
<file path=[Content_Types].xml><?xml version="1.0" encoding="utf-8"?>
<Types xmlns="http://schemas.openxmlformats.org/package/2006/content-types">
  <Default Extension="jpeg" ContentType="image/jpeg"/>
  <Default Extension="jpg" ContentType="image/jpeg"/>
  <Default Extension="jpg!d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90" r:id="rId2"/>
    <p:sldId id="294" r:id="rId3"/>
    <p:sldId id="344" r:id="rId4"/>
    <p:sldId id="588" r:id="rId5"/>
    <p:sldId id="587" r:id="rId6"/>
    <p:sldId id="30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F2989337-B712-A147-977B-ACDC21807F55}">
          <p14:sldIdLst>
            <p14:sldId id="290"/>
          </p14:sldIdLst>
        </p14:section>
        <p14:section name="Agenda" id="{0FC802A6-E6A0-CF47-B6C0-2E4A3133C7DA}">
          <p14:sldIdLst>
            <p14:sldId id="294"/>
          </p14:sldIdLst>
        </p14:section>
        <p14:section name="Problema" id="{8C31DCFC-973D-EB4C-B9E6-F7646F88584D}">
          <p14:sldIdLst>
            <p14:sldId id="344"/>
          </p14:sldIdLst>
        </p14:section>
        <p14:section name="Geometric Picture Slides" id="{1475B881-79F6-2E41-9E51-2259346178FA}">
          <p14:sldIdLst>
            <p14:sldId id="588"/>
            <p14:sldId id="587"/>
          </p14:sldIdLst>
        </p14:section>
        <p14:section name="Time Line" id="{C3A4EE20-9FE8-1C40-AB47-3116D21B17DA}">
          <p14:sldIdLst>
            <p14:sldId id="303"/>
          </p14:sldIdLst>
        </p14:section>
        <p14:section name="Full Screen image, Text" id="{BEE5471F-084F-F546-8324-1E11A7201351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A0A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49"/>
    <p:restoredTop sz="91838"/>
  </p:normalViewPr>
  <p:slideViewPr>
    <p:cSldViewPr snapToGrid="0" snapToObjects="1">
      <p:cViewPr>
        <p:scale>
          <a:sx n="114" d="100"/>
          <a:sy n="114" d="100"/>
        </p:scale>
        <p:origin x="72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68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9733C6-3661-304A-9A32-F5B79806B4E2}" type="datetimeFigureOut">
              <a:rPr lang="en-US" smtClean="0"/>
              <a:t>10/5/19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C90D6-3421-C140-8F9E-AC8C21C74B2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161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!d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E05984-62B6-9246-B309-B48CC4E453D2}" type="datetimeFigureOut">
              <a:rPr lang="en-US" smtClean="0"/>
              <a:t>10/5/19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49327-3B2F-EA4B-902F-85ED6D917E1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78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machinelearningmastery.com/boosting-and-adaboost-for-machine-learnin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Extreme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boosting</a:t>
            </a:r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Rápido</a:t>
            </a:r>
          </a:p>
          <a:p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Boosting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ensemble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technique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new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added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correct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made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existing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added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sequentially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until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improvements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made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 popular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AdaBoost algorithm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weights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points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hard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49327-3B2F-EA4B-902F-85ED6D917E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838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3690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2" y="370703"/>
            <a:ext cx="5721179" cy="612895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091881" y="370703"/>
            <a:ext cx="5721179" cy="612895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012836610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2125364" y="1186249"/>
            <a:ext cx="3508891" cy="3768810"/>
          </a:xfrm>
          <a:prstGeom prst="parallelogram">
            <a:avLst>
              <a:gd name="adj" fmla="val 43115"/>
            </a:avLst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954164" y="1779373"/>
            <a:ext cx="3508891" cy="3768810"/>
          </a:xfrm>
          <a:prstGeom prst="parallelogram">
            <a:avLst>
              <a:gd name="adj" fmla="val 43115"/>
            </a:avLst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227807" y="1272746"/>
            <a:ext cx="3508891" cy="3768810"/>
          </a:xfrm>
          <a:prstGeom prst="parallelogram">
            <a:avLst>
              <a:gd name="adj" fmla="val 43115"/>
            </a:avLst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204888" y="1532238"/>
            <a:ext cx="3508891" cy="3768810"/>
          </a:xfrm>
          <a:prstGeom prst="parallelogram">
            <a:avLst>
              <a:gd name="adj" fmla="val 43115"/>
            </a:avLst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37215697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296776" y="1482171"/>
            <a:ext cx="2793312" cy="2422191"/>
          </a:xfrm>
          <a:prstGeom prst="triangl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296776" y="2090458"/>
            <a:ext cx="2793312" cy="2422191"/>
          </a:xfrm>
          <a:prstGeom prst="triangle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645457" y="1482171"/>
            <a:ext cx="2793312" cy="2422191"/>
          </a:xfrm>
          <a:prstGeom prst="triangl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645457" y="2090458"/>
            <a:ext cx="2793312" cy="2422191"/>
          </a:xfrm>
          <a:prstGeom prst="triangle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7994138" y="1482171"/>
            <a:ext cx="2793312" cy="2422191"/>
          </a:xfrm>
          <a:prstGeom prst="triangl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7994138" y="2090458"/>
            <a:ext cx="2793312" cy="2422191"/>
          </a:xfrm>
          <a:prstGeom prst="triangle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6269505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506841" y="1519241"/>
            <a:ext cx="2286000" cy="228600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506841" y="2127528"/>
            <a:ext cx="2286000" cy="2286000"/>
          </a:xfrm>
          <a:prstGeom prst="ellipse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855522" y="1519241"/>
            <a:ext cx="2286000" cy="228600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855522" y="2127528"/>
            <a:ext cx="2286000" cy="2286000"/>
          </a:xfrm>
          <a:prstGeom prst="ellipse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204203" y="1519241"/>
            <a:ext cx="2286000" cy="228600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8204203" y="2127528"/>
            <a:ext cx="2286000" cy="2286000"/>
          </a:xfrm>
          <a:prstGeom prst="ellipse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73441593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7772056" y="360511"/>
            <a:ext cx="2248931" cy="2098484"/>
          </a:xfrm>
          <a:prstGeom prst="rect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6314644" y="3683396"/>
            <a:ext cx="1754317" cy="2098484"/>
          </a:xfrm>
          <a:prstGeom prst="rect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370018" y="360511"/>
            <a:ext cx="4523257" cy="6126785"/>
          </a:xfrm>
          <a:prstGeom prst="rect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7475153" y="1927654"/>
            <a:ext cx="2842739" cy="2804984"/>
          </a:xfrm>
          <a:prstGeom prst="rect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9576486" y="3682312"/>
            <a:ext cx="2248931" cy="2804984"/>
          </a:xfrm>
          <a:prstGeom prst="rect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80439311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420" y="2195662"/>
            <a:ext cx="3251251" cy="57058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269" y="2195662"/>
            <a:ext cx="3251251" cy="57058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118" y="2195662"/>
            <a:ext cx="3251251" cy="5705856"/>
          </a:xfrm>
          <a:prstGeom prst="rect">
            <a:avLst/>
          </a:prstGeom>
        </p:spPr>
      </p:pic>
      <p:sp>
        <p:nvSpPr>
          <p:cNvPr id="10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1668118" y="2822202"/>
            <a:ext cx="2221829" cy="3938362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905588" y="2822202"/>
            <a:ext cx="2221829" cy="3938362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8132057" y="2822202"/>
            <a:ext cx="2221829" cy="3938362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195" y="-503279"/>
            <a:ext cx="3251918" cy="570702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269" y="2195662"/>
            <a:ext cx="3251251" cy="5705856"/>
          </a:xfrm>
          <a:prstGeom prst="rect">
            <a:avLst/>
          </a:prstGeom>
        </p:spPr>
      </p:pic>
      <p:sp>
        <p:nvSpPr>
          <p:cNvPr id="15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7877651" y="116073"/>
            <a:ext cx="2221829" cy="3938362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6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905588" y="2822202"/>
            <a:ext cx="2221829" cy="3938362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4049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5664303" y="2195662"/>
            <a:ext cx="3251251" cy="5705856"/>
          </a:xfrm>
          <a:prstGeom prst="rect">
            <a:avLst/>
          </a:prstGeom>
        </p:spPr>
      </p:pic>
      <p:sp>
        <p:nvSpPr>
          <p:cNvPr id="7" name="Picture Placeholder 12"/>
          <p:cNvSpPr>
            <a:spLocks noGrp="1"/>
          </p:cNvSpPr>
          <p:nvPr>
            <p:ph type="pic" sz="quarter" idx="12"/>
          </p:nvPr>
        </p:nvSpPr>
        <p:spPr>
          <a:xfrm rot="20700000">
            <a:off x="6092513" y="2822202"/>
            <a:ext cx="2221829" cy="3938362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7418962" y="-1597862"/>
            <a:ext cx="3251251" cy="5705856"/>
          </a:xfrm>
          <a:prstGeom prst="rect">
            <a:avLst/>
          </a:prstGeom>
        </p:spPr>
      </p:pic>
      <p:sp>
        <p:nvSpPr>
          <p:cNvPr id="9" name="Picture Placeholder 12"/>
          <p:cNvSpPr>
            <a:spLocks noGrp="1"/>
          </p:cNvSpPr>
          <p:nvPr>
            <p:ph type="pic" sz="quarter" idx="13"/>
          </p:nvPr>
        </p:nvSpPr>
        <p:spPr>
          <a:xfrm rot="20700000">
            <a:off x="7847172" y="-971322"/>
            <a:ext cx="2221829" cy="3938362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8852347" y="3542549"/>
            <a:ext cx="3251251" cy="5705856"/>
          </a:xfrm>
          <a:prstGeom prst="rect">
            <a:avLst/>
          </a:prstGeom>
        </p:spPr>
      </p:pic>
      <p:sp>
        <p:nvSpPr>
          <p:cNvPr id="11" name="Picture Placeholder 12"/>
          <p:cNvSpPr>
            <a:spLocks noGrp="1"/>
          </p:cNvSpPr>
          <p:nvPr>
            <p:ph type="pic" sz="quarter" idx="14"/>
          </p:nvPr>
        </p:nvSpPr>
        <p:spPr>
          <a:xfrm rot="20700000">
            <a:off x="9268200" y="4169089"/>
            <a:ext cx="2221829" cy="3938362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4506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007" y="1230591"/>
            <a:ext cx="10058400" cy="5627409"/>
          </a:xfrm>
          <a:prstGeom prst="rect">
            <a:avLst/>
          </a:prstGeom>
        </p:spPr>
      </p:pic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6190692" y="1512936"/>
            <a:ext cx="6314346" cy="3949301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17934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323" y="685154"/>
            <a:ext cx="6982691" cy="6400800"/>
          </a:xfrm>
          <a:prstGeom prst="rect">
            <a:avLst/>
          </a:prstGeom>
        </p:spPr>
      </p:pic>
      <p:sp>
        <p:nvSpPr>
          <p:cNvPr id="5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6289546" y="1092806"/>
            <a:ext cx="6079568" cy="3664545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2000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800" y="796710"/>
            <a:ext cx="4176215" cy="5687454"/>
          </a:xfrm>
          <a:prstGeom prst="rect">
            <a:avLst/>
          </a:prstGeom>
        </p:spPr>
      </p:pic>
      <p:sp>
        <p:nvSpPr>
          <p:cNvPr id="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485460" y="1265800"/>
            <a:ext cx="3286940" cy="4356524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989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581666" y="2038867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395020" y="1631094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208374" y="2187148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021728" y="1581666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8835082" y="1927655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83448038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644" y="1836177"/>
            <a:ext cx="6669294" cy="4763280"/>
          </a:xfrm>
          <a:prstGeom prst="rect">
            <a:avLst/>
          </a:prstGeom>
        </p:spPr>
      </p:pic>
      <p:sp>
        <p:nvSpPr>
          <p:cNvPr id="5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5671706" y="2126054"/>
            <a:ext cx="4992173" cy="3706336"/>
          </a:xfrm>
          <a:prstGeom prst="rect">
            <a:avLst/>
          </a:prstGeom>
          <a:pattFill prst="lgCheck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14701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699914" y="1165352"/>
            <a:ext cx="2594684" cy="220711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720517" y="1165352"/>
            <a:ext cx="2594684" cy="220711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7746533" y="1165352"/>
            <a:ext cx="2594684" cy="220711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7223085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65384" y="362163"/>
            <a:ext cx="2872085" cy="418512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229805" y="362163"/>
            <a:ext cx="2872085" cy="418512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094226" y="362163"/>
            <a:ext cx="2872085" cy="418512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958648" y="362163"/>
            <a:ext cx="2872085" cy="418512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456139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65384" y="362163"/>
            <a:ext cx="2872085" cy="418512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229805" y="2289817"/>
            <a:ext cx="2872085" cy="418512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094226" y="362163"/>
            <a:ext cx="2872085" cy="418512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958648" y="2289817"/>
            <a:ext cx="2872085" cy="418512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86713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370703"/>
            <a:ext cx="5548184" cy="611659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6590885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370703"/>
            <a:ext cx="5548184" cy="611659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1717589" y="1993545"/>
            <a:ext cx="2854412" cy="2870910"/>
          </a:xfrm>
          <a:prstGeom prst="rect">
            <a:avLst/>
          </a:prstGeom>
          <a:pattFill prst="lgCheck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2524828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370703"/>
            <a:ext cx="5548184" cy="611659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1717589" y="1993545"/>
            <a:ext cx="2854412" cy="2870910"/>
          </a:xfrm>
          <a:prstGeom prst="heptagon">
            <a:avLst/>
          </a:prstGeom>
          <a:pattFill prst="lgCheck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4441501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370703"/>
            <a:ext cx="11449590" cy="611659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022281" y="4264890"/>
            <a:ext cx="1665579" cy="1675205"/>
          </a:xfrm>
          <a:prstGeom prst="rect">
            <a:avLst/>
          </a:prstGeom>
          <a:pattFill prst="lgCheck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8618534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4" y="370703"/>
            <a:ext cx="6767384" cy="6116594"/>
          </a:xfrm>
          <a:custGeom>
            <a:avLst/>
            <a:gdLst>
              <a:gd name="connsiteX0" fmla="*/ 0 w 5548184"/>
              <a:gd name="connsiteY0" fmla="*/ 0 h 6116594"/>
              <a:gd name="connsiteX1" fmla="*/ 5548184 w 5548184"/>
              <a:gd name="connsiteY1" fmla="*/ 0 h 6116594"/>
              <a:gd name="connsiteX2" fmla="*/ 5548184 w 5548184"/>
              <a:gd name="connsiteY2" fmla="*/ 6116594 h 6116594"/>
              <a:gd name="connsiteX3" fmla="*/ 0 w 5548184"/>
              <a:gd name="connsiteY3" fmla="*/ 6116594 h 6116594"/>
              <a:gd name="connsiteX4" fmla="*/ 0 w 5548184"/>
              <a:gd name="connsiteY4" fmla="*/ 0 h 6116594"/>
              <a:gd name="connsiteX0" fmla="*/ 0 w 5548184"/>
              <a:gd name="connsiteY0" fmla="*/ 0 h 6116594"/>
              <a:gd name="connsiteX1" fmla="*/ 4307212 w 5548184"/>
              <a:gd name="connsiteY1" fmla="*/ 10886 h 6116594"/>
              <a:gd name="connsiteX2" fmla="*/ 5548184 w 5548184"/>
              <a:gd name="connsiteY2" fmla="*/ 6116594 h 6116594"/>
              <a:gd name="connsiteX3" fmla="*/ 0 w 5548184"/>
              <a:gd name="connsiteY3" fmla="*/ 6116594 h 6116594"/>
              <a:gd name="connsiteX4" fmla="*/ 0 w 5548184"/>
              <a:gd name="connsiteY4" fmla="*/ 0 h 6116594"/>
              <a:gd name="connsiteX0" fmla="*/ 0 w 5548184"/>
              <a:gd name="connsiteY0" fmla="*/ 21771 h 6138365"/>
              <a:gd name="connsiteX1" fmla="*/ 4307212 w 5548184"/>
              <a:gd name="connsiteY1" fmla="*/ 0 h 6138365"/>
              <a:gd name="connsiteX2" fmla="*/ 5548184 w 5548184"/>
              <a:gd name="connsiteY2" fmla="*/ 6138365 h 6138365"/>
              <a:gd name="connsiteX3" fmla="*/ 0 w 5548184"/>
              <a:gd name="connsiteY3" fmla="*/ 6138365 h 6138365"/>
              <a:gd name="connsiteX4" fmla="*/ 0 w 5548184"/>
              <a:gd name="connsiteY4" fmla="*/ 21771 h 6138365"/>
              <a:gd name="connsiteX0" fmla="*/ 0 w 5548184"/>
              <a:gd name="connsiteY0" fmla="*/ 0 h 6116594"/>
              <a:gd name="connsiteX1" fmla="*/ 4307212 w 5548184"/>
              <a:gd name="connsiteY1" fmla="*/ 1 h 6116594"/>
              <a:gd name="connsiteX2" fmla="*/ 5548184 w 5548184"/>
              <a:gd name="connsiteY2" fmla="*/ 6116594 h 6116594"/>
              <a:gd name="connsiteX3" fmla="*/ 0 w 5548184"/>
              <a:gd name="connsiteY3" fmla="*/ 6116594 h 6116594"/>
              <a:gd name="connsiteX4" fmla="*/ 0 w 5548184"/>
              <a:gd name="connsiteY4" fmla="*/ 0 h 6116594"/>
              <a:gd name="connsiteX0" fmla="*/ 0 w 6734727"/>
              <a:gd name="connsiteY0" fmla="*/ 0 h 6116594"/>
              <a:gd name="connsiteX1" fmla="*/ 4307212 w 6734727"/>
              <a:gd name="connsiteY1" fmla="*/ 1 h 6116594"/>
              <a:gd name="connsiteX2" fmla="*/ 6734727 w 6734727"/>
              <a:gd name="connsiteY2" fmla="*/ 6105708 h 6116594"/>
              <a:gd name="connsiteX3" fmla="*/ 0 w 6734727"/>
              <a:gd name="connsiteY3" fmla="*/ 6116594 h 6116594"/>
              <a:gd name="connsiteX4" fmla="*/ 0 w 6734727"/>
              <a:gd name="connsiteY4" fmla="*/ 0 h 6116594"/>
              <a:gd name="connsiteX0" fmla="*/ 0 w 6734727"/>
              <a:gd name="connsiteY0" fmla="*/ 0 h 6138365"/>
              <a:gd name="connsiteX1" fmla="*/ 4307212 w 6734727"/>
              <a:gd name="connsiteY1" fmla="*/ 1 h 6138365"/>
              <a:gd name="connsiteX2" fmla="*/ 6734727 w 6734727"/>
              <a:gd name="connsiteY2" fmla="*/ 6138365 h 6138365"/>
              <a:gd name="connsiteX3" fmla="*/ 0 w 6734727"/>
              <a:gd name="connsiteY3" fmla="*/ 6116594 h 6138365"/>
              <a:gd name="connsiteX4" fmla="*/ 0 w 6734727"/>
              <a:gd name="connsiteY4" fmla="*/ 0 h 6138365"/>
              <a:gd name="connsiteX0" fmla="*/ 0 w 6767384"/>
              <a:gd name="connsiteY0" fmla="*/ 0 h 6116594"/>
              <a:gd name="connsiteX1" fmla="*/ 4307212 w 6767384"/>
              <a:gd name="connsiteY1" fmla="*/ 1 h 6116594"/>
              <a:gd name="connsiteX2" fmla="*/ 6767384 w 6767384"/>
              <a:gd name="connsiteY2" fmla="*/ 6116594 h 6116594"/>
              <a:gd name="connsiteX3" fmla="*/ 0 w 6767384"/>
              <a:gd name="connsiteY3" fmla="*/ 6116594 h 6116594"/>
              <a:gd name="connsiteX4" fmla="*/ 0 w 6767384"/>
              <a:gd name="connsiteY4" fmla="*/ 0 h 6116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7384" h="6116594">
                <a:moveTo>
                  <a:pt x="0" y="0"/>
                </a:moveTo>
                <a:lnTo>
                  <a:pt x="4307212" y="1"/>
                </a:lnTo>
                <a:lnTo>
                  <a:pt x="6767384" y="6116594"/>
                </a:lnTo>
                <a:lnTo>
                  <a:pt x="0" y="6116594"/>
                </a:lnTo>
                <a:lnTo>
                  <a:pt x="0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746736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1" hasCustomPrompt="1"/>
          </p:nvPr>
        </p:nvSpPr>
        <p:spPr>
          <a:xfrm>
            <a:off x="1130866" y="2973505"/>
            <a:ext cx="716058" cy="821410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1130866" y="4097878"/>
            <a:ext cx="716058" cy="821410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1130866" y="5222252"/>
            <a:ext cx="716058" cy="821410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2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1130866" y="1849132"/>
            <a:ext cx="716058" cy="821410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4" hasCustomPrompt="1"/>
          </p:nvPr>
        </p:nvSpPr>
        <p:spPr>
          <a:xfrm>
            <a:off x="6109266" y="2973505"/>
            <a:ext cx="716058" cy="821410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15" hasCustomPrompt="1"/>
          </p:nvPr>
        </p:nvSpPr>
        <p:spPr>
          <a:xfrm>
            <a:off x="6109266" y="4097878"/>
            <a:ext cx="716058" cy="821410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6" hasCustomPrompt="1"/>
          </p:nvPr>
        </p:nvSpPr>
        <p:spPr>
          <a:xfrm>
            <a:off x="6109266" y="5222252"/>
            <a:ext cx="716058" cy="821410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7" hasCustomPrompt="1"/>
          </p:nvPr>
        </p:nvSpPr>
        <p:spPr>
          <a:xfrm>
            <a:off x="6109266" y="1849132"/>
            <a:ext cx="716058" cy="821410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picture</a:t>
            </a:r>
          </a:p>
        </p:txBody>
      </p:sp>
    </p:spTree>
    <p:extLst>
      <p:ext uri="{BB962C8B-B14F-4D97-AF65-F5344CB8AC3E}">
        <p14:creationId xmlns:p14="http://schemas.microsoft.com/office/powerpoint/2010/main" val="706364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1" hasCustomPrompt="1"/>
          </p:nvPr>
        </p:nvSpPr>
        <p:spPr>
          <a:xfrm>
            <a:off x="370703" y="370703"/>
            <a:ext cx="8693111" cy="6116595"/>
          </a:xfrm>
          <a:custGeom>
            <a:avLst/>
            <a:gdLst>
              <a:gd name="connsiteX0" fmla="*/ 0 w 8693111"/>
              <a:gd name="connsiteY0" fmla="*/ 0 h 6116595"/>
              <a:gd name="connsiteX1" fmla="*/ 8693111 w 8693111"/>
              <a:gd name="connsiteY1" fmla="*/ 0 h 6116595"/>
              <a:gd name="connsiteX2" fmla="*/ 2576518 w 8693111"/>
              <a:gd name="connsiteY2" fmla="*/ 6116595 h 6116595"/>
              <a:gd name="connsiteX3" fmla="*/ 0 w 8693111"/>
              <a:gd name="connsiteY3" fmla="*/ 6116595 h 611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93111" h="6116595">
                <a:moveTo>
                  <a:pt x="0" y="0"/>
                </a:moveTo>
                <a:lnTo>
                  <a:pt x="8693111" y="0"/>
                </a:lnTo>
                <a:lnTo>
                  <a:pt x="2576518" y="6116595"/>
                </a:lnTo>
                <a:lnTo>
                  <a:pt x="0" y="6116595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2948175" y="370703"/>
            <a:ext cx="8870681" cy="6116594"/>
          </a:xfrm>
          <a:custGeom>
            <a:avLst/>
            <a:gdLst>
              <a:gd name="connsiteX0" fmla="*/ 6116593 w 8870681"/>
              <a:gd name="connsiteY0" fmla="*/ 0 h 6116594"/>
              <a:gd name="connsiteX1" fmla="*/ 8870681 w 8870681"/>
              <a:gd name="connsiteY1" fmla="*/ 0 h 6116594"/>
              <a:gd name="connsiteX2" fmla="*/ 8870681 w 8870681"/>
              <a:gd name="connsiteY2" fmla="*/ 6116594 h 6116594"/>
              <a:gd name="connsiteX3" fmla="*/ 0 w 8870681"/>
              <a:gd name="connsiteY3" fmla="*/ 6116594 h 6116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70681" h="6116594">
                <a:moveTo>
                  <a:pt x="6116593" y="0"/>
                </a:moveTo>
                <a:lnTo>
                  <a:pt x="8870681" y="0"/>
                </a:lnTo>
                <a:lnTo>
                  <a:pt x="8870681" y="6116594"/>
                </a:lnTo>
                <a:lnTo>
                  <a:pt x="0" y="6116594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6255862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168232" y="2501232"/>
            <a:ext cx="1855537" cy="185553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5813674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2" y="370704"/>
            <a:ext cx="11454713" cy="303976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1244631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2" y="370704"/>
            <a:ext cx="11454713" cy="238485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4886639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2" y="4093619"/>
            <a:ext cx="11454713" cy="238485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3908112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2" y="370704"/>
            <a:ext cx="11454713" cy="328689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0362154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370704"/>
            <a:ext cx="5708822" cy="200179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70703" y="4485503"/>
            <a:ext cx="5708822" cy="200179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8637372" y="2372497"/>
            <a:ext cx="3175687" cy="211300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370703" y="2372497"/>
            <a:ext cx="3175687" cy="211300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9115398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2135654" y="1090043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3803817" y="1090043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2977980" y="2523427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 hasCustomPrompt="1"/>
          </p:nvPr>
        </p:nvSpPr>
        <p:spPr>
          <a:xfrm>
            <a:off x="4637918" y="2523427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 hasCustomPrompt="1"/>
          </p:nvPr>
        </p:nvSpPr>
        <p:spPr>
          <a:xfrm>
            <a:off x="1322174" y="2523427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5" hasCustomPrompt="1"/>
          </p:nvPr>
        </p:nvSpPr>
        <p:spPr>
          <a:xfrm>
            <a:off x="2135654" y="395681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6" hasCustomPrompt="1"/>
          </p:nvPr>
        </p:nvSpPr>
        <p:spPr>
          <a:xfrm>
            <a:off x="3803817" y="395681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5765564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1498276" y="2088351"/>
            <a:ext cx="1855537" cy="185553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3895487" y="2088351"/>
            <a:ext cx="1855537" cy="185553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292698" y="2088351"/>
            <a:ext cx="1855537" cy="185553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8689908" y="2088351"/>
            <a:ext cx="1855537" cy="185553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74875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1659293" y="1087833"/>
            <a:ext cx="1533502" cy="1533502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4056504" y="1087833"/>
            <a:ext cx="1533502" cy="1533502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453715" y="1087833"/>
            <a:ext cx="1533502" cy="1533502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8850925" y="1087833"/>
            <a:ext cx="1533502" cy="1533502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1659293" y="3658038"/>
            <a:ext cx="1533502" cy="1533502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4056504" y="3658038"/>
            <a:ext cx="1533502" cy="1533502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6453715" y="3658038"/>
            <a:ext cx="1533502" cy="1533502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8850925" y="3658038"/>
            <a:ext cx="1533502" cy="1533502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89175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 hasCustomPrompt="1"/>
          </p:nvPr>
        </p:nvSpPr>
        <p:spPr>
          <a:xfrm>
            <a:off x="373107" y="361391"/>
            <a:ext cx="11464666" cy="6125906"/>
          </a:xfrm>
          <a:custGeom>
            <a:avLst/>
            <a:gdLst>
              <a:gd name="connsiteX0" fmla="*/ 6968064 w 11464666"/>
              <a:gd name="connsiteY0" fmla="*/ 0 h 6125906"/>
              <a:gd name="connsiteX1" fmla="*/ 8401033 w 11464666"/>
              <a:gd name="connsiteY1" fmla="*/ 0 h 6125906"/>
              <a:gd name="connsiteX2" fmla="*/ 11464666 w 11464666"/>
              <a:gd name="connsiteY2" fmla="*/ 5306368 h 6125906"/>
              <a:gd name="connsiteX3" fmla="*/ 11464666 w 11464666"/>
              <a:gd name="connsiteY3" fmla="*/ 6125906 h 6125906"/>
              <a:gd name="connsiteX4" fmla="*/ 10243620 w 11464666"/>
              <a:gd name="connsiteY4" fmla="*/ 6125906 h 6125906"/>
              <a:gd name="connsiteX5" fmla="*/ 10439548 w 11464666"/>
              <a:gd name="connsiteY5" fmla="*/ 6012787 h 6125906"/>
              <a:gd name="connsiteX6" fmla="*/ 3480164 w 11464666"/>
              <a:gd name="connsiteY6" fmla="*/ 0 h 6125906"/>
              <a:gd name="connsiteX7" fmla="*/ 5962140 w 11464666"/>
              <a:gd name="connsiteY7" fmla="*/ 0 h 6125906"/>
              <a:gd name="connsiteX8" fmla="*/ 268218 w 11464666"/>
              <a:gd name="connsiteY8" fmla="*/ 3287388 h 6125906"/>
              <a:gd name="connsiteX9" fmla="*/ 1907038 w 11464666"/>
              <a:gd name="connsiteY9" fmla="*/ 6125906 h 6125906"/>
              <a:gd name="connsiteX10" fmla="*/ 474069 w 11464666"/>
              <a:gd name="connsiteY10" fmla="*/ 6125906 h 6125906"/>
              <a:gd name="connsiteX11" fmla="*/ 0 w 11464666"/>
              <a:gd name="connsiteY11" fmla="*/ 5304796 h 6125906"/>
              <a:gd name="connsiteX12" fmla="*/ 0 w 11464666"/>
              <a:gd name="connsiteY12" fmla="*/ 2009274 h 6125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64666" h="6125906">
                <a:moveTo>
                  <a:pt x="6968064" y="0"/>
                </a:moveTo>
                <a:lnTo>
                  <a:pt x="8401033" y="0"/>
                </a:lnTo>
                <a:lnTo>
                  <a:pt x="11464666" y="5306368"/>
                </a:lnTo>
                <a:lnTo>
                  <a:pt x="11464666" y="6125906"/>
                </a:lnTo>
                <a:lnTo>
                  <a:pt x="10243620" y="6125906"/>
                </a:lnTo>
                <a:lnTo>
                  <a:pt x="10439548" y="6012787"/>
                </a:lnTo>
                <a:close/>
                <a:moveTo>
                  <a:pt x="3480164" y="0"/>
                </a:moveTo>
                <a:lnTo>
                  <a:pt x="5962140" y="0"/>
                </a:lnTo>
                <a:lnTo>
                  <a:pt x="268218" y="3287388"/>
                </a:lnTo>
                <a:lnTo>
                  <a:pt x="1907038" y="6125906"/>
                </a:lnTo>
                <a:lnTo>
                  <a:pt x="474069" y="6125906"/>
                </a:lnTo>
                <a:lnTo>
                  <a:pt x="0" y="5304796"/>
                </a:lnTo>
                <a:lnTo>
                  <a:pt x="0" y="2009274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449301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1498276" y="2088351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3895487" y="2088351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292698" y="2088351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8689908" y="2088351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59354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540262" y="1862643"/>
            <a:ext cx="1771562" cy="2032207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3937473" y="1862643"/>
            <a:ext cx="1771562" cy="2032207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8" hasCustomPrompt="1"/>
          </p:nvPr>
        </p:nvSpPr>
        <p:spPr>
          <a:xfrm>
            <a:off x="6334684" y="1862643"/>
            <a:ext cx="1771562" cy="2032207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9" hasCustomPrompt="1"/>
          </p:nvPr>
        </p:nvSpPr>
        <p:spPr>
          <a:xfrm>
            <a:off x="8731894" y="1862643"/>
            <a:ext cx="1771562" cy="2032207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8312659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373752" y="1197623"/>
            <a:ext cx="3437261" cy="343726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3811013" y="2779347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955476" y="4634884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6861108" y="4634883"/>
            <a:ext cx="1855537" cy="185553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8551581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373811" y="1908132"/>
            <a:ext cx="2286000" cy="2286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2665989" y="1908132"/>
            <a:ext cx="2286000" cy="2286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4958167" y="1908132"/>
            <a:ext cx="2286000" cy="2286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7250345" y="1908132"/>
            <a:ext cx="2286000" cy="2286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9542524" y="1908132"/>
            <a:ext cx="2286000" cy="2286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04306600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398953" y="1701235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188391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3293672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5398953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504234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9609515" y="398656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3288010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371788"/>
            <a:ext cx="11448422" cy="6486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398953" y="1701235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2711509" y="3250294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709227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050983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8253665" y="3250294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7251383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593139" y="472202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7207034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1"/>
            <a:ext cx="11448422" cy="6363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709227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050983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1709227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4050983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1709227" y="4432093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050983" y="4432093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7251383" y="785645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2" hasCustomPrompt="1"/>
          </p:nvPr>
        </p:nvSpPr>
        <p:spPr>
          <a:xfrm>
            <a:off x="7251383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3" hasCustomPrompt="1"/>
          </p:nvPr>
        </p:nvSpPr>
        <p:spPr>
          <a:xfrm>
            <a:off x="9593139" y="2608869"/>
            <a:ext cx="1047403" cy="104740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5973294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3" hasCustomPrompt="1"/>
          </p:nvPr>
        </p:nvSpPr>
        <p:spPr>
          <a:xfrm>
            <a:off x="8969493" y="3097983"/>
            <a:ext cx="3065903" cy="3296147"/>
          </a:xfrm>
          <a:custGeom>
            <a:avLst/>
            <a:gdLst>
              <a:gd name="connsiteX0" fmla="*/ 11437594 w 11437594"/>
              <a:gd name="connsiteY0" fmla="*/ 2430718 h 5726865"/>
              <a:gd name="connsiteX1" fmla="*/ 11020966 w 11437594"/>
              <a:gd name="connsiteY1" fmla="*/ 5726865 h 5726865"/>
              <a:gd name="connsiteX2" fmla="*/ 8371691 w 11437594"/>
              <a:gd name="connsiteY2" fmla="*/ 3710719 h 5726865"/>
              <a:gd name="connsiteX3" fmla="*/ 0 w 11437594"/>
              <a:gd name="connsiteY3" fmla="*/ 0 h 5726865"/>
              <a:gd name="connsiteX4" fmla="*/ 7374932 w 11437594"/>
              <a:gd name="connsiteY4" fmla="*/ 0 h 5726865"/>
              <a:gd name="connsiteX5" fmla="*/ 7374932 w 11437594"/>
              <a:gd name="connsiteY5" fmla="*/ 4493650 h 5726865"/>
              <a:gd name="connsiteX6" fmla="*/ 0 w 11437594"/>
              <a:gd name="connsiteY6" fmla="*/ 4493650 h 5726865"/>
              <a:gd name="connsiteX0" fmla="*/ 11437594 w 11437594"/>
              <a:gd name="connsiteY0" fmla="*/ 2430718 h 5726865"/>
              <a:gd name="connsiteX1" fmla="*/ 11020966 w 11437594"/>
              <a:gd name="connsiteY1" fmla="*/ 5726865 h 5726865"/>
              <a:gd name="connsiteX2" fmla="*/ 8371691 w 11437594"/>
              <a:gd name="connsiteY2" fmla="*/ 3710719 h 5726865"/>
              <a:gd name="connsiteX3" fmla="*/ 11437594 w 11437594"/>
              <a:gd name="connsiteY3" fmla="*/ 2430718 h 5726865"/>
              <a:gd name="connsiteX4" fmla="*/ 0 w 11437594"/>
              <a:gd name="connsiteY4" fmla="*/ 0 h 5726865"/>
              <a:gd name="connsiteX5" fmla="*/ 7374932 w 11437594"/>
              <a:gd name="connsiteY5" fmla="*/ 4493650 h 5726865"/>
              <a:gd name="connsiteX6" fmla="*/ 0 w 11437594"/>
              <a:gd name="connsiteY6" fmla="*/ 4493650 h 5726865"/>
              <a:gd name="connsiteX7" fmla="*/ 0 w 11437594"/>
              <a:gd name="connsiteY7" fmla="*/ 0 h 5726865"/>
              <a:gd name="connsiteX0" fmla="*/ 11437594 w 11437594"/>
              <a:gd name="connsiteY0" fmla="*/ 0 h 3296147"/>
              <a:gd name="connsiteX1" fmla="*/ 11020966 w 11437594"/>
              <a:gd name="connsiteY1" fmla="*/ 3296147 h 3296147"/>
              <a:gd name="connsiteX2" fmla="*/ 8371691 w 11437594"/>
              <a:gd name="connsiteY2" fmla="*/ 1280001 h 3296147"/>
              <a:gd name="connsiteX3" fmla="*/ 11437594 w 11437594"/>
              <a:gd name="connsiteY3" fmla="*/ 0 h 3296147"/>
              <a:gd name="connsiteX4" fmla="*/ 0 w 11437594"/>
              <a:gd name="connsiteY4" fmla="*/ 2062932 h 3296147"/>
              <a:gd name="connsiteX5" fmla="*/ 7374932 w 11437594"/>
              <a:gd name="connsiteY5" fmla="*/ 2062932 h 3296147"/>
              <a:gd name="connsiteX6" fmla="*/ 0 w 11437594"/>
              <a:gd name="connsiteY6" fmla="*/ 2062932 h 3296147"/>
              <a:gd name="connsiteX0" fmla="*/ 3065903 w 3065903"/>
              <a:gd name="connsiteY0" fmla="*/ 0 h 3296147"/>
              <a:gd name="connsiteX1" fmla="*/ 2649275 w 3065903"/>
              <a:gd name="connsiteY1" fmla="*/ 3296147 h 3296147"/>
              <a:gd name="connsiteX2" fmla="*/ 0 w 3065903"/>
              <a:gd name="connsiteY2" fmla="*/ 1280001 h 3296147"/>
              <a:gd name="connsiteX3" fmla="*/ 3065903 w 3065903"/>
              <a:gd name="connsiteY3" fmla="*/ 0 h 3296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5903" h="3296147">
                <a:moveTo>
                  <a:pt x="3065903" y="0"/>
                </a:moveTo>
                <a:lnTo>
                  <a:pt x="2649275" y="3296147"/>
                </a:lnTo>
                <a:lnTo>
                  <a:pt x="0" y="1280001"/>
                </a:lnTo>
                <a:lnTo>
                  <a:pt x="3065903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4" hasCustomPrompt="1"/>
          </p:nvPr>
        </p:nvSpPr>
        <p:spPr>
          <a:xfrm>
            <a:off x="2057767" y="4233133"/>
            <a:ext cx="1697609" cy="1800610"/>
          </a:xfrm>
          <a:custGeom>
            <a:avLst/>
            <a:gdLst>
              <a:gd name="connsiteX0" fmla="*/ 271097 w 6911724"/>
              <a:gd name="connsiteY0" fmla="*/ 2873752 h 4674362"/>
              <a:gd name="connsiteX1" fmla="*/ 1697609 w 6911724"/>
              <a:gd name="connsiteY1" fmla="*/ 4005457 h 4674362"/>
              <a:gd name="connsiteX2" fmla="*/ 0 w 6911724"/>
              <a:gd name="connsiteY2" fmla="*/ 4674362 h 4674362"/>
              <a:gd name="connsiteX3" fmla="*/ 2261193 w 6911724"/>
              <a:gd name="connsiteY3" fmla="*/ 0 h 4674362"/>
              <a:gd name="connsiteX4" fmla="*/ 6911724 w 6911724"/>
              <a:gd name="connsiteY4" fmla="*/ 0 h 4674362"/>
              <a:gd name="connsiteX5" fmla="*/ 6911724 w 6911724"/>
              <a:gd name="connsiteY5" fmla="*/ 2833634 h 4674362"/>
              <a:gd name="connsiteX6" fmla="*/ 2261193 w 6911724"/>
              <a:gd name="connsiteY6" fmla="*/ 2833634 h 4674362"/>
              <a:gd name="connsiteX0" fmla="*/ 271097 w 6911724"/>
              <a:gd name="connsiteY0" fmla="*/ 2873752 h 4674362"/>
              <a:gd name="connsiteX1" fmla="*/ 1697609 w 6911724"/>
              <a:gd name="connsiteY1" fmla="*/ 4005457 h 4674362"/>
              <a:gd name="connsiteX2" fmla="*/ 0 w 6911724"/>
              <a:gd name="connsiteY2" fmla="*/ 4674362 h 4674362"/>
              <a:gd name="connsiteX3" fmla="*/ 271097 w 6911724"/>
              <a:gd name="connsiteY3" fmla="*/ 2873752 h 4674362"/>
              <a:gd name="connsiteX4" fmla="*/ 2261193 w 6911724"/>
              <a:gd name="connsiteY4" fmla="*/ 2833634 h 4674362"/>
              <a:gd name="connsiteX5" fmla="*/ 6911724 w 6911724"/>
              <a:gd name="connsiteY5" fmla="*/ 0 h 4674362"/>
              <a:gd name="connsiteX6" fmla="*/ 6911724 w 6911724"/>
              <a:gd name="connsiteY6" fmla="*/ 2833634 h 4674362"/>
              <a:gd name="connsiteX7" fmla="*/ 2261193 w 6911724"/>
              <a:gd name="connsiteY7" fmla="*/ 2833634 h 4674362"/>
              <a:gd name="connsiteX0" fmla="*/ 271097 w 6911724"/>
              <a:gd name="connsiteY0" fmla="*/ 40118 h 1840728"/>
              <a:gd name="connsiteX1" fmla="*/ 1697609 w 6911724"/>
              <a:gd name="connsiteY1" fmla="*/ 1171823 h 1840728"/>
              <a:gd name="connsiteX2" fmla="*/ 0 w 6911724"/>
              <a:gd name="connsiteY2" fmla="*/ 1840728 h 1840728"/>
              <a:gd name="connsiteX3" fmla="*/ 271097 w 6911724"/>
              <a:gd name="connsiteY3" fmla="*/ 40118 h 1840728"/>
              <a:gd name="connsiteX4" fmla="*/ 2261193 w 6911724"/>
              <a:gd name="connsiteY4" fmla="*/ 0 h 1840728"/>
              <a:gd name="connsiteX5" fmla="*/ 6911724 w 6911724"/>
              <a:gd name="connsiteY5" fmla="*/ 0 h 1840728"/>
              <a:gd name="connsiteX6" fmla="*/ 2261193 w 6911724"/>
              <a:gd name="connsiteY6" fmla="*/ 0 h 1840728"/>
              <a:gd name="connsiteX0" fmla="*/ 271097 w 1697609"/>
              <a:gd name="connsiteY0" fmla="*/ 0 h 1800610"/>
              <a:gd name="connsiteX1" fmla="*/ 1697609 w 1697609"/>
              <a:gd name="connsiteY1" fmla="*/ 1131705 h 1800610"/>
              <a:gd name="connsiteX2" fmla="*/ 0 w 1697609"/>
              <a:gd name="connsiteY2" fmla="*/ 1800610 h 1800610"/>
              <a:gd name="connsiteX3" fmla="*/ 271097 w 1697609"/>
              <a:gd name="connsiteY3" fmla="*/ 0 h 180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609" h="1800610">
                <a:moveTo>
                  <a:pt x="271097" y="0"/>
                </a:moveTo>
                <a:lnTo>
                  <a:pt x="1697609" y="1131705"/>
                </a:lnTo>
                <a:lnTo>
                  <a:pt x="0" y="1800610"/>
                </a:lnTo>
                <a:lnTo>
                  <a:pt x="271097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0" hasCustomPrompt="1"/>
          </p:nvPr>
        </p:nvSpPr>
        <p:spPr>
          <a:xfrm>
            <a:off x="2256269" y="0"/>
            <a:ext cx="2387589" cy="1653716"/>
          </a:xfrm>
          <a:custGeom>
            <a:avLst/>
            <a:gdLst>
              <a:gd name="connsiteX0" fmla="*/ 0 w 4650531"/>
              <a:gd name="connsiteY0" fmla="*/ 2129572 h 4963206"/>
              <a:gd name="connsiteX1" fmla="*/ 4650531 w 4650531"/>
              <a:gd name="connsiteY1" fmla="*/ 2129572 h 4963206"/>
              <a:gd name="connsiteX2" fmla="*/ 4650531 w 4650531"/>
              <a:gd name="connsiteY2" fmla="*/ 4963206 h 4963206"/>
              <a:gd name="connsiteX3" fmla="*/ 0 w 4650531"/>
              <a:gd name="connsiteY3" fmla="*/ 4963206 h 4963206"/>
              <a:gd name="connsiteX4" fmla="*/ 2011112 w 4650531"/>
              <a:gd name="connsiteY4" fmla="*/ 0 h 4963206"/>
              <a:gd name="connsiteX5" fmla="*/ 3043906 w 4650531"/>
              <a:gd name="connsiteY5" fmla="*/ 1124587 h 4963206"/>
              <a:gd name="connsiteX6" fmla="*/ 656317 w 4650531"/>
              <a:gd name="connsiteY6" fmla="*/ 1653716 h 4963206"/>
              <a:gd name="connsiteX7" fmla="*/ 1180022 w 4650531"/>
              <a:gd name="connsiteY7" fmla="*/ 0 h 4963206"/>
              <a:gd name="connsiteX0" fmla="*/ 0 w 4650531"/>
              <a:gd name="connsiteY0" fmla="*/ 4963206 h 4963206"/>
              <a:gd name="connsiteX1" fmla="*/ 4650531 w 4650531"/>
              <a:gd name="connsiteY1" fmla="*/ 2129572 h 4963206"/>
              <a:gd name="connsiteX2" fmla="*/ 4650531 w 4650531"/>
              <a:gd name="connsiteY2" fmla="*/ 4963206 h 4963206"/>
              <a:gd name="connsiteX3" fmla="*/ 0 w 4650531"/>
              <a:gd name="connsiteY3" fmla="*/ 4963206 h 4963206"/>
              <a:gd name="connsiteX4" fmla="*/ 2011112 w 4650531"/>
              <a:gd name="connsiteY4" fmla="*/ 0 h 4963206"/>
              <a:gd name="connsiteX5" fmla="*/ 3043906 w 4650531"/>
              <a:gd name="connsiteY5" fmla="*/ 1124587 h 4963206"/>
              <a:gd name="connsiteX6" fmla="*/ 656317 w 4650531"/>
              <a:gd name="connsiteY6" fmla="*/ 1653716 h 4963206"/>
              <a:gd name="connsiteX7" fmla="*/ 1180022 w 4650531"/>
              <a:gd name="connsiteY7" fmla="*/ 0 h 4963206"/>
              <a:gd name="connsiteX8" fmla="*/ 2011112 w 4650531"/>
              <a:gd name="connsiteY8" fmla="*/ 0 h 4963206"/>
              <a:gd name="connsiteX0" fmla="*/ 0 w 4650531"/>
              <a:gd name="connsiteY0" fmla="*/ 4963206 h 4963206"/>
              <a:gd name="connsiteX1" fmla="*/ 4650531 w 4650531"/>
              <a:gd name="connsiteY1" fmla="*/ 4963206 h 4963206"/>
              <a:gd name="connsiteX2" fmla="*/ 0 w 4650531"/>
              <a:gd name="connsiteY2" fmla="*/ 4963206 h 4963206"/>
              <a:gd name="connsiteX3" fmla="*/ 2011112 w 4650531"/>
              <a:gd name="connsiteY3" fmla="*/ 0 h 4963206"/>
              <a:gd name="connsiteX4" fmla="*/ 3043906 w 4650531"/>
              <a:gd name="connsiteY4" fmla="*/ 1124587 h 4963206"/>
              <a:gd name="connsiteX5" fmla="*/ 656317 w 4650531"/>
              <a:gd name="connsiteY5" fmla="*/ 1653716 h 4963206"/>
              <a:gd name="connsiteX6" fmla="*/ 1180022 w 4650531"/>
              <a:gd name="connsiteY6" fmla="*/ 0 h 4963206"/>
              <a:gd name="connsiteX7" fmla="*/ 2011112 w 4650531"/>
              <a:gd name="connsiteY7" fmla="*/ 0 h 4963206"/>
              <a:gd name="connsiteX0" fmla="*/ 1354795 w 2387589"/>
              <a:gd name="connsiteY0" fmla="*/ 0 h 1653716"/>
              <a:gd name="connsiteX1" fmla="*/ 2387589 w 2387589"/>
              <a:gd name="connsiteY1" fmla="*/ 1124587 h 1653716"/>
              <a:gd name="connsiteX2" fmla="*/ 0 w 2387589"/>
              <a:gd name="connsiteY2" fmla="*/ 1653716 h 1653716"/>
              <a:gd name="connsiteX3" fmla="*/ 523705 w 2387589"/>
              <a:gd name="connsiteY3" fmla="*/ 0 h 1653716"/>
              <a:gd name="connsiteX4" fmla="*/ 1354795 w 2387589"/>
              <a:gd name="connsiteY4" fmla="*/ 0 h 165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7589" h="1653716">
                <a:moveTo>
                  <a:pt x="1354795" y="0"/>
                </a:moveTo>
                <a:lnTo>
                  <a:pt x="2387589" y="1124587"/>
                </a:lnTo>
                <a:lnTo>
                  <a:pt x="0" y="1653716"/>
                </a:lnTo>
                <a:lnTo>
                  <a:pt x="523705" y="0"/>
                </a:lnTo>
                <a:lnTo>
                  <a:pt x="1354795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0530590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941"/>
          <p:cNvGrpSpPr>
            <a:grpSpLocks noChangeAspect="1"/>
          </p:cNvGrpSpPr>
          <p:nvPr userDrawn="1"/>
        </p:nvGrpSpPr>
        <p:grpSpPr bwMode="auto">
          <a:xfrm>
            <a:off x="5091252" y="-3312054"/>
            <a:ext cx="8608705" cy="9279717"/>
            <a:chOff x="1956" y="2016"/>
            <a:chExt cx="1129" cy="1217"/>
          </a:xfrm>
        </p:grpSpPr>
        <p:sp>
          <p:nvSpPr>
            <p:cNvPr id="3" name="Freeform 942"/>
            <p:cNvSpPr>
              <a:spLocks/>
            </p:cNvSpPr>
            <p:nvPr/>
          </p:nvSpPr>
          <p:spPr bwMode="auto">
            <a:xfrm>
              <a:off x="1956" y="2016"/>
              <a:ext cx="1129" cy="979"/>
            </a:xfrm>
            <a:custGeom>
              <a:avLst/>
              <a:gdLst>
                <a:gd name="T0" fmla="*/ 138 w 1129"/>
                <a:gd name="T1" fmla="*/ 979 h 979"/>
                <a:gd name="T2" fmla="*/ 0 w 1129"/>
                <a:gd name="T3" fmla="*/ 979 h 979"/>
                <a:gd name="T4" fmla="*/ 566 w 1129"/>
                <a:gd name="T5" fmla="*/ 0 h 979"/>
                <a:gd name="T6" fmla="*/ 1129 w 1129"/>
                <a:gd name="T7" fmla="*/ 979 h 979"/>
                <a:gd name="T8" fmla="*/ 991 w 1129"/>
                <a:gd name="T9" fmla="*/ 979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9" h="979">
                  <a:moveTo>
                    <a:pt x="138" y="979"/>
                  </a:moveTo>
                  <a:lnTo>
                    <a:pt x="0" y="979"/>
                  </a:lnTo>
                  <a:lnTo>
                    <a:pt x="566" y="0"/>
                  </a:lnTo>
                  <a:lnTo>
                    <a:pt x="1129" y="979"/>
                  </a:lnTo>
                  <a:lnTo>
                    <a:pt x="991" y="979"/>
                  </a:lnTo>
                </a:path>
              </a:pathLst>
            </a:custGeom>
            <a:noFill/>
            <a:ln w="6350" cap="rnd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943"/>
            <p:cNvSpPr>
              <a:spLocks/>
            </p:cNvSpPr>
            <p:nvPr/>
          </p:nvSpPr>
          <p:spPr bwMode="auto">
            <a:xfrm>
              <a:off x="1956" y="2256"/>
              <a:ext cx="1129" cy="977"/>
            </a:xfrm>
            <a:custGeom>
              <a:avLst/>
              <a:gdLst>
                <a:gd name="T0" fmla="*/ 0 w 1129"/>
                <a:gd name="T1" fmla="*/ 977 h 977"/>
                <a:gd name="T2" fmla="*/ 566 w 1129"/>
                <a:gd name="T3" fmla="*/ 0 h 977"/>
                <a:gd name="T4" fmla="*/ 1129 w 1129"/>
                <a:gd name="T5" fmla="*/ 977 h 977"/>
                <a:gd name="T6" fmla="*/ 0 w 1129"/>
                <a:gd name="T7" fmla="*/ 977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29" h="977">
                  <a:moveTo>
                    <a:pt x="0" y="977"/>
                  </a:moveTo>
                  <a:lnTo>
                    <a:pt x="566" y="0"/>
                  </a:lnTo>
                  <a:lnTo>
                    <a:pt x="1129" y="977"/>
                  </a:lnTo>
                  <a:lnTo>
                    <a:pt x="0" y="977"/>
                  </a:lnTo>
                  <a:close/>
                </a:path>
              </a:pathLst>
            </a:custGeom>
            <a:noFill/>
            <a:ln w="6350" cap="rnd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944"/>
            <p:cNvSpPr>
              <a:spLocks/>
            </p:cNvSpPr>
            <p:nvPr/>
          </p:nvSpPr>
          <p:spPr bwMode="auto">
            <a:xfrm>
              <a:off x="2120" y="2456"/>
              <a:ext cx="803" cy="696"/>
            </a:xfrm>
            <a:custGeom>
              <a:avLst/>
              <a:gdLst>
                <a:gd name="T0" fmla="*/ 0 w 803"/>
                <a:gd name="T1" fmla="*/ 696 h 696"/>
                <a:gd name="T2" fmla="*/ 402 w 803"/>
                <a:gd name="T3" fmla="*/ 0 h 696"/>
                <a:gd name="T4" fmla="*/ 803 w 803"/>
                <a:gd name="T5" fmla="*/ 696 h 696"/>
                <a:gd name="T6" fmla="*/ 0 w 803"/>
                <a:gd name="T7" fmla="*/ 696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3" h="696">
                  <a:moveTo>
                    <a:pt x="0" y="696"/>
                  </a:moveTo>
                  <a:lnTo>
                    <a:pt x="402" y="0"/>
                  </a:lnTo>
                  <a:lnTo>
                    <a:pt x="803" y="696"/>
                  </a:lnTo>
                  <a:lnTo>
                    <a:pt x="0" y="696"/>
                  </a:lnTo>
                  <a:close/>
                </a:path>
              </a:pathLst>
            </a:custGeom>
            <a:noFill/>
            <a:ln w="6350" cap="rnd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945"/>
            <p:cNvSpPr>
              <a:spLocks/>
            </p:cNvSpPr>
            <p:nvPr/>
          </p:nvSpPr>
          <p:spPr bwMode="auto">
            <a:xfrm>
              <a:off x="2319" y="2800"/>
              <a:ext cx="407" cy="352"/>
            </a:xfrm>
            <a:custGeom>
              <a:avLst/>
              <a:gdLst>
                <a:gd name="T0" fmla="*/ 407 w 407"/>
                <a:gd name="T1" fmla="*/ 0 h 352"/>
                <a:gd name="T2" fmla="*/ 205 w 407"/>
                <a:gd name="T3" fmla="*/ 352 h 352"/>
                <a:gd name="T4" fmla="*/ 0 w 407"/>
                <a:gd name="T5" fmla="*/ 0 h 352"/>
                <a:gd name="T6" fmla="*/ 407 w 407"/>
                <a:gd name="T7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7" h="352">
                  <a:moveTo>
                    <a:pt x="407" y="0"/>
                  </a:moveTo>
                  <a:lnTo>
                    <a:pt x="205" y="352"/>
                  </a:lnTo>
                  <a:lnTo>
                    <a:pt x="0" y="0"/>
                  </a:lnTo>
                  <a:lnTo>
                    <a:pt x="407" y="0"/>
                  </a:lnTo>
                  <a:close/>
                </a:path>
              </a:pathLst>
            </a:custGeom>
            <a:noFill/>
            <a:ln w="6350" cap="rnd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6341764" y="2680463"/>
            <a:ext cx="3090994" cy="2669569"/>
          </a:xfrm>
          <a:prstGeom prst="triangl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59114967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2481942" y="1326383"/>
            <a:ext cx="4650531" cy="283363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067348" y="803869"/>
            <a:ext cx="6124651" cy="283363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713903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4188683" y="1005789"/>
            <a:ext cx="2955019" cy="2547430"/>
          </a:xfrm>
          <a:custGeom>
            <a:avLst/>
            <a:gdLst>
              <a:gd name="connsiteX0" fmla="*/ 0 w 2150076"/>
              <a:gd name="connsiteY0" fmla="*/ 0 h 1853514"/>
              <a:gd name="connsiteX1" fmla="*/ 2150076 w 2150076"/>
              <a:gd name="connsiteY1" fmla="*/ 0 h 1853514"/>
              <a:gd name="connsiteX2" fmla="*/ 1075038 w 2150076"/>
              <a:gd name="connsiteY2" fmla="*/ 1853514 h 185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0076" h="1853514">
                <a:moveTo>
                  <a:pt x="0" y="0"/>
                </a:moveTo>
                <a:lnTo>
                  <a:pt x="2150076" y="0"/>
                </a:lnTo>
                <a:lnTo>
                  <a:pt x="1075038" y="1853514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5374932" y="2351822"/>
            <a:ext cx="2137977" cy="1843084"/>
          </a:xfrm>
          <a:custGeom>
            <a:avLst/>
            <a:gdLst>
              <a:gd name="connsiteX0" fmla="*/ 0 w 2150076"/>
              <a:gd name="connsiteY0" fmla="*/ 0 h 1853514"/>
              <a:gd name="connsiteX1" fmla="*/ 2150076 w 2150076"/>
              <a:gd name="connsiteY1" fmla="*/ 0 h 1853514"/>
              <a:gd name="connsiteX2" fmla="*/ 1075038 w 2150076"/>
              <a:gd name="connsiteY2" fmla="*/ 1853514 h 185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0076" h="1853514">
                <a:moveTo>
                  <a:pt x="0" y="0"/>
                </a:moveTo>
                <a:lnTo>
                  <a:pt x="2150076" y="0"/>
                </a:lnTo>
                <a:lnTo>
                  <a:pt x="1075038" y="1853514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99899431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1028685" y="365760"/>
            <a:ext cx="10787364" cy="5149852"/>
          </a:xfrm>
          <a:custGeom>
            <a:avLst/>
            <a:gdLst>
              <a:gd name="connsiteX0" fmla="*/ 269459 w 10787364"/>
              <a:gd name="connsiteY0" fmla="*/ 0 h 5149852"/>
              <a:gd name="connsiteX1" fmla="*/ 10787364 w 10787364"/>
              <a:gd name="connsiteY1" fmla="*/ 0 h 5149852"/>
              <a:gd name="connsiteX2" fmla="*/ 9587675 w 10787364"/>
              <a:gd name="connsiteY2" fmla="*/ 3851503 h 5149852"/>
              <a:gd name="connsiteX3" fmla="*/ 3982321 w 10787364"/>
              <a:gd name="connsiteY3" fmla="*/ 5149852 h 5149852"/>
              <a:gd name="connsiteX4" fmla="*/ 0 w 10787364"/>
              <a:gd name="connsiteY4" fmla="*/ 865076 h 5149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87364" h="5149852">
                <a:moveTo>
                  <a:pt x="269459" y="0"/>
                </a:moveTo>
                <a:lnTo>
                  <a:pt x="10787364" y="0"/>
                </a:lnTo>
                <a:lnTo>
                  <a:pt x="9587675" y="3851503"/>
                </a:lnTo>
                <a:lnTo>
                  <a:pt x="3982321" y="5149852"/>
                </a:lnTo>
                <a:lnTo>
                  <a:pt x="0" y="865076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16809516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824248" y="798787"/>
            <a:ext cx="3878318" cy="421256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7253640" y="2017985"/>
            <a:ext cx="1753726" cy="193390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253640" y="4130565"/>
            <a:ext cx="1753726" cy="193390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177033" y="2426843"/>
            <a:ext cx="1753726" cy="193390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9177033" y="4539423"/>
            <a:ext cx="1753726" cy="193390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1546794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479156" y="366299"/>
            <a:ext cx="2960508" cy="612099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36330421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511000" y="370703"/>
            <a:ext cx="3309930" cy="3249827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2058349" y="3451976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93814" y="3350346"/>
            <a:ext cx="1505977" cy="1597351"/>
          </a:xfrm>
          <a:custGeom>
            <a:avLst/>
            <a:gdLst>
              <a:gd name="connsiteX0" fmla="*/ 271097 w 6911724"/>
              <a:gd name="connsiteY0" fmla="*/ 2873752 h 4674362"/>
              <a:gd name="connsiteX1" fmla="*/ 1697609 w 6911724"/>
              <a:gd name="connsiteY1" fmla="*/ 4005457 h 4674362"/>
              <a:gd name="connsiteX2" fmla="*/ 0 w 6911724"/>
              <a:gd name="connsiteY2" fmla="*/ 4674362 h 4674362"/>
              <a:gd name="connsiteX3" fmla="*/ 2261193 w 6911724"/>
              <a:gd name="connsiteY3" fmla="*/ 0 h 4674362"/>
              <a:gd name="connsiteX4" fmla="*/ 6911724 w 6911724"/>
              <a:gd name="connsiteY4" fmla="*/ 0 h 4674362"/>
              <a:gd name="connsiteX5" fmla="*/ 6911724 w 6911724"/>
              <a:gd name="connsiteY5" fmla="*/ 2833634 h 4674362"/>
              <a:gd name="connsiteX6" fmla="*/ 2261193 w 6911724"/>
              <a:gd name="connsiteY6" fmla="*/ 2833634 h 4674362"/>
              <a:gd name="connsiteX0" fmla="*/ 271097 w 6911724"/>
              <a:gd name="connsiteY0" fmla="*/ 2873752 h 4674362"/>
              <a:gd name="connsiteX1" fmla="*/ 1697609 w 6911724"/>
              <a:gd name="connsiteY1" fmla="*/ 4005457 h 4674362"/>
              <a:gd name="connsiteX2" fmla="*/ 0 w 6911724"/>
              <a:gd name="connsiteY2" fmla="*/ 4674362 h 4674362"/>
              <a:gd name="connsiteX3" fmla="*/ 271097 w 6911724"/>
              <a:gd name="connsiteY3" fmla="*/ 2873752 h 4674362"/>
              <a:gd name="connsiteX4" fmla="*/ 2261193 w 6911724"/>
              <a:gd name="connsiteY4" fmla="*/ 2833634 h 4674362"/>
              <a:gd name="connsiteX5" fmla="*/ 6911724 w 6911724"/>
              <a:gd name="connsiteY5" fmla="*/ 0 h 4674362"/>
              <a:gd name="connsiteX6" fmla="*/ 6911724 w 6911724"/>
              <a:gd name="connsiteY6" fmla="*/ 2833634 h 4674362"/>
              <a:gd name="connsiteX7" fmla="*/ 2261193 w 6911724"/>
              <a:gd name="connsiteY7" fmla="*/ 2833634 h 4674362"/>
              <a:gd name="connsiteX0" fmla="*/ 271097 w 6911724"/>
              <a:gd name="connsiteY0" fmla="*/ 40118 h 1840728"/>
              <a:gd name="connsiteX1" fmla="*/ 1697609 w 6911724"/>
              <a:gd name="connsiteY1" fmla="*/ 1171823 h 1840728"/>
              <a:gd name="connsiteX2" fmla="*/ 0 w 6911724"/>
              <a:gd name="connsiteY2" fmla="*/ 1840728 h 1840728"/>
              <a:gd name="connsiteX3" fmla="*/ 271097 w 6911724"/>
              <a:gd name="connsiteY3" fmla="*/ 40118 h 1840728"/>
              <a:gd name="connsiteX4" fmla="*/ 2261193 w 6911724"/>
              <a:gd name="connsiteY4" fmla="*/ 0 h 1840728"/>
              <a:gd name="connsiteX5" fmla="*/ 6911724 w 6911724"/>
              <a:gd name="connsiteY5" fmla="*/ 0 h 1840728"/>
              <a:gd name="connsiteX6" fmla="*/ 2261193 w 6911724"/>
              <a:gd name="connsiteY6" fmla="*/ 0 h 1840728"/>
              <a:gd name="connsiteX0" fmla="*/ 271097 w 1697609"/>
              <a:gd name="connsiteY0" fmla="*/ 0 h 1800610"/>
              <a:gd name="connsiteX1" fmla="*/ 1697609 w 1697609"/>
              <a:gd name="connsiteY1" fmla="*/ 1131705 h 1800610"/>
              <a:gd name="connsiteX2" fmla="*/ 0 w 1697609"/>
              <a:gd name="connsiteY2" fmla="*/ 1800610 h 1800610"/>
              <a:gd name="connsiteX3" fmla="*/ 271097 w 1697609"/>
              <a:gd name="connsiteY3" fmla="*/ 0 h 180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609" h="1800610">
                <a:moveTo>
                  <a:pt x="271097" y="0"/>
                </a:moveTo>
                <a:lnTo>
                  <a:pt x="1697609" y="1131705"/>
                </a:lnTo>
                <a:lnTo>
                  <a:pt x="0" y="1800610"/>
                </a:lnTo>
                <a:lnTo>
                  <a:pt x="271097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4161470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8" y="371789"/>
            <a:ext cx="11820211" cy="61093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392193" y="1433384"/>
            <a:ext cx="2743200" cy="2743200"/>
          </a:xfrm>
          <a:prstGeom prst="diamond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864442" y="1433384"/>
            <a:ext cx="2743200" cy="2743200"/>
          </a:xfrm>
          <a:prstGeom prst="diamond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36691" y="1433384"/>
            <a:ext cx="2743200" cy="2743200"/>
          </a:xfrm>
          <a:prstGeom prst="diamond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16307617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71789"/>
            <a:ext cx="11820211" cy="61093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392193" y="1433384"/>
            <a:ext cx="2743200" cy="2743200"/>
          </a:xfrm>
          <a:prstGeom prst="diamond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864442" y="1433384"/>
            <a:ext cx="2743200" cy="2743200"/>
          </a:xfrm>
          <a:prstGeom prst="diamond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36691" y="1433384"/>
            <a:ext cx="2743200" cy="2743200"/>
          </a:xfrm>
          <a:prstGeom prst="diamond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57687188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8" y="371789"/>
            <a:ext cx="11820211" cy="61093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581666" y="2038867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871110" y="1631094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8160554" y="2187148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46474994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71789"/>
            <a:ext cx="11820211" cy="61093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1374691" y="1581666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4788245" y="1927655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8201799" y="1631094"/>
            <a:ext cx="1742302" cy="3571102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63410095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8" y="371789"/>
            <a:ext cx="11820211" cy="61093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0696990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71789"/>
            <a:ext cx="11820211" cy="61093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2101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3881260" y="1621934"/>
            <a:ext cx="4162990" cy="3588784"/>
          </a:xfrm>
          <a:custGeom>
            <a:avLst/>
            <a:gdLst>
              <a:gd name="connsiteX0" fmla="*/ 0 w 2150076"/>
              <a:gd name="connsiteY0" fmla="*/ 0 h 1853514"/>
              <a:gd name="connsiteX1" fmla="*/ 2150076 w 2150076"/>
              <a:gd name="connsiteY1" fmla="*/ 0 h 1853514"/>
              <a:gd name="connsiteX2" fmla="*/ 1075038 w 2150076"/>
              <a:gd name="connsiteY2" fmla="*/ 1853514 h 185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0076" h="1853514">
                <a:moveTo>
                  <a:pt x="0" y="0"/>
                </a:moveTo>
                <a:lnTo>
                  <a:pt x="2150076" y="0"/>
                </a:lnTo>
                <a:lnTo>
                  <a:pt x="1075038" y="1853514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1473170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371788"/>
            <a:ext cx="11448422" cy="6486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459622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0"/>
            <a:ext cx="11448422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4284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1"/>
            <a:ext cx="11448422" cy="6363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0614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371788"/>
            <a:ext cx="11448422" cy="6486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462322" y="2185314"/>
            <a:ext cx="1267357" cy="126735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5462322" y="4261249"/>
            <a:ext cx="1267357" cy="126735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12925004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0"/>
            <a:ext cx="11448422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462322" y="727217"/>
            <a:ext cx="1267357" cy="126735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5462322" y="2803152"/>
            <a:ext cx="1267357" cy="126735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462322" y="4879087"/>
            <a:ext cx="1267357" cy="126735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2137732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1"/>
            <a:ext cx="11448422" cy="6363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462322" y="727217"/>
            <a:ext cx="1267357" cy="126735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5462322" y="2803152"/>
            <a:ext cx="1267357" cy="126735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3281820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371788"/>
            <a:ext cx="11448422" cy="6486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4519723" y="3452669"/>
            <a:ext cx="1267357" cy="1267357"/>
          </a:xfrm>
          <a:custGeom>
            <a:avLst/>
            <a:gdLst>
              <a:gd name="connsiteX0" fmla="*/ 2209955 w 2843634"/>
              <a:gd name="connsiteY0" fmla="*/ 1280035 h 2547393"/>
              <a:gd name="connsiteX1" fmla="*/ 2843634 w 2843634"/>
              <a:gd name="connsiteY1" fmla="*/ 1913714 h 2547393"/>
              <a:gd name="connsiteX2" fmla="*/ 2209955 w 2843634"/>
              <a:gd name="connsiteY2" fmla="*/ 2547393 h 2547393"/>
              <a:gd name="connsiteX3" fmla="*/ 1576276 w 2843634"/>
              <a:gd name="connsiteY3" fmla="*/ 1913714 h 2547393"/>
              <a:gd name="connsiteX4" fmla="*/ 2209955 w 2843634"/>
              <a:gd name="connsiteY4" fmla="*/ 1280035 h 2547393"/>
              <a:gd name="connsiteX5" fmla="*/ 0 w 2843634"/>
              <a:gd name="connsiteY5" fmla="*/ 0 h 2547393"/>
              <a:gd name="connsiteX6" fmla="*/ 1267357 w 2843634"/>
              <a:gd name="connsiteY6" fmla="*/ 0 h 2547393"/>
              <a:gd name="connsiteX7" fmla="*/ 0 w 2843634"/>
              <a:gd name="connsiteY7" fmla="*/ 1267357 h 2547393"/>
              <a:gd name="connsiteX0" fmla="*/ 1576276 w 2861248"/>
              <a:gd name="connsiteY0" fmla="*/ 1913714 h 2547393"/>
              <a:gd name="connsiteX1" fmla="*/ 2843634 w 2861248"/>
              <a:gd name="connsiteY1" fmla="*/ 1913714 h 2547393"/>
              <a:gd name="connsiteX2" fmla="*/ 2209955 w 2861248"/>
              <a:gd name="connsiteY2" fmla="*/ 2547393 h 2547393"/>
              <a:gd name="connsiteX3" fmla="*/ 1576276 w 2861248"/>
              <a:gd name="connsiteY3" fmla="*/ 1913714 h 2547393"/>
              <a:gd name="connsiteX4" fmla="*/ 0 w 2861248"/>
              <a:gd name="connsiteY4" fmla="*/ 0 h 2547393"/>
              <a:gd name="connsiteX5" fmla="*/ 1267357 w 2861248"/>
              <a:gd name="connsiteY5" fmla="*/ 0 h 2547393"/>
              <a:gd name="connsiteX6" fmla="*/ 0 w 2861248"/>
              <a:gd name="connsiteY6" fmla="*/ 1267357 h 2547393"/>
              <a:gd name="connsiteX7" fmla="*/ 0 w 2861248"/>
              <a:gd name="connsiteY7" fmla="*/ 0 h 2547393"/>
              <a:gd name="connsiteX0" fmla="*/ 1576276 w 2209955"/>
              <a:gd name="connsiteY0" fmla="*/ 1913714 h 2547393"/>
              <a:gd name="connsiteX1" fmla="*/ 2209955 w 2209955"/>
              <a:gd name="connsiteY1" fmla="*/ 2547393 h 2547393"/>
              <a:gd name="connsiteX2" fmla="*/ 1576276 w 2209955"/>
              <a:gd name="connsiteY2" fmla="*/ 1913714 h 2547393"/>
              <a:gd name="connsiteX3" fmla="*/ 0 w 2209955"/>
              <a:gd name="connsiteY3" fmla="*/ 0 h 2547393"/>
              <a:gd name="connsiteX4" fmla="*/ 1267357 w 2209955"/>
              <a:gd name="connsiteY4" fmla="*/ 0 h 2547393"/>
              <a:gd name="connsiteX5" fmla="*/ 0 w 2209955"/>
              <a:gd name="connsiteY5" fmla="*/ 1267357 h 2547393"/>
              <a:gd name="connsiteX6" fmla="*/ 0 w 2209955"/>
              <a:gd name="connsiteY6" fmla="*/ 0 h 2547393"/>
              <a:gd name="connsiteX0" fmla="*/ 0 w 1267357"/>
              <a:gd name="connsiteY0" fmla="*/ 0 h 1267357"/>
              <a:gd name="connsiteX1" fmla="*/ 1267357 w 1267357"/>
              <a:gd name="connsiteY1" fmla="*/ 0 h 1267357"/>
              <a:gd name="connsiteX2" fmla="*/ 0 w 1267357"/>
              <a:gd name="connsiteY2" fmla="*/ 1267357 h 1267357"/>
              <a:gd name="connsiteX3" fmla="*/ 0 w 1267357"/>
              <a:gd name="connsiteY3" fmla="*/ 0 h 1267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357" h="1267357">
                <a:moveTo>
                  <a:pt x="0" y="0"/>
                </a:moveTo>
                <a:lnTo>
                  <a:pt x="1267357" y="0"/>
                </a:lnTo>
                <a:lnTo>
                  <a:pt x="0" y="1267357"/>
                </a:lnTo>
                <a:lnTo>
                  <a:pt x="0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6404921" y="2185312"/>
            <a:ext cx="1267357" cy="1267357"/>
          </a:xfrm>
          <a:custGeom>
            <a:avLst/>
            <a:gdLst>
              <a:gd name="connsiteX0" fmla="*/ 633679 w 2534714"/>
              <a:gd name="connsiteY0" fmla="*/ 617838 h 1885196"/>
              <a:gd name="connsiteX1" fmla="*/ 1267358 w 2534714"/>
              <a:gd name="connsiteY1" fmla="*/ 1251517 h 1885196"/>
              <a:gd name="connsiteX2" fmla="*/ 633679 w 2534714"/>
              <a:gd name="connsiteY2" fmla="*/ 1885196 h 1885196"/>
              <a:gd name="connsiteX3" fmla="*/ 0 w 2534714"/>
              <a:gd name="connsiteY3" fmla="*/ 1251517 h 1885196"/>
              <a:gd name="connsiteX4" fmla="*/ 633679 w 2534714"/>
              <a:gd name="connsiteY4" fmla="*/ 617838 h 1885196"/>
              <a:gd name="connsiteX5" fmla="*/ 1267357 w 2534714"/>
              <a:gd name="connsiteY5" fmla="*/ 0 h 1885196"/>
              <a:gd name="connsiteX6" fmla="*/ 2534714 w 2534714"/>
              <a:gd name="connsiteY6" fmla="*/ 0 h 1885196"/>
              <a:gd name="connsiteX7" fmla="*/ 2534714 w 2534714"/>
              <a:gd name="connsiteY7" fmla="*/ 1267357 h 1885196"/>
              <a:gd name="connsiteX0" fmla="*/ 17614 w 2552328"/>
              <a:gd name="connsiteY0" fmla="*/ 1251517 h 1885196"/>
              <a:gd name="connsiteX1" fmla="*/ 1284972 w 2552328"/>
              <a:gd name="connsiteY1" fmla="*/ 1251517 h 1885196"/>
              <a:gd name="connsiteX2" fmla="*/ 651293 w 2552328"/>
              <a:gd name="connsiteY2" fmla="*/ 1885196 h 1885196"/>
              <a:gd name="connsiteX3" fmla="*/ 17614 w 2552328"/>
              <a:gd name="connsiteY3" fmla="*/ 1251517 h 1885196"/>
              <a:gd name="connsiteX4" fmla="*/ 1284971 w 2552328"/>
              <a:gd name="connsiteY4" fmla="*/ 0 h 1885196"/>
              <a:gd name="connsiteX5" fmla="*/ 2552328 w 2552328"/>
              <a:gd name="connsiteY5" fmla="*/ 0 h 1885196"/>
              <a:gd name="connsiteX6" fmla="*/ 2552328 w 2552328"/>
              <a:gd name="connsiteY6" fmla="*/ 1267357 h 1885196"/>
              <a:gd name="connsiteX7" fmla="*/ 1284971 w 2552328"/>
              <a:gd name="connsiteY7" fmla="*/ 0 h 1885196"/>
              <a:gd name="connsiteX0" fmla="*/ 0 w 1901035"/>
              <a:gd name="connsiteY0" fmla="*/ 1885196 h 1885196"/>
              <a:gd name="connsiteX1" fmla="*/ 633679 w 1901035"/>
              <a:gd name="connsiteY1" fmla="*/ 1251517 h 1885196"/>
              <a:gd name="connsiteX2" fmla="*/ 0 w 1901035"/>
              <a:gd name="connsiteY2" fmla="*/ 1885196 h 1885196"/>
              <a:gd name="connsiteX3" fmla="*/ 633678 w 1901035"/>
              <a:gd name="connsiteY3" fmla="*/ 0 h 1885196"/>
              <a:gd name="connsiteX4" fmla="*/ 1901035 w 1901035"/>
              <a:gd name="connsiteY4" fmla="*/ 0 h 1885196"/>
              <a:gd name="connsiteX5" fmla="*/ 1901035 w 1901035"/>
              <a:gd name="connsiteY5" fmla="*/ 1267357 h 1885196"/>
              <a:gd name="connsiteX6" fmla="*/ 633678 w 1901035"/>
              <a:gd name="connsiteY6" fmla="*/ 0 h 1885196"/>
              <a:gd name="connsiteX0" fmla="*/ 0 w 1267357"/>
              <a:gd name="connsiteY0" fmla="*/ 0 h 1267357"/>
              <a:gd name="connsiteX1" fmla="*/ 1267357 w 1267357"/>
              <a:gd name="connsiteY1" fmla="*/ 0 h 1267357"/>
              <a:gd name="connsiteX2" fmla="*/ 1267357 w 1267357"/>
              <a:gd name="connsiteY2" fmla="*/ 1267357 h 1267357"/>
              <a:gd name="connsiteX3" fmla="*/ 0 w 1267357"/>
              <a:gd name="connsiteY3" fmla="*/ 0 h 1267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357" h="1267357">
                <a:moveTo>
                  <a:pt x="0" y="0"/>
                </a:moveTo>
                <a:lnTo>
                  <a:pt x="1267357" y="0"/>
                </a:lnTo>
                <a:lnTo>
                  <a:pt x="1267357" y="1267357"/>
                </a:lnTo>
                <a:lnTo>
                  <a:pt x="0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82001811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0"/>
            <a:ext cx="11448422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4519723" y="2871902"/>
            <a:ext cx="1267357" cy="1267357"/>
          </a:xfrm>
          <a:custGeom>
            <a:avLst/>
            <a:gdLst>
              <a:gd name="connsiteX0" fmla="*/ 2209955 w 2843634"/>
              <a:gd name="connsiteY0" fmla="*/ 1280035 h 2547393"/>
              <a:gd name="connsiteX1" fmla="*/ 2843634 w 2843634"/>
              <a:gd name="connsiteY1" fmla="*/ 1913714 h 2547393"/>
              <a:gd name="connsiteX2" fmla="*/ 2209955 w 2843634"/>
              <a:gd name="connsiteY2" fmla="*/ 2547393 h 2547393"/>
              <a:gd name="connsiteX3" fmla="*/ 1576276 w 2843634"/>
              <a:gd name="connsiteY3" fmla="*/ 1913714 h 2547393"/>
              <a:gd name="connsiteX4" fmla="*/ 2209955 w 2843634"/>
              <a:gd name="connsiteY4" fmla="*/ 1280035 h 2547393"/>
              <a:gd name="connsiteX5" fmla="*/ 0 w 2843634"/>
              <a:gd name="connsiteY5" fmla="*/ 0 h 2547393"/>
              <a:gd name="connsiteX6" fmla="*/ 1267357 w 2843634"/>
              <a:gd name="connsiteY6" fmla="*/ 0 h 2547393"/>
              <a:gd name="connsiteX7" fmla="*/ 0 w 2843634"/>
              <a:gd name="connsiteY7" fmla="*/ 1267357 h 2547393"/>
              <a:gd name="connsiteX0" fmla="*/ 1576276 w 2861248"/>
              <a:gd name="connsiteY0" fmla="*/ 1913714 h 2547393"/>
              <a:gd name="connsiteX1" fmla="*/ 2843634 w 2861248"/>
              <a:gd name="connsiteY1" fmla="*/ 1913714 h 2547393"/>
              <a:gd name="connsiteX2" fmla="*/ 2209955 w 2861248"/>
              <a:gd name="connsiteY2" fmla="*/ 2547393 h 2547393"/>
              <a:gd name="connsiteX3" fmla="*/ 1576276 w 2861248"/>
              <a:gd name="connsiteY3" fmla="*/ 1913714 h 2547393"/>
              <a:gd name="connsiteX4" fmla="*/ 0 w 2861248"/>
              <a:gd name="connsiteY4" fmla="*/ 0 h 2547393"/>
              <a:gd name="connsiteX5" fmla="*/ 1267357 w 2861248"/>
              <a:gd name="connsiteY5" fmla="*/ 0 h 2547393"/>
              <a:gd name="connsiteX6" fmla="*/ 0 w 2861248"/>
              <a:gd name="connsiteY6" fmla="*/ 1267357 h 2547393"/>
              <a:gd name="connsiteX7" fmla="*/ 0 w 2861248"/>
              <a:gd name="connsiteY7" fmla="*/ 0 h 2547393"/>
              <a:gd name="connsiteX0" fmla="*/ 1576276 w 2209955"/>
              <a:gd name="connsiteY0" fmla="*/ 1913714 h 2547393"/>
              <a:gd name="connsiteX1" fmla="*/ 2209955 w 2209955"/>
              <a:gd name="connsiteY1" fmla="*/ 2547393 h 2547393"/>
              <a:gd name="connsiteX2" fmla="*/ 1576276 w 2209955"/>
              <a:gd name="connsiteY2" fmla="*/ 1913714 h 2547393"/>
              <a:gd name="connsiteX3" fmla="*/ 0 w 2209955"/>
              <a:gd name="connsiteY3" fmla="*/ 0 h 2547393"/>
              <a:gd name="connsiteX4" fmla="*/ 1267357 w 2209955"/>
              <a:gd name="connsiteY4" fmla="*/ 0 h 2547393"/>
              <a:gd name="connsiteX5" fmla="*/ 0 w 2209955"/>
              <a:gd name="connsiteY5" fmla="*/ 1267357 h 2547393"/>
              <a:gd name="connsiteX6" fmla="*/ 0 w 2209955"/>
              <a:gd name="connsiteY6" fmla="*/ 0 h 2547393"/>
              <a:gd name="connsiteX0" fmla="*/ 0 w 1267357"/>
              <a:gd name="connsiteY0" fmla="*/ 0 h 1267357"/>
              <a:gd name="connsiteX1" fmla="*/ 1267357 w 1267357"/>
              <a:gd name="connsiteY1" fmla="*/ 0 h 1267357"/>
              <a:gd name="connsiteX2" fmla="*/ 0 w 1267357"/>
              <a:gd name="connsiteY2" fmla="*/ 1267357 h 1267357"/>
              <a:gd name="connsiteX3" fmla="*/ 0 w 1267357"/>
              <a:gd name="connsiteY3" fmla="*/ 0 h 1267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357" h="1267357">
                <a:moveTo>
                  <a:pt x="0" y="0"/>
                </a:moveTo>
                <a:lnTo>
                  <a:pt x="1267357" y="0"/>
                </a:lnTo>
                <a:lnTo>
                  <a:pt x="0" y="1267357"/>
                </a:lnTo>
                <a:lnTo>
                  <a:pt x="0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6404921" y="1604545"/>
            <a:ext cx="1267357" cy="1267357"/>
          </a:xfrm>
          <a:custGeom>
            <a:avLst/>
            <a:gdLst>
              <a:gd name="connsiteX0" fmla="*/ 633679 w 2534714"/>
              <a:gd name="connsiteY0" fmla="*/ 617838 h 1885196"/>
              <a:gd name="connsiteX1" fmla="*/ 1267358 w 2534714"/>
              <a:gd name="connsiteY1" fmla="*/ 1251517 h 1885196"/>
              <a:gd name="connsiteX2" fmla="*/ 633679 w 2534714"/>
              <a:gd name="connsiteY2" fmla="*/ 1885196 h 1885196"/>
              <a:gd name="connsiteX3" fmla="*/ 0 w 2534714"/>
              <a:gd name="connsiteY3" fmla="*/ 1251517 h 1885196"/>
              <a:gd name="connsiteX4" fmla="*/ 633679 w 2534714"/>
              <a:gd name="connsiteY4" fmla="*/ 617838 h 1885196"/>
              <a:gd name="connsiteX5" fmla="*/ 1267357 w 2534714"/>
              <a:gd name="connsiteY5" fmla="*/ 0 h 1885196"/>
              <a:gd name="connsiteX6" fmla="*/ 2534714 w 2534714"/>
              <a:gd name="connsiteY6" fmla="*/ 0 h 1885196"/>
              <a:gd name="connsiteX7" fmla="*/ 2534714 w 2534714"/>
              <a:gd name="connsiteY7" fmla="*/ 1267357 h 1885196"/>
              <a:gd name="connsiteX0" fmla="*/ 17614 w 2552328"/>
              <a:gd name="connsiteY0" fmla="*/ 1251517 h 1885196"/>
              <a:gd name="connsiteX1" fmla="*/ 1284972 w 2552328"/>
              <a:gd name="connsiteY1" fmla="*/ 1251517 h 1885196"/>
              <a:gd name="connsiteX2" fmla="*/ 651293 w 2552328"/>
              <a:gd name="connsiteY2" fmla="*/ 1885196 h 1885196"/>
              <a:gd name="connsiteX3" fmla="*/ 17614 w 2552328"/>
              <a:gd name="connsiteY3" fmla="*/ 1251517 h 1885196"/>
              <a:gd name="connsiteX4" fmla="*/ 1284971 w 2552328"/>
              <a:gd name="connsiteY4" fmla="*/ 0 h 1885196"/>
              <a:gd name="connsiteX5" fmla="*/ 2552328 w 2552328"/>
              <a:gd name="connsiteY5" fmla="*/ 0 h 1885196"/>
              <a:gd name="connsiteX6" fmla="*/ 2552328 w 2552328"/>
              <a:gd name="connsiteY6" fmla="*/ 1267357 h 1885196"/>
              <a:gd name="connsiteX7" fmla="*/ 1284971 w 2552328"/>
              <a:gd name="connsiteY7" fmla="*/ 0 h 1885196"/>
              <a:gd name="connsiteX0" fmla="*/ 0 w 1901035"/>
              <a:gd name="connsiteY0" fmla="*/ 1885196 h 1885196"/>
              <a:gd name="connsiteX1" fmla="*/ 633679 w 1901035"/>
              <a:gd name="connsiteY1" fmla="*/ 1251517 h 1885196"/>
              <a:gd name="connsiteX2" fmla="*/ 0 w 1901035"/>
              <a:gd name="connsiteY2" fmla="*/ 1885196 h 1885196"/>
              <a:gd name="connsiteX3" fmla="*/ 633678 w 1901035"/>
              <a:gd name="connsiteY3" fmla="*/ 0 h 1885196"/>
              <a:gd name="connsiteX4" fmla="*/ 1901035 w 1901035"/>
              <a:gd name="connsiteY4" fmla="*/ 0 h 1885196"/>
              <a:gd name="connsiteX5" fmla="*/ 1901035 w 1901035"/>
              <a:gd name="connsiteY5" fmla="*/ 1267357 h 1885196"/>
              <a:gd name="connsiteX6" fmla="*/ 633678 w 1901035"/>
              <a:gd name="connsiteY6" fmla="*/ 0 h 1885196"/>
              <a:gd name="connsiteX0" fmla="*/ 0 w 1267357"/>
              <a:gd name="connsiteY0" fmla="*/ 0 h 1267357"/>
              <a:gd name="connsiteX1" fmla="*/ 1267357 w 1267357"/>
              <a:gd name="connsiteY1" fmla="*/ 0 h 1267357"/>
              <a:gd name="connsiteX2" fmla="*/ 1267357 w 1267357"/>
              <a:gd name="connsiteY2" fmla="*/ 1267357 h 1267357"/>
              <a:gd name="connsiteX3" fmla="*/ 0 w 1267357"/>
              <a:gd name="connsiteY3" fmla="*/ 0 h 1267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357" h="1267357">
                <a:moveTo>
                  <a:pt x="0" y="0"/>
                </a:moveTo>
                <a:lnTo>
                  <a:pt x="1267357" y="0"/>
                </a:lnTo>
                <a:lnTo>
                  <a:pt x="1267357" y="1267357"/>
                </a:lnTo>
                <a:lnTo>
                  <a:pt x="0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6404921" y="4139259"/>
            <a:ext cx="1267357" cy="1267357"/>
          </a:xfrm>
          <a:custGeom>
            <a:avLst/>
            <a:gdLst>
              <a:gd name="connsiteX0" fmla="*/ 633679 w 2534714"/>
              <a:gd name="connsiteY0" fmla="*/ 617838 h 1885196"/>
              <a:gd name="connsiteX1" fmla="*/ 1267358 w 2534714"/>
              <a:gd name="connsiteY1" fmla="*/ 1251517 h 1885196"/>
              <a:gd name="connsiteX2" fmla="*/ 633679 w 2534714"/>
              <a:gd name="connsiteY2" fmla="*/ 1885196 h 1885196"/>
              <a:gd name="connsiteX3" fmla="*/ 0 w 2534714"/>
              <a:gd name="connsiteY3" fmla="*/ 1251517 h 1885196"/>
              <a:gd name="connsiteX4" fmla="*/ 633679 w 2534714"/>
              <a:gd name="connsiteY4" fmla="*/ 617838 h 1885196"/>
              <a:gd name="connsiteX5" fmla="*/ 1267357 w 2534714"/>
              <a:gd name="connsiteY5" fmla="*/ 0 h 1885196"/>
              <a:gd name="connsiteX6" fmla="*/ 2534714 w 2534714"/>
              <a:gd name="connsiteY6" fmla="*/ 0 h 1885196"/>
              <a:gd name="connsiteX7" fmla="*/ 2534714 w 2534714"/>
              <a:gd name="connsiteY7" fmla="*/ 1267357 h 1885196"/>
              <a:gd name="connsiteX0" fmla="*/ 17614 w 2552328"/>
              <a:gd name="connsiteY0" fmla="*/ 1251517 h 1885196"/>
              <a:gd name="connsiteX1" fmla="*/ 1284972 w 2552328"/>
              <a:gd name="connsiteY1" fmla="*/ 1251517 h 1885196"/>
              <a:gd name="connsiteX2" fmla="*/ 651293 w 2552328"/>
              <a:gd name="connsiteY2" fmla="*/ 1885196 h 1885196"/>
              <a:gd name="connsiteX3" fmla="*/ 17614 w 2552328"/>
              <a:gd name="connsiteY3" fmla="*/ 1251517 h 1885196"/>
              <a:gd name="connsiteX4" fmla="*/ 1284971 w 2552328"/>
              <a:gd name="connsiteY4" fmla="*/ 0 h 1885196"/>
              <a:gd name="connsiteX5" fmla="*/ 2552328 w 2552328"/>
              <a:gd name="connsiteY5" fmla="*/ 0 h 1885196"/>
              <a:gd name="connsiteX6" fmla="*/ 2552328 w 2552328"/>
              <a:gd name="connsiteY6" fmla="*/ 1267357 h 1885196"/>
              <a:gd name="connsiteX7" fmla="*/ 1284971 w 2552328"/>
              <a:gd name="connsiteY7" fmla="*/ 0 h 1885196"/>
              <a:gd name="connsiteX0" fmla="*/ 0 w 1901035"/>
              <a:gd name="connsiteY0" fmla="*/ 1885196 h 1885196"/>
              <a:gd name="connsiteX1" fmla="*/ 633679 w 1901035"/>
              <a:gd name="connsiteY1" fmla="*/ 1251517 h 1885196"/>
              <a:gd name="connsiteX2" fmla="*/ 0 w 1901035"/>
              <a:gd name="connsiteY2" fmla="*/ 1885196 h 1885196"/>
              <a:gd name="connsiteX3" fmla="*/ 633678 w 1901035"/>
              <a:gd name="connsiteY3" fmla="*/ 0 h 1885196"/>
              <a:gd name="connsiteX4" fmla="*/ 1901035 w 1901035"/>
              <a:gd name="connsiteY4" fmla="*/ 0 h 1885196"/>
              <a:gd name="connsiteX5" fmla="*/ 1901035 w 1901035"/>
              <a:gd name="connsiteY5" fmla="*/ 1267357 h 1885196"/>
              <a:gd name="connsiteX6" fmla="*/ 633678 w 1901035"/>
              <a:gd name="connsiteY6" fmla="*/ 0 h 1885196"/>
              <a:gd name="connsiteX0" fmla="*/ 0 w 1267357"/>
              <a:gd name="connsiteY0" fmla="*/ 0 h 1267357"/>
              <a:gd name="connsiteX1" fmla="*/ 1267357 w 1267357"/>
              <a:gd name="connsiteY1" fmla="*/ 0 h 1267357"/>
              <a:gd name="connsiteX2" fmla="*/ 1267357 w 1267357"/>
              <a:gd name="connsiteY2" fmla="*/ 1267357 h 1267357"/>
              <a:gd name="connsiteX3" fmla="*/ 0 w 1267357"/>
              <a:gd name="connsiteY3" fmla="*/ 0 h 1267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357" h="1267357">
                <a:moveTo>
                  <a:pt x="0" y="0"/>
                </a:moveTo>
                <a:lnTo>
                  <a:pt x="1267357" y="0"/>
                </a:lnTo>
                <a:lnTo>
                  <a:pt x="1267357" y="1267357"/>
                </a:lnTo>
                <a:lnTo>
                  <a:pt x="0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03953722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1"/>
            <a:ext cx="11448422" cy="6363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519723" y="1191383"/>
            <a:ext cx="1267357" cy="1267357"/>
          </a:xfrm>
          <a:custGeom>
            <a:avLst/>
            <a:gdLst>
              <a:gd name="connsiteX0" fmla="*/ 2209955 w 2843634"/>
              <a:gd name="connsiteY0" fmla="*/ 1280035 h 2547393"/>
              <a:gd name="connsiteX1" fmla="*/ 2843634 w 2843634"/>
              <a:gd name="connsiteY1" fmla="*/ 1913714 h 2547393"/>
              <a:gd name="connsiteX2" fmla="*/ 2209955 w 2843634"/>
              <a:gd name="connsiteY2" fmla="*/ 2547393 h 2547393"/>
              <a:gd name="connsiteX3" fmla="*/ 1576276 w 2843634"/>
              <a:gd name="connsiteY3" fmla="*/ 1913714 h 2547393"/>
              <a:gd name="connsiteX4" fmla="*/ 2209955 w 2843634"/>
              <a:gd name="connsiteY4" fmla="*/ 1280035 h 2547393"/>
              <a:gd name="connsiteX5" fmla="*/ 0 w 2843634"/>
              <a:gd name="connsiteY5" fmla="*/ 0 h 2547393"/>
              <a:gd name="connsiteX6" fmla="*/ 1267357 w 2843634"/>
              <a:gd name="connsiteY6" fmla="*/ 0 h 2547393"/>
              <a:gd name="connsiteX7" fmla="*/ 0 w 2843634"/>
              <a:gd name="connsiteY7" fmla="*/ 1267357 h 2547393"/>
              <a:gd name="connsiteX0" fmla="*/ 1576276 w 2861248"/>
              <a:gd name="connsiteY0" fmla="*/ 1913714 h 2547393"/>
              <a:gd name="connsiteX1" fmla="*/ 2843634 w 2861248"/>
              <a:gd name="connsiteY1" fmla="*/ 1913714 h 2547393"/>
              <a:gd name="connsiteX2" fmla="*/ 2209955 w 2861248"/>
              <a:gd name="connsiteY2" fmla="*/ 2547393 h 2547393"/>
              <a:gd name="connsiteX3" fmla="*/ 1576276 w 2861248"/>
              <a:gd name="connsiteY3" fmla="*/ 1913714 h 2547393"/>
              <a:gd name="connsiteX4" fmla="*/ 0 w 2861248"/>
              <a:gd name="connsiteY4" fmla="*/ 0 h 2547393"/>
              <a:gd name="connsiteX5" fmla="*/ 1267357 w 2861248"/>
              <a:gd name="connsiteY5" fmla="*/ 0 h 2547393"/>
              <a:gd name="connsiteX6" fmla="*/ 0 w 2861248"/>
              <a:gd name="connsiteY6" fmla="*/ 1267357 h 2547393"/>
              <a:gd name="connsiteX7" fmla="*/ 0 w 2861248"/>
              <a:gd name="connsiteY7" fmla="*/ 0 h 2547393"/>
              <a:gd name="connsiteX0" fmla="*/ 1576276 w 2209955"/>
              <a:gd name="connsiteY0" fmla="*/ 1913714 h 2547393"/>
              <a:gd name="connsiteX1" fmla="*/ 2209955 w 2209955"/>
              <a:gd name="connsiteY1" fmla="*/ 2547393 h 2547393"/>
              <a:gd name="connsiteX2" fmla="*/ 1576276 w 2209955"/>
              <a:gd name="connsiteY2" fmla="*/ 1913714 h 2547393"/>
              <a:gd name="connsiteX3" fmla="*/ 0 w 2209955"/>
              <a:gd name="connsiteY3" fmla="*/ 0 h 2547393"/>
              <a:gd name="connsiteX4" fmla="*/ 1267357 w 2209955"/>
              <a:gd name="connsiteY4" fmla="*/ 0 h 2547393"/>
              <a:gd name="connsiteX5" fmla="*/ 0 w 2209955"/>
              <a:gd name="connsiteY5" fmla="*/ 1267357 h 2547393"/>
              <a:gd name="connsiteX6" fmla="*/ 0 w 2209955"/>
              <a:gd name="connsiteY6" fmla="*/ 0 h 2547393"/>
              <a:gd name="connsiteX0" fmla="*/ 0 w 1267357"/>
              <a:gd name="connsiteY0" fmla="*/ 0 h 1267357"/>
              <a:gd name="connsiteX1" fmla="*/ 1267357 w 1267357"/>
              <a:gd name="connsiteY1" fmla="*/ 0 h 1267357"/>
              <a:gd name="connsiteX2" fmla="*/ 0 w 1267357"/>
              <a:gd name="connsiteY2" fmla="*/ 1267357 h 1267357"/>
              <a:gd name="connsiteX3" fmla="*/ 0 w 1267357"/>
              <a:gd name="connsiteY3" fmla="*/ 0 h 1267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357" h="1267357">
                <a:moveTo>
                  <a:pt x="0" y="0"/>
                </a:moveTo>
                <a:lnTo>
                  <a:pt x="1267357" y="0"/>
                </a:lnTo>
                <a:lnTo>
                  <a:pt x="0" y="1267357"/>
                </a:lnTo>
                <a:lnTo>
                  <a:pt x="0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8" hasCustomPrompt="1"/>
          </p:nvPr>
        </p:nvSpPr>
        <p:spPr>
          <a:xfrm>
            <a:off x="6404921" y="2458740"/>
            <a:ext cx="1267357" cy="1267357"/>
          </a:xfrm>
          <a:custGeom>
            <a:avLst/>
            <a:gdLst>
              <a:gd name="connsiteX0" fmla="*/ 633679 w 2534714"/>
              <a:gd name="connsiteY0" fmla="*/ 617838 h 1885196"/>
              <a:gd name="connsiteX1" fmla="*/ 1267358 w 2534714"/>
              <a:gd name="connsiteY1" fmla="*/ 1251517 h 1885196"/>
              <a:gd name="connsiteX2" fmla="*/ 633679 w 2534714"/>
              <a:gd name="connsiteY2" fmla="*/ 1885196 h 1885196"/>
              <a:gd name="connsiteX3" fmla="*/ 0 w 2534714"/>
              <a:gd name="connsiteY3" fmla="*/ 1251517 h 1885196"/>
              <a:gd name="connsiteX4" fmla="*/ 633679 w 2534714"/>
              <a:gd name="connsiteY4" fmla="*/ 617838 h 1885196"/>
              <a:gd name="connsiteX5" fmla="*/ 1267357 w 2534714"/>
              <a:gd name="connsiteY5" fmla="*/ 0 h 1885196"/>
              <a:gd name="connsiteX6" fmla="*/ 2534714 w 2534714"/>
              <a:gd name="connsiteY6" fmla="*/ 0 h 1885196"/>
              <a:gd name="connsiteX7" fmla="*/ 2534714 w 2534714"/>
              <a:gd name="connsiteY7" fmla="*/ 1267357 h 1885196"/>
              <a:gd name="connsiteX0" fmla="*/ 17614 w 2552328"/>
              <a:gd name="connsiteY0" fmla="*/ 1251517 h 1885196"/>
              <a:gd name="connsiteX1" fmla="*/ 1284972 w 2552328"/>
              <a:gd name="connsiteY1" fmla="*/ 1251517 h 1885196"/>
              <a:gd name="connsiteX2" fmla="*/ 651293 w 2552328"/>
              <a:gd name="connsiteY2" fmla="*/ 1885196 h 1885196"/>
              <a:gd name="connsiteX3" fmla="*/ 17614 w 2552328"/>
              <a:gd name="connsiteY3" fmla="*/ 1251517 h 1885196"/>
              <a:gd name="connsiteX4" fmla="*/ 1284971 w 2552328"/>
              <a:gd name="connsiteY4" fmla="*/ 0 h 1885196"/>
              <a:gd name="connsiteX5" fmla="*/ 2552328 w 2552328"/>
              <a:gd name="connsiteY5" fmla="*/ 0 h 1885196"/>
              <a:gd name="connsiteX6" fmla="*/ 2552328 w 2552328"/>
              <a:gd name="connsiteY6" fmla="*/ 1267357 h 1885196"/>
              <a:gd name="connsiteX7" fmla="*/ 1284971 w 2552328"/>
              <a:gd name="connsiteY7" fmla="*/ 0 h 1885196"/>
              <a:gd name="connsiteX0" fmla="*/ 0 w 1901035"/>
              <a:gd name="connsiteY0" fmla="*/ 1885196 h 1885196"/>
              <a:gd name="connsiteX1" fmla="*/ 633679 w 1901035"/>
              <a:gd name="connsiteY1" fmla="*/ 1251517 h 1885196"/>
              <a:gd name="connsiteX2" fmla="*/ 0 w 1901035"/>
              <a:gd name="connsiteY2" fmla="*/ 1885196 h 1885196"/>
              <a:gd name="connsiteX3" fmla="*/ 633678 w 1901035"/>
              <a:gd name="connsiteY3" fmla="*/ 0 h 1885196"/>
              <a:gd name="connsiteX4" fmla="*/ 1901035 w 1901035"/>
              <a:gd name="connsiteY4" fmla="*/ 0 h 1885196"/>
              <a:gd name="connsiteX5" fmla="*/ 1901035 w 1901035"/>
              <a:gd name="connsiteY5" fmla="*/ 1267357 h 1885196"/>
              <a:gd name="connsiteX6" fmla="*/ 633678 w 1901035"/>
              <a:gd name="connsiteY6" fmla="*/ 0 h 1885196"/>
              <a:gd name="connsiteX0" fmla="*/ 0 w 1267357"/>
              <a:gd name="connsiteY0" fmla="*/ 0 h 1267357"/>
              <a:gd name="connsiteX1" fmla="*/ 1267357 w 1267357"/>
              <a:gd name="connsiteY1" fmla="*/ 0 h 1267357"/>
              <a:gd name="connsiteX2" fmla="*/ 1267357 w 1267357"/>
              <a:gd name="connsiteY2" fmla="*/ 1267357 h 1267357"/>
              <a:gd name="connsiteX3" fmla="*/ 0 w 1267357"/>
              <a:gd name="connsiteY3" fmla="*/ 0 h 1267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357" h="1267357">
                <a:moveTo>
                  <a:pt x="0" y="0"/>
                </a:moveTo>
                <a:lnTo>
                  <a:pt x="1267357" y="0"/>
                </a:lnTo>
                <a:lnTo>
                  <a:pt x="1267357" y="1267357"/>
                </a:lnTo>
                <a:lnTo>
                  <a:pt x="0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2219221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371788"/>
            <a:ext cx="11448422" cy="64862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441364" y="2789212"/>
            <a:ext cx="1394093" cy="1394093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4262927" y="3830679"/>
            <a:ext cx="1505977" cy="1597351"/>
          </a:xfrm>
          <a:custGeom>
            <a:avLst/>
            <a:gdLst>
              <a:gd name="connsiteX0" fmla="*/ 271097 w 6911724"/>
              <a:gd name="connsiteY0" fmla="*/ 2873752 h 4674362"/>
              <a:gd name="connsiteX1" fmla="*/ 1697609 w 6911724"/>
              <a:gd name="connsiteY1" fmla="*/ 4005457 h 4674362"/>
              <a:gd name="connsiteX2" fmla="*/ 0 w 6911724"/>
              <a:gd name="connsiteY2" fmla="*/ 4674362 h 4674362"/>
              <a:gd name="connsiteX3" fmla="*/ 2261193 w 6911724"/>
              <a:gd name="connsiteY3" fmla="*/ 0 h 4674362"/>
              <a:gd name="connsiteX4" fmla="*/ 6911724 w 6911724"/>
              <a:gd name="connsiteY4" fmla="*/ 0 h 4674362"/>
              <a:gd name="connsiteX5" fmla="*/ 6911724 w 6911724"/>
              <a:gd name="connsiteY5" fmla="*/ 2833634 h 4674362"/>
              <a:gd name="connsiteX6" fmla="*/ 2261193 w 6911724"/>
              <a:gd name="connsiteY6" fmla="*/ 2833634 h 4674362"/>
              <a:gd name="connsiteX0" fmla="*/ 271097 w 6911724"/>
              <a:gd name="connsiteY0" fmla="*/ 2873752 h 4674362"/>
              <a:gd name="connsiteX1" fmla="*/ 1697609 w 6911724"/>
              <a:gd name="connsiteY1" fmla="*/ 4005457 h 4674362"/>
              <a:gd name="connsiteX2" fmla="*/ 0 w 6911724"/>
              <a:gd name="connsiteY2" fmla="*/ 4674362 h 4674362"/>
              <a:gd name="connsiteX3" fmla="*/ 271097 w 6911724"/>
              <a:gd name="connsiteY3" fmla="*/ 2873752 h 4674362"/>
              <a:gd name="connsiteX4" fmla="*/ 2261193 w 6911724"/>
              <a:gd name="connsiteY4" fmla="*/ 2833634 h 4674362"/>
              <a:gd name="connsiteX5" fmla="*/ 6911724 w 6911724"/>
              <a:gd name="connsiteY5" fmla="*/ 0 h 4674362"/>
              <a:gd name="connsiteX6" fmla="*/ 6911724 w 6911724"/>
              <a:gd name="connsiteY6" fmla="*/ 2833634 h 4674362"/>
              <a:gd name="connsiteX7" fmla="*/ 2261193 w 6911724"/>
              <a:gd name="connsiteY7" fmla="*/ 2833634 h 4674362"/>
              <a:gd name="connsiteX0" fmla="*/ 271097 w 6911724"/>
              <a:gd name="connsiteY0" fmla="*/ 40118 h 1840728"/>
              <a:gd name="connsiteX1" fmla="*/ 1697609 w 6911724"/>
              <a:gd name="connsiteY1" fmla="*/ 1171823 h 1840728"/>
              <a:gd name="connsiteX2" fmla="*/ 0 w 6911724"/>
              <a:gd name="connsiteY2" fmla="*/ 1840728 h 1840728"/>
              <a:gd name="connsiteX3" fmla="*/ 271097 w 6911724"/>
              <a:gd name="connsiteY3" fmla="*/ 40118 h 1840728"/>
              <a:gd name="connsiteX4" fmla="*/ 2261193 w 6911724"/>
              <a:gd name="connsiteY4" fmla="*/ 0 h 1840728"/>
              <a:gd name="connsiteX5" fmla="*/ 6911724 w 6911724"/>
              <a:gd name="connsiteY5" fmla="*/ 0 h 1840728"/>
              <a:gd name="connsiteX6" fmla="*/ 2261193 w 6911724"/>
              <a:gd name="connsiteY6" fmla="*/ 0 h 1840728"/>
              <a:gd name="connsiteX0" fmla="*/ 271097 w 1697609"/>
              <a:gd name="connsiteY0" fmla="*/ 0 h 1800610"/>
              <a:gd name="connsiteX1" fmla="*/ 1697609 w 1697609"/>
              <a:gd name="connsiteY1" fmla="*/ 1131705 h 1800610"/>
              <a:gd name="connsiteX2" fmla="*/ 0 w 1697609"/>
              <a:gd name="connsiteY2" fmla="*/ 1800610 h 1800610"/>
              <a:gd name="connsiteX3" fmla="*/ 271097 w 1697609"/>
              <a:gd name="connsiteY3" fmla="*/ 0 h 180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609" h="1800610">
                <a:moveTo>
                  <a:pt x="271097" y="0"/>
                </a:moveTo>
                <a:lnTo>
                  <a:pt x="1697609" y="1131705"/>
                </a:lnTo>
                <a:lnTo>
                  <a:pt x="0" y="1800610"/>
                </a:lnTo>
                <a:lnTo>
                  <a:pt x="271097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72131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7" hasCustomPrompt="1"/>
          </p:nvPr>
        </p:nvSpPr>
        <p:spPr>
          <a:xfrm>
            <a:off x="1526807" y="592287"/>
            <a:ext cx="4031213" cy="5060368"/>
          </a:xfrm>
          <a:custGeom>
            <a:avLst/>
            <a:gdLst>
              <a:gd name="connsiteX0" fmla="*/ 0 w 4031213"/>
              <a:gd name="connsiteY0" fmla="*/ 2202870 h 5060368"/>
              <a:gd name="connsiteX1" fmla="*/ 331363 w 4031213"/>
              <a:gd name="connsiteY1" fmla="*/ 2202870 h 5060368"/>
              <a:gd name="connsiteX2" fmla="*/ 331363 w 4031213"/>
              <a:gd name="connsiteY2" fmla="*/ 3855024 h 5060368"/>
              <a:gd name="connsiteX3" fmla="*/ 0 w 4031213"/>
              <a:gd name="connsiteY3" fmla="*/ 3855024 h 5060368"/>
              <a:gd name="connsiteX4" fmla="*/ 739970 w 4031213"/>
              <a:gd name="connsiteY4" fmla="*/ 1518225 h 5060368"/>
              <a:gd name="connsiteX5" fmla="*/ 1071333 w 4031213"/>
              <a:gd name="connsiteY5" fmla="*/ 1518225 h 5060368"/>
              <a:gd name="connsiteX6" fmla="*/ 1071333 w 4031213"/>
              <a:gd name="connsiteY6" fmla="*/ 3855024 h 5060368"/>
              <a:gd name="connsiteX7" fmla="*/ 739970 w 4031213"/>
              <a:gd name="connsiteY7" fmla="*/ 3855024 h 5060368"/>
              <a:gd name="connsiteX8" fmla="*/ 3699850 w 4031213"/>
              <a:gd name="connsiteY8" fmla="*/ 1267691 h 5060368"/>
              <a:gd name="connsiteX9" fmla="*/ 4031213 w 4031213"/>
              <a:gd name="connsiteY9" fmla="*/ 1267691 h 5060368"/>
              <a:gd name="connsiteX10" fmla="*/ 4031213 w 4031213"/>
              <a:gd name="connsiteY10" fmla="*/ 2919845 h 5060368"/>
              <a:gd name="connsiteX11" fmla="*/ 3699850 w 4031213"/>
              <a:gd name="connsiteY11" fmla="*/ 2919845 h 5060368"/>
              <a:gd name="connsiteX12" fmla="*/ 1479940 w 4031213"/>
              <a:gd name="connsiteY12" fmla="*/ 979918 h 5060368"/>
              <a:gd name="connsiteX13" fmla="*/ 1811303 w 4031213"/>
              <a:gd name="connsiteY13" fmla="*/ 979918 h 5060368"/>
              <a:gd name="connsiteX14" fmla="*/ 1811303 w 4031213"/>
              <a:gd name="connsiteY14" fmla="*/ 4241509 h 5060368"/>
              <a:gd name="connsiteX15" fmla="*/ 1479940 w 4031213"/>
              <a:gd name="connsiteY15" fmla="*/ 4241509 h 5060368"/>
              <a:gd name="connsiteX16" fmla="*/ 2959880 w 4031213"/>
              <a:gd name="connsiteY16" fmla="*/ 431220 h 5060368"/>
              <a:gd name="connsiteX17" fmla="*/ 3291243 w 4031213"/>
              <a:gd name="connsiteY17" fmla="*/ 431220 h 5060368"/>
              <a:gd name="connsiteX18" fmla="*/ 3291243 w 4031213"/>
              <a:gd name="connsiteY18" fmla="*/ 3314699 h 5060368"/>
              <a:gd name="connsiteX19" fmla="*/ 2959880 w 4031213"/>
              <a:gd name="connsiteY19" fmla="*/ 3314699 h 5060368"/>
              <a:gd name="connsiteX20" fmla="*/ 2219910 w 4031213"/>
              <a:gd name="connsiteY20" fmla="*/ 0 h 5060368"/>
              <a:gd name="connsiteX21" fmla="*/ 2551273 w 4031213"/>
              <a:gd name="connsiteY21" fmla="*/ 0 h 5060368"/>
              <a:gd name="connsiteX22" fmla="*/ 2551273 w 4031213"/>
              <a:gd name="connsiteY22" fmla="*/ 5060368 h 5060368"/>
              <a:gd name="connsiteX23" fmla="*/ 2219910 w 4031213"/>
              <a:gd name="connsiteY23" fmla="*/ 5060368 h 5060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031213" h="5060368">
                <a:moveTo>
                  <a:pt x="0" y="2202870"/>
                </a:moveTo>
                <a:lnTo>
                  <a:pt x="331363" y="2202870"/>
                </a:lnTo>
                <a:lnTo>
                  <a:pt x="331363" y="3855024"/>
                </a:lnTo>
                <a:lnTo>
                  <a:pt x="0" y="3855024"/>
                </a:lnTo>
                <a:close/>
                <a:moveTo>
                  <a:pt x="739970" y="1518225"/>
                </a:moveTo>
                <a:lnTo>
                  <a:pt x="1071333" y="1518225"/>
                </a:lnTo>
                <a:lnTo>
                  <a:pt x="1071333" y="3855024"/>
                </a:lnTo>
                <a:lnTo>
                  <a:pt x="739970" y="3855024"/>
                </a:lnTo>
                <a:close/>
                <a:moveTo>
                  <a:pt x="3699850" y="1267691"/>
                </a:moveTo>
                <a:lnTo>
                  <a:pt x="4031213" y="1267691"/>
                </a:lnTo>
                <a:lnTo>
                  <a:pt x="4031213" y="2919845"/>
                </a:lnTo>
                <a:lnTo>
                  <a:pt x="3699850" y="2919845"/>
                </a:lnTo>
                <a:close/>
                <a:moveTo>
                  <a:pt x="1479940" y="979918"/>
                </a:moveTo>
                <a:lnTo>
                  <a:pt x="1811303" y="979918"/>
                </a:lnTo>
                <a:lnTo>
                  <a:pt x="1811303" y="4241509"/>
                </a:lnTo>
                <a:lnTo>
                  <a:pt x="1479940" y="4241509"/>
                </a:lnTo>
                <a:close/>
                <a:moveTo>
                  <a:pt x="2959880" y="431220"/>
                </a:moveTo>
                <a:lnTo>
                  <a:pt x="3291243" y="431220"/>
                </a:lnTo>
                <a:lnTo>
                  <a:pt x="3291243" y="3314699"/>
                </a:lnTo>
                <a:lnTo>
                  <a:pt x="2959880" y="3314699"/>
                </a:lnTo>
                <a:close/>
                <a:moveTo>
                  <a:pt x="2219910" y="0"/>
                </a:moveTo>
                <a:lnTo>
                  <a:pt x="2551273" y="0"/>
                </a:lnTo>
                <a:lnTo>
                  <a:pt x="2551273" y="5060368"/>
                </a:lnTo>
                <a:lnTo>
                  <a:pt x="2219910" y="506036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21" hasCustomPrompt="1"/>
          </p:nvPr>
        </p:nvSpPr>
        <p:spPr>
          <a:xfrm>
            <a:off x="1156822" y="1293667"/>
            <a:ext cx="4771187" cy="4358988"/>
          </a:xfrm>
          <a:custGeom>
            <a:avLst/>
            <a:gdLst>
              <a:gd name="connsiteX0" fmla="*/ 4439824 w 4771187"/>
              <a:gd name="connsiteY0" fmla="*/ 1617662 h 4358988"/>
              <a:gd name="connsiteX1" fmla="*/ 4771187 w 4771187"/>
              <a:gd name="connsiteY1" fmla="*/ 1617662 h 4358988"/>
              <a:gd name="connsiteX2" fmla="*/ 4771187 w 4771187"/>
              <a:gd name="connsiteY2" fmla="*/ 2407370 h 4358988"/>
              <a:gd name="connsiteX3" fmla="*/ 4439824 w 4771187"/>
              <a:gd name="connsiteY3" fmla="*/ 2407370 h 4358988"/>
              <a:gd name="connsiteX4" fmla="*/ 0 w 4771187"/>
              <a:gd name="connsiteY4" fmla="*/ 1309256 h 4358988"/>
              <a:gd name="connsiteX5" fmla="*/ 331363 w 4771187"/>
              <a:gd name="connsiteY5" fmla="*/ 1309256 h 4358988"/>
              <a:gd name="connsiteX6" fmla="*/ 331363 w 4771187"/>
              <a:gd name="connsiteY6" fmla="*/ 2098964 h 4358988"/>
              <a:gd name="connsiteX7" fmla="*/ 0 w 4771187"/>
              <a:gd name="connsiteY7" fmla="*/ 2098964 h 4358988"/>
              <a:gd name="connsiteX8" fmla="*/ 3699850 w 4771187"/>
              <a:gd name="connsiteY8" fmla="*/ 548698 h 4358988"/>
              <a:gd name="connsiteX9" fmla="*/ 4031213 w 4771187"/>
              <a:gd name="connsiteY9" fmla="*/ 548698 h 4358988"/>
              <a:gd name="connsiteX10" fmla="*/ 4031213 w 4771187"/>
              <a:gd name="connsiteY10" fmla="*/ 3091297 h 4358988"/>
              <a:gd name="connsiteX11" fmla="*/ 3699850 w 4771187"/>
              <a:gd name="connsiteY11" fmla="*/ 3091297 h 4358988"/>
              <a:gd name="connsiteX12" fmla="*/ 2959880 w 4771187"/>
              <a:gd name="connsiteY12" fmla="*/ 394855 h 4358988"/>
              <a:gd name="connsiteX13" fmla="*/ 3291243 w 4771187"/>
              <a:gd name="connsiteY13" fmla="*/ 394855 h 4358988"/>
              <a:gd name="connsiteX14" fmla="*/ 3291243 w 4771187"/>
              <a:gd name="connsiteY14" fmla="*/ 4166754 h 4358988"/>
              <a:gd name="connsiteX15" fmla="*/ 2959880 w 4771187"/>
              <a:gd name="connsiteY15" fmla="*/ 4166754 h 4358988"/>
              <a:gd name="connsiteX16" fmla="*/ 1479940 w 4771187"/>
              <a:gd name="connsiteY16" fmla="*/ 144027 h 4358988"/>
              <a:gd name="connsiteX17" fmla="*/ 1811303 w 4771187"/>
              <a:gd name="connsiteY17" fmla="*/ 144027 h 4358988"/>
              <a:gd name="connsiteX18" fmla="*/ 1811303 w 4771187"/>
              <a:gd name="connsiteY18" fmla="*/ 3091297 h 4358988"/>
              <a:gd name="connsiteX19" fmla="*/ 1479940 w 4771187"/>
              <a:gd name="connsiteY19" fmla="*/ 3091297 h 4358988"/>
              <a:gd name="connsiteX20" fmla="*/ 739970 w 4771187"/>
              <a:gd name="connsiteY20" fmla="*/ 0 h 4358988"/>
              <a:gd name="connsiteX21" fmla="*/ 1071333 w 4771187"/>
              <a:gd name="connsiteY21" fmla="*/ 0 h 4358988"/>
              <a:gd name="connsiteX22" fmla="*/ 1071333 w 4771187"/>
              <a:gd name="connsiteY22" fmla="*/ 2883479 h 4358988"/>
              <a:gd name="connsiteX23" fmla="*/ 739970 w 4771187"/>
              <a:gd name="connsiteY23" fmla="*/ 2883479 h 4358988"/>
              <a:gd name="connsiteX24" fmla="*/ 2219910 w 4771187"/>
              <a:gd name="connsiteY24" fmla="*/ 0 h 4358988"/>
              <a:gd name="connsiteX25" fmla="*/ 2551273 w 4771187"/>
              <a:gd name="connsiteY25" fmla="*/ 0 h 4358988"/>
              <a:gd name="connsiteX26" fmla="*/ 2551273 w 4771187"/>
              <a:gd name="connsiteY26" fmla="*/ 4358988 h 4358988"/>
              <a:gd name="connsiteX27" fmla="*/ 2219910 w 4771187"/>
              <a:gd name="connsiteY27" fmla="*/ 4358988 h 4358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771187" h="4358988">
                <a:moveTo>
                  <a:pt x="4439824" y="1617662"/>
                </a:moveTo>
                <a:lnTo>
                  <a:pt x="4771187" y="1617662"/>
                </a:lnTo>
                <a:lnTo>
                  <a:pt x="4771187" y="2407370"/>
                </a:lnTo>
                <a:lnTo>
                  <a:pt x="4439824" y="2407370"/>
                </a:lnTo>
                <a:close/>
                <a:moveTo>
                  <a:pt x="0" y="1309256"/>
                </a:moveTo>
                <a:lnTo>
                  <a:pt x="331363" y="1309256"/>
                </a:lnTo>
                <a:lnTo>
                  <a:pt x="331363" y="2098964"/>
                </a:lnTo>
                <a:lnTo>
                  <a:pt x="0" y="2098964"/>
                </a:lnTo>
                <a:close/>
                <a:moveTo>
                  <a:pt x="3699850" y="548698"/>
                </a:moveTo>
                <a:lnTo>
                  <a:pt x="4031213" y="548698"/>
                </a:lnTo>
                <a:lnTo>
                  <a:pt x="4031213" y="3091297"/>
                </a:lnTo>
                <a:lnTo>
                  <a:pt x="3699850" y="3091297"/>
                </a:lnTo>
                <a:close/>
                <a:moveTo>
                  <a:pt x="2959880" y="394855"/>
                </a:moveTo>
                <a:lnTo>
                  <a:pt x="3291243" y="394855"/>
                </a:lnTo>
                <a:lnTo>
                  <a:pt x="3291243" y="4166754"/>
                </a:lnTo>
                <a:lnTo>
                  <a:pt x="2959880" y="4166754"/>
                </a:lnTo>
                <a:close/>
                <a:moveTo>
                  <a:pt x="1479940" y="144027"/>
                </a:moveTo>
                <a:lnTo>
                  <a:pt x="1811303" y="144027"/>
                </a:lnTo>
                <a:lnTo>
                  <a:pt x="1811303" y="3091297"/>
                </a:lnTo>
                <a:lnTo>
                  <a:pt x="1479940" y="3091297"/>
                </a:lnTo>
                <a:close/>
                <a:moveTo>
                  <a:pt x="739970" y="0"/>
                </a:moveTo>
                <a:lnTo>
                  <a:pt x="1071333" y="0"/>
                </a:lnTo>
                <a:lnTo>
                  <a:pt x="1071333" y="2883479"/>
                </a:lnTo>
                <a:lnTo>
                  <a:pt x="739970" y="2883479"/>
                </a:lnTo>
                <a:close/>
                <a:moveTo>
                  <a:pt x="2219910" y="0"/>
                </a:moveTo>
                <a:lnTo>
                  <a:pt x="2551273" y="0"/>
                </a:lnTo>
                <a:lnTo>
                  <a:pt x="2551273" y="4358988"/>
                </a:lnTo>
                <a:lnTo>
                  <a:pt x="2219910" y="435898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61220375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0"/>
            <a:ext cx="11448422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 rot="559654">
            <a:off x="6441364" y="1863660"/>
            <a:ext cx="1394093" cy="139409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>
          <a:xfrm rot="20599645">
            <a:off x="4262927" y="2905127"/>
            <a:ext cx="1505977" cy="1597351"/>
          </a:xfrm>
          <a:prstGeom prst="pentagon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30591494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1"/>
            <a:ext cx="11448422" cy="6363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 hasCustomPrompt="1"/>
          </p:nvPr>
        </p:nvSpPr>
        <p:spPr>
          <a:xfrm rot="21145004">
            <a:off x="4262927" y="1968425"/>
            <a:ext cx="1505977" cy="1597351"/>
          </a:xfrm>
          <a:prstGeom prst="diamond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485968" y="769903"/>
            <a:ext cx="1505977" cy="1597351"/>
          </a:xfrm>
          <a:custGeom>
            <a:avLst/>
            <a:gdLst>
              <a:gd name="connsiteX0" fmla="*/ 271097 w 6911724"/>
              <a:gd name="connsiteY0" fmla="*/ 2873752 h 4674362"/>
              <a:gd name="connsiteX1" fmla="*/ 1697609 w 6911724"/>
              <a:gd name="connsiteY1" fmla="*/ 4005457 h 4674362"/>
              <a:gd name="connsiteX2" fmla="*/ 0 w 6911724"/>
              <a:gd name="connsiteY2" fmla="*/ 4674362 h 4674362"/>
              <a:gd name="connsiteX3" fmla="*/ 2261193 w 6911724"/>
              <a:gd name="connsiteY3" fmla="*/ 0 h 4674362"/>
              <a:gd name="connsiteX4" fmla="*/ 6911724 w 6911724"/>
              <a:gd name="connsiteY4" fmla="*/ 0 h 4674362"/>
              <a:gd name="connsiteX5" fmla="*/ 6911724 w 6911724"/>
              <a:gd name="connsiteY5" fmla="*/ 2833634 h 4674362"/>
              <a:gd name="connsiteX6" fmla="*/ 2261193 w 6911724"/>
              <a:gd name="connsiteY6" fmla="*/ 2833634 h 4674362"/>
              <a:gd name="connsiteX0" fmla="*/ 271097 w 6911724"/>
              <a:gd name="connsiteY0" fmla="*/ 2873752 h 4674362"/>
              <a:gd name="connsiteX1" fmla="*/ 1697609 w 6911724"/>
              <a:gd name="connsiteY1" fmla="*/ 4005457 h 4674362"/>
              <a:gd name="connsiteX2" fmla="*/ 0 w 6911724"/>
              <a:gd name="connsiteY2" fmla="*/ 4674362 h 4674362"/>
              <a:gd name="connsiteX3" fmla="*/ 271097 w 6911724"/>
              <a:gd name="connsiteY3" fmla="*/ 2873752 h 4674362"/>
              <a:gd name="connsiteX4" fmla="*/ 2261193 w 6911724"/>
              <a:gd name="connsiteY4" fmla="*/ 2833634 h 4674362"/>
              <a:gd name="connsiteX5" fmla="*/ 6911724 w 6911724"/>
              <a:gd name="connsiteY5" fmla="*/ 0 h 4674362"/>
              <a:gd name="connsiteX6" fmla="*/ 6911724 w 6911724"/>
              <a:gd name="connsiteY6" fmla="*/ 2833634 h 4674362"/>
              <a:gd name="connsiteX7" fmla="*/ 2261193 w 6911724"/>
              <a:gd name="connsiteY7" fmla="*/ 2833634 h 4674362"/>
              <a:gd name="connsiteX0" fmla="*/ 271097 w 6911724"/>
              <a:gd name="connsiteY0" fmla="*/ 40118 h 1840728"/>
              <a:gd name="connsiteX1" fmla="*/ 1697609 w 6911724"/>
              <a:gd name="connsiteY1" fmla="*/ 1171823 h 1840728"/>
              <a:gd name="connsiteX2" fmla="*/ 0 w 6911724"/>
              <a:gd name="connsiteY2" fmla="*/ 1840728 h 1840728"/>
              <a:gd name="connsiteX3" fmla="*/ 271097 w 6911724"/>
              <a:gd name="connsiteY3" fmla="*/ 40118 h 1840728"/>
              <a:gd name="connsiteX4" fmla="*/ 2261193 w 6911724"/>
              <a:gd name="connsiteY4" fmla="*/ 0 h 1840728"/>
              <a:gd name="connsiteX5" fmla="*/ 6911724 w 6911724"/>
              <a:gd name="connsiteY5" fmla="*/ 0 h 1840728"/>
              <a:gd name="connsiteX6" fmla="*/ 2261193 w 6911724"/>
              <a:gd name="connsiteY6" fmla="*/ 0 h 1840728"/>
              <a:gd name="connsiteX0" fmla="*/ 271097 w 1697609"/>
              <a:gd name="connsiteY0" fmla="*/ 0 h 1800610"/>
              <a:gd name="connsiteX1" fmla="*/ 1697609 w 1697609"/>
              <a:gd name="connsiteY1" fmla="*/ 1131705 h 1800610"/>
              <a:gd name="connsiteX2" fmla="*/ 0 w 1697609"/>
              <a:gd name="connsiteY2" fmla="*/ 1800610 h 1800610"/>
              <a:gd name="connsiteX3" fmla="*/ 271097 w 1697609"/>
              <a:gd name="connsiteY3" fmla="*/ 0 h 180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609" h="1800610">
                <a:moveTo>
                  <a:pt x="271097" y="0"/>
                </a:moveTo>
                <a:lnTo>
                  <a:pt x="1697609" y="1131705"/>
                </a:lnTo>
                <a:lnTo>
                  <a:pt x="0" y="1800610"/>
                </a:lnTo>
                <a:lnTo>
                  <a:pt x="271097" y="0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81550628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71789" y="371789"/>
            <a:ext cx="11448422" cy="610939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53013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4"/>
          <p:cNvSpPr>
            <a:spLocks/>
          </p:cNvSpPr>
          <p:nvPr userDrawn="1"/>
        </p:nvSpPr>
        <p:spPr bwMode="auto">
          <a:xfrm>
            <a:off x="4889157" y="989501"/>
            <a:ext cx="2413686" cy="2369388"/>
          </a:xfrm>
          <a:custGeom>
            <a:avLst/>
            <a:gdLst>
              <a:gd name="T0" fmla="*/ 878 w 898"/>
              <a:gd name="T1" fmla="*/ 438 h 880"/>
              <a:gd name="T2" fmla="*/ 885 w 898"/>
              <a:gd name="T3" fmla="*/ 318 h 880"/>
              <a:gd name="T4" fmla="*/ 822 w 898"/>
              <a:gd name="T5" fmla="*/ 277 h 880"/>
              <a:gd name="T6" fmla="*/ 792 w 898"/>
              <a:gd name="T7" fmla="*/ 241 h 880"/>
              <a:gd name="T8" fmla="*/ 718 w 898"/>
              <a:gd name="T9" fmla="*/ 143 h 880"/>
              <a:gd name="T10" fmla="*/ 668 w 898"/>
              <a:gd name="T11" fmla="*/ 60 h 880"/>
              <a:gd name="T12" fmla="*/ 574 w 898"/>
              <a:gd name="T13" fmla="*/ 0 h 880"/>
              <a:gd name="T14" fmla="*/ 541 w 898"/>
              <a:gd name="T15" fmla="*/ 63 h 880"/>
              <a:gd name="T16" fmla="*/ 611 w 898"/>
              <a:gd name="T17" fmla="*/ 75 h 880"/>
              <a:gd name="T18" fmla="*/ 712 w 898"/>
              <a:gd name="T19" fmla="*/ 145 h 880"/>
              <a:gd name="T20" fmla="*/ 760 w 898"/>
              <a:gd name="T21" fmla="*/ 199 h 880"/>
              <a:gd name="T22" fmla="*/ 767 w 898"/>
              <a:gd name="T23" fmla="*/ 235 h 880"/>
              <a:gd name="T24" fmla="*/ 746 w 898"/>
              <a:gd name="T25" fmla="*/ 288 h 880"/>
              <a:gd name="T26" fmla="*/ 787 w 898"/>
              <a:gd name="T27" fmla="*/ 383 h 880"/>
              <a:gd name="T28" fmla="*/ 828 w 898"/>
              <a:gd name="T29" fmla="*/ 465 h 880"/>
              <a:gd name="T30" fmla="*/ 797 w 898"/>
              <a:gd name="T31" fmla="*/ 578 h 880"/>
              <a:gd name="T32" fmla="*/ 769 w 898"/>
              <a:gd name="T33" fmla="*/ 605 h 880"/>
              <a:gd name="T34" fmla="*/ 711 w 898"/>
              <a:gd name="T35" fmla="*/ 607 h 880"/>
              <a:gd name="T36" fmla="*/ 649 w 898"/>
              <a:gd name="T37" fmla="*/ 693 h 880"/>
              <a:gd name="T38" fmla="*/ 598 w 898"/>
              <a:gd name="T39" fmla="*/ 773 h 880"/>
              <a:gd name="T40" fmla="*/ 479 w 898"/>
              <a:gd name="T41" fmla="*/ 806 h 880"/>
              <a:gd name="T42" fmla="*/ 321 w 898"/>
              <a:gd name="T43" fmla="*/ 768 h 880"/>
              <a:gd name="T44" fmla="*/ 281 w 898"/>
              <a:gd name="T45" fmla="*/ 764 h 880"/>
              <a:gd name="T46" fmla="*/ 187 w 898"/>
              <a:gd name="T47" fmla="*/ 698 h 880"/>
              <a:gd name="T48" fmla="*/ 166 w 898"/>
              <a:gd name="T49" fmla="*/ 609 h 880"/>
              <a:gd name="T50" fmla="*/ 138 w 898"/>
              <a:gd name="T51" fmla="*/ 508 h 880"/>
              <a:gd name="T52" fmla="*/ 85 w 898"/>
              <a:gd name="T53" fmla="*/ 486 h 880"/>
              <a:gd name="T54" fmla="*/ 68 w 898"/>
              <a:gd name="T55" fmla="*/ 452 h 880"/>
              <a:gd name="T56" fmla="*/ 79 w 898"/>
              <a:gd name="T57" fmla="*/ 329 h 880"/>
              <a:gd name="T58" fmla="*/ 144 w 898"/>
              <a:gd name="T59" fmla="*/ 265 h 880"/>
              <a:gd name="T60" fmla="*/ 214 w 898"/>
              <a:gd name="T61" fmla="*/ 192 h 880"/>
              <a:gd name="T62" fmla="*/ 215 w 898"/>
              <a:gd name="T63" fmla="*/ 136 h 880"/>
              <a:gd name="T64" fmla="*/ 268 w 898"/>
              <a:gd name="T65" fmla="*/ 99 h 880"/>
              <a:gd name="T66" fmla="*/ 289 w 898"/>
              <a:gd name="T67" fmla="*/ 74 h 880"/>
              <a:gd name="T68" fmla="*/ 299 w 898"/>
              <a:gd name="T69" fmla="*/ 67 h 880"/>
              <a:gd name="T70" fmla="*/ 259 w 898"/>
              <a:gd name="T71" fmla="*/ 71 h 880"/>
              <a:gd name="T72" fmla="*/ 187 w 898"/>
              <a:gd name="T73" fmla="*/ 65 h 880"/>
              <a:gd name="T74" fmla="*/ 116 w 898"/>
              <a:gd name="T75" fmla="*/ 156 h 880"/>
              <a:gd name="T76" fmla="*/ 99 w 898"/>
              <a:gd name="T77" fmla="*/ 254 h 880"/>
              <a:gd name="T78" fmla="*/ 63 w 898"/>
              <a:gd name="T79" fmla="*/ 370 h 880"/>
              <a:gd name="T80" fmla="*/ 47 w 898"/>
              <a:gd name="T81" fmla="*/ 415 h 880"/>
              <a:gd name="T82" fmla="*/ 0 w 898"/>
              <a:gd name="T83" fmla="*/ 473 h 880"/>
              <a:gd name="T84" fmla="*/ 48 w 898"/>
              <a:gd name="T85" fmla="*/ 584 h 880"/>
              <a:gd name="T86" fmla="*/ 128 w 898"/>
              <a:gd name="T87" fmla="*/ 647 h 880"/>
              <a:gd name="T88" fmla="*/ 209 w 898"/>
              <a:gd name="T89" fmla="*/ 732 h 880"/>
              <a:gd name="T90" fmla="*/ 238 w 898"/>
              <a:gd name="T91" fmla="*/ 768 h 880"/>
              <a:gd name="T92" fmla="*/ 260 w 898"/>
              <a:gd name="T93" fmla="*/ 843 h 880"/>
              <a:gd name="T94" fmla="*/ 449 w 898"/>
              <a:gd name="T95" fmla="*/ 836 h 880"/>
              <a:gd name="T96" fmla="*/ 637 w 898"/>
              <a:gd name="T97" fmla="*/ 843 h 880"/>
              <a:gd name="T98" fmla="*/ 660 w 898"/>
              <a:gd name="T99" fmla="*/ 768 h 880"/>
              <a:gd name="T100" fmla="*/ 689 w 898"/>
              <a:gd name="T101" fmla="*/ 732 h 880"/>
              <a:gd name="T102" fmla="*/ 769 w 898"/>
              <a:gd name="T103" fmla="*/ 647 h 880"/>
              <a:gd name="T104" fmla="*/ 850 w 898"/>
              <a:gd name="T105" fmla="*/ 584 h 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898" h="880">
                <a:moveTo>
                  <a:pt x="870" y="512"/>
                </a:moveTo>
                <a:cubicBezTo>
                  <a:pt x="891" y="501"/>
                  <a:pt x="898" y="473"/>
                  <a:pt x="898" y="473"/>
                </a:cubicBezTo>
                <a:cubicBezTo>
                  <a:pt x="898" y="473"/>
                  <a:pt x="866" y="470"/>
                  <a:pt x="846" y="485"/>
                </a:cubicBezTo>
                <a:cubicBezTo>
                  <a:pt x="841" y="489"/>
                  <a:pt x="835" y="497"/>
                  <a:pt x="831" y="505"/>
                </a:cubicBezTo>
                <a:cubicBezTo>
                  <a:pt x="834" y="489"/>
                  <a:pt x="837" y="473"/>
                  <a:pt x="838" y="457"/>
                </a:cubicBezTo>
                <a:cubicBezTo>
                  <a:pt x="846" y="455"/>
                  <a:pt x="862" y="451"/>
                  <a:pt x="878" y="438"/>
                </a:cubicBezTo>
                <a:cubicBezTo>
                  <a:pt x="896" y="424"/>
                  <a:pt x="898" y="395"/>
                  <a:pt x="898" y="395"/>
                </a:cubicBezTo>
                <a:cubicBezTo>
                  <a:pt x="898" y="395"/>
                  <a:pt x="866" y="398"/>
                  <a:pt x="850" y="415"/>
                </a:cubicBezTo>
                <a:cubicBezTo>
                  <a:pt x="846" y="421"/>
                  <a:pt x="842" y="429"/>
                  <a:pt x="839" y="437"/>
                </a:cubicBezTo>
                <a:cubicBezTo>
                  <a:pt x="839" y="420"/>
                  <a:pt x="839" y="404"/>
                  <a:pt x="837" y="388"/>
                </a:cubicBezTo>
                <a:cubicBezTo>
                  <a:pt x="844" y="385"/>
                  <a:pt x="859" y="378"/>
                  <a:pt x="873" y="362"/>
                </a:cubicBezTo>
                <a:cubicBezTo>
                  <a:pt x="888" y="345"/>
                  <a:pt x="885" y="318"/>
                  <a:pt x="885" y="318"/>
                </a:cubicBezTo>
                <a:cubicBezTo>
                  <a:pt x="885" y="318"/>
                  <a:pt x="855" y="325"/>
                  <a:pt x="843" y="345"/>
                </a:cubicBezTo>
                <a:cubicBezTo>
                  <a:pt x="838" y="352"/>
                  <a:pt x="836" y="362"/>
                  <a:pt x="835" y="370"/>
                </a:cubicBezTo>
                <a:cubicBezTo>
                  <a:pt x="832" y="353"/>
                  <a:pt x="828" y="336"/>
                  <a:pt x="824" y="319"/>
                </a:cubicBezTo>
                <a:cubicBezTo>
                  <a:pt x="830" y="316"/>
                  <a:pt x="844" y="306"/>
                  <a:pt x="855" y="288"/>
                </a:cubicBezTo>
                <a:cubicBezTo>
                  <a:pt x="867" y="269"/>
                  <a:pt x="859" y="243"/>
                  <a:pt x="859" y="243"/>
                </a:cubicBezTo>
                <a:cubicBezTo>
                  <a:pt x="859" y="243"/>
                  <a:pt x="831" y="256"/>
                  <a:pt x="822" y="277"/>
                </a:cubicBezTo>
                <a:cubicBezTo>
                  <a:pt x="819" y="285"/>
                  <a:pt x="819" y="296"/>
                  <a:pt x="819" y="305"/>
                </a:cubicBezTo>
                <a:cubicBezTo>
                  <a:pt x="814" y="287"/>
                  <a:pt x="807" y="270"/>
                  <a:pt x="799" y="254"/>
                </a:cubicBezTo>
                <a:cubicBezTo>
                  <a:pt x="804" y="250"/>
                  <a:pt x="816" y="238"/>
                  <a:pt x="824" y="219"/>
                </a:cubicBezTo>
                <a:cubicBezTo>
                  <a:pt x="832" y="199"/>
                  <a:pt x="820" y="175"/>
                  <a:pt x="820" y="175"/>
                </a:cubicBezTo>
                <a:cubicBezTo>
                  <a:pt x="820" y="175"/>
                  <a:pt x="795" y="191"/>
                  <a:pt x="791" y="213"/>
                </a:cubicBezTo>
                <a:cubicBezTo>
                  <a:pt x="789" y="221"/>
                  <a:pt x="790" y="232"/>
                  <a:pt x="792" y="241"/>
                </a:cubicBezTo>
                <a:cubicBezTo>
                  <a:pt x="784" y="224"/>
                  <a:pt x="774" y="208"/>
                  <a:pt x="763" y="194"/>
                </a:cubicBezTo>
                <a:cubicBezTo>
                  <a:pt x="768" y="189"/>
                  <a:pt x="777" y="176"/>
                  <a:pt x="781" y="156"/>
                </a:cubicBezTo>
                <a:cubicBezTo>
                  <a:pt x="785" y="135"/>
                  <a:pt x="770" y="115"/>
                  <a:pt x="770" y="115"/>
                </a:cubicBezTo>
                <a:cubicBezTo>
                  <a:pt x="770" y="115"/>
                  <a:pt x="749" y="135"/>
                  <a:pt x="748" y="157"/>
                </a:cubicBezTo>
                <a:cubicBezTo>
                  <a:pt x="748" y="164"/>
                  <a:pt x="751" y="173"/>
                  <a:pt x="754" y="181"/>
                </a:cubicBezTo>
                <a:cubicBezTo>
                  <a:pt x="742" y="167"/>
                  <a:pt x="730" y="154"/>
                  <a:pt x="718" y="143"/>
                </a:cubicBezTo>
                <a:cubicBezTo>
                  <a:pt x="721" y="138"/>
                  <a:pt x="728" y="123"/>
                  <a:pt x="729" y="103"/>
                </a:cubicBezTo>
                <a:cubicBezTo>
                  <a:pt x="729" y="82"/>
                  <a:pt x="711" y="65"/>
                  <a:pt x="711" y="65"/>
                </a:cubicBezTo>
                <a:cubicBezTo>
                  <a:pt x="711" y="65"/>
                  <a:pt x="694" y="88"/>
                  <a:pt x="697" y="109"/>
                </a:cubicBezTo>
                <a:cubicBezTo>
                  <a:pt x="698" y="117"/>
                  <a:pt x="704" y="128"/>
                  <a:pt x="709" y="135"/>
                </a:cubicBezTo>
                <a:cubicBezTo>
                  <a:pt x="694" y="122"/>
                  <a:pt x="678" y="111"/>
                  <a:pt x="664" y="101"/>
                </a:cubicBezTo>
                <a:cubicBezTo>
                  <a:pt x="666" y="96"/>
                  <a:pt x="672" y="80"/>
                  <a:pt x="668" y="60"/>
                </a:cubicBezTo>
                <a:cubicBezTo>
                  <a:pt x="665" y="40"/>
                  <a:pt x="644" y="26"/>
                  <a:pt x="644" y="26"/>
                </a:cubicBezTo>
                <a:cubicBezTo>
                  <a:pt x="644" y="26"/>
                  <a:pt x="632" y="51"/>
                  <a:pt x="639" y="71"/>
                </a:cubicBezTo>
                <a:cubicBezTo>
                  <a:pt x="642" y="80"/>
                  <a:pt x="650" y="90"/>
                  <a:pt x="656" y="96"/>
                </a:cubicBezTo>
                <a:cubicBezTo>
                  <a:pt x="638" y="85"/>
                  <a:pt x="620" y="76"/>
                  <a:pt x="605" y="70"/>
                </a:cubicBezTo>
                <a:cubicBezTo>
                  <a:pt x="607" y="65"/>
                  <a:pt x="609" y="48"/>
                  <a:pt x="603" y="28"/>
                </a:cubicBezTo>
                <a:cubicBezTo>
                  <a:pt x="596" y="9"/>
                  <a:pt x="574" y="0"/>
                  <a:pt x="574" y="0"/>
                </a:cubicBezTo>
                <a:cubicBezTo>
                  <a:pt x="574" y="0"/>
                  <a:pt x="566" y="26"/>
                  <a:pt x="576" y="44"/>
                </a:cubicBezTo>
                <a:cubicBezTo>
                  <a:pt x="580" y="53"/>
                  <a:pt x="591" y="62"/>
                  <a:pt x="599" y="67"/>
                </a:cubicBezTo>
                <a:cubicBezTo>
                  <a:pt x="588" y="62"/>
                  <a:pt x="579" y="59"/>
                  <a:pt x="572" y="57"/>
                </a:cubicBezTo>
                <a:cubicBezTo>
                  <a:pt x="568" y="53"/>
                  <a:pt x="557" y="40"/>
                  <a:pt x="544" y="38"/>
                </a:cubicBezTo>
                <a:cubicBezTo>
                  <a:pt x="532" y="36"/>
                  <a:pt x="513" y="44"/>
                  <a:pt x="513" y="44"/>
                </a:cubicBezTo>
                <a:cubicBezTo>
                  <a:pt x="513" y="44"/>
                  <a:pt x="522" y="56"/>
                  <a:pt x="541" y="63"/>
                </a:cubicBezTo>
                <a:cubicBezTo>
                  <a:pt x="554" y="67"/>
                  <a:pt x="569" y="60"/>
                  <a:pt x="572" y="59"/>
                </a:cubicBezTo>
                <a:cubicBezTo>
                  <a:pt x="582" y="62"/>
                  <a:pt x="594" y="67"/>
                  <a:pt x="609" y="74"/>
                </a:cubicBezTo>
                <a:cubicBezTo>
                  <a:pt x="602" y="72"/>
                  <a:pt x="583" y="69"/>
                  <a:pt x="572" y="73"/>
                </a:cubicBezTo>
                <a:cubicBezTo>
                  <a:pt x="552" y="80"/>
                  <a:pt x="540" y="104"/>
                  <a:pt x="540" y="104"/>
                </a:cubicBezTo>
                <a:cubicBezTo>
                  <a:pt x="540" y="104"/>
                  <a:pt x="562" y="112"/>
                  <a:pt x="580" y="103"/>
                </a:cubicBezTo>
                <a:cubicBezTo>
                  <a:pt x="600" y="93"/>
                  <a:pt x="610" y="78"/>
                  <a:pt x="611" y="75"/>
                </a:cubicBezTo>
                <a:cubicBezTo>
                  <a:pt x="627" y="82"/>
                  <a:pt x="645" y="92"/>
                  <a:pt x="664" y="105"/>
                </a:cubicBezTo>
                <a:cubicBezTo>
                  <a:pt x="656" y="102"/>
                  <a:pt x="640" y="98"/>
                  <a:pt x="630" y="99"/>
                </a:cubicBezTo>
                <a:cubicBezTo>
                  <a:pt x="609" y="102"/>
                  <a:pt x="592" y="124"/>
                  <a:pt x="592" y="124"/>
                </a:cubicBezTo>
                <a:cubicBezTo>
                  <a:pt x="592" y="124"/>
                  <a:pt x="613" y="137"/>
                  <a:pt x="633" y="131"/>
                </a:cubicBezTo>
                <a:cubicBezTo>
                  <a:pt x="653" y="125"/>
                  <a:pt x="665" y="112"/>
                  <a:pt x="668" y="109"/>
                </a:cubicBezTo>
                <a:cubicBezTo>
                  <a:pt x="683" y="119"/>
                  <a:pt x="698" y="131"/>
                  <a:pt x="712" y="145"/>
                </a:cubicBezTo>
                <a:cubicBezTo>
                  <a:pt x="714" y="146"/>
                  <a:pt x="715" y="147"/>
                  <a:pt x="716" y="148"/>
                </a:cubicBezTo>
                <a:cubicBezTo>
                  <a:pt x="708" y="143"/>
                  <a:pt x="694" y="136"/>
                  <a:pt x="683" y="136"/>
                </a:cubicBezTo>
                <a:cubicBezTo>
                  <a:pt x="662" y="135"/>
                  <a:pt x="640" y="154"/>
                  <a:pt x="640" y="154"/>
                </a:cubicBezTo>
                <a:cubicBezTo>
                  <a:pt x="640" y="154"/>
                  <a:pt x="660" y="171"/>
                  <a:pt x="680" y="168"/>
                </a:cubicBezTo>
                <a:cubicBezTo>
                  <a:pt x="702" y="165"/>
                  <a:pt x="716" y="155"/>
                  <a:pt x="720" y="152"/>
                </a:cubicBezTo>
                <a:cubicBezTo>
                  <a:pt x="734" y="165"/>
                  <a:pt x="748" y="181"/>
                  <a:pt x="760" y="199"/>
                </a:cubicBezTo>
                <a:cubicBezTo>
                  <a:pt x="753" y="193"/>
                  <a:pt x="740" y="183"/>
                  <a:pt x="729" y="181"/>
                </a:cubicBezTo>
                <a:cubicBezTo>
                  <a:pt x="708" y="177"/>
                  <a:pt x="683" y="192"/>
                  <a:pt x="683" y="192"/>
                </a:cubicBezTo>
                <a:cubicBezTo>
                  <a:pt x="683" y="192"/>
                  <a:pt x="700" y="212"/>
                  <a:pt x="721" y="213"/>
                </a:cubicBezTo>
                <a:cubicBezTo>
                  <a:pt x="743" y="214"/>
                  <a:pt x="759" y="207"/>
                  <a:pt x="764" y="204"/>
                </a:cubicBezTo>
                <a:cubicBezTo>
                  <a:pt x="774" y="220"/>
                  <a:pt x="784" y="236"/>
                  <a:pt x="792" y="254"/>
                </a:cubicBezTo>
                <a:cubicBezTo>
                  <a:pt x="786" y="247"/>
                  <a:pt x="776" y="238"/>
                  <a:pt x="767" y="235"/>
                </a:cubicBezTo>
                <a:cubicBezTo>
                  <a:pt x="747" y="226"/>
                  <a:pt x="719" y="237"/>
                  <a:pt x="719" y="237"/>
                </a:cubicBezTo>
                <a:cubicBezTo>
                  <a:pt x="719" y="237"/>
                  <a:pt x="732" y="261"/>
                  <a:pt x="753" y="265"/>
                </a:cubicBezTo>
                <a:cubicBezTo>
                  <a:pt x="774" y="270"/>
                  <a:pt x="790" y="266"/>
                  <a:pt x="797" y="264"/>
                </a:cubicBezTo>
                <a:cubicBezTo>
                  <a:pt x="804" y="281"/>
                  <a:pt x="810" y="298"/>
                  <a:pt x="815" y="316"/>
                </a:cubicBezTo>
                <a:cubicBezTo>
                  <a:pt x="810" y="308"/>
                  <a:pt x="803" y="299"/>
                  <a:pt x="795" y="294"/>
                </a:cubicBezTo>
                <a:cubicBezTo>
                  <a:pt x="776" y="282"/>
                  <a:pt x="746" y="288"/>
                  <a:pt x="746" y="288"/>
                </a:cubicBezTo>
                <a:cubicBezTo>
                  <a:pt x="746" y="288"/>
                  <a:pt x="755" y="314"/>
                  <a:pt x="776" y="322"/>
                </a:cubicBezTo>
                <a:cubicBezTo>
                  <a:pt x="795" y="330"/>
                  <a:pt x="812" y="330"/>
                  <a:pt x="819" y="329"/>
                </a:cubicBezTo>
                <a:cubicBezTo>
                  <a:pt x="823" y="347"/>
                  <a:pt x="827" y="365"/>
                  <a:pt x="829" y="384"/>
                </a:cubicBezTo>
                <a:cubicBezTo>
                  <a:pt x="825" y="375"/>
                  <a:pt x="819" y="364"/>
                  <a:pt x="812" y="358"/>
                </a:cubicBezTo>
                <a:cubicBezTo>
                  <a:pt x="795" y="342"/>
                  <a:pt x="764" y="343"/>
                  <a:pt x="764" y="343"/>
                </a:cubicBezTo>
                <a:cubicBezTo>
                  <a:pt x="764" y="343"/>
                  <a:pt x="768" y="370"/>
                  <a:pt x="787" y="383"/>
                </a:cubicBezTo>
                <a:cubicBezTo>
                  <a:pt x="805" y="394"/>
                  <a:pt x="822" y="396"/>
                  <a:pt x="830" y="397"/>
                </a:cubicBezTo>
                <a:cubicBezTo>
                  <a:pt x="831" y="415"/>
                  <a:pt x="831" y="434"/>
                  <a:pt x="830" y="452"/>
                </a:cubicBezTo>
                <a:cubicBezTo>
                  <a:pt x="827" y="442"/>
                  <a:pt x="824" y="430"/>
                  <a:pt x="818" y="423"/>
                </a:cubicBezTo>
                <a:cubicBezTo>
                  <a:pt x="803" y="404"/>
                  <a:pt x="772" y="399"/>
                  <a:pt x="772" y="399"/>
                </a:cubicBezTo>
                <a:cubicBezTo>
                  <a:pt x="772" y="399"/>
                  <a:pt x="772" y="428"/>
                  <a:pt x="788" y="443"/>
                </a:cubicBezTo>
                <a:cubicBezTo>
                  <a:pt x="804" y="458"/>
                  <a:pt x="821" y="463"/>
                  <a:pt x="828" y="465"/>
                </a:cubicBezTo>
                <a:cubicBezTo>
                  <a:pt x="826" y="482"/>
                  <a:pt x="823" y="498"/>
                  <a:pt x="819" y="515"/>
                </a:cubicBezTo>
                <a:cubicBezTo>
                  <a:pt x="818" y="505"/>
                  <a:pt x="816" y="494"/>
                  <a:pt x="812" y="486"/>
                </a:cubicBezTo>
                <a:cubicBezTo>
                  <a:pt x="801" y="465"/>
                  <a:pt x="770" y="455"/>
                  <a:pt x="770" y="455"/>
                </a:cubicBezTo>
                <a:cubicBezTo>
                  <a:pt x="770" y="455"/>
                  <a:pt x="765" y="483"/>
                  <a:pt x="779" y="502"/>
                </a:cubicBezTo>
                <a:cubicBezTo>
                  <a:pt x="792" y="519"/>
                  <a:pt x="807" y="527"/>
                  <a:pt x="815" y="530"/>
                </a:cubicBezTo>
                <a:cubicBezTo>
                  <a:pt x="810" y="547"/>
                  <a:pt x="804" y="563"/>
                  <a:pt x="797" y="578"/>
                </a:cubicBezTo>
                <a:cubicBezTo>
                  <a:pt x="798" y="568"/>
                  <a:pt x="799" y="556"/>
                  <a:pt x="796" y="547"/>
                </a:cubicBezTo>
                <a:cubicBezTo>
                  <a:pt x="788" y="524"/>
                  <a:pt x="759" y="508"/>
                  <a:pt x="759" y="508"/>
                </a:cubicBezTo>
                <a:cubicBezTo>
                  <a:pt x="759" y="508"/>
                  <a:pt x="749" y="536"/>
                  <a:pt x="760" y="557"/>
                </a:cubicBezTo>
                <a:cubicBezTo>
                  <a:pt x="770" y="576"/>
                  <a:pt x="784" y="587"/>
                  <a:pt x="791" y="592"/>
                </a:cubicBezTo>
                <a:cubicBezTo>
                  <a:pt x="783" y="607"/>
                  <a:pt x="775" y="620"/>
                  <a:pt x="766" y="633"/>
                </a:cubicBezTo>
                <a:cubicBezTo>
                  <a:pt x="769" y="624"/>
                  <a:pt x="771" y="613"/>
                  <a:pt x="769" y="605"/>
                </a:cubicBezTo>
                <a:cubicBezTo>
                  <a:pt x="766" y="580"/>
                  <a:pt x="740" y="559"/>
                  <a:pt x="740" y="559"/>
                </a:cubicBezTo>
                <a:cubicBezTo>
                  <a:pt x="740" y="559"/>
                  <a:pt x="724" y="585"/>
                  <a:pt x="731" y="609"/>
                </a:cubicBezTo>
                <a:cubicBezTo>
                  <a:pt x="738" y="629"/>
                  <a:pt x="749" y="642"/>
                  <a:pt x="755" y="649"/>
                </a:cubicBezTo>
                <a:cubicBezTo>
                  <a:pt x="746" y="661"/>
                  <a:pt x="736" y="673"/>
                  <a:pt x="725" y="684"/>
                </a:cubicBezTo>
                <a:cubicBezTo>
                  <a:pt x="729" y="675"/>
                  <a:pt x="732" y="666"/>
                  <a:pt x="732" y="658"/>
                </a:cubicBezTo>
                <a:cubicBezTo>
                  <a:pt x="733" y="632"/>
                  <a:pt x="711" y="607"/>
                  <a:pt x="711" y="607"/>
                </a:cubicBezTo>
                <a:cubicBezTo>
                  <a:pt x="711" y="607"/>
                  <a:pt x="691" y="630"/>
                  <a:pt x="694" y="654"/>
                </a:cubicBezTo>
                <a:cubicBezTo>
                  <a:pt x="696" y="676"/>
                  <a:pt x="705" y="691"/>
                  <a:pt x="710" y="698"/>
                </a:cubicBezTo>
                <a:cubicBezTo>
                  <a:pt x="699" y="709"/>
                  <a:pt x="687" y="719"/>
                  <a:pt x="675" y="728"/>
                </a:cubicBezTo>
                <a:cubicBezTo>
                  <a:pt x="681" y="720"/>
                  <a:pt x="685" y="711"/>
                  <a:pt x="687" y="704"/>
                </a:cubicBezTo>
                <a:cubicBezTo>
                  <a:pt x="692" y="678"/>
                  <a:pt x="674" y="648"/>
                  <a:pt x="674" y="648"/>
                </a:cubicBezTo>
                <a:cubicBezTo>
                  <a:pt x="674" y="648"/>
                  <a:pt x="650" y="668"/>
                  <a:pt x="649" y="693"/>
                </a:cubicBezTo>
                <a:cubicBezTo>
                  <a:pt x="648" y="715"/>
                  <a:pt x="654" y="732"/>
                  <a:pt x="658" y="740"/>
                </a:cubicBezTo>
                <a:cubicBezTo>
                  <a:pt x="644" y="749"/>
                  <a:pt x="631" y="757"/>
                  <a:pt x="617" y="764"/>
                </a:cubicBezTo>
                <a:cubicBezTo>
                  <a:pt x="624" y="757"/>
                  <a:pt x="631" y="748"/>
                  <a:pt x="634" y="740"/>
                </a:cubicBezTo>
                <a:cubicBezTo>
                  <a:pt x="644" y="715"/>
                  <a:pt x="631" y="682"/>
                  <a:pt x="631" y="682"/>
                </a:cubicBezTo>
                <a:cubicBezTo>
                  <a:pt x="631" y="682"/>
                  <a:pt x="603" y="698"/>
                  <a:pt x="598" y="723"/>
                </a:cubicBezTo>
                <a:cubicBezTo>
                  <a:pt x="593" y="745"/>
                  <a:pt x="596" y="764"/>
                  <a:pt x="598" y="773"/>
                </a:cubicBezTo>
                <a:cubicBezTo>
                  <a:pt x="584" y="779"/>
                  <a:pt x="570" y="784"/>
                  <a:pt x="556" y="787"/>
                </a:cubicBezTo>
                <a:cubicBezTo>
                  <a:pt x="564" y="782"/>
                  <a:pt x="572" y="775"/>
                  <a:pt x="576" y="768"/>
                </a:cubicBezTo>
                <a:cubicBezTo>
                  <a:pt x="591" y="744"/>
                  <a:pt x="583" y="709"/>
                  <a:pt x="583" y="709"/>
                </a:cubicBezTo>
                <a:cubicBezTo>
                  <a:pt x="583" y="709"/>
                  <a:pt x="553" y="719"/>
                  <a:pt x="542" y="744"/>
                </a:cubicBezTo>
                <a:cubicBezTo>
                  <a:pt x="534" y="764"/>
                  <a:pt x="534" y="782"/>
                  <a:pt x="534" y="792"/>
                </a:cubicBezTo>
                <a:cubicBezTo>
                  <a:pt x="514" y="795"/>
                  <a:pt x="496" y="801"/>
                  <a:pt x="479" y="806"/>
                </a:cubicBezTo>
                <a:cubicBezTo>
                  <a:pt x="468" y="810"/>
                  <a:pt x="458" y="815"/>
                  <a:pt x="449" y="819"/>
                </a:cubicBezTo>
                <a:cubicBezTo>
                  <a:pt x="440" y="815"/>
                  <a:pt x="429" y="810"/>
                  <a:pt x="418" y="806"/>
                </a:cubicBezTo>
                <a:cubicBezTo>
                  <a:pt x="402" y="801"/>
                  <a:pt x="384" y="795"/>
                  <a:pt x="363" y="792"/>
                </a:cubicBezTo>
                <a:cubicBezTo>
                  <a:pt x="364" y="782"/>
                  <a:pt x="364" y="764"/>
                  <a:pt x="355" y="744"/>
                </a:cubicBezTo>
                <a:cubicBezTo>
                  <a:pt x="345" y="719"/>
                  <a:pt x="314" y="709"/>
                  <a:pt x="314" y="709"/>
                </a:cubicBezTo>
                <a:cubicBezTo>
                  <a:pt x="314" y="709"/>
                  <a:pt x="307" y="744"/>
                  <a:pt x="321" y="768"/>
                </a:cubicBezTo>
                <a:cubicBezTo>
                  <a:pt x="326" y="775"/>
                  <a:pt x="334" y="782"/>
                  <a:pt x="342" y="787"/>
                </a:cubicBezTo>
                <a:cubicBezTo>
                  <a:pt x="328" y="784"/>
                  <a:pt x="314" y="779"/>
                  <a:pt x="299" y="773"/>
                </a:cubicBezTo>
                <a:cubicBezTo>
                  <a:pt x="302" y="764"/>
                  <a:pt x="305" y="745"/>
                  <a:pt x="300" y="723"/>
                </a:cubicBezTo>
                <a:cubicBezTo>
                  <a:pt x="294" y="698"/>
                  <a:pt x="267" y="682"/>
                  <a:pt x="267" y="682"/>
                </a:cubicBezTo>
                <a:cubicBezTo>
                  <a:pt x="267" y="682"/>
                  <a:pt x="253" y="715"/>
                  <a:pt x="263" y="740"/>
                </a:cubicBezTo>
                <a:cubicBezTo>
                  <a:pt x="267" y="748"/>
                  <a:pt x="274" y="757"/>
                  <a:pt x="281" y="764"/>
                </a:cubicBezTo>
                <a:cubicBezTo>
                  <a:pt x="267" y="757"/>
                  <a:pt x="254" y="749"/>
                  <a:pt x="240" y="740"/>
                </a:cubicBezTo>
                <a:cubicBezTo>
                  <a:pt x="244" y="732"/>
                  <a:pt x="250" y="715"/>
                  <a:pt x="249" y="693"/>
                </a:cubicBezTo>
                <a:cubicBezTo>
                  <a:pt x="248" y="668"/>
                  <a:pt x="224" y="648"/>
                  <a:pt x="224" y="648"/>
                </a:cubicBezTo>
                <a:cubicBezTo>
                  <a:pt x="224" y="648"/>
                  <a:pt x="205" y="678"/>
                  <a:pt x="211" y="704"/>
                </a:cubicBezTo>
                <a:cubicBezTo>
                  <a:pt x="212" y="711"/>
                  <a:pt x="217" y="720"/>
                  <a:pt x="222" y="728"/>
                </a:cubicBezTo>
                <a:cubicBezTo>
                  <a:pt x="210" y="719"/>
                  <a:pt x="199" y="709"/>
                  <a:pt x="187" y="698"/>
                </a:cubicBezTo>
                <a:cubicBezTo>
                  <a:pt x="193" y="691"/>
                  <a:pt x="201" y="676"/>
                  <a:pt x="204" y="654"/>
                </a:cubicBezTo>
                <a:cubicBezTo>
                  <a:pt x="207" y="630"/>
                  <a:pt x="187" y="607"/>
                  <a:pt x="187" y="607"/>
                </a:cubicBezTo>
                <a:cubicBezTo>
                  <a:pt x="187" y="607"/>
                  <a:pt x="164" y="632"/>
                  <a:pt x="165" y="658"/>
                </a:cubicBezTo>
                <a:cubicBezTo>
                  <a:pt x="165" y="666"/>
                  <a:pt x="169" y="675"/>
                  <a:pt x="173" y="684"/>
                </a:cubicBezTo>
                <a:cubicBezTo>
                  <a:pt x="162" y="673"/>
                  <a:pt x="152" y="661"/>
                  <a:pt x="143" y="648"/>
                </a:cubicBezTo>
                <a:cubicBezTo>
                  <a:pt x="149" y="642"/>
                  <a:pt x="160" y="629"/>
                  <a:pt x="166" y="609"/>
                </a:cubicBezTo>
                <a:cubicBezTo>
                  <a:pt x="174" y="585"/>
                  <a:pt x="158" y="559"/>
                  <a:pt x="158" y="559"/>
                </a:cubicBezTo>
                <a:cubicBezTo>
                  <a:pt x="158" y="559"/>
                  <a:pt x="132" y="580"/>
                  <a:pt x="128" y="605"/>
                </a:cubicBezTo>
                <a:cubicBezTo>
                  <a:pt x="127" y="613"/>
                  <a:pt x="129" y="624"/>
                  <a:pt x="132" y="633"/>
                </a:cubicBezTo>
                <a:cubicBezTo>
                  <a:pt x="123" y="620"/>
                  <a:pt x="114" y="606"/>
                  <a:pt x="107" y="592"/>
                </a:cubicBezTo>
                <a:cubicBezTo>
                  <a:pt x="114" y="587"/>
                  <a:pt x="128" y="576"/>
                  <a:pt x="138" y="557"/>
                </a:cubicBezTo>
                <a:cubicBezTo>
                  <a:pt x="149" y="536"/>
                  <a:pt x="138" y="508"/>
                  <a:pt x="138" y="508"/>
                </a:cubicBezTo>
                <a:cubicBezTo>
                  <a:pt x="138" y="508"/>
                  <a:pt x="109" y="524"/>
                  <a:pt x="102" y="547"/>
                </a:cubicBezTo>
                <a:cubicBezTo>
                  <a:pt x="99" y="556"/>
                  <a:pt x="99" y="568"/>
                  <a:pt x="100" y="578"/>
                </a:cubicBezTo>
                <a:cubicBezTo>
                  <a:pt x="93" y="563"/>
                  <a:pt x="88" y="547"/>
                  <a:pt x="83" y="530"/>
                </a:cubicBezTo>
                <a:cubicBezTo>
                  <a:pt x="90" y="527"/>
                  <a:pt x="105" y="519"/>
                  <a:pt x="118" y="502"/>
                </a:cubicBezTo>
                <a:cubicBezTo>
                  <a:pt x="133" y="483"/>
                  <a:pt x="127" y="455"/>
                  <a:pt x="127" y="455"/>
                </a:cubicBezTo>
                <a:cubicBezTo>
                  <a:pt x="127" y="455"/>
                  <a:pt x="97" y="465"/>
                  <a:pt x="85" y="486"/>
                </a:cubicBezTo>
                <a:cubicBezTo>
                  <a:pt x="81" y="494"/>
                  <a:pt x="79" y="505"/>
                  <a:pt x="79" y="515"/>
                </a:cubicBezTo>
                <a:cubicBezTo>
                  <a:pt x="74" y="498"/>
                  <a:pt x="71" y="482"/>
                  <a:pt x="69" y="465"/>
                </a:cubicBezTo>
                <a:cubicBezTo>
                  <a:pt x="77" y="463"/>
                  <a:pt x="93" y="458"/>
                  <a:pt x="109" y="443"/>
                </a:cubicBezTo>
                <a:cubicBezTo>
                  <a:pt x="126" y="428"/>
                  <a:pt x="126" y="399"/>
                  <a:pt x="126" y="399"/>
                </a:cubicBezTo>
                <a:cubicBezTo>
                  <a:pt x="126" y="399"/>
                  <a:pt x="95" y="404"/>
                  <a:pt x="80" y="423"/>
                </a:cubicBezTo>
                <a:cubicBezTo>
                  <a:pt x="74" y="430"/>
                  <a:pt x="70" y="442"/>
                  <a:pt x="68" y="452"/>
                </a:cubicBezTo>
                <a:cubicBezTo>
                  <a:pt x="67" y="433"/>
                  <a:pt x="67" y="415"/>
                  <a:pt x="68" y="397"/>
                </a:cubicBezTo>
                <a:cubicBezTo>
                  <a:pt x="75" y="396"/>
                  <a:pt x="92" y="394"/>
                  <a:pt x="110" y="383"/>
                </a:cubicBezTo>
                <a:cubicBezTo>
                  <a:pt x="129" y="370"/>
                  <a:pt x="134" y="343"/>
                  <a:pt x="134" y="343"/>
                </a:cubicBezTo>
                <a:cubicBezTo>
                  <a:pt x="134" y="343"/>
                  <a:pt x="103" y="342"/>
                  <a:pt x="85" y="358"/>
                </a:cubicBezTo>
                <a:cubicBezTo>
                  <a:pt x="79" y="364"/>
                  <a:pt x="73" y="375"/>
                  <a:pt x="69" y="384"/>
                </a:cubicBezTo>
                <a:cubicBezTo>
                  <a:pt x="71" y="365"/>
                  <a:pt x="74" y="347"/>
                  <a:pt x="79" y="329"/>
                </a:cubicBezTo>
                <a:cubicBezTo>
                  <a:pt x="86" y="330"/>
                  <a:pt x="103" y="330"/>
                  <a:pt x="122" y="322"/>
                </a:cubicBezTo>
                <a:cubicBezTo>
                  <a:pt x="142" y="314"/>
                  <a:pt x="151" y="288"/>
                  <a:pt x="151" y="288"/>
                </a:cubicBezTo>
                <a:cubicBezTo>
                  <a:pt x="151" y="288"/>
                  <a:pt x="122" y="282"/>
                  <a:pt x="102" y="294"/>
                </a:cubicBezTo>
                <a:cubicBezTo>
                  <a:pt x="95" y="299"/>
                  <a:pt x="88" y="308"/>
                  <a:pt x="82" y="316"/>
                </a:cubicBezTo>
                <a:cubicBezTo>
                  <a:pt x="88" y="298"/>
                  <a:pt x="94" y="281"/>
                  <a:pt x="101" y="264"/>
                </a:cubicBezTo>
                <a:cubicBezTo>
                  <a:pt x="108" y="266"/>
                  <a:pt x="124" y="270"/>
                  <a:pt x="144" y="265"/>
                </a:cubicBezTo>
                <a:cubicBezTo>
                  <a:pt x="166" y="261"/>
                  <a:pt x="178" y="237"/>
                  <a:pt x="178" y="237"/>
                </a:cubicBezTo>
                <a:cubicBezTo>
                  <a:pt x="178" y="237"/>
                  <a:pt x="151" y="226"/>
                  <a:pt x="130" y="235"/>
                </a:cubicBezTo>
                <a:cubicBezTo>
                  <a:pt x="122" y="238"/>
                  <a:pt x="112" y="247"/>
                  <a:pt x="106" y="254"/>
                </a:cubicBezTo>
                <a:cubicBezTo>
                  <a:pt x="114" y="236"/>
                  <a:pt x="124" y="220"/>
                  <a:pt x="134" y="204"/>
                </a:cubicBezTo>
                <a:cubicBezTo>
                  <a:pt x="139" y="207"/>
                  <a:pt x="155" y="214"/>
                  <a:pt x="177" y="213"/>
                </a:cubicBezTo>
                <a:cubicBezTo>
                  <a:pt x="198" y="212"/>
                  <a:pt x="214" y="192"/>
                  <a:pt x="214" y="192"/>
                </a:cubicBezTo>
                <a:cubicBezTo>
                  <a:pt x="214" y="192"/>
                  <a:pt x="190" y="177"/>
                  <a:pt x="168" y="181"/>
                </a:cubicBezTo>
                <a:cubicBezTo>
                  <a:pt x="158" y="183"/>
                  <a:pt x="145" y="193"/>
                  <a:pt x="138" y="199"/>
                </a:cubicBezTo>
                <a:cubicBezTo>
                  <a:pt x="150" y="181"/>
                  <a:pt x="163" y="165"/>
                  <a:pt x="177" y="152"/>
                </a:cubicBezTo>
                <a:cubicBezTo>
                  <a:pt x="181" y="155"/>
                  <a:pt x="196" y="165"/>
                  <a:pt x="217" y="168"/>
                </a:cubicBezTo>
                <a:cubicBezTo>
                  <a:pt x="238" y="171"/>
                  <a:pt x="257" y="154"/>
                  <a:pt x="257" y="154"/>
                </a:cubicBezTo>
                <a:cubicBezTo>
                  <a:pt x="257" y="154"/>
                  <a:pt x="236" y="135"/>
                  <a:pt x="215" y="136"/>
                </a:cubicBezTo>
                <a:cubicBezTo>
                  <a:pt x="204" y="136"/>
                  <a:pt x="190" y="143"/>
                  <a:pt x="182" y="148"/>
                </a:cubicBezTo>
                <a:cubicBezTo>
                  <a:pt x="183" y="147"/>
                  <a:pt x="184" y="146"/>
                  <a:pt x="185" y="145"/>
                </a:cubicBezTo>
                <a:cubicBezTo>
                  <a:pt x="200" y="131"/>
                  <a:pt x="215" y="119"/>
                  <a:pt x="229" y="109"/>
                </a:cubicBezTo>
                <a:cubicBezTo>
                  <a:pt x="233" y="112"/>
                  <a:pt x="245" y="125"/>
                  <a:pt x="265" y="131"/>
                </a:cubicBezTo>
                <a:cubicBezTo>
                  <a:pt x="285" y="137"/>
                  <a:pt x="306" y="124"/>
                  <a:pt x="306" y="124"/>
                </a:cubicBezTo>
                <a:cubicBezTo>
                  <a:pt x="306" y="124"/>
                  <a:pt x="289" y="102"/>
                  <a:pt x="268" y="99"/>
                </a:cubicBezTo>
                <a:cubicBezTo>
                  <a:pt x="257" y="98"/>
                  <a:pt x="242" y="102"/>
                  <a:pt x="234" y="105"/>
                </a:cubicBezTo>
                <a:cubicBezTo>
                  <a:pt x="253" y="92"/>
                  <a:pt x="271" y="82"/>
                  <a:pt x="286" y="75"/>
                </a:cubicBezTo>
                <a:cubicBezTo>
                  <a:pt x="288" y="78"/>
                  <a:pt x="298" y="93"/>
                  <a:pt x="317" y="103"/>
                </a:cubicBezTo>
                <a:cubicBezTo>
                  <a:pt x="335" y="112"/>
                  <a:pt x="358" y="104"/>
                  <a:pt x="358" y="104"/>
                </a:cubicBezTo>
                <a:cubicBezTo>
                  <a:pt x="358" y="104"/>
                  <a:pt x="345" y="80"/>
                  <a:pt x="326" y="73"/>
                </a:cubicBezTo>
                <a:cubicBezTo>
                  <a:pt x="314" y="69"/>
                  <a:pt x="296" y="72"/>
                  <a:pt x="289" y="74"/>
                </a:cubicBezTo>
                <a:cubicBezTo>
                  <a:pt x="304" y="67"/>
                  <a:pt x="316" y="62"/>
                  <a:pt x="326" y="59"/>
                </a:cubicBezTo>
                <a:cubicBezTo>
                  <a:pt x="328" y="60"/>
                  <a:pt x="343" y="67"/>
                  <a:pt x="357" y="63"/>
                </a:cubicBezTo>
                <a:cubicBezTo>
                  <a:pt x="376" y="56"/>
                  <a:pt x="385" y="44"/>
                  <a:pt x="385" y="44"/>
                </a:cubicBezTo>
                <a:cubicBezTo>
                  <a:pt x="385" y="44"/>
                  <a:pt x="366" y="36"/>
                  <a:pt x="354" y="38"/>
                </a:cubicBezTo>
                <a:cubicBezTo>
                  <a:pt x="341" y="40"/>
                  <a:pt x="329" y="53"/>
                  <a:pt x="326" y="57"/>
                </a:cubicBezTo>
                <a:cubicBezTo>
                  <a:pt x="319" y="59"/>
                  <a:pt x="310" y="62"/>
                  <a:pt x="299" y="67"/>
                </a:cubicBezTo>
                <a:cubicBezTo>
                  <a:pt x="306" y="62"/>
                  <a:pt x="317" y="53"/>
                  <a:pt x="322" y="44"/>
                </a:cubicBezTo>
                <a:cubicBezTo>
                  <a:pt x="331" y="26"/>
                  <a:pt x="324" y="0"/>
                  <a:pt x="324" y="0"/>
                </a:cubicBezTo>
                <a:cubicBezTo>
                  <a:pt x="324" y="0"/>
                  <a:pt x="301" y="9"/>
                  <a:pt x="295" y="28"/>
                </a:cubicBezTo>
                <a:cubicBezTo>
                  <a:pt x="288" y="48"/>
                  <a:pt x="291" y="65"/>
                  <a:pt x="292" y="70"/>
                </a:cubicBezTo>
                <a:cubicBezTo>
                  <a:pt x="277" y="76"/>
                  <a:pt x="260" y="85"/>
                  <a:pt x="241" y="96"/>
                </a:cubicBezTo>
                <a:cubicBezTo>
                  <a:pt x="247" y="90"/>
                  <a:pt x="256" y="80"/>
                  <a:pt x="259" y="71"/>
                </a:cubicBezTo>
                <a:cubicBezTo>
                  <a:pt x="265" y="51"/>
                  <a:pt x="253" y="26"/>
                  <a:pt x="253" y="26"/>
                </a:cubicBezTo>
                <a:cubicBezTo>
                  <a:pt x="253" y="26"/>
                  <a:pt x="232" y="40"/>
                  <a:pt x="229" y="60"/>
                </a:cubicBezTo>
                <a:cubicBezTo>
                  <a:pt x="226" y="80"/>
                  <a:pt x="231" y="96"/>
                  <a:pt x="234" y="101"/>
                </a:cubicBezTo>
                <a:cubicBezTo>
                  <a:pt x="219" y="111"/>
                  <a:pt x="204" y="122"/>
                  <a:pt x="189" y="135"/>
                </a:cubicBezTo>
                <a:cubicBezTo>
                  <a:pt x="194" y="128"/>
                  <a:pt x="200" y="117"/>
                  <a:pt x="201" y="109"/>
                </a:cubicBezTo>
                <a:cubicBezTo>
                  <a:pt x="204" y="88"/>
                  <a:pt x="187" y="65"/>
                  <a:pt x="187" y="65"/>
                </a:cubicBezTo>
                <a:cubicBezTo>
                  <a:pt x="187" y="65"/>
                  <a:pt x="168" y="82"/>
                  <a:pt x="169" y="103"/>
                </a:cubicBezTo>
                <a:cubicBezTo>
                  <a:pt x="169" y="123"/>
                  <a:pt x="177" y="138"/>
                  <a:pt x="180" y="143"/>
                </a:cubicBezTo>
                <a:cubicBezTo>
                  <a:pt x="168" y="154"/>
                  <a:pt x="155" y="167"/>
                  <a:pt x="144" y="181"/>
                </a:cubicBezTo>
                <a:cubicBezTo>
                  <a:pt x="147" y="173"/>
                  <a:pt x="150" y="164"/>
                  <a:pt x="150" y="157"/>
                </a:cubicBezTo>
                <a:cubicBezTo>
                  <a:pt x="149" y="135"/>
                  <a:pt x="128" y="115"/>
                  <a:pt x="128" y="115"/>
                </a:cubicBezTo>
                <a:cubicBezTo>
                  <a:pt x="128" y="115"/>
                  <a:pt x="112" y="135"/>
                  <a:pt x="116" y="156"/>
                </a:cubicBezTo>
                <a:cubicBezTo>
                  <a:pt x="120" y="176"/>
                  <a:pt x="130" y="189"/>
                  <a:pt x="134" y="194"/>
                </a:cubicBezTo>
                <a:cubicBezTo>
                  <a:pt x="124" y="208"/>
                  <a:pt x="114" y="224"/>
                  <a:pt x="105" y="241"/>
                </a:cubicBezTo>
                <a:cubicBezTo>
                  <a:pt x="107" y="232"/>
                  <a:pt x="109" y="221"/>
                  <a:pt x="107" y="213"/>
                </a:cubicBezTo>
                <a:cubicBezTo>
                  <a:pt x="102" y="191"/>
                  <a:pt x="78" y="175"/>
                  <a:pt x="78" y="175"/>
                </a:cubicBezTo>
                <a:cubicBezTo>
                  <a:pt x="78" y="175"/>
                  <a:pt x="66" y="199"/>
                  <a:pt x="74" y="219"/>
                </a:cubicBezTo>
                <a:cubicBezTo>
                  <a:pt x="81" y="238"/>
                  <a:pt x="93" y="250"/>
                  <a:pt x="99" y="254"/>
                </a:cubicBezTo>
                <a:cubicBezTo>
                  <a:pt x="91" y="270"/>
                  <a:pt x="84" y="287"/>
                  <a:pt x="78" y="305"/>
                </a:cubicBezTo>
                <a:cubicBezTo>
                  <a:pt x="79" y="296"/>
                  <a:pt x="78" y="285"/>
                  <a:pt x="75" y="277"/>
                </a:cubicBezTo>
                <a:cubicBezTo>
                  <a:pt x="67" y="256"/>
                  <a:pt x="39" y="243"/>
                  <a:pt x="39" y="243"/>
                </a:cubicBezTo>
                <a:cubicBezTo>
                  <a:pt x="39" y="243"/>
                  <a:pt x="31" y="269"/>
                  <a:pt x="43" y="288"/>
                </a:cubicBezTo>
                <a:cubicBezTo>
                  <a:pt x="54" y="306"/>
                  <a:pt x="68" y="316"/>
                  <a:pt x="74" y="319"/>
                </a:cubicBezTo>
                <a:cubicBezTo>
                  <a:pt x="69" y="336"/>
                  <a:pt x="66" y="353"/>
                  <a:pt x="63" y="370"/>
                </a:cubicBezTo>
                <a:cubicBezTo>
                  <a:pt x="62" y="362"/>
                  <a:pt x="59" y="352"/>
                  <a:pt x="55" y="345"/>
                </a:cubicBezTo>
                <a:cubicBezTo>
                  <a:pt x="43" y="325"/>
                  <a:pt x="13" y="318"/>
                  <a:pt x="13" y="318"/>
                </a:cubicBezTo>
                <a:cubicBezTo>
                  <a:pt x="13" y="318"/>
                  <a:pt x="9" y="345"/>
                  <a:pt x="24" y="362"/>
                </a:cubicBezTo>
                <a:cubicBezTo>
                  <a:pt x="38" y="378"/>
                  <a:pt x="54" y="385"/>
                  <a:pt x="61" y="388"/>
                </a:cubicBezTo>
                <a:cubicBezTo>
                  <a:pt x="59" y="404"/>
                  <a:pt x="58" y="420"/>
                  <a:pt x="59" y="437"/>
                </a:cubicBezTo>
                <a:cubicBezTo>
                  <a:pt x="56" y="429"/>
                  <a:pt x="52" y="421"/>
                  <a:pt x="47" y="415"/>
                </a:cubicBezTo>
                <a:cubicBezTo>
                  <a:pt x="31" y="398"/>
                  <a:pt x="0" y="395"/>
                  <a:pt x="0" y="395"/>
                </a:cubicBezTo>
                <a:cubicBezTo>
                  <a:pt x="0" y="395"/>
                  <a:pt x="1" y="424"/>
                  <a:pt x="19" y="438"/>
                </a:cubicBezTo>
                <a:cubicBezTo>
                  <a:pt x="36" y="451"/>
                  <a:pt x="52" y="455"/>
                  <a:pt x="60" y="457"/>
                </a:cubicBezTo>
                <a:cubicBezTo>
                  <a:pt x="61" y="473"/>
                  <a:pt x="63" y="489"/>
                  <a:pt x="67" y="505"/>
                </a:cubicBezTo>
                <a:cubicBezTo>
                  <a:pt x="63" y="497"/>
                  <a:pt x="57" y="489"/>
                  <a:pt x="51" y="485"/>
                </a:cubicBezTo>
                <a:cubicBezTo>
                  <a:pt x="32" y="470"/>
                  <a:pt x="0" y="473"/>
                  <a:pt x="0" y="473"/>
                </a:cubicBezTo>
                <a:cubicBezTo>
                  <a:pt x="0" y="473"/>
                  <a:pt x="7" y="501"/>
                  <a:pt x="27" y="512"/>
                </a:cubicBezTo>
                <a:cubicBezTo>
                  <a:pt x="46" y="522"/>
                  <a:pt x="63" y="524"/>
                  <a:pt x="71" y="524"/>
                </a:cubicBezTo>
                <a:cubicBezTo>
                  <a:pt x="75" y="539"/>
                  <a:pt x="80" y="554"/>
                  <a:pt x="85" y="568"/>
                </a:cubicBezTo>
                <a:cubicBezTo>
                  <a:pt x="80" y="562"/>
                  <a:pt x="74" y="555"/>
                  <a:pt x="67" y="552"/>
                </a:cubicBezTo>
                <a:cubicBezTo>
                  <a:pt x="45" y="540"/>
                  <a:pt x="14" y="549"/>
                  <a:pt x="14" y="549"/>
                </a:cubicBezTo>
                <a:cubicBezTo>
                  <a:pt x="14" y="549"/>
                  <a:pt x="25" y="576"/>
                  <a:pt x="48" y="584"/>
                </a:cubicBezTo>
                <a:cubicBezTo>
                  <a:pt x="68" y="591"/>
                  <a:pt x="86" y="589"/>
                  <a:pt x="94" y="588"/>
                </a:cubicBezTo>
                <a:cubicBezTo>
                  <a:pt x="101" y="602"/>
                  <a:pt x="108" y="616"/>
                  <a:pt x="117" y="630"/>
                </a:cubicBezTo>
                <a:cubicBezTo>
                  <a:pt x="110" y="624"/>
                  <a:pt x="102" y="618"/>
                  <a:pt x="94" y="616"/>
                </a:cubicBezTo>
                <a:cubicBezTo>
                  <a:pt x="70" y="608"/>
                  <a:pt x="40" y="623"/>
                  <a:pt x="40" y="623"/>
                </a:cubicBezTo>
                <a:cubicBezTo>
                  <a:pt x="40" y="623"/>
                  <a:pt x="57" y="648"/>
                  <a:pt x="81" y="651"/>
                </a:cubicBezTo>
                <a:cubicBezTo>
                  <a:pt x="103" y="655"/>
                  <a:pt x="120" y="650"/>
                  <a:pt x="128" y="647"/>
                </a:cubicBezTo>
                <a:cubicBezTo>
                  <a:pt x="138" y="661"/>
                  <a:pt x="148" y="673"/>
                  <a:pt x="159" y="685"/>
                </a:cubicBezTo>
                <a:cubicBezTo>
                  <a:pt x="151" y="680"/>
                  <a:pt x="141" y="676"/>
                  <a:pt x="133" y="675"/>
                </a:cubicBezTo>
                <a:cubicBezTo>
                  <a:pt x="107" y="671"/>
                  <a:pt x="80" y="691"/>
                  <a:pt x="80" y="691"/>
                </a:cubicBezTo>
                <a:cubicBezTo>
                  <a:pt x="80" y="691"/>
                  <a:pt x="101" y="713"/>
                  <a:pt x="126" y="713"/>
                </a:cubicBezTo>
                <a:cubicBezTo>
                  <a:pt x="149" y="712"/>
                  <a:pt x="166" y="704"/>
                  <a:pt x="173" y="700"/>
                </a:cubicBezTo>
                <a:cubicBezTo>
                  <a:pt x="184" y="711"/>
                  <a:pt x="196" y="722"/>
                  <a:pt x="209" y="732"/>
                </a:cubicBezTo>
                <a:cubicBezTo>
                  <a:pt x="200" y="729"/>
                  <a:pt x="189" y="726"/>
                  <a:pt x="181" y="726"/>
                </a:cubicBezTo>
                <a:cubicBezTo>
                  <a:pt x="155" y="727"/>
                  <a:pt x="131" y="752"/>
                  <a:pt x="131" y="752"/>
                </a:cubicBezTo>
                <a:cubicBezTo>
                  <a:pt x="131" y="752"/>
                  <a:pt x="156" y="771"/>
                  <a:pt x="181" y="766"/>
                </a:cubicBezTo>
                <a:cubicBezTo>
                  <a:pt x="203" y="761"/>
                  <a:pt x="219" y="750"/>
                  <a:pt x="226" y="745"/>
                </a:cubicBezTo>
                <a:cubicBezTo>
                  <a:pt x="238" y="754"/>
                  <a:pt x="251" y="762"/>
                  <a:pt x="263" y="769"/>
                </a:cubicBezTo>
                <a:cubicBezTo>
                  <a:pt x="255" y="767"/>
                  <a:pt x="245" y="767"/>
                  <a:pt x="238" y="768"/>
                </a:cubicBezTo>
                <a:cubicBezTo>
                  <a:pt x="212" y="774"/>
                  <a:pt x="192" y="803"/>
                  <a:pt x="192" y="803"/>
                </a:cubicBezTo>
                <a:cubicBezTo>
                  <a:pt x="192" y="803"/>
                  <a:pt x="220" y="818"/>
                  <a:pt x="244" y="808"/>
                </a:cubicBezTo>
                <a:cubicBezTo>
                  <a:pt x="265" y="800"/>
                  <a:pt x="279" y="787"/>
                  <a:pt x="285" y="780"/>
                </a:cubicBezTo>
                <a:cubicBezTo>
                  <a:pt x="299" y="786"/>
                  <a:pt x="312" y="792"/>
                  <a:pt x="326" y="796"/>
                </a:cubicBezTo>
                <a:cubicBezTo>
                  <a:pt x="317" y="796"/>
                  <a:pt x="308" y="797"/>
                  <a:pt x="301" y="800"/>
                </a:cubicBezTo>
                <a:cubicBezTo>
                  <a:pt x="275" y="810"/>
                  <a:pt x="260" y="843"/>
                  <a:pt x="260" y="843"/>
                </a:cubicBezTo>
                <a:cubicBezTo>
                  <a:pt x="260" y="843"/>
                  <a:pt x="291" y="853"/>
                  <a:pt x="314" y="839"/>
                </a:cubicBezTo>
                <a:cubicBezTo>
                  <a:pt x="335" y="827"/>
                  <a:pt x="346" y="810"/>
                  <a:pt x="351" y="803"/>
                </a:cubicBezTo>
                <a:cubicBezTo>
                  <a:pt x="383" y="808"/>
                  <a:pt x="410" y="817"/>
                  <a:pt x="432" y="827"/>
                </a:cubicBezTo>
                <a:cubicBezTo>
                  <a:pt x="392" y="848"/>
                  <a:pt x="376" y="867"/>
                  <a:pt x="376" y="867"/>
                </a:cubicBezTo>
                <a:cubicBezTo>
                  <a:pt x="390" y="880"/>
                  <a:pt x="390" y="880"/>
                  <a:pt x="390" y="880"/>
                </a:cubicBezTo>
                <a:cubicBezTo>
                  <a:pt x="390" y="880"/>
                  <a:pt x="408" y="857"/>
                  <a:pt x="449" y="836"/>
                </a:cubicBezTo>
                <a:cubicBezTo>
                  <a:pt x="489" y="857"/>
                  <a:pt x="508" y="880"/>
                  <a:pt x="508" y="880"/>
                </a:cubicBezTo>
                <a:cubicBezTo>
                  <a:pt x="522" y="867"/>
                  <a:pt x="522" y="867"/>
                  <a:pt x="522" y="867"/>
                </a:cubicBezTo>
                <a:cubicBezTo>
                  <a:pt x="522" y="867"/>
                  <a:pt x="506" y="848"/>
                  <a:pt x="466" y="827"/>
                </a:cubicBezTo>
                <a:cubicBezTo>
                  <a:pt x="488" y="817"/>
                  <a:pt x="515" y="808"/>
                  <a:pt x="547" y="803"/>
                </a:cubicBezTo>
                <a:cubicBezTo>
                  <a:pt x="552" y="810"/>
                  <a:pt x="563" y="827"/>
                  <a:pt x="584" y="839"/>
                </a:cubicBezTo>
                <a:cubicBezTo>
                  <a:pt x="606" y="853"/>
                  <a:pt x="637" y="843"/>
                  <a:pt x="637" y="843"/>
                </a:cubicBezTo>
                <a:cubicBezTo>
                  <a:pt x="637" y="843"/>
                  <a:pt x="622" y="810"/>
                  <a:pt x="597" y="800"/>
                </a:cubicBezTo>
                <a:cubicBezTo>
                  <a:pt x="590" y="797"/>
                  <a:pt x="581" y="796"/>
                  <a:pt x="572" y="796"/>
                </a:cubicBezTo>
                <a:cubicBezTo>
                  <a:pt x="585" y="792"/>
                  <a:pt x="599" y="786"/>
                  <a:pt x="613" y="780"/>
                </a:cubicBezTo>
                <a:cubicBezTo>
                  <a:pt x="619" y="787"/>
                  <a:pt x="632" y="800"/>
                  <a:pt x="654" y="808"/>
                </a:cubicBezTo>
                <a:cubicBezTo>
                  <a:pt x="678" y="818"/>
                  <a:pt x="706" y="803"/>
                  <a:pt x="706" y="803"/>
                </a:cubicBezTo>
                <a:cubicBezTo>
                  <a:pt x="706" y="803"/>
                  <a:pt x="686" y="774"/>
                  <a:pt x="660" y="768"/>
                </a:cubicBezTo>
                <a:cubicBezTo>
                  <a:pt x="653" y="767"/>
                  <a:pt x="643" y="767"/>
                  <a:pt x="634" y="769"/>
                </a:cubicBezTo>
                <a:cubicBezTo>
                  <a:pt x="647" y="762"/>
                  <a:pt x="660" y="754"/>
                  <a:pt x="672" y="745"/>
                </a:cubicBezTo>
                <a:cubicBezTo>
                  <a:pt x="679" y="750"/>
                  <a:pt x="694" y="761"/>
                  <a:pt x="717" y="766"/>
                </a:cubicBezTo>
                <a:cubicBezTo>
                  <a:pt x="742" y="771"/>
                  <a:pt x="767" y="752"/>
                  <a:pt x="767" y="752"/>
                </a:cubicBezTo>
                <a:cubicBezTo>
                  <a:pt x="767" y="752"/>
                  <a:pt x="743" y="727"/>
                  <a:pt x="716" y="726"/>
                </a:cubicBezTo>
                <a:cubicBezTo>
                  <a:pt x="708" y="726"/>
                  <a:pt x="698" y="729"/>
                  <a:pt x="689" y="732"/>
                </a:cubicBezTo>
                <a:cubicBezTo>
                  <a:pt x="701" y="722"/>
                  <a:pt x="713" y="711"/>
                  <a:pt x="725" y="700"/>
                </a:cubicBezTo>
                <a:cubicBezTo>
                  <a:pt x="732" y="704"/>
                  <a:pt x="749" y="712"/>
                  <a:pt x="772" y="713"/>
                </a:cubicBezTo>
                <a:cubicBezTo>
                  <a:pt x="797" y="713"/>
                  <a:pt x="818" y="691"/>
                  <a:pt x="818" y="691"/>
                </a:cubicBezTo>
                <a:cubicBezTo>
                  <a:pt x="818" y="691"/>
                  <a:pt x="790" y="671"/>
                  <a:pt x="765" y="675"/>
                </a:cubicBezTo>
                <a:cubicBezTo>
                  <a:pt x="757" y="676"/>
                  <a:pt x="747" y="680"/>
                  <a:pt x="739" y="685"/>
                </a:cubicBezTo>
                <a:cubicBezTo>
                  <a:pt x="750" y="673"/>
                  <a:pt x="760" y="661"/>
                  <a:pt x="769" y="647"/>
                </a:cubicBezTo>
                <a:cubicBezTo>
                  <a:pt x="777" y="650"/>
                  <a:pt x="795" y="655"/>
                  <a:pt x="817" y="651"/>
                </a:cubicBezTo>
                <a:cubicBezTo>
                  <a:pt x="841" y="648"/>
                  <a:pt x="857" y="623"/>
                  <a:pt x="857" y="623"/>
                </a:cubicBezTo>
                <a:cubicBezTo>
                  <a:pt x="857" y="623"/>
                  <a:pt x="827" y="608"/>
                  <a:pt x="803" y="616"/>
                </a:cubicBezTo>
                <a:cubicBezTo>
                  <a:pt x="796" y="618"/>
                  <a:pt x="788" y="624"/>
                  <a:pt x="781" y="630"/>
                </a:cubicBezTo>
                <a:cubicBezTo>
                  <a:pt x="789" y="616"/>
                  <a:pt x="797" y="602"/>
                  <a:pt x="804" y="588"/>
                </a:cubicBezTo>
                <a:cubicBezTo>
                  <a:pt x="812" y="589"/>
                  <a:pt x="829" y="591"/>
                  <a:pt x="850" y="584"/>
                </a:cubicBezTo>
                <a:cubicBezTo>
                  <a:pt x="873" y="576"/>
                  <a:pt x="884" y="549"/>
                  <a:pt x="884" y="549"/>
                </a:cubicBezTo>
                <a:cubicBezTo>
                  <a:pt x="884" y="549"/>
                  <a:pt x="853" y="540"/>
                  <a:pt x="831" y="552"/>
                </a:cubicBezTo>
                <a:cubicBezTo>
                  <a:pt x="824" y="555"/>
                  <a:pt x="818" y="562"/>
                  <a:pt x="812" y="568"/>
                </a:cubicBezTo>
                <a:cubicBezTo>
                  <a:pt x="818" y="554"/>
                  <a:pt x="823" y="539"/>
                  <a:pt x="826" y="524"/>
                </a:cubicBezTo>
                <a:cubicBezTo>
                  <a:pt x="834" y="524"/>
                  <a:pt x="852" y="522"/>
                  <a:pt x="870" y="512"/>
                </a:cubicBezTo>
                <a:close/>
              </a:path>
            </a:pathLst>
          </a:custGeom>
          <a:solidFill>
            <a:srgbClr val="3F403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5371070" y="1375123"/>
            <a:ext cx="1449860" cy="144986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39452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305040" cy="6436867"/>
          </a:xfrm>
          <a:custGeom>
            <a:avLst/>
            <a:gdLst>
              <a:gd name="connsiteX0" fmla="*/ 410480 w 4329568"/>
              <a:gd name="connsiteY0" fmla="*/ 4188952 h 6473541"/>
              <a:gd name="connsiteX1" fmla="*/ 403302 w 4329568"/>
              <a:gd name="connsiteY1" fmla="*/ 4189746 h 6473541"/>
              <a:gd name="connsiteX2" fmla="*/ 398247 w 4329568"/>
              <a:gd name="connsiteY2" fmla="*/ 4214385 h 6473541"/>
              <a:gd name="connsiteX3" fmla="*/ 315436 w 4329568"/>
              <a:gd name="connsiteY3" fmla="*/ 4300420 h 6473541"/>
              <a:gd name="connsiteX4" fmla="*/ 398247 w 4329568"/>
              <a:gd name="connsiteY4" fmla="*/ 4214385 h 6473541"/>
              <a:gd name="connsiteX5" fmla="*/ 410480 w 4329568"/>
              <a:gd name="connsiteY5" fmla="*/ 4188952 h 6473541"/>
              <a:gd name="connsiteX6" fmla="*/ 3226500 w 4329568"/>
              <a:gd name="connsiteY6" fmla="*/ 4182512 h 6473541"/>
              <a:gd name="connsiteX7" fmla="*/ 3226500 w 4329568"/>
              <a:gd name="connsiteY7" fmla="*/ 4182512 h 6473541"/>
              <a:gd name="connsiteX8" fmla="*/ 3234205 w 4329568"/>
              <a:gd name="connsiteY8" fmla="*/ 3439252 h 6473541"/>
              <a:gd name="connsiteX9" fmla="*/ 3214635 w 4329568"/>
              <a:gd name="connsiteY9" fmla="*/ 3451503 h 6473541"/>
              <a:gd name="connsiteX10" fmla="*/ 3234205 w 4329568"/>
              <a:gd name="connsiteY10" fmla="*/ 3439252 h 6473541"/>
              <a:gd name="connsiteX11" fmla="*/ 3446683 w 4329568"/>
              <a:gd name="connsiteY11" fmla="*/ 2659332 h 6473541"/>
              <a:gd name="connsiteX12" fmla="*/ 3446712 w 4329568"/>
              <a:gd name="connsiteY12" fmla="*/ 2659359 h 6473541"/>
              <a:gd name="connsiteX13" fmla="*/ 3439054 w 4329568"/>
              <a:gd name="connsiteY13" fmla="*/ 2669771 h 6473541"/>
              <a:gd name="connsiteX14" fmla="*/ 3372700 w 4329568"/>
              <a:gd name="connsiteY14" fmla="*/ 2755404 h 6473541"/>
              <a:gd name="connsiteX15" fmla="*/ 3446683 w 4329568"/>
              <a:gd name="connsiteY15" fmla="*/ 2659332 h 6473541"/>
              <a:gd name="connsiteX16" fmla="*/ 478541 w 4329568"/>
              <a:gd name="connsiteY16" fmla="*/ 2369534 h 6473541"/>
              <a:gd name="connsiteX17" fmla="*/ 473423 w 4329568"/>
              <a:gd name="connsiteY17" fmla="*/ 2374246 h 6473541"/>
              <a:gd name="connsiteX18" fmla="*/ 474957 w 4329568"/>
              <a:gd name="connsiteY18" fmla="*/ 2411424 h 6473541"/>
              <a:gd name="connsiteX19" fmla="*/ 435641 w 4329568"/>
              <a:gd name="connsiteY19" fmla="*/ 2417807 h 6473541"/>
              <a:gd name="connsiteX20" fmla="*/ 474957 w 4329568"/>
              <a:gd name="connsiteY20" fmla="*/ 2411424 h 6473541"/>
              <a:gd name="connsiteX21" fmla="*/ 478541 w 4329568"/>
              <a:gd name="connsiteY21" fmla="*/ 2369534 h 6473541"/>
              <a:gd name="connsiteX22" fmla="*/ 2128771 w 4329568"/>
              <a:gd name="connsiteY22" fmla="*/ 0 h 6473541"/>
              <a:gd name="connsiteX23" fmla="*/ 4204338 w 4329568"/>
              <a:gd name="connsiteY23" fmla="*/ 0 h 6473541"/>
              <a:gd name="connsiteX24" fmla="*/ 4159562 w 4329568"/>
              <a:gd name="connsiteY24" fmla="*/ 111229 h 6473541"/>
              <a:gd name="connsiteX25" fmla="*/ 4117194 w 4329568"/>
              <a:gd name="connsiteY25" fmla="*/ 247153 h 6473541"/>
              <a:gd name="connsiteX26" fmla="*/ 4134202 w 4329568"/>
              <a:gd name="connsiteY26" fmla="*/ 252457 h 6473541"/>
              <a:gd name="connsiteX27" fmla="*/ 4151217 w 4329568"/>
              <a:gd name="connsiteY27" fmla="*/ 257761 h 6473541"/>
              <a:gd name="connsiteX28" fmla="*/ 4217013 w 4329568"/>
              <a:gd name="connsiteY28" fmla="*/ 166422 h 6473541"/>
              <a:gd name="connsiteX29" fmla="*/ 4327428 w 4329568"/>
              <a:gd name="connsiteY29" fmla="*/ 51707 h 6473541"/>
              <a:gd name="connsiteX30" fmla="*/ 4070653 w 4329568"/>
              <a:gd name="connsiteY30" fmla="*/ 456347 h 6473541"/>
              <a:gd name="connsiteX31" fmla="*/ 4038877 w 4329568"/>
              <a:gd name="connsiteY31" fmla="*/ 558291 h 6473541"/>
              <a:gd name="connsiteX32" fmla="*/ 4106923 w 4329568"/>
              <a:gd name="connsiteY32" fmla="*/ 579500 h 6473541"/>
              <a:gd name="connsiteX33" fmla="*/ 3740853 w 4329568"/>
              <a:gd name="connsiteY33" fmla="*/ 1155135 h 6473541"/>
              <a:gd name="connsiteX34" fmla="*/ 3707954 w 4329568"/>
              <a:gd name="connsiteY34" fmla="*/ 1200802 h 6473541"/>
              <a:gd name="connsiteX35" fmla="*/ 3731385 w 4329568"/>
              <a:gd name="connsiteY35" fmla="*/ 1245392 h 6473541"/>
              <a:gd name="connsiteX36" fmla="*/ 3781296 w 4329568"/>
              <a:gd name="connsiteY36" fmla="*/ 1205025 h 6473541"/>
              <a:gd name="connsiteX37" fmla="*/ 3798311 w 4329568"/>
              <a:gd name="connsiteY37" fmla="*/ 1210328 h 6473541"/>
              <a:gd name="connsiteX38" fmla="*/ 3858811 w 4329568"/>
              <a:gd name="connsiteY38" fmla="*/ 1135976 h 6473541"/>
              <a:gd name="connsiteX39" fmla="*/ 3881119 w 4329568"/>
              <a:gd name="connsiteY39" fmla="*/ 1124290 h 6473541"/>
              <a:gd name="connsiteX40" fmla="*/ 4024434 w 4329568"/>
              <a:gd name="connsiteY40" fmla="*/ 963907 h 6473541"/>
              <a:gd name="connsiteX41" fmla="*/ 4036150 w 4329568"/>
              <a:gd name="connsiteY41" fmla="*/ 986194 h 6473541"/>
              <a:gd name="connsiteX42" fmla="*/ 4052038 w 4329568"/>
              <a:gd name="connsiteY42" fmla="*/ 935226 h 6473541"/>
              <a:gd name="connsiteX43" fmla="*/ 4108369 w 4329568"/>
              <a:gd name="connsiteY43" fmla="*/ 934141 h 6473541"/>
              <a:gd name="connsiteX44" fmla="*/ 4212361 w 4329568"/>
              <a:gd name="connsiteY44" fmla="*/ 780140 h 6473541"/>
              <a:gd name="connsiteX45" fmla="*/ 4114785 w 4329568"/>
              <a:gd name="connsiteY45" fmla="*/ 973426 h 6473541"/>
              <a:gd name="connsiteX46" fmla="*/ 4022509 w 4329568"/>
              <a:gd name="connsiteY46" fmla="*/ 1149721 h 6473541"/>
              <a:gd name="connsiteX47" fmla="*/ 4159404 w 4329568"/>
              <a:gd name="connsiteY47" fmla="*/ 950049 h 6473541"/>
              <a:gd name="connsiteX48" fmla="*/ 3529012 w 4329568"/>
              <a:gd name="connsiteY48" fmla="*/ 1834764 h 6473541"/>
              <a:gd name="connsiteX49" fmla="*/ 3321024 w 4329568"/>
              <a:gd name="connsiteY49" fmla="*/ 2142769 h 6473541"/>
              <a:gd name="connsiteX50" fmla="*/ 3345579 w 4329568"/>
              <a:gd name="connsiteY50" fmla="*/ 2243627 h 6473541"/>
              <a:gd name="connsiteX51" fmla="*/ 3366763 w 4329568"/>
              <a:gd name="connsiteY51" fmla="*/ 2175664 h 6473541"/>
              <a:gd name="connsiteX52" fmla="*/ 3362587 w 4329568"/>
              <a:gd name="connsiteY52" fmla="*/ 2248930 h 6473541"/>
              <a:gd name="connsiteX53" fmla="*/ 3428387 w 4329568"/>
              <a:gd name="connsiteY53" fmla="*/ 2157588 h 6473541"/>
              <a:gd name="connsiteX54" fmla="*/ 3474130 w 4329568"/>
              <a:gd name="connsiteY54" fmla="*/ 2190487 h 6473541"/>
              <a:gd name="connsiteX55" fmla="*/ 3452942 w 4329568"/>
              <a:gd name="connsiteY55" fmla="*/ 2258453 h 6473541"/>
              <a:gd name="connsiteX56" fmla="*/ 3534633 w 4329568"/>
              <a:gd name="connsiteY56" fmla="*/ 2116139 h 6473541"/>
              <a:gd name="connsiteX57" fmla="*/ 3448770 w 4329568"/>
              <a:gd name="connsiteY57" fmla="*/ 2331715 h 6473541"/>
              <a:gd name="connsiteX58" fmla="*/ 3536877 w 4329568"/>
              <a:gd name="connsiteY58" fmla="*/ 2228686 h 6473541"/>
              <a:gd name="connsiteX59" fmla="*/ 3576196 w 4329568"/>
              <a:gd name="connsiteY59" fmla="*/ 2222300 h 6473541"/>
              <a:gd name="connsiteX60" fmla="*/ 3725931 w 4329568"/>
              <a:gd name="connsiteY60" fmla="*/ 2101199 h 6473541"/>
              <a:gd name="connsiteX61" fmla="*/ 3260038 w 4329568"/>
              <a:gd name="connsiteY61" fmla="*/ 2757569 h 6473541"/>
              <a:gd name="connsiteX62" fmla="*/ 3311073 w 4329568"/>
              <a:gd name="connsiteY62" fmla="*/ 2773477 h 6473541"/>
              <a:gd name="connsiteX63" fmla="*/ 3343972 w 4329568"/>
              <a:gd name="connsiteY63" fmla="*/ 2727809 h 6473541"/>
              <a:gd name="connsiteX64" fmla="*/ 3321201 w 4329568"/>
              <a:gd name="connsiteY64" fmla="*/ 2817704 h 6473541"/>
              <a:gd name="connsiteX65" fmla="*/ 3317660 w 4329568"/>
              <a:gd name="connsiteY65" fmla="*/ 2827032 h 6473541"/>
              <a:gd name="connsiteX66" fmla="*/ 3312196 w 4329568"/>
              <a:gd name="connsiteY66" fmla="*/ 2829753 h 6473541"/>
              <a:gd name="connsiteX67" fmla="*/ 3317531 w 4329568"/>
              <a:gd name="connsiteY67" fmla="*/ 2827373 h 6473541"/>
              <a:gd name="connsiteX68" fmla="*/ 3317660 w 4329568"/>
              <a:gd name="connsiteY68" fmla="*/ 2827032 h 6473541"/>
              <a:gd name="connsiteX69" fmla="*/ 3317790 w 4329568"/>
              <a:gd name="connsiteY69" fmla="*/ 2826968 h 6473541"/>
              <a:gd name="connsiteX70" fmla="*/ 3447219 w 4329568"/>
              <a:gd name="connsiteY70" fmla="*/ 2659822 h 6473541"/>
              <a:gd name="connsiteX71" fmla="*/ 3446712 w 4329568"/>
              <a:gd name="connsiteY71" fmla="*/ 2659359 h 6473541"/>
              <a:gd name="connsiteX72" fmla="*/ 3507891 w 4329568"/>
              <a:gd name="connsiteY72" fmla="*/ 2576175 h 6473541"/>
              <a:gd name="connsiteX73" fmla="*/ 3664625 w 4329568"/>
              <a:gd name="connsiteY73" fmla="*/ 2417644 h 6473541"/>
              <a:gd name="connsiteX74" fmla="*/ 3572350 w 4329568"/>
              <a:gd name="connsiteY74" fmla="*/ 2593932 h 6473541"/>
              <a:gd name="connsiteX75" fmla="*/ 3215744 w 4329568"/>
              <a:gd name="connsiteY75" fmla="*/ 3079314 h 6473541"/>
              <a:gd name="connsiteX76" fmla="*/ 3215744 w 4329568"/>
              <a:gd name="connsiteY76" fmla="*/ 3079314 h 6473541"/>
              <a:gd name="connsiteX77" fmla="*/ 3414267 w 4329568"/>
              <a:gd name="connsiteY77" fmla="*/ 2861570 h 6473541"/>
              <a:gd name="connsiteX78" fmla="*/ 3284915 w 4329568"/>
              <a:gd name="connsiteY78" fmla="*/ 3156799 h 6473541"/>
              <a:gd name="connsiteX79" fmla="*/ 3471721 w 4329568"/>
              <a:gd name="connsiteY79" fmla="*/ 2916760 h 6473541"/>
              <a:gd name="connsiteX80" fmla="*/ 3664947 w 4329568"/>
              <a:gd name="connsiteY80" fmla="*/ 2716009 h 6473541"/>
              <a:gd name="connsiteX81" fmla="*/ 3313641 w 4329568"/>
              <a:gd name="connsiteY81" fmla="*/ 3184394 h 6473541"/>
              <a:gd name="connsiteX82" fmla="*/ 3337077 w 4329568"/>
              <a:gd name="connsiteY82" fmla="*/ 3228980 h 6473541"/>
              <a:gd name="connsiteX83" fmla="*/ 3403996 w 4329568"/>
              <a:gd name="connsiteY83" fmla="*/ 3193916 h 6473541"/>
              <a:gd name="connsiteX84" fmla="*/ 3239497 w 4329568"/>
              <a:gd name="connsiteY84" fmla="*/ 3422262 h 6473541"/>
              <a:gd name="connsiteX85" fmla="*/ 3481512 w 4329568"/>
              <a:gd name="connsiteY85" fmla="*/ 3124869 h 6473541"/>
              <a:gd name="connsiteX86" fmla="*/ 3164233 w 4329568"/>
              <a:gd name="connsiteY86" fmla="*/ 3603857 h 6473541"/>
              <a:gd name="connsiteX87" fmla="*/ 3164233 w 4329568"/>
              <a:gd name="connsiteY87" fmla="*/ 3603857 h 6473541"/>
              <a:gd name="connsiteX88" fmla="*/ 3554855 w 4329568"/>
              <a:gd name="connsiteY88" fmla="*/ 3129083 h 6473541"/>
              <a:gd name="connsiteX89" fmla="*/ 3523075 w 4329568"/>
              <a:gd name="connsiteY89" fmla="*/ 3231030 h 6473541"/>
              <a:gd name="connsiteX90" fmla="*/ 3445560 w 4329568"/>
              <a:gd name="connsiteY90" fmla="*/ 3300078 h 6473541"/>
              <a:gd name="connsiteX91" fmla="*/ 3046596 w 4329568"/>
              <a:gd name="connsiteY91" fmla="*/ 3921381 h 6473541"/>
              <a:gd name="connsiteX92" fmla="*/ 2996685 w 4329568"/>
              <a:gd name="connsiteY92" fmla="*/ 3961748 h 6473541"/>
              <a:gd name="connsiteX93" fmla="*/ 2963785 w 4329568"/>
              <a:gd name="connsiteY93" fmla="*/ 4007415 h 6473541"/>
              <a:gd name="connsiteX94" fmla="*/ 2963785 w 4329568"/>
              <a:gd name="connsiteY94" fmla="*/ 4007415 h 6473541"/>
              <a:gd name="connsiteX95" fmla="*/ 2996685 w 4329568"/>
              <a:gd name="connsiteY95" fmla="*/ 3961748 h 6473541"/>
              <a:gd name="connsiteX96" fmla="*/ 3046596 w 4329568"/>
              <a:gd name="connsiteY96" fmla="*/ 3921381 h 6473541"/>
              <a:gd name="connsiteX97" fmla="*/ 3692072 w 4329568"/>
              <a:gd name="connsiteY97" fmla="*/ 3227784 h 6473541"/>
              <a:gd name="connsiteX98" fmla="*/ 3369493 w 4329568"/>
              <a:gd name="connsiteY98" fmla="*/ 3723763 h 6473541"/>
              <a:gd name="connsiteX99" fmla="*/ 3360025 w 4329568"/>
              <a:gd name="connsiteY99" fmla="*/ 3814020 h 6473541"/>
              <a:gd name="connsiteX100" fmla="*/ 3465141 w 4329568"/>
              <a:gd name="connsiteY100" fmla="*/ 3716295 h 6473541"/>
              <a:gd name="connsiteX101" fmla="*/ 3339964 w 4329568"/>
              <a:gd name="connsiteY101" fmla="*/ 3938258 h 6473541"/>
              <a:gd name="connsiteX102" fmla="*/ 3291177 w 4329568"/>
              <a:gd name="connsiteY102" fmla="*/ 4034901 h 6473541"/>
              <a:gd name="connsiteX103" fmla="*/ 3391000 w 4329568"/>
              <a:gd name="connsiteY103" fmla="*/ 3954159 h 6473541"/>
              <a:gd name="connsiteX104" fmla="*/ 3254101 w 4329568"/>
              <a:gd name="connsiteY104" fmla="*/ 4153835 h 6473541"/>
              <a:gd name="connsiteX105" fmla="*/ 3586473 w 4329568"/>
              <a:gd name="connsiteY105" fmla="*/ 3865960 h 6473541"/>
              <a:gd name="connsiteX106" fmla="*/ 3499490 w 4329568"/>
              <a:gd name="connsiteY106" fmla="*/ 4025265 h 6473541"/>
              <a:gd name="connsiteX107" fmla="*/ 3538809 w 4329568"/>
              <a:gd name="connsiteY107" fmla="*/ 4018879 h 6473541"/>
              <a:gd name="connsiteX108" fmla="*/ 3330814 w 4329568"/>
              <a:gd name="connsiteY108" fmla="*/ 4326876 h 6473541"/>
              <a:gd name="connsiteX109" fmla="*/ 3133423 w 4329568"/>
              <a:gd name="connsiteY109" fmla="*/ 4600897 h 6473541"/>
              <a:gd name="connsiteX110" fmla="*/ 3217354 w 4329568"/>
              <a:gd name="connsiteY110" fmla="*/ 4571134 h 6473541"/>
              <a:gd name="connsiteX111" fmla="*/ 3014663 w 4329568"/>
              <a:gd name="connsiteY111" fmla="*/ 4862145 h 6473541"/>
              <a:gd name="connsiteX112" fmla="*/ 1753559 w 4329568"/>
              <a:gd name="connsiteY112" fmla="*/ 6333213 h 6473541"/>
              <a:gd name="connsiteX113" fmla="*/ 1496462 w 4329568"/>
              <a:gd name="connsiteY113" fmla="*/ 6439488 h 6473541"/>
              <a:gd name="connsiteX114" fmla="*/ 1445430 w 4329568"/>
              <a:gd name="connsiteY114" fmla="*/ 6423583 h 6473541"/>
              <a:gd name="connsiteX115" fmla="*/ 1416702 w 4329568"/>
              <a:gd name="connsiteY115" fmla="*/ 6395988 h 6473541"/>
              <a:gd name="connsiteX116" fmla="*/ 1281728 w 4329568"/>
              <a:gd name="connsiteY116" fmla="*/ 6409842 h 6473541"/>
              <a:gd name="connsiteX117" fmla="*/ 1190257 w 4329568"/>
              <a:gd name="connsiteY117" fmla="*/ 6344044 h 6473541"/>
              <a:gd name="connsiteX118" fmla="*/ 1111615 w 4329568"/>
              <a:gd name="connsiteY118" fmla="*/ 6356820 h 6473541"/>
              <a:gd name="connsiteX119" fmla="*/ 1065872 w 4329568"/>
              <a:gd name="connsiteY119" fmla="*/ 6323921 h 6473541"/>
              <a:gd name="connsiteX120" fmla="*/ 1026556 w 4329568"/>
              <a:gd name="connsiteY120" fmla="*/ 6330303 h 6473541"/>
              <a:gd name="connsiteX121" fmla="*/ 1025432 w 4329568"/>
              <a:gd name="connsiteY121" fmla="*/ 6274028 h 6473541"/>
              <a:gd name="connsiteX122" fmla="*/ 941498 w 4329568"/>
              <a:gd name="connsiteY122" fmla="*/ 6303794 h 6473541"/>
              <a:gd name="connsiteX123" fmla="*/ 555528 w 4329568"/>
              <a:gd name="connsiteY123" fmla="*/ 6164843 h 6473541"/>
              <a:gd name="connsiteX124" fmla="*/ 476889 w 4329568"/>
              <a:gd name="connsiteY124" fmla="*/ 6177615 h 6473541"/>
              <a:gd name="connsiteX125" fmla="*/ 402419 w 4329568"/>
              <a:gd name="connsiteY125" fmla="*/ 6117121 h 6473541"/>
              <a:gd name="connsiteX126" fmla="*/ 374819 w 4329568"/>
              <a:gd name="connsiteY126" fmla="*/ 6145798 h 6473541"/>
              <a:gd name="connsiteX127" fmla="*/ 306772 w 4329568"/>
              <a:gd name="connsiteY127" fmla="*/ 6124589 h 6473541"/>
              <a:gd name="connsiteX128" fmla="*/ 295059 w 4329568"/>
              <a:gd name="connsiteY128" fmla="*/ 6102299 h 6473541"/>
              <a:gd name="connsiteX129" fmla="*/ 227010 w 4329568"/>
              <a:gd name="connsiteY129" fmla="*/ 6081086 h 6473541"/>
              <a:gd name="connsiteX130" fmla="*/ 220593 w 4329568"/>
              <a:gd name="connsiteY130" fmla="*/ 6041808 h 6473541"/>
              <a:gd name="connsiteX131" fmla="*/ 135538 w 4329568"/>
              <a:gd name="connsiteY131" fmla="*/ 6015288 h 6473541"/>
              <a:gd name="connsiteX132" fmla="*/ 39887 w 4329568"/>
              <a:gd name="connsiteY132" fmla="*/ 6022760 h 6473541"/>
              <a:gd name="connsiteX133" fmla="*/ 18618 w 4329568"/>
              <a:gd name="connsiteY133" fmla="*/ 6016132 h 6473541"/>
              <a:gd name="connsiteX134" fmla="*/ 0 w 4329568"/>
              <a:gd name="connsiteY134" fmla="*/ 6005521 h 6473541"/>
              <a:gd name="connsiteX135" fmla="*/ 0 w 4329568"/>
              <a:gd name="connsiteY135" fmla="*/ 4721621 h 6473541"/>
              <a:gd name="connsiteX136" fmla="*/ 19058 w 4329568"/>
              <a:gd name="connsiteY136" fmla="*/ 4697379 h 6473541"/>
              <a:gd name="connsiteX137" fmla="*/ 189136 w 4329568"/>
              <a:gd name="connsiteY137" fmla="*/ 4466107 h 6473541"/>
              <a:gd name="connsiteX138" fmla="*/ 277239 w 4329568"/>
              <a:gd name="connsiteY138" fmla="*/ 4363082 h 6473541"/>
              <a:gd name="connsiteX139" fmla="*/ 189136 w 4329568"/>
              <a:gd name="connsiteY139" fmla="*/ 4466107 h 6473541"/>
              <a:gd name="connsiteX140" fmla="*/ 0 w 4329568"/>
              <a:gd name="connsiteY140" fmla="*/ 4680499 h 6473541"/>
              <a:gd name="connsiteX141" fmla="*/ 0 w 4329568"/>
              <a:gd name="connsiteY141" fmla="*/ 3005400 h 6473541"/>
              <a:gd name="connsiteX142" fmla="*/ 36449 w 4329568"/>
              <a:gd name="connsiteY142" fmla="*/ 2957486 h 6473541"/>
              <a:gd name="connsiteX143" fmla="*/ 293447 w 4329568"/>
              <a:gd name="connsiteY143" fmla="*/ 2634469 h 6473541"/>
              <a:gd name="connsiteX144" fmla="*/ 402734 w 4329568"/>
              <a:gd name="connsiteY144" fmla="*/ 2463481 h 6473541"/>
              <a:gd name="connsiteX145" fmla="*/ 408038 w 4329568"/>
              <a:gd name="connsiteY145" fmla="*/ 2446487 h 6473541"/>
              <a:gd name="connsiteX146" fmla="*/ 402734 w 4329568"/>
              <a:gd name="connsiteY146" fmla="*/ 2463481 h 6473541"/>
              <a:gd name="connsiteX147" fmla="*/ 506730 w 4329568"/>
              <a:gd name="connsiteY147" fmla="*/ 2309477 h 6473541"/>
              <a:gd name="connsiteX148" fmla="*/ 8895 w 4329568"/>
              <a:gd name="connsiteY148" fmla="*/ 2896178 h 6473541"/>
              <a:gd name="connsiteX149" fmla="*/ 0 w 4329568"/>
              <a:gd name="connsiteY149" fmla="*/ 2907907 h 6473541"/>
              <a:gd name="connsiteX150" fmla="*/ 0 w 4329568"/>
              <a:gd name="connsiteY150" fmla="*/ 2881105 h 6473541"/>
              <a:gd name="connsiteX151" fmla="*/ 92460 w 4329568"/>
              <a:gd name="connsiteY151" fmla="*/ 2768429 h 6473541"/>
              <a:gd name="connsiteX152" fmla="*/ 735909 w 4329568"/>
              <a:gd name="connsiteY152" fmla="*/ 1933517 h 6473541"/>
              <a:gd name="connsiteX153" fmla="*/ 658390 w 4329568"/>
              <a:gd name="connsiteY153" fmla="*/ 2002561 h 6473541"/>
              <a:gd name="connsiteX154" fmla="*/ 570283 w 4329568"/>
              <a:gd name="connsiteY154" fmla="*/ 2105590 h 6473541"/>
              <a:gd name="connsiteX155" fmla="*/ 1459698 w 4329568"/>
              <a:gd name="connsiteY155" fmla="*/ 928779 h 6473541"/>
              <a:gd name="connsiteX156" fmla="*/ 1459698 w 4329568"/>
              <a:gd name="connsiteY156" fmla="*/ 928779 h 6473541"/>
              <a:gd name="connsiteX157" fmla="*/ 1932629 w 4329568"/>
              <a:gd name="connsiteY157" fmla="*/ 272277 h 6473541"/>
              <a:gd name="connsiteX158" fmla="*/ 0 w 4329568"/>
              <a:gd name="connsiteY158" fmla="*/ 0 h 6473541"/>
              <a:gd name="connsiteX159" fmla="*/ 1827401 w 4329568"/>
              <a:gd name="connsiteY159" fmla="*/ 0 h 6473541"/>
              <a:gd name="connsiteX160" fmla="*/ 1363645 w 4329568"/>
              <a:gd name="connsiteY160" fmla="*/ 563293 h 6473541"/>
              <a:gd name="connsiteX161" fmla="*/ 206620 w 4329568"/>
              <a:gd name="connsiteY161" fmla="*/ 1954953 h 6473541"/>
              <a:gd name="connsiteX162" fmla="*/ 156709 w 4329568"/>
              <a:gd name="connsiteY162" fmla="*/ 1995320 h 6473541"/>
              <a:gd name="connsiteX163" fmla="*/ 0 w 4329568"/>
              <a:gd name="connsiteY163" fmla="*/ 2168668 h 6473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329568" h="6473541">
                <a:moveTo>
                  <a:pt x="410480" y="4188952"/>
                </a:moveTo>
                <a:cubicBezTo>
                  <a:pt x="408225" y="4187457"/>
                  <a:pt x="405566" y="4187394"/>
                  <a:pt x="403302" y="4189746"/>
                </a:cubicBezTo>
                <a:cubicBezTo>
                  <a:pt x="400283" y="4192881"/>
                  <a:pt x="397969" y="4200315"/>
                  <a:pt x="398247" y="4214385"/>
                </a:cubicBezTo>
                <a:cubicBezTo>
                  <a:pt x="375939" y="4226072"/>
                  <a:pt x="326027" y="4266439"/>
                  <a:pt x="315436" y="4300420"/>
                </a:cubicBezTo>
                <a:cubicBezTo>
                  <a:pt x="354755" y="4294034"/>
                  <a:pt x="387655" y="4248366"/>
                  <a:pt x="398247" y="4214385"/>
                </a:cubicBezTo>
                <a:cubicBezTo>
                  <a:pt x="420363" y="4210789"/>
                  <a:pt x="417243" y="4193434"/>
                  <a:pt x="410480" y="4188952"/>
                </a:cubicBezTo>
                <a:close/>
                <a:moveTo>
                  <a:pt x="3226500" y="4182512"/>
                </a:moveTo>
                <a:cubicBezTo>
                  <a:pt x="3209489" y="4177211"/>
                  <a:pt x="3222328" y="4255782"/>
                  <a:pt x="3226500" y="4182512"/>
                </a:cubicBezTo>
                <a:close/>
                <a:moveTo>
                  <a:pt x="3234205" y="3439252"/>
                </a:moveTo>
                <a:cubicBezTo>
                  <a:pt x="3224374" y="3440851"/>
                  <a:pt x="3218132" y="3445895"/>
                  <a:pt x="3214635" y="3451503"/>
                </a:cubicBezTo>
                <a:cubicBezTo>
                  <a:pt x="3204136" y="3468333"/>
                  <a:pt x="3218313" y="3490231"/>
                  <a:pt x="3234205" y="3439252"/>
                </a:cubicBezTo>
                <a:close/>
                <a:moveTo>
                  <a:pt x="3446683" y="2659332"/>
                </a:moveTo>
                <a:lnTo>
                  <a:pt x="3446712" y="2659359"/>
                </a:lnTo>
                <a:lnTo>
                  <a:pt x="3439054" y="2669771"/>
                </a:lnTo>
                <a:cubicBezTo>
                  <a:pt x="3416684" y="2700373"/>
                  <a:pt x="3394727" y="2729647"/>
                  <a:pt x="3372700" y="2755404"/>
                </a:cubicBezTo>
                <a:cubicBezTo>
                  <a:pt x="3420727" y="2691147"/>
                  <a:pt x="3442022" y="2663996"/>
                  <a:pt x="3446683" y="2659332"/>
                </a:cubicBezTo>
                <a:close/>
                <a:moveTo>
                  <a:pt x="478541" y="2369534"/>
                </a:moveTo>
                <a:cubicBezTo>
                  <a:pt x="476562" y="2368562"/>
                  <a:pt x="474589" y="2369804"/>
                  <a:pt x="473423" y="2374246"/>
                </a:cubicBezTo>
                <a:cubicBezTo>
                  <a:pt x="471870" y="2380169"/>
                  <a:pt x="471748" y="2391779"/>
                  <a:pt x="474957" y="2411424"/>
                </a:cubicBezTo>
                <a:cubicBezTo>
                  <a:pt x="440934" y="2400816"/>
                  <a:pt x="440934" y="2400816"/>
                  <a:pt x="435641" y="2417807"/>
                </a:cubicBezTo>
                <a:cubicBezTo>
                  <a:pt x="469658" y="2428414"/>
                  <a:pt x="474957" y="2411424"/>
                  <a:pt x="474957" y="2411424"/>
                </a:cubicBezTo>
                <a:cubicBezTo>
                  <a:pt x="490483" y="2395291"/>
                  <a:pt x="484480" y="2372450"/>
                  <a:pt x="478541" y="2369534"/>
                </a:cubicBezTo>
                <a:close/>
                <a:moveTo>
                  <a:pt x="2128771" y="0"/>
                </a:moveTo>
                <a:lnTo>
                  <a:pt x="4204338" y="0"/>
                </a:lnTo>
                <a:lnTo>
                  <a:pt x="4159562" y="111229"/>
                </a:lnTo>
                <a:cubicBezTo>
                  <a:pt x="4170154" y="77247"/>
                  <a:pt x="4094886" y="258847"/>
                  <a:pt x="4117194" y="247153"/>
                </a:cubicBezTo>
                <a:cubicBezTo>
                  <a:pt x="4134202" y="252457"/>
                  <a:pt x="4134202" y="252457"/>
                  <a:pt x="4134202" y="252457"/>
                </a:cubicBezTo>
                <a:cubicBezTo>
                  <a:pt x="4134202" y="252457"/>
                  <a:pt x="4134202" y="252457"/>
                  <a:pt x="4151217" y="257761"/>
                </a:cubicBezTo>
                <a:cubicBezTo>
                  <a:pt x="4151217" y="257761"/>
                  <a:pt x="4211721" y="183413"/>
                  <a:pt x="4217013" y="166422"/>
                </a:cubicBezTo>
                <a:cubicBezTo>
                  <a:pt x="4239321" y="154736"/>
                  <a:pt x="4327428" y="51707"/>
                  <a:pt x="4327428" y="51707"/>
                </a:cubicBezTo>
                <a:cubicBezTo>
                  <a:pt x="4356156" y="79302"/>
                  <a:pt x="4086541" y="405372"/>
                  <a:pt x="4070653" y="456347"/>
                </a:cubicBezTo>
                <a:cubicBezTo>
                  <a:pt x="4065353" y="473338"/>
                  <a:pt x="4038877" y="558291"/>
                  <a:pt x="4038877" y="558291"/>
                </a:cubicBezTo>
                <a:cubicBezTo>
                  <a:pt x="4050592" y="580585"/>
                  <a:pt x="4182188" y="397904"/>
                  <a:pt x="4106923" y="579500"/>
                </a:cubicBezTo>
                <a:cubicBezTo>
                  <a:pt x="4042248" y="727118"/>
                  <a:pt x="3762037" y="1087172"/>
                  <a:pt x="3740853" y="1155135"/>
                </a:cubicBezTo>
                <a:cubicBezTo>
                  <a:pt x="3740853" y="1155135"/>
                  <a:pt x="3713249" y="1183815"/>
                  <a:pt x="3707954" y="1200802"/>
                </a:cubicBezTo>
                <a:cubicBezTo>
                  <a:pt x="3734115" y="817484"/>
                  <a:pt x="3664461" y="1280458"/>
                  <a:pt x="3731385" y="1245392"/>
                </a:cubicBezTo>
                <a:cubicBezTo>
                  <a:pt x="3770704" y="1239005"/>
                  <a:pt x="3776000" y="1222018"/>
                  <a:pt x="3781296" y="1205025"/>
                </a:cubicBezTo>
                <a:cubicBezTo>
                  <a:pt x="3781296" y="1205025"/>
                  <a:pt x="3793012" y="1227319"/>
                  <a:pt x="3798311" y="1210328"/>
                </a:cubicBezTo>
                <a:cubicBezTo>
                  <a:pt x="3815323" y="1215629"/>
                  <a:pt x="3836504" y="1147670"/>
                  <a:pt x="3858811" y="1135976"/>
                </a:cubicBezTo>
                <a:cubicBezTo>
                  <a:pt x="3858811" y="1135976"/>
                  <a:pt x="3875823" y="1141277"/>
                  <a:pt x="3881119" y="1124290"/>
                </a:cubicBezTo>
                <a:cubicBezTo>
                  <a:pt x="3953338" y="1072236"/>
                  <a:pt x="3991534" y="1009575"/>
                  <a:pt x="4024434" y="963907"/>
                </a:cubicBezTo>
                <a:cubicBezTo>
                  <a:pt x="3991534" y="1009575"/>
                  <a:pt x="3993778" y="1122122"/>
                  <a:pt x="4036150" y="986194"/>
                </a:cubicBezTo>
                <a:cubicBezTo>
                  <a:pt x="4025558" y="1020182"/>
                  <a:pt x="4052038" y="935226"/>
                  <a:pt x="4052038" y="935226"/>
                </a:cubicBezTo>
                <a:cubicBezTo>
                  <a:pt x="4057334" y="918232"/>
                  <a:pt x="4086058" y="945831"/>
                  <a:pt x="4108369" y="934141"/>
                </a:cubicBezTo>
                <a:cubicBezTo>
                  <a:pt x="4141269" y="888473"/>
                  <a:pt x="4217657" y="763153"/>
                  <a:pt x="4212361" y="780140"/>
                </a:cubicBezTo>
                <a:cubicBezTo>
                  <a:pt x="4229373" y="785441"/>
                  <a:pt x="4120085" y="956435"/>
                  <a:pt x="4114785" y="973426"/>
                </a:cubicBezTo>
                <a:cubicBezTo>
                  <a:pt x="4120085" y="956435"/>
                  <a:pt x="3971474" y="1133812"/>
                  <a:pt x="4022509" y="1149721"/>
                </a:cubicBezTo>
                <a:cubicBezTo>
                  <a:pt x="4039521" y="1155021"/>
                  <a:pt x="4125377" y="939445"/>
                  <a:pt x="4159404" y="950049"/>
                </a:cubicBezTo>
                <a:cubicBezTo>
                  <a:pt x="3996029" y="1234670"/>
                  <a:pt x="3748718" y="1549057"/>
                  <a:pt x="3529012" y="1834764"/>
                </a:cubicBezTo>
                <a:cubicBezTo>
                  <a:pt x="3463212" y="1926106"/>
                  <a:pt x="3341081" y="2018527"/>
                  <a:pt x="3321024" y="2142769"/>
                </a:cubicBezTo>
                <a:cubicBezTo>
                  <a:pt x="3321024" y="2142769"/>
                  <a:pt x="3350872" y="2226636"/>
                  <a:pt x="3345579" y="2243627"/>
                </a:cubicBezTo>
                <a:cubicBezTo>
                  <a:pt x="3350872" y="2226636"/>
                  <a:pt x="3332740" y="2165063"/>
                  <a:pt x="3366763" y="2175664"/>
                </a:cubicBezTo>
                <a:cubicBezTo>
                  <a:pt x="3366763" y="2175664"/>
                  <a:pt x="3345579" y="2243627"/>
                  <a:pt x="3362587" y="2248930"/>
                </a:cubicBezTo>
                <a:cubicBezTo>
                  <a:pt x="3362587" y="2248930"/>
                  <a:pt x="3400783" y="2186269"/>
                  <a:pt x="3428387" y="2157588"/>
                </a:cubicBezTo>
                <a:cubicBezTo>
                  <a:pt x="3423091" y="2174582"/>
                  <a:pt x="3440106" y="2179886"/>
                  <a:pt x="3474130" y="2190487"/>
                </a:cubicBezTo>
                <a:cubicBezTo>
                  <a:pt x="3429511" y="2213864"/>
                  <a:pt x="3359539" y="2378469"/>
                  <a:pt x="3452942" y="2258453"/>
                </a:cubicBezTo>
                <a:cubicBezTo>
                  <a:pt x="3534633" y="2116139"/>
                  <a:pt x="3534633" y="2116139"/>
                  <a:pt x="3534633" y="2116139"/>
                </a:cubicBezTo>
                <a:cubicBezTo>
                  <a:pt x="3552765" y="2177718"/>
                  <a:pt x="3316050" y="2458121"/>
                  <a:pt x="3448770" y="2331715"/>
                </a:cubicBezTo>
                <a:cubicBezTo>
                  <a:pt x="3454069" y="2314725"/>
                  <a:pt x="3514569" y="2240380"/>
                  <a:pt x="3536877" y="2228686"/>
                </a:cubicBezTo>
                <a:cubicBezTo>
                  <a:pt x="3519865" y="2223386"/>
                  <a:pt x="3576196" y="2222300"/>
                  <a:pt x="3576196" y="2222300"/>
                </a:cubicBezTo>
                <a:cubicBezTo>
                  <a:pt x="3620812" y="2198928"/>
                  <a:pt x="3664307" y="2119275"/>
                  <a:pt x="3725931" y="2101199"/>
                </a:cubicBezTo>
                <a:cubicBezTo>
                  <a:pt x="3616636" y="2272194"/>
                  <a:pt x="3396937" y="2557900"/>
                  <a:pt x="3260038" y="2757569"/>
                </a:cubicBezTo>
                <a:cubicBezTo>
                  <a:pt x="3238854" y="2825531"/>
                  <a:pt x="3211250" y="2854211"/>
                  <a:pt x="3311073" y="2773477"/>
                </a:cubicBezTo>
                <a:cubicBezTo>
                  <a:pt x="3338680" y="2744800"/>
                  <a:pt x="3321665" y="2739496"/>
                  <a:pt x="3343972" y="2727809"/>
                </a:cubicBezTo>
                <a:cubicBezTo>
                  <a:pt x="3327242" y="2736574"/>
                  <a:pt x="3327302" y="2792516"/>
                  <a:pt x="3321201" y="2817704"/>
                </a:cubicBezTo>
                <a:lnTo>
                  <a:pt x="3317660" y="2827032"/>
                </a:lnTo>
                <a:lnTo>
                  <a:pt x="3312196" y="2829753"/>
                </a:lnTo>
                <a:cubicBezTo>
                  <a:pt x="3314323" y="2830415"/>
                  <a:pt x="3316065" y="2829502"/>
                  <a:pt x="3317531" y="2827373"/>
                </a:cubicBezTo>
                <a:lnTo>
                  <a:pt x="3317660" y="2827032"/>
                </a:lnTo>
                <a:lnTo>
                  <a:pt x="3317790" y="2826968"/>
                </a:lnTo>
                <a:cubicBezTo>
                  <a:pt x="3343921" y="2805848"/>
                  <a:pt x="3439660" y="2673986"/>
                  <a:pt x="3447219" y="2659822"/>
                </a:cubicBezTo>
                <a:lnTo>
                  <a:pt x="3446712" y="2659359"/>
                </a:lnTo>
                <a:lnTo>
                  <a:pt x="3507891" y="2576175"/>
                </a:lnTo>
                <a:cubicBezTo>
                  <a:pt x="3555255" y="2514042"/>
                  <a:pt x="3606210" y="2455359"/>
                  <a:pt x="3664625" y="2417644"/>
                </a:cubicBezTo>
                <a:cubicBezTo>
                  <a:pt x="3714537" y="2377277"/>
                  <a:pt x="3599950" y="2565255"/>
                  <a:pt x="3572350" y="2593932"/>
                </a:cubicBezTo>
                <a:cubicBezTo>
                  <a:pt x="3446039" y="2759623"/>
                  <a:pt x="3302728" y="2920010"/>
                  <a:pt x="3215744" y="3079314"/>
                </a:cubicBezTo>
                <a:cubicBezTo>
                  <a:pt x="3164712" y="3063402"/>
                  <a:pt x="3194563" y="3147273"/>
                  <a:pt x="3215744" y="3079314"/>
                </a:cubicBezTo>
                <a:cubicBezTo>
                  <a:pt x="3276251" y="3004962"/>
                  <a:pt x="3319740" y="2925310"/>
                  <a:pt x="3414267" y="2861570"/>
                </a:cubicBezTo>
                <a:cubicBezTo>
                  <a:pt x="3525809" y="2803126"/>
                  <a:pt x="3233879" y="3140890"/>
                  <a:pt x="3284915" y="3156799"/>
                </a:cubicBezTo>
                <a:cubicBezTo>
                  <a:pt x="3301926" y="3162099"/>
                  <a:pt x="3471721" y="2916760"/>
                  <a:pt x="3471721" y="2916760"/>
                </a:cubicBezTo>
                <a:cubicBezTo>
                  <a:pt x="3532225" y="2842412"/>
                  <a:pt x="3570421" y="2779749"/>
                  <a:pt x="3664947" y="2716009"/>
                </a:cubicBezTo>
                <a:cubicBezTo>
                  <a:pt x="3555656" y="2886994"/>
                  <a:pt x="3405925" y="3008099"/>
                  <a:pt x="3313641" y="3184394"/>
                </a:cubicBezTo>
                <a:cubicBezTo>
                  <a:pt x="3314769" y="3240666"/>
                  <a:pt x="3271274" y="3320318"/>
                  <a:pt x="3337077" y="3228980"/>
                </a:cubicBezTo>
                <a:cubicBezTo>
                  <a:pt x="3381689" y="3205603"/>
                  <a:pt x="3386988" y="3188612"/>
                  <a:pt x="3403996" y="3193916"/>
                </a:cubicBezTo>
                <a:cubicBezTo>
                  <a:pt x="3360505" y="3273565"/>
                  <a:pt x="3288289" y="3325622"/>
                  <a:pt x="3239497" y="3422262"/>
                </a:cubicBezTo>
                <a:cubicBezTo>
                  <a:pt x="3339320" y="3341527"/>
                  <a:pt x="3398700" y="3210903"/>
                  <a:pt x="3481512" y="3124869"/>
                </a:cubicBezTo>
                <a:cubicBezTo>
                  <a:pt x="3394532" y="3284169"/>
                  <a:pt x="3261805" y="3410575"/>
                  <a:pt x="3164233" y="3603857"/>
                </a:cubicBezTo>
                <a:cubicBezTo>
                  <a:pt x="3113198" y="3587949"/>
                  <a:pt x="3170649" y="3643142"/>
                  <a:pt x="3164233" y="3603857"/>
                </a:cubicBezTo>
                <a:cubicBezTo>
                  <a:pt x="3286364" y="3511436"/>
                  <a:pt x="3422136" y="3255489"/>
                  <a:pt x="3554855" y="3129083"/>
                </a:cubicBezTo>
                <a:cubicBezTo>
                  <a:pt x="3615355" y="3054738"/>
                  <a:pt x="3538967" y="3180058"/>
                  <a:pt x="3523075" y="3231030"/>
                </a:cubicBezTo>
                <a:cubicBezTo>
                  <a:pt x="3495475" y="3259707"/>
                  <a:pt x="3456159" y="3266097"/>
                  <a:pt x="3445560" y="3300078"/>
                </a:cubicBezTo>
                <a:cubicBezTo>
                  <a:pt x="3354410" y="3532645"/>
                  <a:pt x="3166480" y="3716408"/>
                  <a:pt x="3046596" y="3921381"/>
                </a:cubicBezTo>
                <a:cubicBezTo>
                  <a:pt x="3007277" y="3927767"/>
                  <a:pt x="3001981" y="3944754"/>
                  <a:pt x="2996685" y="3961748"/>
                </a:cubicBezTo>
                <a:cubicBezTo>
                  <a:pt x="2974374" y="3973438"/>
                  <a:pt x="2974374" y="3973438"/>
                  <a:pt x="2963785" y="4007415"/>
                </a:cubicBezTo>
                <a:cubicBezTo>
                  <a:pt x="2929761" y="3996814"/>
                  <a:pt x="2964909" y="4063691"/>
                  <a:pt x="2963785" y="4007415"/>
                </a:cubicBezTo>
                <a:cubicBezTo>
                  <a:pt x="2980793" y="4012720"/>
                  <a:pt x="2991389" y="3978742"/>
                  <a:pt x="2996685" y="3961748"/>
                </a:cubicBezTo>
                <a:cubicBezTo>
                  <a:pt x="3030708" y="3972356"/>
                  <a:pt x="3036005" y="3955362"/>
                  <a:pt x="3046596" y="3921381"/>
                </a:cubicBezTo>
                <a:cubicBezTo>
                  <a:pt x="3250411" y="3686646"/>
                  <a:pt x="3454230" y="3451915"/>
                  <a:pt x="3692072" y="3227784"/>
                </a:cubicBezTo>
                <a:cubicBezTo>
                  <a:pt x="3594492" y="3421066"/>
                  <a:pt x="3456474" y="3564462"/>
                  <a:pt x="3369493" y="3723763"/>
                </a:cubicBezTo>
                <a:cubicBezTo>
                  <a:pt x="3369493" y="3723763"/>
                  <a:pt x="3326002" y="3803412"/>
                  <a:pt x="3360025" y="3814020"/>
                </a:cubicBezTo>
                <a:cubicBezTo>
                  <a:pt x="3377037" y="3819320"/>
                  <a:pt x="3419405" y="3683396"/>
                  <a:pt x="3465141" y="3716295"/>
                </a:cubicBezTo>
                <a:cubicBezTo>
                  <a:pt x="3476860" y="3738586"/>
                  <a:pt x="3345260" y="3921271"/>
                  <a:pt x="3339964" y="3938258"/>
                </a:cubicBezTo>
                <a:cubicBezTo>
                  <a:pt x="3274161" y="4029596"/>
                  <a:pt x="3114965" y="4240955"/>
                  <a:pt x="3291177" y="4034901"/>
                </a:cubicBezTo>
                <a:cubicBezTo>
                  <a:pt x="3391000" y="3954159"/>
                  <a:pt x="3391000" y="3954159"/>
                  <a:pt x="3391000" y="3954159"/>
                </a:cubicBezTo>
                <a:cubicBezTo>
                  <a:pt x="3414427" y="3998751"/>
                  <a:pt x="3242392" y="4131540"/>
                  <a:pt x="3254101" y="4153835"/>
                </a:cubicBezTo>
                <a:cubicBezTo>
                  <a:pt x="3381531" y="4044423"/>
                  <a:pt x="3459047" y="3975375"/>
                  <a:pt x="3586473" y="3865960"/>
                </a:cubicBezTo>
                <a:cubicBezTo>
                  <a:pt x="3592889" y="3905245"/>
                  <a:pt x="3493070" y="3985984"/>
                  <a:pt x="3499490" y="4025265"/>
                </a:cubicBezTo>
                <a:cubicBezTo>
                  <a:pt x="3504786" y="4008271"/>
                  <a:pt x="3549401" y="3984898"/>
                  <a:pt x="3538809" y="4018879"/>
                </a:cubicBezTo>
                <a:cubicBezTo>
                  <a:pt x="3522921" y="4069847"/>
                  <a:pt x="3369014" y="4264219"/>
                  <a:pt x="3330814" y="4326876"/>
                </a:cubicBezTo>
                <a:cubicBezTo>
                  <a:pt x="3292619" y="4389538"/>
                  <a:pt x="3182207" y="4504257"/>
                  <a:pt x="3133423" y="4600897"/>
                </a:cubicBezTo>
                <a:cubicBezTo>
                  <a:pt x="3101646" y="4702840"/>
                  <a:pt x="3217354" y="4571134"/>
                  <a:pt x="3217354" y="4571134"/>
                </a:cubicBezTo>
                <a:cubicBezTo>
                  <a:pt x="3223770" y="4610419"/>
                  <a:pt x="3052858" y="4799483"/>
                  <a:pt x="3014663" y="4862145"/>
                </a:cubicBezTo>
                <a:cubicBezTo>
                  <a:pt x="2635753" y="5359210"/>
                  <a:pt x="2252674" y="5929541"/>
                  <a:pt x="1753559" y="6333213"/>
                </a:cubicBezTo>
                <a:cubicBezTo>
                  <a:pt x="1698355" y="6390570"/>
                  <a:pt x="1521016" y="6540352"/>
                  <a:pt x="1496462" y="6439488"/>
                </a:cubicBezTo>
                <a:cubicBezTo>
                  <a:pt x="1490042" y="6400206"/>
                  <a:pt x="1491165" y="6456482"/>
                  <a:pt x="1445430" y="6423583"/>
                </a:cubicBezTo>
                <a:cubicBezTo>
                  <a:pt x="1416702" y="6395988"/>
                  <a:pt x="1416702" y="6395988"/>
                  <a:pt x="1416702" y="6395988"/>
                </a:cubicBezTo>
                <a:cubicBezTo>
                  <a:pt x="1365663" y="6380083"/>
                  <a:pt x="1304036" y="6398156"/>
                  <a:pt x="1281728" y="6409842"/>
                </a:cubicBezTo>
                <a:cubicBezTo>
                  <a:pt x="1247709" y="6399237"/>
                  <a:pt x="1241286" y="6359952"/>
                  <a:pt x="1190257" y="6344044"/>
                </a:cubicBezTo>
                <a:cubicBezTo>
                  <a:pt x="1150934" y="6350434"/>
                  <a:pt x="1128627" y="6362120"/>
                  <a:pt x="1111615" y="6356820"/>
                </a:cubicBezTo>
                <a:cubicBezTo>
                  <a:pt x="1077591" y="6346212"/>
                  <a:pt x="1082888" y="6329225"/>
                  <a:pt x="1065872" y="6323921"/>
                </a:cubicBezTo>
                <a:cubicBezTo>
                  <a:pt x="1065872" y="6323921"/>
                  <a:pt x="1043571" y="6335607"/>
                  <a:pt x="1026556" y="6330303"/>
                </a:cubicBezTo>
                <a:cubicBezTo>
                  <a:pt x="969102" y="6275113"/>
                  <a:pt x="1059452" y="6284639"/>
                  <a:pt x="1025432" y="6274028"/>
                </a:cubicBezTo>
                <a:cubicBezTo>
                  <a:pt x="1025432" y="6274028"/>
                  <a:pt x="963805" y="6292108"/>
                  <a:pt x="941498" y="6303794"/>
                </a:cubicBezTo>
                <a:cubicBezTo>
                  <a:pt x="907475" y="6293186"/>
                  <a:pt x="645882" y="6174366"/>
                  <a:pt x="555528" y="6164843"/>
                </a:cubicBezTo>
                <a:cubicBezTo>
                  <a:pt x="516212" y="6171233"/>
                  <a:pt x="483305" y="6216900"/>
                  <a:pt x="476889" y="6177615"/>
                </a:cubicBezTo>
                <a:cubicBezTo>
                  <a:pt x="442869" y="6167011"/>
                  <a:pt x="419434" y="6122425"/>
                  <a:pt x="402419" y="6117121"/>
                </a:cubicBezTo>
                <a:cubicBezTo>
                  <a:pt x="419434" y="6122425"/>
                  <a:pt x="374819" y="6145798"/>
                  <a:pt x="374819" y="6145798"/>
                </a:cubicBezTo>
                <a:cubicBezTo>
                  <a:pt x="306772" y="6124589"/>
                  <a:pt x="306772" y="6124589"/>
                  <a:pt x="306772" y="6124589"/>
                </a:cubicBezTo>
                <a:cubicBezTo>
                  <a:pt x="296183" y="6158574"/>
                  <a:pt x="295059" y="6102299"/>
                  <a:pt x="295059" y="6102299"/>
                </a:cubicBezTo>
                <a:cubicBezTo>
                  <a:pt x="295059" y="6102299"/>
                  <a:pt x="255740" y="6108684"/>
                  <a:pt x="227010" y="6081086"/>
                </a:cubicBezTo>
                <a:cubicBezTo>
                  <a:pt x="210005" y="6075785"/>
                  <a:pt x="271629" y="6057709"/>
                  <a:pt x="220593" y="6041808"/>
                </a:cubicBezTo>
                <a:cubicBezTo>
                  <a:pt x="164262" y="6042886"/>
                  <a:pt x="171802" y="6138447"/>
                  <a:pt x="135538" y="6015288"/>
                </a:cubicBezTo>
                <a:cubicBezTo>
                  <a:pt x="105683" y="5931421"/>
                  <a:pt x="113227" y="6026978"/>
                  <a:pt x="39887" y="6022760"/>
                </a:cubicBezTo>
                <a:cubicBezTo>
                  <a:pt x="37238" y="6031255"/>
                  <a:pt x="30054" y="6024356"/>
                  <a:pt x="18618" y="6016132"/>
                </a:cubicBezTo>
                <a:lnTo>
                  <a:pt x="0" y="6005521"/>
                </a:lnTo>
                <a:lnTo>
                  <a:pt x="0" y="4721621"/>
                </a:lnTo>
                <a:lnTo>
                  <a:pt x="19058" y="4697379"/>
                </a:lnTo>
                <a:cubicBezTo>
                  <a:pt x="82211" y="4614535"/>
                  <a:pt x="139786" y="4534612"/>
                  <a:pt x="189136" y="4466107"/>
                </a:cubicBezTo>
                <a:cubicBezTo>
                  <a:pt x="228452" y="4459724"/>
                  <a:pt x="249639" y="4391759"/>
                  <a:pt x="277239" y="4363082"/>
                </a:cubicBezTo>
                <a:cubicBezTo>
                  <a:pt x="237920" y="4369468"/>
                  <a:pt x="222036" y="4420439"/>
                  <a:pt x="189136" y="4466107"/>
                </a:cubicBezTo>
                <a:lnTo>
                  <a:pt x="0" y="4680499"/>
                </a:lnTo>
                <a:lnTo>
                  <a:pt x="0" y="3005400"/>
                </a:lnTo>
                <a:lnTo>
                  <a:pt x="36449" y="2957486"/>
                </a:lnTo>
                <a:cubicBezTo>
                  <a:pt x="125740" y="2843176"/>
                  <a:pt x="216495" y="2731653"/>
                  <a:pt x="293447" y="2634469"/>
                </a:cubicBezTo>
                <a:cubicBezTo>
                  <a:pt x="336938" y="2554820"/>
                  <a:pt x="352827" y="2503845"/>
                  <a:pt x="402734" y="2463481"/>
                </a:cubicBezTo>
                <a:cubicBezTo>
                  <a:pt x="419750" y="2468778"/>
                  <a:pt x="408038" y="2446487"/>
                  <a:pt x="408038" y="2446487"/>
                </a:cubicBezTo>
                <a:cubicBezTo>
                  <a:pt x="408038" y="2446487"/>
                  <a:pt x="408038" y="2446487"/>
                  <a:pt x="402734" y="2463481"/>
                </a:cubicBezTo>
                <a:cubicBezTo>
                  <a:pt x="318800" y="2493240"/>
                  <a:pt x="490846" y="2360449"/>
                  <a:pt x="506730" y="2309477"/>
                </a:cubicBezTo>
                <a:cubicBezTo>
                  <a:pt x="328351" y="2477573"/>
                  <a:pt x="169741" y="2683292"/>
                  <a:pt x="8895" y="2896178"/>
                </a:cubicBezTo>
                <a:lnTo>
                  <a:pt x="0" y="2907907"/>
                </a:lnTo>
                <a:lnTo>
                  <a:pt x="0" y="2881105"/>
                </a:lnTo>
                <a:lnTo>
                  <a:pt x="92460" y="2768429"/>
                </a:lnTo>
                <a:cubicBezTo>
                  <a:pt x="315022" y="2497885"/>
                  <a:pt x="530566" y="2233020"/>
                  <a:pt x="735909" y="1933517"/>
                </a:cubicBezTo>
                <a:cubicBezTo>
                  <a:pt x="817593" y="1791203"/>
                  <a:pt x="741205" y="1916523"/>
                  <a:pt x="658390" y="2002561"/>
                </a:cubicBezTo>
                <a:cubicBezTo>
                  <a:pt x="625490" y="2048229"/>
                  <a:pt x="592590" y="2093903"/>
                  <a:pt x="570283" y="2105590"/>
                </a:cubicBezTo>
                <a:cubicBezTo>
                  <a:pt x="849373" y="1689256"/>
                  <a:pt x="1168895" y="1322815"/>
                  <a:pt x="1459698" y="928779"/>
                </a:cubicBezTo>
                <a:cubicBezTo>
                  <a:pt x="1426798" y="974446"/>
                  <a:pt x="1538337" y="916007"/>
                  <a:pt x="1459698" y="928779"/>
                </a:cubicBezTo>
                <a:cubicBezTo>
                  <a:pt x="1615691" y="697780"/>
                  <a:pt x="1774892" y="486422"/>
                  <a:pt x="1932629" y="272277"/>
                </a:cubicBezTo>
                <a:close/>
                <a:moveTo>
                  <a:pt x="0" y="0"/>
                </a:moveTo>
                <a:lnTo>
                  <a:pt x="1827401" y="0"/>
                </a:lnTo>
                <a:lnTo>
                  <a:pt x="1363645" y="563293"/>
                </a:lnTo>
                <a:cubicBezTo>
                  <a:pt x="975670" y="1029570"/>
                  <a:pt x="583442" y="1494521"/>
                  <a:pt x="206620" y="1954953"/>
                </a:cubicBezTo>
                <a:cubicBezTo>
                  <a:pt x="189609" y="1949652"/>
                  <a:pt x="179020" y="1983630"/>
                  <a:pt x="156709" y="1995320"/>
                </a:cubicBezTo>
                <a:lnTo>
                  <a:pt x="0" y="216866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060723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6277232" y="370703"/>
            <a:ext cx="5548184" cy="611659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55641493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1" y="2125363"/>
            <a:ext cx="5560541" cy="436193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47615621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6128950" y="370703"/>
            <a:ext cx="5696465" cy="302740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83059" y="3398109"/>
            <a:ext cx="5745892" cy="308919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80659451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248032" y="1134585"/>
            <a:ext cx="5288692" cy="4045134"/>
          </a:xfrm>
          <a:prstGeom prst="triangl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98768651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670854" y="1186248"/>
            <a:ext cx="5375189" cy="447314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727879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060434" y="1386451"/>
            <a:ext cx="4469509" cy="4102018"/>
          </a:xfrm>
          <a:custGeom>
            <a:avLst/>
            <a:gdLst>
              <a:gd name="connsiteX0" fmla="*/ 329673 w 4469509"/>
              <a:gd name="connsiteY0" fmla="*/ 3078853 h 4102018"/>
              <a:gd name="connsiteX1" fmla="*/ 331382 w 4469509"/>
              <a:gd name="connsiteY1" fmla="*/ 3081251 h 4102018"/>
              <a:gd name="connsiteX2" fmla="*/ 328475 w 4469509"/>
              <a:gd name="connsiteY2" fmla="*/ 3081251 h 4102018"/>
              <a:gd name="connsiteX3" fmla="*/ 3671608 w 4469509"/>
              <a:gd name="connsiteY3" fmla="*/ 1495483 h 4102018"/>
              <a:gd name="connsiteX4" fmla="*/ 3671925 w 4469509"/>
              <a:gd name="connsiteY4" fmla="*/ 1499131 h 4102018"/>
              <a:gd name="connsiteX5" fmla="*/ 3671608 w 4469509"/>
              <a:gd name="connsiteY5" fmla="*/ 1498391 h 4102018"/>
              <a:gd name="connsiteX6" fmla="*/ 3671608 w 4469509"/>
              <a:gd name="connsiteY6" fmla="*/ 1495483 h 4102018"/>
              <a:gd name="connsiteX7" fmla="*/ 3975642 w 4469509"/>
              <a:gd name="connsiteY7" fmla="*/ 870002 h 4102018"/>
              <a:gd name="connsiteX8" fmla="*/ 3979685 w 4469509"/>
              <a:gd name="connsiteY8" fmla="*/ 873037 h 4102018"/>
              <a:gd name="connsiteX9" fmla="*/ 3976779 w 4469509"/>
              <a:gd name="connsiteY9" fmla="*/ 873037 h 4102018"/>
              <a:gd name="connsiteX10" fmla="*/ 2886883 w 4469509"/>
              <a:gd name="connsiteY10" fmla="*/ 148790 h 4102018"/>
              <a:gd name="connsiteX11" fmla="*/ 2878164 w 4469509"/>
              <a:gd name="connsiteY11" fmla="*/ 151699 h 4102018"/>
              <a:gd name="connsiteX12" fmla="*/ 2878164 w 4469509"/>
              <a:gd name="connsiteY12" fmla="*/ 154608 h 4102018"/>
              <a:gd name="connsiteX13" fmla="*/ 2904322 w 4469509"/>
              <a:gd name="connsiteY13" fmla="*/ 163334 h 4102018"/>
              <a:gd name="connsiteX14" fmla="*/ 2892696 w 4469509"/>
              <a:gd name="connsiteY14" fmla="*/ 166242 h 4102018"/>
              <a:gd name="connsiteX15" fmla="*/ 2843287 w 4469509"/>
              <a:gd name="connsiteY15" fmla="*/ 166242 h 4102018"/>
              <a:gd name="connsiteX16" fmla="*/ 2831662 w 4469509"/>
              <a:gd name="connsiteY16" fmla="*/ 163334 h 4102018"/>
              <a:gd name="connsiteX17" fmla="*/ 2822943 w 4469509"/>
              <a:gd name="connsiteY17" fmla="*/ 163334 h 4102018"/>
              <a:gd name="connsiteX18" fmla="*/ 2895603 w 4469509"/>
              <a:gd name="connsiteY18" fmla="*/ 174968 h 4102018"/>
              <a:gd name="connsiteX19" fmla="*/ 2878164 w 4469509"/>
              <a:gd name="connsiteY19" fmla="*/ 180785 h 4102018"/>
              <a:gd name="connsiteX20" fmla="*/ 2918854 w 4469509"/>
              <a:gd name="connsiteY20" fmla="*/ 189511 h 4102018"/>
              <a:gd name="connsiteX21" fmla="*/ 2974075 w 4469509"/>
              <a:gd name="connsiteY21" fmla="*/ 209871 h 4102018"/>
              <a:gd name="connsiteX22" fmla="*/ 2994419 w 4469509"/>
              <a:gd name="connsiteY22" fmla="*/ 209871 h 4102018"/>
              <a:gd name="connsiteX23" fmla="*/ 3078705 w 4469509"/>
              <a:gd name="connsiteY23" fmla="*/ 244775 h 4102018"/>
              <a:gd name="connsiteX24" fmla="*/ 3119395 w 4469509"/>
              <a:gd name="connsiteY24" fmla="*/ 262227 h 4102018"/>
              <a:gd name="connsiteX25" fmla="*/ 3139739 w 4469509"/>
              <a:gd name="connsiteY25" fmla="*/ 265135 h 4102018"/>
              <a:gd name="connsiteX26" fmla="*/ 3160084 w 4469509"/>
              <a:gd name="connsiteY26" fmla="*/ 270952 h 4102018"/>
              <a:gd name="connsiteX27" fmla="*/ 3162991 w 4469509"/>
              <a:gd name="connsiteY27" fmla="*/ 273861 h 4102018"/>
              <a:gd name="connsiteX28" fmla="*/ 3229837 w 4469509"/>
              <a:gd name="connsiteY28" fmla="*/ 305856 h 4102018"/>
              <a:gd name="connsiteX29" fmla="*/ 3264714 w 4469509"/>
              <a:gd name="connsiteY29" fmla="*/ 320399 h 4102018"/>
              <a:gd name="connsiteX30" fmla="*/ 3343187 w 4469509"/>
              <a:gd name="connsiteY30" fmla="*/ 358211 h 4102018"/>
              <a:gd name="connsiteX31" fmla="*/ 3404220 w 4469509"/>
              <a:gd name="connsiteY31" fmla="*/ 390206 h 4102018"/>
              <a:gd name="connsiteX32" fmla="*/ 3427472 w 4469509"/>
              <a:gd name="connsiteY32" fmla="*/ 407658 h 4102018"/>
              <a:gd name="connsiteX33" fmla="*/ 3450723 w 4469509"/>
              <a:gd name="connsiteY33" fmla="*/ 413475 h 4102018"/>
              <a:gd name="connsiteX34" fmla="*/ 3444910 w 4469509"/>
              <a:gd name="connsiteY34" fmla="*/ 422201 h 4102018"/>
              <a:gd name="connsiteX35" fmla="*/ 3494319 w 4469509"/>
              <a:gd name="connsiteY35" fmla="*/ 454195 h 4102018"/>
              <a:gd name="connsiteX36" fmla="*/ 3543727 w 4469509"/>
              <a:gd name="connsiteY36" fmla="*/ 492007 h 4102018"/>
              <a:gd name="connsiteX37" fmla="*/ 3633825 w 4469509"/>
              <a:gd name="connsiteY37" fmla="*/ 561815 h 4102018"/>
              <a:gd name="connsiteX38" fmla="*/ 3654170 w 4469509"/>
              <a:gd name="connsiteY38" fmla="*/ 579266 h 4102018"/>
              <a:gd name="connsiteX39" fmla="*/ 3686140 w 4469509"/>
              <a:gd name="connsiteY39" fmla="*/ 608352 h 4102018"/>
              <a:gd name="connsiteX40" fmla="*/ 3741361 w 4469509"/>
              <a:gd name="connsiteY40" fmla="*/ 663616 h 4102018"/>
              <a:gd name="connsiteX41" fmla="*/ 3744268 w 4469509"/>
              <a:gd name="connsiteY41" fmla="*/ 663616 h 4102018"/>
              <a:gd name="connsiteX42" fmla="*/ 3790770 w 4469509"/>
              <a:gd name="connsiteY42" fmla="*/ 713063 h 4102018"/>
              <a:gd name="connsiteX43" fmla="*/ 3805302 w 4469509"/>
              <a:gd name="connsiteY43" fmla="*/ 730515 h 4102018"/>
              <a:gd name="connsiteX44" fmla="*/ 3840179 w 4469509"/>
              <a:gd name="connsiteY44" fmla="*/ 779962 h 4102018"/>
              <a:gd name="connsiteX45" fmla="*/ 3840179 w 4469509"/>
              <a:gd name="connsiteY45" fmla="*/ 762509 h 4102018"/>
              <a:gd name="connsiteX46" fmla="*/ 3857617 w 4469509"/>
              <a:gd name="connsiteY46" fmla="*/ 779962 h 4102018"/>
              <a:gd name="connsiteX47" fmla="*/ 3851804 w 4469509"/>
              <a:gd name="connsiteY47" fmla="*/ 765418 h 4102018"/>
              <a:gd name="connsiteX48" fmla="*/ 3864883 w 4469509"/>
              <a:gd name="connsiteY48" fmla="*/ 787914 h 4102018"/>
              <a:gd name="connsiteX49" fmla="*/ 3863619 w 4469509"/>
              <a:gd name="connsiteY49" fmla="*/ 801234 h 4102018"/>
              <a:gd name="connsiteX50" fmla="*/ 3854711 w 4469509"/>
              <a:gd name="connsiteY50" fmla="*/ 788687 h 4102018"/>
              <a:gd name="connsiteX51" fmla="*/ 3863430 w 4469509"/>
              <a:gd name="connsiteY51" fmla="*/ 803230 h 4102018"/>
              <a:gd name="connsiteX52" fmla="*/ 3863619 w 4469509"/>
              <a:gd name="connsiteY52" fmla="*/ 801234 h 4102018"/>
              <a:gd name="connsiteX53" fmla="*/ 3933184 w 4469509"/>
              <a:gd name="connsiteY53" fmla="*/ 899214 h 4102018"/>
              <a:gd name="connsiteX54" fmla="*/ 3930277 w 4469509"/>
              <a:gd name="connsiteY54" fmla="*/ 902123 h 4102018"/>
              <a:gd name="connsiteX55" fmla="*/ 3915745 w 4469509"/>
              <a:gd name="connsiteY55" fmla="*/ 890489 h 4102018"/>
              <a:gd name="connsiteX56" fmla="*/ 3869243 w 4469509"/>
              <a:gd name="connsiteY56" fmla="*/ 826499 h 4102018"/>
              <a:gd name="connsiteX57" fmla="*/ 3848898 w 4469509"/>
              <a:gd name="connsiteY57" fmla="*/ 806139 h 4102018"/>
              <a:gd name="connsiteX58" fmla="*/ 3814021 w 4469509"/>
              <a:gd name="connsiteY58" fmla="*/ 759601 h 4102018"/>
              <a:gd name="connsiteX59" fmla="*/ 3744268 w 4469509"/>
              <a:gd name="connsiteY59" fmla="*/ 689793 h 4102018"/>
              <a:gd name="connsiteX60" fmla="*/ 3645451 w 4469509"/>
              <a:gd name="connsiteY60" fmla="*/ 590900 h 4102018"/>
              <a:gd name="connsiteX61" fmla="*/ 3633825 w 4469509"/>
              <a:gd name="connsiteY61" fmla="*/ 585083 h 4102018"/>
              <a:gd name="connsiteX62" fmla="*/ 3630919 w 4469509"/>
              <a:gd name="connsiteY62" fmla="*/ 587992 h 4102018"/>
              <a:gd name="connsiteX63" fmla="*/ 3639638 w 4469509"/>
              <a:gd name="connsiteY63" fmla="*/ 599626 h 4102018"/>
              <a:gd name="connsiteX64" fmla="*/ 3718111 w 4469509"/>
              <a:gd name="connsiteY64" fmla="*/ 672342 h 4102018"/>
              <a:gd name="connsiteX65" fmla="*/ 3764613 w 4469509"/>
              <a:gd name="connsiteY65" fmla="*/ 721789 h 4102018"/>
              <a:gd name="connsiteX66" fmla="*/ 3723924 w 4469509"/>
              <a:gd name="connsiteY66" fmla="*/ 686885 h 4102018"/>
              <a:gd name="connsiteX67" fmla="*/ 3721017 w 4469509"/>
              <a:gd name="connsiteY67" fmla="*/ 689793 h 4102018"/>
              <a:gd name="connsiteX68" fmla="*/ 3750081 w 4469509"/>
              <a:gd name="connsiteY68" fmla="*/ 724698 h 4102018"/>
              <a:gd name="connsiteX69" fmla="*/ 3744268 w 4469509"/>
              <a:gd name="connsiteY69" fmla="*/ 727606 h 4102018"/>
              <a:gd name="connsiteX70" fmla="*/ 3738456 w 4469509"/>
              <a:gd name="connsiteY70" fmla="*/ 721789 h 4102018"/>
              <a:gd name="connsiteX71" fmla="*/ 3680328 w 4469509"/>
              <a:gd name="connsiteY71" fmla="*/ 654890 h 4102018"/>
              <a:gd name="connsiteX72" fmla="*/ 3654170 w 4469509"/>
              <a:gd name="connsiteY72" fmla="*/ 634530 h 4102018"/>
              <a:gd name="connsiteX73" fmla="*/ 3639638 w 4469509"/>
              <a:gd name="connsiteY73" fmla="*/ 619987 h 4102018"/>
              <a:gd name="connsiteX74" fmla="*/ 3636732 w 4469509"/>
              <a:gd name="connsiteY74" fmla="*/ 625805 h 4102018"/>
              <a:gd name="connsiteX75" fmla="*/ 3665796 w 4469509"/>
              <a:gd name="connsiteY75" fmla="*/ 651982 h 4102018"/>
              <a:gd name="connsiteX76" fmla="*/ 3662889 w 4469509"/>
              <a:gd name="connsiteY76" fmla="*/ 654890 h 4102018"/>
              <a:gd name="connsiteX77" fmla="*/ 3616387 w 4469509"/>
              <a:gd name="connsiteY77" fmla="*/ 617079 h 4102018"/>
              <a:gd name="connsiteX78" fmla="*/ 3503038 w 4469509"/>
              <a:gd name="connsiteY78" fmla="*/ 526911 h 4102018"/>
              <a:gd name="connsiteX79" fmla="*/ 3485600 w 4469509"/>
              <a:gd name="connsiteY79" fmla="*/ 521094 h 4102018"/>
              <a:gd name="connsiteX80" fmla="*/ 3488506 w 4469509"/>
              <a:gd name="connsiteY80" fmla="*/ 509459 h 4102018"/>
              <a:gd name="connsiteX81" fmla="*/ 3508851 w 4469509"/>
              <a:gd name="connsiteY81" fmla="*/ 518185 h 4102018"/>
              <a:gd name="connsiteX82" fmla="*/ 3508851 w 4469509"/>
              <a:gd name="connsiteY82" fmla="*/ 515277 h 4102018"/>
              <a:gd name="connsiteX83" fmla="*/ 3471068 w 4469509"/>
              <a:gd name="connsiteY83" fmla="*/ 494916 h 4102018"/>
              <a:gd name="connsiteX84" fmla="*/ 3453629 w 4469509"/>
              <a:gd name="connsiteY84" fmla="*/ 489099 h 4102018"/>
              <a:gd name="connsiteX85" fmla="*/ 3450723 w 4469509"/>
              <a:gd name="connsiteY85" fmla="*/ 492007 h 4102018"/>
              <a:gd name="connsiteX86" fmla="*/ 3465255 w 4469509"/>
              <a:gd name="connsiteY86" fmla="*/ 503642 h 4102018"/>
              <a:gd name="connsiteX87" fmla="*/ 3485600 w 4469509"/>
              <a:gd name="connsiteY87" fmla="*/ 521094 h 4102018"/>
              <a:gd name="connsiteX88" fmla="*/ 3482693 w 4469509"/>
              <a:gd name="connsiteY88" fmla="*/ 521094 h 4102018"/>
              <a:gd name="connsiteX89" fmla="*/ 3482693 w 4469509"/>
              <a:gd name="connsiteY89" fmla="*/ 524003 h 4102018"/>
              <a:gd name="connsiteX90" fmla="*/ 3529195 w 4469509"/>
              <a:gd name="connsiteY90" fmla="*/ 555997 h 4102018"/>
              <a:gd name="connsiteX91" fmla="*/ 3555353 w 4469509"/>
              <a:gd name="connsiteY91" fmla="*/ 573449 h 4102018"/>
              <a:gd name="connsiteX92" fmla="*/ 3569885 w 4469509"/>
              <a:gd name="connsiteY92" fmla="*/ 593809 h 4102018"/>
              <a:gd name="connsiteX93" fmla="*/ 3622200 w 4469509"/>
              <a:gd name="connsiteY93" fmla="*/ 640347 h 4102018"/>
              <a:gd name="connsiteX94" fmla="*/ 3677421 w 4469509"/>
              <a:gd name="connsiteY94" fmla="*/ 689793 h 4102018"/>
              <a:gd name="connsiteX95" fmla="*/ 3715204 w 4469509"/>
              <a:gd name="connsiteY95" fmla="*/ 733424 h 4102018"/>
              <a:gd name="connsiteX96" fmla="*/ 3715204 w 4469509"/>
              <a:gd name="connsiteY96" fmla="*/ 739240 h 4102018"/>
              <a:gd name="connsiteX97" fmla="*/ 3668702 w 4469509"/>
              <a:gd name="connsiteY97" fmla="*/ 698520 h 4102018"/>
              <a:gd name="connsiteX98" fmla="*/ 3651264 w 4469509"/>
              <a:gd name="connsiteY98" fmla="*/ 675251 h 4102018"/>
              <a:gd name="connsiteX99" fmla="*/ 3581510 w 4469509"/>
              <a:gd name="connsiteY99" fmla="*/ 617079 h 4102018"/>
              <a:gd name="connsiteX100" fmla="*/ 3511757 w 4469509"/>
              <a:gd name="connsiteY100" fmla="*/ 567632 h 4102018"/>
              <a:gd name="connsiteX101" fmla="*/ 3473974 w 4469509"/>
              <a:gd name="connsiteY101" fmla="*/ 538545 h 4102018"/>
              <a:gd name="connsiteX102" fmla="*/ 3439097 w 4469509"/>
              <a:gd name="connsiteY102" fmla="*/ 512368 h 4102018"/>
              <a:gd name="connsiteX103" fmla="*/ 3410033 w 4469509"/>
              <a:gd name="connsiteY103" fmla="*/ 494916 h 4102018"/>
              <a:gd name="connsiteX104" fmla="*/ 3372251 w 4469509"/>
              <a:gd name="connsiteY104" fmla="*/ 468739 h 4102018"/>
              <a:gd name="connsiteX105" fmla="*/ 3322842 w 4469509"/>
              <a:gd name="connsiteY105" fmla="*/ 436743 h 4102018"/>
              <a:gd name="connsiteX106" fmla="*/ 3317029 w 4469509"/>
              <a:gd name="connsiteY106" fmla="*/ 430926 h 4102018"/>
              <a:gd name="connsiteX107" fmla="*/ 3287965 w 4469509"/>
              <a:gd name="connsiteY107" fmla="*/ 419292 h 4102018"/>
              <a:gd name="connsiteX108" fmla="*/ 3206586 w 4469509"/>
              <a:gd name="connsiteY108" fmla="*/ 378571 h 4102018"/>
              <a:gd name="connsiteX109" fmla="*/ 3151364 w 4469509"/>
              <a:gd name="connsiteY109" fmla="*/ 358211 h 4102018"/>
              <a:gd name="connsiteX110" fmla="*/ 2959543 w 4469509"/>
              <a:gd name="connsiteY110" fmla="*/ 291312 h 4102018"/>
              <a:gd name="connsiteX111" fmla="*/ 2953730 w 4469509"/>
              <a:gd name="connsiteY111" fmla="*/ 291312 h 4102018"/>
              <a:gd name="connsiteX112" fmla="*/ 2933386 w 4469509"/>
              <a:gd name="connsiteY112" fmla="*/ 291312 h 4102018"/>
              <a:gd name="connsiteX113" fmla="*/ 2918854 w 4469509"/>
              <a:gd name="connsiteY113" fmla="*/ 288404 h 4102018"/>
              <a:gd name="connsiteX114" fmla="*/ 2918854 w 4469509"/>
              <a:gd name="connsiteY114" fmla="*/ 291312 h 4102018"/>
              <a:gd name="connsiteX115" fmla="*/ 2985701 w 4469509"/>
              <a:gd name="connsiteY115" fmla="*/ 311673 h 4102018"/>
              <a:gd name="connsiteX116" fmla="*/ 2988607 w 4469509"/>
              <a:gd name="connsiteY116" fmla="*/ 311673 h 4102018"/>
              <a:gd name="connsiteX117" fmla="*/ 3008951 w 4469509"/>
              <a:gd name="connsiteY117" fmla="*/ 317491 h 4102018"/>
              <a:gd name="connsiteX118" fmla="*/ 3000232 w 4469509"/>
              <a:gd name="connsiteY118" fmla="*/ 317491 h 4102018"/>
              <a:gd name="connsiteX119" fmla="*/ 3040922 w 4469509"/>
              <a:gd name="connsiteY119" fmla="*/ 334942 h 4102018"/>
              <a:gd name="connsiteX120" fmla="*/ 3069986 w 4469509"/>
              <a:gd name="connsiteY120" fmla="*/ 346576 h 4102018"/>
              <a:gd name="connsiteX121" fmla="*/ 3107769 w 4469509"/>
              <a:gd name="connsiteY121" fmla="*/ 361120 h 4102018"/>
              <a:gd name="connsiteX122" fmla="*/ 3282152 w 4469509"/>
              <a:gd name="connsiteY122" fmla="*/ 442561 h 4102018"/>
              <a:gd name="connsiteX123" fmla="*/ 3325748 w 4469509"/>
              <a:gd name="connsiteY123" fmla="*/ 471648 h 4102018"/>
              <a:gd name="connsiteX124" fmla="*/ 3186242 w 4469509"/>
              <a:gd name="connsiteY124" fmla="*/ 410566 h 4102018"/>
              <a:gd name="connsiteX125" fmla="*/ 3017671 w 4469509"/>
              <a:gd name="connsiteY125" fmla="*/ 343668 h 4102018"/>
              <a:gd name="connsiteX126" fmla="*/ 2837475 w 4469509"/>
              <a:gd name="connsiteY126" fmla="*/ 291312 h 4102018"/>
              <a:gd name="connsiteX127" fmla="*/ 2703781 w 4469509"/>
              <a:gd name="connsiteY127" fmla="*/ 273861 h 4102018"/>
              <a:gd name="connsiteX128" fmla="*/ 2625309 w 4469509"/>
              <a:gd name="connsiteY128" fmla="*/ 268044 h 4102018"/>
              <a:gd name="connsiteX129" fmla="*/ 2509053 w 4469509"/>
              <a:gd name="connsiteY129" fmla="*/ 262227 h 4102018"/>
              <a:gd name="connsiteX130" fmla="*/ 2357921 w 4469509"/>
              <a:gd name="connsiteY130" fmla="*/ 265135 h 4102018"/>
              <a:gd name="connsiteX131" fmla="*/ 2200976 w 4469509"/>
              <a:gd name="connsiteY131" fmla="*/ 282586 h 4102018"/>
              <a:gd name="connsiteX132" fmla="*/ 2084720 w 4469509"/>
              <a:gd name="connsiteY132" fmla="*/ 305856 h 4102018"/>
              <a:gd name="connsiteX133" fmla="*/ 2084720 w 4469509"/>
              <a:gd name="connsiteY133" fmla="*/ 308764 h 4102018"/>
              <a:gd name="connsiteX134" fmla="*/ 2125409 w 4469509"/>
              <a:gd name="connsiteY134" fmla="*/ 305856 h 4102018"/>
              <a:gd name="connsiteX135" fmla="*/ 2128316 w 4469509"/>
              <a:gd name="connsiteY135" fmla="*/ 311673 h 4102018"/>
              <a:gd name="connsiteX136" fmla="*/ 2093440 w 4469509"/>
              <a:gd name="connsiteY136" fmla="*/ 323308 h 4102018"/>
              <a:gd name="connsiteX137" fmla="*/ 2099252 w 4469509"/>
              <a:gd name="connsiteY137" fmla="*/ 329125 h 4102018"/>
              <a:gd name="connsiteX138" fmla="*/ 2171912 w 4469509"/>
              <a:gd name="connsiteY138" fmla="*/ 334942 h 4102018"/>
              <a:gd name="connsiteX139" fmla="*/ 2244572 w 4469509"/>
              <a:gd name="connsiteY139" fmla="*/ 343668 h 4102018"/>
              <a:gd name="connsiteX140" fmla="*/ 2288167 w 4469509"/>
              <a:gd name="connsiteY140" fmla="*/ 349485 h 4102018"/>
              <a:gd name="connsiteX141" fmla="*/ 2360827 w 4469509"/>
              <a:gd name="connsiteY141" fmla="*/ 358211 h 4102018"/>
              <a:gd name="connsiteX142" fmla="*/ 2436393 w 4469509"/>
              <a:gd name="connsiteY142" fmla="*/ 372754 h 4102018"/>
              <a:gd name="connsiteX143" fmla="*/ 2500334 w 4469509"/>
              <a:gd name="connsiteY143" fmla="*/ 387297 h 4102018"/>
              <a:gd name="connsiteX144" fmla="*/ 2567181 w 4469509"/>
              <a:gd name="connsiteY144" fmla="*/ 413475 h 4102018"/>
              <a:gd name="connsiteX145" fmla="*/ 2700874 w 4469509"/>
              <a:gd name="connsiteY145" fmla="*/ 457104 h 4102018"/>
              <a:gd name="connsiteX146" fmla="*/ 2706687 w 4469509"/>
              <a:gd name="connsiteY146" fmla="*/ 462921 h 4102018"/>
              <a:gd name="connsiteX147" fmla="*/ 2727032 w 4469509"/>
              <a:gd name="connsiteY147" fmla="*/ 474556 h 4102018"/>
              <a:gd name="connsiteX148" fmla="*/ 2770627 w 4469509"/>
              <a:gd name="connsiteY148" fmla="*/ 486190 h 4102018"/>
              <a:gd name="connsiteX149" fmla="*/ 2860726 w 4469509"/>
              <a:gd name="connsiteY149" fmla="*/ 532728 h 4102018"/>
              <a:gd name="connsiteX150" fmla="*/ 2898509 w 4469509"/>
              <a:gd name="connsiteY150" fmla="*/ 550180 h 4102018"/>
              <a:gd name="connsiteX151" fmla="*/ 2901415 w 4469509"/>
              <a:gd name="connsiteY151" fmla="*/ 544363 h 4102018"/>
              <a:gd name="connsiteX152" fmla="*/ 2889790 w 4469509"/>
              <a:gd name="connsiteY152" fmla="*/ 541454 h 4102018"/>
              <a:gd name="connsiteX153" fmla="*/ 2878164 w 4469509"/>
              <a:gd name="connsiteY153" fmla="*/ 535637 h 4102018"/>
              <a:gd name="connsiteX154" fmla="*/ 2857819 w 4469509"/>
              <a:gd name="connsiteY154" fmla="*/ 521094 h 4102018"/>
              <a:gd name="connsiteX155" fmla="*/ 2849100 w 4469509"/>
              <a:gd name="connsiteY155" fmla="*/ 518185 h 4102018"/>
              <a:gd name="connsiteX156" fmla="*/ 2779347 w 4469509"/>
              <a:gd name="connsiteY156" fmla="*/ 480373 h 4102018"/>
              <a:gd name="connsiteX157" fmla="*/ 2727032 w 4469509"/>
              <a:gd name="connsiteY157" fmla="*/ 451287 h 4102018"/>
              <a:gd name="connsiteX158" fmla="*/ 2729938 w 4469509"/>
              <a:gd name="connsiteY158" fmla="*/ 445469 h 4102018"/>
              <a:gd name="connsiteX159" fmla="*/ 2857819 w 4469509"/>
              <a:gd name="connsiteY159" fmla="*/ 497825 h 4102018"/>
              <a:gd name="connsiteX160" fmla="*/ 2854913 w 4469509"/>
              <a:gd name="connsiteY160" fmla="*/ 500733 h 4102018"/>
              <a:gd name="connsiteX161" fmla="*/ 2843287 w 4469509"/>
              <a:gd name="connsiteY161" fmla="*/ 500733 h 4102018"/>
              <a:gd name="connsiteX162" fmla="*/ 2854913 w 4469509"/>
              <a:gd name="connsiteY162" fmla="*/ 509459 h 4102018"/>
              <a:gd name="connsiteX163" fmla="*/ 2883977 w 4469509"/>
              <a:gd name="connsiteY163" fmla="*/ 524003 h 4102018"/>
              <a:gd name="connsiteX164" fmla="*/ 2898509 w 4469509"/>
              <a:gd name="connsiteY164" fmla="*/ 529820 h 4102018"/>
              <a:gd name="connsiteX165" fmla="*/ 2904322 w 4469509"/>
              <a:gd name="connsiteY165" fmla="*/ 526911 h 4102018"/>
              <a:gd name="connsiteX166" fmla="*/ 2936292 w 4469509"/>
              <a:gd name="connsiteY166" fmla="*/ 541454 h 4102018"/>
              <a:gd name="connsiteX167" fmla="*/ 2965356 w 4469509"/>
              <a:gd name="connsiteY167" fmla="*/ 558906 h 4102018"/>
              <a:gd name="connsiteX168" fmla="*/ 2982794 w 4469509"/>
              <a:gd name="connsiteY168" fmla="*/ 582175 h 4102018"/>
              <a:gd name="connsiteX169" fmla="*/ 2910134 w 4469509"/>
              <a:gd name="connsiteY169" fmla="*/ 538545 h 4102018"/>
              <a:gd name="connsiteX170" fmla="*/ 2907228 w 4469509"/>
              <a:gd name="connsiteY170" fmla="*/ 541454 h 4102018"/>
              <a:gd name="connsiteX171" fmla="*/ 2933386 w 4469509"/>
              <a:gd name="connsiteY171" fmla="*/ 558906 h 4102018"/>
              <a:gd name="connsiteX172" fmla="*/ 2927573 w 4469509"/>
              <a:gd name="connsiteY172" fmla="*/ 561815 h 4102018"/>
              <a:gd name="connsiteX173" fmla="*/ 2959543 w 4469509"/>
              <a:gd name="connsiteY173" fmla="*/ 573449 h 4102018"/>
              <a:gd name="connsiteX174" fmla="*/ 2965356 w 4469509"/>
              <a:gd name="connsiteY174" fmla="*/ 585083 h 4102018"/>
              <a:gd name="connsiteX175" fmla="*/ 2994419 w 4469509"/>
              <a:gd name="connsiteY175" fmla="*/ 596718 h 4102018"/>
              <a:gd name="connsiteX176" fmla="*/ 2994419 w 4469509"/>
              <a:gd name="connsiteY176" fmla="*/ 582175 h 4102018"/>
              <a:gd name="connsiteX177" fmla="*/ 3128114 w 4469509"/>
              <a:gd name="connsiteY177" fmla="*/ 678160 h 4102018"/>
              <a:gd name="connsiteX178" fmla="*/ 3093237 w 4469509"/>
              <a:gd name="connsiteY178" fmla="*/ 657799 h 4102018"/>
              <a:gd name="connsiteX179" fmla="*/ 3177522 w 4469509"/>
              <a:gd name="connsiteY179" fmla="*/ 730515 h 4102018"/>
              <a:gd name="connsiteX180" fmla="*/ 3186242 w 4469509"/>
              <a:gd name="connsiteY180" fmla="*/ 730515 h 4102018"/>
              <a:gd name="connsiteX181" fmla="*/ 3197867 w 4469509"/>
              <a:gd name="connsiteY181" fmla="*/ 736332 h 4102018"/>
              <a:gd name="connsiteX182" fmla="*/ 3200774 w 4469509"/>
              <a:gd name="connsiteY182" fmla="*/ 745057 h 4102018"/>
              <a:gd name="connsiteX183" fmla="*/ 3229837 w 4469509"/>
              <a:gd name="connsiteY183" fmla="*/ 777053 h 4102018"/>
              <a:gd name="connsiteX184" fmla="*/ 3247276 w 4469509"/>
              <a:gd name="connsiteY184" fmla="*/ 797413 h 4102018"/>
              <a:gd name="connsiteX185" fmla="*/ 3287965 w 4469509"/>
              <a:gd name="connsiteY185" fmla="*/ 823591 h 4102018"/>
              <a:gd name="connsiteX186" fmla="*/ 3319935 w 4469509"/>
              <a:gd name="connsiteY186" fmla="*/ 852677 h 4102018"/>
              <a:gd name="connsiteX187" fmla="*/ 3334467 w 4469509"/>
              <a:gd name="connsiteY187" fmla="*/ 875946 h 4102018"/>
              <a:gd name="connsiteX188" fmla="*/ 3366437 w 4469509"/>
              <a:gd name="connsiteY188" fmla="*/ 902123 h 4102018"/>
              <a:gd name="connsiteX189" fmla="*/ 3378063 w 4469509"/>
              <a:gd name="connsiteY189" fmla="*/ 913758 h 4102018"/>
              <a:gd name="connsiteX190" fmla="*/ 3392595 w 4469509"/>
              <a:gd name="connsiteY190" fmla="*/ 939936 h 4102018"/>
              <a:gd name="connsiteX191" fmla="*/ 3485600 w 4469509"/>
              <a:gd name="connsiteY191" fmla="*/ 1059189 h 4102018"/>
              <a:gd name="connsiteX192" fmla="*/ 3564072 w 4469509"/>
              <a:gd name="connsiteY192" fmla="*/ 1169717 h 4102018"/>
              <a:gd name="connsiteX193" fmla="*/ 3549540 w 4469509"/>
              <a:gd name="connsiteY193" fmla="*/ 1178443 h 4102018"/>
              <a:gd name="connsiteX194" fmla="*/ 3587323 w 4469509"/>
              <a:gd name="connsiteY194" fmla="*/ 1230798 h 4102018"/>
              <a:gd name="connsiteX195" fmla="*/ 3584417 w 4469509"/>
              <a:gd name="connsiteY195" fmla="*/ 1216254 h 4102018"/>
              <a:gd name="connsiteX196" fmla="*/ 3604761 w 4469509"/>
              <a:gd name="connsiteY196" fmla="*/ 1248250 h 4102018"/>
              <a:gd name="connsiteX197" fmla="*/ 3642544 w 4469509"/>
              <a:gd name="connsiteY197" fmla="*/ 1355869 h 4102018"/>
              <a:gd name="connsiteX198" fmla="*/ 3659983 w 4469509"/>
              <a:gd name="connsiteY198" fmla="*/ 1384955 h 4102018"/>
              <a:gd name="connsiteX199" fmla="*/ 3680328 w 4469509"/>
              <a:gd name="connsiteY199" fmla="*/ 1437310 h 4102018"/>
              <a:gd name="connsiteX200" fmla="*/ 3683234 w 4469509"/>
              <a:gd name="connsiteY200" fmla="*/ 1443127 h 4102018"/>
              <a:gd name="connsiteX201" fmla="*/ 3697765 w 4469509"/>
              <a:gd name="connsiteY201" fmla="*/ 1463487 h 4102018"/>
              <a:gd name="connsiteX202" fmla="*/ 3712297 w 4469509"/>
              <a:gd name="connsiteY202" fmla="*/ 1504209 h 4102018"/>
              <a:gd name="connsiteX203" fmla="*/ 3715204 w 4469509"/>
              <a:gd name="connsiteY203" fmla="*/ 1518751 h 4102018"/>
              <a:gd name="connsiteX204" fmla="*/ 3723924 w 4469509"/>
              <a:gd name="connsiteY204" fmla="*/ 1556564 h 4102018"/>
              <a:gd name="connsiteX205" fmla="*/ 3732643 w 4469509"/>
              <a:gd name="connsiteY205" fmla="*/ 1574015 h 4102018"/>
              <a:gd name="connsiteX206" fmla="*/ 3735549 w 4469509"/>
              <a:gd name="connsiteY206" fmla="*/ 1606010 h 4102018"/>
              <a:gd name="connsiteX207" fmla="*/ 3752987 w 4469509"/>
              <a:gd name="connsiteY207" fmla="*/ 1649640 h 4102018"/>
              <a:gd name="connsiteX208" fmla="*/ 3750081 w 4469509"/>
              <a:gd name="connsiteY208" fmla="*/ 1652548 h 4102018"/>
              <a:gd name="connsiteX209" fmla="*/ 3744268 w 4469509"/>
              <a:gd name="connsiteY209" fmla="*/ 1643822 h 4102018"/>
              <a:gd name="connsiteX210" fmla="*/ 3738456 w 4469509"/>
              <a:gd name="connsiteY210" fmla="*/ 1652548 h 4102018"/>
              <a:gd name="connsiteX211" fmla="*/ 3729736 w 4469509"/>
              <a:gd name="connsiteY211" fmla="*/ 1614736 h 4102018"/>
              <a:gd name="connsiteX212" fmla="*/ 3718111 w 4469509"/>
              <a:gd name="connsiteY212" fmla="*/ 1579832 h 4102018"/>
              <a:gd name="connsiteX213" fmla="*/ 3686140 w 4469509"/>
              <a:gd name="connsiteY213" fmla="*/ 1480939 h 4102018"/>
              <a:gd name="connsiteX214" fmla="*/ 3596042 w 4469509"/>
              <a:gd name="connsiteY214" fmla="*/ 1283153 h 4102018"/>
              <a:gd name="connsiteX215" fmla="*/ 3590229 w 4469509"/>
              <a:gd name="connsiteY215" fmla="*/ 1271518 h 4102018"/>
              <a:gd name="connsiteX216" fmla="*/ 3584417 w 4469509"/>
              <a:gd name="connsiteY216" fmla="*/ 1286062 h 4102018"/>
              <a:gd name="connsiteX217" fmla="*/ 3601855 w 4469509"/>
              <a:gd name="connsiteY217" fmla="*/ 1352960 h 4102018"/>
              <a:gd name="connsiteX218" fmla="*/ 3584417 w 4469509"/>
              <a:gd name="connsiteY218" fmla="*/ 1318056 h 4102018"/>
              <a:gd name="connsiteX219" fmla="*/ 3587323 w 4469509"/>
              <a:gd name="connsiteY219" fmla="*/ 1315148 h 4102018"/>
              <a:gd name="connsiteX220" fmla="*/ 3590229 w 4469509"/>
              <a:gd name="connsiteY220" fmla="*/ 1318056 h 4102018"/>
              <a:gd name="connsiteX221" fmla="*/ 3549540 w 4469509"/>
              <a:gd name="connsiteY221" fmla="*/ 1268610 h 4102018"/>
              <a:gd name="connsiteX222" fmla="*/ 3561165 w 4469509"/>
              <a:gd name="connsiteY222" fmla="*/ 1262792 h 4102018"/>
              <a:gd name="connsiteX223" fmla="*/ 3561165 w 4469509"/>
              <a:gd name="connsiteY223" fmla="*/ 1248250 h 4102018"/>
              <a:gd name="connsiteX224" fmla="*/ 3575697 w 4469509"/>
              <a:gd name="connsiteY224" fmla="*/ 1274427 h 4102018"/>
              <a:gd name="connsiteX225" fmla="*/ 3572791 w 4469509"/>
              <a:gd name="connsiteY225" fmla="*/ 1259884 h 4102018"/>
              <a:gd name="connsiteX226" fmla="*/ 3575697 w 4469509"/>
              <a:gd name="connsiteY226" fmla="*/ 1236615 h 4102018"/>
              <a:gd name="connsiteX227" fmla="*/ 3575697 w 4469509"/>
              <a:gd name="connsiteY227" fmla="*/ 1224981 h 4102018"/>
              <a:gd name="connsiteX228" fmla="*/ 3555353 w 4469509"/>
              <a:gd name="connsiteY228" fmla="*/ 1198803 h 4102018"/>
              <a:gd name="connsiteX229" fmla="*/ 3500132 w 4469509"/>
              <a:gd name="connsiteY229" fmla="*/ 1114453 h 4102018"/>
              <a:gd name="connsiteX230" fmla="*/ 3497225 w 4469509"/>
              <a:gd name="connsiteY230" fmla="*/ 1114453 h 4102018"/>
              <a:gd name="connsiteX231" fmla="*/ 3558259 w 4469509"/>
              <a:gd name="connsiteY231" fmla="*/ 1236615 h 4102018"/>
              <a:gd name="connsiteX232" fmla="*/ 3552447 w 4469509"/>
              <a:gd name="connsiteY232" fmla="*/ 1239524 h 4102018"/>
              <a:gd name="connsiteX233" fmla="*/ 3508851 w 4469509"/>
              <a:gd name="connsiteY233" fmla="*/ 1160991 h 4102018"/>
              <a:gd name="connsiteX234" fmla="*/ 3526289 w 4469509"/>
              <a:gd name="connsiteY234" fmla="*/ 1222072 h 4102018"/>
              <a:gd name="connsiteX235" fmla="*/ 3508851 w 4469509"/>
              <a:gd name="connsiteY235" fmla="*/ 1192986 h 4102018"/>
              <a:gd name="connsiteX236" fmla="*/ 3505944 w 4469509"/>
              <a:gd name="connsiteY236" fmla="*/ 1192986 h 4102018"/>
              <a:gd name="connsiteX237" fmla="*/ 3508851 w 4469509"/>
              <a:gd name="connsiteY237" fmla="*/ 1207528 h 4102018"/>
              <a:gd name="connsiteX238" fmla="*/ 3500132 w 4469509"/>
              <a:gd name="connsiteY238" fmla="*/ 1190077 h 4102018"/>
              <a:gd name="connsiteX239" fmla="*/ 3500132 w 4469509"/>
              <a:gd name="connsiteY239" fmla="*/ 1175534 h 4102018"/>
              <a:gd name="connsiteX240" fmla="*/ 3465255 w 4469509"/>
              <a:gd name="connsiteY240" fmla="*/ 1137722 h 4102018"/>
              <a:gd name="connsiteX241" fmla="*/ 3412940 w 4469509"/>
              <a:gd name="connsiteY241" fmla="*/ 1085367 h 4102018"/>
              <a:gd name="connsiteX242" fmla="*/ 3383876 w 4469509"/>
              <a:gd name="connsiteY242" fmla="*/ 1044646 h 4102018"/>
              <a:gd name="connsiteX243" fmla="*/ 3366437 w 4469509"/>
              <a:gd name="connsiteY243" fmla="*/ 1027194 h 4102018"/>
              <a:gd name="connsiteX244" fmla="*/ 3363531 w 4469509"/>
              <a:gd name="connsiteY244" fmla="*/ 1030103 h 4102018"/>
              <a:gd name="connsiteX245" fmla="*/ 3433284 w 4469509"/>
              <a:gd name="connsiteY245" fmla="*/ 1120270 h 4102018"/>
              <a:gd name="connsiteX246" fmla="*/ 3389688 w 4469509"/>
              <a:gd name="connsiteY246" fmla="*/ 1076641 h 4102018"/>
              <a:gd name="connsiteX247" fmla="*/ 3392595 w 4469509"/>
              <a:gd name="connsiteY247" fmla="*/ 1088276 h 4102018"/>
              <a:gd name="connsiteX248" fmla="*/ 3389688 w 4469509"/>
              <a:gd name="connsiteY248" fmla="*/ 1091184 h 4102018"/>
              <a:gd name="connsiteX249" fmla="*/ 3366437 w 4469509"/>
              <a:gd name="connsiteY249" fmla="*/ 1065006 h 4102018"/>
              <a:gd name="connsiteX250" fmla="*/ 3389688 w 4469509"/>
              <a:gd name="connsiteY250" fmla="*/ 1111544 h 4102018"/>
              <a:gd name="connsiteX251" fmla="*/ 3386783 w 4469509"/>
              <a:gd name="connsiteY251" fmla="*/ 1114453 h 4102018"/>
              <a:gd name="connsiteX252" fmla="*/ 3363531 w 4469509"/>
              <a:gd name="connsiteY252" fmla="*/ 1088276 h 4102018"/>
              <a:gd name="connsiteX253" fmla="*/ 3375156 w 4469509"/>
              <a:gd name="connsiteY253" fmla="*/ 1108635 h 4102018"/>
              <a:gd name="connsiteX254" fmla="*/ 3395501 w 4469509"/>
              <a:gd name="connsiteY254" fmla="*/ 1140631 h 4102018"/>
              <a:gd name="connsiteX255" fmla="*/ 3407127 w 4469509"/>
              <a:gd name="connsiteY255" fmla="*/ 1155173 h 4102018"/>
              <a:gd name="connsiteX256" fmla="*/ 3430378 w 4469509"/>
              <a:gd name="connsiteY256" fmla="*/ 1187169 h 4102018"/>
              <a:gd name="connsiteX257" fmla="*/ 3430378 w 4469509"/>
              <a:gd name="connsiteY257" fmla="*/ 1195895 h 4102018"/>
              <a:gd name="connsiteX258" fmla="*/ 3415847 w 4469509"/>
              <a:gd name="connsiteY258" fmla="*/ 1181351 h 4102018"/>
              <a:gd name="connsiteX259" fmla="*/ 3412940 w 4469509"/>
              <a:gd name="connsiteY259" fmla="*/ 1184260 h 4102018"/>
              <a:gd name="connsiteX260" fmla="*/ 3433284 w 4469509"/>
              <a:gd name="connsiteY260" fmla="*/ 1204620 h 4102018"/>
              <a:gd name="connsiteX261" fmla="*/ 3471068 w 4469509"/>
              <a:gd name="connsiteY261" fmla="*/ 1254067 h 4102018"/>
              <a:gd name="connsiteX262" fmla="*/ 3473974 w 4469509"/>
              <a:gd name="connsiteY262" fmla="*/ 1274427 h 4102018"/>
              <a:gd name="connsiteX263" fmla="*/ 3439097 w 4469509"/>
              <a:gd name="connsiteY263" fmla="*/ 1251158 h 4102018"/>
              <a:gd name="connsiteX264" fmla="*/ 3450723 w 4469509"/>
              <a:gd name="connsiteY264" fmla="*/ 1271518 h 4102018"/>
              <a:gd name="connsiteX265" fmla="*/ 3447816 w 4469509"/>
              <a:gd name="connsiteY265" fmla="*/ 1274427 h 4102018"/>
              <a:gd name="connsiteX266" fmla="*/ 3410033 w 4469509"/>
              <a:gd name="connsiteY266" fmla="*/ 1219163 h 4102018"/>
              <a:gd name="connsiteX267" fmla="*/ 3386783 w 4469509"/>
              <a:gd name="connsiteY267" fmla="*/ 1198803 h 4102018"/>
              <a:gd name="connsiteX268" fmla="*/ 3383876 w 4469509"/>
              <a:gd name="connsiteY268" fmla="*/ 1204620 h 4102018"/>
              <a:gd name="connsiteX269" fmla="*/ 3357719 w 4469509"/>
              <a:gd name="connsiteY269" fmla="*/ 1169717 h 4102018"/>
              <a:gd name="connsiteX270" fmla="*/ 3357719 w 4469509"/>
              <a:gd name="connsiteY270" fmla="*/ 1155173 h 4102018"/>
              <a:gd name="connsiteX271" fmla="*/ 3311216 w 4469509"/>
              <a:gd name="connsiteY271" fmla="*/ 1097001 h 4102018"/>
              <a:gd name="connsiteX272" fmla="*/ 3279246 w 4469509"/>
              <a:gd name="connsiteY272" fmla="*/ 1076641 h 4102018"/>
              <a:gd name="connsiteX273" fmla="*/ 3244369 w 4469509"/>
              <a:gd name="connsiteY273" fmla="*/ 1053371 h 4102018"/>
              <a:gd name="connsiteX274" fmla="*/ 3255995 w 4469509"/>
              <a:gd name="connsiteY274" fmla="*/ 1062097 h 4102018"/>
              <a:gd name="connsiteX275" fmla="*/ 3258901 w 4469509"/>
              <a:gd name="connsiteY275" fmla="*/ 1059189 h 4102018"/>
              <a:gd name="connsiteX276" fmla="*/ 3229837 w 4469509"/>
              <a:gd name="connsiteY276" fmla="*/ 1027194 h 4102018"/>
              <a:gd name="connsiteX277" fmla="*/ 3221118 w 4469509"/>
              <a:gd name="connsiteY277" fmla="*/ 1015560 h 4102018"/>
              <a:gd name="connsiteX278" fmla="*/ 3212399 w 4469509"/>
              <a:gd name="connsiteY278" fmla="*/ 1001016 h 4102018"/>
              <a:gd name="connsiteX279" fmla="*/ 3206586 w 4469509"/>
              <a:gd name="connsiteY279" fmla="*/ 1003925 h 4102018"/>
              <a:gd name="connsiteX280" fmla="*/ 3215305 w 4469509"/>
              <a:gd name="connsiteY280" fmla="*/ 1015560 h 4102018"/>
              <a:gd name="connsiteX281" fmla="*/ 3160084 w 4469509"/>
              <a:gd name="connsiteY281" fmla="*/ 951570 h 4102018"/>
              <a:gd name="connsiteX282" fmla="*/ 3194960 w 4469509"/>
              <a:gd name="connsiteY282" fmla="*/ 957387 h 4102018"/>
              <a:gd name="connsiteX283" fmla="*/ 3186242 w 4469509"/>
              <a:gd name="connsiteY283" fmla="*/ 963204 h 4102018"/>
              <a:gd name="connsiteX284" fmla="*/ 3212399 w 4469509"/>
              <a:gd name="connsiteY284" fmla="*/ 986474 h 4102018"/>
              <a:gd name="connsiteX285" fmla="*/ 3255995 w 4469509"/>
              <a:gd name="connsiteY285" fmla="*/ 1018468 h 4102018"/>
              <a:gd name="connsiteX286" fmla="*/ 3241463 w 4469509"/>
              <a:gd name="connsiteY286" fmla="*/ 995199 h 4102018"/>
              <a:gd name="connsiteX287" fmla="*/ 3206586 w 4469509"/>
              <a:gd name="connsiteY287" fmla="*/ 954478 h 4102018"/>
              <a:gd name="connsiteX288" fmla="*/ 3174616 w 4469509"/>
              <a:gd name="connsiteY288" fmla="*/ 907940 h 4102018"/>
              <a:gd name="connsiteX289" fmla="*/ 3133927 w 4469509"/>
              <a:gd name="connsiteY289" fmla="*/ 846859 h 4102018"/>
              <a:gd name="connsiteX290" fmla="*/ 3136833 w 4469509"/>
              <a:gd name="connsiteY290" fmla="*/ 832317 h 4102018"/>
              <a:gd name="connsiteX291" fmla="*/ 3142646 w 4469509"/>
              <a:gd name="connsiteY291" fmla="*/ 832317 h 4102018"/>
              <a:gd name="connsiteX292" fmla="*/ 3131020 w 4469509"/>
              <a:gd name="connsiteY292" fmla="*/ 820682 h 4102018"/>
              <a:gd name="connsiteX293" fmla="*/ 3145552 w 4469509"/>
              <a:gd name="connsiteY293" fmla="*/ 826499 h 4102018"/>
              <a:gd name="connsiteX294" fmla="*/ 3154271 w 4469509"/>
              <a:gd name="connsiteY294" fmla="*/ 820682 h 4102018"/>
              <a:gd name="connsiteX295" fmla="*/ 3128114 w 4469509"/>
              <a:gd name="connsiteY295" fmla="*/ 797413 h 4102018"/>
              <a:gd name="connsiteX296" fmla="*/ 3131020 w 4469509"/>
              <a:gd name="connsiteY296" fmla="*/ 791596 h 4102018"/>
              <a:gd name="connsiteX297" fmla="*/ 3162991 w 4469509"/>
              <a:gd name="connsiteY297" fmla="*/ 817773 h 4102018"/>
              <a:gd name="connsiteX298" fmla="*/ 3014764 w 4469509"/>
              <a:gd name="connsiteY298" fmla="*/ 733424 h 4102018"/>
              <a:gd name="connsiteX299" fmla="*/ 3026390 w 4469509"/>
              <a:gd name="connsiteY299" fmla="*/ 727606 h 4102018"/>
              <a:gd name="connsiteX300" fmla="*/ 2956637 w 4469509"/>
              <a:gd name="connsiteY300" fmla="*/ 695611 h 4102018"/>
              <a:gd name="connsiteX301" fmla="*/ 2953730 w 4469509"/>
              <a:gd name="connsiteY301" fmla="*/ 701428 h 4102018"/>
              <a:gd name="connsiteX302" fmla="*/ 3017671 w 4469509"/>
              <a:gd name="connsiteY302" fmla="*/ 736332 h 4102018"/>
              <a:gd name="connsiteX303" fmla="*/ 3049641 w 4469509"/>
              <a:gd name="connsiteY303" fmla="*/ 765418 h 4102018"/>
              <a:gd name="connsiteX304" fmla="*/ 3064173 w 4469509"/>
              <a:gd name="connsiteY304" fmla="*/ 779962 h 4102018"/>
              <a:gd name="connsiteX305" fmla="*/ 3084518 w 4469509"/>
              <a:gd name="connsiteY305" fmla="*/ 794504 h 4102018"/>
              <a:gd name="connsiteX306" fmla="*/ 3035110 w 4469509"/>
              <a:gd name="connsiteY306" fmla="*/ 753783 h 4102018"/>
              <a:gd name="connsiteX307" fmla="*/ 3020578 w 4469509"/>
              <a:gd name="connsiteY307" fmla="*/ 742149 h 4102018"/>
              <a:gd name="connsiteX308" fmla="*/ 3020578 w 4469509"/>
              <a:gd name="connsiteY308" fmla="*/ 756692 h 4102018"/>
              <a:gd name="connsiteX309" fmla="*/ 2974075 w 4469509"/>
              <a:gd name="connsiteY309" fmla="*/ 730515 h 4102018"/>
              <a:gd name="connsiteX310" fmla="*/ 2971169 w 4469509"/>
              <a:gd name="connsiteY310" fmla="*/ 733424 h 4102018"/>
              <a:gd name="connsiteX311" fmla="*/ 3020578 w 4469509"/>
              <a:gd name="connsiteY311" fmla="*/ 771236 h 4102018"/>
              <a:gd name="connsiteX312" fmla="*/ 3072892 w 4469509"/>
              <a:gd name="connsiteY312" fmla="*/ 817773 h 4102018"/>
              <a:gd name="connsiteX313" fmla="*/ 3064173 w 4469509"/>
              <a:gd name="connsiteY313" fmla="*/ 820682 h 4102018"/>
              <a:gd name="connsiteX314" fmla="*/ 3090331 w 4469509"/>
              <a:gd name="connsiteY314" fmla="*/ 852677 h 4102018"/>
              <a:gd name="connsiteX315" fmla="*/ 3104863 w 4469509"/>
              <a:gd name="connsiteY315" fmla="*/ 873037 h 4102018"/>
              <a:gd name="connsiteX316" fmla="*/ 3162991 w 4469509"/>
              <a:gd name="connsiteY316" fmla="*/ 922484 h 4102018"/>
              <a:gd name="connsiteX317" fmla="*/ 3180428 w 4469509"/>
              <a:gd name="connsiteY317" fmla="*/ 942844 h 4102018"/>
              <a:gd name="connsiteX318" fmla="*/ 3133927 w 4469509"/>
              <a:gd name="connsiteY318" fmla="*/ 905032 h 4102018"/>
              <a:gd name="connsiteX319" fmla="*/ 3081611 w 4469509"/>
              <a:gd name="connsiteY319" fmla="*/ 867220 h 4102018"/>
              <a:gd name="connsiteX320" fmla="*/ 3125207 w 4469509"/>
              <a:gd name="connsiteY320" fmla="*/ 925393 h 4102018"/>
              <a:gd name="connsiteX321" fmla="*/ 3104863 w 4469509"/>
              <a:gd name="connsiteY321" fmla="*/ 905032 h 4102018"/>
              <a:gd name="connsiteX322" fmla="*/ 3067079 w 4469509"/>
              <a:gd name="connsiteY322" fmla="*/ 875946 h 4102018"/>
              <a:gd name="connsiteX323" fmla="*/ 3023483 w 4469509"/>
              <a:gd name="connsiteY323" fmla="*/ 838134 h 4102018"/>
              <a:gd name="connsiteX324" fmla="*/ 3008951 w 4469509"/>
              <a:gd name="connsiteY324" fmla="*/ 823591 h 4102018"/>
              <a:gd name="connsiteX325" fmla="*/ 2994419 w 4469509"/>
              <a:gd name="connsiteY325" fmla="*/ 820682 h 4102018"/>
              <a:gd name="connsiteX326" fmla="*/ 2988607 w 4469509"/>
              <a:gd name="connsiteY326" fmla="*/ 814865 h 4102018"/>
              <a:gd name="connsiteX327" fmla="*/ 2974075 w 4469509"/>
              <a:gd name="connsiteY327" fmla="*/ 782870 h 4102018"/>
              <a:gd name="connsiteX328" fmla="*/ 2971169 w 4469509"/>
              <a:gd name="connsiteY328" fmla="*/ 777053 h 4102018"/>
              <a:gd name="connsiteX329" fmla="*/ 3014764 w 4469509"/>
              <a:gd name="connsiteY329" fmla="*/ 806139 h 4102018"/>
              <a:gd name="connsiteX330" fmla="*/ 3032203 w 4469509"/>
              <a:gd name="connsiteY330" fmla="*/ 809047 h 4102018"/>
              <a:gd name="connsiteX331" fmla="*/ 3032203 w 4469509"/>
              <a:gd name="connsiteY331" fmla="*/ 803230 h 4102018"/>
              <a:gd name="connsiteX332" fmla="*/ 2965356 w 4469509"/>
              <a:gd name="connsiteY332" fmla="*/ 768327 h 4102018"/>
              <a:gd name="connsiteX333" fmla="*/ 2971169 w 4469509"/>
              <a:gd name="connsiteY333" fmla="*/ 777053 h 4102018"/>
              <a:gd name="connsiteX334" fmla="*/ 2962450 w 4469509"/>
              <a:gd name="connsiteY334" fmla="*/ 777053 h 4102018"/>
              <a:gd name="connsiteX335" fmla="*/ 2915947 w 4469509"/>
              <a:gd name="connsiteY335" fmla="*/ 756692 h 4102018"/>
              <a:gd name="connsiteX336" fmla="*/ 2889790 w 4469509"/>
              <a:gd name="connsiteY336" fmla="*/ 747966 h 4102018"/>
              <a:gd name="connsiteX337" fmla="*/ 2886883 w 4469509"/>
              <a:gd name="connsiteY337" fmla="*/ 750875 h 4102018"/>
              <a:gd name="connsiteX338" fmla="*/ 2933386 w 4469509"/>
              <a:gd name="connsiteY338" fmla="*/ 774144 h 4102018"/>
              <a:gd name="connsiteX339" fmla="*/ 2930479 w 4469509"/>
              <a:gd name="connsiteY339" fmla="*/ 782870 h 4102018"/>
              <a:gd name="connsiteX340" fmla="*/ 2852007 w 4469509"/>
              <a:gd name="connsiteY340" fmla="*/ 745057 h 4102018"/>
              <a:gd name="connsiteX341" fmla="*/ 2852007 w 4469509"/>
              <a:gd name="connsiteY341" fmla="*/ 747966 h 4102018"/>
              <a:gd name="connsiteX342" fmla="*/ 3000232 w 4469509"/>
              <a:gd name="connsiteY342" fmla="*/ 846859 h 4102018"/>
              <a:gd name="connsiteX343" fmla="*/ 3003139 w 4469509"/>
              <a:gd name="connsiteY343" fmla="*/ 838134 h 4102018"/>
              <a:gd name="connsiteX344" fmla="*/ 3026390 w 4469509"/>
              <a:gd name="connsiteY344" fmla="*/ 849768 h 4102018"/>
              <a:gd name="connsiteX345" fmla="*/ 3008951 w 4469509"/>
              <a:gd name="connsiteY345" fmla="*/ 858494 h 4102018"/>
              <a:gd name="connsiteX346" fmla="*/ 3029296 w 4469509"/>
              <a:gd name="connsiteY346" fmla="*/ 858494 h 4102018"/>
              <a:gd name="connsiteX347" fmla="*/ 3046735 w 4469509"/>
              <a:gd name="connsiteY347" fmla="*/ 873037 h 4102018"/>
              <a:gd name="connsiteX348" fmla="*/ 3029296 w 4469509"/>
              <a:gd name="connsiteY348" fmla="*/ 864311 h 4102018"/>
              <a:gd name="connsiteX349" fmla="*/ 3061267 w 4469509"/>
              <a:gd name="connsiteY349" fmla="*/ 913758 h 4102018"/>
              <a:gd name="connsiteX350" fmla="*/ 3081611 w 4469509"/>
              <a:gd name="connsiteY350" fmla="*/ 945753 h 4102018"/>
              <a:gd name="connsiteX351" fmla="*/ 3072892 w 4469509"/>
              <a:gd name="connsiteY351" fmla="*/ 945753 h 4102018"/>
              <a:gd name="connsiteX352" fmla="*/ 3052547 w 4469509"/>
              <a:gd name="connsiteY352" fmla="*/ 928301 h 4102018"/>
              <a:gd name="connsiteX353" fmla="*/ 3017671 w 4469509"/>
              <a:gd name="connsiteY353" fmla="*/ 899214 h 4102018"/>
              <a:gd name="connsiteX354" fmla="*/ 2974075 w 4469509"/>
              <a:gd name="connsiteY354" fmla="*/ 870129 h 4102018"/>
              <a:gd name="connsiteX355" fmla="*/ 2947918 w 4469509"/>
              <a:gd name="connsiteY355" fmla="*/ 846859 h 4102018"/>
              <a:gd name="connsiteX356" fmla="*/ 2927573 w 4469509"/>
              <a:gd name="connsiteY356" fmla="*/ 829408 h 4102018"/>
              <a:gd name="connsiteX357" fmla="*/ 2913041 w 4469509"/>
              <a:gd name="connsiteY357" fmla="*/ 811956 h 4102018"/>
              <a:gd name="connsiteX358" fmla="*/ 2910134 w 4469509"/>
              <a:gd name="connsiteY358" fmla="*/ 817773 h 4102018"/>
              <a:gd name="connsiteX359" fmla="*/ 2918854 w 4469509"/>
              <a:gd name="connsiteY359" fmla="*/ 823591 h 4102018"/>
              <a:gd name="connsiteX360" fmla="*/ 2918854 w 4469509"/>
              <a:gd name="connsiteY360" fmla="*/ 835225 h 4102018"/>
              <a:gd name="connsiteX361" fmla="*/ 2910134 w 4469509"/>
              <a:gd name="connsiteY361" fmla="*/ 843951 h 4102018"/>
              <a:gd name="connsiteX362" fmla="*/ 2913041 w 4469509"/>
              <a:gd name="connsiteY362" fmla="*/ 826499 h 4102018"/>
              <a:gd name="connsiteX363" fmla="*/ 2866539 w 4469509"/>
              <a:gd name="connsiteY363" fmla="*/ 794504 h 4102018"/>
              <a:gd name="connsiteX364" fmla="*/ 2860726 w 4469509"/>
              <a:gd name="connsiteY364" fmla="*/ 788687 h 4102018"/>
              <a:gd name="connsiteX365" fmla="*/ 2820037 w 4469509"/>
              <a:gd name="connsiteY365" fmla="*/ 782870 h 4102018"/>
              <a:gd name="connsiteX366" fmla="*/ 2837475 w 4469509"/>
              <a:gd name="connsiteY366" fmla="*/ 791596 h 4102018"/>
              <a:gd name="connsiteX367" fmla="*/ 2857819 w 4469509"/>
              <a:gd name="connsiteY367" fmla="*/ 814865 h 4102018"/>
              <a:gd name="connsiteX368" fmla="*/ 2898509 w 4469509"/>
              <a:gd name="connsiteY368" fmla="*/ 838134 h 4102018"/>
              <a:gd name="connsiteX369" fmla="*/ 2910134 w 4469509"/>
              <a:gd name="connsiteY369" fmla="*/ 843951 h 4102018"/>
              <a:gd name="connsiteX370" fmla="*/ 2924666 w 4469509"/>
              <a:gd name="connsiteY370" fmla="*/ 855585 h 4102018"/>
              <a:gd name="connsiteX371" fmla="*/ 3180428 w 4469509"/>
              <a:gd name="connsiteY371" fmla="*/ 1076641 h 4102018"/>
              <a:gd name="connsiteX372" fmla="*/ 3282152 w 4469509"/>
              <a:gd name="connsiteY372" fmla="*/ 1195895 h 4102018"/>
              <a:gd name="connsiteX373" fmla="*/ 3244369 w 4469509"/>
              <a:gd name="connsiteY373" fmla="*/ 1126087 h 4102018"/>
              <a:gd name="connsiteX374" fmla="*/ 3232744 w 4469509"/>
              <a:gd name="connsiteY374" fmla="*/ 1114453 h 4102018"/>
              <a:gd name="connsiteX375" fmla="*/ 3197867 w 4469509"/>
              <a:gd name="connsiteY375" fmla="*/ 1067915 h 4102018"/>
              <a:gd name="connsiteX376" fmla="*/ 3171710 w 4469509"/>
              <a:gd name="connsiteY376" fmla="*/ 1044646 h 4102018"/>
              <a:gd name="connsiteX377" fmla="*/ 3139739 w 4469509"/>
              <a:gd name="connsiteY377" fmla="*/ 998108 h 4102018"/>
              <a:gd name="connsiteX378" fmla="*/ 3177522 w 4469509"/>
              <a:gd name="connsiteY378" fmla="*/ 1033012 h 4102018"/>
              <a:gd name="connsiteX379" fmla="*/ 3180428 w 4469509"/>
              <a:gd name="connsiteY379" fmla="*/ 1030103 h 4102018"/>
              <a:gd name="connsiteX380" fmla="*/ 3177522 w 4469509"/>
              <a:gd name="connsiteY380" fmla="*/ 1021377 h 4102018"/>
              <a:gd name="connsiteX381" fmla="*/ 3218212 w 4469509"/>
              <a:gd name="connsiteY381" fmla="*/ 1059189 h 4102018"/>
              <a:gd name="connsiteX382" fmla="*/ 3247276 w 4469509"/>
              <a:gd name="connsiteY382" fmla="*/ 1097001 h 4102018"/>
              <a:gd name="connsiteX383" fmla="*/ 3253088 w 4469509"/>
              <a:gd name="connsiteY383" fmla="*/ 1099910 h 4102018"/>
              <a:gd name="connsiteX384" fmla="*/ 3287965 w 4469509"/>
              <a:gd name="connsiteY384" fmla="*/ 1134813 h 4102018"/>
              <a:gd name="connsiteX385" fmla="*/ 3317029 w 4469509"/>
              <a:gd name="connsiteY385" fmla="*/ 1163899 h 4102018"/>
              <a:gd name="connsiteX386" fmla="*/ 3328655 w 4469509"/>
              <a:gd name="connsiteY386" fmla="*/ 1172625 h 4102018"/>
              <a:gd name="connsiteX387" fmla="*/ 3357719 w 4469509"/>
              <a:gd name="connsiteY387" fmla="*/ 1222072 h 4102018"/>
              <a:gd name="connsiteX388" fmla="*/ 3357719 w 4469509"/>
              <a:gd name="connsiteY388" fmla="*/ 1224981 h 4102018"/>
              <a:gd name="connsiteX389" fmla="*/ 3346092 w 4469509"/>
              <a:gd name="connsiteY389" fmla="*/ 1219163 h 4102018"/>
              <a:gd name="connsiteX390" fmla="*/ 3354812 w 4469509"/>
              <a:gd name="connsiteY390" fmla="*/ 1230798 h 4102018"/>
              <a:gd name="connsiteX391" fmla="*/ 3378063 w 4469509"/>
              <a:gd name="connsiteY391" fmla="*/ 1251158 h 4102018"/>
              <a:gd name="connsiteX392" fmla="*/ 3404220 w 4469509"/>
              <a:gd name="connsiteY392" fmla="*/ 1291879 h 4102018"/>
              <a:gd name="connsiteX393" fmla="*/ 3412940 w 4469509"/>
              <a:gd name="connsiteY393" fmla="*/ 1312239 h 4102018"/>
              <a:gd name="connsiteX394" fmla="*/ 3404220 w 4469509"/>
              <a:gd name="connsiteY394" fmla="*/ 1309330 h 4102018"/>
              <a:gd name="connsiteX395" fmla="*/ 3401315 w 4469509"/>
              <a:gd name="connsiteY395" fmla="*/ 1309330 h 4102018"/>
              <a:gd name="connsiteX396" fmla="*/ 3430378 w 4469509"/>
              <a:gd name="connsiteY396" fmla="*/ 1350052 h 4102018"/>
              <a:gd name="connsiteX397" fmla="*/ 3433284 w 4469509"/>
              <a:gd name="connsiteY397" fmla="*/ 1344234 h 4102018"/>
              <a:gd name="connsiteX398" fmla="*/ 3459442 w 4469509"/>
              <a:gd name="connsiteY398" fmla="*/ 1399498 h 4102018"/>
              <a:gd name="connsiteX399" fmla="*/ 3427472 w 4469509"/>
              <a:gd name="connsiteY399" fmla="*/ 1358777 h 4102018"/>
              <a:gd name="connsiteX400" fmla="*/ 3439097 w 4469509"/>
              <a:gd name="connsiteY400" fmla="*/ 1393681 h 4102018"/>
              <a:gd name="connsiteX401" fmla="*/ 3465255 w 4469509"/>
              <a:gd name="connsiteY401" fmla="*/ 1419858 h 4102018"/>
              <a:gd name="connsiteX402" fmla="*/ 3485600 w 4469509"/>
              <a:gd name="connsiteY402" fmla="*/ 1460579 h 4102018"/>
              <a:gd name="connsiteX403" fmla="*/ 3482693 w 4469509"/>
              <a:gd name="connsiteY403" fmla="*/ 1463487 h 4102018"/>
              <a:gd name="connsiteX404" fmla="*/ 3471068 w 4469509"/>
              <a:gd name="connsiteY404" fmla="*/ 1440219 h 4102018"/>
              <a:gd name="connsiteX405" fmla="*/ 3465255 w 4469509"/>
              <a:gd name="connsiteY405" fmla="*/ 1443127 h 4102018"/>
              <a:gd name="connsiteX406" fmla="*/ 3473974 w 4469509"/>
              <a:gd name="connsiteY406" fmla="*/ 1460579 h 4102018"/>
              <a:gd name="connsiteX407" fmla="*/ 3491412 w 4469509"/>
              <a:gd name="connsiteY407" fmla="*/ 1512934 h 4102018"/>
              <a:gd name="connsiteX408" fmla="*/ 3511757 w 4469509"/>
              <a:gd name="connsiteY408" fmla="*/ 1542021 h 4102018"/>
              <a:gd name="connsiteX409" fmla="*/ 3514664 w 4469509"/>
              <a:gd name="connsiteY409" fmla="*/ 1533295 h 4102018"/>
              <a:gd name="connsiteX410" fmla="*/ 3520476 w 4469509"/>
              <a:gd name="connsiteY410" fmla="*/ 1539112 h 4102018"/>
              <a:gd name="connsiteX411" fmla="*/ 3529195 w 4469509"/>
              <a:gd name="connsiteY411" fmla="*/ 1559472 h 4102018"/>
              <a:gd name="connsiteX412" fmla="*/ 3535008 w 4469509"/>
              <a:gd name="connsiteY412" fmla="*/ 1553655 h 4102018"/>
              <a:gd name="connsiteX413" fmla="*/ 3552447 w 4469509"/>
              <a:gd name="connsiteY413" fmla="*/ 1565289 h 4102018"/>
              <a:gd name="connsiteX414" fmla="*/ 3549540 w 4469509"/>
              <a:gd name="connsiteY414" fmla="*/ 1542021 h 4102018"/>
              <a:gd name="connsiteX415" fmla="*/ 3575697 w 4469509"/>
              <a:gd name="connsiteY415" fmla="*/ 1530386 h 4102018"/>
              <a:gd name="connsiteX416" fmla="*/ 3581510 w 4469509"/>
              <a:gd name="connsiteY416" fmla="*/ 1544929 h 4102018"/>
              <a:gd name="connsiteX417" fmla="*/ 3581510 w 4469509"/>
              <a:gd name="connsiteY417" fmla="*/ 1530386 h 4102018"/>
              <a:gd name="connsiteX418" fmla="*/ 3596042 w 4469509"/>
              <a:gd name="connsiteY418" fmla="*/ 1550747 h 4102018"/>
              <a:gd name="connsiteX419" fmla="*/ 3613480 w 4469509"/>
              <a:gd name="connsiteY419" fmla="*/ 1550747 h 4102018"/>
              <a:gd name="connsiteX420" fmla="*/ 3633825 w 4469509"/>
              <a:gd name="connsiteY420" fmla="*/ 1582741 h 4102018"/>
              <a:gd name="connsiteX421" fmla="*/ 3636732 w 4469509"/>
              <a:gd name="connsiteY421" fmla="*/ 1579832 h 4102018"/>
              <a:gd name="connsiteX422" fmla="*/ 3636732 w 4469509"/>
              <a:gd name="connsiteY422" fmla="*/ 1550747 h 4102018"/>
              <a:gd name="connsiteX423" fmla="*/ 3651264 w 4469509"/>
              <a:gd name="connsiteY423" fmla="*/ 1571106 h 4102018"/>
              <a:gd name="connsiteX424" fmla="*/ 3654170 w 4469509"/>
              <a:gd name="connsiteY424" fmla="*/ 1568198 h 4102018"/>
              <a:gd name="connsiteX425" fmla="*/ 3645451 w 4469509"/>
              <a:gd name="connsiteY425" fmla="*/ 1556564 h 4102018"/>
              <a:gd name="connsiteX426" fmla="*/ 3677421 w 4469509"/>
              <a:gd name="connsiteY426" fmla="*/ 1562381 h 4102018"/>
              <a:gd name="connsiteX427" fmla="*/ 3671925 w 4469509"/>
              <a:gd name="connsiteY427" fmla="*/ 1499131 h 4102018"/>
              <a:gd name="connsiteX428" fmla="*/ 3697765 w 4469509"/>
              <a:gd name="connsiteY428" fmla="*/ 1559472 h 4102018"/>
              <a:gd name="connsiteX429" fmla="*/ 3686140 w 4469509"/>
              <a:gd name="connsiteY429" fmla="*/ 1556564 h 4102018"/>
              <a:gd name="connsiteX430" fmla="*/ 3706485 w 4469509"/>
              <a:gd name="connsiteY430" fmla="*/ 1579832 h 4102018"/>
              <a:gd name="connsiteX431" fmla="*/ 3715204 w 4469509"/>
              <a:gd name="connsiteY431" fmla="*/ 1588558 h 4102018"/>
              <a:gd name="connsiteX432" fmla="*/ 3709392 w 4469509"/>
              <a:gd name="connsiteY432" fmla="*/ 1597284 h 4102018"/>
              <a:gd name="connsiteX433" fmla="*/ 3726829 w 4469509"/>
              <a:gd name="connsiteY433" fmla="*/ 1661274 h 4102018"/>
              <a:gd name="connsiteX434" fmla="*/ 3723924 w 4469509"/>
              <a:gd name="connsiteY434" fmla="*/ 1664182 h 4102018"/>
              <a:gd name="connsiteX435" fmla="*/ 3712297 w 4469509"/>
              <a:gd name="connsiteY435" fmla="*/ 1646731 h 4102018"/>
              <a:gd name="connsiteX436" fmla="*/ 3744268 w 4469509"/>
              <a:gd name="connsiteY436" fmla="*/ 1733989 h 4102018"/>
              <a:gd name="connsiteX437" fmla="*/ 3750081 w 4469509"/>
              <a:gd name="connsiteY437" fmla="*/ 1733989 h 4102018"/>
              <a:gd name="connsiteX438" fmla="*/ 3755893 w 4469509"/>
              <a:gd name="connsiteY438" fmla="*/ 1719446 h 4102018"/>
              <a:gd name="connsiteX439" fmla="*/ 3764613 w 4469509"/>
              <a:gd name="connsiteY439" fmla="*/ 1736898 h 4102018"/>
              <a:gd name="connsiteX440" fmla="*/ 3750081 w 4469509"/>
              <a:gd name="connsiteY440" fmla="*/ 1777618 h 4102018"/>
              <a:gd name="connsiteX441" fmla="*/ 3750081 w 4469509"/>
              <a:gd name="connsiteY441" fmla="*/ 1774710 h 4102018"/>
              <a:gd name="connsiteX442" fmla="*/ 3750081 w 4469509"/>
              <a:gd name="connsiteY442" fmla="*/ 1757259 h 4102018"/>
              <a:gd name="connsiteX443" fmla="*/ 3744268 w 4469509"/>
              <a:gd name="connsiteY443" fmla="*/ 1768893 h 4102018"/>
              <a:gd name="connsiteX444" fmla="*/ 3726829 w 4469509"/>
              <a:gd name="connsiteY444" fmla="*/ 1736898 h 4102018"/>
              <a:gd name="connsiteX445" fmla="*/ 3721017 w 4469509"/>
              <a:gd name="connsiteY445" fmla="*/ 1701995 h 4102018"/>
              <a:gd name="connsiteX446" fmla="*/ 3729736 w 4469509"/>
              <a:gd name="connsiteY446" fmla="*/ 1713629 h 4102018"/>
              <a:gd name="connsiteX447" fmla="*/ 3697765 w 4469509"/>
              <a:gd name="connsiteY447" fmla="*/ 1611827 h 4102018"/>
              <a:gd name="connsiteX448" fmla="*/ 3694860 w 4469509"/>
              <a:gd name="connsiteY448" fmla="*/ 1664182 h 4102018"/>
              <a:gd name="connsiteX449" fmla="*/ 3700672 w 4469509"/>
              <a:gd name="connsiteY449" fmla="*/ 1672908 h 4102018"/>
              <a:gd name="connsiteX450" fmla="*/ 3706485 w 4469509"/>
              <a:gd name="connsiteY450" fmla="*/ 1678725 h 4102018"/>
              <a:gd name="connsiteX451" fmla="*/ 3721017 w 4469509"/>
              <a:gd name="connsiteY451" fmla="*/ 1701995 h 4102018"/>
              <a:gd name="connsiteX452" fmla="*/ 3721017 w 4469509"/>
              <a:gd name="connsiteY452" fmla="*/ 1783436 h 4102018"/>
              <a:gd name="connsiteX453" fmla="*/ 3706485 w 4469509"/>
              <a:gd name="connsiteY453" fmla="*/ 1786345 h 4102018"/>
              <a:gd name="connsiteX454" fmla="*/ 3715204 w 4469509"/>
              <a:gd name="connsiteY454" fmla="*/ 1818339 h 4102018"/>
              <a:gd name="connsiteX455" fmla="*/ 3723924 w 4469509"/>
              <a:gd name="connsiteY455" fmla="*/ 1800888 h 4102018"/>
              <a:gd name="connsiteX456" fmla="*/ 3723924 w 4469509"/>
              <a:gd name="connsiteY456" fmla="*/ 1812523 h 4102018"/>
              <a:gd name="connsiteX457" fmla="*/ 3738456 w 4469509"/>
              <a:gd name="connsiteY457" fmla="*/ 1806705 h 4102018"/>
              <a:gd name="connsiteX458" fmla="*/ 3732643 w 4469509"/>
              <a:gd name="connsiteY458" fmla="*/ 1824156 h 4102018"/>
              <a:gd name="connsiteX459" fmla="*/ 3735549 w 4469509"/>
              <a:gd name="connsiteY459" fmla="*/ 1824156 h 4102018"/>
              <a:gd name="connsiteX460" fmla="*/ 3744268 w 4469509"/>
              <a:gd name="connsiteY460" fmla="*/ 1800888 h 4102018"/>
              <a:gd name="connsiteX461" fmla="*/ 3755893 w 4469509"/>
              <a:gd name="connsiteY461" fmla="*/ 1832882 h 4102018"/>
              <a:gd name="connsiteX462" fmla="*/ 3755893 w 4469509"/>
              <a:gd name="connsiteY462" fmla="*/ 1809614 h 4102018"/>
              <a:gd name="connsiteX463" fmla="*/ 3758800 w 4469509"/>
              <a:gd name="connsiteY463" fmla="*/ 1809614 h 4102018"/>
              <a:gd name="connsiteX464" fmla="*/ 3758800 w 4469509"/>
              <a:gd name="connsiteY464" fmla="*/ 1850334 h 4102018"/>
              <a:gd name="connsiteX465" fmla="*/ 3761706 w 4469509"/>
              <a:gd name="connsiteY465" fmla="*/ 1850334 h 4102018"/>
              <a:gd name="connsiteX466" fmla="*/ 3767519 w 4469509"/>
              <a:gd name="connsiteY466" fmla="*/ 1835791 h 4102018"/>
              <a:gd name="connsiteX467" fmla="*/ 3770425 w 4469509"/>
              <a:gd name="connsiteY467" fmla="*/ 1861969 h 4102018"/>
              <a:gd name="connsiteX468" fmla="*/ 3767519 w 4469509"/>
              <a:gd name="connsiteY468" fmla="*/ 1876512 h 4102018"/>
              <a:gd name="connsiteX469" fmla="*/ 3761706 w 4469509"/>
              <a:gd name="connsiteY469" fmla="*/ 1923050 h 4102018"/>
              <a:gd name="connsiteX470" fmla="*/ 3767519 w 4469509"/>
              <a:gd name="connsiteY470" fmla="*/ 1876512 h 4102018"/>
              <a:gd name="connsiteX471" fmla="*/ 3776238 w 4469509"/>
              <a:gd name="connsiteY471" fmla="*/ 1888146 h 4102018"/>
              <a:gd name="connsiteX472" fmla="*/ 3784957 w 4469509"/>
              <a:gd name="connsiteY472" fmla="*/ 1870695 h 4102018"/>
              <a:gd name="connsiteX473" fmla="*/ 3796583 w 4469509"/>
              <a:gd name="connsiteY473" fmla="*/ 1873603 h 4102018"/>
              <a:gd name="connsiteX474" fmla="*/ 3793677 w 4469509"/>
              <a:gd name="connsiteY474" fmla="*/ 1896872 h 4102018"/>
              <a:gd name="connsiteX475" fmla="*/ 3790770 w 4469509"/>
              <a:gd name="connsiteY475" fmla="*/ 1896872 h 4102018"/>
              <a:gd name="connsiteX476" fmla="*/ 3787864 w 4469509"/>
              <a:gd name="connsiteY476" fmla="*/ 1885238 h 4102018"/>
              <a:gd name="connsiteX477" fmla="*/ 3782051 w 4469509"/>
              <a:gd name="connsiteY477" fmla="*/ 1888146 h 4102018"/>
              <a:gd name="connsiteX478" fmla="*/ 3776238 w 4469509"/>
              <a:gd name="connsiteY478" fmla="*/ 1937593 h 4102018"/>
              <a:gd name="connsiteX479" fmla="*/ 3752987 w 4469509"/>
              <a:gd name="connsiteY479" fmla="*/ 1957954 h 4102018"/>
              <a:gd name="connsiteX480" fmla="*/ 3747174 w 4469509"/>
              <a:gd name="connsiteY480" fmla="*/ 1934684 h 4102018"/>
              <a:gd name="connsiteX481" fmla="*/ 3744268 w 4469509"/>
              <a:gd name="connsiteY481" fmla="*/ 1934684 h 4102018"/>
              <a:gd name="connsiteX482" fmla="*/ 3741361 w 4469509"/>
              <a:gd name="connsiteY482" fmla="*/ 1946319 h 4102018"/>
              <a:gd name="connsiteX483" fmla="*/ 3738456 w 4469509"/>
              <a:gd name="connsiteY483" fmla="*/ 1946319 h 4102018"/>
              <a:gd name="connsiteX484" fmla="*/ 3732643 w 4469509"/>
              <a:gd name="connsiteY484" fmla="*/ 1911416 h 4102018"/>
              <a:gd name="connsiteX485" fmla="*/ 3732643 w 4469509"/>
              <a:gd name="connsiteY485" fmla="*/ 1867786 h 4102018"/>
              <a:gd name="connsiteX486" fmla="*/ 3726829 w 4469509"/>
              <a:gd name="connsiteY486" fmla="*/ 1905598 h 4102018"/>
              <a:gd name="connsiteX487" fmla="*/ 3723924 w 4469509"/>
              <a:gd name="connsiteY487" fmla="*/ 1896872 h 4102018"/>
              <a:gd name="connsiteX488" fmla="*/ 3721017 w 4469509"/>
              <a:gd name="connsiteY488" fmla="*/ 1937593 h 4102018"/>
              <a:gd name="connsiteX489" fmla="*/ 3712297 w 4469509"/>
              <a:gd name="connsiteY489" fmla="*/ 1981222 h 4102018"/>
              <a:gd name="connsiteX490" fmla="*/ 3694860 w 4469509"/>
              <a:gd name="connsiteY490" fmla="*/ 1992857 h 4102018"/>
              <a:gd name="connsiteX491" fmla="*/ 3721017 w 4469509"/>
              <a:gd name="connsiteY491" fmla="*/ 2013218 h 4102018"/>
              <a:gd name="connsiteX492" fmla="*/ 3712297 w 4469509"/>
              <a:gd name="connsiteY492" fmla="*/ 2030669 h 4102018"/>
              <a:gd name="connsiteX493" fmla="*/ 3709392 w 4469509"/>
              <a:gd name="connsiteY493" fmla="*/ 2053938 h 4102018"/>
              <a:gd name="connsiteX494" fmla="*/ 3709392 w 4469509"/>
              <a:gd name="connsiteY494" fmla="*/ 2074298 h 4102018"/>
              <a:gd name="connsiteX495" fmla="*/ 3712297 w 4469509"/>
              <a:gd name="connsiteY495" fmla="*/ 2074298 h 4102018"/>
              <a:gd name="connsiteX496" fmla="*/ 3715204 w 4469509"/>
              <a:gd name="connsiteY496" fmla="*/ 2065573 h 4102018"/>
              <a:gd name="connsiteX497" fmla="*/ 3718111 w 4469509"/>
              <a:gd name="connsiteY497" fmla="*/ 2109202 h 4102018"/>
              <a:gd name="connsiteX498" fmla="*/ 3726829 w 4469509"/>
              <a:gd name="connsiteY498" fmla="*/ 2106293 h 4102018"/>
              <a:gd name="connsiteX499" fmla="*/ 3735549 w 4469509"/>
              <a:gd name="connsiteY499" fmla="*/ 2164466 h 4102018"/>
              <a:gd name="connsiteX500" fmla="*/ 3735549 w 4469509"/>
              <a:gd name="connsiteY500" fmla="*/ 2167375 h 4102018"/>
              <a:gd name="connsiteX501" fmla="*/ 3741361 w 4469509"/>
              <a:gd name="connsiteY501" fmla="*/ 2170283 h 4102018"/>
              <a:gd name="connsiteX502" fmla="*/ 3752987 w 4469509"/>
              <a:gd name="connsiteY502" fmla="*/ 2123745 h 4102018"/>
              <a:gd name="connsiteX503" fmla="*/ 3761706 w 4469509"/>
              <a:gd name="connsiteY503" fmla="*/ 2141196 h 4102018"/>
              <a:gd name="connsiteX504" fmla="*/ 3779145 w 4469509"/>
              <a:gd name="connsiteY504" fmla="*/ 2129562 h 4102018"/>
              <a:gd name="connsiteX505" fmla="*/ 3770425 w 4469509"/>
              <a:gd name="connsiteY505" fmla="*/ 2115019 h 4102018"/>
              <a:gd name="connsiteX506" fmla="*/ 3770425 w 4469509"/>
              <a:gd name="connsiteY506" fmla="*/ 2103385 h 4102018"/>
              <a:gd name="connsiteX507" fmla="*/ 3779145 w 4469509"/>
              <a:gd name="connsiteY507" fmla="*/ 2077207 h 4102018"/>
              <a:gd name="connsiteX508" fmla="*/ 3787864 w 4469509"/>
              <a:gd name="connsiteY508" fmla="*/ 2039395 h 4102018"/>
              <a:gd name="connsiteX509" fmla="*/ 3799489 w 4469509"/>
              <a:gd name="connsiteY509" fmla="*/ 2033577 h 4102018"/>
              <a:gd name="connsiteX510" fmla="*/ 3805302 w 4469509"/>
              <a:gd name="connsiteY510" fmla="*/ 2039395 h 4102018"/>
              <a:gd name="connsiteX511" fmla="*/ 3802396 w 4469509"/>
              <a:gd name="connsiteY511" fmla="*/ 2080115 h 4102018"/>
              <a:gd name="connsiteX512" fmla="*/ 3799489 w 4469509"/>
              <a:gd name="connsiteY512" fmla="*/ 2109202 h 4102018"/>
              <a:gd name="connsiteX513" fmla="*/ 3802396 w 4469509"/>
              <a:gd name="connsiteY513" fmla="*/ 2109202 h 4102018"/>
              <a:gd name="connsiteX514" fmla="*/ 3816928 w 4469509"/>
              <a:gd name="connsiteY514" fmla="*/ 2077207 h 4102018"/>
              <a:gd name="connsiteX515" fmla="*/ 3822741 w 4469509"/>
              <a:gd name="connsiteY515" fmla="*/ 2077207 h 4102018"/>
              <a:gd name="connsiteX516" fmla="*/ 3816928 w 4469509"/>
              <a:gd name="connsiteY516" fmla="*/ 2053938 h 4102018"/>
              <a:gd name="connsiteX517" fmla="*/ 3816928 w 4469509"/>
              <a:gd name="connsiteY517" fmla="*/ 2024852 h 4102018"/>
              <a:gd name="connsiteX518" fmla="*/ 3819834 w 4469509"/>
              <a:gd name="connsiteY518" fmla="*/ 2036486 h 4102018"/>
              <a:gd name="connsiteX519" fmla="*/ 3845992 w 4469509"/>
              <a:gd name="connsiteY519" fmla="*/ 2036486 h 4102018"/>
              <a:gd name="connsiteX520" fmla="*/ 3840179 w 4469509"/>
              <a:gd name="connsiteY520" fmla="*/ 2062664 h 4102018"/>
              <a:gd name="connsiteX521" fmla="*/ 3851804 w 4469509"/>
              <a:gd name="connsiteY521" fmla="*/ 2059755 h 4102018"/>
              <a:gd name="connsiteX522" fmla="*/ 3843085 w 4469509"/>
              <a:gd name="connsiteY522" fmla="*/ 2103385 h 4102018"/>
              <a:gd name="connsiteX523" fmla="*/ 3834366 w 4469509"/>
              <a:gd name="connsiteY523" fmla="*/ 2100476 h 4102018"/>
              <a:gd name="connsiteX524" fmla="*/ 3831460 w 4469509"/>
              <a:gd name="connsiteY524" fmla="*/ 2123745 h 4102018"/>
              <a:gd name="connsiteX525" fmla="*/ 3822741 w 4469509"/>
              <a:gd name="connsiteY525" fmla="*/ 2158648 h 4102018"/>
              <a:gd name="connsiteX526" fmla="*/ 3819834 w 4469509"/>
              <a:gd name="connsiteY526" fmla="*/ 2179008 h 4102018"/>
              <a:gd name="connsiteX527" fmla="*/ 3811115 w 4469509"/>
              <a:gd name="connsiteY527" fmla="*/ 2155740 h 4102018"/>
              <a:gd name="connsiteX528" fmla="*/ 3808209 w 4469509"/>
              <a:gd name="connsiteY528" fmla="*/ 2152831 h 4102018"/>
              <a:gd name="connsiteX529" fmla="*/ 3796583 w 4469509"/>
              <a:gd name="connsiteY529" fmla="*/ 2184826 h 4102018"/>
              <a:gd name="connsiteX530" fmla="*/ 3793677 w 4469509"/>
              <a:gd name="connsiteY530" fmla="*/ 2184826 h 4102018"/>
              <a:gd name="connsiteX531" fmla="*/ 3796583 w 4469509"/>
              <a:gd name="connsiteY531" fmla="*/ 2167375 h 4102018"/>
              <a:gd name="connsiteX532" fmla="*/ 3793677 w 4469509"/>
              <a:gd name="connsiteY532" fmla="*/ 2167375 h 4102018"/>
              <a:gd name="connsiteX533" fmla="*/ 3779145 w 4469509"/>
              <a:gd name="connsiteY533" fmla="*/ 2196460 h 4102018"/>
              <a:gd name="connsiteX534" fmla="*/ 3773332 w 4469509"/>
              <a:gd name="connsiteY534" fmla="*/ 2193552 h 4102018"/>
              <a:gd name="connsiteX535" fmla="*/ 3770425 w 4469509"/>
              <a:gd name="connsiteY535" fmla="*/ 2167375 h 4102018"/>
              <a:gd name="connsiteX536" fmla="*/ 3755893 w 4469509"/>
              <a:gd name="connsiteY536" fmla="*/ 2257542 h 4102018"/>
              <a:gd name="connsiteX537" fmla="*/ 3758800 w 4469509"/>
              <a:gd name="connsiteY537" fmla="*/ 2260450 h 4102018"/>
              <a:gd name="connsiteX538" fmla="*/ 3770425 w 4469509"/>
              <a:gd name="connsiteY538" fmla="*/ 2222638 h 4102018"/>
              <a:gd name="connsiteX539" fmla="*/ 3773332 w 4469509"/>
              <a:gd name="connsiteY539" fmla="*/ 2225547 h 4102018"/>
              <a:gd name="connsiteX540" fmla="*/ 3761706 w 4469509"/>
              <a:gd name="connsiteY540" fmla="*/ 2283719 h 4102018"/>
              <a:gd name="connsiteX541" fmla="*/ 3752987 w 4469509"/>
              <a:gd name="connsiteY541" fmla="*/ 2260450 h 4102018"/>
              <a:gd name="connsiteX542" fmla="*/ 3735549 w 4469509"/>
              <a:gd name="connsiteY542" fmla="*/ 2324440 h 4102018"/>
              <a:gd name="connsiteX543" fmla="*/ 3735549 w 4469509"/>
              <a:gd name="connsiteY543" fmla="*/ 2228455 h 4102018"/>
              <a:gd name="connsiteX544" fmla="*/ 3732643 w 4469509"/>
              <a:gd name="connsiteY544" fmla="*/ 2228455 h 4102018"/>
              <a:gd name="connsiteX545" fmla="*/ 3726829 w 4469509"/>
              <a:gd name="connsiteY545" fmla="*/ 2251724 h 4102018"/>
              <a:gd name="connsiteX546" fmla="*/ 3715204 w 4469509"/>
              <a:gd name="connsiteY546" fmla="*/ 2286627 h 4102018"/>
              <a:gd name="connsiteX547" fmla="*/ 3712297 w 4469509"/>
              <a:gd name="connsiteY547" fmla="*/ 2289536 h 4102018"/>
              <a:gd name="connsiteX548" fmla="*/ 3703579 w 4469509"/>
              <a:gd name="connsiteY548" fmla="*/ 2309897 h 4102018"/>
              <a:gd name="connsiteX549" fmla="*/ 3709392 w 4469509"/>
              <a:gd name="connsiteY549" fmla="*/ 2347709 h 4102018"/>
              <a:gd name="connsiteX550" fmla="*/ 3726829 w 4469509"/>
              <a:gd name="connsiteY550" fmla="*/ 2423333 h 4102018"/>
              <a:gd name="connsiteX551" fmla="*/ 3709392 w 4469509"/>
              <a:gd name="connsiteY551" fmla="*/ 2440784 h 4102018"/>
              <a:gd name="connsiteX552" fmla="*/ 3706485 w 4469509"/>
              <a:gd name="connsiteY552" fmla="*/ 2426242 h 4102018"/>
              <a:gd name="connsiteX553" fmla="*/ 3700672 w 4469509"/>
              <a:gd name="connsiteY553" fmla="*/ 2437876 h 4102018"/>
              <a:gd name="connsiteX554" fmla="*/ 3691953 w 4469509"/>
              <a:gd name="connsiteY554" fmla="*/ 2432059 h 4102018"/>
              <a:gd name="connsiteX555" fmla="*/ 3654170 w 4469509"/>
              <a:gd name="connsiteY555" fmla="*/ 2504774 h 4102018"/>
              <a:gd name="connsiteX556" fmla="*/ 3662889 w 4469509"/>
              <a:gd name="connsiteY556" fmla="*/ 2507683 h 4102018"/>
              <a:gd name="connsiteX557" fmla="*/ 3657076 w 4469509"/>
              <a:gd name="connsiteY557" fmla="*/ 2513500 h 4102018"/>
              <a:gd name="connsiteX558" fmla="*/ 3639638 w 4469509"/>
              <a:gd name="connsiteY558" fmla="*/ 2542586 h 4102018"/>
              <a:gd name="connsiteX559" fmla="*/ 3636732 w 4469509"/>
              <a:gd name="connsiteY559" fmla="*/ 2568764 h 4102018"/>
              <a:gd name="connsiteX560" fmla="*/ 3639638 w 4469509"/>
              <a:gd name="connsiteY560" fmla="*/ 2603667 h 4102018"/>
              <a:gd name="connsiteX561" fmla="*/ 3645451 w 4469509"/>
              <a:gd name="connsiteY561" fmla="*/ 2638571 h 4102018"/>
              <a:gd name="connsiteX562" fmla="*/ 3636732 w 4469509"/>
              <a:gd name="connsiteY562" fmla="*/ 2670566 h 4102018"/>
              <a:gd name="connsiteX563" fmla="*/ 3625106 w 4469509"/>
              <a:gd name="connsiteY563" fmla="*/ 2708378 h 4102018"/>
              <a:gd name="connsiteX564" fmla="*/ 3628012 w 4469509"/>
              <a:gd name="connsiteY564" fmla="*/ 2714195 h 4102018"/>
              <a:gd name="connsiteX565" fmla="*/ 3636732 w 4469509"/>
              <a:gd name="connsiteY565" fmla="*/ 2702560 h 4102018"/>
              <a:gd name="connsiteX566" fmla="*/ 3639638 w 4469509"/>
              <a:gd name="connsiteY566" fmla="*/ 2711287 h 4102018"/>
              <a:gd name="connsiteX567" fmla="*/ 3677421 w 4469509"/>
              <a:gd name="connsiteY567" fmla="*/ 2609485 h 4102018"/>
              <a:gd name="connsiteX568" fmla="*/ 3680328 w 4469509"/>
              <a:gd name="connsiteY568" fmla="*/ 2612393 h 4102018"/>
              <a:gd name="connsiteX569" fmla="*/ 3689047 w 4469509"/>
              <a:gd name="connsiteY569" fmla="*/ 2609485 h 4102018"/>
              <a:gd name="connsiteX570" fmla="*/ 3697765 w 4469509"/>
              <a:gd name="connsiteY570" fmla="*/ 2632754 h 4102018"/>
              <a:gd name="connsiteX571" fmla="*/ 3706485 w 4469509"/>
              <a:gd name="connsiteY571" fmla="*/ 2653114 h 4102018"/>
              <a:gd name="connsiteX572" fmla="*/ 3700672 w 4469509"/>
              <a:gd name="connsiteY572" fmla="*/ 2670566 h 4102018"/>
              <a:gd name="connsiteX573" fmla="*/ 3694860 w 4469509"/>
              <a:gd name="connsiteY573" fmla="*/ 2699652 h 4102018"/>
              <a:gd name="connsiteX574" fmla="*/ 3694860 w 4469509"/>
              <a:gd name="connsiteY574" fmla="*/ 2714195 h 4102018"/>
              <a:gd name="connsiteX575" fmla="*/ 3683234 w 4469509"/>
              <a:gd name="connsiteY575" fmla="*/ 2737464 h 4102018"/>
              <a:gd name="connsiteX576" fmla="*/ 3683234 w 4469509"/>
              <a:gd name="connsiteY576" fmla="*/ 2720013 h 4102018"/>
              <a:gd name="connsiteX577" fmla="*/ 3651264 w 4469509"/>
              <a:gd name="connsiteY577" fmla="*/ 2781094 h 4102018"/>
              <a:gd name="connsiteX578" fmla="*/ 3639638 w 4469509"/>
              <a:gd name="connsiteY578" fmla="*/ 2801454 h 4102018"/>
              <a:gd name="connsiteX579" fmla="*/ 3598949 w 4469509"/>
              <a:gd name="connsiteY579" fmla="*/ 2856717 h 4102018"/>
              <a:gd name="connsiteX580" fmla="*/ 3593136 w 4469509"/>
              <a:gd name="connsiteY580" fmla="*/ 2862535 h 4102018"/>
              <a:gd name="connsiteX581" fmla="*/ 3590229 w 4469509"/>
              <a:gd name="connsiteY581" fmla="*/ 2868352 h 4102018"/>
              <a:gd name="connsiteX582" fmla="*/ 3561165 w 4469509"/>
              <a:gd name="connsiteY582" fmla="*/ 2897438 h 4102018"/>
              <a:gd name="connsiteX583" fmla="*/ 3552447 w 4469509"/>
              <a:gd name="connsiteY583" fmla="*/ 2914890 h 4102018"/>
              <a:gd name="connsiteX584" fmla="*/ 3540821 w 4469509"/>
              <a:gd name="connsiteY584" fmla="*/ 2938159 h 4102018"/>
              <a:gd name="connsiteX585" fmla="*/ 3526289 w 4469509"/>
              <a:gd name="connsiteY585" fmla="*/ 2943976 h 4102018"/>
              <a:gd name="connsiteX586" fmla="*/ 3482693 w 4469509"/>
              <a:gd name="connsiteY586" fmla="*/ 2999240 h 4102018"/>
              <a:gd name="connsiteX587" fmla="*/ 3462348 w 4469509"/>
              <a:gd name="connsiteY587" fmla="*/ 3045778 h 4102018"/>
              <a:gd name="connsiteX588" fmla="*/ 3465255 w 4469509"/>
              <a:gd name="connsiteY588" fmla="*/ 3048687 h 4102018"/>
              <a:gd name="connsiteX589" fmla="*/ 3473974 w 4469509"/>
              <a:gd name="connsiteY589" fmla="*/ 3034144 h 4102018"/>
              <a:gd name="connsiteX590" fmla="*/ 3497225 w 4469509"/>
              <a:gd name="connsiteY590" fmla="*/ 3016692 h 4102018"/>
              <a:gd name="connsiteX591" fmla="*/ 3517570 w 4469509"/>
              <a:gd name="connsiteY591" fmla="*/ 2973063 h 4102018"/>
              <a:gd name="connsiteX592" fmla="*/ 3520476 w 4469509"/>
              <a:gd name="connsiteY592" fmla="*/ 2973063 h 4102018"/>
              <a:gd name="connsiteX593" fmla="*/ 3505944 w 4469509"/>
              <a:gd name="connsiteY593" fmla="*/ 3010874 h 4102018"/>
              <a:gd name="connsiteX594" fmla="*/ 3514664 w 4469509"/>
              <a:gd name="connsiteY594" fmla="*/ 3007966 h 4102018"/>
              <a:gd name="connsiteX595" fmla="*/ 3505944 w 4469509"/>
              <a:gd name="connsiteY595" fmla="*/ 3022509 h 4102018"/>
              <a:gd name="connsiteX596" fmla="*/ 3491412 w 4469509"/>
              <a:gd name="connsiteY596" fmla="*/ 3039961 h 4102018"/>
              <a:gd name="connsiteX597" fmla="*/ 3491412 w 4469509"/>
              <a:gd name="connsiteY597" fmla="*/ 3063230 h 4102018"/>
              <a:gd name="connsiteX598" fmla="*/ 3526289 w 4469509"/>
              <a:gd name="connsiteY598" fmla="*/ 3028327 h 4102018"/>
              <a:gd name="connsiteX599" fmla="*/ 3523383 w 4469509"/>
              <a:gd name="connsiteY599" fmla="*/ 3025418 h 4102018"/>
              <a:gd name="connsiteX600" fmla="*/ 3511757 w 4469509"/>
              <a:gd name="connsiteY600" fmla="*/ 3039961 h 4102018"/>
              <a:gd name="connsiteX601" fmla="*/ 3497225 w 4469509"/>
              <a:gd name="connsiteY601" fmla="*/ 3051595 h 4102018"/>
              <a:gd name="connsiteX602" fmla="*/ 3494319 w 4469509"/>
              <a:gd name="connsiteY602" fmla="*/ 3048687 h 4102018"/>
              <a:gd name="connsiteX603" fmla="*/ 3511757 w 4469509"/>
              <a:gd name="connsiteY603" fmla="*/ 3037053 h 4102018"/>
              <a:gd name="connsiteX604" fmla="*/ 3508851 w 4469509"/>
              <a:gd name="connsiteY604" fmla="*/ 3034144 h 4102018"/>
              <a:gd name="connsiteX605" fmla="*/ 3500132 w 4469509"/>
              <a:gd name="connsiteY605" fmla="*/ 3037053 h 4102018"/>
              <a:gd name="connsiteX606" fmla="*/ 3520476 w 4469509"/>
              <a:gd name="connsiteY606" fmla="*/ 3016692 h 4102018"/>
              <a:gd name="connsiteX607" fmla="*/ 3532101 w 4469509"/>
              <a:gd name="connsiteY607" fmla="*/ 3005057 h 4102018"/>
              <a:gd name="connsiteX608" fmla="*/ 3555353 w 4469509"/>
              <a:gd name="connsiteY608" fmla="*/ 2993423 h 4102018"/>
              <a:gd name="connsiteX609" fmla="*/ 3575697 w 4469509"/>
              <a:gd name="connsiteY609" fmla="*/ 2978880 h 4102018"/>
              <a:gd name="connsiteX610" fmla="*/ 3593136 w 4469509"/>
              <a:gd name="connsiteY610" fmla="*/ 2946885 h 4102018"/>
              <a:gd name="connsiteX611" fmla="*/ 3596042 w 4469509"/>
              <a:gd name="connsiteY611" fmla="*/ 2941068 h 4102018"/>
              <a:gd name="connsiteX612" fmla="*/ 3607668 w 4469509"/>
              <a:gd name="connsiteY612" fmla="*/ 2926525 h 4102018"/>
              <a:gd name="connsiteX613" fmla="*/ 3598949 w 4469509"/>
              <a:gd name="connsiteY613" fmla="*/ 2961428 h 4102018"/>
              <a:gd name="connsiteX614" fmla="*/ 3587323 w 4469509"/>
              <a:gd name="connsiteY614" fmla="*/ 2984697 h 4102018"/>
              <a:gd name="connsiteX615" fmla="*/ 3569885 w 4469509"/>
              <a:gd name="connsiteY615" fmla="*/ 3013783 h 4102018"/>
              <a:gd name="connsiteX616" fmla="*/ 3552447 w 4469509"/>
              <a:gd name="connsiteY616" fmla="*/ 3045778 h 4102018"/>
              <a:gd name="connsiteX617" fmla="*/ 3540821 w 4469509"/>
              <a:gd name="connsiteY617" fmla="*/ 3054504 h 4102018"/>
              <a:gd name="connsiteX618" fmla="*/ 3543727 w 4469509"/>
              <a:gd name="connsiteY618" fmla="*/ 3057412 h 4102018"/>
              <a:gd name="connsiteX619" fmla="*/ 3552447 w 4469509"/>
              <a:gd name="connsiteY619" fmla="*/ 3051595 h 4102018"/>
              <a:gd name="connsiteX620" fmla="*/ 3523383 w 4469509"/>
              <a:gd name="connsiteY620" fmla="*/ 3077773 h 4102018"/>
              <a:gd name="connsiteX621" fmla="*/ 3500132 w 4469509"/>
              <a:gd name="connsiteY621" fmla="*/ 3092316 h 4102018"/>
              <a:gd name="connsiteX622" fmla="*/ 3503038 w 4469509"/>
              <a:gd name="connsiteY622" fmla="*/ 3095225 h 4102018"/>
              <a:gd name="connsiteX623" fmla="*/ 3514664 w 4469509"/>
              <a:gd name="connsiteY623" fmla="*/ 3089408 h 4102018"/>
              <a:gd name="connsiteX624" fmla="*/ 3505944 w 4469509"/>
              <a:gd name="connsiteY624" fmla="*/ 3112676 h 4102018"/>
              <a:gd name="connsiteX625" fmla="*/ 3482693 w 4469509"/>
              <a:gd name="connsiteY625" fmla="*/ 3147580 h 4102018"/>
              <a:gd name="connsiteX626" fmla="*/ 3479787 w 4469509"/>
              <a:gd name="connsiteY626" fmla="*/ 3156305 h 4102018"/>
              <a:gd name="connsiteX627" fmla="*/ 3471068 w 4469509"/>
              <a:gd name="connsiteY627" fmla="*/ 3188301 h 4102018"/>
              <a:gd name="connsiteX628" fmla="*/ 3462348 w 4469509"/>
              <a:gd name="connsiteY628" fmla="*/ 3205752 h 4102018"/>
              <a:gd name="connsiteX629" fmla="*/ 3444910 w 4469509"/>
              <a:gd name="connsiteY629" fmla="*/ 3223204 h 4102018"/>
              <a:gd name="connsiteX630" fmla="*/ 3433284 w 4469509"/>
              <a:gd name="connsiteY630" fmla="*/ 3234839 h 4102018"/>
              <a:gd name="connsiteX631" fmla="*/ 3401315 w 4469509"/>
              <a:gd name="connsiteY631" fmla="*/ 3269742 h 4102018"/>
              <a:gd name="connsiteX632" fmla="*/ 3398408 w 4469509"/>
              <a:gd name="connsiteY632" fmla="*/ 3266833 h 4102018"/>
              <a:gd name="connsiteX633" fmla="*/ 3433284 w 4469509"/>
              <a:gd name="connsiteY633" fmla="*/ 3229021 h 4102018"/>
              <a:gd name="connsiteX634" fmla="*/ 3427472 w 4469509"/>
              <a:gd name="connsiteY634" fmla="*/ 3226113 h 4102018"/>
              <a:gd name="connsiteX635" fmla="*/ 3322842 w 4469509"/>
              <a:gd name="connsiteY635" fmla="*/ 3348275 h 4102018"/>
              <a:gd name="connsiteX636" fmla="*/ 3325748 w 4469509"/>
              <a:gd name="connsiteY636" fmla="*/ 3351184 h 4102018"/>
              <a:gd name="connsiteX637" fmla="*/ 3334467 w 4469509"/>
              <a:gd name="connsiteY637" fmla="*/ 3345367 h 4102018"/>
              <a:gd name="connsiteX638" fmla="*/ 3311216 w 4469509"/>
              <a:gd name="connsiteY638" fmla="*/ 3383178 h 4102018"/>
              <a:gd name="connsiteX639" fmla="*/ 3299591 w 4469509"/>
              <a:gd name="connsiteY639" fmla="*/ 3391904 h 4102018"/>
              <a:gd name="connsiteX640" fmla="*/ 3264714 w 4469509"/>
              <a:gd name="connsiteY640" fmla="*/ 3438442 h 4102018"/>
              <a:gd name="connsiteX641" fmla="*/ 3287965 w 4469509"/>
              <a:gd name="connsiteY641" fmla="*/ 3409356 h 4102018"/>
              <a:gd name="connsiteX642" fmla="*/ 3305403 w 4469509"/>
              <a:gd name="connsiteY642" fmla="*/ 3397722 h 4102018"/>
              <a:gd name="connsiteX643" fmla="*/ 3296684 w 4469509"/>
              <a:gd name="connsiteY643" fmla="*/ 3412264 h 4102018"/>
              <a:gd name="connsiteX644" fmla="*/ 3360624 w 4469509"/>
              <a:gd name="connsiteY644" fmla="*/ 3348275 h 4102018"/>
              <a:gd name="connsiteX645" fmla="*/ 3354812 w 4469509"/>
              <a:gd name="connsiteY645" fmla="*/ 3345367 h 4102018"/>
              <a:gd name="connsiteX646" fmla="*/ 3389688 w 4469509"/>
              <a:gd name="connsiteY646" fmla="*/ 3295920 h 4102018"/>
              <a:gd name="connsiteX647" fmla="*/ 3386783 w 4469509"/>
              <a:gd name="connsiteY647" fmla="*/ 3293011 h 4102018"/>
              <a:gd name="connsiteX648" fmla="*/ 3354812 w 4469509"/>
              <a:gd name="connsiteY648" fmla="*/ 3327915 h 4102018"/>
              <a:gd name="connsiteX649" fmla="*/ 3351906 w 4469509"/>
              <a:gd name="connsiteY649" fmla="*/ 3325006 h 4102018"/>
              <a:gd name="connsiteX650" fmla="*/ 3380969 w 4469509"/>
              <a:gd name="connsiteY650" fmla="*/ 3290103 h 4102018"/>
              <a:gd name="connsiteX651" fmla="*/ 3380969 w 4469509"/>
              <a:gd name="connsiteY651" fmla="*/ 3293011 h 4102018"/>
              <a:gd name="connsiteX652" fmla="*/ 3410033 w 4469509"/>
              <a:gd name="connsiteY652" fmla="*/ 3275559 h 4102018"/>
              <a:gd name="connsiteX653" fmla="*/ 3412940 w 4469509"/>
              <a:gd name="connsiteY653" fmla="*/ 3278468 h 4102018"/>
              <a:gd name="connsiteX654" fmla="*/ 3389688 w 4469509"/>
              <a:gd name="connsiteY654" fmla="*/ 3301737 h 4102018"/>
              <a:gd name="connsiteX655" fmla="*/ 3439097 w 4469509"/>
              <a:gd name="connsiteY655" fmla="*/ 3272651 h 4102018"/>
              <a:gd name="connsiteX656" fmla="*/ 3523383 w 4469509"/>
              <a:gd name="connsiteY656" fmla="*/ 3165031 h 4102018"/>
              <a:gd name="connsiteX657" fmla="*/ 3529195 w 4469509"/>
              <a:gd name="connsiteY657" fmla="*/ 3159214 h 4102018"/>
              <a:gd name="connsiteX658" fmla="*/ 3532101 w 4469509"/>
              <a:gd name="connsiteY658" fmla="*/ 3162123 h 4102018"/>
              <a:gd name="connsiteX659" fmla="*/ 3511757 w 4469509"/>
              <a:gd name="connsiteY659" fmla="*/ 3197027 h 4102018"/>
              <a:gd name="connsiteX660" fmla="*/ 3514664 w 4469509"/>
              <a:gd name="connsiteY660" fmla="*/ 3197027 h 4102018"/>
              <a:gd name="connsiteX661" fmla="*/ 3532101 w 4469509"/>
              <a:gd name="connsiteY661" fmla="*/ 3185392 h 4102018"/>
              <a:gd name="connsiteX662" fmla="*/ 3529195 w 4469509"/>
              <a:gd name="connsiteY662" fmla="*/ 3176666 h 4102018"/>
              <a:gd name="connsiteX663" fmla="*/ 3540821 w 4469509"/>
              <a:gd name="connsiteY663" fmla="*/ 3156305 h 4102018"/>
              <a:gd name="connsiteX664" fmla="*/ 3569885 w 4469509"/>
              <a:gd name="connsiteY664" fmla="*/ 3144672 h 4102018"/>
              <a:gd name="connsiteX665" fmla="*/ 3561165 w 4469509"/>
              <a:gd name="connsiteY665" fmla="*/ 3165031 h 4102018"/>
              <a:gd name="connsiteX666" fmla="*/ 3558259 w 4469509"/>
              <a:gd name="connsiteY666" fmla="*/ 3170849 h 4102018"/>
              <a:gd name="connsiteX667" fmla="*/ 3555353 w 4469509"/>
              <a:gd name="connsiteY667" fmla="*/ 3211569 h 4102018"/>
              <a:gd name="connsiteX668" fmla="*/ 3540821 w 4469509"/>
              <a:gd name="connsiteY668" fmla="*/ 3223204 h 4102018"/>
              <a:gd name="connsiteX669" fmla="*/ 3462348 w 4469509"/>
              <a:gd name="connsiteY669" fmla="*/ 3316280 h 4102018"/>
              <a:gd name="connsiteX670" fmla="*/ 3386783 w 4469509"/>
              <a:gd name="connsiteY670" fmla="*/ 3400630 h 4102018"/>
              <a:gd name="connsiteX671" fmla="*/ 3372251 w 4469509"/>
              <a:gd name="connsiteY671" fmla="*/ 3409356 h 4102018"/>
              <a:gd name="connsiteX672" fmla="*/ 3351906 w 4469509"/>
              <a:gd name="connsiteY672" fmla="*/ 3420990 h 4102018"/>
              <a:gd name="connsiteX673" fmla="*/ 3314123 w 4469509"/>
              <a:gd name="connsiteY673" fmla="*/ 3450077 h 4102018"/>
              <a:gd name="connsiteX674" fmla="*/ 3317029 w 4469509"/>
              <a:gd name="connsiteY674" fmla="*/ 3455894 h 4102018"/>
              <a:gd name="connsiteX675" fmla="*/ 3325748 w 4469509"/>
              <a:gd name="connsiteY675" fmla="*/ 3452986 h 4102018"/>
              <a:gd name="connsiteX676" fmla="*/ 3325748 w 4469509"/>
              <a:gd name="connsiteY676" fmla="*/ 3455894 h 4102018"/>
              <a:gd name="connsiteX677" fmla="*/ 3267620 w 4469509"/>
              <a:gd name="connsiteY677" fmla="*/ 3502432 h 4102018"/>
              <a:gd name="connsiteX678" fmla="*/ 3264714 w 4469509"/>
              <a:gd name="connsiteY678" fmla="*/ 3499524 h 4102018"/>
              <a:gd name="connsiteX679" fmla="*/ 3282152 w 4469509"/>
              <a:gd name="connsiteY679" fmla="*/ 3476254 h 4102018"/>
              <a:gd name="connsiteX680" fmla="*/ 3279246 w 4469509"/>
              <a:gd name="connsiteY680" fmla="*/ 3473346 h 4102018"/>
              <a:gd name="connsiteX681" fmla="*/ 3270527 w 4469509"/>
              <a:gd name="connsiteY681" fmla="*/ 3487889 h 4102018"/>
              <a:gd name="connsiteX682" fmla="*/ 3255995 w 4469509"/>
              <a:gd name="connsiteY682" fmla="*/ 3496615 h 4102018"/>
              <a:gd name="connsiteX683" fmla="*/ 3232744 w 4469509"/>
              <a:gd name="connsiteY683" fmla="*/ 3508249 h 4102018"/>
              <a:gd name="connsiteX684" fmla="*/ 3215305 w 4469509"/>
              <a:gd name="connsiteY684" fmla="*/ 3525701 h 4102018"/>
              <a:gd name="connsiteX685" fmla="*/ 3203680 w 4469509"/>
              <a:gd name="connsiteY685" fmla="*/ 3540244 h 4102018"/>
              <a:gd name="connsiteX686" fmla="*/ 3206586 w 4469509"/>
              <a:gd name="connsiteY686" fmla="*/ 3540244 h 4102018"/>
              <a:gd name="connsiteX687" fmla="*/ 3154271 w 4469509"/>
              <a:gd name="connsiteY687" fmla="*/ 3572239 h 4102018"/>
              <a:gd name="connsiteX688" fmla="*/ 3250182 w 4469509"/>
              <a:gd name="connsiteY688" fmla="*/ 3473346 h 4102018"/>
              <a:gd name="connsiteX689" fmla="*/ 3232744 w 4469509"/>
              <a:gd name="connsiteY689" fmla="*/ 3487889 h 4102018"/>
              <a:gd name="connsiteX690" fmla="*/ 3203680 w 4469509"/>
              <a:gd name="connsiteY690" fmla="*/ 3514066 h 4102018"/>
              <a:gd name="connsiteX691" fmla="*/ 3197867 w 4469509"/>
              <a:gd name="connsiteY691" fmla="*/ 3514066 h 4102018"/>
              <a:gd name="connsiteX692" fmla="*/ 3183335 w 4469509"/>
              <a:gd name="connsiteY692" fmla="*/ 3522792 h 4102018"/>
              <a:gd name="connsiteX693" fmla="*/ 3165896 w 4469509"/>
              <a:gd name="connsiteY693" fmla="*/ 3543153 h 4102018"/>
              <a:gd name="connsiteX694" fmla="*/ 3133927 w 4469509"/>
              <a:gd name="connsiteY694" fmla="*/ 3578056 h 4102018"/>
              <a:gd name="connsiteX695" fmla="*/ 3119395 w 4469509"/>
              <a:gd name="connsiteY695" fmla="*/ 3610051 h 4102018"/>
              <a:gd name="connsiteX696" fmla="*/ 3125207 w 4469509"/>
              <a:gd name="connsiteY696" fmla="*/ 3607143 h 4102018"/>
              <a:gd name="connsiteX697" fmla="*/ 3116488 w 4469509"/>
              <a:gd name="connsiteY697" fmla="*/ 3621685 h 4102018"/>
              <a:gd name="connsiteX698" fmla="*/ 3131020 w 4469509"/>
              <a:gd name="connsiteY698" fmla="*/ 3618777 h 4102018"/>
              <a:gd name="connsiteX699" fmla="*/ 3296684 w 4469509"/>
              <a:gd name="connsiteY699" fmla="*/ 3534427 h 4102018"/>
              <a:gd name="connsiteX700" fmla="*/ 3325748 w 4469509"/>
              <a:gd name="connsiteY700" fmla="*/ 3511158 h 4102018"/>
              <a:gd name="connsiteX701" fmla="*/ 3328655 w 4469509"/>
              <a:gd name="connsiteY701" fmla="*/ 3514066 h 4102018"/>
              <a:gd name="connsiteX702" fmla="*/ 3401315 w 4469509"/>
              <a:gd name="connsiteY702" fmla="*/ 3470437 h 4102018"/>
              <a:gd name="connsiteX703" fmla="*/ 3418752 w 4469509"/>
              <a:gd name="connsiteY703" fmla="*/ 3461711 h 4102018"/>
              <a:gd name="connsiteX704" fmla="*/ 3529195 w 4469509"/>
              <a:gd name="connsiteY704" fmla="*/ 3380270 h 4102018"/>
              <a:gd name="connsiteX705" fmla="*/ 3700672 w 4469509"/>
              <a:gd name="connsiteY705" fmla="*/ 3229021 h 4102018"/>
              <a:gd name="connsiteX706" fmla="*/ 3712297 w 4469509"/>
              <a:gd name="connsiteY706" fmla="*/ 3211569 h 4102018"/>
              <a:gd name="connsiteX707" fmla="*/ 3689047 w 4469509"/>
              <a:gd name="connsiteY707" fmla="*/ 3229021 h 4102018"/>
              <a:gd name="connsiteX708" fmla="*/ 3575697 w 4469509"/>
              <a:gd name="connsiteY708" fmla="*/ 3333732 h 4102018"/>
              <a:gd name="connsiteX709" fmla="*/ 3468161 w 4469509"/>
              <a:gd name="connsiteY709" fmla="*/ 3420990 h 4102018"/>
              <a:gd name="connsiteX710" fmla="*/ 3401315 w 4469509"/>
              <a:gd name="connsiteY710" fmla="*/ 3470437 h 4102018"/>
              <a:gd name="connsiteX711" fmla="*/ 3380969 w 4469509"/>
              <a:gd name="connsiteY711" fmla="*/ 3479163 h 4102018"/>
              <a:gd name="connsiteX712" fmla="*/ 3357719 w 4469509"/>
              <a:gd name="connsiteY712" fmla="*/ 3487889 h 4102018"/>
              <a:gd name="connsiteX713" fmla="*/ 3375156 w 4469509"/>
              <a:gd name="connsiteY713" fmla="*/ 3473346 h 4102018"/>
              <a:gd name="connsiteX714" fmla="*/ 3491412 w 4469509"/>
              <a:gd name="connsiteY714" fmla="*/ 3391904 h 4102018"/>
              <a:gd name="connsiteX715" fmla="*/ 3613480 w 4469509"/>
              <a:gd name="connsiteY715" fmla="*/ 3290103 h 4102018"/>
              <a:gd name="connsiteX716" fmla="*/ 3764613 w 4469509"/>
              <a:gd name="connsiteY716" fmla="*/ 3133037 h 4102018"/>
              <a:gd name="connsiteX717" fmla="*/ 3869243 w 4469509"/>
              <a:gd name="connsiteY717" fmla="*/ 3002148 h 4102018"/>
              <a:gd name="connsiteX718" fmla="*/ 3962247 w 4469509"/>
              <a:gd name="connsiteY718" fmla="*/ 2853809 h 4102018"/>
              <a:gd name="connsiteX719" fmla="*/ 3979685 w 4469509"/>
              <a:gd name="connsiteY719" fmla="*/ 2818906 h 4102018"/>
              <a:gd name="connsiteX720" fmla="*/ 4011656 w 4469509"/>
              <a:gd name="connsiteY720" fmla="*/ 2757824 h 4102018"/>
              <a:gd name="connsiteX721" fmla="*/ 4040720 w 4469509"/>
              <a:gd name="connsiteY721" fmla="*/ 2714195 h 4102018"/>
              <a:gd name="connsiteX722" fmla="*/ 4043626 w 4469509"/>
              <a:gd name="connsiteY722" fmla="*/ 2720013 h 4102018"/>
              <a:gd name="connsiteX723" fmla="*/ 4055252 w 4469509"/>
              <a:gd name="connsiteY723" fmla="*/ 2702560 h 4102018"/>
              <a:gd name="connsiteX724" fmla="*/ 4066877 w 4469509"/>
              <a:gd name="connsiteY724" fmla="*/ 2705469 h 4102018"/>
              <a:gd name="connsiteX725" fmla="*/ 4046533 w 4469509"/>
              <a:gd name="connsiteY725" fmla="*/ 2752007 h 4102018"/>
              <a:gd name="connsiteX726" fmla="*/ 4052345 w 4469509"/>
              <a:gd name="connsiteY726" fmla="*/ 2752007 h 4102018"/>
              <a:gd name="connsiteX727" fmla="*/ 4063971 w 4469509"/>
              <a:gd name="connsiteY727" fmla="*/ 2728739 h 4102018"/>
              <a:gd name="connsiteX728" fmla="*/ 4093034 w 4469509"/>
              <a:gd name="connsiteY728" fmla="*/ 2664749 h 4102018"/>
              <a:gd name="connsiteX729" fmla="*/ 4110473 w 4469509"/>
              <a:gd name="connsiteY729" fmla="*/ 2658931 h 4102018"/>
              <a:gd name="connsiteX730" fmla="*/ 4101754 w 4469509"/>
              <a:gd name="connsiteY730" fmla="*/ 2679292 h 4102018"/>
              <a:gd name="connsiteX731" fmla="*/ 4098848 w 4469509"/>
              <a:gd name="connsiteY731" fmla="*/ 2670566 h 4102018"/>
              <a:gd name="connsiteX732" fmla="*/ 4037813 w 4469509"/>
              <a:gd name="connsiteY732" fmla="*/ 2836358 h 4102018"/>
              <a:gd name="connsiteX733" fmla="*/ 4058158 w 4469509"/>
              <a:gd name="connsiteY733" fmla="*/ 2815997 h 4102018"/>
              <a:gd name="connsiteX734" fmla="*/ 4084316 w 4469509"/>
              <a:gd name="connsiteY734" fmla="*/ 2757824 h 4102018"/>
              <a:gd name="connsiteX735" fmla="*/ 4125005 w 4469509"/>
              <a:gd name="connsiteY735" fmla="*/ 2656023 h 4102018"/>
              <a:gd name="connsiteX736" fmla="*/ 4148256 w 4469509"/>
              <a:gd name="connsiteY736" fmla="*/ 2589124 h 4102018"/>
              <a:gd name="connsiteX737" fmla="*/ 4145350 w 4469509"/>
              <a:gd name="connsiteY737" fmla="*/ 2586216 h 4102018"/>
              <a:gd name="connsiteX738" fmla="*/ 4122098 w 4469509"/>
              <a:gd name="connsiteY738" fmla="*/ 2635662 h 4102018"/>
              <a:gd name="connsiteX739" fmla="*/ 4119192 w 4469509"/>
              <a:gd name="connsiteY739" fmla="*/ 2632754 h 4102018"/>
              <a:gd name="connsiteX740" fmla="*/ 4142443 w 4469509"/>
              <a:gd name="connsiteY740" fmla="*/ 2571673 h 4102018"/>
              <a:gd name="connsiteX741" fmla="*/ 4151162 w 4469509"/>
              <a:gd name="connsiteY741" fmla="*/ 2560038 h 4102018"/>
              <a:gd name="connsiteX742" fmla="*/ 4168601 w 4469509"/>
              <a:gd name="connsiteY742" fmla="*/ 2516409 h 4102018"/>
              <a:gd name="connsiteX743" fmla="*/ 4171507 w 4469509"/>
              <a:gd name="connsiteY743" fmla="*/ 2487322 h 4102018"/>
              <a:gd name="connsiteX744" fmla="*/ 4206384 w 4469509"/>
              <a:gd name="connsiteY744" fmla="*/ 2356435 h 4102018"/>
              <a:gd name="connsiteX745" fmla="*/ 4212197 w 4469509"/>
              <a:gd name="connsiteY745" fmla="*/ 2356435 h 4102018"/>
              <a:gd name="connsiteX746" fmla="*/ 4206384 w 4469509"/>
              <a:gd name="connsiteY746" fmla="*/ 2417516 h 4102018"/>
              <a:gd name="connsiteX747" fmla="*/ 4218009 w 4469509"/>
              <a:gd name="connsiteY747" fmla="*/ 2391338 h 4102018"/>
              <a:gd name="connsiteX748" fmla="*/ 4241261 w 4469509"/>
              <a:gd name="connsiteY748" fmla="*/ 2260450 h 4102018"/>
              <a:gd name="connsiteX749" fmla="*/ 4249980 w 4469509"/>
              <a:gd name="connsiteY749" fmla="*/ 2245907 h 4102018"/>
              <a:gd name="connsiteX750" fmla="*/ 4252886 w 4469509"/>
              <a:gd name="connsiteY750" fmla="*/ 2245907 h 4102018"/>
              <a:gd name="connsiteX751" fmla="*/ 4252886 w 4469509"/>
              <a:gd name="connsiteY751" fmla="*/ 2266268 h 4102018"/>
              <a:gd name="connsiteX752" fmla="*/ 4249980 w 4469509"/>
              <a:gd name="connsiteY752" fmla="*/ 2257542 h 4102018"/>
              <a:gd name="connsiteX753" fmla="*/ 4252886 w 4469509"/>
              <a:gd name="connsiteY753" fmla="*/ 2289536 h 4102018"/>
              <a:gd name="connsiteX754" fmla="*/ 4258699 w 4469509"/>
              <a:gd name="connsiteY754" fmla="*/ 2289536 h 4102018"/>
              <a:gd name="connsiteX755" fmla="*/ 4270325 w 4469509"/>
              <a:gd name="connsiteY755" fmla="*/ 2216821 h 4102018"/>
              <a:gd name="connsiteX756" fmla="*/ 4276137 w 4469509"/>
              <a:gd name="connsiteY756" fmla="*/ 2216821 h 4102018"/>
              <a:gd name="connsiteX757" fmla="*/ 4270325 w 4469509"/>
              <a:gd name="connsiteY757" fmla="*/ 2277902 h 4102018"/>
              <a:gd name="connsiteX758" fmla="*/ 4276137 w 4469509"/>
              <a:gd name="connsiteY758" fmla="*/ 2277902 h 4102018"/>
              <a:gd name="connsiteX759" fmla="*/ 4284857 w 4469509"/>
              <a:gd name="connsiteY759" fmla="*/ 2184826 h 4102018"/>
              <a:gd name="connsiteX760" fmla="*/ 4279044 w 4469509"/>
              <a:gd name="connsiteY760" fmla="*/ 2184826 h 4102018"/>
              <a:gd name="connsiteX761" fmla="*/ 4279044 w 4469509"/>
              <a:gd name="connsiteY761" fmla="*/ 2199369 h 4102018"/>
              <a:gd name="connsiteX762" fmla="*/ 4267418 w 4469509"/>
              <a:gd name="connsiteY762" fmla="*/ 2211004 h 4102018"/>
              <a:gd name="connsiteX763" fmla="*/ 4284857 w 4469509"/>
              <a:gd name="connsiteY763" fmla="*/ 2085932 h 4102018"/>
              <a:gd name="connsiteX764" fmla="*/ 4284857 w 4469509"/>
              <a:gd name="connsiteY764" fmla="*/ 2109202 h 4102018"/>
              <a:gd name="connsiteX765" fmla="*/ 4290669 w 4469509"/>
              <a:gd name="connsiteY765" fmla="*/ 2109202 h 4102018"/>
              <a:gd name="connsiteX766" fmla="*/ 4290669 w 4469509"/>
              <a:gd name="connsiteY766" fmla="*/ 2062664 h 4102018"/>
              <a:gd name="connsiteX767" fmla="*/ 4290669 w 4469509"/>
              <a:gd name="connsiteY767" fmla="*/ 2045212 h 4102018"/>
              <a:gd name="connsiteX768" fmla="*/ 4287763 w 4469509"/>
              <a:gd name="connsiteY768" fmla="*/ 1972496 h 4102018"/>
              <a:gd name="connsiteX769" fmla="*/ 4290669 w 4469509"/>
              <a:gd name="connsiteY769" fmla="*/ 1943410 h 4102018"/>
              <a:gd name="connsiteX770" fmla="*/ 4293576 w 4469509"/>
              <a:gd name="connsiteY770" fmla="*/ 1917233 h 4102018"/>
              <a:gd name="connsiteX771" fmla="*/ 4284857 w 4469509"/>
              <a:gd name="connsiteY771" fmla="*/ 1882329 h 4102018"/>
              <a:gd name="connsiteX772" fmla="*/ 4276137 w 4469509"/>
              <a:gd name="connsiteY772" fmla="*/ 1812523 h 4102018"/>
              <a:gd name="connsiteX773" fmla="*/ 4276137 w 4469509"/>
              <a:gd name="connsiteY773" fmla="*/ 1757259 h 4102018"/>
              <a:gd name="connsiteX774" fmla="*/ 4270325 w 4469509"/>
              <a:gd name="connsiteY774" fmla="*/ 1678725 h 4102018"/>
              <a:gd name="connsiteX775" fmla="*/ 4276137 w 4469509"/>
              <a:gd name="connsiteY775" fmla="*/ 1664182 h 4102018"/>
              <a:gd name="connsiteX776" fmla="*/ 4281950 w 4469509"/>
              <a:gd name="connsiteY776" fmla="*/ 1675817 h 4102018"/>
              <a:gd name="connsiteX777" fmla="*/ 4281950 w 4469509"/>
              <a:gd name="connsiteY777" fmla="*/ 1672908 h 4102018"/>
              <a:gd name="connsiteX778" fmla="*/ 4279044 w 4469509"/>
              <a:gd name="connsiteY778" fmla="*/ 1649640 h 4102018"/>
              <a:gd name="connsiteX779" fmla="*/ 4287763 w 4469509"/>
              <a:gd name="connsiteY779" fmla="*/ 1664182 h 4102018"/>
              <a:gd name="connsiteX780" fmla="*/ 4293576 w 4469509"/>
              <a:gd name="connsiteY780" fmla="*/ 1768893 h 4102018"/>
              <a:gd name="connsiteX781" fmla="*/ 4296482 w 4469509"/>
              <a:gd name="connsiteY781" fmla="*/ 1771801 h 4102018"/>
              <a:gd name="connsiteX782" fmla="*/ 4299389 w 4469509"/>
              <a:gd name="connsiteY782" fmla="*/ 1780527 h 4102018"/>
              <a:gd name="connsiteX783" fmla="*/ 4296482 w 4469509"/>
              <a:gd name="connsiteY783" fmla="*/ 1789253 h 4102018"/>
              <a:gd name="connsiteX784" fmla="*/ 4299389 w 4469509"/>
              <a:gd name="connsiteY784" fmla="*/ 1838700 h 4102018"/>
              <a:gd name="connsiteX785" fmla="*/ 4305016 w 4469509"/>
              <a:gd name="connsiteY785" fmla="*/ 1861227 h 4102018"/>
              <a:gd name="connsiteX786" fmla="*/ 4304474 w 4469509"/>
              <a:gd name="connsiteY786" fmla="*/ 1861605 h 4102018"/>
              <a:gd name="connsiteX787" fmla="*/ 4305201 w 4469509"/>
              <a:gd name="connsiteY787" fmla="*/ 1861969 h 4102018"/>
              <a:gd name="connsiteX788" fmla="*/ 4305016 w 4469509"/>
              <a:gd name="connsiteY788" fmla="*/ 1861227 h 4102018"/>
              <a:gd name="connsiteX789" fmla="*/ 4308108 w 4469509"/>
              <a:gd name="connsiteY789" fmla="*/ 1859061 h 4102018"/>
              <a:gd name="connsiteX790" fmla="*/ 4313921 w 4469509"/>
              <a:gd name="connsiteY790" fmla="*/ 1931775 h 4102018"/>
              <a:gd name="connsiteX791" fmla="*/ 4313921 w 4469509"/>
              <a:gd name="connsiteY791" fmla="*/ 1867786 h 4102018"/>
              <a:gd name="connsiteX792" fmla="*/ 4305201 w 4469509"/>
              <a:gd name="connsiteY792" fmla="*/ 1771801 h 4102018"/>
              <a:gd name="connsiteX793" fmla="*/ 4316826 w 4469509"/>
              <a:gd name="connsiteY793" fmla="*/ 1780527 h 4102018"/>
              <a:gd name="connsiteX794" fmla="*/ 4316826 w 4469509"/>
              <a:gd name="connsiteY794" fmla="*/ 1763076 h 4102018"/>
              <a:gd name="connsiteX795" fmla="*/ 4319733 w 4469509"/>
              <a:gd name="connsiteY795" fmla="*/ 1763076 h 4102018"/>
              <a:gd name="connsiteX796" fmla="*/ 4328453 w 4469509"/>
              <a:gd name="connsiteY796" fmla="*/ 1832882 h 4102018"/>
              <a:gd name="connsiteX797" fmla="*/ 4331358 w 4469509"/>
              <a:gd name="connsiteY797" fmla="*/ 1824156 h 4102018"/>
              <a:gd name="connsiteX798" fmla="*/ 4334265 w 4469509"/>
              <a:gd name="connsiteY798" fmla="*/ 1824156 h 4102018"/>
              <a:gd name="connsiteX799" fmla="*/ 4337172 w 4469509"/>
              <a:gd name="connsiteY799" fmla="*/ 1844517 h 4102018"/>
              <a:gd name="connsiteX800" fmla="*/ 4340078 w 4469509"/>
              <a:gd name="connsiteY800" fmla="*/ 1838700 h 4102018"/>
              <a:gd name="connsiteX801" fmla="*/ 4340078 w 4469509"/>
              <a:gd name="connsiteY801" fmla="*/ 1879420 h 4102018"/>
              <a:gd name="connsiteX802" fmla="*/ 4342985 w 4469509"/>
              <a:gd name="connsiteY802" fmla="*/ 1920141 h 4102018"/>
              <a:gd name="connsiteX803" fmla="*/ 4348797 w 4469509"/>
              <a:gd name="connsiteY803" fmla="*/ 1920141 h 4102018"/>
              <a:gd name="connsiteX804" fmla="*/ 4337172 w 4469509"/>
              <a:gd name="connsiteY804" fmla="*/ 1681634 h 4102018"/>
              <a:gd name="connsiteX805" fmla="*/ 4348797 w 4469509"/>
              <a:gd name="connsiteY805" fmla="*/ 1707812 h 4102018"/>
              <a:gd name="connsiteX806" fmla="*/ 4337172 w 4469509"/>
              <a:gd name="connsiteY806" fmla="*/ 1649640 h 4102018"/>
              <a:gd name="connsiteX807" fmla="*/ 4325546 w 4469509"/>
              <a:gd name="connsiteY807" fmla="*/ 1626370 h 4102018"/>
              <a:gd name="connsiteX808" fmla="*/ 4322640 w 4469509"/>
              <a:gd name="connsiteY808" fmla="*/ 1594376 h 4102018"/>
              <a:gd name="connsiteX809" fmla="*/ 4313921 w 4469509"/>
              <a:gd name="connsiteY809" fmla="*/ 1542021 h 4102018"/>
              <a:gd name="connsiteX810" fmla="*/ 4261605 w 4469509"/>
              <a:gd name="connsiteY810" fmla="*/ 1393681 h 4102018"/>
              <a:gd name="connsiteX811" fmla="*/ 4226729 w 4469509"/>
              <a:gd name="connsiteY811" fmla="*/ 1309330 h 4102018"/>
              <a:gd name="connsiteX812" fmla="*/ 4209290 w 4469509"/>
              <a:gd name="connsiteY812" fmla="*/ 1256975 h 4102018"/>
              <a:gd name="connsiteX813" fmla="*/ 4151162 w 4469509"/>
              <a:gd name="connsiteY813" fmla="*/ 1134813 h 4102018"/>
              <a:gd name="connsiteX814" fmla="*/ 4104660 w 4469509"/>
              <a:gd name="connsiteY814" fmla="*/ 1053371 h 4102018"/>
              <a:gd name="connsiteX815" fmla="*/ 4095941 w 4469509"/>
              <a:gd name="connsiteY815" fmla="*/ 1035920 h 4102018"/>
              <a:gd name="connsiteX816" fmla="*/ 4098848 w 4469509"/>
              <a:gd name="connsiteY816" fmla="*/ 1033012 h 4102018"/>
              <a:gd name="connsiteX817" fmla="*/ 4116286 w 4469509"/>
              <a:gd name="connsiteY817" fmla="*/ 1056280 h 4102018"/>
              <a:gd name="connsiteX818" fmla="*/ 4119192 w 4469509"/>
              <a:gd name="connsiteY818" fmla="*/ 1053371 h 4102018"/>
              <a:gd name="connsiteX819" fmla="*/ 4081409 w 4469509"/>
              <a:gd name="connsiteY819" fmla="*/ 995199 h 4102018"/>
              <a:gd name="connsiteX820" fmla="*/ 4078502 w 4469509"/>
              <a:gd name="connsiteY820" fmla="*/ 992291 h 4102018"/>
              <a:gd name="connsiteX821" fmla="*/ 4075597 w 4469509"/>
              <a:gd name="connsiteY821" fmla="*/ 977748 h 4102018"/>
              <a:gd name="connsiteX822" fmla="*/ 4055252 w 4469509"/>
              <a:gd name="connsiteY822" fmla="*/ 939936 h 4102018"/>
              <a:gd name="connsiteX823" fmla="*/ 4020375 w 4469509"/>
              <a:gd name="connsiteY823" fmla="*/ 899214 h 4102018"/>
              <a:gd name="connsiteX824" fmla="*/ 4026188 w 4469509"/>
              <a:gd name="connsiteY824" fmla="*/ 896306 h 4102018"/>
              <a:gd name="connsiteX825" fmla="*/ 4011656 w 4469509"/>
              <a:gd name="connsiteY825" fmla="*/ 870129 h 4102018"/>
              <a:gd name="connsiteX826" fmla="*/ 4005843 w 4469509"/>
              <a:gd name="connsiteY826" fmla="*/ 841042 h 4102018"/>
              <a:gd name="connsiteX827" fmla="*/ 3988405 w 4469509"/>
              <a:gd name="connsiteY827" fmla="*/ 803230 h 4102018"/>
              <a:gd name="connsiteX828" fmla="*/ 3927370 w 4469509"/>
              <a:gd name="connsiteY828" fmla="*/ 733424 h 4102018"/>
              <a:gd name="connsiteX829" fmla="*/ 3915745 w 4469509"/>
              <a:gd name="connsiteY829" fmla="*/ 730515 h 4102018"/>
              <a:gd name="connsiteX830" fmla="*/ 3886681 w 4469509"/>
              <a:gd name="connsiteY830" fmla="*/ 701428 h 4102018"/>
              <a:gd name="connsiteX831" fmla="*/ 3883775 w 4469509"/>
              <a:gd name="connsiteY831" fmla="*/ 704337 h 4102018"/>
              <a:gd name="connsiteX832" fmla="*/ 3927370 w 4469509"/>
              <a:gd name="connsiteY832" fmla="*/ 753783 h 4102018"/>
              <a:gd name="connsiteX833" fmla="*/ 4000030 w 4469509"/>
              <a:gd name="connsiteY833" fmla="*/ 864311 h 4102018"/>
              <a:gd name="connsiteX834" fmla="*/ 4017469 w 4469509"/>
              <a:gd name="connsiteY834" fmla="*/ 890489 h 4102018"/>
              <a:gd name="connsiteX835" fmla="*/ 4017469 w 4469509"/>
              <a:gd name="connsiteY835" fmla="*/ 910849 h 4102018"/>
              <a:gd name="connsiteX836" fmla="*/ 3968060 w 4469509"/>
              <a:gd name="connsiteY836" fmla="*/ 849768 h 4102018"/>
              <a:gd name="connsiteX837" fmla="*/ 3975642 w 4469509"/>
              <a:gd name="connsiteY837" fmla="*/ 870002 h 4102018"/>
              <a:gd name="connsiteX838" fmla="*/ 3968060 w 4469509"/>
              <a:gd name="connsiteY838" fmla="*/ 864311 h 4102018"/>
              <a:gd name="connsiteX839" fmla="*/ 3941902 w 4469509"/>
              <a:gd name="connsiteY839" fmla="*/ 829408 h 4102018"/>
              <a:gd name="connsiteX840" fmla="*/ 3845992 w 4469509"/>
              <a:gd name="connsiteY840" fmla="*/ 710154 h 4102018"/>
              <a:gd name="connsiteX841" fmla="*/ 3840179 w 4469509"/>
              <a:gd name="connsiteY841" fmla="*/ 715972 h 4102018"/>
              <a:gd name="connsiteX842" fmla="*/ 3889588 w 4469509"/>
              <a:gd name="connsiteY842" fmla="*/ 785779 h 4102018"/>
              <a:gd name="connsiteX843" fmla="*/ 3907026 w 4469509"/>
              <a:gd name="connsiteY843" fmla="*/ 803230 h 4102018"/>
              <a:gd name="connsiteX844" fmla="*/ 3950621 w 4469509"/>
              <a:gd name="connsiteY844" fmla="*/ 861403 h 4102018"/>
              <a:gd name="connsiteX845" fmla="*/ 3988405 w 4469509"/>
              <a:gd name="connsiteY845" fmla="*/ 916666 h 4102018"/>
              <a:gd name="connsiteX846" fmla="*/ 3901213 w 4469509"/>
              <a:gd name="connsiteY846" fmla="*/ 809047 h 4102018"/>
              <a:gd name="connsiteX847" fmla="*/ 3840179 w 4469509"/>
              <a:gd name="connsiteY847" fmla="*/ 742149 h 4102018"/>
              <a:gd name="connsiteX848" fmla="*/ 3831460 w 4469509"/>
              <a:gd name="connsiteY848" fmla="*/ 730515 h 4102018"/>
              <a:gd name="connsiteX849" fmla="*/ 3811115 w 4469509"/>
              <a:gd name="connsiteY849" fmla="*/ 707246 h 4102018"/>
              <a:gd name="connsiteX850" fmla="*/ 3747174 w 4469509"/>
              <a:gd name="connsiteY850" fmla="*/ 637439 h 4102018"/>
              <a:gd name="connsiteX851" fmla="*/ 3715204 w 4469509"/>
              <a:gd name="connsiteY851" fmla="*/ 605444 h 4102018"/>
              <a:gd name="connsiteX852" fmla="*/ 3694860 w 4469509"/>
              <a:gd name="connsiteY852" fmla="*/ 590900 h 4102018"/>
              <a:gd name="connsiteX853" fmla="*/ 3668702 w 4469509"/>
              <a:gd name="connsiteY853" fmla="*/ 561815 h 4102018"/>
              <a:gd name="connsiteX854" fmla="*/ 3683234 w 4469509"/>
              <a:gd name="connsiteY854" fmla="*/ 570541 h 4102018"/>
              <a:gd name="connsiteX855" fmla="*/ 3741361 w 4469509"/>
              <a:gd name="connsiteY855" fmla="*/ 608352 h 4102018"/>
              <a:gd name="connsiteX856" fmla="*/ 3738456 w 4469509"/>
              <a:gd name="connsiteY856" fmla="*/ 599626 h 4102018"/>
              <a:gd name="connsiteX857" fmla="*/ 3671608 w 4469509"/>
              <a:gd name="connsiteY857" fmla="*/ 532728 h 4102018"/>
              <a:gd name="connsiteX858" fmla="*/ 3657076 w 4469509"/>
              <a:gd name="connsiteY858" fmla="*/ 526911 h 4102018"/>
              <a:gd name="connsiteX859" fmla="*/ 3654170 w 4469509"/>
              <a:gd name="connsiteY859" fmla="*/ 529820 h 4102018"/>
              <a:gd name="connsiteX860" fmla="*/ 3630919 w 4469509"/>
              <a:gd name="connsiteY860" fmla="*/ 509459 h 4102018"/>
              <a:gd name="connsiteX861" fmla="*/ 3549540 w 4469509"/>
              <a:gd name="connsiteY861" fmla="*/ 448378 h 4102018"/>
              <a:gd name="connsiteX862" fmla="*/ 3453629 w 4469509"/>
              <a:gd name="connsiteY862" fmla="*/ 387297 h 4102018"/>
              <a:gd name="connsiteX863" fmla="*/ 3444910 w 4469509"/>
              <a:gd name="connsiteY863" fmla="*/ 384388 h 4102018"/>
              <a:gd name="connsiteX864" fmla="*/ 3398408 w 4469509"/>
              <a:gd name="connsiteY864" fmla="*/ 355302 h 4102018"/>
              <a:gd name="connsiteX865" fmla="*/ 3389688 w 4469509"/>
              <a:gd name="connsiteY865" fmla="*/ 352394 h 4102018"/>
              <a:gd name="connsiteX866" fmla="*/ 3372251 w 4469509"/>
              <a:gd name="connsiteY866" fmla="*/ 340759 h 4102018"/>
              <a:gd name="connsiteX867" fmla="*/ 3351906 w 4469509"/>
              <a:gd name="connsiteY867" fmla="*/ 332033 h 4102018"/>
              <a:gd name="connsiteX868" fmla="*/ 3317029 w 4469509"/>
              <a:gd name="connsiteY868" fmla="*/ 311673 h 4102018"/>
              <a:gd name="connsiteX869" fmla="*/ 3314123 w 4469509"/>
              <a:gd name="connsiteY869" fmla="*/ 302947 h 4102018"/>
              <a:gd name="connsiteX870" fmla="*/ 3279246 w 4469509"/>
              <a:gd name="connsiteY870" fmla="*/ 285495 h 4102018"/>
              <a:gd name="connsiteX871" fmla="*/ 3258901 w 4469509"/>
              <a:gd name="connsiteY871" fmla="*/ 273861 h 4102018"/>
              <a:gd name="connsiteX872" fmla="*/ 3258901 w 4469509"/>
              <a:gd name="connsiteY872" fmla="*/ 282586 h 4102018"/>
              <a:gd name="connsiteX873" fmla="*/ 3250182 w 4469509"/>
              <a:gd name="connsiteY873" fmla="*/ 279678 h 4102018"/>
              <a:gd name="connsiteX874" fmla="*/ 3218212 w 4469509"/>
              <a:gd name="connsiteY874" fmla="*/ 265135 h 4102018"/>
              <a:gd name="connsiteX875" fmla="*/ 3200774 w 4469509"/>
              <a:gd name="connsiteY875" fmla="*/ 256409 h 4102018"/>
              <a:gd name="connsiteX876" fmla="*/ 3215305 w 4469509"/>
              <a:gd name="connsiteY876" fmla="*/ 256409 h 4102018"/>
              <a:gd name="connsiteX877" fmla="*/ 3209492 w 4469509"/>
              <a:gd name="connsiteY877" fmla="*/ 253501 h 4102018"/>
              <a:gd name="connsiteX878" fmla="*/ 3177522 w 4469509"/>
              <a:gd name="connsiteY878" fmla="*/ 244775 h 4102018"/>
              <a:gd name="connsiteX879" fmla="*/ 3142646 w 4469509"/>
              <a:gd name="connsiteY879" fmla="*/ 227323 h 4102018"/>
              <a:gd name="connsiteX880" fmla="*/ 3081611 w 4469509"/>
              <a:gd name="connsiteY880" fmla="*/ 204054 h 4102018"/>
              <a:gd name="connsiteX881" fmla="*/ 3069986 w 4469509"/>
              <a:gd name="connsiteY881" fmla="*/ 195328 h 4102018"/>
              <a:gd name="connsiteX882" fmla="*/ 3046735 w 4469509"/>
              <a:gd name="connsiteY882" fmla="*/ 192419 h 4102018"/>
              <a:gd name="connsiteX883" fmla="*/ 2968262 w 4469509"/>
              <a:gd name="connsiteY883" fmla="*/ 166242 h 4102018"/>
              <a:gd name="connsiteX884" fmla="*/ 2942105 w 4469509"/>
              <a:gd name="connsiteY884" fmla="*/ 163334 h 4102018"/>
              <a:gd name="connsiteX885" fmla="*/ 2886883 w 4469509"/>
              <a:gd name="connsiteY885" fmla="*/ 148790 h 4102018"/>
              <a:gd name="connsiteX886" fmla="*/ 2433038 w 4469509"/>
              <a:gd name="connsiteY886" fmla="*/ 407 h 4102018"/>
              <a:gd name="connsiteX887" fmla="*/ 2447573 w 4469509"/>
              <a:gd name="connsiteY887" fmla="*/ 4406 h 4102018"/>
              <a:gd name="connsiteX888" fmla="*/ 2470827 w 4469509"/>
              <a:gd name="connsiteY888" fmla="*/ 7314 h 4102018"/>
              <a:gd name="connsiteX889" fmla="*/ 2604543 w 4469509"/>
              <a:gd name="connsiteY889" fmla="*/ 13131 h 4102018"/>
              <a:gd name="connsiteX890" fmla="*/ 2633611 w 4469509"/>
              <a:gd name="connsiteY890" fmla="*/ 16039 h 4102018"/>
              <a:gd name="connsiteX891" fmla="*/ 2653959 w 4469509"/>
              <a:gd name="connsiteY891" fmla="*/ 18947 h 4102018"/>
              <a:gd name="connsiteX892" fmla="*/ 2738258 w 4469509"/>
              <a:gd name="connsiteY892" fmla="*/ 36396 h 4102018"/>
              <a:gd name="connsiteX893" fmla="*/ 2816743 w 4469509"/>
              <a:gd name="connsiteY893" fmla="*/ 50937 h 4102018"/>
              <a:gd name="connsiteX894" fmla="*/ 2889414 w 4469509"/>
              <a:gd name="connsiteY894" fmla="*/ 59661 h 4102018"/>
              <a:gd name="connsiteX895" fmla="*/ 2930110 w 4469509"/>
              <a:gd name="connsiteY895" fmla="*/ 68386 h 4102018"/>
              <a:gd name="connsiteX896" fmla="*/ 2967900 w 4469509"/>
              <a:gd name="connsiteY896" fmla="*/ 82927 h 4102018"/>
              <a:gd name="connsiteX897" fmla="*/ 2979527 w 4469509"/>
              <a:gd name="connsiteY897" fmla="*/ 85835 h 4102018"/>
              <a:gd name="connsiteX898" fmla="*/ 2988247 w 4469509"/>
              <a:gd name="connsiteY898" fmla="*/ 82927 h 4102018"/>
              <a:gd name="connsiteX899" fmla="*/ 3002782 w 4469509"/>
              <a:gd name="connsiteY899" fmla="*/ 88743 h 4102018"/>
              <a:gd name="connsiteX900" fmla="*/ 3028944 w 4469509"/>
              <a:gd name="connsiteY900" fmla="*/ 94559 h 4102018"/>
              <a:gd name="connsiteX901" fmla="*/ 3028944 w 4469509"/>
              <a:gd name="connsiteY901" fmla="*/ 97467 h 4102018"/>
              <a:gd name="connsiteX902" fmla="*/ 3008595 w 4469509"/>
              <a:gd name="connsiteY902" fmla="*/ 91651 h 4102018"/>
              <a:gd name="connsiteX903" fmla="*/ 3069639 w 4469509"/>
              <a:gd name="connsiteY903" fmla="*/ 114917 h 4102018"/>
              <a:gd name="connsiteX904" fmla="*/ 3203355 w 4469509"/>
              <a:gd name="connsiteY904" fmla="*/ 164356 h 4102018"/>
              <a:gd name="connsiteX905" fmla="*/ 3244051 w 4469509"/>
              <a:gd name="connsiteY905" fmla="*/ 184712 h 4102018"/>
              <a:gd name="connsiteX906" fmla="*/ 3310908 w 4469509"/>
              <a:gd name="connsiteY906" fmla="*/ 213794 h 4102018"/>
              <a:gd name="connsiteX907" fmla="*/ 3377767 w 4469509"/>
              <a:gd name="connsiteY907" fmla="*/ 248693 h 4102018"/>
              <a:gd name="connsiteX908" fmla="*/ 3409742 w 4469509"/>
              <a:gd name="connsiteY908" fmla="*/ 263233 h 4102018"/>
              <a:gd name="connsiteX909" fmla="*/ 3485320 w 4469509"/>
              <a:gd name="connsiteY909" fmla="*/ 306856 h 4102018"/>
              <a:gd name="connsiteX910" fmla="*/ 3496947 w 4469509"/>
              <a:gd name="connsiteY910" fmla="*/ 312673 h 4102018"/>
              <a:gd name="connsiteX911" fmla="*/ 3575432 w 4469509"/>
              <a:gd name="connsiteY911" fmla="*/ 367927 h 4102018"/>
              <a:gd name="connsiteX912" fmla="*/ 3575432 w 4469509"/>
              <a:gd name="connsiteY912" fmla="*/ 370835 h 4102018"/>
              <a:gd name="connsiteX913" fmla="*/ 3581246 w 4469509"/>
              <a:gd name="connsiteY913" fmla="*/ 376652 h 4102018"/>
              <a:gd name="connsiteX914" fmla="*/ 3581246 w 4469509"/>
              <a:gd name="connsiteY914" fmla="*/ 367927 h 4102018"/>
              <a:gd name="connsiteX915" fmla="*/ 3584153 w 4469509"/>
              <a:gd name="connsiteY915" fmla="*/ 370835 h 4102018"/>
              <a:gd name="connsiteX916" fmla="*/ 3587060 w 4469509"/>
              <a:gd name="connsiteY916" fmla="*/ 370835 h 4102018"/>
              <a:gd name="connsiteX917" fmla="*/ 3589966 w 4469509"/>
              <a:gd name="connsiteY917" fmla="*/ 376652 h 4102018"/>
              <a:gd name="connsiteX918" fmla="*/ 3592874 w 4469509"/>
              <a:gd name="connsiteY918" fmla="*/ 379560 h 4102018"/>
              <a:gd name="connsiteX919" fmla="*/ 3592874 w 4469509"/>
              <a:gd name="connsiteY919" fmla="*/ 382468 h 4102018"/>
              <a:gd name="connsiteX920" fmla="*/ 3592874 w 4469509"/>
              <a:gd name="connsiteY920" fmla="*/ 385377 h 4102018"/>
              <a:gd name="connsiteX921" fmla="*/ 3595780 w 4469509"/>
              <a:gd name="connsiteY921" fmla="*/ 388285 h 4102018"/>
              <a:gd name="connsiteX922" fmla="*/ 3598687 w 4469509"/>
              <a:gd name="connsiteY922" fmla="*/ 382468 h 4102018"/>
              <a:gd name="connsiteX923" fmla="*/ 3610314 w 4469509"/>
              <a:gd name="connsiteY923" fmla="*/ 388285 h 4102018"/>
              <a:gd name="connsiteX924" fmla="*/ 3717868 w 4469509"/>
              <a:gd name="connsiteY924" fmla="*/ 472622 h 4102018"/>
              <a:gd name="connsiteX925" fmla="*/ 3767285 w 4469509"/>
              <a:gd name="connsiteY925" fmla="*/ 516244 h 4102018"/>
              <a:gd name="connsiteX926" fmla="*/ 3799260 w 4469509"/>
              <a:gd name="connsiteY926" fmla="*/ 548234 h 4102018"/>
              <a:gd name="connsiteX927" fmla="*/ 3834143 w 4469509"/>
              <a:gd name="connsiteY927" fmla="*/ 580224 h 4102018"/>
              <a:gd name="connsiteX928" fmla="*/ 3839957 w 4469509"/>
              <a:gd name="connsiteY928" fmla="*/ 586041 h 4102018"/>
              <a:gd name="connsiteX929" fmla="*/ 3837049 w 4469509"/>
              <a:gd name="connsiteY929" fmla="*/ 591857 h 4102018"/>
              <a:gd name="connsiteX930" fmla="*/ 3845770 w 4469509"/>
              <a:gd name="connsiteY930" fmla="*/ 594765 h 4102018"/>
              <a:gd name="connsiteX931" fmla="*/ 3866118 w 4469509"/>
              <a:gd name="connsiteY931" fmla="*/ 609306 h 4102018"/>
              <a:gd name="connsiteX932" fmla="*/ 3889373 w 4469509"/>
              <a:gd name="connsiteY932" fmla="*/ 638387 h 4102018"/>
              <a:gd name="connsiteX933" fmla="*/ 4028902 w 4469509"/>
              <a:gd name="connsiteY933" fmla="*/ 818694 h 4102018"/>
              <a:gd name="connsiteX934" fmla="*/ 4104480 w 4469509"/>
              <a:gd name="connsiteY934" fmla="*/ 929205 h 4102018"/>
              <a:gd name="connsiteX935" fmla="*/ 4180058 w 4469509"/>
              <a:gd name="connsiteY935" fmla="*/ 1065888 h 4102018"/>
              <a:gd name="connsiteX936" fmla="*/ 4290519 w 4469509"/>
              <a:gd name="connsiteY936" fmla="*/ 1324716 h 4102018"/>
              <a:gd name="connsiteX937" fmla="*/ 4307960 w 4469509"/>
              <a:gd name="connsiteY937" fmla="*/ 1391604 h 4102018"/>
              <a:gd name="connsiteX938" fmla="*/ 4299239 w 4469509"/>
              <a:gd name="connsiteY938" fmla="*/ 1374154 h 4102018"/>
              <a:gd name="connsiteX939" fmla="*/ 4313774 w 4469509"/>
              <a:gd name="connsiteY939" fmla="*/ 1452675 h 4102018"/>
              <a:gd name="connsiteX940" fmla="*/ 4316680 w 4469509"/>
              <a:gd name="connsiteY940" fmla="*/ 1467216 h 4102018"/>
              <a:gd name="connsiteX941" fmla="*/ 4319588 w 4469509"/>
              <a:gd name="connsiteY941" fmla="*/ 1455583 h 4102018"/>
              <a:gd name="connsiteX942" fmla="*/ 4325401 w 4469509"/>
              <a:gd name="connsiteY942" fmla="*/ 1481757 h 4102018"/>
              <a:gd name="connsiteX943" fmla="*/ 4331214 w 4469509"/>
              <a:gd name="connsiteY943" fmla="*/ 1481757 h 4102018"/>
              <a:gd name="connsiteX944" fmla="*/ 4319588 w 4469509"/>
              <a:gd name="connsiteY944" fmla="*/ 1435226 h 4102018"/>
              <a:gd name="connsiteX945" fmla="*/ 4307960 w 4469509"/>
              <a:gd name="connsiteY945" fmla="*/ 1391604 h 4102018"/>
              <a:gd name="connsiteX946" fmla="*/ 4328308 w 4469509"/>
              <a:gd name="connsiteY946" fmla="*/ 1443951 h 4102018"/>
              <a:gd name="connsiteX947" fmla="*/ 4348656 w 4469509"/>
              <a:gd name="connsiteY947" fmla="*/ 1537012 h 4102018"/>
              <a:gd name="connsiteX948" fmla="*/ 4366097 w 4469509"/>
              <a:gd name="connsiteY948" fmla="*/ 1621349 h 4102018"/>
              <a:gd name="connsiteX949" fmla="*/ 4386445 w 4469509"/>
              <a:gd name="connsiteY949" fmla="*/ 1737676 h 4102018"/>
              <a:gd name="connsiteX950" fmla="*/ 4403886 w 4469509"/>
              <a:gd name="connsiteY950" fmla="*/ 1833645 h 4102018"/>
              <a:gd name="connsiteX951" fmla="*/ 4409700 w 4469509"/>
              <a:gd name="connsiteY951" fmla="*/ 1804564 h 4102018"/>
              <a:gd name="connsiteX952" fmla="*/ 4415514 w 4469509"/>
              <a:gd name="connsiteY952" fmla="*/ 1810380 h 4102018"/>
              <a:gd name="connsiteX953" fmla="*/ 4424234 w 4469509"/>
              <a:gd name="connsiteY953" fmla="*/ 1859819 h 4102018"/>
              <a:gd name="connsiteX954" fmla="*/ 4427141 w 4469509"/>
              <a:gd name="connsiteY954" fmla="*/ 1877268 h 4102018"/>
              <a:gd name="connsiteX955" fmla="*/ 4430048 w 4469509"/>
              <a:gd name="connsiteY955" fmla="*/ 1865635 h 4102018"/>
              <a:gd name="connsiteX956" fmla="*/ 4435862 w 4469509"/>
              <a:gd name="connsiteY956" fmla="*/ 1874359 h 4102018"/>
              <a:gd name="connsiteX957" fmla="*/ 4435862 w 4469509"/>
              <a:gd name="connsiteY957" fmla="*/ 1851095 h 4102018"/>
              <a:gd name="connsiteX958" fmla="*/ 4441675 w 4469509"/>
              <a:gd name="connsiteY958" fmla="*/ 1854003 h 4102018"/>
              <a:gd name="connsiteX959" fmla="*/ 4339936 w 4469509"/>
              <a:gd name="connsiteY959" fmla="*/ 1318899 h 4102018"/>
              <a:gd name="connsiteX960" fmla="*/ 4351563 w 4469509"/>
              <a:gd name="connsiteY960" fmla="*/ 1347981 h 4102018"/>
              <a:gd name="connsiteX961" fmla="*/ 4363190 w 4469509"/>
              <a:gd name="connsiteY961" fmla="*/ 1379971 h 4102018"/>
              <a:gd name="connsiteX962" fmla="*/ 4438768 w 4469509"/>
              <a:gd name="connsiteY962" fmla="*/ 1749308 h 4102018"/>
              <a:gd name="connsiteX963" fmla="*/ 4441675 w 4469509"/>
              <a:gd name="connsiteY963" fmla="*/ 1827829 h 4102018"/>
              <a:gd name="connsiteX964" fmla="*/ 4453303 w 4469509"/>
              <a:gd name="connsiteY964" fmla="*/ 1891809 h 4102018"/>
              <a:gd name="connsiteX965" fmla="*/ 4453303 w 4469509"/>
              <a:gd name="connsiteY965" fmla="*/ 1929615 h 4102018"/>
              <a:gd name="connsiteX966" fmla="*/ 4450396 w 4469509"/>
              <a:gd name="connsiteY966" fmla="*/ 1955788 h 4102018"/>
              <a:gd name="connsiteX967" fmla="*/ 4456209 w 4469509"/>
              <a:gd name="connsiteY967" fmla="*/ 2022676 h 4102018"/>
              <a:gd name="connsiteX968" fmla="*/ 4464930 w 4469509"/>
              <a:gd name="connsiteY968" fmla="*/ 2066299 h 4102018"/>
              <a:gd name="connsiteX969" fmla="*/ 4464930 w 4469509"/>
              <a:gd name="connsiteY969" fmla="*/ 2118646 h 4102018"/>
              <a:gd name="connsiteX970" fmla="*/ 4459117 w 4469509"/>
              <a:gd name="connsiteY970" fmla="*/ 2118646 h 4102018"/>
              <a:gd name="connsiteX971" fmla="*/ 4459117 w 4469509"/>
              <a:gd name="connsiteY971" fmla="*/ 2077932 h 4102018"/>
              <a:gd name="connsiteX972" fmla="*/ 4453303 w 4469509"/>
              <a:gd name="connsiteY972" fmla="*/ 2077932 h 4102018"/>
              <a:gd name="connsiteX973" fmla="*/ 4447489 w 4469509"/>
              <a:gd name="connsiteY973" fmla="*/ 2150636 h 4102018"/>
              <a:gd name="connsiteX974" fmla="*/ 4459117 w 4469509"/>
              <a:gd name="connsiteY974" fmla="*/ 2170993 h 4102018"/>
              <a:gd name="connsiteX975" fmla="*/ 4461985 w 4469509"/>
              <a:gd name="connsiteY975" fmla="*/ 2234128 h 4102018"/>
              <a:gd name="connsiteX976" fmla="*/ 4461296 w 4469509"/>
              <a:gd name="connsiteY976" fmla="*/ 2234609 h 4102018"/>
              <a:gd name="connsiteX977" fmla="*/ 4462023 w 4469509"/>
              <a:gd name="connsiteY977" fmla="*/ 2234973 h 4102018"/>
              <a:gd name="connsiteX978" fmla="*/ 4461985 w 4469509"/>
              <a:gd name="connsiteY978" fmla="*/ 2234128 h 4102018"/>
              <a:gd name="connsiteX979" fmla="*/ 4464930 w 4469509"/>
              <a:gd name="connsiteY979" fmla="*/ 2232065 h 4102018"/>
              <a:gd name="connsiteX980" fmla="*/ 4467837 w 4469509"/>
              <a:gd name="connsiteY980" fmla="*/ 2232065 h 4102018"/>
              <a:gd name="connsiteX981" fmla="*/ 4441675 w 4469509"/>
              <a:gd name="connsiteY981" fmla="*/ 2319310 h 4102018"/>
              <a:gd name="connsiteX982" fmla="*/ 4438768 w 4469509"/>
              <a:gd name="connsiteY982" fmla="*/ 2316402 h 4102018"/>
              <a:gd name="connsiteX983" fmla="*/ 4435862 w 4469509"/>
              <a:gd name="connsiteY983" fmla="*/ 2290228 h 4102018"/>
              <a:gd name="connsiteX984" fmla="*/ 4421328 w 4469509"/>
              <a:gd name="connsiteY984" fmla="*/ 2339667 h 4102018"/>
              <a:gd name="connsiteX985" fmla="*/ 4412607 w 4469509"/>
              <a:gd name="connsiteY985" fmla="*/ 2374565 h 4102018"/>
              <a:gd name="connsiteX986" fmla="*/ 4415514 w 4469509"/>
              <a:gd name="connsiteY986" fmla="*/ 2392014 h 4102018"/>
              <a:gd name="connsiteX987" fmla="*/ 4406793 w 4469509"/>
              <a:gd name="connsiteY987" fmla="*/ 2441453 h 4102018"/>
              <a:gd name="connsiteX988" fmla="*/ 4392259 w 4469509"/>
              <a:gd name="connsiteY988" fmla="*/ 2511249 h 4102018"/>
              <a:gd name="connsiteX989" fmla="*/ 4403886 w 4469509"/>
              <a:gd name="connsiteY989" fmla="*/ 2511249 h 4102018"/>
              <a:gd name="connsiteX990" fmla="*/ 4406793 w 4469509"/>
              <a:gd name="connsiteY990" fmla="*/ 2502525 h 4102018"/>
              <a:gd name="connsiteX991" fmla="*/ 4409700 w 4469509"/>
              <a:gd name="connsiteY991" fmla="*/ 2476351 h 4102018"/>
              <a:gd name="connsiteX992" fmla="*/ 4418420 w 4469509"/>
              <a:gd name="connsiteY992" fmla="*/ 2467627 h 4102018"/>
              <a:gd name="connsiteX993" fmla="*/ 4432955 w 4469509"/>
              <a:gd name="connsiteY993" fmla="*/ 2406555 h 4102018"/>
              <a:gd name="connsiteX994" fmla="*/ 4450396 w 4469509"/>
              <a:gd name="connsiteY994" fmla="*/ 2421096 h 4102018"/>
              <a:gd name="connsiteX995" fmla="*/ 4441675 w 4469509"/>
              <a:gd name="connsiteY995" fmla="*/ 2470535 h 4102018"/>
              <a:gd name="connsiteX996" fmla="*/ 4432955 w 4469509"/>
              <a:gd name="connsiteY996" fmla="*/ 2490892 h 4102018"/>
              <a:gd name="connsiteX997" fmla="*/ 4415514 w 4469509"/>
              <a:gd name="connsiteY997" fmla="*/ 2551964 h 4102018"/>
              <a:gd name="connsiteX998" fmla="*/ 4412607 w 4469509"/>
              <a:gd name="connsiteY998" fmla="*/ 2546147 h 4102018"/>
              <a:gd name="connsiteX999" fmla="*/ 4392259 w 4469509"/>
              <a:gd name="connsiteY999" fmla="*/ 2581046 h 4102018"/>
              <a:gd name="connsiteX1000" fmla="*/ 4389352 w 4469509"/>
              <a:gd name="connsiteY1000" fmla="*/ 2572320 h 4102018"/>
              <a:gd name="connsiteX1001" fmla="*/ 4386445 w 4469509"/>
              <a:gd name="connsiteY1001" fmla="*/ 2586862 h 4102018"/>
              <a:gd name="connsiteX1002" fmla="*/ 4354470 w 4469509"/>
              <a:gd name="connsiteY1002" fmla="*/ 2671198 h 4102018"/>
              <a:gd name="connsiteX1003" fmla="*/ 4348656 w 4469509"/>
              <a:gd name="connsiteY1003" fmla="*/ 2671198 h 4102018"/>
              <a:gd name="connsiteX1004" fmla="*/ 4331214 w 4469509"/>
              <a:gd name="connsiteY1004" fmla="*/ 2706097 h 4102018"/>
              <a:gd name="connsiteX1005" fmla="*/ 4328308 w 4469509"/>
              <a:gd name="connsiteY1005" fmla="*/ 2720637 h 4102018"/>
              <a:gd name="connsiteX1006" fmla="*/ 4328308 w 4469509"/>
              <a:gd name="connsiteY1006" fmla="*/ 2726453 h 4102018"/>
              <a:gd name="connsiteX1007" fmla="*/ 4299239 w 4469509"/>
              <a:gd name="connsiteY1007" fmla="*/ 2825331 h 4102018"/>
              <a:gd name="connsiteX1008" fmla="*/ 4281799 w 4469509"/>
              <a:gd name="connsiteY1008" fmla="*/ 2839872 h 4102018"/>
              <a:gd name="connsiteX1009" fmla="*/ 4275985 w 4469509"/>
              <a:gd name="connsiteY1009" fmla="*/ 2842780 h 4102018"/>
              <a:gd name="connsiteX1010" fmla="*/ 4261450 w 4469509"/>
              <a:gd name="connsiteY1010" fmla="*/ 2871862 h 4102018"/>
              <a:gd name="connsiteX1011" fmla="*/ 4203313 w 4469509"/>
              <a:gd name="connsiteY1011" fmla="*/ 2982373 h 4102018"/>
              <a:gd name="connsiteX1012" fmla="*/ 4177151 w 4469509"/>
              <a:gd name="connsiteY1012" fmla="*/ 3055077 h 4102018"/>
              <a:gd name="connsiteX1013" fmla="*/ 4139362 w 4469509"/>
              <a:gd name="connsiteY1013" fmla="*/ 3107424 h 4102018"/>
              <a:gd name="connsiteX1014" fmla="*/ 4145176 w 4469509"/>
              <a:gd name="connsiteY1014" fmla="*/ 3110332 h 4102018"/>
              <a:gd name="connsiteX1015" fmla="*/ 4177151 w 4469509"/>
              <a:gd name="connsiteY1015" fmla="*/ 3055077 h 4102018"/>
              <a:gd name="connsiteX1016" fmla="*/ 4203313 w 4469509"/>
              <a:gd name="connsiteY1016" fmla="*/ 3014363 h 4102018"/>
              <a:gd name="connsiteX1017" fmla="*/ 4209127 w 4469509"/>
              <a:gd name="connsiteY1017" fmla="*/ 3017271 h 4102018"/>
              <a:gd name="connsiteX1018" fmla="*/ 4185872 w 4469509"/>
              <a:gd name="connsiteY1018" fmla="*/ 3072526 h 4102018"/>
              <a:gd name="connsiteX1019" fmla="*/ 4185872 w 4469509"/>
              <a:gd name="connsiteY1019" fmla="*/ 3075434 h 4102018"/>
              <a:gd name="connsiteX1020" fmla="*/ 4174244 w 4469509"/>
              <a:gd name="connsiteY1020" fmla="*/ 3104516 h 4102018"/>
              <a:gd name="connsiteX1021" fmla="*/ 4133549 w 4469509"/>
              <a:gd name="connsiteY1021" fmla="*/ 3151046 h 4102018"/>
              <a:gd name="connsiteX1022" fmla="*/ 4084132 w 4469509"/>
              <a:gd name="connsiteY1022" fmla="*/ 3217934 h 4102018"/>
              <a:gd name="connsiteX1023" fmla="*/ 4066691 w 4469509"/>
              <a:gd name="connsiteY1023" fmla="*/ 3241200 h 4102018"/>
              <a:gd name="connsiteX1024" fmla="*/ 4017275 w 4469509"/>
              <a:gd name="connsiteY1024" fmla="*/ 3299363 h 4102018"/>
              <a:gd name="connsiteX1025" fmla="*/ 3994019 w 4469509"/>
              <a:gd name="connsiteY1025" fmla="*/ 3316813 h 4102018"/>
              <a:gd name="connsiteX1026" fmla="*/ 3962044 w 4469509"/>
              <a:gd name="connsiteY1026" fmla="*/ 3348802 h 4102018"/>
              <a:gd name="connsiteX1027" fmla="*/ 3918441 w 4469509"/>
              <a:gd name="connsiteY1027" fmla="*/ 3409874 h 4102018"/>
              <a:gd name="connsiteX1028" fmla="*/ 3959137 w 4469509"/>
              <a:gd name="connsiteY1028" fmla="*/ 3377884 h 4102018"/>
              <a:gd name="connsiteX1029" fmla="*/ 3970764 w 4469509"/>
              <a:gd name="connsiteY1029" fmla="*/ 3372067 h 4102018"/>
              <a:gd name="connsiteX1030" fmla="*/ 3909721 w 4469509"/>
              <a:gd name="connsiteY1030" fmla="*/ 3441864 h 4102018"/>
              <a:gd name="connsiteX1031" fmla="*/ 3819608 w 4469509"/>
              <a:gd name="connsiteY1031" fmla="*/ 3529109 h 4102018"/>
              <a:gd name="connsiteX1032" fmla="*/ 3790540 w 4469509"/>
              <a:gd name="connsiteY1032" fmla="*/ 3561099 h 4102018"/>
              <a:gd name="connsiteX1033" fmla="*/ 3793446 w 4469509"/>
              <a:gd name="connsiteY1033" fmla="*/ 3566915 h 4102018"/>
              <a:gd name="connsiteX1034" fmla="*/ 3880652 w 4469509"/>
              <a:gd name="connsiteY1034" fmla="*/ 3497119 h 4102018"/>
              <a:gd name="connsiteX1035" fmla="*/ 3880652 w 4469509"/>
              <a:gd name="connsiteY1035" fmla="*/ 3500027 h 4102018"/>
              <a:gd name="connsiteX1036" fmla="*/ 3860304 w 4469509"/>
              <a:gd name="connsiteY1036" fmla="*/ 3529109 h 4102018"/>
              <a:gd name="connsiteX1037" fmla="*/ 3799260 w 4469509"/>
              <a:gd name="connsiteY1037" fmla="*/ 3584364 h 4102018"/>
              <a:gd name="connsiteX1038" fmla="*/ 3575432 w 4469509"/>
              <a:gd name="connsiteY1038" fmla="*/ 3744314 h 4102018"/>
              <a:gd name="connsiteX1039" fmla="*/ 3528923 w 4469509"/>
              <a:gd name="connsiteY1039" fmla="*/ 3773395 h 4102018"/>
              <a:gd name="connsiteX1040" fmla="*/ 3438810 w 4469509"/>
              <a:gd name="connsiteY1040" fmla="*/ 3819926 h 4102018"/>
              <a:gd name="connsiteX1041" fmla="*/ 3424276 w 4469509"/>
              <a:gd name="connsiteY1041" fmla="*/ 3825742 h 4102018"/>
              <a:gd name="connsiteX1042" fmla="*/ 3371953 w 4469509"/>
              <a:gd name="connsiteY1042" fmla="*/ 3849007 h 4102018"/>
              <a:gd name="connsiteX1043" fmla="*/ 3328350 w 4469509"/>
              <a:gd name="connsiteY1043" fmla="*/ 3872273 h 4102018"/>
              <a:gd name="connsiteX1044" fmla="*/ 3284747 w 4469509"/>
              <a:gd name="connsiteY1044" fmla="*/ 3898447 h 4102018"/>
              <a:gd name="connsiteX1045" fmla="*/ 3220796 w 4469509"/>
              <a:gd name="connsiteY1045" fmla="*/ 3933345 h 4102018"/>
              <a:gd name="connsiteX1046" fmla="*/ 3162659 w 4469509"/>
              <a:gd name="connsiteY1046" fmla="*/ 3956610 h 4102018"/>
              <a:gd name="connsiteX1047" fmla="*/ 2976620 w 4469509"/>
              <a:gd name="connsiteY1047" fmla="*/ 4029314 h 4102018"/>
              <a:gd name="connsiteX1048" fmla="*/ 2837091 w 4469509"/>
              <a:gd name="connsiteY1048" fmla="*/ 4064212 h 4102018"/>
              <a:gd name="connsiteX1049" fmla="*/ 2616170 w 4469509"/>
              <a:gd name="connsiteY1049" fmla="*/ 4096202 h 4102018"/>
              <a:gd name="connsiteX1050" fmla="*/ 2558033 w 4469509"/>
              <a:gd name="connsiteY1050" fmla="*/ 4102018 h 4102018"/>
              <a:gd name="connsiteX1051" fmla="*/ 2363273 w 4469509"/>
              <a:gd name="connsiteY1051" fmla="*/ 4102018 h 4102018"/>
              <a:gd name="connsiteX1052" fmla="*/ 2354553 w 4469509"/>
              <a:gd name="connsiteY1052" fmla="*/ 4099110 h 4102018"/>
              <a:gd name="connsiteX1053" fmla="*/ 2215024 w 4469509"/>
              <a:gd name="connsiteY1053" fmla="*/ 4087478 h 4102018"/>
              <a:gd name="connsiteX1054" fmla="*/ 2124912 w 4469509"/>
              <a:gd name="connsiteY1054" fmla="*/ 4081661 h 4102018"/>
              <a:gd name="connsiteX1055" fmla="*/ 2017358 w 4469509"/>
              <a:gd name="connsiteY1055" fmla="*/ 4078753 h 4102018"/>
              <a:gd name="connsiteX1056" fmla="*/ 2020264 w 4469509"/>
              <a:gd name="connsiteY1056" fmla="*/ 4064212 h 4102018"/>
              <a:gd name="connsiteX1057" fmla="*/ 1886549 w 4469509"/>
              <a:gd name="connsiteY1057" fmla="*/ 4067120 h 4102018"/>
              <a:gd name="connsiteX1058" fmla="*/ 2031892 w 4469509"/>
              <a:gd name="connsiteY1058" fmla="*/ 4058396 h 4102018"/>
              <a:gd name="connsiteX1059" fmla="*/ 2031892 w 4469509"/>
              <a:gd name="connsiteY1059" fmla="*/ 4052580 h 4102018"/>
              <a:gd name="connsiteX1060" fmla="*/ 2020264 w 4469509"/>
              <a:gd name="connsiteY1060" fmla="*/ 4049672 h 4102018"/>
              <a:gd name="connsiteX1061" fmla="*/ 2145259 w 4469509"/>
              <a:gd name="connsiteY1061" fmla="*/ 4032222 h 4102018"/>
              <a:gd name="connsiteX1062" fmla="*/ 2037706 w 4469509"/>
              <a:gd name="connsiteY1062" fmla="*/ 4008957 h 4102018"/>
              <a:gd name="connsiteX1063" fmla="*/ 1941779 w 4469509"/>
              <a:gd name="connsiteY1063" fmla="*/ 3991508 h 4102018"/>
              <a:gd name="connsiteX1064" fmla="*/ 1909804 w 4469509"/>
              <a:gd name="connsiteY1064" fmla="*/ 3982783 h 4102018"/>
              <a:gd name="connsiteX1065" fmla="*/ 1845853 w 4469509"/>
              <a:gd name="connsiteY1065" fmla="*/ 3965334 h 4102018"/>
              <a:gd name="connsiteX1066" fmla="*/ 1741206 w 4469509"/>
              <a:gd name="connsiteY1066" fmla="*/ 3933345 h 4102018"/>
              <a:gd name="connsiteX1067" fmla="*/ 1706324 w 4469509"/>
              <a:gd name="connsiteY1067" fmla="*/ 3924620 h 4102018"/>
              <a:gd name="connsiteX1068" fmla="*/ 1569702 w 4469509"/>
              <a:gd name="connsiteY1068" fmla="*/ 3904263 h 4102018"/>
              <a:gd name="connsiteX1069" fmla="*/ 1494123 w 4469509"/>
              <a:gd name="connsiteY1069" fmla="*/ 3892630 h 4102018"/>
              <a:gd name="connsiteX1070" fmla="*/ 1447614 w 4469509"/>
              <a:gd name="connsiteY1070" fmla="*/ 3880997 h 4102018"/>
              <a:gd name="connsiteX1071" fmla="*/ 1444707 w 4469509"/>
              <a:gd name="connsiteY1071" fmla="*/ 3880997 h 4102018"/>
              <a:gd name="connsiteX1072" fmla="*/ 1412731 w 4469509"/>
              <a:gd name="connsiteY1072" fmla="*/ 3869365 h 4102018"/>
              <a:gd name="connsiteX1073" fmla="*/ 1395291 w 4469509"/>
              <a:gd name="connsiteY1073" fmla="*/ 3860640 h 4102018"/>
              <a:gd name="connsiteX1074" fmla="*/ 1366222 w 4469509"/>
              <a:gd name="connsiteY1074" fmla="*/ 3846099 h 4102018"/>
              <a:gd name="connsiteX1075" fmla="*/ 1363315 w 4469509"/>
              <a:gd name="connsiteY1075" fmla="*/ 3863548 h 4102018"/>
              <a:gd name="connsiteX1076" fmla="*/ 1351688 w 4469509"/>
              <a:gd name="connsiteY1076" fmla="*/ 3866457 h 4102018"/>
              <a:gd name="connsiteX1077" fmla="*/ 1357502 w 4469509"/>
              <a:gd name="connsiteY1077" fmla="*/ 3854824 h 4102018"/>
              <a:gd name="connsiteX1078" fmla="*/ 1340060 w 4469509"/>
              <a:gd name="connsiteY1078" fmla="*/ 3846099 h 4102018"/>
              <a:gd name="connsiteX1079" fmla="*/ 1348781 w 4469509"/>
              <a:gd name="connsiteY1079" fmla="*/ 3843191 h 4102018"/>
              <a:gd name="connsiteX1080" fmla="*/ 1136581 w 4469509"/>
              <a:gd name="connsiteY1080" fmla="*/ 3758854 h 4102018"/>
              <a:gd name="connsiteX1081" fmla="*/ 1148208 w 4469509"/>
              <a:gd name="connsiteY1081" fmla="*/ 3755946 h 4102018"/>
              <a:gd name="connsiteX1082" fmla="*/ 1151115 w 4469509"/>
              <a:gd name="connsiteY1082" fmla="*/ 3755946 h 4102018"/>
              <a:gd name="connsiteX1083" fmla="*/ 1124953 w 4469509"/>
              <a:gd name="connsiteY1083" fmla="*/ 3744314 h 4102018"/>
              <a:gd name="connsiteX1084" fmla="*/ 1136581 w 4469509"/>
              <a:gd name="connsiteY1084" fmla="*/ 3741405 h 4102018"/>
              <a:gd name="connsiteX1085" fmla="*/ 1101698 w 4469509"/>
              <a:gd name="connsiteY1085" fmla="*/ 3721048 h 4102018"/>
              <a:gd name="connsiteX1086" fmla="*/ 997052 w 4469509"/>
              <a:gd name="connsiteY1086" fmla="*/ 3671609 h 4102018"/>
              <a:gd name="connsiteX1087" fmla="*/ 965076 w 4469509"/>
              <a:gd name="connsiteY1087" fmla="*/ 3659977 h 4102018"/>
              <a:gd name="connsiteX1088" fmla="*/ 994144 w 4469509"/>
              <a:gd name="connsiteY1088" fmla="*/ 3691966 h 4102018"/>
              <a:gd name="connsiteX1089" fmla="*/ 912752 w 4469509"/>
              <a:gd name="connsiteY1089" fmla="*/ 3645435 h 4102018"/>
              <a:gd name="connsiteX1090" fmla="*/ 915660 w 4469509"/>
              <a:gd name="connsiteY1090" fmla="*/ 3642527 h 4102018"/>
              <a:gd name="connsiteX1091" fmla="*/ 944728 w 4469509"/>
              <a:gd name="connsiteY1091" fmla="*/ 3648343 h 4102018"/>
              <a:gd name="connsiteX1092" fmla="*/ 941821 w 4469509"/>
              <a:gd name="connsiteY1092" fmla="*/ 3639619 h 4102018"/>
              <a:gd name="connsiteX1093" fmla="*/ 883684 w 4469509"/>
              <a:gd name="connsiteY1093" fmla="*/ 3604721 h 4102018"/>
              <a:gd name="connsiteX1094" fmla="*/ 813920 w 4469509"/>
              <a:gd name="connsiteY1094" fmla="*/ 3552374 h 4102018"/>
              <a:gd name="connsiteX1095" fmla="*/ 662763 w 4469509"/>
              <a:gd name="connsiteY1095" fmla="*/ 3441864 h 4102018"/>
              <a:gd name="connsiteX1096" fmla="*/ 616253 w 4469509"/>
              <a:gd name="connsiteY1096" fmla="*/ 3398241 h 4102018"/>
              <a:gd name="connsiteX1097" fmla="*/ 569744 w 4469509"/>
              <a:gd name="connsiteY1097" fmla="*/ 3345894 h 4102018"/>
              <a:gd name="connsiteX1098" fmla="*/ 470911 w 4469509"/>
              <a:gd name="connsiteY1098" fmla="*/ 3238292 h 4102018"/>
              <a:gd name="connsiteX1099" fmla="*/ 468004 w 4469509"/>
              <a:gd name="connsiteY1099" fmla="*/ 3232475 h 4102018"/>
              <a:gd name="connsiteX1100" fmla="*/ 462190 w 4469509"/>
              <a:gd name="connsiteY1100" fmla="*/ 3220842 h 4102018"/>
              <a:gd name="connsiteX1101" fmla="*/ 444749 w 4469509"/>
              <a:gd name="connsiteY1101" fmla="*/ 3206302 h 4102018"/>
              <a:gd name="connsiteX1102" fmla="*/ 421494 w 4469509"/>
              <a:gd name="connsiteY1102" fmla="*/ 3177220 h 4102018"/>
              <a:gd name="connsiteX1103" fmla="*/ 383705 w 4469509"/>
              <a:gd name="connsiteY1103" fmla="*/ 3124873 h 4102018"/>
              <a:gd name="connsiteX1104" fmla="*/ 374984 w 4469509"/>
              <a:gd name="connsiteY1104" fmla="*/ 3116148 h 4102018"/>
              <a:gd name="connsiteX1105" fmla="*/ 372078 w 4469509"/>
              <a:gd name="connsiteY1105" fmla="*/ 3119057 h 4102018"/>
              <a:gd name="connsiteX1106" fmla="*/ 377891 w 4469509"/>
              <a:gd name="connsiteY1106" fmla="*/ 3127781 h 4102018"/>
              <a:gd name="connsiteX1107" fmla="*/ 412773 w 4469509"/>
              <a:gd name="connsiteY1107" fmla="*/ 3180128 h 4102018"/>
              <a:gd name="connsiteX1108" fmla="*/ 447656 w 4469509"/>
              <a:gd name="connsiteY1108" fmla="*/ 3235384 h 4102018"/>
              <a:gd name="connsiteX1109" fmla="*/ 444749 w 4469509"/>
              <a:gd name="connsiteY1109" fmla="*/ 3238292 h 4102018"/>
              <a:gd name="connsiteX1110" fmla="*/ 398239 w 4469509"/>
              <a:gd name="connsiteY1110" fmla="*/ 3185944 h 4102018"/>
              <a:gd name="connsiteX1111" fmla="*/ 354636 w 4469509"/>
              <a:gd name="connsiteY1111" fmla="*/ 3127781 h 4102018"/>
              <a:gd name="connsiteX1112" fmla="*/ 357544 w 4469509"/>
              <a:gd name="connsiteY1112" fmla="*/ 3119057 h 4102018"/>
              <a:gd name="connsiteX1113" fmla="*/ 348822 w 4469509"/>
              <a:gd name="connsiteY1113" fmla="*/ 3107424 h 4102018"/>
              <a:gd name="connsiteX1114" fmla="*/ 331382 w 4469509"/>
              <a:gd name="connsiteY1114" fmla="*/ 3075434 h 4102018"/>
              <a:gd name="connsiteX1115" fmla="*/ 329673 w 4469509"/>
              <a:gd name="connsiteY1115" fmla="*/ 3078853 h 4102018"/>
              <a:gd name="connsiteX1116" fmla="*/ 301586 w 4469509"/>
              <a:gd name="connsiteY1116" fmla="*/ 3039445 h 4102018"/>
              <a:gd name="connsiteX1117" fmla="*/ 284872 w 4469509"/>
              <a:gd name="connsiteY1117" fmla="*/ 2991097 h 4102018"/>
              <a:gd name="connsiteX1118" fmla="*/ 305220 w 4469509"/>
              <a:gd name="connsiteY1118" fmla="*/ 3020179 h 4102018"/>
              <a:gd name="connsiteX1119" fmla="*/ 325568 w 4469509"/>
              <a:gd name="connsiteY1119" fmla="*/ 3055077 h 4102018"/>
              <a:gd name="connsiteX1120" fmla="*/ 316847 w 4469509"/>
              <a:gd name="connsiteY1120" fmla="*/ 3037628 h 4102018"/>
              <a:gd name="connsiteX1121" fmla="*/ 325568 w 4469509"/>
              <a:gd name="connsiteY1121" fmla="*/ 3037628 h 4102018"/>
              <a:gd name="connsiteX1122" fmla="*/ 322661 w 4469509"/>
              <a:gd name="connsiteY1122" fmla="*/ 3031811 h 4102018"/>
              <a:gd name="connsiteX1123" fmla="*/ 302313 w 4469509"/>
              <a:gd name="connsiteY1123" fmla="*/ 3011455 h 4102018"/>
              <a:gd name="connsiteX1124" fmla="*/ 302313 w 4469509"/>
              <a:gd name="connsiteY1124" fmla="*/ 3005638 h 4102018"/>
              <a:gd name="connsiteX1125" fmla="*/ 299406 w 4469509"/>
              <a:gd name="connsiteY1125" fmla="*/ 2991097 h 4102018"/>
              <a:gd name="connsiteX1126" fmla="*/ 282991 w 4469509"/>
              <a:gd name="connsiteY1126" fmla="*/ 2977412 h 4102018"/>
              <a:gd name="connsiteX1127" fmla="*/ 284872 w 4469509"/>
              <a:gd name="connsiteY1127" fmla="*/ 2973648 h 4102018"/>
              <a:gd name="connsiteX1128" fmla="*/ 281965 w 4469509"/>
              <a:gd name="connsiteY1128" fmla="*/ 2976556 h 4102018"/>
              <a:gd name="connsiteX1129" fmla="*/ 282991 w 4469509"/>
              <a:gd name="connsiteY1129" fmla="*/ 2977412 h 4102018"/>
              <a:gd name="connsiteX1130" fmla="*/ 279058 w 4469509"/>
              <a:gd name="connsiteY1130" fmla="*/ 2985281 h 4102018"/>
              <a:gd name="connsiteX1131" fmla="*/ 206387 w 4469509"/>
              <a:gd name="connsiteY1131" fmla="*/ 2825331 h 4102018"/>
              <a:gd name="connsiteX1132" fmla="*/ 218015 w 4469509"/>
              <a:gd name="connsiteY1132" fmla="*/ 2851505 h 4102018"/>
              <a:gd name="connsiteX1133" fmla="*/ 229641 w 4469509"/>
              <a:gd name="connsiteY1133" fmla="*/ 2868954 h 4102018"/>
              <a:gd name="connsiteX1134" fmla="*/ 191853 w 4469509"/>
              <a:gd name="connsiteY1134" fmla="*/ 2767168 h 4102018"/>
              <a:gd name="connsiteX1135" fmla="*/ 183132 w 4469509"/>
              <a:gd name="connsiteY1135" fmla="*/ 2761351 h 4102018"/>
              <a:gd name="connsiteX1136" fmla="*/ 177318 w 4469509"/>
              <a:gd name="connsiteY1136" fmla="*/ 2749719 h 4102018"/>
              <a:gd name="connsiteX1137" fmla="*/ 177318 w 4469509"/>
              <a:gd name="connsiteY1137" fmla="*/ 2738087 h 4102018"/>
              <a:gd name="connsiteX1138" fmla="*/ 168598 w 4469509"/>
              <a:gd name="connsiteY1138" fmla="*/ 2706097 h 4102018"/>
              <a:gd name="connsiteX1139" fmla="*/ 162784 w 4469509"/>
              <a:gd name="connsiteY1139" fmla="*/ 2659566 h 4102018"/>
              <a:gd name="connsiteX1140" fmla="*/ 145343 w 4469509"/>
              <a:gd name="connsiteY1140" fmla="*/ 2627576 h 4102018"/>
              <a:gd name="connsiteX1141" fmla="*/ 133715 w 4469509"/>
              <a:gd name="connsiteY1141" fmla="*/ 2589770 h 4102018"/>
              <a:gd name="connsiteX1142" fmla="*/ 130809 w 4469509"/>
              <a:gd name="connsiteY1142" fmla="*/ 2560688 h 4102018"/>
              <a:gd name="connsiteX1143" fmla="*/ 119181 w 4469509"/>
              <a:gd name="connsiteY1143" fmla="*/ 2519974 h 4102018"/>
              <a:gd name="connsiteX1144" fmla="*/ 113367 w 4469509"/>
              <a:gd name="connsiteY1144" fmla="*/ 2505433 h 4102018"/>
              <a:gd name="connsiteX1145" fmla="*/ 107554 w 4469509"/>
              <a:gd name="connsiteY1145" fmla="*/ 2432729 h 4102018"/>
              <a:gd name="connsiteX1146" fmla="*/ 95926 w 4469509"/>
              <a:gd name="connsiteY1146" fmla="*/ 2354208 h 4102018"/>
              <a:gd name="connsiteX1147" fmla="*/ 90112 w 4469509"/>
              <a:gd name="connsiteY1147" fmla="*/ 2266963 h 4102018"/>
              <a:gd name="connsiteX1148" fmla="*/ 90112 w 4469509"/>
              <a:gd name="connsiteY1148" fmla="*/ 2211707 h 4102018"/>
              <a:gd name="connsiteX1149" fmla="*/ 90112 w 4469509"/>
              <a:gd name="connsiteY1149" fmla="*/ 2170993 h 4102018"/>
              <a:gd name="connsiteX1150" fmla="*/ 90112 w 4469509"/>
              <a:gd name="connsiteY1150" fmla="*/ 2139003 h 4102018"/>
              <a:gd name="connsiteX1151" fmla="*/ 87206 w 4469509"/>
              <a:gd name="connsiteY1151" fmla="*/ 2104105 h 4102018"/>
              <a:gd name="connsiteX1152" fmla="*/ 90112 w 4469509"/>
              <a:gd name="connsiteY1152" fmla="*/ 2083748 h 4102018"/>
              <a:gd name="connsiteX1153" fmla="*/ 87206 w 4469509"/>
              <a:gd name="connsiteY1153" fmla="*/ 2083748 h 4102018"/>
              <a:gd name="connsiteX1154" fmla="*/ 81392 w 4469509"/>
              <a:gd name="connsiteY1154" fmla="*/ 2098289 h 4102018"/>
              <a:gd name="connsiteX1155" fmla="*/ 78485 w 4469509"/>
              <a:gd name="connsiteY1155" fmla="*/ 2095381 h 4102018"/>
              <a:gd name="connsiteX1156" fmla="*/ 93020 w 4469509"/>
              <a:gd name="connsiteY1156" fmla="*/ 2057574 h 4102018"/>
              <a:gd name="connsiteX1157" fmla="*/ 95926 w 4469509"/>
              <a:gd name="connsiteY1157" fmla="*/ 2072115 h 4102018"/>
              <a:gd name="connsiteX1158" fmla="*/ 101740 w 4469509"/>
              <a:gd name="connsiteY1158" fmla="*/ 2037218 h 4102018"/>
              <a:gd name="connsiteX1159" fmla="*/ 95926 w 4469509"/>
              <a:gd name="connsiteY1159" fmla="*/ 2040126 h 4102018"/>
              <a:gd name="connsiteX1160" fmla="*/ 93020 w 4469509"/>
              <a:gd name="connsiteY1160" fmla="*/ 2031401 h 4102018"/>
              <a:gd name="connsiteX1161" fmla="*/ 93020 w 4469509"/>
              <a:gd name="connsiteY1161" fmla="*/ 1984870 h 4102018"/>
              <a:gd name="connsiteX1162" fmla="*/ 84298 w 4469509"/>
              <a:gd name="connsiteY1162" fmla="*/ 1944156 h 4102018"/>
              <a:gd name="connsiteX1163" fmla="*/ 81392 w 4469509"/>
              <a:gd name="connsiteY1163" fmla="*/ 1949972 h 4102018"/>
              <a:gd name="connsiteX1164" fmla="*/ 84298 w 4469509"/>
              <a:gd name="connsiteY1164" fmla="*/ 1923799 h 4102018"/>
              <a:gd name="connsiteX1165" fmla="*/ 78485 w 4469509"/>
              <a:gd name="connsiteY1165" fmla="*/ 1888901 h 4102018"/>
              <a:gd name="connsiteX1166" fmla="*/ 81392 w 4469509"/>
              <a:gd name="connsiteY1166" fmla="*/ 1897625 h 4102018"/>
              <a:gd name="connsiteX1167" fmla="*/ 87206 w 4469509"/>
              <a:gd name="connsiteY1167" fmla="*/ 1894717 h 4102018"/>
              <a:gd name="connsiteX1168" fmla="*/ 104647 w 4469509"/>
              <a:gd name="connsiteY1168" fmla="*/ 1824921 h 4102018"/>
              <a:gd name="connsiteX1169" fmla="*/ 104647 w 4469509"/>
              <a:gd name="connsiteY1169" fmla="*/ 1827829 h 4102018"/>
              <a:gd name="connsiteX1170" fmla="*/ 90112 w 4469509"/>
              <a:gd name="connsiteY1170" fmla="*/ 1923799 h 4102018"/>
              <a:gd name="connsiteX1171" fmla="*/ 107554 w 4469509"/>
              <a:gd name="connsiteY1171" fmla="*/ 1859819 h 4102018"/>
              <a:gd name="connsiteX1172" fmla="*/ 127901 w 4469509"/>
              <a:gd name="connsiteY1172" fmla="*/ 1728951 h 4102018"/>
              <a:gd name="connsiteX1173" fmla="*/ 127901 w 4469509"/>
              <a:gd name="connsiteY1173" fmla="*/ 1717318 h 4102018"/>
              <a:gd name="connsiteX1174" fmla="*/ 110461 w 4469509"/>
              <a:gd name="connsiteY1174" fmla="*/ 1740584 h 4102018"/>
              <a:gd name="connsiteX1175" fmla="*/ 110461 w 4469509"/>
              <a:gd name="connsiteY1175" fmla="*/ 1714410 h 4102018"/>
              <a:gd name="connsiteX1176" fmla="*/ 122088 w 4469509"/>
              <a:gd name="connsiteY1176" fmla="*/ 1717318 h 4102018"/>
              <a:gd name="connsiteX1177" fmla="*/ 127901 w 4469509"/>
              <a:gd name="connsiteY1177" fmla="*/ 1702778 h 4102018"/>
              <a:gd name="connsiteX1178" fmla="*/ 122088 w 4469509"/>
              <a:gd name="connsiteY1178" fmla="*/ 1702778 h 4102018"/>
              <a:gd name="connsiteX1179" fmla="*/ 119181 w 4469509"/>
              <a:gd name="connsiteY1179" fmla="*/ 1694054 h 4102018"/>
              <a:gd name="connsiteX1180" fmla="*/ 127901 w 4469509"/>
              <a:gd name="connsiteY1180" fmla="*/ 1670788 h 4102018"/>
              <a:gd name="connsiteX1181" fmla="*/ 136623 w 4469509"/>
              <a:gd name="connsiteY1181" fmla="*/ 1609716 h 4102018"/>
              <a:gd name="connsiteX1182" fmla="*/ 127901 w 4469509"/>
              <a:gd name="connsiteY1182" fmla="*/ 1641706 h 4102018"/>
              <a:gd name="connsiteX1183" fmla="*/ 130809 w 4469509"/>
              <a:gd name="connsiteY1183" fmla="*/ 1630074 h 4102018"/>
              <a:gd name="connsiteX1184" fmla="*/ 133715 w 4469509"/>
              <a:gd name="connsiteY1184" fmla="*/ 1630074 h 4102018"/>
              <a:gd name="connsiteX1185" fmla="*/ 124995 w 4469509"/>
              <a:gd name="connsiteY1185" fmla="*/ 1662064 h 4102018"/>
              <a:gd name="connsiteX1186" fmla="*/ 122088 w 4469509"/>
              <a:gd name="connsiteY1186" fmla="*/ 1662064 h 4102018"/>
              <a:gd name="connsiteX1187" fmla="*/ 122088 w 4469509"/>
              <a:gd name="connsiteY1187" fmla="*/ 1650431 h 4102018"/>
              <a:gd name="connsiteX1188" fmla="*/ 113367 w 4469509"/>
              <a:gd name="connsiteY1188" fmla="*/ 1682420 h 4102018"/>
              <a:gd name="connsiteX1189" fmla="*/ 98833 w 4469509"/>
              <a:gd name="connsiteY1189" fmla="*/ 1728951 h 4102018"/>
              <a:gd name="connsiteX1190" fmla="*/ 98833 w 4469509"/>
              <a:gd name="connsiteY1190" fmla="*/ 1734768 h 4102018"/>
              <a:gd name="connsiteX1191" fmla="*/ 101740 w 4469509"/>
              <a:gd name="connsiteY1191" fmla="*/ 1760941 h 4102018"/>
              <a:gd name="connsiteX1192" fmla="*/ 101740 w 4469509"/>
              <a:gd name="connsiteY1192" fmla="*/ 1781298 h 4102018"/>
              <a:gd name="connsiteX1193" fmla="*/ 87206 w 4469509"/>
              <a:gd name="connsiteY1193" fmla="*/ 1830737 h 4102018"/>
              <a:gd name="connsiteX1194" fmla="*/ 95926 w 4469509"/>
              <a:gd name="connsiteY1194" fmla="*/ 1795839 h 4102018"/>
              <a:gd name="connsiteX1195" fmla="*/ 93020 w 4469509"/>
              <a:gd name="connsiteY1195" fmla="*/ 1792931 h 4102018"/>
              <a:gd name="connsiteX1196" fmla="*/ 75578 w 4469509"/>
              <a:gd name="connsiteY1196" fmla="*/ 1824921 h 4102018"/>
              <a:gd name="connsiteX1197" fmla="*/ 63951 w 4469509"/>
              <a:gd name="connsiteY1197" fmla="*/ 1877268 h 4102018"/>
              <a:gd name="connsiteX1198" fmla="*/ 49417 w 4469509"/>
              <a:gd name="connsiteY1198" fmla="*/ 1987778 h 4102018"/>
              <a:gd name="connsiteX1199" fmla="*/ 46510 w 4469509"/>
              <a:gd name="connsiteY1199" fmla="*/ 1990686 h 4102018"/>
              <a:gd name="connsiteX1200" fmla="*/ 46510 w 4469509"/>
              <a:gd name="connsiteY1200" fmla="*/ 1970330 h 4102018"/>
              <a:gd name="connsiteX1201" fmla="*/ 43603 w 4469509"/>
              <a:gd name="connsiteY1201" fmla="*/ 1949972 h 4102018"/>
              <a:gd name="connsiteX1202" fmla="*/ 37789 w 4469509"/>
              <a:gd name="connsiteY1202" fmla="*/ 1976146 h 4102018"/>
              <a:gd name="connsiteX1203" fmla="*/ 37789 w 4469509"/>
              <a:gd name="connsiteY1203" fmla="*/ 1999411 h 4102018"/>
              <a:gd name="connsiteX1204" fmla="*/ 23255 w 4469509"/>
              <a:gd name="connsiteY1204" fmla="*/ 2025584 h 4102018"/>
              <a:gd name="connsiteX1205" fmla="*/ 17441 w 4469509"/>
              <a:gd name="connsiteY1205" fmla="*/ 2008136 h 4102018"/>
              <a:gd name="connsiteX1206" fmla="*/ 17441 w 4469509"/>
              <a:gd name="connsiteY1206" fmla="*/ 1996503 h 4102018"/>
              <a:gd name="connsiteX1207" fmla="*/ 0 w 4469509"/>
              <a:gd name="connsiteY1207" fmla="*/ 1958697 h 4102018"/>
              <a:gd name="connsiteX1208" fmla="*/ 5814 w 4469509"/>
              <a:gd name="connsiteY1208" fmla="*/ 1941248 h 4102018"/>
              <a:gd name="connsiteX1209" fmla="*/ 34883 w 4469509"/>
              <a:gd name="connsiteY1209" fmla="*/ 1781298 h 4102018"/>
              <a:gd name="connsiteX1210" fmla="*/ 66858 w 4469509"/>
              <a:gd name="connsiteY1210" fmla="*/ 1676604 h 4102018"/>
              <a:gd name="connsiteX1211" fmla="*/ 84298 w 4469509"/>
              <a:gd name="connsiteY1211" fmla="*/ 1621349 h 4102018"/>
              <a:gd name="connsiteX1212" fmla="*/ 72672 w 4469509"/>
              <a:gd name="connsiteY1212" fmla="*/ 1630074 h 4102018"/>
              <a:gd name="connsiteX1213" fmla="*/ 101740 w 4469509"/>
              <a:gd name="connsiteY1213" fmla="*/ 1554461 h 4102018"/>
              <a:gd name="connsiteX1214" fmla="*/ 107554 w 4469509"/>
              <a:gd name="connsiteY1214" fmla="*/ 1566093 h 4102018"/>
              <a:gd name="connsiteX1215" fmla="*/ 113367 w 4469509"/>
              <a:gd name="connsiteY1215" fmla="*/ 1554461 h 4102018"/>
              <a:gd name="connsiteX1216" fmla="*/ 127901 w 4469509"/>
              <a:gd name="connsiteY1216" fmla="*/ 1534104 h 4102018"/>
              <a:gd name="connsiteX1217" fmla="*/ 136623 w 4469509"/>
              <a:gd name="connsiteY1217" fmla="*/ 1507931 h 4102018"/>
              <a:gd name="connsiteX1218" fmla="*/ 136623 w 4469509"/>
              <a:gd name="connsiteY1218" fmla="*/ 1493389 h 4102018"/>
              <a:gd name="connsiteX1219" fmla="*/ 136623 w 4469509"/>
              <a:gd name="connsiteY1219" fmla="*/ 1487573 h 4102018"/>
              <a:gd name="connsiteX1220" fmla="*/ 165691 w 4469509"/>
              <a:gd name="connsiteY1220" fmla="*/ 1438134 h 4102018"/>
              <a:gd name="connsiteX1221" fmla="*/ 168598 w 4469509"/>
              <a:gd name="connsiteY1221" fmla="*/ 1438134 h 4102018"/>
              <a:gd name="connsiteX1222" fmla="*/ 127901 w 4469509"/>
              <a:gd name="connsiteY1222" fmla="*/ 1571910 h 4102018"/>
              <a:gd name="connsiteX1223" fmla="*/ 133715 w 4469509"/>
              <a:gd name="connsiteY1223" fmla="*/ 1571910 h 4102018"/>
              <a:gd name="connsiteX1224" fmla="*/ 139529 w 4469509"/>
              <a:gd name="connsiteY1224" fmla="*/ 1551553 h 4102018"/>
              <a:gd name="connsiteX1225" fmla="*/ 151157 w 4469509"/>
              <a:gd name="connsiteY1225" fmla="*/ 1510839 h 4102018"/>
              <a:gd name="connsiteX1226" fmla="*/ 156970 w 4469509"/>
              <a:gd name="connsiteY1226" fmla="*/ 1507931 h 4102018"/>
              <a:gd name="connsiteX1227" fmla="*/ 165691 w 4469509"/>
              <a:gd name="connsiteY1227" fmla="*/ 1493389 h 4102018"/>
              <a:gd name="connsiteX1228" fmla="*/ 168598 w 4469509"/>
              <a:gd name="connsiteY1228" fmla="*/ 1470124 h 4102018"/>
              <a:gd name="connsiteX1229" fmla="*/ 183132 w 4469509"/>
              <a:gd name="connsiteY1229" fmla="*/ 1417777 h 4102018"/>
              <a:gd name="connsiteX1230" fmla="*/ 183132 w 4469509"/>
              <a:gd name="connsiteY1230" fmla="*/ 1411960 h 4102018"/>
              <a:gd name="connsiteX1231" fmla="*/ 183132 w 4469509"/>
              <a:gd name="connsiteY1231" fmla="*/ 1379971 h 4102018"/>
              <a:gd name="connsiteX1232" fmla="*/ 188946 w 4469509"/>
              <a:gd name="connsiteY1232" fmla="*/ 1374154 h 4102018"/>
              <a:gd name="connsiteX1233" fmla="*/ 186039 w 4469509"/>
              <a:gd name="connsiteY1233" fmla="*/ 1371246 h 4102018"/>
              <a:gd name="connsiteX1234" fmla="*/ 174412 w 4469509"/>
              <a:gd name="connsiteY1234" fmla="*/ 1377062 h 4102018"/>
              <a:gd name="connsiteX1235" fmla="*/ 197666 w 4469509"/>
              <a:gd name="connsiteY1235" fmla="*/ 1257827 h 4102018"/>
              <a:gd name="connsiteX1236" fmla="*/ 188946 w 4469509"/>
              <a:gd name="connsiteY1236" fmla="*/ 1269461 h 4102018"/>
              <a:gd name="connsiteX1237" fmla="*/ 194759 w 4469509"/>
              <a:gd name="connsiteY1237" fmla="*/ 1252011 h 4102018"/>
              <a:gd name="connsiteX1238" fmla="*/ 220921 w 4469509"/>
              <a:gd name="connsiteY1238" fmla="*/ 1188032 h 4102018"/>
              <a:gd name="connsiteX1239" fmla="*/ 241269 w 4469509"/>
              <a:gd name="connsiteY1239" fmla="*/ 1126960 h 4102018"/>
              <a:gd name="connsiteX1240" fmla="*/ 255804 w 4469509"/>
              <a:gd name="connsiteY1240" fmla="*/ 1092062 h 4102018"/>
              <a:gd name="connsiteX1241" fmla="*/ 264524 w 4469509"/>
              <a:gd name="connsiteY1241" fmla="*/ 1071705 h 4102018"/>
              <a:gd name="connsiteX1242" fmla="*/ 276151 w 4469509"/>
              <a:gd name="connsiteY1242" fmla="*/ 1039715 h 4102018"/>
              <a:gd name="connsiteX1243" fmla="*/ 345916 w 4469509"/>
              <a:gd name="connsiteY1243" fmla="*/ 929205 h 4102018"/>
              <a:gd name="connsiteX1244" fmla="*/ 383705 w 4469509"/>
              <a:gd name="connsiteY1244" fmla="*/ 871041 h 4102018"/>
              <a:gd name="connsiteX1245" fmla="*/ 479631 w 4469509"/>
              <a:gd name="connsiteY1245" fmla="*/ 760530 h 4102018"/>
              <a:gd name="connsiteX1246" fmla="*/ 502886 w 4469509"/>
              <a:gd name="connsiteY1246" fmla="*/ 743082 h 4102018"/>
              <a:gd name="connsiteX1247" fmla="*/ 552302 w 4469509"/>
              <a:gd name="connsiteY1247" fmla="*/ 696551 h 4102018"/>
              <a:gd name="connsiteX1248" fmla="*/ 578464 w 4469509"/>
              <a:gd name="connsiteY1248" fmla="*/ 670377 h 4102018"/>
              <a:gd name="connsiteX1249" fmla="*/ 654043 w 4469509"/>
              <a:gd name="connsiteY1249" fmla="*/ 612214 h 4102018"/>
              <a:gd name="connsiteX1250" fmla="*/ 735434 w 4469509"/>
              <a:gd name="connsiteY1250" fmla="*/ 551142 h 4102018"/>
              <a:gd name="connsiteX1251" fmla="*/ 738341 w 4469509"/>
              <a:gd name="connsiteY1251" fmla="*/ 548234 h 4102018"/>
              <a:gd name="connsiteX1252" fmla="*/ 758689 w 4469509"/>
              <a:gd name="connsiteY1252" fmla="*/ 533693 h 4102018"/>
              <a:gd name="connsiteX1253" fmla="*/ 866243 w 4469509"/>
              <a:gd name="connsiteY1253" fmla="*/ 466806 h 4102018"/>
              <a:gd name="connsiteX1254" fmla="*/ 874963 w 4469509"/>
              <a:gd name="connsiteY1254" fmla="*/ 460989 h 4102018"/>
              <a:gd name="connsiteX1255" fmla="*/ 936007 w 4469509"/>
              <a:gd name="connsiteY1255" fmla="*/ 437724 h 4102018"/>
              <a:gd name="connsiteX1256" fmla="*/ 938914 w 4469509"/>
              <a:gd name="connsiteY1256" fmla="*/ 437724 h 4102018"/>
              <a:gd name="connsiteX1257" fmla="*/ 944728 w 4469509"/>
              <a:gd name="connsiteY1257" fmla="*/ 449356 h 4102018"/>
              <a:gd name="connsiteX1258" fmla="*/ 1061002 w 4469509"/>
              <a:gd name="connsiteY1258" fmla="*/ 379560 h 4102018"/>
              <a:gd name="connsiteX1259" fmla="*/ 1061002 w 4469509"/>
              <a:gd name="connsiteY1259" fmla="*/ 385377 h 4102018"/>
              <a:gd name="connsiteX1260" fmla="*/ 802292 w 4469509"/>
              <a:gd name="connsiteY1260" fmla="*/ 574408 h 4102018"/>
              <a:gd name="connsiteX1261" fmla="*/ 819734 w 4469509"/>
              <a:gd name="connsiteY1261" fmla="*/ 559867 h 4102018"/>
              <a:gd name="connsiteX1262" fmla="*/ 866243 w 4469509"/>
              <a:gd name="connsiteY1262" fmla="*/ 527877 h 4102018"/>
              <a:gd name="connsiteX1263" fmla="*/ 909846 w 4469509"/>
              <a:gd name="connsiteY1263" fmla="*/ 507520 h 4102018"/>
              <a:gd name="connsiteX1264" fmla="*/ 906938 w 4469509"/>
              <a:gd name="connsiteY1264" fmla="*/ 501704 h 4102018"/>
              <a:gd name="connsiteX1265" fmla="*/ 877870 w 4469509"/>
              <a:gd name="connsiteY1265" fmla="*/ 516244 h 4102018"/>
              <a:gd name="connsiteX1266" fmla="*/ 959263 w 4469509"/>
              <a:gd name="connsiteY1266" fmla="*/ 460989 h 4102018"/>
              <a:gd name="connsiteX1267" fmla="*/ 959263 w 4469509"/>
              <a:gd name="connsiteY1267" fmla="*/ 463898 h 4102018"/>
              <a:gd name="connsiteX1268" fmla="*/ 941821 w 4469509"/>
              <a:gd name="connsiteY1268" fmla="*/ 478438 h 4102018"/>
              <a:gd name="connsiteX1269" fmla="*/ 1034841 w 4469509"/>
              <a:gd name="connsiteY1269" fmla="*/ 440632 h 4102018"/>
              <a:gd name="connsiteX1270" fmla="*/ 991238 w 4469509"/>
              <a:gd name="connsiteY1270" fmla="*/ 463898 h 4102018"/>
              <a:gd name="connsiteX1271" fmla="*/ 802292 w 4469509"/>
              <a:gd name="connsiteY1271" fmla="*/ 583132 h 4102018"/>
              <a:gd name="connsiteX1272" fmla="*/ 784851 w 4469509"/>
              <a:gd name="connsiteY1272" fmla="*/ 588949 h 4102018"/>
              <a:gd name="connsiteX1273" fmla="*/ 779037 w 4469509"/>
              <a:gd name="connsiteY1273" fmla="*/ 591857 h 4102018"/>
              <a:gd name="connsiteX1274" fmla="*/ 770317 w 4469509"/>
              <a:gd name="connsiteY1274" fmla="*/ 609306 h 4102018"/>
              <a:gd name="connsiteX1275" fmla="*/ 767410 w 4469509"/>
              <a:gd name="connsiteY1275" fmla="*/ 600581 h 4102018"/>
              <a:gd name="connsiteX1276" fmla="*/ 761596 w 4469509"/>
              <a:gd name="connsiteY1276" fmla="*/ 606397 h 4102018"/>
              <a:gd name="connsiteX1277" fmla="*/ 642415 w 4469509"/>
              <a:gd name="connsiteY1277" fmla="*/ 714000 h 4102018"/>
              <a:gd name="connsiteX1278" fmla="*/ 468004 w 4469509"/>
              <a:gd name="connsiteY1278" fmla="*/ 917572 h 4102018"/>
              <a:gd name="connsiteX1279" fmla="*/ 465097 w 4469509"/>
              <a:gd name="connsiteY1279" fmla="*/ 926297 h 4102018"/>
              <a:gd name="connsiteX1280" fmla="*/ 485445 w 4469509"/>
              <a:gd name="connsiteY1280" fmla="*/ 914663 h 4102018"/>
              <a:gd name="connsiteX1281" fmla="*/ 485445 w 4469509"/>
              <a:gd name="connsiteY1281" fmla="*/ 917572 h 4102018"/>
              <a:gd name="connsiteX1282" fmla="*/ 421494 w 4469509"/>
              <a:gd name="connsiteY1282" fmla="*/ 1004817 h 4102018"/>
              <a:gd name="connsiteX1283" fmla="*/ 424401 w 4469509"/>
              <a:gd name="connsiteY1283" fmla="*/ 1007725 h 4102018"/>
              <a:gd name="connsiteX1284" fmla="*/ 444749 w 4469509"/>
              <a:gd name="connsiteY1284" fmla="*/ 981551 h 4102018"/>
              <a:gd name="connsiteX1285" fmla="*/ 555210 w 4469509"/>
              <a:gd name="connsiteY1285" fmla="*/ 856500 h 4102018"/>
              <a:gd name="connsiteX1286" fmla="*/ 590091 w 4469509"/>
              <a:gd name="connsiteY1286" fmla="*/ 821602 h 4102018"/>
              <a:gd name="connsiteX1287" fmla="*/ 665670 w 4469509"/>
              <a:gd name="connsiteY1287" fmla="*/ 754714 h 4102018"/>
              <a:gd name="connsiteX1288" fmla="*/ 776131 w 4469509"/>
              <a:gd name="connsiteY1288" fmla="*/ 670377 h 4102018"/>
              <a:gd name="connsiteX1289" fmla="*/ 796478 w 4469509"/>
              <a:gd name="connsiteY1289" fmla="*/ 652929 h 4102018"/>
              <a:gd name="connsiteX1290" fmla="*/ 811012 w 4469509"/>
              <a:gd name="connsiteY1290" fmla="*/ 647111 h 4102018"/>
              <a:gd name="connsiteX1291" fmla="*/ 880777 w 4469509"/>
              <a:gd name="connsiteY1291" fmla="*/ 597673 h 4102018"/>
              <a:gd name="connsiteX1292" fmla="*/ 886591 w 4469509"/>
              <a:gd name="connsiteY1292" fmla="*/ 594765 h 4102018"/>
              <a:gd name="connsiteX1293" fmla="*/ 889498 w 4469509"/>
              <a:gd name="connsiteY1293" fmla="*/ 597673 h 4102018"/>
              <a:gd name="connsiteX1294" fmla="*/ 866243 w 4469509"/>
              <a:gd name="connsiteY1294" fmla="*/ 615122 h 4102018"/>
              <a:gd name="connsiteX1295" fmla="*/ 866243 w 4469509"/>
              <a:gd name="connsiteY1295" fmla="*/ 618031 h 4102018"/>
              <a:gd name="connsiteX1296" fmla="*/ 883684 w 4469509"/>
              <a:gd name="connsiteY1296" fmla="*/ 609306 h 4102018"/>
              <a:gd name="connsiteX1297" fmla="*/ 886591 w 4469509"/>
              <a:gd name="connsiteY1297" fmla="*/ 609306 h 4102018"/>
              <a:gd name="connsiteX1298" fmla="*/ 874963 w 4469509"/>
              <a:gd name="connsiteY1298" fmla="*/ 620939 h 4102018"/>
              <a:gd name="connsiteX1299" fmla="*/ 877870 w 4469509"/>
              <a:gd name="connsiteY1299" fmla="*/ 623847 h 4102018"/>
              <a:gd name="connsiteX1300" fmla="*/ 886591 w 4469509"/>
              <a:gd name="connsiteY1300" fmla="*/ 615122 h 4102018"/>
              <a:gd name="connsiteX1301" fmla="*/ 927287 w 4469509"/>
              <a:gd name="connsiteY1301" fmla="*/ 588949 h 4102018"/>
              <a:gd name="connsiteX1302" fmla="*/ 921474 w 4469509"/>
              <a:gd name="connsiteY1302" fmla="*/ 597673 h 4102018"/>
              <a:gd name="connsiteX1303" fmla="*/ 930194 w 4469509"/>
              <a:gd name="connsiteY1303" fmla="*/ 594765 h 4102018"/>
              <a:gd name="connsiteX1304" fmla="*/ 1046468 w 4469509"/>
              <a:gd name="connsiteY1304" fmla="*/ 484254 h 4102018"/>
              <a:gd name="connsiteX1305" fmla="*/ 1247041 w 4469509"/>
              <a:gd name="connsiteY1305" fmla="*/ 324305 h 4102018"/>
              <a:gd name="connsiteX1306" fmla="*/ 1404011 w 4469509"/>
              <a:gd name="connsiteY1306" fmla="*/ 228335 h 4102018"/>
              <a:gd name="connsiteX1307" fmla="*/ 1505751 w 4469509"/>
              <a:gd name="connsiteY1307" fmla="*/ 173080 h 4102018"/>
              <a:gd name="connsiteX1308" fmla="*/ 1636560 w 4469509"/>
              <a:gd name="connsiteY1308" fmla="*/ 117825 h 4102018"/>
              <a:gd name="connsiteX1309" fmla="*/ 1720858 w 4469509"/>
              <a:gd name="connsiteY1309" fmla="*/ 94559 h 4102018"/>
              <a:gd name="connsiteX1310" fmla="*/ 1127860 w 4469509"/>
              <a:gd name="connsiteY1310" fmla="*/ 455173 h 4102018"/>
              <a:gd name="connsiteX1311" fmla="*/ 1145301 w 4469509"/>
              <a:gd name="connsiteY1311" fmla="*/ 449356 h 4102018"/>
              <a:gd name="connsiteX1312" fmla="*/ 1200531 w 4469509"/>
              <a:gd name="connsiteY1312" fmla="*/ 405734 h 4102018"/>
              <a:gd name="connsiteX1313" fmla="*/ 1203438 w 4469509"/>
              <a:gd name="connsiteY1313" fmla="*/ 402826 h 4102018"/>
              <a:gd name="connsiteX1314" fmla="*/ 1217973 w 4469509"/>
              <a:gd name="connsiteY1314" fmla="*/ 388285 h 4102018"/>
              <a:gd name="connsiteX1315" fmla="*/ 1255762 w 4469509"/>
              <a:gd name="connsiteY1315" fmla="*/ 365019 h 4102018"/>
              <a:gd name="connsiteX1316" fmla="*/ 1334247 w 4469509"/>
              <a:gd name="connsiteY1316" fmla="*/ 312673 h 4102018"/>
              <a:gd name="connsiteX1317" fmla="*/ 1514472 w 4469509"/>
              <a:gd name="connsiteY1317" fmla="*/ 216702 h 4102018"/>
              <a:gd name="connsiteX1318" fmla="*/ 1613305 w 4469509"/>
              <a:gd name="connsiteY1318" fmla="*/ 173080 h 4102018"/>
              <a:gd name="connsiteX1319" fmla="*/ 1683069 w 4469509"/>
              <a:gd name="connsiteY1319" fmla="*/ 149815 h 4102018"/>
              <a:gd name="connsiteX1320" fmla="*/ 1755741 w 4469509"/>
              <a:gd name="connsiteY1320" fmla="*/ 123641 h 4102018"/>
              <a:gd name="connsiteX1321" fmla="*/ 1799343 w 4469509"/>
              <a:gd name="connsiteY1321" fmla="*/ 103284 h 4102018"/>
              <a:gd name="connsiteX1322" fmla="*/ 1889456 w 4469509"/>
              <a:gd name="connsiteY1322" fmla="*/ 77111 h 4102018"/>
              <a:gd name="connsiteX1323" fmla="*/ 1953407 w 4469509"/>
              <a:gd name="connsiteY1323" fmla="*/ 65477 h 4102018"/>
              <a:gd name="connsiteX1324" fmla="*/ 2014451 w 4469509"/>
              <a:gd name="connsiteY1324" fmla="*/ 50937 h 4102018"/>
              <a:gd name="connsiteX1325" fmla="*/ 2273161 w 4469509"/>
              <a:gd name="connsiteY1325" fmla="*/ 10223 h 4102018"/>
              <a:gd name="connsiteX1326" fmla="*/ 2401062 w 4469509"/>
              <a:gd name="connsiteY1326" fmla="*/ 7314 h 4102018"/>
              <a:gd name="connsiteX1327" fmla="*/ 2418504 w 4469509"/>
              <a:gd name="connsiteY1327" fmla="*/ 7314 h 4102018"/>
              <a:gd name="connsiteX1328" fmla="*/ 2433038 w 4469509"/>
              <a:gd name="connsiteY1328" fmla="*/ 407 h 410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</a:cxnLst>
            <a:rect l="l" t="t" r="r" b="b"/>
            <a:pathLst>
              <a:path w="4469509" h="4102018">
                <a:moveTo>
                  <a:pt x="329673" y="3078853"/>
                </a:moveTo>
                <a:lnTo>
                  <a:pt x="331382" y="3081251"/>
                </a:lnTo>
                <a:cubicBezTo>
                  <a:pt x="328475" y="3081251"/>
                  <a:pt x="328475" y="3081251"/>
                  <a:pt x="328475" y="3081251"/>
                </a:cubicBezTo>
                <a:close/>
                <a:moveTo>
                  <a:pt x="3671608" y="1495483"/>
                </a:moveTo>
                <a:lnTo>
                  <a:pt x="3671925" y="1499131"/>
                </a:lnTo>
                <a:lnTo>
                  <a:pt x="3671608" y="1498391"/>
                </a:lnTo>
                <a:cubicBezTo>
                  <a:pt x="3671608" y="1498391"/>
                  <a:pt x="3671608" y="1495483"/>
                  <a:pt x="3671608" y="1495483"/>
                </a:cubicBezTo>
                <a:close/>
                <a:moveTo>
                  <a:pt x="3975642" y="870002"/>
                </a:moveTo>
                <a:lnTo>
                  <a:pt x="3979685" y="873037"/>
                </a:lnTo>
                <a:cubicBezTo>
                  <a:pt x="3979685" y="873037"/>
                  <a:pt x="3979685" y="873037"/>
                  <a:pt x="3976779" y="873037"/>
                </a:cubicBezTo>
                <a:close/>
                <a:moveTo>
                  <a:pt x="2886883" y="148790"/>
                </a:moveTo>
                <a:cubicBezTo>
                  <a:pt x="2883977" y="148790"/>
                  <a:pt x="2881071" y="151699"/>
                  <a:pt x="2878164" y="151699"/>
                </a:cubicBezTo>
                <a:cubicBezTo>
                  <a:pt x="2878164" y="151699"/>
                  <a:pt x="2878164" y="154608"/>
                  <a:pt x="2878164" y="154608"/>
                </a:cubicBezTo>
                <a:cubicBezTo>
                  <a:pt x="2886883" y="157516"/>
                  <a:pt x="2895603" y="160425"/>
                  <a:pt x="2904322" y="163334"/>
                </a:cubicBezTo>
                <a:cubicBezTo>
                  <a:pt x="2898509" y="166242"/>
                  <a:pt x="2895603" y="166242"/>
                  <a:pt x="2892696" y="166242"/>
                </a:cubicBezTo>
                <a:cubicBezTo>
                  <a:pt x="2875258" y="163334"/>
                  <a:pt x="2860726" y="151699"/>
                  <a:pt x="2843287" y="166242"/>
                </a:cubicBezTo>
                <a:cubicBezTo>
                  <a:pt x="2843287" y="166242"/>
                  <a:pt x="2837475" y="163334"/>
                  <a:pt x="2831662" y="163334"/>
                </a:cubicBezTo>
                <a:cubicBezTo>
                  <a:pt x="2828755" y="163334"/>
                  <a:pt x="2825850" y="163334"/>
                  <a:pt x="2822943" y="163334"/>
                </a:cubicBezTo>
                <a:cubicBezTo>
                  <a:pt x="2846194" y="174968"/>
                  <a:pt x="2872351" y="174968"/>
                  <a:pt x="2895603" y="174968"/>
                </a:cubicBezTo>
                <a:cubicBezTo>
                  <a:pt x="2892696" y="174968"/>
                  <a:pt x="2886883" y="177876"/>
                  <a:pt x="2878164" y="180785"/>
                </a:cubicBezTo>
                <a:cubicBezTo>
                  <a:pt x="2895603" y="183693"/>
                  <a:pt x="2907228" y="186602"/>
                  <a:pt x="2918854" y="189511"/>
                </a:cubicBezTo>
                <a:cubicBezTo>
                  <a:pt x="2936292" y="195328"/>
                  <a:pt x="2956637" y="204054"/>
                  <a:pt x="2974075" y="209871"/>
                </a:cubicBezTo>
                <a:cubicBezTo>
                  <a:pt x="2979888" y="212780"/>
                  <a:pt x="2988607" y="209871"/>
                  <a:pt x="2994419" y="209871"/>
                </a:cubicBezTo>
                <a:cubicBezTo>
                  <a:pt x="3020578" y="224414"/>
                  <a:pt x="3052547" y="227323"/>
                  <a:pt x="3078705" y="244775"/>
                </a:cubicBezTo>
                <a:cubicBezTo>
                  <a:pt x="3090331" y="253501"/>
                  <a:pt x="3107769" y="253501"/>
                  <a:pt x="3119395" y="262227"/>
                </a:cubicBezTo>
                <a:cubicBezTo>
                  <a:pt x="3128114" y="268044"/>
                  <a:pt x="3133927" y="268044"/>
                  <a:pt x="3139739" y="265135"/>
                </a:cubicBezTo>
                <a:cubicBezTo>
                  <a:pt x="3151364" y="256409"/>
                  <a:pt x="3154271" y="265135"/>
                  <a:pt x="3160084" y="270952"/>
                </a:cubicBezTo>
                <a:cubicBezTo>
                  <a:pt x="3160084" y="270952"/>
                  <a:pt x="3160084" y="273861"/>
                  <a:pt x="3162991" y="273861"/>
                </a:cubicBezTo>
                <a:cubicBezTo>
                  <a:pt x="3186242" y="285495"/>
                  <a:pt x="3209492" y="297130"/>
                  <a:pt x="3229837" y="305856"/>
                </a:cubicBezTo>
                <a:cubicBezTo>
                  <a:pt x="3241463" y="311673"/>
                  <a:pt x="3253088" y="314582"/>
                  <a:pt x="3264714" y="320399"/>
                </a:cubicBezTo>
                <a:cubicBezTo>
                  <a:pt x="3290871" y="332033"/>
                  <a:pt x="3317029" y="343668"/>
                  <a:pt x="3343187" y="358211"/>
                </a:cubicBezTo>
                <a:cubicBezTo>
                  <a:pt x="3363531" y="366937"/>
                  <a:pt x="3386783" y="372754"/>
                  <a:pt x="3404220" y="390206"/>
                </a:cubicBezTo>
                <a:cubicBezTo>
                  <a:pt x="3410033" y="398932"/>
                  <a:pt x="3418752" y="401840"/>
                  <a:pt x="3427472" y="407658"/>
                </a:cubicBezTo>
                <a:cubicBezTo>
                  <a:pt x="3433284" y="410566"/>
                  <a:pt x="3442004" y="410566"/>
                  <a:pt x="3450723" y="413475"/>
                </a:cubicBezTo>
                <a:cubicBezTo>
                  <a:pt x="3447816" y="419292"/>
                  <a:pt x="3447816" y="419292"/>
                  <a:pt x="3444910" y="422201"/>
                </a:cubicBezTo>
                <a:cubicBezTo>
                  <a:pt x="3462348" y="433835"/>
                  <a:pt x="3476880" y="442561"/>
                  <a:pt x="3494319" y="454195"/>
                </a:cubicBezTo>
                <a:cubicBezTo>
                  <a:pt x="3511757" y="465830"/>
                  <a:pt x="3526289" y="477464"/>
                  <a:pt x="3543727" y="492007"/>
                </a:cubicBezTo>
                <a:cubicBezTo>
                  <a:pt x="3572791" y="515277"/>
                  <a:pt x="3601855" y="535637"/>
                  <a:pt x="3633825" y="561815"/>
                </a:cubicBezTo>
                <a:cubicBezTo>
                  <a:pt x="3639638" y="567632"/>
                  <a:pt x="3645451" y="573449"/>
                  <a:pt x="3654170" y="579266"/>
                </a:cubicBezTo>
                <a:cubicBezTo>
                  <a:pt x="3662889" y="590900"/>
                  <a:pt x="3674515" y="596718"/>
                  <a:pt x="3686140" y="608352"/>
                </a:cubicBezTo>
                <a:cubicBezTo>
                  <a:pt x="3703579" y="625805"/>
                  <a:pt x="3723924" y="643256"/>
                  <a:pt x="3741361" y="663616"/>
                </a:cubicBezTo>
                <a:cubicBezTo>
                  <a:pt x="3741361" y="663616"/>
                  <a:pt x="3741361" y="663616"/>
                  <a:pt x="3744268" y="663616"/>
                </a:cubicBezTo>
                <a:cubicBezTo>
                  <a:pt x="3764613" y="675251"/>
                  <a:pt x="3776238" y="695611"/>
                  <a:pt x="3790770" y="713063"/>
                </a:cubicBezTo>
                <a:cubicBezTo>
                  <a:pt x="3796583" y="715972"/>
                  <a:pt x="3805302" y="721789"/>
                  <a:pt x="3805302" y="730515"/>
                </a:cubicBezTo>
                <a:cubicBezTo>
                  <a:pt x="3808209" y="750875"/>
                  <a:pt x="3828553" y="759601"/>
                  <a:pt x="3840179" y="779962"/>
                </a:cubicBezTo>
                <a:cubicBezTo>
                  <a:pt x="3840179" y="771236"/>
                  <a:pt x="3840179" y="768327"/>
                  <a:pt x="3840179" y="762509"/>
                </a:cubicBezTo>
                <a:cubicBezTo>
                  <a:pt x="3845992" y="771236"/>
                  <a:pt x="3851804" y="777053"/>
                  <a:pt x="3857617" y="779962"/>
                </a:cubicBezTo>
                <a:cubicBezTo>
                  <a:pt x="3857617" y="774144"/>
                  <a:pt x="3854711" y="771236"/>
                  <a:pt x="3851804" y="765418"/>
                </a:cubicBezTo>
                <a:cubicBezTo>
                  <a:pt x="3862703" y="774144"/>
                  <a:pt x="3865428" y="776325"/>
                  <a:pt x="3864883" y="787914"/>
                </a:cubicBezTo>
                <a:lnTo>
                  <a:pt x="3863619" y="801234"/>
                </a:lnTo>
                <a:lnTo>
                  <a:pt x="3854711" y="788687"/>
                </a:lnTo>
                <a:cubicBezTo>
                  <a:pt x="3857617" y="794504"/>
                  <a:pt x="3860524" y="797413"/>
                  <a:pt x="3863430" y="803230"/>
                </a:cubicBezTo>
                <a:lnTo>
                  <a:pt x="3863619" y="801234"/>
                </a:lnTo>
                <a:lnTo>
                  <a:pt x="3933184" y="899214"/>
                </a:lnTo>
                <a:cubicBezTo>
                  <a:pt x="3933184" y="902123"/>
                  <a:pt x="3933184" y="902123"/>
                  <a:pt x="3930277" y="902123"/>
                </a:cubicBezTo>
                <a:cubicBezTo>
                  <a:pt x="3927370" y="899214"/>
                  <a:pt x="3921558" y="893397"/>
                  <a:pt x="3915745" y="890489"/>
                </a:cubicBezTo>
                <a:cubicBezTo>
                  <a:pt x="3901213" y="867220"/>
                  <a:pt x="3883775" y="846859"/>
                  <a:pt x="3869243" y="826499"/>
                </a:cubicBezTo>
                <a:cubicBezTo>
                  <a:pt x="3863430" y="817773"/>
                  <a:pt x="3854711" y="811956"/>
                  <a:pt x="3848898" y="806139"/>
                </a:cubicBezTo>
                <a:cubicBezTo>
                  <a:pt x="3837272" y="788687"/>
                  <a:pt x="3828553" y="774144"/>
                  <a:pt x="3814021" y="759601"/>
                </a:cubicBezTo>
                <a:cubicBezTo>
                  <a:pt x="3790770" y="736332"/>
                  <a:pt x="3767519" y="713063"/>
                  <a:pt x="3744268" y="689793"/>
                </a:cubicBezTo>
                <a:cubicBezTo>
                  <a:pt x="3712297" y="657799"/>
                  <a:pt x="3677421" y="622896"/>
                  <a:pt x="3645451" y="590900"/>
                </a:cubicBezTo>
                <a:cubicBezTo>
                  <a:pt x="3642544" y="587992"/>
                  <a:pt x="3636732" y="587992"/>
                  <a:pt x="3633825" y="585083"/>
                </a:cubicBezTo>
                <a:cubicBezTo>
                  <a:pt x="3630919" y="585083"/>
                  <a:pt x="3630919" y="585083"/>
                  <a:pt x="3630919" y="587992"/>
                </a:cubicBezTo>
                <a:cubicBezTo>
                  <a:pt x="3633825" y="590900"/>
                  <a:pt x="3636732" y="596718"/>
                  <a:pt x="3639638" y="599626"/>
                </a:cubicBezTo>
                <a:cubicBezTo>
                  <a:pt x="3665796" y="622896"/>
                  <a:pt x="3691953" y="646164"/>
                  <a:pt x="3718111" y="672342"/>
                </a:cubicBezTo>
                <a:cubicBezTo>
                  <a:pt x="3735549" y="686885"/>
                  <a:pt x="3747174" y="704337"/>
                  <a:pt x="3764613" y="721789"/>
                </a:cubicBezTo>
                <a:cubicBezTo>
                  <a:pt x="3750081" y="710154"/>
                  <a:pt x="3735549" y="698520"/>
                  <a:pt x="3723924" y="686885"/>
                </a:cubicBezTo>
                <a:cubicBezTo>
                  <a:pt x="3721017" y="686885"/>
                  <a:pt x="3721017" y="686885"/>
                  <a:pt x="3721017" y="689793"/>
                </a:cubicBezTo>
                <a:cubicBezTo>
                  <a:pt x="3729736" y="701428"/>
                  <a:pt x="3741361" y="713063"/>
                  <a:pt x="3750081" y="724698"/>
                </a:cubicBezTo>
                <a:cubicBezTo>
                  <a:pt x="3747174" y="724698"/>
                  <a:pt x="3744268" y="727606"/>
                  <a:pt x="3744268" y="727606"/>
                </a:cubicBezTo>
                <a:cubicBezTo>
                  <a:pt x="3741361" y="724698"/>
                  <a:pt x="3738456" y="724698"/>
                  <a:pt x="3738456" y="721789"/>
                </a:cubicBezTo>
                <a:cubicBezTo>
                  <a:pt x="3718111" y="698520"/>
                  <a:pt x="3700672" y="678160"/>
                  <a:pt x="3680328" y="654890"/>
                </a:cubicBezTo>
                <a:cubicBezTo>
                  <a:pt x="3674515" y="646164"/>
                  <a:pt x="3662889" y="640347"/>
                  <a:pt x="3654170" y="634530"/>
                </a:cubicBezTo>
                <a:cubicBezTo>
                  <a:pt x="3648357" y="628713"/>
                  <a:pt x="3642544" y="625805"/>
                  <a:pt x="3639638" y="619987"/>
                </a:cubicBezTo>
                <a:cubicBezTo>
                  <a:pt x="3636732" y="622896"/>
                  <a:pt x="3636732" y="622896"/>
                  <a:pt x="3636732" y="625805"/>
                </a:cubicBezTo>
                <a:cubicBezTo>
                  <a:pt x="3645451" y="634530"/>
                  <a:pt x="3657076" y="643256"/>
                  <a:pt x="3665796" y="651982"/>
                </a:cubicBezTo>
                <a:cubicBezTo>
                  <a:pt x="3665796" y="654890"/>
                  <a:pt x="3662889" y="654890"/>
                  <a:pt x="3662889" y="654890"/>
                </a:cubicBezTo>
                <a:cubicBezTo>
                  <a:pt x="3648357" y="643256"/>
                  <a:pt x="3633825" y="628713"/>
                  <a:pt x="3616387" y="617079"/>
                </a:cubicBezTo>
                <a:cubicBezTo>
                  <a:pt x="3578604" y="585083"/>
                  <a:pt x="3540821" y="555997"/>
                  <a:pt x="3503038" y="526911"/>
                </a:cubicBezTo>
                <a:cubicBezTo>
                  <a:pt x="3497225" y="521094"/>
                  <a:pt x="3491412" y="521094"/>
                  <a:pt x="3485600" y="521094"/>
                </a:cubicBezTo>
                <a:cubicBezTo>
                  <a:pt x="3485600" y="515277"/>
                  <a:pt x="3488506" y="512368"/>
                  <a:pt x="3488506" y="509459"/>
                </a:cubicBezTo>
                <a:cubicBezTo>
                  <a:pt x="3494319" y="512368"/>
                  <a:pt x="3500132" y="515277"/>
                  <a:pt x="3508851" y="518185"/>
                </a:cubicBezTo>
                <a:cubicBezTo>
                  <a:pt x="3508851" y="515277"/>
                  <a:pt x="3508851" y="515277"/>
                  <a:pt x="3508851" y="515277"/>
                </a:cubicBezTo>
                <a:cubicBezTo>
                  <a:pt x="3497225" y="506551"/>
                  <a:pt x="3482693" y="500733"/>
                  <a:pt x="3471068" y="494916"/>
                </a:cubicBezTo>
                <a:cubicBezTo>
                  <a:pt x="3465255" y="492007"/>
                  <a:pt x="3459442" y="489099"/>
                  <a:pt x="3453629" y="489099"/>
                </a:cubicBezTo>
                <a:cubicBezTo>
                  <a:pt x="3450723" y="489099"/>
                  <a:pt x="3450723" y="492007"/>
                  <a:pt x="3450723" y="492007"/>
                </a:cubicBezTo>
                <a:cubicBezTo>
                  <a:pt x="3456536" y="494916"/>
                  <a:pt x="3462348" y="497825"/>
                  <a:pt x="3465255" y="503642"/>
                </a:cubicBezTo>
                <a:cubicBezTo>
                  <a:pt x="3471068" y="509459"/>
                  <a:pt x="3479787" y="515277"/>
                  <a:pt x="3485600" y="521094"/>
                </a:cubicBezTo>
                <a:cubicBezTo>
                  <a:pt x="3482693" y="521094"/>
                  <a:pt x="3482693" y="521094"/>
                  <a:pt x="3482693" y="521094"/>
                </a:cubicBezTo>
                <a:cubicBezTo>
                  <a:pt x="3482693" y="521094"/>
                  <a:pt x="3482693" y="524003"/>
                  <a:pt x="3482693" y="524003"/>
                </a:cubicBezTo>
                <a:cubicBezTo>
                  <a:pt x="3497225" y="535637"/>
                  <a:pt x="3514664" y="547271"/>
                  <a:pt x="3529195" y="555997"/>
                </a:cubicBezTo>
                <a:cubicBezTo>
                  <a:pt x="3537915" y="564723"/>
                  <a:pt x="3549540" y="567632"/>
                  <a:pt x="3555353" y="573449"/>
                </a:cubicBezTo>
                <a:cubicBezTo>
                  <a:pt x="3561165" y="579266"/>
                  <a:pt x="3564072" y="587992"/>
                  <a:pt x="3569885" y="593809"/>
                </a:cubicBezTo>
                <a:cubicBezTo>
                  <a:pt x="3587323" y="608352"/>
                  <a:pt x="3604761" y="622896"/>
                  <a:pt x="3622200" y="640347"/>
                </a:cubicBezTo>
                <a:cubicBezTo>
                  <a:pt x="3639638" y="654890"/>
                  <a:pt x="3659983" y="672342"/>
                  <a:pt x="3677421" y="689793"/>
                </a:cubicBezTo>
                <a:cubicBezTo>
                  <a:pt x="3691953" y="701428"/>
                  <a:pt x="3703579" y="718880"/>
                  <a:pt x="3715204" y="733424"/>
                </a:cubicBezTo>
                <a:cubicBezTo>
                  <a:pt x="3715204" y="733424"/>
                  <a:pt x="3715204" y="736332"/>
                  <a:pt x="3715204" y="739240"/>
                </a:cubicBezTo>
                <a:cubicBezTo>
                  <a:pt x="3700672" y="724698"/>
                  <a:pt x="3683234" y="713063"/>
                  <a:pt x="3668702" y="698520"/>
                </a:cubicBezTo>
                <a:cubicBezTo>
                  <a:pt x="3662889" y="692702"/>
                  <a:pt x="3657076" y="683977"/>
                  <a:pt x="3651264" y="675251"/>
                </a:cubicBezTo>
                <a:cubicBezTo>
                  <a:pt x="3628012" y="654890"/>
                  <a:pt x="3604761" y="634530"/>
                  <a:pt x="3581510" y="617079"/>
                </a:cubicBezTo>
                <a:cubicBezTo>
                  <a:pt x="3558259" y="599626"/>
                  <a:pt x="3540821" y="576358"/>
                  <a:pt x="3511757" y="567632"/>
                </a:cubicBezTo>
                <a:cubicBezTo>
                  <a:pt x="3497225" y="561815"/>
                  <a:pt x="3485600" y="547271"/>
                  <a:pt x="3473974" y="538545"/>
                </a:cubicBezTo>
                <a:cubicBezTo>
                  <a:pt x="3462348" y="529820"/>
                  <a:pt x="3450723" y="521094"/>
                  <a:pt x="3439097" y="512368"/>
                </a:cubicBezTo>
                <a:cubicBezTo>
                  <a:pt x="3430378" y="506551"/>
                  <a:pt x="3418752" y="500733"/>
                  <a:pt x="3410033" y="494916"/>
                </a:cubicBezTo>
                <a:cubicBezTo>
                  <a:pt x="3398408" y="486190"/>
                  <a:pt x="3383876" y="477464"/>
                  <a:pt x="3372251" y="468739"/>
                </a:cubicBezTo>
                <a:cubicBezTo>
                  <a:pt x="3354812" y="457104"/>
                  <a:pt x="3334467" y="454195"/>
                  <a:pt x="3322842" y="436743"/>
                </a:cubicBezTo>
                <a:cubicBezTo>
                  <a:pt x="3319935" y="433835"/>
                  <a:pt x="3317029" y="433835"/>
                  <a:pt x="3317029" y="430926"/>
                </a:cubicBezTo>
                <a:cubicBezTo>
                  <a:pt x="3308310" y="428018"/>
                  <a:pt x="3296684" y="425110"/>
                  <a:pt x="3287965" y="419292"/>
                </a:cubicBezTo>
                <a:cubicBezTo>
                  <a:pt x="3261807" y="407658"/>
                  <a:pt x="3235650" y="393114"/>
                  <a:pt x="3206586" y="378571"/>
                </a:cubicBezTo>
                <a:cubicBezTo>
                  <a:pt x="3189148" y="372754"/>
                  <a:pt x="3168803" y="366937"/>
                  <a:pt x="3151364" y="358211"/>
                </a:cubicBezTo>
                <a:cubicBezTo>
                  <a:pt x="3090331" y="326216"/>
                  <a:pt x="3023483" y="311673"/>
                  <a:pt x="2959543" y="291312"/>
                </a:cubicBezTo>
                <a:cubicBezTo>
                  <a:pt x="2956637" y="288404"/>
                  <a:pt x="2953730" y="291312"/>
                  <a:pt x="2953730" y="291312"/>
                </a:cubicBezTo>
                <a:cubicBezTo>
                  <a:pt x="2945011" y="291312"/>
                  <a:pt x="2939198" y="291312"/>
                  <a:pt x="2933386" y="291312"/>
                </a:cubicBezTo>
                <a:cubicBezTo>
                  <a:pt x="2927573" y="291312"/>
                  <a:pt x="2924666" y="288404"/>
                  <a:pt x="2918854" y="288404"/>
                </a:cubicBezTo>
                <a:cubicBezTo>
                  <a:pt x="2918854" y="291312"/>
                  <a:pt x="2918854" y="291312"/>
                  <a:pt x="2918854" y="291312"/>
                </a:cubicBezTo>
                <a:cubicBezTo>
                  <a:pt x="2939198" y="300038"/>
                  <a:pt x="2962450" y="305856"/>
                  <a:pt x="2985701" y="311673"/>
                </a:cubicBezTo>
                <a:cubicBezTo>
                  <a:pt x="2985701" y="311673"/>
                  <a:pt x="2988607" y="311673"/>
                  <a:pt x="2988607" y="311673"/>
                </a:cubicBezTo>
                <a:cubicBezTo>
                  <a:pt x="3000232" y="305856"/>
                  <a:pt x="3000232" y="305856"/>
                  <a:pt x="3008951" y="317491"/>
                </a:cubicBezTo>
                <a:cubicBezTo>
                  <a:pt x="3003139" y="317491"/>
                  <a:pt x="3000232" y="317491"/>
                  <a:pt x="3000232" y="317491"/>
                </a:cubicBezTo>
                <a:cubicBezTo>
                  <a:pt x="3008951" y="334942"/>
                  <a:pt x="3032203" y="317491"/>
                  <a:pt x="3040922" y="334942"/>
                </a:cubicBezTo>
                <a:cubicBezTo>
                  <a:pt x="3052547" y="329125"/>
                  <a:pt x="3061267" y="343668"/>
                  <a:pt x="3069986" y="346576"/>
                </a:cubicBezTo>
                <a:cubicBezTo>
                  <a:pt x="3081611" y="352394"/>
                  <a:pt x="3096143" y="355302"/>
                  <a:pt x="3107769" y="361120"/>
                </a:cubicBezTo>
                <a:cubicBezTo>
                  <a:pt x="3165896" y="387297"/>
                  <a:pt x="3224024" y="413475"/>
                  <a:pt x="3282152" y="442561"/>
                </a:cubicBezTo>
                <a:cubicBezTo>
                  <a:pt x="3299591" y="451287"/>
                  <a:pt x="3314123" y="462921"/>
                  <a:pt x="3325748" y="471648"/>
                </a:cubicBezTo>
                <a:cubicBezTo>
                  <a:pt x="3282152" y="451287"/>
                  <a:pt x="3235650" y="430926"/>
                  <a:pt x="3186242" y="410566"/>
                </a:cubicBezTo>
                <a:cubicBezTo>
                  <a:pt x="3131020" y="387297"/>
                  <a:pt x="3072892" y="366937"/>
                  <a:pt x="3017671" y="343668"/>
                </a:cubicBezTo>
                <a:cubicBezTo>
                  <a:pt x="2959543" y="320399"/>
                  <a:pt x="2898509" y="302947"/>
                  <a:pt x="2837475" y="291312"/>
                </a:cubicBezTo>
                <a:cubicBezTo>
                  <a:pt x="2793879" y="282586"/>
                  <a:pt x="2747377" y="279678"/>
                  <a:pt x="2703781" y="273861"/>
                </a:cubicBezTo>
                <a:cubicBezTo>
                  <a:pt x="2677623" y="270952"/>
                  <a:pt x="2651466" y="268044"/>
                  <a:pt x="2625309" y="268044"/>
                </a:cubicBezTo>
                <a:cubicBezTo>
                  <a:pt x="2587525" y="265135"/>
                  <a:pt x="2549742" y="262227"/>
                  <a:pt x="2509053" y="262227"/>
                </a:cubicBezTo>
                <a:cubicBezTo>
                  <a:pt x="2459645" y="262227"/>
                  <a:pt x="2407329" y="262227"/>
                  <a:pt x="2357921" y="265135"/>
                </a:cubicBezTo>
                <a:cubicBezTo>
                  <a:pt x="2305606" y="268044"/>
                  <a:pt x="2253290" y="276770"/>
                  <a:pt x="2200976" y="282586"/>
                </a:cubicBezTo>
                <a:cubicBezTo>
                  <a:pt x="2160286" y="288404"/>
                  <a:pt x="2122503" y="297130"/>
                  <a:pt x="2084720" y="305856"/>
                </a:cubicBezTo>
                <a:cubicBezTo>
                  <a:pt x="2084720" y="305856"/>
                  <a:pt x="2084720" y="308764"/>
                  <a:pt x="2084720" y="308764"/>
                </a:cubicBezTo>
                <a:cubicBezTo>
                  <a:pt x="2099252" y="308764"/>
                  <a:pt x="2110877" y="308764"/>
                  <a:pt x="2125409" y="305856"/>
                </a:cubicBezTo>
                <a:cubicBezTo>
                  <a:pt x="2125409" y="308764"/>
                  <a:pt x="2125409" y="308764"/>
                  <a:pt x="2128316" y="311673"/>
                </a:cubicBezTo>
                <a:cubicBezTo>
                  <a:pt x="2116690" y="314582"/>
                  <a:pt x="2105065" y="320399"/>
                  <a:pt x="2093440" y="323308"/>
                </a:cubicBezTo>
                <a:cubicBezTo>
                  <a:pt x="2096345" y="326216"/>
                  <a:pt x="2099252" y="329125"/>
                  <a:pt x="2099252" y="329125"/>
                </a:cubicBezTo>
                <a:cubicBezTo>
                  <a:pt x="2122503" y="329125"/>
                  <a:pt x="2148661" y="329125"/>
                  <a:pt x="2171912" y="334942"/>
                </a:cubicBezTo>
                <a:cubicBezTo>
                  <a:pt x="2195163" y="340759"/>
                  <a:pt x="2221321" y="332033"/>
                  <a:pt x="2244572" y="343668"/>
                </a:cubicBezTo>
                <a:cubicBezTo>
                  <a:pt x="2256197" y="349485"/>
                  <a:pt x="2273636" y="349485"/>
                  <a:pt x="2288167" y="349485"/>
                </a:cubicBezTo>
                <a:cubicBezTo>
                  <a:pt x="2311419" y="352394"/>
                  <a:pt x="2337576" y="355302"/>
                  <a:pt x="2360827" y="358211"/>
                </a:cubicBezTo>
                <a:cubicBezTo>
                  <a:pt x="2386985" y="364028"/>
                  <a:pt x="2410236" y="369846"/>
                  <a:pt x="2436393" y="372754"/>
                </a:cubicBezTo>
                <a:cubicBezTo>
                  <a:pt x="2459645" y="375663"/>
                  <a:pt x="2477082" y="384388"/>
                  <a:pt x="2500334" y="387297"/>
                </a:cubicBezTo>
                <a:cubicBezTo>
                  <a:pt x="2523585" y="390206"/>
                  <a:pt x="2543930" y="407658"/>
                  <a:pt x="2567181" y="413475"/>
                </a:cubicBezTo>
                <a:cubicBezTo>
                  <a:pt x="2613683" y="422201"/>
                  <a:pt x="2657279" y="445469"/>
                  <a:pt x="2700874" y="457104"/>
                </a:cubicBezTo>
                <a:cubicBezTo>
                  <a:pt x="2703781" y="457104"/>
                  <a:pt x="2706687" y="460013"/>
                  <a:pt x="2706687" y="462921"/>
                </a:cubicBezTo>
                <a:cubicBezTo>
                  <a:pt x="2712500" y="465830"/>
                  <a:pt x="2721219" y="471648"/>
                  <a:pt x="2727032" y="474556"/>
                </a:cubicBezTo>
                <a:cubicBezTo>
                  <a:pt x="2741564" y="477464"/>
                  <a:pt x="2756096" y="483282"/>
                  <a:pt x="2770627" y="486190"/>
                </a:cubicBezTo>
                <a:cubicBezTo>
                  <a:pt x="2805505" y="497825"/>
                  <a:pt x="2831662" y="515277"/>
                  <a:pt x="2860726" y="532728"/>
                </a:cubicBezTo>
                <a:cubicBezTo>
                  <a:pt x="2872351" y="541454"/>
                  <a:pt x="2886883" y="544363"/>
                  <a:pt x="2898509" y="550180"/>
                </a:cubicBezTo>
                <a:cubicBezTo>
                  <a:pt x="2898509" y="550180"/>
                  <a:pt x="2901415" y="547271"/>
                  <a:pt x="2901415" y="544363"/>
                </a:cubicBezTo>
                <a:cubicBezTo>
                  <a:pt x="2898509" y="544363"/>
                  <a:pt x="2892696" y="544363"/>
                  <a:pt x="2889790" y="541454"/>
                </a:cubicBezTo>
                <a:cubicBezTo>
                  <a:pt x="2886883" y="538545"/>
                  <a:pt x="2881071" y="538545"/>
                  <a:pt x="2878164" y="535637"/>
                </a:cubicBezTo>
                <a:cubicBezTo>
                  <a:pt x="2872351" y="529820"/>
                  <a:pt x="2866539" y="526911"/>
                  <a:pt x="2857819" y="521094"/>
                </a:cubicBezTo>
                <a:cubicBezTo>
                  <a:pt x="2854913" y="518185"/>
                  <a:pt x="2852007" y="518185"/>
                  <a:pt x="2849100" y="518185"/>
                </a:cubicBezTo>
                <a:cubicBezTo>
                  <a:pt x="2831662" y="497825"/>
                  <a:pt x="2799691" y="497825"/>
                  <a:pt x="2779347" y="480373"/>
                </a:cubicBezTo>
                <a:cubicBezTo>
                  <a:pt x="2764815" y="465830"/>
                  <a:pt x="2744470" y="460013"/>
                  <a:pt x="2727032" y="451287"/>
                </a:cubicBezTo>
                <a:cubicBezTo>
                  <a:pt x="2727032" y="448378"/>
                  <a:pt x="2729938" y="448378"/>
                  <a:pt x="2729938" y="445469"/>
                </a:cubicBezTo>
                <a:cubicBezTo>
                  <a:pt x="2770627" y="462921"/>
                  <a:pt x="2814223" y="480373"/>
                  <a:pt x="2857819" y="497825"/>
                </a:cubicBezTo>
                <a:cubicBezTo>
                  <a:pt x="2854913" y="497825"/>
                  <a:pt x="2854913" y="497825"/>
                  <a:pt x="2854913" y="500733"/>
                </a:cubicBezTo>
                <a:cubicBezTo>
                  <a:pt x="2852007" y="500733"/>
                  <a:pt x="2849100" y="500733"/>
                  <a:pt x="2843287" y="500733"/>
                </a:cubicBezTo>
                <a:cubicBezTo>
                  <a:pt x="2849100" y="503642"/>
                  <a:pt x="2852007" y="509459"/>
                  <a:pt x="2854913" y="509459"/>
                </a:cubicBezTo>
                <a:cubicBezTo>
                  <a:pt x="2869445" y="506551"/>
                  <a:pt x="2875258" y="518185"/>
                  <a:pt x="2883977" y="524003"/>
                </a:cubicBezTo>
                <a:cubicBezTo>
                  <a:pt x="2886883" y="526911"/>
                  <a:pt x="2892696" y="529820"/>
                  <a:pt x="2898509" y="529820"/>
                </a:cubicBezTo>
                <a:cubicBezTo>
                  <a:pt x="2898509" y="532728"/>
                  <a:pt x="2901415" y="529820"/>
                  <a:pt x="2904322" y="526911"/>
                </a:cubicBezTo>
                <a:cubicBezTo>
                  <a:pt x="2913041" y="532728"/>
                  <a:pt x="2924666" y="535637"/>
                  <a:pt x="2936292" y="541454"/>
                </a:cubicBezTo>
                <a:cubicBezTo>
                  <a:pt x="2945011" y="544363"/>
                  <a:pt x="2956637" y="550180"/>
                  <a:pt x="2965356" y="558906"/>
                </a:cubicBezTo>
                <a:cubicBezTo>
                  <a:pt x="2974075" y="564723"/>
                  <a:pt x="2976982" y="573449"/>
                  <a:pt x="2982794" y="582175"/>
                </a:cubicBezTo>
                <a:cubicBezTo>
                  <a:pt x="2959543" y="567632"/>
                  <a:pt x="2933386" y="553089"/>
                  <a:pt x="2910134" y="538545"/>
                </a:cubicBezTo>
                <a:cubicBezTo>
                  <a:pt x="2907228" y="538545"/>
                  <a:pt x="2907228" y="541454"/>
                  <a:pt x="2907228" y="541454"/>
                </a:cubicBezTo>
                <a:cubicBezTo>
                  <a:pt x="2915947" y="547271"/>
                  <a:pt x="2924666" y="553089"/>
                  <a:pt x="2933386" y="558906"/>
                </a:cubicBezTo>
                <a:cubicBezTo>
                  <a:pt x="2930479" y="558906"/>
                  <a:pt x="2930479" y="558906"/>
                  <a:pt x="2927573" y="561815"/>
                </a:cubicBezTo>
                <a:cubicBezTo>
                  <a:pt x="2939198" y="564723"/>
                  <a:pt x="2945011" y="585083"/>
                  <a:pt x="2959543" y="573449"/>
                </a:cubicBezTo>
                <a:cubicBezTo>
                  <a:pt x="2962450" y="579266"/>
                  <a:pt x="2962450" y="585083"/>
                  <a:pt x="2965356" y="585083"/>
                </a:cubicBezTo>
                <a:cubicBezTo>
                  <a:pt x="2974075" y="590900"/>
                  <a:pt x="2982794" y="593809"/>
                  <a:pt x="2994419" y="596718"/>
                </a:cubicBezTo>
                <a:cubicBezTo>
                  <a:pt x="2994419" y="590900"/>
                  <a:pt x="2994419" y="587992"/>
                  <a:pt x="2994419" y="582175"/>
                </a:cubicBezTo>
                <a:cubicBezTo>
                  <a:pt x="3008951" y="587992"/>
                  <a:pt x="3119395" y="666525"/>
                  <a:pt x="3128114" y="678160"/>
                </a:cubicBezTo>
                <a:cubicBezTo>
                  <a:pt x="3116488" y="672342"/>
                  <a:pt x="3104863" y="666525"/>
                  <a:pt x="3093237" y="657799"/>
                </a:cubicBezTo>
                <a:cubicBezTo>
                  <a:pt x="3122301" y="683977"/>
                  <a:pt x="3148459" y="707246"/>
                  <a:pt x="3177522" y="730515"/>
                </a:cubicBezTo>
                <a:cubicBezTo>
                  <a:pt x="3180428" y="730515"/>
                  <a:pt x="3183335" y="730515"/>
                  <a:pt x="3186242" y="730515"/>
                </a:cubicBezTo>
                <a:cubicBezTo>
                  <a:pt x="3189148" y="730515"/>
                  <a:pt x="3194960" y="733424"/>
                  <a:pt x="3197867" y="736332"/>
                </a:cubicBezTo>
                <a:cubicBezTo>
                  <a:pt x="3197867" y="739240"/>
                  <a:pt x="3200774" y="742149"/>
                  <a:pt x="3200774" y="745057"/>
                </a:cubicBezTo>
                <a:cubicBezTo>
                  <a:pt x="3212399" y="756692"/>
                  <a:pt x="3221118" y="768327"/>
                  <a:pt x="3229837" y="777053"/>
                </a:cubicBezTo>
                <a:cubicBezTo>
                  <a:pt x="3235650" y="785779"/>
                  <a:pt x="3241463" y="794504"/>
                  <a:pt x="3247276" y="797413"/>
                </a:cubicBezTo>
                <a:cubicBezTo>
                  <a:pt x="3261807" y="806139"/>
                  <a:pt x="3270527" y="820682"/>
                  <a:pt x="3287965" y="823591"/>
                </a:cubicBezTo>
                <a:cubicBezTo>
                  <a:pt x="3299591" y="826499"/>
                  <a:pt x="3311216" y="843951"/>
                  <a:pt x="3319935" y="852677"/>
                </a:cubicBezTo>
                <a:cubicBezTo>
                  <a:pt x="3325748" y="861403"/>
                  <a:pt x="3328655" y="870129"/>
                  <a:pt x="3334467" y="875946"/>
                </a:cubicBezTo>
                <a:cubicBezTo>
                  <a:pt x="3343187" y="884672"/>
                  <a:pt x="3354812" y="893397"/>
                  <a:pt x="3366437" y="902123"/>
                </a:cubicBezTo>
                <a:cubicBezTo>
                  <a:pt x="3369344" y="905032"/>
                  <a:pt x="3375156" y="910849"/>
                  <a:pt x="3378063" y="913758"/>
                </a:cubicBezTo>
                <a:cubicBezTo>
                  <a:pt x="3383876" y="922484"/>
                  <a:pt x="3386783" y="931210"/>
                  <a:pt x="3392595" y="939936"/>
                </a:cubicBezTo>
                <a:cubicBezTo>
                  <a:pt x="3424565" y="980656"/>
                  <a:pt x="3456536" y="1018468"/>
                  <a:pt x="3485600" y="1059189"/>
                </a:cubicBezTo>
                <a:cubicBezTo>
                  <a:pt x="3511757" y="1097001"/>
                  <a:pt x="3537915" y="1131905"/>
                  <a:pt x="3564072" y="1169717"/>
                </a:cubicBezTo>
                <a:cubicBezTo>
                  <a:pt x="3558259" y="1172625"/>
                  <a:pt x="3555353" y="1175534"/>
                  <a:pt x="3549540" y="1178443"/>
                </a:cubicBezTo>
                <a:cubicBezTo>
                  <a:pt x="3561165" y="1195895"/>
                  <a:pt x="3572791" y="1213346"/>
                  <a:pt x="3587323" y="1230798"/>
                </a:cubicBezTo>
                <a:cubicBezTo>
                  <a:pt x="3587323" y="1224981"/>
                  <a:pt x="3587323" y="1219163"/>
                  <a:pt x="3584417" y="1216254"/>
                </a:cubicBezTo>
                <a:cubicBezTo>
                  <a:pt x="3593136" y="1227889"/>
                  <a:pt x="3598949" y="1239524"/>
                  <a:pt x="3604761" y="1248250"/>
                </a:cubicBezTo>
                <a:cubicBezTo>
                  <a:pt x="3616387" y="1286062"/>
                  <a:pt x="3630919" y="1320965"/>
                  <a:pt x="3642544" y="1355869"/>
                </a:cubicBezTo>
                <a:cubicBezTo>
                  <a:pt x="3648357" y="1367503"/>
                  <a:pt x="3657076" y="1376229"/>
                  <a:pt x="3659983" y="1384955"/>
                </a:cubicBezTo>
                <a:cubicBezTo>
                  <a:pt x="3668702" y="1402407"/>
                  <a:pt x="3683234" y="1416949"/>
                  <a:pt x="3680328" y="1437310"/>
                </a:cubicBezTo>
                <a:cubicBezTo>
                  <a:pt x="3680328" y="1440219"/>
                  <a:pt x="3683234" y="1440219"/>
                  <a:pt x="3683234" y="1443127"/>
                </a:cubicBezTo>
                <a:cubicBezTo>
                  <a:pt x="3689047" y="1448945"/>
                  <a:pt x="3700672" y="1457670"/>
                  <a:pt x="3697765" y="1463487"/>
                </a:cubicBezTo>
                <a:cubicBezTo>
                  <a:pt x="3697765" y="1480939"/>
                  <a:pt x="3703579" y="1492574"/>
                  <a:pt x="3712297" y="1504209"/>
                </a:cubicBezTo>
                <a:cubicBezTo>
                  <a:pt x="3715204" y="1507117"/>
                  <a:pt x="3715204" y="1515842"/>
                  <a:pt x="3715204" y="1518751"/>
                </a:cubicBezTo>
                <a:cubicBezTo>
                  <a:pt x="3706485" y="1533295"/>
                  <a:pt x="3718111" y="1544929"/>
                  <a:pt x="3723924" y="1556564"/>
                </a:cubicBezTo>
                <a:cubicBezTo>
                  <a:pt x="3726829" y="1562381"/>
                  <a:pt x="3729736" y="1568198"/>
                  <a:pt x="3732643" y="1574015"/>
                </a:cubicBezTo>
                <a:cubicBezTo>
                  <a:pt x="3732643" y="1585650"/>
                  <a:pt x="3732643" y="1597284"/>
                  <a:pt x="3735549" y="1606010"/>
                </a:cubicBezTo>
                <a:cubicBezTo>
                  <a:pt x="3741361" y="1620553"/>
                  <a:pt x="3747174" y="1635096"/>
                  <a:pt x="3752987" y="1649640"/>
                </a:cubicBezTo>
                <a:cubicBezTo>
                  <a:pt x="3752987" y="1649640"/>
                  <a:pt x="3750081" y="1649640"/>
                  <a:pt x="3750081" y="1652548"/>
                </a:cubicBezTo>
                <a:cubicBezTo>
                  <a:pt x="3747174" y="1649640"/>
                  <a:pt x="3747174" y="1646731"/>
                  <a:pt x="3744268" y="1643822"/>
                </a:cubicBezTo>
                <a:cubicBezTo>
                  <a:pt x="3741361" y="1646731"/>
                  <a:pt x="3741361" y="1649640"/>
                  <a:pt x="3738456" y="1652548"/>
                </a:cubicBezTo>
                <a:cubicBezTo>
                  <a:pt x="3735549" y="1640914"/>
                  <a:pt x="3735549" y="1626370"/>
                  <a:pt x="3729736" y="1614736"/>
                </a:cubicBezTo>
                <a:cubicBezTo>
                  <a:pt x="3721017" y="1603102"/>
                  <a:pt x="3723924" y="1591467"/>
                  <a:pt x="3718111" y="1579832"/>
                </a:cubicBezTo>
                <a:cubicBezTo>
                  <a:pt x="3703579" y="1547838"/>
                  <a:pt x="3697765" y="1512934"/>
                  <a:pt x="3686140" y="1480939"/>
                </a:cubicBezTo>
                <a:cubicBezTo>
                  <a:pt x="3659983" y="1414041"/>
                  <a:pt x="3633825" y="1347143"/>
                  <a:pt x="3596042" y="1283153"/>
                </a:cubicBezTo>
                <a:cubicBezTo>
                  <a:pt x="3596042" y="1280244"/>
                  <a:pt x="3593136" y="1277336"/>
                  <a:pt x="3590229" y="1271518"/>
                </a:cubicBezTo>
                <a:cubicBezTo>
                  <a:pt x="3587323" y="1277336"/>
                  <a:pt x="3587323" y="1283153"/>
                  <a:pt x="3584417" y="1286062"/>
                </a:cubicBezTo>
                <a:cubicBezTo>
                  <a:pt x="3598949" y="1306422"/>
                  <a:pt x="3607668" y="1326782"/>
                  <a:pt x="3601855" y="1352960"/>
                </a:cubicBezTo>
                <a:cubicBezTo>
                  <a:pt x="3596042" y="1341326"/>
                  <a:pt x="3590229" y="1329691"/>
                  <a:pt x="3584417" y="1318056"/>
                </a:cubicBezTo>
                <a:cubicBezTo>
                  <a:pt x="3584417" y="1315148"/>
                  <a:pt x="3584417" y="1315148"/>
                  <a:pt x="3587323" y="1315148"/>
                </a:cubicBezTo>
                <a:cubicBezTo>
                  <a:pt x="3587323" y="1315148"/>
                  <a:pt x="3587323" y="1318056"/>
                  <a:pt x="3590229" y="1318056"/>
                </a:cubicBezTo>
                <a:cubicBezTo>
                  <a:pt x="3584417" y="1294788"/>
                  <a:pt x="3569885" y="1280244"/>
                  <a:pt x="3549540" y="1268610"/>
                </a:cubicBezTo>
                <a:cubicBezTo>
                  <a:pt x="3558259" y="1265701"/>
                  <a:pt x="3561165" y="1265701"/>
                  <a:pt x="3561165" y="1262792"/>
                </a:cubicBezTo>
                <a:cubicBezTo>
                  <a:pt x="3561165" y="1259884"/>
                  <a:pt x="3561165" y="1254067"/>
                  <a:pt x="3561165" y="1248250"/>
                </a:cubicBezTo>
                <a:cubicBezTo>
                  <a:pt x="3572791" y="1254067"/>
                  <a:pt x="3561165" y="1271518"/>
                  <a:pt x="3575697" y="1274427"/>
                </a:cubicBezTo>
                <a:cubicBezTo>
                  <a:pt x="3575697" y="1268610"/>
                  <a:pt x="3575697" y="1265701"/>
                  <a:pt x="3572791" y="1259884"/>
                </a:cubicBezTo>
                <a:cubicBezTo>
                  <a:pt x="3572791" y="1251158"/>
                  <a:pt x="3566979" y="1242433"/>
                  <a:pt x="3575697" y="1236615"/>
                </a:cubicBezTo>
                <a:cubicBezTo>
                  <a:pt x="3578604" y="1233707"/>
                  <a:pt x="3575697" y="1227889"/>
                  <a:pt x="3575697" y="1224981"/>
                </a:cubicBezTo>
                <a:cubicBezTo>
                  <a:pt x="3566979" y="1216254"/>
                  <a:pt x="3561165" y="1207528"/>
                  <a:pt x="3555353" y="1198803"/>
                </a:cubicBezTo>
                <a:cubicBezTo>
                  <a:pt x="3535008" y="1169717"/>
                  <a:pt x="3517570" y="1140631"/>
                  <a:pt x="3500132" y="1114453"/>
                </a:cubicBezTo>
                <a:cubicBezTo>
                  <a:pt x="3497225" y="1114453"/>
                  <a:pt x="3497225" y="1114453"/>
                  <a:pt x="3497225" y="1114453"/>
                </a:cubicBezTo>
                <a:cubicBezTo>
                  <a:pt x="3517570" y="1155173"/>
                  <a:pt x="3537915" y="1195895"/>
                  <a:pt x="3558259" y="1236615"/>
                </a:cubicBezTo>
                <a:cubicBezTo>
                  <a:pt x="3555353" y="1236615"/>
                  <a:pt x="3552447" y="1239524"/>
                  <a:pt x="3552447" y="1239524"/>
                </a:cubicBezTo>
                <a:cubicBezTo>
                  <a:pt x="3537915" y="1213346"/>
                  <a:pt x="3523383" y="1187169"/>
                  <a:pt x="3508851" y="1160991"/>
                </a:cubicBezTo>
                <a:cubicBezTo>
                  <a:pt x="3503038" y="1184260"/>
                  <a:pt x="3532101" y="1195895"/>
                  <a:pt x="3526289" y="1222072"/>
                </a:cubicBezTo>
                <a:cubicBezTo>
                  <a:pt x="3520476" y="1210437"/>
                  <a:pt x="3514664" y="1201712"/>
                  <a:pt x="3508851" y="1192986"/>
                </a:cubicBezTo>
                <a:cubicBezTo>
                  <a:pt x="3508851" y="1192986"/>
                  <a:pt x="3508851" y="1192986"/>
                  <a:pt x="3505944" y="1192986"/>
                </a:cubicBezTo>
                <a:cubicBezTo>
                  <a:pt x="3505944" y="1198803"/>
                  <a:pt x="3508851" y="1201712"/>
                  <a:pt x="3508851" y="1207528"/>
                </a:cubicBezTo>
                <a:cubicBezTo>
                  <a:pt x="3503038" y="1201712"/>
                  <a:pt x="3503038" y="1195895"/>
                  <a:pt x="3500132" y="1190077"/>
                </a:cubicBezTo>
                <a:cubicBezTo>
                  <a:pt x="3500132" y="1187169"/>
                  <a:pt x="3503038" y="1178443"/>
                  <a:pt x="3500132" y="1175534"/>
                </a:cubicBezTo>
                <a:cubicBezTo>
                  <a:pt x="3488506" y="1160991"/>
                  <a:pt x="3479787" y="1146448"/>
                  <a:pt x="3465255" y="1137722"/>
                </a:cubicBezTo>
                <a:cubicBezTo>
                  <a:pt x="3444910" y="1123179"/>
                  <a:pt x="3427472" y="1105727"/>
                  <a:pt x="3412940" y="1085367"/>
                </a:cubicBezTo>
                <a:cubicBezTo>
                  <a:pt x="3401315" y="1073732"/>
                  <a:pt x="3395501" y="1059189"/>
                  <a:pt x="3383876" y="1044646"/>
                </a:cubicBezTo>
                <a:cubicBezTo>
                  <a:pt x="3380969" y="1038829"/>
                  <a:pt x="3372251" y="1033012"/>
                  <a:pt x="3366437" y="1027194"/>
                </a:cubicBezTo>
                <a:cubicBezTo>
                  <a:pt x="3366437" y="1027194"/>
                  <a:pt x="3363531" y="1030103"/>
                  <a:pt x="3363531" y="1030103"/>
                </a:cubicBezTo>
                <a:cubicBezTo>
                  <a:pt x="3386783" y="1062097"/>
                  <a:pt x="3410033" y="1091184"/>
                  <a:pt x="3433284" y="1120270"/>
                </a:cubicBezTo>
                <a:cubicBezTo>
                  <a:pt x="3410033" y="1120270"/>
                  <a:pt x="3407127" y="1091184"/>
                  <a:pt x="3389688" y="1076641"/>
                </a:cubicBezTo>
                <a:cubicBezTo>
                  <a:pt x="3389688" y="1082458"/>
                  <a:pt x="3392595" y="1085367"/>
                  <a:pt x="3392595" y="1088276"/>
                </a:cubicBezTo>
                <a:cubicBezTo>
                  <a:pt x="3392595" y="1091184"/>
                  <a:pt x="3389688" y="1091184"/>
                  <a:pt x="3389688" y="1091184"/>
                </a:cubicBezTo>
                <a:cubicBezTo>
                  <a:pt x="3380969" y="1082458"/>
                  <a:pt x="3372251" y="1073732"/>
                  <a:pt x="3366437" y="1065006"/>
                </a:cubicBezTo>
                <a:cubicBezTo>
                  <a:pt x="3357719" y="1088276"/>
                  <a:pt x="3386783" y="1094093"/>
                  <a:pt x="3389688" y="1111544"/>
                </a:cubicBezTo>
                <a:cubicBezTo>
                  <a:pt x="3389688" y="1111544"/>
                  <a:pt x="3386783" y="1114453"/>
                  <a:pt x="3386783" y="1114453"/>
                </a:cubicBezTo>
                <a:cubicBezTo>
                  <a:pt x="3378063" y="1105727"/>
                  <a:pt x="3369344" y="1097001"/>
                  <a:pt x="3363531" y="1088276"/>
                </a:cubicBezTo>
                <a:cubicBezTo>
                  <a:pt x="3366437" y="1097001"/>
                  <a:pt x="3375156" y="1102818"/>
                  <a:pt x="3375156" y="1108635"/>
                </a:cubicBezTo>
                <a:cubicBezTo>
                  <a:pt x="3375156" y="1126087"/>
                  <a:pt x="3383876" y="1131905"/>
                  <a:pt x="3395501" y="1140631"/>
                </a:cubicBezTo>
                <a:cubicBezTo>
                  <a:pt x="3401315" y="1143539"/>
                  <a:pt x="3404220" y="1149356"/>
                  <a:pt x="3407127" y="1155173"/>
                </a:cubicBezTo>
                <a:cubicBezTo>
                  <a:pt x="3415847" y="1166808"/>
                  <a:pt x="3421659" y="1175534"/>
                  <a:pt x="3430378" y="1187169"/>
                </a:cubicBezTo>
                <a:cubicBezTo>
                  <a:pt x="3430378" y="1190077"/>
                  <a:pt x="3430378" y="1190077"/>
                  <a:pt x="3430378" y="1195895"/>
                </a:cubicBezTo>
                <a:cubicBezTo>
                  <a:pt x="3424565" y="1190077"/>
                  <a:pt x="3418752" y="1184260"/>
                  <a:pt x="3415847" y="1181351"/>
                </a:cubicBezTo>
                <a:cubicBezTo>
                  <a:pt x="3415847" y="1181351"/>
                  <a:pt x="3412940" y="1184260"/>
                  <a:pt x="3412940" y="1184260"/>
                </a:cubicBezTo>
                <a:cubicBezTo>
                  <a:pt x="3418752" y="1190077"/>
                  <a:pt x="3427472" y="1195895"/>
                  <a:pt x="3433284" y="1204620"/>
                </a:cubicBezTo>
                <a:cubicBezTo>
                  <a:pt x="3447816" y="1219163"/>
                  <a:pt x="3459442" y="1236615"/>
                  <a:pt x="3471068" y="1254067"/>
                </a:cubicBezTo>
                <a:cubicBezTo>
                  <a:pt x="3473974" y="1259884"/>
                  <a:pt x="3473974" y="1265701"/>
                  <a:pt x="3473974" y="1274427"/>
                </a:cubicBezTo>
                <a:cubicBezTo>
                  <a:pt x="3459442" y="1268610"/>
                  <a:pt x="3459442" y="1245341"/>
                  <a:pt x="3439097" y="1251158"/>
                </a:cubicBezTo>
                <a:cubicBezTo>
                  <a:pt x="3442004" y="1259884"/>
                  <a:pt x="3447816" y="1265701"/>
                  <a:pt x="3450723" y="1271518"/>
                </a:cubicBezTo>
                <a:cubicBezTo>
                  <a:pt x="3450723" y="1271518"/>
                  <a:pt x="3447816" y="1274427"/>
                  <a:pt x="3447816" y="1274427"/>
                </a:cubicBezTo>
                <a:cubicBezTo>
                  <a:pt x="3436191" y="1256975"/>
                  <a:pt x="3421659" y="1236615"/>
                  <a:pt x="3410033" y="1219163"/>
                </a:cubicBezTo>
                <a:cubicBezTo>
                  <a:pt x="3404220" y="1207528"/>
                  <a:pt x="3398408" y="1201712"/>
                  <a:pt x="3386783" y="1198803"/>
                </a:cubicBezTo>
                <a:cubicBezTo>
                  <a:pt x="3386783" y="1198803"/>
                  <a:pt x="3386783" y="1201712"/>
                  <a:pt x="3383876" y="1204620"/>
                </a:cubicBezTo>
                <a:cubicBezTo>
                  <a:pt x="3375156" y="1192986"/>
                  <a:pt x="3366437" y="1181351"/>
                  <a:pt x="3357719" y="1169717"/>
                </a:cubicBezTo>
                <a:cubicBezTo>
                  <a:pt x="3357719" y="1163899"/>
                  <a:pt x="3357719" y="1158082"/>
                  <a:pt x="3357719" y="1155173"/>
                </a:cubicBezTo>
                <a:cubicBezTo>
                  <a:pt x="3340280" y="1134813"/>
                  <a:pt x="3325748" y="1117361"/>
                  <a:pt x="3311216" y="1097001"/>
                </a:cubicBezTo>
                <a:cubicBezTo>
                  <a:pt x="3305403" y="1102818"/>
                  <a:pt x="3282152" y="1088276"/>
                  <a:pt x="3279246" y="1076641"/>
                </a:cubicBezTo>
                <a:cubicBezTo>
                  <a:pt x="3264714" y="1073732"/>
                  <a:pt x="3250182" y="1070824"/>
                  <a:pt x="3244369" y="1053371"/>
                </a:cubicBezTo>
                <a:cubicBezTo>
                  <a:pt x="3247276" y="1056280"/>
                  <a:pt x="3250182" y="1059189"/>
                  <a:pt x="3255995" y="1062097"/>
                </a:cubicBezTo>
                <a:cubicBezTo>
                  <a:pt x="3255995" y="1059189"/>
                  <a:pt x="3255995" y="1059189"/>
                  <a:pt x="3258901" y="1059189"/>
                </a:cubicBezTo>
                <a:cubicBezTo>
                  <a:pt x="3247276" y="1047554"/>
                  <a:pt x="3238556" y="1038829"/>
                  <a:pt x="3229837" y="1027194"/>
                </a:cubicBezTo>
                <a:cubicBezTo>
                  <a:pt x="3224024" y="1024286"/>
                  <a:pt x="3221118" y="1018468"/>
                  <a:pt x="3221118" y="1015560"/>
                </a:cubicBezTo>
                <a:cubicBezTo>
                  <a:pt x="3218212" y="1009742"/>
                  <a:pt x="3215305" y="1006834"/>
                  <a:pt x="3212399" y="1001016"/>
                </a:cubicBezTo>
                <a:cubicBezTo>
                  <a:pt x="3209492" y="1001016"/>
                  <a:pt x="3209492" y="1001016"/>
                  <a:pt x="3206586" y="1003925"/>
                </a:cubicBezTo>
                <a:cubicBezTo>
                  <a:pt x="3209492" y="1006834"/>
                  <a:pt x="3212399" y="1009742"/>
                  <a:pt x="3215305" y="1015560"/>
                </a:cubicBezTo>
                <a:cubicBezTo>
                  <a:pt x="3197867" y="995199"/>
                  <a:pt x="3180428" y="974839"/>
                  <a:pt x="3160084" y="951570"/>
                </a:cubicBezTo>
                <a:cubicBezTo>
                  <a:pt x="3171710" y="954478"/>
                  <a:pt x="3183335" y="954478"/>
                  <a:pt x="3194960" y="957387"/>
                </a:cubicBezTo>
                <a:cubicBezTo>
                  <a:pt x="3192054" y="960296"/>
                  <a:pt x="3189148" y="960296"/>
                  <a:pt x="3186242" y="963204"/>
                </a:cubicBezTo>
                <a:cubicBezTo>
                  <a:pt x="3200774" y="983565"/>
                  <a:pt x="3203680" y="986474"/>
                  <a:pt x="3212399" y="986474"/>
                </a:cubicBezTo>
                <a:cubicBezTo>
                  <a:pt x="3218212" y="1003925"/>
                  <a:pt x="3229837" y="1012651"/>
                  <a:pt x="3255995" y="1018468"/>
                </a:cubicBezTo>
                <a:cubicBezTo>
                  <a:pt x="3250182" y="1009742"/>
                  <a:pt x="3247276" y="1001016"/>
                  <a:pt x="3241463" y="995199"/>
                </a:cubicBezTo>
                <a:cubicBezTo>
                  <a:pt x="3229837" y="980656"/>
                  <a:pt x="3218212" y="969022"/>
                  <a:pt x="3206586" y="954478"/>
                </a:cubicBezTo>
                <a:cubicBezTo>
                  <a:pt x="3194960" y="939936"/>
                  <a:pt x="3186242" y="922484"/>
                  <a:pt x="3174616" y="907940"/>
                </a:cubicBezTo>
                <a:cubicBezTo>
                  <a:pt x="3157178" y="890489"/>
                  <a:pt x="3139739" y="873037"/>
                  <a:pt x="3133927" y="846859"/>
                </a:cubicBezTo>
                <a:cubicBezTo>
                  <a:pt x="3133927" y="843951"/>
                  <a:pt x="3136833" y="838134"/>
                  <a:pt x="3136833" y="832317"/>
                </a:cubicBezTo>
                <a:cubicBezTo>
                  <a:pt x="3139739" y="832317"/>
                  <a:pt x="3139739" y="832317"/>
                  <a:pt x="3142646" y="832317"/>
                </a:cubicBezTo>
                <a:cubicBezTo>
                  <a:pt x="3139739" y="829408"/>
                  <a:pt x="3136833" y="826499"/>
                  <a:pt x="3131020" y="820682"/>
                </a:cubicBezTo>
                <a:cubicBezTo>
                  <a:pt x="3139739" y="823591"/>
                  <a:pt x="3142646" y="826499"/>
                  <a:pt x="3145552" y="826499"/>
                </a:cubicBezTo>
                <a:cubicBezTo>
                  <a:pt x="3151364" y="823591"/>
                  <a:pt x="3154271" y="820682"/>
                  <a:pt x="3154271" y="820682"/>
                </a:cubicBezTo>
                <a:cubicBezTo>
                  <a:pt x="3145552" y="811956"/>
                  <a:pt x="3136833" y="806139"/>
                  <a:pt x="3128114" y="797413"/>
                </a:cubicBezTo>
                <a:cubicBezTo>
                  <a:pt x="3131020" y="794504"/>
                  <a:pt x="3131020" y="794504"/>
                  <a:pt x="3131020" y="791596"/>
                </a:cubicBezTo>
                <a:cubicBezTo>
                  <a:pt x="3142646" y="800321"/>
                  <a:pt x="3154271" y="809047"/>
                  <a:pt x="3162991" y="817773"/>
                </a:cubicBezTo>
                <a:cubicBezTo>
                  <a:pt x="3128114" y="765418"/>
                  <a:pt x="3072892" y="750875"/>
                  <a:pt x="3014764" y="733424"/>
                </a:cubicBezTo>
                <a:cubicBezTo>
                  <a:pt x="3020578" y="730515"/>
                  <a:pt x="3020578" y="730515"/>
                  <a:pt x="3026390" y="727606"/>
                </a:cubicBezTo>
                <a:cubicBezTo>
                  <a:pt x="3000232" y="715972"/>
                  <a:pt x="2979888" y="707246"/>
                  <a:pt x="2956637" y="695611"/>
                </a:cubicBezTo>
                <a:cubicBezTo>
                  <a:pt x="2953730" y="698520"/>
                  <a:pt x="2953730" y="698520"/>
                  <a:pt x="2953730" y="701428"/>
                </a:cubicBezTo>
                <a:cubicBezTo>
                  <a:pt x="2974075" y="713063"/>
                  <a:pt x="2994419" y="727606"/>
                  <a:pt x="3017671" y="736332"/>
                </a:cubicBezTo>
                <a:cubicBezTo>
                  <a:pt x="3032203" y="745057"/>
                  <a:pt x="3043828" y="750875"/>
                  <a:pt x="3049641" y="765418"/>
                </a:cubicBezTo>
                <a:cubicBezTo>
                  <a:pt x="3052547" y="774144"/>
                  <a:pt x="3058360" y="777053"/>
                  <a:pt x="3064173" y="779962"/>
                </a:cubicBezTo>
                <a:cubicBezTo>
                  <a:pt x="3069986" y="785779"/>
                  <a:pt x="3075799" y="788687"/>
                  <a:pt x="3084518" y="794504"/>
                </a:cubicBezTo>
                <a:cubicBezTo>
                  <a:pt x="3055454" y="785779"/>
                  <a:pt x="3046735" y="777053"/>
                  <a:pt x="3035110" y="753783"/>
                </a:cubicBezTo>
                <a:cubicBezTo>
                  <a:pt x="3032203" y="750875"/>
                  <a:pt x="3026390" y="747966"/>
                  <a:pt x="3020578" y="742149"/>
                </a:cubicBezTo>
                <a:cubicBezTo>
                  <a:pt x="3020578" y="747966"/>
                  <a:pt x="3020578" y="750875"/>
                  <a:pt x="3020578" y="756692"/>
                </a:cubicBezTo>
                <a:cubicBezTo>
                  <a:pt x="3006046" y="747966"/>
                  <a:pt x="2988607" y="739240"/>
                  <a:pt x="2974075" y="730515"/>
                </a:cubicBezTo>
                <a:cubicBezTo>
                  <a:pt x="2971169" y="730515"/>
                  <a:pt x="2971169" y="733424"/>
                  <a:pt x="2971169" y="733424"/>
                </a:cubicBezTo>
                <a:cubicBezTo>
                  <a:pt x="2985701" y="747966"/>
                  <a:pt x="3003139" y="759601"/>
                  <a:pt x="3020578" y="771236"/>
                </a:cubicBezTo>
                <a:cubicBezTo>
                  <a:pt x="3038015" y="785779"/>
                  <a:pt x="3055454" y="803230"/>
                  <a:pt x="3072892" y="817773"/>
                </a:cubicBezTo>
                <a:cubicBezTo>
                  <a:pt x="3067079" y="820682"/>
                  <a:pt x="3064173" y="820682"/>
                  <a:pt x="3064173" y="820682"/>
                </a:cubicBezTo>
                <a:cubicBezTo>
                  <a:pt x="3072892" y="829408"/>
                  <a:pt x="3081611" y="841042"/>
                  <a:pt x="3090331" y="852677"/>
                </a:cubicBezTo>
                <a:cubicBezTo>
                  <a:pt x="3096143" y="858494"/>
                  <a:pt x="3099050" y="867220"/>
                  <a:pt x="3104863" y="873037"/>
                </a:cubicBezTo>
                <a:cubicBezTo>
                  <a:pt x="3122301" y="890489"/>
                  <a:pt x="3142646" y="905032"/>
                  <a:pt x="3162991" y="922484"/>
                </a:cubicBezTo>
                <a:cubicBezTo>
                  <a:pt x="3168803" y="928301"/>
                  <a:pt x="3174616" y="937027"/>
                  <a:pt x="3180428" y="942844"/>
                </a:cubicBezTo>
                <a:cubicBezTo>
                  <a:pt x="3165896" y="931210"/>
                  <a:pt x="3148459" y="916666"/>
                  <a:pt x="3133927" y="905032"/>
                </a:cubicBezTo>
                <a:cubicBezTo>
                  <a:pt x="3116488" y="893397"/>
                  <a:pt x="3101956" y="881763"/>
                  <a:pt x="3081611" y="867220"/>
                </a:cubicBezTo>
                <a:cubicBezTo>
                  <a:pt x="3093237" y="893397"/>
                  <a:pt x="3125207" y="896306"/>
                  <a:pt x="3125207" y="925393"/>
                </a:cubicBezTo>
                <a:cubicBezTo>
                  <a:pt x="3116488" y="919575"/>
                  <a:pt x="3110675" y="910849"/>
                  <a:pt x="3104863" y="905032"/>
                </a:cubicBezTo>
                <a:cubicBezTo>
                  <a:pt x="3093237" y="896306"/>
                  <a:pt x="3078705" y="884672"/>
                  <a:pt x="3067079" y="875946"/>
                </a:cubicBezTo>
                <a:cubicBezTo>
                  <a:pt x="3052547" y="861403"/>
                  <a:pt x="3038015" y="849768"/>
                  <a:pt x="3023483" y="838134"/>
                </a:cubicBezTo>
                <a:cubicBezTo>
                  <a:pt x="3017671" y="832317"/>
                  <a:pt x="3011858" y="829408"/>
                  <a:pt x="3008951" y="823591"/>
                </a:cubicBezTo>
                <a:cubicBezTo>
                  <a:pt x="3006046" y="814865"/>
                  <a:pt x="3000232" y="811956"/>
                  <a:pt x="2994419" y="820682"/>
                </a:cubicBezTo>
                <a:cubicBezTo>
                  <a:pt x="2991514" y="817773"/>
                  <a:pt x="2991514" y="814865"/>
                  <a:pt x="2988607" y="814865"/>
                </a:cubicBezTo>
                <a:cubicBezTo>
                  <a:pt x="2976982" y="806139"/>
                  <a:pt x="2968262" y="797413"/>
                  <a:pt x="2974075" y="782870"/>
                </a:cubicBezTo>
                <a:cubicBezTo>
                  <a:pt x="2974075" y="779962"/>
                  <a:pt x="2971169" y="779962"/>
                  <a:pt x="2971169" y="777053"/>
                </a:cubicBezTo>
                <a:cubicBezTo>
                  <a:pt x="2985701" y="785779"/>
                  <a:pt x="3000232" y="797413"/>
                  <a:pt x="3014764" y="806139"/>
                </a:cubicBezTo>
                <a:cubicBezTo>
                  <a:pt x="3020578" y="809047"/>
                  <a:pt x="3026390" y="806139"/>
                  <a:pt x="3032203" y="809047"/>
                </a:cubicBezTo>
                <a:cubicBezTo>
                  <a:pt x="3032203" y="806139"/>
                  <a:pt x="3032203" y="803230"/>
                  <a:pt x="3032203" y="803230"/>
                </a:cubicBezTo>
                <a:cubicBezTo>
                  <a:pt x="3011858" y="788687"/>
                  <a:pt x="2997326" y="762509"/>
                  <a:pt x="2965356" y="768327"/>
                </a:cubicBezTo>
                <a:cubicBezTo>
                  <a:pt x="2968262" y="774144"/>
                  <a:pt x="2968262" y="777053"/>
                  <a:pt x="2971169" y="777053"/>
                </a:cubicBezTo>
                <a:cubicBezTo>
                  <a:pt x="2968262" y="777053"/>
                  <a:pt x="2965356" y="779962"/>
                  <a:pt x="2962450" y="777053"/>
                </a:cubicBezTo>
                <a:cubicBezTo>
                  <a:pt x="2947918" y="771236"/>
                  <a:pt x="2933386" y="765418"/>
                  <a:pt x="2915947" y="756692"/>
                </a:cubicBezTo>
                <a:cubicBezTo>
                  <a:pt x="2910134" y="739240"/>
                  <a:pt x="2898509" y="747966"/>
                  <a:pt x="2889790" y="747966"/>
                </a:cubicBezTo>
                <a:cubicBezTo>
                  <a:pt x="2886883" y="747966"/>
                  <a:pt x="2886883" y="747966"/>
                  <a:pt x="2886883" y="750875"/>
                </a:cubicBezTo>
                <a:cubicBezTo>
                  <a:pt x="2904322" y="759601"/>
                  <a:pt x="2918854" y="765418"/>
                  <a:pt x="2933386" y="774144"/>
                </a:cubicBezTo>
                <a:cubicBezTo>
                  <a:pt x="2933386" y="774144"/>
                  <a:pt x="2930479" y="777053"/>
                  <a:pt x="2930479" y="782870"/>
                </a:cubicBezTo>
                <a:cubicBezTo>
                  <a:pt x="2904322" y="771236"/>
                  <a:pt x="2878164" y="759601"/>
                  <a:pt x="2852007" y="745057"/>
                </a:cubicBezTo>
                <a:cubicBezTo>
                  <a:pt x="2852007" y="747966"/>
                  <a:pt x="2852007" y="747966"/>
                  <a:pt x="2852007" y="747966"/>
                </a:cubicBezTo>
                <a:cubicBezTo>
                  <a:pt x="2901415" y="779962"/>
                  <a:pt x="2950824" y="814865"/>
                  <a:pt x="3000232" y="846859"/>
                </a:cubicBezTo>
                <a:cubicBezTo>
                  <a:pt x="3000232" y="843951"/>
                  <a:pt x="3000232" y="841042"/>
                  <a:pt x="3003139" y="838134"/>
                </a:cubicBezTo>
                <a:cubicBezTo>
                  <a:pt x="3008951" y="841042"/>
                  <a:pt x="3014764" y="843951"/>
                  <a:pt x="3026390" y="849768"/>
                </a:cubicBezTo>
                <a:cubicBezTo>
                  <a:pt x="3020578" y="852677"/>
                  <a:pt x="3017671" y="855585"/>
                  <a:pt x="3008951" y="858494"/>
                </a:cubicBezTo>
                <a:cubicBezTo>
                  <a:pt x="3017671" y="858494"/>
                  <a:pt x="3023483" y="858494"/>
                  <a:pt x="3029296" y="858494"/>
                </a:cubicBezTo>
                <a:cubicBezTo>
                  <a:pt x="3043828" y="861403"/>
                  <a:pt x="3043828" y="861403"/>
                  <a:pt x="3046735" y="873037"/>
                </a:cubicBezTo>
                <a:cubicBezTo>
                  <a:pt x="3040922" y="870129"/>
                  <a:pt x="3035110" y="867220"/>
                  <a:pt x="3029296" y="864311"/>
                </a:cubicBezTo>
                <a:cubicBezTo>
                  <a:pt x="3038015" y="884672"/>
                  <a:pt x="3058360" y="893397"/>
                  <a:pt x="3061267" y="913758"/>
                </a:cubicBezTo>
                <a:cubicBezTo>
                  <a:pt x="3067079" y="925393"/>
                  <a:pt x="3072892" y="934119"/>
                  <a:pt x="3081611" y="945753"/>
                </a:cubicBezTo>
                <a:cubicBezTo>
                  <a:pt x="3075799" y="945753"/>
                  <a:pt x="3072892" y="945753"/>
                  <a:pt x="3072892" y="945753"/>
                </a:cubicBezTo>
                <a:cubicBezTo>
                  <a:pt x="3064173" y="937027"/>
                  <a:pt x="3058360" y="931210"/>
                  <a:pt x="3052547" y="928301"/>
                </a:cubicBezTo>
                <a:cubicBezTo>
                  <a:pt x="3040922" y="916666"/>
                  <a:pt x="3032203" y="905032"/>
                  <a:pt x="3017671" y="899214"/>
                </a:cubicBezTo>
                <a:cubicBezTo>
                  <a:pt x="3000232" y="893397"/>
                  <a:pt x="2988607" y="878855"/>
                  <a:pt x="2974075" y="870129"/>
                </a:cubicBezTo>
                <a:cubicBezTo>
                  <a:pt x="2965356" y="861403"/>
                  <a:pt x="2956637" y="855585"/>
                  <a:pt x="2947918" y="846859"/>
                </a:cubicBezTo>
                <a:cubicBezTo>
                  <a:pt x="2939198" y="841042"/>
                  <a:pt x="2936292" y="835225"/>
                  <a:pt x="2927573" y="829408"/>
                </a:cubicBezTo>
                <a:cubicBezTo>
                  <a:pt x="2924666" y="823591"/>
                  <a:pt x="2918854" y="817773"/>
                  <a:pt x="2913041" y="811956"/>
                </a:cubicBezTo>
                <a:cubicBezTo>
                  <a:pt x="2910134" y="814865"/>
                  <a:pt x="2910134" y="814865"/>
                  <a:pt x="2910134" y="817773"/>
                </a:cubicBezTo>
                <a:cubicBezTo>
                  <a:pt x="2913041" y="820682"/>
                  <a:pt x="2918854" y="823591"/>
                  <a:pt x="2918854" y="823591"/>
                </a:cubicBezTo>
                <a:cubicBezTo>
                  <a:pt x="2918854" y="829408"/>
                  <a:pt x="2921760" y="835225"/>
                  <a:pt x="2918854" y="835225"/>
                </a:cubicBezTo>
                <a:cubicBezTo>
                  <a:pt x="2918854" y="838134"/>
                  <a:pt x="2913041" y="841042"/>
                  <a:pt x="2910134" y="843951"/>
                </a:cubicBezTo>
                <a:cubicBezTo>
                  <a:pt x="2910134" y="838134"/>
                  <a:pt x="2910134" y="832317"/>
                  <a:pt x="2913041" y="826499"/>
                </a:cubicBezTo>
                <a:cubicBezTo>
                  <a:pt x="2898509" y="814865"/>
                  <a:pt x="2881071" y="803230"/>
                  <a:pt x="2866539" y="794504"/>
                </a:cubicBezTo>
                <a:cubicBezTo>
                  <a:pt x="2863632" y="791596"/>
                  <a:pt x="2860726" y="788687"/>
                  <a:pt x="2860726" y="788687"/>
                </a:cubicBezTo>
                <a:cubicBezTo>
                  <a:pt x="2843287" y="768327"/>
                  <a:pt x="2843287" y="768327"/>
                  <a:pt x="2820037" y="782870"/>
                </a:cubicBezTo>
                <a:cubicBezTo>
                  <a:pt x="2831662" y="794504"/>
                  <a:pt x="2834568" y="797413"/>
                  <a:pt x="2837475" y="791596"/>
                </a:cubicBezTo>
                <a:cubicBezTo>
                  <a:pt x="2843287" y="797413"/>
                  <a:pt x="2852007" y="806139"/>
                  <a:pt x="2857819" y="814865"/>
                </a:cubicBezTo>
                <a:cubicBezTo>
                  <a:pt x="2869445" y="823591"/>
                  <a:pt x="2883977" y="829408"/>
                  <a:pt x="2898509" y="838134"/>
                </a:cubicBezTo>
                <a:cubicBezTo>
                  <a:pt x="2901415" y="841042"/>
                  <a:pt x="2907228" y="841042"/>
                  <a:pt x="2910134" y="843951"/>
                </a:cubicBezTo>
                <a:cubicBezTo>
                  <a:pt x="2915947" y="846859"/>
                  <a:pt x="2918854" y="852677"/>
                  <a:pt x="2924666" y="855585"/>
                </a:cubicBezTo>
                <a:cubicBezTo>
                  <a:pt x="3017671" y="919575"/>
                  <a:pt x="3101956" y="992291"/>
                  <a:pt x="3180428" y="1076641"/>
                </a:cubicBezTo>
                <a:cubicBezTo>
                  <a:pt x="3215305" y="1114453"/>
                  <a:pt x="3247276" y="1155173"/>
                  <a:pt x="3282152" y="1195895"/>
                </a:cubicBezTo>
                <a:cubicBezTo>
                  <a:pt x="3279246" y="1166808"/>
                  <a:pt x="3267620" y="1143539"/>
                  <a:pt x="3244369" y="1126087"/>
                </a:cubicBezTo>
                <a:cubicBezTo>
                  <a:pt x="3238556" y="1123179"/>
                  <a:pt x="3235650" y="1117361"/>
                  <a:pt x="3232744" y="1114453"/>
                </a:cubicBezTo>
                <a:cubicBezTo>
                  <a:pt x="3221118" y="1099910"/>
                  <a:pt x="3209492" y="1082458"/>
                  <a:pt x="3197867" y="1067915"/>
                </a:cubicBezTo>
                <a:cubicBezTo>
                  <a:pt x="3189148" y="1059189"/>
                  <a:pt x="3177522" y="1053371"/>
                  <a:pt x="3171710" y="1044646"/>
                </a:cubicBezTo>
                <a:cubicBezTo>
                  <a:pt x="3160084" y="1030103"/>
                  <a:pt x="3151364" y="1015560"/>
                  <a:pt x="3139739" y="998108"/>
                </a:cubicBezTo>
                <a:cubicBezTo>
                  <a:pt x="3154271" y="1012651"/>
                  <a:pt x="3165896" y="1021377"/>
                  <a:pt x="3177522" y="1033012"/>
                </a:cubicBezTo>
                <a:cubicBezTo>
                  <a:pt x="3177522" y="1033012"/>
                  <a:pt x="3177522" y="1033012"/>
                  <a:pt x="3180428" y="1030103"/>
                </a:cubicBezTo>
                <a:cubicBezTo>
                  <a:pt x="3177522" y="1030103"/>
                  <a:pt x="3177522" y="1027194"/>
                  <a:pt x="3177522" y="1021377"/>
                </a:cubicBezTo>
                <a:cubicBezTo>
                  <a:pt x="3194960" y="1035920"/>
                  <a:pt x="3206586" y="1047554"/>
                  <a:pt x="3218212" y="1059189"/>
                </a:cubicBezTo>
                <a:cubicBezTo>
                  <a:pt x="3229837" y="1070824"/>
                  <a:pt x="3238556" y="1085367"/>
                  <a:pt x="3247276" y="1097001"/>
                </a:cubicBezTo>
                <a:cubicBezTo>
                  <a:pt x="3250182" y="1099910"/>
                  <a:pt x="3250182" y="1099910"/>
                  <a:pt x="3253088" y="1099910"/>
                </a:cubicBezTo>
                <a:cubicBezTo>
                  <a:pt x="3264714" y="1111544"/>
                  <a:pt x="3282152" y="1120270"/>
                  <a:pt x="3287965" y="1134813"/>
                </a:cubicBezTo>
                <a:cubicBezTo>
                  <a:pt x="3293778" y="1152265"/>
                  <a:pt x="3305403" y="1158082"/>
                  <a:pt x="3317029" y="1163899"/>
                </a:cubicBezTo>
                <a:cubicBezTo>
                  <a:pt x="3322842" y="1166808"/>
                  <a:pt x="3328655" y="1169717"/>
                  <a:pt x="3328655" y="1172625"/>
                </a:cubicBezTo>
                <a:cubicBezTo>
                  <a:pt x="3331561" y="1192986"/>
                  <a:pt x="3346092" y="1207528"/>
                  <a:pt x="3357719" y="1222072"/>
                </a:cubicBezTo>
                <a:cubicBezTo>
                  <a:pt x="3357719" y="1222072"/>
                  <a:pt x="3357719" y="1222072"/>
                  <a:pt x="3357719" y="1224981"/>
                </a:cubicBezTo>
                <a:cubicBezTo>
                  <a:pt x="3354812" y="1222072"/>
                  <a:pt x="3351906" y="1222072"/>
                  <a:pt x="3346092" y="1219163"/>
                </a:cubicBezTo>
                <a:cubicBezTo>
                  <a:pt x="3348999" y="1224981"/>
                  <a:pt x="3351906" y="1227889"/>
                  <a:pt x="3354812" y="1230798"/>
                </a:cubicBezTo>
                <a:cubicBezTo>
                  <a:pt x="3360624" y="1236615"/>
                  <a:pt x="3363531" y="1251158"/>
                  <a:pt x="3378063" y="1251158"/>
                </a:cubicBezTo>
                <a:cubicBezTo>
                  <a:pt x="3380969" y="1271518"/>
                  <a:pt x="3398408" y="1277336"/>
                  <a:pt x="3404220" y="1291879"/>
                </a:cubicBezTo>
                <a:cubicBezTo>
                  <a:pt x="3407127" y="1297696"/>
                  <a:pt x="3410033" y="1303513"/>
                  <a:pt x="3412940" y="1312239"/>
                </a:cubicBezTo>
                <a:cubicBezTo>
                  <a:pt x="3410033" y="1309330"/>
                  <a:pt x="3407127" y="1309330"/>
                  <a:pt x="3404220" y="1309330"/>
                </a:cubicBezTo>
                <a:cubicBezTo>
                  <a:pt x="3404220" y="1309330"/>
                  <a:pt x="3401315" y="1309330"/>
                  <a:pt x="3401315" y="1309330"/>
                </a:cubicBezTo>
                <a:cubicBezTo>
                  <a:pt x="3410033" y="1323874"/>
                  <a:pt x="3421659" y="1335508"/>
                  <a:pt x="3430378" y="1350052"/>
                </a:cubicBezTo>
                <a:cubicBezTo>
                  <a:pt x="3430378" y="1347143"/>
                  <a:pt x="3433284" y="1347143"/>
                  <a:pt x="3433284" y="1344234"/>
                </a:cubicBezTo>
                <a:cubicBezTo>
                  <a:pt x="3459442" y="1379138"/>
                  <a:pt x="3459442" y="1384955"/>
                  <a:pt x="3459442" y="1399498"/>
                </a:cubicBezTo>
                <a:cubicBezTo>
                  <a:pt x="3447816" y="1384955"/>
                  <a:pt x="3436191" y="1370411"/>
                  <a:pt x="3427472" y="1358777"/>
                </a:cubicBezTo>
                <a:cubicBezTo>
                  <a:pt x="3430378" y="1370411"/>
                  <a:pt x="3433284" y="1382046"/>
                  <a:pt x="3439097" y="1393681"/>
                </a:cubicBezTo>
                <a:cubicBezTo>
                  <a:pt x="3447816" y="1402407"/>
                  <a:pt x="3453629" y="1411132"/>
                  <a:pt x="3465255" y="1419858"/>
                </a:cubicBezTo>
                <a:cubicBezTo>
                  <a:pt x="3476880" y="1428584"/>
                  <a:pt x="3479787" y="1446036"/>
                  <a:pt x="3485600" y="1460579"/>
                </a:cubicBezTo>
                <a:cubicBezTo>
                  <a:pt x="3485600" y="1463487"/>
                  <a:pt x="3482693" y="1463487"/>
                  <a:pt x="3482693" y="1463487"/>
                </a:cubicBezTo>
                <a:cubicBezTo>
                  <a:pt x="3479787" y="1454762"/>
                  <a:pt x="3473974" y="1448945"/>
                  <a:pt x="3471068" y="1440219"/>
                </a:cubicBezTo>
                <a:cubicBezTo>
                  <a:pt x="3468161" y="1440219"/>
                  <a:pt x="3468161" y="1440219"/>
                  <a:pt x="3465255" y="1443127"/>
                </a:cubicBezTo>
                <a:cubicBezTo>
                  <a:pt x="3468161" y="1448945"/>
                  <a:pt x="3471068" y="1454762"/>
                  <a:pt x="3473974" y="1460579"/>
                </a:cubicBezTo>
                <a:cubicBezTo>
                  <a:pt x="3479787" y="1478031"/>
                  <a:pt x="3488506" y="1495483"/>
                  <a:pt x="3491412" y="1512934"/>
                </a:cubicBezTo>
                <a:cubicBezTo>
                  <a:pt x="3494319" y="1527477"/>
                  <a:pt x="3503038" y="1533295"/>
                  <a:pt x="3511757" y="1542021"/>
                </a:cubicBezTo>
                <a:cubicBezTo>
                  <a:pt x="3514664" y="1539112"/>
                  <a:pt x="3514664" y="1536203"/>
                  <a:pt x="3514664" y="1533295"/>
                </a:cubicBezTo>
                <a:cubicBezTo>
                  <a:pt x="3517570" y="1536203"/>
                  <a:pt x="3520476" y="1536203"/>
                  <a:pt x="3520476" y="1539112"/>
                </a:cubicBezTo>
                <a:cubicBezTo>
                  <a:pt x="3523383" y="1544929"/>
                  <a:pt x="3526289" y="1550747"/>
                  <a:pt x="3529195" y="1559472"/>
                </a:cubicBezTo>
                <a:cubicBezTo>
                  <a:pt x="3532101" y="1556564"/>
                  <a:pt x="3532101" y="1553655"/>
                  <a:pt x="3535008" y="1553655"/>
                </a:cubicBezTo>
                <a:cubicBezTo>
                  <a:pt x="3540821" y="1556564"/>
                  <a:pt x="3543727" y="1559472"/>
                  <a:pt x="3552447" y="1565289"/>
                </a:cubicBezTo>
                <a:cubicBezTo>
                  <a:pt x="3552447" y="1553655"/>
                  <a:pt x="3549540" y="1547838"/>
                  <a:pt x="3549540" y="1542021"/>
                </a:cubicBezTo>
                <a:cubicBezTo>
                  <a:pt x="3558259" y="1539112"/>
                  <a:pt x="3566979" y="1533295"/>
                  <a:pt x="3575697" y="1530386"/>
                </a:cubicBezTo>
                <a:cubicBezTo>
                  <a:pt x="3575697" y="1533295"/>
                  <a:pt x="3578604" y="1536203"/>
                  <a:pt x="3581510" y="1544929"/>
                </a:cubicBezTo>
                <a:cubicBezTo>
                  <a:pt x="3581510" y="1536203"/>
                  <a:pt x="3581510" y="1533295"/>
                  <a:pt x="3581510" y="1530386"/>
                </a:cubicBezTo>
                <a:cubicBezTo>
                  <a:pt x="3587323" y="1536203"/>
                  <a:pt x="3590229" y="1544929"/>
                  <a:pt x="3596042" y="1550747"/>
                </a:cubicBezTo>
                <a:cubicBezTo>
                  <a:pt x="3601855" y="1542021"/>
                  <a:pt x="3607668" y="1542021"/>
                  <a:pt x="3613480" y="1550747"/>
                </a:cubicBezTo>
                <a:cubicBezTo>
                  <a:pt x="3619293" y="1562381"/>
                  <a:pt x="3628012" y="1571106"/>
                  <a:pt x="3633825" y="1582741"/>
                </a:cubicBezTo>
                <a:cubicBezTo>
                  <a:pt x="3636732" y="1582741"/>
                  <a:pt x="3636732" y="1579832"/>
                  <a:pt x="3636732" y="1579832"/>
                </a:cubicBezTo>
                <a:cubicBezTo>
                  <a:pt x="3636732" y="1571106"/>
                  <a:pt x="3636732" y="1562381"/>
                  <a:pt x="3636732" y="1550747"/>
                </a:cubicBezTo>
                <a:cubicBezTo>
                  <a:pt x="3642544" y="1556564"/>
                  <a:pt x="3645451" y="1565289"/>
                  <a:pt x="3651264" y="1571106"/>
                </a:cubicBezTo>
                <a:cubicBezTo>
                  <a:pt x="3651264" y="1571106"/>
                  <a:pt x="3651264" y="1568198"/>
                  <a:pt x="3654170" y="1568198"/>
                </a:cubicBezTo>
                <a:cubicBezTo>
                  <a:pt x="3651264" y="1565289"/>
                  <a:pt x="3648357" y="1559472"/>
                  <a:pt x="3645451" y="1556564"/>
                </a:cubicBezTo>
                <a:cubicBezTo>
                  <a:pt x="3657076" y="1559472"/>
                  <a:pt x="3668702" y="1562381"/>
                  <a:pt x="3677421" y="1562381"/>
                </a:cubicBezTo>
                <a:lnTo>
                  <a:pt x="3671925" y="1499131"/>
                </a:lnTo>
                <a:lnTo>
                  <a:pt x="3697765" y="1559472"/>
                </a:lnTo>
                <a:cubicBezTo>
                  <a:pt x="3697765" y="1559472"/>
                  <a:pt x="3691953" y="1556564"/>
                  <a:pt x="3686140" y="1556564"/>
                </a:cubicBezTo>
                <a:cubicBezTo>
                  <a:pt x="3691953" y="1568198"/>
                  <a:pt x="3691953" y="1576924"/>
                  <a:pt x="3706485" y="1579832"/>
                </a:cubicBezTo>
                <a:cubicBezTo>
                  <a:pt x="3709392" y="1579832"/>
                  <a:pt x="3712297" y="1585650"/>
                  <a:pt x="3715204" y="1588558"/>
                </a:cubicBezTo>
                <a:cubicBezTo>
                  <a:pt x="3715204" y="1591467"/>
                  <a:pt x="3709392" y="1594376"/>
                  <a:pt x="3709392" y="1597284"/>
                </a:cubicBezTo>
                <a:cubicBezTo>
                  <a:pt x="3715204" y="1617644"/>
                  <a:pt x="3721017" y="1640914"/>
                  <a:pt x="3726829" y="1661274"/>
                </a:cubicBezTo>
                <a:cubicBezTo>
                  <a:pt x="3726829" y="1664182"/>
                  <a:pt x="3726829" y="1664182"/>
                  <a:pt x="3723924" y="1664182"/>
                </a:cubicBezTo>
                <a:cubicBezTo>
                  <a:pt x="3721017" y="1658366"/>
                  <a:pt x="3718111" y="1655457"/>
                  <a:pt x="3712297" y="1646731"/>
                </a:cubicBezTo>
                <a:cubicBezTo>
                  <a:pt x="3723924" y="1678725"/>
                  <a:pt x="3735549" y="1704904"/>
                  <a:pt x="3744268" y="1733989"/>
                </a:cubicBezTo>
                <a:cubicBezTo>
                  <a:pt x="3747174" y="1733989"/>
                  <a:pt x="3747174" y="1733989"/>
                  <a:pt x="3750081" y="1733989"/>
                </a:cubicBezTo>
                <a:cubicBezTo>
                  <a:pt x="3752987" y="1728172"/>
                  <a:pt x="3755893" y="1725263"/>
                  <a:pt x="3755893" y="1719446"/>
                </a:cubicBezTo>
                <a:cubicBezTo>
                  <a:pt x="3758800" y="1725263"/>
                  <a:pt x="3761706" y="1731081"/>
                  <a:pt x="3764613" y="1736898"/>
                </a:cubicBezTo>
                <a:cubicBezTo>
                  <a:pt x="3758800" y="1751441"/>
                  <a:pt x="3755893" y="1763076"/>
                  <a:pt x="3750081" y="1777618"/>
                </a:cubicBezTo>
                <a:cubicBezTo>
                  <a:pt x="3750081" y="1777618"/>
                  <a:pt x="3750081" y="1777618"/>
                  <a:pt x="3750081" y="1774710"/>
                </a:cubicBezTo>
                <a:cubicBezTo>
                  <a:pt x="3750081" y="1771801"/>
                  <a:pt x="3750081" y="1765984"/>
                  <a:pt x="3750081" y="1757259"/>
                </a:cubicBezTo>
                <a:cubicBezTo>
                  <a:pt x="3747174" y="1763076"/>
                  <a:pt x="3747174" y="1765984"/>
                  <a:pt x="3744268" y="1768893"/>
                </a:cubicBezTo>
                <a:cubicBezTo>
                  <a:pt x="3738456" y="1739807"/>
                  <a:pt x="3738456" y="1739807"/>
                  <a:pt x="3726829" y="1736898"/>
                </a:cubicBezTo>
                <a:cubicBezTo>
                  <a:pt x="3723924" y="1725263"/>
                  <a:pt x="3723924" y="1713629"/>
                  <a:pt x="3721017" y="1701995"/>
                </a:cubicBezTo>
                <a:cubicBezTo>
                  <a:pt x="3723924" y="1704904"/>
                  <a:pt x="3726829" y="1710721"/>
                  <a:pt x="3729736" y="1713629"/>
                </a:cubicBezTo>
                <a:cubicBezTo>
                  <a:pt x="3718111" y="1678725"/>
                  <a:pt x="3706485" y="1646731"/>
                  <a:pt x="3697765" y="1611827"/>
                </a:cubicBezTo>
                <a:cubicBezTo>
                  <a:pt x="3674515" y="1635096"/>
                  <a:pt x="3674515" y="1638005"/>
                  <a:pt x="3694860" y="1664182"/>
                </a:cubicBezTo>
                <a:cubicBezTo>
                  <a:pt x="3697765" y="1664182"/>
                  <a:pt x="3697765" y="1669999"/>
                  <a:pt x="3700672" y="1672908"/>
                </a:cubicBezTo>
                <a:cubicBezTo>
                  <a:pt x="3700672" y="1675817"/>
                  <a:pt x="3703579" y="1678725"/>
                  <a:pt x="3706485" y="1678725"/>
                </a:cubicBezTo>
                <a:cubicBezTo>
                  <a:pt x="3712297" y="1687451"/>
                  <a:pt x="3715204" y="1693269"/>
                  <a:pt x="3721017" y="1701995"/>
                </a:cubicBezTo>
                <a:cubicBezTo>
                  <a:pt x="3721017" y="1728172"/>
                  <a:pt x="3721017" y="1757259"/>
                  <a:pt x="3721017" y="1783436"/>
                </a:cubicBezTo>
                <a:cubicBezTo>
                  <a:pt x="3715204" y="1783436"/>
                  <a:pt x="3712297" y="1783436"/>
                  <a:pt x="3706485" y="1786345"/>
                </a:cubicBezTo>
                <a:cubicBezTo>
                  <a:pt x="3709392" y="1795071"/>
                  <a:pt x="3712297" y="1803797"/>
                  <a:pt x="3715204" y="1818339"/>
                </a:cubicBezTo>
                <a:cubicBezTo>
                  <a:pt x="3718111" y="1809614"/>
                  <a:pt x="3721017" y="1806705"/>
                  <a:pt x="3723924" y="1800888"/>
                </a:cubicBezTo>
                <a:cubicBezTo>
                  <a:pt x="3723924" y="1806705"/>
                  <a:pt x="3723924" y="1809614"/>
                  <a:pt x="3723924" y="1812523"/>
                </a:cubicBezTo>
                <a:cubicBezTo>
                  <a:pt x="3729736" y="1812523"/>
                  <a:pt x="3732643" y="1809614"/>
                  <a:pt x="3738456" y="1806705"/>
                </a:cubicBezTo>
                <a:cubicBezTo>
                  <a:pt x="3735549" y="1812523"/>
                  <a:pt x="3732643" y="1818339"/>
                  <a:pt x="3732643" y="1824156"/>
                </a:cubicBezTo>
                <a:cubicBezTo>
                  <a:pt x="3732643" y="1824156"/>
                  <a:pt x="3735549" y="1824156"/>
                  <a:pt x="3735549" y="1824156"/>
                </a:cubicBezTo>
                <a:cubicBezTo>
                  <a:pt x="3738456" y="1818339"/>
                  <a:pt x="3741361" y="1812523"/>
                  <a:pt x="3744268" y="1800888"/>
                </a:cubicBezTo>
                <a:cubicBezTo>
                  <a:pt x="3747174" y="1812523"/>
                  <a:pt x="3750081" y="1821248"/>
                  <a:pt x="3755893" y="1832882"/>
                </a:cubicBezTo>
                <a:cubicBezTo>
                  <a:pt x="3755893" y="1821248"/>
                  <a:pt x="3755893" y="1815431"/>
                  <a:pt x="3755893" y="1809614"/>
                </a:cubicBezTo>
                <a:cubicBezTo>
                  <a:pt x="3755893" y="1809614"/>
                  <a:pt x="3758800" y="1809614"/>
                  <a:pt x="3758800" y="1809614"/>
                </a:cubicBezTo>
                <a:cubicBezTo>
                  <a:pt x="3758800" y="1824156"/>
                  <a:pt x="3758800" y="1835791"/>
                  <a:pt x="3758800" y="1850334"/>
                </a:cubicBezTo>
                <a:cubicBezTo>
                  <a:pt x="3758800" y="1850334"/>
                  <a:pt x="3761706" y="1850334"/>
                  <a:pt x="3761706" y="1850334"/>
                </a:cubicBezTo>
                <a:cubicBezTo>
                  <a:pt x="3764613" y="1844517"/>
                  <a:pt x="3764613" y="1841608"/>
                  <a:pt x="3767519" y="1835791"/>
                </a:cubicBezTo>
                <a:cubicBezTo>
                  <a:pt x="3767519" y="1844517"/>
                  <a:pt x="3770425" y="1853243"/>
                  <a:pt x="3770425" y="1861969"/>
                </a:cubicBezTo>
                <a:cubicBezTo>
                  <a:pt x="3770425" y="1864878"/>
                  <a:pt x="3770425" y="1870695"/>
                  <a:pt x="3767519" y="1876512"/>
                </a:cubicBezTo>
                <a:cubicBezTo>
                  <a:pt x="3764613" y="1891055"/>
                  <a:pt x="3764613" y="1905598"/>
                  <a:pt x="3761706" y="1923050"/>
                </a:cubicBezTo>
                <a:cubicBezTo>
                  <a:pt x="3779145" y="1905598"/>
                  <a:pt x="3767519" y="1891055"/>
                  <a:pt x="3767519" y="1876512"/>
                </a:cubicBezTo>
                <a:cubicBezTo>
                  <a:pt x="3770425" y="1879420"/>
                  <a:pt x="3773332" y="1882329"/>
                  <a:pt x="3776238" y="1888146"/>
                </a:cubicBezTo>
                <a:cubicBezTo>
                  <a:pt x="3779145" y="1882329"/>
                  <a:pt x="3782051" y="1876512"/>
                  <a:pt x="3784957" y="1870695"/>
                </a:cubicBezTo>
                <a:cubicBezTo>
                  <a:pt x="3787864" y="1870695"/>
                  <a:pt x="3793677" y="1873603"/>
                  <a:pt x="3796583" y="1873603"/>
                </a:cubicBezTo>
                <a:cubicBezTo>
                  <a:pt x="3796583" y="1882329"/>
                  <a:pt x="3793677" y="1888146"/>
                  <a:pt x="3793677" y="1896872"/>
                </a:cubicBezTo>
                <a:cubicBezTo>
                  <a:pt x="3793677" y="1896872"/>
                  <a:pt x="3793677" y="1896872"/>
                  <a:pt x="3790770" y="1896872"/>
                </a:cubicBezTo>
                <a:cubicBezTo>
                  <a:pt x="3790770" y="1893964"/>
                  <a:pt x="3787864" y="1891055"/>
                  <a:pt x="3787864" y="1885238"/>
                </a:cubicBezTo>
                <a:cubicBezTo>
                  <a:pt x="3784957" y="1885238"/>
                  <a:pt x="3784957" y="1888146"/>
                  <a:pt x="3782051" y="1888146"/>
                </a:cubicBezTo>
                <a:cubicBezTo>
                  <a:pt x="3779145" y="1905598"/>
                  <a:pt x="3779145" y="1923050"/>
                  <a:pt x="3776238" y="1937593"/>
                </a:cubicBezTo>
                <a:cubicBezTo>
                  <a:pt x="3767519" y="1946319"/>
                  <a:pt x="3758800" y="1952136"/>
                  <a:pt x="3752987" y="1957954"/>
                </a:cubicBezTo>
                <a:cubicBezTo>
                  <a:pt x="3752987" y="1952136"/>
                  <a:pt x="3750081" y="1943410"/>
                  <a:pt x="3747174" y="1934684"/>
                </a:cubicBezTo>
                <a:cubicBezTo>
                  <a:pt x="3747174" y="1934684"/>
                  <a:pt x="3747174" y="1934684"/>
                  <a:pt x="3744268" y="1934684"/>
                </a:cubicBezTo>
                <a:cubicBezTo>
                  <a:pt x="3744268" y="1940502"/>
                  <a:pt x="3744268" y="1943410"/>
                  <a:pt x="3741361" y="1946319"/>
                </a:cubicBezTo>
                <a:cubicBezTo>
                  <a:pt x="3741361" y="1946319"/>
                  <a:pt x="3738456" y="1946319"/>
                  <a:pt x="3738456" y="1946319"/>
                </a:cubicBezTo>
                <a:cubicBezTo>
                  <a:pt x="3735549" y="1934684"/>
                  <a:pt x="3735549" y="1923050"/>
                  <a:pt x="3732643" y="1911416"/>
                </a:cubicBezTo>
                <a:cubicBezTo>
                  <a:pt x="3744268" y="1908507"/>
                  <a:pt x="3744268" y="1888146"/>
                  <a:pt x="3732643" y="1867786"/>
                </a:cubicBezTo>
                <a:cubicBezTo>
                  <a:pt x="3729736" y="1882329"/>
                  <a:pt x="3729736" y="1893964"/>
                  <a:pt x="3726829" y="1905598"/>
                </a:cubicBezTo>
                <a:cubicBezTo>
                  <a:pt x="3726829" y="1902690"/>
                  <a:pt x="3723924" y="1899781"/>
                  <a:pt x="3723924" y="1896872"/>
                </a:cubicBezTo>
                <a:cubicBezTo>
                  <a:pt x="3723924" y="1911416"/>
                  <a:pt x="3726829" y="1925958"/>
                  <a:pt x="3721017" y="1937593"/>
                </a:cubicBezTo>
                <a:cubicBezTo>
                  <a:pt x="3715204" y="1952136"/>
                  <a:pt x="3712297" y="1966680"/>
                  <a:pt x="3712297" y="1981222"/>
                </a:cubicBezTo>
                <a:cubicBezTo>
                  <a:pt x="3706485" y="1987039"/>
                  <a:pt x="3700672" y="1989948"/>
                  <a:pt x="3694860" y="1992857"/>
                </a:cubicBezTo>
                <a:cubicBezTo>
                  <a:pt x="3706485" y="2016126"/>
                  <a:pt x="3706485" y="2016126"/>
                  <a:pt x="3721017" y="2013218"/>
                </a:cubicBezTo>
                <a:cubicBezTo>
                  <a:pt x="3718111" y="2019035"/>
                  <a:pt x="3712297" y="2024852"/>
                  <a:pt x="3712297" y="2030669"/>
                </a:cubicBezTo>
                <a:cubicBezTo>
                  <a:pt x="3709392" y="2039395"/>
                  <a:pt x="3709392" y="2045212"/>
                  <a:pt x="3709392" y="2053938"/>
                </a:cubicBezTo>
                <a:cubicBezTo>
                  <a:pt x="3709392" y="2059755"/>
                  <a:pt x="3709392" y="2068481"/>
                  <a:pt x="3709392" y="2074298"/>
                </a:cubicBezTo>
                <a:cubicBezTo>
                  <a:pt x="3712297" y="2074298"/>
                  <a:pt x="3712297" y="2074298"/>
                  <a:pt x="3712297" y="2074298"/>
                </a:cubicBezTo>
                <a:cubicBezTo>
                  <a:pt x="3712297" y="2071390"/>
                  <a:pt x="3712297" y="2068481"/>
                  <a:pt x="3715204" y="2065573"/>
                </a:cubicBezTo>
                <a:cubicBezTo>
                  <a:pt x="3721017" y="2068481"/>
                  <a:pt x="3723924" y="2085932"/>
                  <a:pt x="3718111" y="2109202"/>
                </a:cubicBezTo>
                <a:cubicBezTo>
                  <a:pt x="3721017" y="2106293"/>
                  <a:pt x="3723924" y="2106293"/>
                  <a:pt x="3726829" y="2106293"/>
                </a:cubicBezTo>
                <a:cubicBezTo>
                  <a:pt x="3729736" y="2126653"/>
                  <a:pt x="3741361" y="2144105"/>
                  <a:pt x="3735549" y="2164466"/>
                </a:cubicBezTo>
                <a:cubicBezTo>
                  <a:pt x="3735549" y="2164466"/>
                  <a:pt x="3735549" y="2167375"/>
                  <a:pt x="3735549" y="2167375"/>
                </a:cubicBezTo>
                <a:cubicBezTo>
                  <a:pt x="3738456" y="2170283"/>
                  <a:pt x="3738456" y="2170283"/>
                  <a:pt x="3741361" y="2170283"/>
                </a:cubicBezTo>
                <a:cubicBezTo>
                  <a:pt x="3744268" y="2155740"/>
                  <a:pt x="3750081" y="2138288"/>
                  <a:pt x="3752987" y="2123745"/>
                </a:cubicBezTo>
                <a:cubicBezTo>
                  <a:pt x="3755893" y="2129562"/>
                  <a:pt x="3758800" y="2135379"/>
                  <a:pt x="3761706" y="2141196"/>
                </a:cubicBezTo>
                <a:cubicBezTo>
                  <a:pt x="3764613" y="2135379"/>
                  <a:pt x="3761706" y="2123745"/>
                  <a:pt x="3779145" y="2129562"/>
                </a:cubicBezTo>
                <a:cubicBezTo>
                  <a:pt x="3776238" y="2123745"/>
                  <a:pt x="3773332" y="2117928"/>
                  <a:pt x="3770425" y="2115019"/>
                </a:cubicBezTo>
                <a:cubicBezTo>
                  <a:pt x="3770425" y="2112111"/>
                  <a:pt x="3770425" y="2103385"/>
                  <a:pt x="3770425" y="2103385"/>
                </a:cubicBezTo>
                <a:cubicBezTo>
                  <a:pt x="3784957" y="2097567"/>
                  <a:pt x="3779145" y="2085932"/>
                  <a:pt x="3779145" y="2077207"/>
                </a:cubicBezTo>
                <a:cubicBezTo>
                  <a:pt x="3782051" y="2065573"/>
                  <a:pt x="3784957" y="2051029"/>
                  <a:pt x="3787864" y="2039395"/>
                </a:cubicBezTo>
                <a:cubicBezTo>
                  <a:pt x="3787864" y="2036486"/>
                  <a:pt x="3796583" y="2033577"/>
                  <a:pt x="3799489" y="2033577"/>
                </a:cubicBezTo>
                <a:cubicBezTo>
                  <a:pt x="3802396" y="2030669"/>
                  <a:pt x="3805302" y="2036486"/>
                  <a:pt x="3805302" y="2039395"/>
                </a:cubicBezTo>
                <a:cubicBezTo>
                  <a:pt x="3805302" y="2051029"/>
                  <a:pt x="3808209" y="2068481"/>
                  <a:pt x="3802396" y="2080115"/>
                </a:cubicBezTo>
                <a:cubicBezTo>
                  <a:pt x="3793677" y="2091750"/>
                  <a:pt x="3802396" y="2097567"/>
                  <a:pt x="3799489" y="2109202"/>
                </a:cubicBezTo>
                <a:cubicBezTo>
                  <a:pt x="3802396" y="2109202"/>
                  <a:pt x="3802396" y="2109202"/>
                  <a:pt x="3802396" y="2109202"/>
                </a:cubicBezTo>
                <a:cubicBezTo>
                  <a:pt x="3808209" y="2097567"/>
                  <a:pt x="3814021" y="2085932"/>
                  <a:pt x="3816928" y="2077207"/>
                </a:cubicBezTo>
                <a:cubicBezTo>
                  <a:pt x="3819834" y="2077207"/>
                  <a:pt x="3822741" y="2077207"/>
                  <a:pt x="3822741" y="2077207"/>
                </a:cubicBezTo>
                <a:cubicBezTo>
                  <a:pt x="3822741" y="2068481"/>
                  <a:pt x="3822741" y="2059755"/>
                  <a:pt x="3816928" y="2053938"/>
                </a:cubicBezTo>
                <a:cubicBezTo>
                  <a:pt x="3808209" y="2042303"/>
                  <a:pt x="3814021" y="2033577"/>
                  <a:pt x="3816928" y="2024852"/>
                </a:cubicBezTo>
                <a:cubicBezTo>
                  <a:pt x="3816928" y="2027760"/>
                  <a:pt x="3819834" y="2033577"/>
                  <a:pt x="3819834" y="2036486"/>
                </a:cubicBezTo>
                <a:cubicBezTo>
                  <a:pt x="3828553" y="2036486"/>
                  <a:pt x="3837272" y="2036486"/>
                  <a:pt x="3845992" y="2036486"/>
                </a:cubicBezTo>
                <a:cubicBezTo>
                  <a:pt x="3845992" y="2045212"/>
                  <a:pt x="3843085" y="2053938"/>
                  <a:pt x="3840179" y="2062664"/>
                </a:cubicBezTo>
                <a:cubicBezTo>
                  <a:pt x="3845992" y="2059755"/>
                  <a:pt x="3845992" y="2059755"/>
                  <a:pt x="3851804" y="2059755"/>
                </a:cubicBezTo>
                <a:cubicBezTo>
                  <a:pt x="3848898" y="2074298"/>
                  <a:pt x="3845992" y="2088841"/>
                  <a:pt x="3843085" y="2103385"/>
                </a:cubicBezTo>
                <a:cubicBezTo>
                  <a:pt x="3840179" y="2103385"/>
                  <a:pt x="3837272" y="2100476"/>
                  <a:pt x="3834366" y="2100476"/>
                </a:cubicBezTo>
                <a:cubicBezTo>
                  <a:pt x="3834366" y="2109202"/>
                  <a:pt x="3834366" y="2117928"/>
                  <a:pt x="3831460" y="2123745"/>
                </a:cubicBezTo>
                <a:cubicBezTo>
                  <a:pt x="3825647" y="2132470"/>
                  <a:pt x="3816928" y="2144105"/>
                  <a:pt x="3822741" y="2158648"/>
                </a:cubicBezTo>
                <a:cubicBezTo>
                  <a:pt x="3825647" y="2161557"/>
                  <a:pt x="3819834" y="2170283"/>
                  <a:pt x="3819834" y="2179008"/>
                </a:cubicBezTo>
                <a:cubicBezTo>
                  <a:pt x="3816928" y="2170283"/>
                  <a:pt x="3814021" y="2161557"/>
                  <a:pt x="3811115" y="2155740"/>
                </a:cubicBezTo>
                <a:cubicBezTo>
                  <a:pt x="3811115" y="2152831"/>
                  <a:pt x="3808209" y="2152831"/>
                  <a:pt x="3808209" y="2152831"/>
                </a:cubicBezTo>
                <a:cubicBezTo>
                  <a:pt x="3805302" y="2164466"/>
                  <a:pt x="3799489" y="2173191"/>
                  <a:pt x="3796583" y="2184826"/>
                </a:cubicBezTo>
                <a:cubicBezTo>
                  <a:pt x="3796583" y="2184826"/>
                  <a:pt x="3796583" y="2184826"/>
                  <a:pt x="3793677" y="2184826"/>
                </a:cubicBezTo>
                <a:cubicBezTo>
                  <a:pt x="3793677" y="2179008"/>
                  <a:pt x="3793677" y="2173191"/>
                  <a:pt x="3796583" y="2167375"/>
                </a:cubicBezTo>
                <a:cubicBezTo>
                  <a:pt x="3793677" y="2167375"/>
                  <a:pt x="3793677" y="2167375"/>
                  <a:pt x="3793677" y="2167375"/>
                </a:cubicBezTo>
                <a:cubicBezTo>
                  <a:pt x="3787864" y="2176100"/>
                  <a:pt x="3782051" y="2184826"/>
                  <a:pt x="3779145" y="2196460"/>
                </a:cubicBezTo>
                <a:cubicBezTo>
                  <a:pt x="3776238" y="2196460"/>
                  <a:pt x="3776238" y="2193552"/>
                  <a:pt x="3773332" y="2193552"/>
                </a:cubicBezTo>
                <a:cubicBezTo>
                  <a:pt x="3773332" y="2184826"/>
                  <a:pt x="3770425" y="2176100"/>
                  <a:pt x="3770425" y="2167375"/>
                </a:cubicBezTo>
                <a:cubicBezTo>
                  <a:pt x="3758800" y="2196460"/>
                  <a:pt x="3752987" y="2225547"/>
                  <a:pt x="3755893" y="2257542"/>
                </a:cubicBezTo>
                <a:cubicBezTo>
                  <a:pt x="3755893" y="2260450"/>
                  <a:pt x="3758800" y="2260450"/>
                  <a:pt x="3758800" y="2260450"/>
                </a:cubicBezTo>
                <a:cubicBezTo>
                  <a:pt x="3764613" y="2248816"/>
                  <a:pt x="3767519" y="2237181"/>
                  <a:pt x="3770425" y="2222638"/>
                </a:cubicBezTo>
                <a:cubicBezTo>
                  <a:pt x="3770425" y="2225547"/>
                  <a:pt x="3770425" y="2225547"/>
                  <a:pt x="3773332" y="2225547"/>
                </a:cubicBezTo>
                <a:cubicBezTo>
                  <a:pt x="3770425" y="2242998"/>
                  <a:pt x="3767519" y="2263359"/>
                  <a:pt x="3761706" y="2283719"/>
                </a:cubicBezTo>
                <a:cubicBezTo>
                  <a:pt x="3758800" y="2274993"/>
                  <a:pt x="3755893" y="2269176"/>
                  <a:pt x="3752987" y="2260450"/>
                </a:cubicBezTo>
                <a:cubicBezTo>
                  <a:pt x="3735549" y="2280810"/>
                  <a:pt x="3752987" y="2306988"/>
                  <a:pt x="3735549" y="2324440"/>
                </a:cubicBezTo>
                <a:cubicBezTo>
                  <a:pt x="3735549" y="2292445"/>
                  <a:pt x="3735549" y="2260450"/>
                  <a:pt x="3735549" y="2228455"/>
                </a:cubicBezTo>
                <a:cubicBezTo>
                  <a:pt x="3735549" y="2228455"/>
                  <a:pt x="3732643" y="2228455"/>
                  <a:pt x="3732643" y="2228455"/>
                </a:cubicBezTo>
                <a:cubicBezTo>
                  <a:pt x="3729736" y="2237181"/>
                  <a:pt x="3726829" y="2245907"/>
                  <a:pt x="3726829" y="2251724"/>
                </a:cubicBezTo>
                <a:cubicBezTo>
                  <a:pt x="3732643" y="2269176"/>
                  <a:pt x="3715204" y="2274993"/>
                  <a:pt x="3715204" y="2286627"/>
                </a:cubicBezTo>
                <a:cubicBezTo>
                  <a:pt x="3715204" y="2286627"/>
                  <a:pt x="3715204" y="2286627"/>
                  <a:pt x="3712297" y="2289536"/>
                </a:cubicBezTo>
                <a:cubicBezTo>
                  <a:pt x="3709392" y="2295353"/>
                  <a:pt x="3703579" y="2301171"/>
                  <a:pt x="3703579" y="2309897"/>
                </a:cubicBezTo>
                <a:cubicBezTo>
                  <a:pt x="3703579" y="2321532"/>
                  <a:pt x="3709392" y="2333165"/>
                  <a:pt x="3709392" y="2347709"/>
                </a:cubicBezTo>
                <a:cubicBezTo>
                  <a:pt x="3694860" y="2362252"/>
                  <a:pt x="3706485" y="2414607"/>
                  <a:pt x="3726829" y="2423333"/>
                </a:cubicBezTo>
                <a:cubicBezTo>
                  <a:pt x="3721017" y="2429150"/>
                  <a:pt x="3715204" y="2434967"/>
                  <a:pt x="3709392" y="2440784"/>
                </a:cubicBezTo>
                <a:cubicBezTo>
                  <a:pt x="3709392" y="2437876"/>
                  <a:pt x="3706485" y="2432059"/>
                  <a:pt x="3706485" y="2426242"/>
                </a:cubicBezTo>
                <a:cubicBezTo>
                  <a:pt x="3703579" y="2432059"/>
                  <a:pt x="3700672" y="2434967"/>
                  <a:pt x="3700672" y="2437876"/>
                </a:cubicBezTo>
                <a:cubicBezTo>
                  <a:pt x="3694860" y="2434967"/>
                  <a:pt x="3691953" y="2432059"/>
                  <a:pt x="3691953" y="2432059"/>
                </a:cubicBezTo>
                <a:cubicBezTo>
                  <a:pt x="3665796" y="2452419"/>
                  <a:pt x="3662889" y="2481505"/>
                  <a:pt x="3654170" y="2504774"/>
                </a:cubicBezTo>
                <a:cubicBezTo>
                  <a:pt x="3657076" y="2507683"/>
                  <a:pt x="3659983" y="2507683"/>
                  <a:pt x="3662889" y="2507683"/>
                </a:cubicBezTo>
                <a:cubicBezTo>
                  <a:pt x="3659983" y="2510592"/>
                  <a:pt x="3659983" y="2513500"/>
                  <a:pt x="3657076" y="2513500"/>
                </a:cubicBezTo>
                <a:cubicBezTo>
                  <a:pt x="3639638" y="2516409"/>
                  <a:pt x="3651264" y="2536769"/>
                  <a:pt x="3639638" y="2542586"/>
                </a:cubicBezTo>
                <a:cubicBezTo>
                  <a:pt x="3645451" y="2551312"/>
                  <a:pt x="3636732" y="2560038"/>
                  <a:pt x="3636732" y="2568764"/>
                </a:cubicBezTo>
                <a:cubicBezTo>
                  <a:pt x="3636732" y="2580399"/>
                  <a:pt x="3633825" y="2594941"/>
                  <a:pt x="3639638" y="2603667"/>
                </a:cubicBezTo>
                <a:cubicBezTo>
                  <a:pt x="3645451" y="2615302"/>
                  <a:pt x="3651264" y="2626937"/>
                  <a:pt x="3645451" y="2638571"/>
                </a:cubicBezTo>
                <a:cubicBezTo>
                  <a:pt x="3642544" y="2650205"/>
                  <a:pt x="3645451" y="2664749"/>
                  <a:pt x="3636732" y="2670566"/>
                </a:cubicBezTo>
                <a:cubicBezTo>
                  <a:pt x="3625106" y="2682201"/>
                  <a:pt x="3630919" y="2696743"/>
                  <a:pt x="3625106" y="2708378"/>
                </a:cubicBezTo>
                <a:cubicBezTo>
                  <a:pt x="3625106" y="2708378"/>
                  <a:pt x="3625106" y="2711287"/>
                  <a:pt x="3628012" y="2714195"/>
                </a:cubicBezTo>
                <a:cubicBezTo>
                  <a:pt x="3630919" y="2708378"/>
                  <a:pt x="3633825" y="2705469"/>
                  <a:pt x="3636732" y="2702560"/>
                </a:cubicBezTo>
                <a:cubicBezTo>
                  <a:pt x="3636732" y="2705469"/>
                  <a:pt x="3639638" y="2705469"/>
                  <a:pt x="3639638" y="2711287"/>
                </a:cubicBezTo>
                <a:cubicBezTo>
                  <a:pt x="3651264" y="2673475"/>
                  <a:pt x="3662889" y="2641479"/>
                  <a:pt x="3677421" y="2609485"/>
                </a:cubicBezTo>
                <a:cubicBezTo>
                  <a:pt x="3677421" y="2609485"/>
                  <a:pt x="3680328" y="2609485"/>
                  <a:pt x="3680328" y="2612393"/>
                </a:cubicBezTo>
                <a:cubicBezTo>
                  <a:pt x="3683234" y="2612393"/>
                  <a:pt x="3686140" y="2609485"/>
                  <a:pt x="3689047" y="2609485"/>
                </a:cubicBezTo>
                <a:cubicBezTo>
                  <a:pt x="3686140" y="2621119"/>
                  <a:pt x="3689047" y="2632754"/>
                  <a:pt x="3697765" y="2632754"/>
                </a:cubicBezTo>
                <a:cubicBezTo>
                  <a:pt x="3700672" y="2641479"/>
                  <a:pt x="3706485" y="2647297"/>
                  <a:pt x="3706485" y="2653114"/>
                </a:cubicBezTo>
                <a:cubicBezTo>
                  <a:pt x="3706485" y="2658931"/>
                  <a:pt x="3700672" y="2664749"/>
                  <a:pt x="3700672" y="2670566"/>
                </a:cubicBezTo>
                <a:cubicBezTo>
                  <a:pt x="3697765" y="2682201"/>
                  <a:pt x="3694860" y="2690926"/>
                  <a:pt x="3694860" y="2699652"/>
                </a:cubicBezTo>
                <a:cubicBezTo>
                  <a:pt x="3694860" y="2705469"/>
                  <a:pt x="3694860" y="2708378"/>
                  <a:pt x="3694860" y="2714195"/>
                </a:cubicBezTo>
                <a:cubicBezTo>
                  <a:pt x="3697765" y="2725830"/>
                  <a:pt x="3694860" y="2731647"/>
                  <a:pt x="3683234" y="2737464"/>
                </a:cubicBezTo>
                <a:cubicBezTo>
                  <a:pt x="3683234" y="2734556"/>
                  <a:pt x="3683234" y="2728739"/>
                  <a:pt x="3683234" y="2720013"/>
                </a:cubicBezTo>
                <a:cubicBezTo>
                  <a:pt x="3671608" y="2743281"/>
                  <a:pt x="3659983" y="2763642"/>
                  <a:pt x="3651264" y="2781094"/>
                </a:cubicBezTo>
                <a:cubicBezTo>
                  <a:pt x="3648357" y="2789819"/>
                  <a:pt x="3639638" y="2795636"/>
                  <a:pt x="3639638" y="2801454"/>
                </a:cubicBezTo>
                <a:cubicBezTo>
                  <a:pt x="3636732" y="2827632"/>
                  <a:pt x="3604761" y="2833449"/>
                  <a:pt x="3598949" y="2856717"/>
                </a:cubicBezTo>
                <a:cubicBezTo>
                  <a:pt x="3590229" y="2853809"/>
                  <a:pt x="3590229" y="2856717"/>
                  <a:pt x="3593136" y="2862535"/>
                </a:cubicBezTo>
                <a:cubicBezTo>
                  <a:pt x="3593136" y="2865444"/>
                  <a:pt x="3590229" y="2868352"/>
                  <a:pt x="3590229" y="2868352"/>
                </a:cubicBezTo>
                <a:cubicBezTo>
                  <a:pt x="3581510" y="2879987"/>
                  <a:pt x="3569885" y="2888713"/>
                  <a:pt x="3561165" y="2897438"/>
                </a:cubicBezTo>
                <a:cubicBezTo>
                  <a:pt x="3558259" y="2903255"/>
                  <a:pt x="3552447" y="2911981"/>
                  <a:pt x="3552447" y="2914890"/>
                </a:cubicBezTo>
                <a:cubicBezTo>
                  <a:pt x="3555353" y="2926525"/>
                  <a:pt x="3546633" y="2932342"/>
                  <a:pt x="3540821" y="2938159"/>
                </a:cubicBezTo>
                <a:cubicBezTo>
                  <a:pt x="3535008" y="2941068"/>
                  <a:pt x="3529195" y="2941068"/>
                  <a:pt x="3526289" y="2943976"/>
                </a:cubicBezTo>
                <a:cubicBezTo>
                  <a:pt x="3508851" y="2961428"/>
                  <a:pt x="3494319" y="2978880"/>
                  <a:pt x="3482693" y="2999240"/>
                </a:cubicBezTo>
                <a:cubicBezTo>
                  <a:pt x="3473974" y="3013783"/>
                  <a:pt x="3468161" y="3028327"/>
                  <a:pt x="3462348" y="3045778"/>
                </a:cubicBezTo>
                <a:cubicBezTo>
                  <a:pt x="3462348" y="3045778"/>
                  <a:pt x="3465255" y="3048687"/>
                  <a:pt x="3465255" y="3048687"/>
                </a:cubicBezTo>
                <a:cubicBezTo>
                  <a:pt x="3468161" y="3042870"/>
                  <a:pt x="3471068" y="3034144"/>
                  <a:pt x="3473974" y="3034144"/>
                </a:cubicBezTo>
                <a:cubicBezTo>
                  <a:pt x="3491412" y="3042870"/>
                  <a:pt x="3491412" y="3025418"/>
                  <a:pt x="3497225" y="3016692"/>
                </a:cubicBezTo>
                <a:cubicBezTo>
                  <a:pt x="3505944" y="3002148"/>
                  <a:pt x="3511757" y="2987606"/>
                  <a:pt x="3517570" y="2973063"/>
                </a:cubicBezTo>
                <a:cubicBezTo>
                  <a:pt x="3520476" y="2973063"/>
                  <a:pt x="3520476" y="2973063"/>
                  <a:pt x="3520476" y="2973063"/>
                </a:cubicBezTo>
                <a:cubicBezTo>
                  <a:pt x="3517570" y="2984697"/>
                  <a:pt x="3511757" y="2999240"/>
                  <a:pt x="3505944" y="3010874"/>
                </a:cubicBezTo>
                <a:cubicBezTo>
                  <a:pt x="3508851" y="3007966"/>
                  <a:pt x="3511757" y="3007966"/>
                  <a:pt x="3514664" y="3007966"/>
                </a:cubicBezTo>
                <a:cubicBezTo>
                  <a:pt x="3511757" y="3013783"/>
                  <a:pt x="3508851" y="3016692"/>
                  <a:pt x="3505944" y="3022509"/>
                </a:cubicBezTo>
                <a:cubicBezTo>
                  <a:pt x="3500132" y="3028327"/>
                  <a:pt x="3497225" y="3034144"/>
                  <a:pt x="3491412" y="3039961"/>
                </a:cubicBezTo>
                <a:cubicBezTo>
                  <a:pt x="3482693" y="3048687"/>
                  <a:pt x="3491412" y="3054504"/>
                  <a:pt x="3491412" y="3063230"/>
                </a:cubicBezTo>
                <a:cubicBezTo>
                  <a:pt x="3505944" y="3051595"/>
                  <a:pt x="3514664" y="3039961"/>
                  <a:pt x="3526289" y="3028327"/>
                </a:cubicBezTo>
                <a:cubicBezTo>
                  <a:pt x="3526289" y="3028327"/>
                  <a:pt x="3523383" y="3028327"/>
                  <a:pt x="3523383" y="3025418"/>
                </a:cubicBezTo>
                <a:cubicBezTo>
                  <a:pt x="3520476" y="3031235"/>
                  <a:pt x="3514664" y="3037053"/>
                  <a:pt x="3511757" y="3039961"/>
                </a:cubicBezTo>
                <a:cubicBezTo>
                  <a:pt x="3505944" y="3045778"/>
                  <a:pt x="3503038" y="3048687"/>
                  <a:pt x="3497225" y="3051595"/>
                </a:cubicBezTo>
                <a:cubicBezTo>
                  <a:pt x="3497225" y="3051595"/>
                  <a:pt x="3497225" y="3048687"/>
                  <a:pt x="3494319" y="3048687"/>
                </a:cubicBezTo>
                <a:cubicBezTo>
                  <a:pt x="3500132" y="3045778"/>
                  <a:pt x="3505944" y="3039961"/>
                  <a:pt x="3511757" y="3037053"/>
                </a:cubicBezTo>
                <a:cubicBezTo>
                  <a:pt x="3508851" y="3037053"/>
                  <a:pt x="3508851" y="3034144"/>
                  <a:pt x="3508851" y="3034144"/>
                </a:cubicBezTo>
                <a:cubicBezTo>
                  <a:pt x="3505944" y="3034144"/>
                  <a:pt x="3503038" y="3037053"/>
                  <a:pt x="3500132" y="3037053"/>
                </a:cubicBezTo>
                <a:cubicBezTo>
                  <a:pt x="3505944" y="3028327"/>
                  <a:pt x="3511757" y="3022509"/>
                  <a:pt x="3520476" y="3016692"/>
                </a:cubicBezTo>
                <a:cubicBezTo>
                  <a:pt x="3523383" y="3013783"/>
                  <a:pt x="3529195" y="3010874"/>
                  <a:pt x="3532101" y="3005057"/>
                </a:cubicBezTo>
                <a:cubicBezTo>
                  <a:pt x="3537915" y="2996331"/>
                  <a:pt x="3543727" y="2993423"/>
                  <a:pt x="3555353" y="2993423"/>
                </a:cubicBezTo>
                <a:cubicBezTo>
                  <a:pt x="3564072" y="2993423"/>
                  <a:pt x="3572791" y="2990515"/>
                  <a:pt x="3575697" y="2978880"/>
                </a:cubicBezTo>
                <a:cubicBezTo>
                  <a:pt x="3578604" y="2967245"/>
                  <a:pt x="3587323" y="2958519"/>
                  <a:pt x="3593136" y="2946885"/>
                </a:cubicBezTo>
                <a:cubicBezTo>
                  <a:pt x="3593136" y="2946885"/>
                  <a:pt x="3596042" y="2943976"/>
                  <a:pt x="3596042" y="2941068"/>
                </a:cubicBezTo>
                <a:cubicBezTo>
                  <a:pt x="3596042" y="2929433"/>
                  <a:pt x="3596042" y="2929433"/>
                  <a:pt x="3607668" y="2926525"/>
                </a:cubicBezTo>
                <a:cubicBezTo>
                  <a:pt x="3604761" y="2938159"/>
                  <a:pt x="3601855" y="2949793"/>
                  <a:pt x="3598949" y="2961428"/>
                </a:cubicBezTo>
                <a:cubicBezTo>
                  <a:pt x="3596042" y="2970154"/>
                  <a:pt x="3590229" y="2975971"/>
                  <a:pt x="3587323" y="2984697"/>
                </a:cubicBezTo>
                <a:cubicBezTo>
                  <a:pt x="3581510" y="2993423"/>
                  <a:pt x="3569885" y="3005057"/>
                  <a:pt x="3569885" y="3013783"/>
                </a:cubicBezTo>
                <a:cubicBezTo>
                  <a:pt x="3572791" y="3031235"/>
                  <a:pt x="3555353" y="3031235"/>
                  <a:pt x="3552447" y="3045778"/>
                </a:cubicBezTo>
                <a:cubicBezTo>
                  <a:pt x="3549540" y="3048687"/>
                  <a:pt x="3543727" y="3051595"/>
                  <a:pt x="3540821" y="3054504"/>
                </a:cubicBezTo>
                <a:cubicBezTo>
                  <a:pt x="3540821" y="3057412"/>
                  <a:pt x="3543727" y="3057412"/>
                  <a:pt x="3543727" y="3057412"/>
                </a:cubicBezTo>
                <a:cubicBezTo>
                  <a:pt x="3546633" y="3057412"/>
                  <a:pt x="3549540" y="3054504"/>
                  <a:pt x="3552447" y="3051595"/>
                </a:cubicBezTo>
                <a:cubicBezTo>
                  <a:pt x="3549540" y="3066138"/>
                  <a:pt x="3535008" y="3074864"/>
                  <a:pt x="3523383" y="3077773"/>
                </a:cubicBezTo>
                <a:cubicBezTo>
                  <a:pt x="3514664" y="3077773"/>
                  <a:pt x="3508851" y="3086499"/>
                  <a:pt x="3500132" y="3092316"/>
                </a:cubicBezTo>
                <a:cubicBezTo>
                  <a:pt x="3503038" y="3095225"/>
                  <a:pt x="3503038" y="3095225"/>
                  <a:pt x="3503038" y="3095225"/>
                </a:cubicBezTo>
                <a:cubicBezTo>
                  <a:pt x="3505944" y="3095225"/>
                  <a:pt x="3508851" y="3092316"/>
                  <a:pt x="3514664" y="3089408"/>
                </a:cubicBezTo>
                <a:cubicBezTo>
                  <a:pt x="3511757" y="3101042"/>
                  <a:pt x="3508851" y="3106859"/>
                  <a:pt x="3505944" y="3112676"/>
                </a:cubicBezTo>
                <a:cubicBezTo>
                  <a:pt x="3497225" y="3124311"/>
                  <a:pt x="3491412" y="3135946"/>
                  <a:pt x="3482693" y="3147580"/>
                </a:cubicBezTo>
                <a:cubicBezTo>
                  <a:pt x="3482693" y="3150488"/>
                  <a:pt x="3479787" y="3153397"/>
                  <a:pt x="3479787" y="3156305"/>
                </a:cubicBezTo>
                <a:cubicBezTo>
                  <a:pt x="3482693" y="3167940"/>
                  <a:pt x="3476880" y="3179575"/>
                  <a:pt x="3471068" y="3188301"/>
                </a:cubicBezTo>
                <a:cubicBezTo>
                  <a:pt x="3468161" y="3194118"/>
                  <a:pt x="3465255" y="3199935"/>
                  <a:pt x="3462348" y="3205752"/>
                </a:cubicBezTo>
                <a:cubicBezTo>
                  <a:pt x="3459442" y="3214478"/>
                  <a:pt x="3459442" y="3223204"/>
                  <a:pt x="3444910" y="3223204"/>
                </a:cubicBezTo>
                <a:cubicBezTo>
                  <a:pt x="3442004" y="3223204"/>
                  <a:pt x="3436191" y="3229021"/>
                  <a:pt x="3433284" y="3234839"/>
                </a:cubicBezTo>
                <a:cubicBezTo>
                  <a:pt x="3421659" y="3246473"/>
                  <a:pt x="3412940" y="3258107"/>
                  <a:pt x="3401315" y="3269742"/>
                </a:cubicBezTo>
                <a:cubicBezTo>
                  <a:pt x="3401315" y="3269742"/>
                  <a:pt x="3401315" y="3266833"/>
                  <a:pt x="3398408" y="3266833"/>
                </a:cubicBezTo>
                <a:cubicBezTo>
                  <a:pt x="3410033" y="3255199"/>
                  <a:pt x="3421659" y="3240656"/>
                  <a:pt x="3433284" y="3229021"/>
                </a:cubicBezTo>
                <a:cubicBezTo>
                  <a:pt x="3430378" y="3229021"/>
                  <a:pt x="3427472" y="3226113"/>
                  <a:pt x="3427472" y="3226113"/>
                </a:cubicBezTo>
                <a:cubicBezTo>
                  <a:pt x="3392595" y="3266833"/>
                  <a:pt x="3357719" y="3307554"/>
                  <a:pt x="3322842" y="3348275"/>
                </a:cubicBezTo>
                <a:cubicBezTo>
                  <a:pt x="3325748" y="3348275"/>
                  <a:pt x="3325748" y="3348275"/>
                  <a:pt x="3325748" y="3351184"/>
                </a:cubicBezTo>
                <a:cubicBezTo>
                  <a:pt x="3328655" y="3348275"/>
                  <a:pt x="3331561" y="3345367"/>
                  <a:pt x="3334467" y="3345367"/>
                </a:cubicBezTo>
                <a:cubicBezTo>
                  <a:pt x="3328655" y="3359909"/>
                  <a:pt x="3319935" y="3371544"/>
                  <a:pt x="3311216" y="3383178"/>
                </a:cubicBezTo>
                <a:cubicBezTo>
                  <a:pt x="3308310" y="3386087"/>
                  <a:pt x="3302497" y="3388996"/>
                  <a:pt x="3299591" y="3391904"/>
                </a:cubicBezTo>
                <a:cubicBezTo>
                  <a:pt x="3285059" y="3403539"/>
                  <a:pt x="3273433" y="3418082"/>
                  <a:pt x="3264714" y="3438442"/>
                </a:cubicBezTo>
                <a:cubicBezTo>
                  <a:pt x="3285059" y="3435534"/>
                  <a:pt x="3290871" y="3426808"/>
                  <a:pt x="3287965" y="3409356"/>
                </a:cubicBezTo>
                <a:cubicBezTo>
                  <a:pt x="3290871" y="3406447"/>
                  <a:pt x="3296684" y="3403539"/>
                  <a:pt x="3305403" y="3397722"/>
                </a:cubicBezTo>
                <a:cubicBezTo>
                  <a:pt x="3299591" y="3406447"/>
                  <a:pt x="3299591" y="3409356"/>
                  <a:pt x="3296684" y="3412264"/>
                </a:cubicBezTo>
                <a:cubicBezTo>
                  <a:pt x="3317029" y="3391904"/>
                  <a:pt x="3340280" y="3368635"/>
                  <a:pt x="3360624" y="3348275"/>
                </a:cubicBezTo>
                <a:cubicBezTo>
                  <a:pt x="3357719" y="3348275"/>
                  <a:pt x="3357719" y="3345367"/>
                  <a:pt x="3354812" y="3345367"/>
                </a:cubicBezTo>
                <a:cubicBezTo>
                  <a:pt x="3366437" y="3327915"/>
                  <a:pt x="3378063" y="3313371"/>
                  <a:pt x="3389688" y="3295920"/>
                </a:cubicBezTo>
                <a:cubicBezTo>
                  <a:pt x="3389688" y="3293011"/>
                  <a:pt x="3386783" y="3293011"/>
                  <a:pt x="3386783" y="3293011"/>
                </a:cubicBezTo>
                <a:cubicBezTo>
                  <a:pt x="3375156" y="3304645"/>
                  <a:pt x="3366437" y="3316280"/>
                  <a:pt x="3354812" y="3327915"/>
                </a:cubicBezTo>
                <a:cubicBezTo>
                  <a:pt x="3354812" y="3327915"/>
                  <a:pt x="3354812" y="3325006"/>
                  <a:pt x="3351906" y="3325006"/>
                </a:cubicBezTo>
                <a:cubicBezTo>
                  <a:pt x="3360624" y="3313371"/>
                  <a:pt x="3372251" y="3301737"/>
                  <a:pt x="3380969" y="3290103"/>
                </a:cubicBezTo>
                <a:cubicBezTo>
                  <a:pt x="3380969" y="3290103"/>
                  <a:pt x="3380969" y="3293011"/>
                  <a:pt x="3380969" y="3293011"/>
                </a:cubicBezTo>
                <a:cubicBezTo>
                  <a:pt x="3392595" y="3287194"/>
                  <a:pt x="3401315" y="3281377"/>
                  <a:pt x="3410033" y="3275559"/>
                </a:cubicBezTo>
                <a:cubicBezTo>
                  <a:pt x="3412940" y="3275559"/>
                  <a:pt x="3412940" y="3275559"/>
                  <a:pt x="3412940" y="3278468"/>
                </a:cubicBezTo>
                <a:cubicBezTo>
                  <a:pt x="3404220" y="3284285"/>
                  <a:pt x="3395501" y="3293011"/>
                  <a:pt x="3389688" y="3301737"/>
                </a:cubicBezTo>
                <a:cubicBezTo>
                  <a:pt x="3412940" y="3301737"/>
                  <a:pt x="3424565" y="3287194"/>
                  <a:pt x="3439097" y="3272651"/>
                </a:cubicBezTo>
                <a:cubicBezTo>
                  <a:pt x="3468161" y="3237747"/>
                  <a:pt x="3494319" y="3199935"/>
                  <a:pt x="3523383" y="3165031"/>
                </a:cubicBezTo>
                <a:cubicBezTo>
                  <a:pt x="3526289" y="3165031"/>
                  <a:pt x="3529195" y="3162123"/>
                  <a:pt x="3529195" y="3159214"/>
                </a:cubicBezTo>
                <a:cubicBezTo>
                  <a:pt x="3529195" y="3159214"/>
                  <a:pt x="3532101" y="3162123"/>
                  <a:pt x="3532101" y="3162123"/>
                </a:cubicBezTo>
                <a:cubicBezTo>
                  <a:pt x="3526289" y="3173758"/>
                  <a:pt x="3517570" y="3185392"/>
                  <a:pt x="3511757" y="3197027"/>
                </a:cubicBezTo>
                <a:cubicBezTo>
                  <a:pt x="3511757" y="3197027"/>
                  <a:pt x="3511757" y="3197027"/>
                  <a:pt x="3514664" y="3197027"/>
                </a:cubicBezTo>
                <a:cubicBezTo>
                  <a:pt x="3520476" y="3194118"/>
                  <a:pt x="3526289" y="3188301"/>
                  <a:pt x="3532101" y="3185392"/>
                </a:cubicBezTo>
                <a:cubicBezTo>
                  <a:pt x="3532101" y="3182484"/>
                  <a:pt x="3529195" y="3179575"/>
                  <a:pt x="3529195" y="3176666"/>
                </a:cubicBezTo>
                <a:cubicBezTo>
                  <a:pt x="3532101" y="3170849"/>
                  <a:pt x="3540821" y="3165031"/>
                  <a:pt x="3540821" y="3156305"/>
                </a:cubicBezTo>
                <a:cubicBezTo>
                  <a:pt x="3546633" y="3141763"/>
                  <a:pt x="3555353" y="3141763"/>
                  <a:pt x="3569885" y="3144672"/>
                </a:cubicBezTo>
                <a:cubicBezTo>
                  <a:pt x="3566979" y="3150488"/>
                  <a:pt x="3564072" y="3156305"/>
                  <a:pt x="3561165" y="3165031"/>
                </a:cubicBezTo>
                <a:cubicBezTo>
                  <a:pt x="3561165" y="3165031"/>
                  <a:pt x="3558259" y="3167940"/>
                  <a:pt x="3558259" y="3170849"/>
                </a:cubicBezTo>
                <a:cubicBezTo>
                  <a:pt x="3561165" y="3185392"/>
                  <a:pt x="3561165" y="3197027"/>
                  <a:pt x="3555353" y="3211569"/>
                </a:cubicBezTo>
                <a:cubicBezTo>
                  <a:pt x="3549540" y="3214478"/>
                  <a:pt x="3543727" y="3220295"/>
                  <a:pt x="3540821" y="3223204"/>
                </a:cubicBezTo>
                <a:cubicBezTo>
                  <a:pt x="3514664" y="3255199"/>
                  <a:pt x="3488506" y="3287194"/>
                  <a:pt x="3462348" y="3316280"/>
                </a:cubicBezTo>
                <a:cubicBezTo>
                  <a:pt x="3439097" y="3345367"/>
                  <a:pt x="3404220" y="3365726"/>
                  <a:pt x="3386783" y="3400630"/>
                </a:cubicBezTo>
                <a:cubicBezTo>
                  <a:pt x="3383876" y="3403539"/>
                  <a:pt x="3378063" y="3409356"/>
                  <a:pt x="3372251" y="3409356"/>
                </a:cubicBezTo>
                <a:cubicBezTo>
                  <a:pt x="3363531" y="3406447"/>
                  <a:pt x="3357719" y="3415173"/>
                  <a:pt x="3351906" y="3420990"/>
                </a:cubicBezTo>
                <a:cubicBezTo>
                  <a:pt x="3337374" y="3429716"/>
                  <a:pt x="3325748" y="3441351"/>
                  <a:pt x="3314123" y="3450077"/>
                </a:cubicBezTo>
                <a:cubicBezTo>
                  <a:pt x="3314123" y="3452986"/>
                  <a:pt x="3317029" y="3452986"/>
                  <a:pt x="3317029" y="3455894"/>
                </a:cubicBezTo>
                <a:cubicBezTo>
                  <a:pt x="3319935" y="3455894"/>
                  <a:pt x="3322842" y="3455894"/>
                  <a:pt x="3325748" y="3452986"/>
                </a:cubicBezTo>
                <a:cubicBezTo>
                  <a:pt x="3325748" y="3455894"/>
                  <a:pt x="3325748" y="3455894"/>
                  <a:pt x="3325748" y="3455894"/>
                </a:cubicBezTo>
                <a:cubicBezTo>
                  <a:pt x="3305403" y="3470437"/>
                  <a:pt x="3287965" y="3484980"/>
                  <a:pt x="3267620" y="3502432"/>
                </a:cubicBezTo>
                <a:cubicBezTo>
                  <a:pt x="3267620" y="3499524"/>
                  <a:pt x="3264714" y="3499524"/>
                  <a:pt x="3264714" y="3499524"/>
                </a:cubicBezTo>
                <a:cubicBezTo>
                  <a:pt x="3270527" y="3490798"/>
                  <a:pt x="3276339" y="3484980"/>
                  <a:pt x="3282152" y="3476254"/>
                </a:cubicBezTo>
                <a:cubicBezTo>
                  <a:pt x="3279246" y="3476254"/>
                  <a:pt x="3279246" y="3473346"/>
                  <a:pt x="3279246" y="3473346"/>
                </a:cubicBezTo>
                <a:cubicBezTo>
                  <a:pt x="3276339" y="3479163"/>
                  <a:pt x="3273433" y="3482072"/>
                  <a:pt x="3270527" y="3487889"/>
                </a:cubicBezTo>
                <a:cubicBezTo>
                  <a:pt x="3264714" y="3490798"/>
                  <a:pt x="3261807" y="3496615"/>
                  <a:pt x="3255995" y="3496615"/>
                </a:cubicBezTo>
                <a:cubicBezTo>
                  <a:pt x="3244369" y="3493706"/>
                  <a:pt x="3241463" y="3502432"/>
                  <a:pt x="3232744" y="3508249"/>
                </a:cubicBezTo>
                <a:cubicBezTo>
                  <a:pt x="3226931" y="3514066"/>
                  <a:pt x="3221118" y="3519883"/>
                  <a:pt x="3215305" y="3525701"/>
                </a:cubicBezTo>
                <a:cubicBezTo>
                  <a:pt x="3209492" y="3528610"/>
                  <a:pt x="3206586" y="3534427"/>
                  <a:pt x="3203680" y="3540244"/>
                </a:cubicBezTo>
                <a:cubicBezTo>
                  <a:pt x="3203680" y="3540244"/>
                  <a:pt x="3206586" y="3540244"/>
                  <a:pt x="3206586" y="3540244"/>
                </a:cubicBezTo>
                <a:cubicBezTo>
                  <a:pt x="3189148" y="3551879"/>
                  <a:pt x="3171710" y="3560604"/>
                  <a:pt x="3154271" y="3572239"/>
                </a:cubicBezTo>
                <a:cubicBezTo>
                  <a:pt x="3183335" y="3537336"/>
                  <a:pt x="3224024" y="3511158"/>
                  <a:pt x="3250182" y="3473346"/>
                </a:cubicBezTo>
                <a:cubicBezTo>
                  <a:pt x="3244369" y="3476254"/>
                  <a:pt x="3238556" y="3482072"/>
                  <a:pt x="3232744" y="3487889"/>
                </a:cubicBezTo>
                <a:cubicBezTo>
                  <a:pt x="3224024" y="3496615"/>
                  <a:pt x="3215305" y="3505341"/>
                  <a:pt x="3203680" y="3514066"/>
                </a:cubicBezTo>
                <a:cubicBezTo>
                  <a:pt x="3203680" y="3516975"/>
                  <a:pt x="3197867" y="3514066"/>
                  <a:pt x="3197867" y="3514066"/>
                </a:cubicBezTo>
                <a:cubicBezTo>
                  <a:pt x="3192054" y="3516975"/>
                  <a:pt x="3180428" y="3519883"/>
                  <a:pt x="3183335" y="3522792"/>
                </a:cubicBezTo>
                <a:cubicBezTo>
                  <a:pt x="3183335" y="3534427"/>
                  <a:pt x="3171710" y="3537336"/>
                  <a:pt x="3165896" y="3543153"/>
                </a:cubicBezTo>
                <a:cubicBezTo>
                  <a:pt x="3157178" y="3554787"/>
                  <a:pt x="3145552" y="3566421"/>
                  <a:pt x="3133927" y="3578056"/>
                </a:cubicBezTo>
                <a:cubicBezTo>
                  <a:pt x="3128114" y="3586782"/>
                  <a:pt x="3125207" y="3598417"/>
                  <a:pt x="3119395" y="3610051"/>
                </a:cubicBezTo>
                <a:cubicBezTo>
                  <a:pt x="3122301" y="3607143"/>
                  <a:pt x="3125207" y="3607143"/>
                  <a:pt x="3125207" y="3607143"/>
                </a:cubicBezTo>
                <a:cubicBezTo>
                  <a:pt x="3122301" y="3612959"/>
                  <a:pt x="3119395" y="3615868"/>
                  <a:pt x="3116488" y="3621685"/>
                </a:cubicBezTo>
                <a:cubicBezTo>
                  <a:pt x="3122301" y="3621685"/>
                  <a:pt x="3125207" y="3621685"/>
                  <a:pt x="3131020" y="3618777"/>
                </a:cubicBezTo>
                <a:cubicBezTo>
                  <a:pt x="3186242" y="3592599"/>
                  <a:pt x="3241463" y="3563513"/>
                  <a:pt x="3296684" y="3534427"/>
                </a:cubicBezTo>
                <a:cubicBezTo>
                  <a:pt x="3308310" y="3528610"/>
                  <a:pt x="3317029" y="3519883"/>
                  <a:pt x="3325748" y="3511158"/>
                </a:cubicBezTo>
                <a:cubicBezTo>
                  <a:pt x="3328655" y="3514066"/>
                  <a:pt x="3328655" y="3514066"/>
                  <a:pt x="3328655" y="3514066"/>
                </a:cubicBezTo>
                <a:cubicBezTo>
                  <a:pt x="3354812" y="3499524"/>
                  <a:pt x="3378063" y="3484980"/>
                  <a:pt x="3401315" y="3470437"/>
                </a:cubicBezTo>
                <a:cubicBezTo>
                  <a:pt x="3407127" y="3467528"/>
                  <a:pt x="3412940" y="3464620"/>
                  <a:pt x="3418752" y="3461711"/>
                </a:cubicBezTo>
                <a:cubicBezTo>
                  <a:pt x="3456536" y="3435534"/>
                  <a:pt x="3491412" y="3409356"/>
                  <a:pt x="3529195" y="3380270"/>
                </a:cubicBezTo>
                <a:cubicBezTo>
                  <a:pt x="3593136" y="3336641"/>
                  <a:pt x="3648357" y="3284285"/>
                  <a:pt x="3700672" y="3229021"/>
                </a:cubicBezTo>
                <a:cubicBezTo>
                  <a:pt x="3706485" y="3223204"/>
                  <a:pt x="3709392" y="3217387"/>
                  <a:pt x="3712297" y="3211569"/>
                </a:cubicBezTo>
                <a:cubicBezTo>
                  <a:pt x="3703579" y="3217387"/>
                  <a:pt x="3697765" y="3223204"/>
                  <a:pt x="3689047" y="3229021"/>
                </a:cubicBezTo>
                <a:cubicBezTo>
                  <a:pt x="3651264" y="3263925"/>
                  <a:pt x="3616387" y="3298829"/>
                  <a:pt x="3575697" y="3333732"/>
                </a:cubicBezTo>
                <a:cubicBezTo>
                  <a:pt x="3540821" y="3362818"/>
                  <a:pt x="3503038" y="3391904"/>
                  <a:pt x="3468161" y="3420990"/>
                </a:cubicBezTo>
                <a:cubicBezTo>
                  <a:pt x="3444910" y="3438442"/>
                  <a:pt x="3421659" y="3452986"/>
                  <a:pt x="3401315" y="3470437"/>
                </a:cubicBezTo>
                <a:cubicBezTo>
                  <a:pt x="3392595" y="3473346"/>
                  <a:pt x="3386783" y="3476254"/>
                  <a:pt x="3380969" y="3479163"/>
                </a:cubicBezTo>
                <a:cubicBezTo>
                  <a:pt x="3372251" y="3482072"/>
                  <a:pt x="3366437" y="3484980"/>
                  <a:pt x="3357719" y="3487889"/>
                </a:cubicBezTo>
                <a:cubicBezTo>
                  <a:pt x="3363531" y="3484980"/>
                  <a:pt x="3369344" y="3476254"/>
                  <a:pt x="3375156" y="3473346"/>
                </a:cubicBezTo>
                <a:cubicBezTo>
                  <a:pt x="3412940" y="3447168"/>
                  <a:pt x="3453629" y="3420990"/>
                  <a:pt x="3491412" y="3391904"/>
                </a:cubicBezTo>
                <a:cubicBezTo>
                  <a:pt x="3535008" y="3359909"/>
                  <a:pt x="3575697" y="3325006"/>
                  <a:pt x="3613480" y="3290103"/>
                </a:cubicBezTo>
                <a:cubicBezTo>
                  <a:pt x="3668702" y="3243565"/>
                  <a:pt x="3718111" y="3188301"/>
                  <a:pt x="3764613" y="3133037"/>
                </a:cubicBezTo>
                <a:cubicBezTo>
                  <a:pt x="3799489" y="3089408"/>
                  <a:pt x="3837272" y="3045778"/>
                  <a:pt x="3869243" y="3002148"/>
                </a:cubicBezTo>
                <a:cubicBezTo>
                  <a:pt x="3907026" y="2955611"/>
                  <a:pt x="3933184" y="2906164"/>
                  <a:pt x="3962247" y="2853809"/>
                </a:cubicBezTo>
                <a:cubicBezTo>
                  <a:pt x="3968060" y="2842175"/>
                  <a:pt x="3973873" y="2830540"/>
                  <a:pt x="3979685" y="2818906"/>
                </a:cubicBezTo>
                <a:cubicBezTo>
                  <a:pt x="3991311" y="2798545"/>
                  <a:pt x="4000030" y="2778185"/>
                  <a:pt x="4011656" y="2757824"/>
                </a:cubicBezTo>
                <a:cubicBezTo>
                  <a:pt x="4020375" y="2743281"/>
                  <a:pt x="4032001" y="2728739"/>
                  <a:pt x="4040720" y="2714195"/>
                </a:cubicBezTo>
                <a:cubicBezTo>
                  <a:pt x="4040720" y="2714195"/>
                  <a:pt x="4043626" y="2717104"/>
                  <a:pt x="4043626" y="2720013"/>
                </a:cubicBezTo>
                <a:cubicBezTo>
                  <a:pt x="4046533" y="2714195"/>
                  <a:pt x="4052345" y="2708378"/>
                  <a:pt x="4055252" y="2702560"/>
                </a:cubicBezTo>
                <a:cubicBezTo>
                  <a:pt x="4058158" y="2702560"/>
                  <a:pt x="4061065" y="2705469"/>
                  <a:pt x="4066877" y="2705469"/>
                </a:cubicBezTo>
                <a:cubicBezTo>
                  <a:pt x="4061065" y="2720013"/>
                  <a:pt x="4055252" y="2737464"/>
                  <a:pt x="4046533" y="2752007"/>
                </a:cubicBezTo>
                <a:cubicBezTo>
                  <a:pt x="4049439" y="2752007"/>
                  <a:pt x="4049439" y="2752007"/>
                  <a:pt x="4052345" y="2752007"/>
                </a:cubicBezTo>
                <a:cubicBezTo>
                  <a:pt x="4055252" y="2746190"/>
                  <a:pt x="4058158" y="2734556"/>
                  <a:pt x="4063971" y="2728739"/>
                </a:cubicBezTo>
                <a:cubicBezTo>
                  <a:pt x="4078502" y="2708378"/>
                  <a:pt x="4069784" y="2682201"/>
                  <a:pt x="4093034" y="2664749"/>
                </a:cubicBezTo>
                <a:cubicBezTo>
                  <a:pt x="4098848" y="2658931"/>
                  <a:pt x="4101754" y="2653114"/>
                  <a:pt x="4110473" y="2658931"/>
                </a:cubicBezTo>
                <a:cubicBezTo>
                  <a:pt x="4107566" y="2667657"/>
                  <a:pt x="4104660" y="2673475"/>
                  <a:pt x="4101754" y="2679292"/>
                </a:cubicBezTo>
                <a:cubicBezTo>
                  <a:pt x="4101754" y="2676383"/>
                  <a:pt x="4098848" y="2673475"/>
                  <a:pt x="4098848" y="2670566"/>
                </a:cubicBezTo>
                <a:cubicBezTo>
                  <a:pt x="4078502" y="2725830"/>
                  <a:pt x="4058158" y="2781094"/>
                  <a:pt x="4037813" y="2836358"/>
                </a:cubicBezTo>
                <a:cubicBezTo>
                  <a:pt x="4043626" y="2830540"/>
                  <a:pt x="4052345" y="2824723"/>
                  <a:pt x="4058158" y="2815997"/>
                </a:cubicBezTo>
                <a:cubicBezTo>
                  <a:pt x="4066877" y="2798545"/>
                  <a:pt x="4075597" y="2778185"/>
                  <a:pt x="4084316" y="2757824"/>
                </a:cubicBezTo>
                <a:cubicBezTo>
                  <a:pt x="4098848" y="2722921"/>
                  <a:pt x="4110473" y="2690926"/>
                  <a:pt x="4125005" y="2656023"/>
                </a:cubicBezTo>
                <a:cubicBezTo>
                  <a:pt x="4133724" y="2632754"/>
                  <a:pt x="4139537" y="2612393"/>
                  <a:pt x="4148256" y="2589124"/>
                </a:cubicBezTo>
                <a:cubicBezTo>
                  <a:pt x="4148256" y="2589124"/>
                  <a:pt x="4145350" y="2586216"/>
                  <a:pt x="4145350" y="2586216"/>
                </a:cubicBezTo>
                <a:cubicBezTo>
                  <a:pt x="4136630" y="2603667"/>
                  <a:pt x="4130818" y="2618211"/>
                  <a:pt x="4122098" y="2635662"/>
                </a:cubicBezTo>
                <a:cubicBezTo>
                  <a:pt x="4122098" y="2632754"/>
                  <a:pt x="4119192" y="2632754"/>
                  <a:pt x="4119192" y="2632754"/>
                </a:cubicBezTo>
                <a:cubicBezTo>
                  <a:pt x="4125005" y="2612393"/>
                  <a:pt x="4133724" y="2592033"/>
                  <a:pt x="4142443" y="2571673"/>
                </a:cubicBezTo>
                <a:cubicBezTo>
                  <a:pt x="4142443" y="2565856"/>
                  <a:pt x="4148256" y="2562947"/>
                  <a:pt x="4151162" y="2560038"/>
                </a:cubicBezTo>
                <a:cubicBezTo>
                  <a:pt x="4156975" y="2545495"/>
                  <a:pt x="4162788" y="2530952"/>
                  <a:pt x="4168601" y="2516409"/>
                </a:cubicBezTo>
                <a:cubicBezTo>
                  <a:pt x="4171507" y="2507683"/>
                  <a:pt x="4168601" y="2498957"/>
                  <a:pt x="4171507" y="2487322"/>
                </a:cubicBezTo>
                <a:cubicBezTo>
                  <a:pt x="4183133" y="2443693"/>
                  <a:pt x="4194758" y="2400064"/>
                  <a:pt x="4206384" y="2356435"/>
                </a:cubicBezTo>
                <a:cubicBezTo>
                  <a:pt x="4209290" y="2356435"/>
                  <a:pt x="4209290" y="2356435"/>
                  <a:pt x="4212197" y="2356435"/>
                </a:cubicBezTo>
                <a:cubicBezTo>
                  <a:pt x="4209290" y="2376795"/>
                  <a:pt x="4206384" y="2397155"/>
                  <a:pt x="4206384" y="2417516"/>
                </a:cubicBezTo>
                <a:cubicBezTo>
                  <a:pt x="4212197" y="2408790"/>
                  <a:pt x="4218009" y="2400064"/>
                  <a:pt x="4218009" y="2391338"/>
                </a:cubicBezTo>
                <a:cubicBezTo>
                  <a:pt x="4226729" y="2347709"/>
                  <a:pt x="4232541" y="2304079"/>
                  <a:pt x="4241261" y="2260450"/>
                </a:cubicBezTo>
                <a:cubicBezTo>
                  <a:pt x="4241261" y="2254633"/>
                  <a:pt x="4247073" y="2251724"/>
                  <a:pt x="4249980" y="2245907"/>
                </a:cubicBezTo>
                <a:cubicBezTo>
                  <a:pt x="4249980" y="2245907"/>
                  <a:pt x="4252886" y="2245907"/>
                  <a:pt x="4252886" y="2245907"/>
                </a:cubicBezTo>
                <a:cubicBezTo>
                  <a:pt x="4252886" y="2251724"/>
                  <a:pt x="4252886" y="2257542"/>
                  <a:pt x="4252886" y="2266268"/>
                </a:cubicBezTo>
                <a:cubicBezTo>
                  <a:pt x="4252886" y="2260450"/>
                  <a:pt x="4249980" y="2260450"/>
                  <a:pt x="4249980" y="2257542"/>
                </a:cubicBezTo>
                <a:cubicBezTo>
                  <a:pt x="4249980" y="2269176"/>
                  <a:pt x="4249980" y="2280810"/>
                  <a:pt x="4252886" y="2289536"/>
                </a:cubicBezTo>
                <a:cubicBezTo>
                  <a:pt x="4252886" y="2289536"/>
                  <a:pt x="4255793" y="2289536"/>
                  <a:pt x="4258699" y="2289536"/>
                </a:cubicBezTo>
                <a:cubicBezTo>
                  <a:pt x="4261605" y="2266268"/>
                  <a:pt x="4264512" y="2240089"/>
                  <a:pt x="4270325" y="2216821"/>
                </a:cubicBezTo>
                <a:cubicBezTo>
                  <a:pt x="4270325" y="2216821"/>
                  <a:pt x="4273231" y="2216821"/>
                  <a:pt x="4276137" y="2216821"/>
                </a:cubicBezTo>
                <a:cubicBezTo>
                  <a:pt x="4273231" y="2237181"/>
                  <a:pt x="4273231" y="2257542"/>
                  <a:pt x="4270325" y="2277902"/>
                </a:cubicBezTo>
                <a:cubicBezTo>
                  <a:pt x="4270325" y="2277902"/>
                  <a:pt x="4273231" y="2277902"/>
                  <a:pt x="4276137" y="2277902"/>
                </a:cubicBezTo>
                <a:cubicBezTo>
                  <a:pt x="4279044" y="2245907"/>
                  <a:pt x="4281950" y="2216821"/>
                  <a:pt x="4284857" y="2184826"/>
                </a:cubicBezTo>
                <a:cubicBezTo>
                  <a:pt x="4281950" y="2184826"/>
                  <a:pt x="4281950" y="2184826"/>
                  <a:pt x="4279044" y="2184826"/>
                </a:cubicBezTo>
                <a:cubicBezTo>
                  <a:pt x="4279044" y="2190643"/>
                  <a:pt x="4279044" y="2199369"/>
                  <a:pt x="4279044" y="2199369"/>
                </a:cubicBezTo>
                <a:cubicBezTo>
                  <a:pt x="4276137" y="2205186"/>
                  <a:pt x="4273231" y="2208095"/>
                  <a:pt x="4267418" y="2211004"/>
                </a:cubicBezTo>
                <a:cubicBezTo>
                  <a:pt x="4273231" y="2167375"/>
                  <a:pt x="4279044" y="2126653"/>
                  <a:pt x="4284857" y="2085932"/>
                </a:cubicBezTo>
                <a:cubicBezTo>
                  <a:pt x="4284857" y="2094659"/>
                  <a:pt x="4284857" y="2100476"/>
                  <a:pt x="4284857" y="2109202"/>
                </a:cubicBezTo>
                <a:cubicBezTo>
                  <a:pt x="4287763" y="2109202"/>
                  <a:pt x="4287763" y="2109202"/>
                  <a:pt x="4290669" y="2109202"/>
                </a:cubicBezTo>
                <a:cubicBezTo>
                  <a:pt x="4290669" y="2091750"/>
                  <a:pt x="4290669" y="2077207"/>
                  <a:pt x="4290669" y="2062664"/>
                </a:cubicBezTo>
                <a:cubicBezTo>
                  <a:pt x="4290669" y="2056847"/>
                  <a:pt x="4293576" y="2051029"/>
                  <a:pt x="4290669" y="2045212"/>
                </a:cubicBezTo>
                <a:cubicBezTo>
                  <a:pt x="4290669" y="2021943"/>
                  <a:pt x="4290669" y="1995765"/>
                  <a:pt x="4287763" y="1972496"/>
                </a:cubicBezTo>
                <a:cubicBezTo>
                  <a:pt x="4287763" y="1960862"/>
                  <a:pt x="4284857" y="1957954"/>
                  <a:pt x="4290669" y="1943410"/>
                </a:cubicBezTo>
                <a:cubicBezTo>
                  <a:pt x="4293576" y="1934684"/>
                  <a:pt x="4293576" y="1925958"/>
                  <a:pt x="4293576" y="1917233"/>
                </a:cubicBezTo>
                <a:cubicBezTo>
                  <a:pt x="4290669" y="1905598"/>
                  <a:pt x="4284857" y="1893964"/>
                  <a:pt x="4284857" y="1882329"/>
                </a:cubicBezTo>
                <a:cubicBezTo>
                  <a:pt x="4281950" y="1859061"/>
                  <a:pt x="4279044" y="1835791"/>
                  <a:pt x="4276137" y="1812523"/>
                </a:cubicBezTo>
                <a:cubicBezTo>
                  <a:pt x="4276137" y="1795071"/>
                  <a:pt x="4276137" y="1777618"/>
                  <a:pt x="4276137" y="1757259"/>
                </a:cubicBezTo>
                <a:cubicBezTo>
                  <a:pt x="4273231" y="1731081"/>
                  <a:pt x="4270325" y="1704904"/>
                  <a:pt x="4270325" y="1678725"/>
                </a:cubicBezTo>
                <a:cubicBezTo>
                  <a:pt x="4270325" y="1672908"/>
                  <a:pt x="4273231" y="1669999"/>
                  <a:pt x="4276137" y="1664182"/>
                </a:cubicBezTo>
                <a:cubicBezTo>
                  <a:pt x="4276137" y="1667091"/>
                  <a:pt x="4279044" y="1672908"/>
                  <a:pt x="4281950" y="1675817"/>
                </a:cubicBezTo>
                <a:cubicBezTo>
                  <a:pt x="4281950" y="1675817"/>
                  <a:pt x="4281950" y="1675817"/>
                  <a:pt x="4281950" y="1672908"/>
                </a:cubicBezTo>
                <a:cubicBezTo>
                  <a:pt x="4281950" y="1667091"/>
                  <a:pt x="4281950" y="1658366"/>
                  <a:pt x="4279044" y="1649640"/>
                </a:cubicBezTo>
                <a:cubicBezTo>
                  <a:pt x="4284857" y="1655457"/>
                  <a:pt x="4287763" y="1658366"/>
                  <a:pt x="4287763" y="1664182"/>
                </a:cubicBezTo>
                <a:cubicBezTo>
                  <a:pt x="4284857" y="1699086"/>
                  <a:pt x="4293576" y="1733989"/>
                  <a:pt x="4293576" y="1768893"/>
                </a:cubicBezTo>
                <a:cubicBezTo>
                  <a:pt x="4293576" y="1768893"/>
                  <a:pt x="4296482" y="1771801"/>
                  <a:pt x="4296482" y="1771801"/>
                </a:cubicBezTo>
                <a:cubicBezTo>
                  <a:pt x="4308108" y="1771801"/>
                  <a:pt x="4299389" y="1777618"/>
                  <a:pt x="4299389" y="1780527"/>
                </a:cubicBezTo>
                <a:cubicBezTo>
                  <a:pt x="4299389" y="1783436"/>
                  <a:pt x="4296482" y="1786345"/>
                  <a:pt x="4296482" y="1789253"/>
                </a:cubicBezTo>
                <a:cubicBezTo>
                  <a:pt x="4296482" y="1806705"/>
                  <a:pt x="4299389" y="1821248"/>
                  <a:pt x="4299389" y="1838700"/>
                </a:cubicBezTo>
                <a:lnTo>
                  <a:pt x="4305016" y="1861227"/>
                </a:lnTo>
                <a:lnTo>
                  <a:pt x="4304474" y="1861605"/>
                </a:lnTo>
                <a:cubicBezTo>
                  <a:pt x="4303748" y="1861969"/>
                  <a:pt x="4303748" y="1861969"/>
                  <a:pt x="4305201" y="1861969"/>
                </a:cubicBezTo>
                <a:lnTo>
                  <a:pt x="4305016" y="1861227"/>
                </a:lnTo>
                <a:lnTo>
                  <a:pt x="4308108" y="1859061"/>
                </a:lnTo>
                <a:cubicBezTo>
                  <a:pt x="4302294" y="1885238"/>
                  <a:pt x="4305201" y="1908507"/>
                  <a:pt x="4313921" y="1931775"/>
                </a:cubicBezTo>
                <a:cubicBezTo>
                  <a:pt x="4313921" y="1911416"/>
                  <a:pt x="4316826" y="1888146"/>
                  <a:pt x="4313921" y="1867786"/>
                </a:cubicBezTo>
                <a:cubicBezTo>
                  <a:pt x="4313921" y="1835791"/>
                  <a:pt x="4308108" y="1806705"/>
                  <a:pt x="4305201" y="1771801"/>
                </a:cubicBezTo>
                <a:cubicBezTo>
                  <a:pt x="4311014" y="1774710"/>
                  <a:pt x="4313921" y="1777618"/>
                  <a:pt x="4316826" y="1780527"/>
                </a:cubicBezTo>
                <a:cubicBezTo>
                  <a:pt x="4316826" y="1774710"/>
                  <a:pt x="4316826" y="1768893"/>
                  <a:pt x="4316826" y="1763076"/>
                </a:cubicBezTo>
                <a:cubicBezTo>
                  <a:pt x="4316826" y="1763076"/>
                  <a:pt x="4319733" y="1763076"/>
                  <a:pt x="4319733" y="1763076"/>
                </a:cubicBezTo>
                <a:cubicBezTo>
                  <a:pt x="4322640" y="1786345"/>
                  <a:pt x="4325546" y="1809614"/>
                  <a:pt x="4328453" y="1832882"/>
                </a:cubicBezTo>
                <a:cubicBezTo>
                  <a:pt x="4328453" y="1829974"/>
                  <a:pt x="4328453" y="1827065"/>
                  <a:pt x="4331358" y="1824156"/>
                </a:cubicBezTo>
                <a:cubicBezTo>
                  <a:pt x="4331358" y="1824156"/>
                  <a:pt x="4334265" y="1824156"/>
                  <a:pt x="4334265" y="1824156"/>
                </a:cubicBezTo>
                <a:cubicBezTo>
                  <a:pt x="4334265" y="1829974"/>
                  <a:pt x="4334265" y="1838700"/>
                  <a:pt x="4337172" y="1844517"/>
                </a:cubicBezTo>
                <a:cubicBezTo>
                  <a:pt x="4337172" y="1841608"/>
                  <a:pt x="4340078" y="1838700"/>
                  <a:pt x="4340078" y="1838700"/>
                </a:cubicBezTo>
                <a:cubicBezTo>
                  <a:pt x="4340078" y="1850334"/>
                  <a:pt x="4340078" y="1864878"/>
                  <a:pt x="4340078" y="1879420"/>
                </a:cubicBezTo>
                <a:cubicBezTo>
                  <a:pt x="4342985" y="1891055"/>
                  <a:pt x="4342985" y="1905598"/>
                  <a:pt x="4342985" y="1920141"/>
                </a:cubicBezTo>
                <a:cubicBezTo>
                  <a:pt x="4345890" y="1920141"/>
                  <a:pt x="4348797" y="1920141"/>
                  <a:pt x="4348797" y="1920141"/>
                </a:cubicBezTo>
                <a:cubicBezTo>
                  <a:pt x="4345890" y="1838700"/>
                  <a:pt x="4340078" y="1760167"/>
                  <a:pt x="4337172" y="1681634"/>
                </a:cubicBezTo>
                <a:cubicBezTo>
                  <a:pt x="4340078" y="1690360"/>
                  <a:pt x="4345890" y="1699086"/>
                  <a:pt x="4348797" y="1707812"/>
                </a:cubicBezTo>
                <a:cubicBezTo>
                  <a:pt x="4345890" y="1687451"/>
                  <a:pt x="4342985" y="1669999"/>
                  <a:pt x="4337172" y="1649640"/>
                </a:cubicBezTo>
                <a:cubicBezTo>
                  <a:pt x="4334265" y="1640914"/>
                  <a:pt x="4328453" y="1635096"/>
                  <a:pt x="4325546" y="1626370"/>
                </a:cubicBezTo>
                <a:cubicBezTo>
                  <a:pt x="4322640" y="1614736"/>
                  <a:pt x="4322640" y="1606010"/>
                  <a:pt x="4322640" y="1594376"/>
                </a:cubicBezTo>
                <a:cubicBezTo>
                  <a:pt x="4319733" y="1576924"/>
                  <a:pt x="4316826" y="1559472"/>
                  <a:pt x="4313921" y="1542021"/>
                </a:cubicBezTo>
                <a:cubicBezTo>
                  <a:pt x="4299389" y="1492574"/>
                  <a:pt x="4290669" y="1440219"/>
                  <a:pt x="4261605" y="1393681"/>
                </a:cubicBezTo>
                <a:cubicBezTo>
                  <a:pt x="4247073" y="1367503"/>
                  <a:pt x="4244167" y="1335508"/>
                  <a:pt x="4226729" y="1309330"/>
                </a:cubicBezTo>
                <a:cubicBezTo>
                  <a:pt x="4218009" y="1294788"/>
                  <a:pt x="4215103" y="1274427"/>
                  <a:pt x="4209290" y="1256975"/>
                </a:cubicBezTo>
                <a:cubicBezTo>
                  <a:pt x="4188945" y="1216254"/>
                  <a:pt x="4171507" y="1175534"/>
                  <a:pt x="4151162" y="1134813"/>
                </a:cubicBezTo>
                <a:cubicBezTo>
                  <a:pt x="4136630" y="1108635"/>
                  <a:pt x="4119192" y="1079550"/>
                  <a:pt x="4104660" y="1053371"/>
                </a:cubicBezTo>
                <a:cubicBezTo>
                  <a:pt x="4101754" y="1047554"/>
                  <a:pt x="4098848" y="1041738"/>
                  <a:pt x="4095941" y="1035920"/>
                </a:cubicBezTo>
                <a:cubicBezTo>
                  <a:pt x="4095941" y="1033012"/>
                  <a:pt x="4098848" y="1033012"/>
                  <a:pt x="4098848" y="1033012"/>
                </a:cubicBezTo>
                <a:cubicBezTo>
                  <a:pt x="4104660" y="1038829"/>
                  <a:pt x="4110473" y="1047554"/>
                  <a:pt x="4116286" y="1056280"/>
                </a:cubicBezTo>
                <a:cubicBezTo>
                  <a:pt x="4116286" y="1056280"/>
                  <a:pt x="4119192" y="1056280"/>
                  <a:pt x="4119192" y="1053371"/>
                </a:cubicBezTo>
                <a:cubicBezTo>
                  <a:pt x="4107566" y="1033012"/>
                  <a:pt x="4095941" y="1012651"/>
                  <a:pt x="4081409" y="995199"/>
                </a:cubicBezTo>
                <a:cubicBezTo>
                  <a:pt x="4081409" y="992291"/>
                  <a:pt x="4081409" y="992291"/>
                  <a:pt x="4078502" y="992291"/>
                </a:cubicBezTo>
                <a:cubicBezTo>
                  <a:pt x="4078502" y="989382"/>
                  <a:pt x="4075597" y="983565"/>
                  <a:pt x="4075597" y="977748"/>
                </a:cubicBezTo>
                <a:cubicBezTo>
                  <a:pt x="4069784" y="966113"/>
                  <a:pt x="4066877" y="948661"/>
                  <a:pt x="4055252" y="939936"/>
                </a:cubicBezTo>
                <a:cubicBezTo>
                  <a:pt x="4037813" y="928301"/>
                  <a:pt x="4029094" y="913758"/>
                  <a:pt x="4020375" y="899214"/>
                </a:cubicBezTo>
                <a:cubicBezTo>
                  <a:pt x="4020375" y="896306"/>
                  <a:pt x="4023281" y="896306"/>
                  <a:pt x="4026188" y="896306"/>
                </a:cubicBezTo>
                <a:cubicBezTo>
                  <a:pt x="4020375" y="887581"/>
                  <a:pt x="4014562" y="878855"/>
                  <a:pt x="4011656" y="870129"/>
                </a:cubicBezTo>
                <a:cubicBezTo>
                  <a:pt x="4008749" y="861403"/>
                  <a:pt x="4008749" y="852677"/>
                  <a:pt x="4005843" y="841042"/>
                </a:cubicBezTo>
                <a:cubicBezTo>
                  <a:pt x="4002937" y="829408"/>
                  <a:pt x="3997124" y="814865"/>
                  <a:pt x="3988405" y="803230"/>
                </a:cubicBezTo>
                <a:cubicBezTo>
                  <a:pt x="3968060" y="779962"/>
                  <a:pt x="3947716" y="756692"/>
                  <a:pt x="3927370" y="733424"/>
                </a:cubicBezTo>
                <a:cubicBezTo>
                  <a:pt x="3924464" y="733424"/>
                  <a:pt x="3921558" y="730515"/>
                  <a:pt x="3915745" y="730515"/>
                </a:cubicBezTo>
                <a:cubicBezTo>
                  <a:pt x="3907026" y="721789"/>
                  <a:pt x="3895400" y="710154"/>
                  <a:pt x="3886681" y="701428"/>
                </a:cubicBezTo>
                <a:cubicBezTo>
                  <a:pt x="3886681" y="701428"/>
                  <a:pt x="3883775" y="704337"/>
                  <a:pt x="3883775" y="704337"/>
                </a:cubicBezTo>
                <a:cubicBezTo>
                  <a:pt x="3898307" y="718880"/>
                  <a:pt x="3912838" y="736332"/>
                  <a:pt x="3927370" y="753783"/>
                </a:cubicBezTo>
                <a:cubicBezTo>
                  <a:pt x="3950621" y="791596"/>
                  <a:pt x="3976779" y="826499"/>
                  <a:pt x="4000030" y="864311"/>
                </a:cubicBezTo>
                <a:cubicBezTo>
                  <a:pt x="4005843" y="873037"/>
                  <a:pt x="4011656" y="881763"/>
                  <a:pt x="4017469" y="890489"/>
                </a:cubicBezTo>
                <a:cubicBezTo>
                  <a:pt x="4017469" y="896306"/>
                  <a:pt x="4017469" y="902123"/>
                  <a:pt x="4017469" y="910849"/>
                </a:cubicBezTo>
                <a:cubicBezTo>
                  <a:pt x="4005843" y="887581"/>
                  <a:pt x="3991311" y="864311"/>
                  <a:pt x="3968060" y="849768"/>
                </a:cubicBezTo>
                <a:lnTo>
                  <a:pt x="3975642" y="870002"/>
                </a:lnTo>
                <a:lnTo>
                  <a:pt x="3968060" y="864311"/>
                </a:lnTo>
                <a:cubicBezTo>
                  <a:pt x="3959341" y="852677"/>
                  <a:pt x="3950621" y="841042"/>
                  <a:pt x="3941902" y="829408"/>
                </a:cubicBezTo>
                <a:cubicBezTo>
                  <a:pt x="3909932" y="791596"/>
                  <a:pt x="3877962" y="750875"/>
                  <a:pt x="3845992" y="710154"/>
                </a:cubicBezTo>
                <a:cubicBezTo>
                  <a:pt x="3843085" y="713063"/>
                  <a:pt x="3840179" y="713063"/>
                  <a:pt x="3840179" y="715972"/>
                </a:cubicBezTo>
                <a:cubicBezTo>
                  <a:pt x="3854711" y="739240"/>
                  <a:pt x="3872149" y="762509"/>
                  <a:pt x="3889588" y="785779"/>
                </a:cubicBezTo>
                <a:cubicBezTo>
                  <a:pt x="3892494" y="791596"/>
                  <a:pt x="3901213" y="797413"/>
                  <a:pt x="3907026" y="803230"/>
                </a:cubicBezTo>
                <a:cubicBezTo>
                  <a:pt x="3921558" y="823591"/>
                  <a:pt x="3938996" y="841042"/>
                  <a:pt x="3950621" y="861403"/>
                </a:cubicBezTo>
                <a:cubicBezTo>
                  <a:pt x="3965153" y="878855"/>
                  <a:pt x="3976779" y="899214"/>
                  <a:pt x="3988405" y="916666"/>
                </a:cubicBezTo>
                <a:cubicBezTo>
                  <a:pt x="3959341" y="881763"/>
                  <a:pt x="3930277" y="846859"/>
                  <a:pt x="3901213" y="809047"/>
                </a:cubicBezTo>
                <a:cubicBezTo>
                  <a:pt x="3883775" y="785779"/>
                  <a:pt x="3866336" y="759601"/>
                  <a:pt x="3840179" y="742149"/>
                </a:cubicBezTo>
                <a:cubicBezTo>
                  <a:pt x="3837272" y="742149"/>
                  <a:pt x="3834366" y="736332"/>
                  <a:pt x="3831460" y="730515"/>
                </a:cubicBezTo>
                <a:cubicBezTo>
                  <a:pt x="3822741" y="724698"/>
                  <a:pt x="3819834" y="715972"/>
                  <a:pt x="3811115" y="707246"/>
                </a:cubicBezTo>
                <a:cubicBezTo>
                  <a:pt x="3790770" y="683977"/>
                  <a:pt x="3767519" y="660708"/>
                  <a:pt x="3747174" y="637439"/>
                </a:cubicBezTo>
                <a:cubicBezTo>
                  <a:pt x="3735549" y="625805"/>
                  <a:pt x="3726829" y="617079"/>
                  <a:pt x="3715204" y="605444"/>
                </a:cubicBezTo>
                <a:cubicBezTo>
                  <a:pt x="3709392" y="599626"/>
                  <a:pt x="3700672" y="596718"/>
                  <a:pt x="3694860" y="590900"/>
                </a:cubicBezTo>
                <a:cubicBezTo>
                  <a:pt x="3686140" y="582175"/>
                  <a:pt x="3677421" y="570541"/>
                  <a:pt x="3668702" y="561815"/>
                </a:cubicBezTo>
                <a:cubicBezTo>
                  <a:pt x="3674515" y="564723"/>
                  <a:pt x="3677421" y="567632"/>
                  <a:pt x="3683234" y="570541"/>
                </a:cubicBezTo>
                <a:cubicBezTo>
                  <a:pt x="3703579" y="582175"/>
                  <a:pt x="3721017" y="596718"/>
                  <a:pt x="3741361" y="608352"/>
                </a:cubicBezTo>
                <a:cubicBezTo>
                  <a:pt x="3741361" y="602535"/>
                  <a:pt x="3741361" y="602535"/>
                  <a:pt x="3738456" y="599626"/>
                </a:cubicBezTo>
                <a:cubicBezTo>
                  <a:pt x="3715204" y="576358"/>
                  <a:pt x="3694860" y="555997"/>
                  <a:pt x="3671608" y="532728"/>
                </a:cubicBezTo>
                <a:cubicBezTo>
                  <a:pt x="3668702" y="529820"/>
                  <a:pt x="3662889" y="529820"/>
                  <a:pt x="3657076" y="526911"/>
                </a:cubicBezTo>
                <a:cubicBezTo>
                  <a:pt x="3657076" y="529820"/>
                  <a:pt x="3657076" y="529820"/>
                  <a:pt x="3654170" y="529820"/>
                </a:cubicBezTo>
                <a:cubicBezTo>
                  <a:pt x="3648357" y="524003"/>
                  <a:pt x="3639638" y="515277"/>
                  <a:pt x="3630919" y="509459"/>
                </a:cubicBezTo>
                <a:cubicBezTo>
                  <a:pt x="3604761" y="486190"/>
                  <a:pt x="3578604" y="465830"/>
                  <a:pt x="3549540" y="448378"/>
                </a:cubicBezTo>
                <a:cubicBezTo>
                  <a:pt x="3517570" y="425110"/>
                  <a:pt x="3485600" y="407658"/>
                  <a:pt x="3453629" y="387297"/>
                </a:cubicBezTo>
                <a:cubicBezTo>
                  <a:pt x="3450723" y="384388"/>
                  <a:pt x="3447816" y="384388"/>
                  <a:pt x="3444910" y="384388"/>
                </a:cubicBezTo>
                <a:cubicBezTo>
                  <a:pt x="3430378" y="375663"/>
                  <a:pt x="3418752" y="358211"/>
                  <a:pt x="3398408" y="355302"/>
                </a:cubicBezTo>
                <a:cubicBezTo>
                  <a:pt x="3395501" y="355302"/>
                  <a:pt x="3392595" y="352394"/>
                  <a:pt x="3389688" y="352394"/>
                </a:cubicBezTo>
                <a:cubicBezTo>
                  <a:pt x="3386783" y="340759"/>
                  <a:pt x="3380969" y="340759"/>
                  <a:pt x="3372251" y="340759"/>
                </a:cubicBezTo>
                <a:cubicBezTo>
                  <a:pt x="3366437" y="337850"/>
                  <a:pt x="3360624" y="334942"/>
                  <a:pt x="3351906" y="332033"/>
                </a:cubicBezTo>
                <a:cubicBezTo>
                  <a:pt x="3346092" y="317491"/>
                  <a:pt x="3334467" y="308764"/>
                  <a:pt x="3317029" y="311673"/>
                </a:cubicBezTo>
                <a:cubicBezTo>
                  <a:pt x="3317029" y="308764"/>
                  <a:pt x="3317029" y="305856"/>
                  <a:pt x="3314123" y="302947"/>
                </a:cubicBezTo>
                <a:cubicBezTo>
                  <a:pt x="3302497" y="297130"/>
                  <a:pt x="3290871" y="291312"/>
                  <a:pt x="3279246" y="285495"/>
                </a:cubicBezTo>
                <a:cubicBezTo>
                  <a:pt x="3273433" y="282586"/>
                  <a:pt x="3267620" y="276770"/>
                  <a:pt x="3258901" y="273861"/>
                </a:cubicBezTo>
                <a:cubicBezTo>
                  <a:pt x="3258901" y="279678"/>
                  <a:pt x="3258901" y="282586"/>
                  <a:pt x="3258901" y="282586"/>
                </a:cubicBezTo>
                <a:cubicBezTo>
                  <a:pt x="3255995" y="282586"/>
                  <a:pt x="3253088" y="282586"/>
                  <a:pt x="3250182" y="279678"/>
                </a:cubicBezTo>
                <a:cubicBezTo>
                  <a:pt x="3244369" y="268044"/>
                  <a:pt x="3235650" y="262227"/>
                  <a:pt x="3218212" y="265135"/>
                </a:cubicBezTo>
                <a:cubicBezTo>
                  <a:pt x="3215305" y="268044"/>
                  <a:pt x="3209492" y="259318"/>
                  <a:pt x="3200774" y="256409"/>
                </a:cubicBezTo>
                <a:cubicBezTo>
                  <a:pt x="3206586" y="256409"/>
                  <a:pt x="3209492" y="256409"/>
                  <a:pt x="3215305" y="256409"/>
                </a:cubicBezTo>
                <a:cubicBezTo>
                  <a:pt x="3212399" y="253501"/>
                  <a:pt x="3212399" y="253501"/>
                  <a:pt x="3209492" y="253501"/>
                </a:cubicBezTo>
                <a:cubicBezTo>
                  <a:pt x="3197867" y="250592"/>
                  <a:pt x="3189148" y="247683"/>
                  <a:pt x="3177522" y="244775"/>
                </a:cubicBezTo>
                <a:cubicBezTo>
                  <a:pt x="3165896" y="241866"/>
                  <a:pt x="3154271" y="233140"/>
                  <a:pt x="3142646" y="227323"/>
                </a:cubicBezTo>
                <a:cubicBezTo>
                  <a:pt x="3122301" y="218597"/>
                  <a:pt x="3101956" y="212780"/>
                  <a:pt x="3081611" y="204054"/>
                </a:cubicBezTo>
                <a:cubicBezTo>
                  <a:pt x="3075799" y="201145"/>
                  <a:pt x="3072892" y="198237"/>
                  <a:pt x="3069986" y="195328"/>
                </a:cubicBezTo>
                <a:cubicBezTo>
                  <a:pt x="3061267" y="192419"/>
                  <a:pt x="3052547" y="195328"/>
                  <a:pt x="3046735" y="192419"/>
                </a:cubicBezTo>
                <a:cubicBezTo>
                  <a:pt x="3020578" y="183693"/>
                  <a:pt x="2994419" y="174968"/>
                  <a:pt x="2968262" y="166242"/>
                </a:cubicBezTo>
                <a:cubicBezTo>
                  <a:pt x="2959543" y="166242"/>
                  <a:pt x="2950824" y="166242"/>
                  <a:pt x="2942105" y="163334"/>
                </a:cubicBezTo>
                <a:cubicBezTo>
                  <a:pt x="2924666" y="160425"/>
                  <a:pt x="2907228" y="154608"/>
                  <a:pt x="2886883" y="148790"/>
                </a:cubicBezTo>
                <a:close/>
                <a:moveTo>
                  <a:pt x="2433038" y="407"/>
                </a:moveTo>
                <a:cubicBezTo>
                  <a:pt x="2438125" y="1498"/>
                  <a:pt x="2443212" y="4406"/>
                  <a:pt x="2447573" y="4406"/>
                </a:cubicBezTo>
                <a:cubicBezTo>
                  <a:pt x="2453386" y="4406"/>
                  <a:pt x="2462107" y="7314"/>
                  <a:pt x="2470827" y="7314"/>
                </a:cubicBezTo>
                <a:cubicBezTo>
                  <a:pt x="2514430" y="10223"/>
                  <a:pt x="2560940" y="13131"/>
                  <a:pt x="2604543" y="13131"/>
                </a:cubicBezTo>
                <a:cubicBezTo>
                  <a:pt x="2613263" y="16039"/>
                  <a:pt x="2624891" y="13131"/>
                  <a:pt x="2633611" y="16039"/>
                </a:cubicBezTo>
                <a:cubicBezTo>
                  <a:pt x="2642332" y="16039"/>
                  <a:pt x="2648145" y="18947"/>
                  <a:pt x="2653959" y="18947"/>
                </a:cubicBezTo>
                <a:cubicBezTo>
                  <a:pt x="2683028" y="24763"/>
                  <a:pt x="2709189" y="30579"/>
                  <a:pt x="2738258" y="36396"/>
                </a:cubicBezTo>
                <a:cubicBezTo>
                  <a:pt x="2764420" y="39305"/>
                  <a:pt x="2790581" y="45121"/>
                  <a:pt x="2816743" y="50937"/>
                </a:cubicBezTo>
                <a:cubicBezTo>
                  <a:pt x="2839998" y="53845"/>
                  <a:pt x="2866160" y="59661"/>
                  <a:pt x="2889414" y="59661"/>
                </a:cubicBezTo>
                <a:cubicBezTo>
                  <a:pt x="2903949" y="59661"/>
                  <a:pt x="2915576" y="62569"/>
                  <a:pt x="2930110" y="68386"/>
                </a:cubicBezTo>
                <a:cubicBezTo>
                  <a:pt x="2941738" y="71294"/>
                  <a:pt x="2959179" y="68386"/>
                  <a:pt x="2967900" y="82927"/>
                </a:cubicBezTo>
                <a:cubicBezTo>
                  <a:pt x="2967900" y="85835"/>
                  <a:pt x="2973713" y="85835"/>
                  <a:pt x="2979527" y="85835"/>
                </a:cubicBezTo>
                <a:cubicBezTo>
                  <a:pt x="2982434" y="85835"/>
                  <a:pt x="2985341" y="82927"/>
                  <a:pt x="2988247" y="82927"/>
                </a:cubicBezTo>
                <a:cubicBezTo>
                  <a:pt x="2994061" y="85835"/>
                  <a:pt x="2996968" y="88743"/>
                  <a:pt x="3002782" y="88743"/>
                </a:cubicBezTo>
                <a:cubicBezTo>
                  <a:pt x="3011502" y="91651"/>
                  <a:pt x="3020223" y="94559"/>
                  <a:pt x="3028944" y="94559"/>
                </a:cubicBezTo>
                <a:cubicBezTo>
                  <a:pt x="3028944" y="97467"/>
                  <a:pt x="3028944" y="97467"/>
                  <a:pt x="3028944" y="97467"/>
                </a:cubicBezTo>
                <a:cubicBezTo>
                  <a:pt x="3020223" y="97467"/>
                  <a:pt x="3014409" y="94559"/>
                  <a:pt x="3008595" y="91651"/>
                </a:cubicBezTo>
                <a:cubicBezTo>
                  <a:pt x="3028944" y="103284"/>
                  <a:pt x="3049292" y="109100"/>
                  <a:pt x="3069639" y="114917"/>
                </a:cubicBezTo>
                <a:cubicBezTo>
                  <a:pt x="3116149" y="132366"/>
                  <a:pt x="3159752" y="146907"/>
                  <a:pt x="3203355" y="164356"/>
                </a:cubicBezTo>
                <a:cubicBezTo>
                  <a:pt x="3217889" y="170172"/>
                  <a:pt x="3229516" y="175988"/>
                  <a:pt x="3244051" y="184712"/>
                </a:cubicBezTo>
                <a:cubicBezTo>
                  <a:pt x="3267305" y="193437"/>
                  <a:pt x="3287653" y="205070"/>
                  <a:pt x="3310908" y="213794"/>
                </a:cubicBezTo>
                <a:cubicBezTo>
                  <a:pt x="3337070" y="222519"/>
                  <a:pt x="3357418" y="234152"/>
                  <a:pt x="3377767" y="248693"/>
                </a:cubicBezTo>
                <a:cubicBezTo>
                  <a:pt x="3389394" y="254509"/>
                  <a:pt x="3401021" y="257417"/>
                  <a:pt x="3409742" y="263233"/>
                </a:cubicBezTo>
                <a:cubicBezTo>
                  <a:pt x="3435903" y="277774"/>
                  <a:pt x="3459158" y="292315"/>
                  <a:pt x="3485320" y="306856"/>
                </a:cubicBezTo>
                <a:cubicBezTo>
                  <a:pt x="3488227" y="306856"/>
                  <a:pt x="3494040" y="309764"/>
                  <a:pt x="3496947" y="312673"/>
                </a:cubicBezTo>
                <a:cubicBezTo>
                  <a:pt x="3523109" y="333029"/>
                  <a:pt x="3549271" y="350479"/>
                  <a:pt x="3575432" y="367927"/>
                </a:cubicBezTo>
                <a:cubicBezTo>
                  <a:pt x="3575432" y="370835"/>
                  <a:pt x="3575432" y="370835"/>
                  <a:pt x="3575432" y="370835"/>
                </a:cubicBezTo>
                <a:cubicBezTo>
                  <a:pt x="3578339" y="373744"/>
                  <a:pt x="3578339" y="373744"/>
                  <a:pt x="3581246" y="376652"/>
                </a:cubicBezTo>
                <a:cubicBezTo>
                  <a:pt x="3581246" y="373744"/>
                  <a:pt x="3581246" y="370835"/>
                  <a:pt x="3581246" y="367927"/>
                </a:cubicBezTo>
                <a:cubicBezTo>
                  <a:pt x="3581246" y="367927"/>
                  <a:pt x="3584153" y="370835"/>
                  <a:pt x="3584153" y="370835"/>
                </a:cubicBezTo>
                <a:cubicBezTo>
                  <a:pt x="3587060" y="370835"/>
                  <a:pt x="3587060" y="370835"/>
                  <a:pt x="3587060" y="370835"/>
                </a:cubicBezTo>
                <a:cubicBezTo>
                  <a:pt x="3587060" y="373744"/>
                  <a:pt x="3589966" y="373744"/>
                  <a:pt x="3589966" y="376652"/>
                </a:cubicBezTo>
                <a:cubicBezTo>
                  <a:pt x="3589966" y="376652"/>
                  <a:pt x="3592874" y="376652"/>
                  <a:pt x="3592874" y="379560"/>
                </a:cubicBezTo>
                <a:cubicBezTo>
                  <a:pt x="3592874" y="379560"/>
                  <a:pt x="3592874" y="382468"/>
                  <a:pt x="3592874" y="382468"/>
                </a:cubicBezTo>
                <a:cubicBezTo>
                  <a:pt x="3592874" y="382468"/>
                  <a:pt x="3592874" y="385377"/>
                  <a:pt x="3592874" y="385377"/>
                </a:cubicBezTo>
                <a:cubicBezTo>
                  <a:pt x="3592874" y="385377"/>
                  <a:pt x="3595780" y="385377"/>
                  <a:pt x="3595780" y="388285"/>
                </a:cubicBezTo>
                <a:cubicBezTo>
                  <a:pt x="3595780" y="385377"/>
                  <a:pt x="3598687" y="382468"/>
                  <a:pt x="3598687" y="382468"/>
                </a:cubicBezTo>
                <a:cubicBezTo>
                  <a:pt x="3601594" y="382468"/>
                  <a:pt x="3607408" y="385377"/>
                  <a:pt x="3610314" y="388285"/>
                </a:cubicBezTo>
                <a:cubicBezTo>
                  <a:pt x="3645197" y="414458"/>
                  <a:pt x="3680079" y="443540"/>
                  <a:pt x="3717868" y="472622"/>
                </a:cubicBezTo>
                <a:cubicBezTo>
                  <a:pt x="3735309" y="487162"/>
                  <a:pt x="3752751" y="501704"/>
                  <a:pt x="3767285" y="516244"/>
                </a:cubicBezTo>
                <a:cubicBezTo>
                  <a:pt x="3778912" y="527877"/>
                  <a:pt x="3787632" y="539510"/>
                  <a:pt x="3799260" y="548234"/>
                </a:cubicBezTo>
                <a:cubicBezTo>
                  <a:pt x="3810888" y="559867"/>
                  <a:pt x="3822515" y="568591"/>
                  <a:pt x="3834143" y="580224"/>
                </a:cubicBezTo>
                <a:cubicBezTo>
                  <a:pt x="3837049" y="580224"/>
                  <a:pt x="3839957" y="583132"/>
                  <a:pt x="3839957" y="586041"/>
                </a:cubicBezTo>
                <a:cubicBezTo>
                  <a:pt x="3839957" y="588949"/>
                  <a:pt x="3837049" y="588949"/>
                  <a:pt x="3837049" y="591857"/>
                </a:cubicBezTo>
                <a:cubicBezTo>
                  <a:pt x="3839957" y="591857"/>
                  <a:pt x="3842863" y="591857"/>
                  <a:pt x="3845770" y="594765"/>
                </a:cubicBezTo>
                <a:cubicBezTo>
                  <a:pt x="3851584" y="600581"/>
                  <a:pt x="3860304" y="603489"/>
                  <a:pt x="3866118" y="609306"/>
                </a:cubicBezTo>
                <a:cubicBezTo>
                  <a:pt x="3874838" y="618031"/>
                  <a:pt x="3880652" y="629663"/>
                  <a:pt x="3889373" y="638387"/>
                </a:cubicBezTo>
                <a:cubicBezTo>
                  <a:pt x="3935883" y="699459"/>
                  <a:pt x="3985299" y="757622"/>
                  <a:pt x="4028902" y="818694"/>
                </a:cubicBezTo>
                <a:cubicBezTo>
                  <a:pt x="4057970" y="853592"/>
                  <a:pt x="4081225" y="891398"/>
                  <a:pt x="4104480" y="929205"/>
                </a:cubicBezTo>
                <a:cubicBezTo>
                  <a:pt x="4130642" y="972827"/>
                  <a:pt x="4156804" y="1019358"/>
                  <a:pt x="4180058" y="1065888"/>
                </a:cubicBezTo>
                <a:cubicBezTo>
                  <a:pt x="4220754" y="1150225"/>
                  <a:pt x="4261450" y="1234563"/>
                  <a:pt x="4290519" y="1324716"/>
                </a:cubicBezTo>
                <a:cubicBezTo>
                  <a:pt x="4299239" y="1345073"/>
                  <a:pt x="4310867" y="1368338"/>
                  <a:pt x="4307960" y="1391604"/>
                </a:cubicBezTo>
                <a:cubicBezTo>
                  <a:pt x="4305053" y="1385788"/>
                  <a:pt x="4302146" y="1379971"/>
                  <a:pt x="4299239" y="1374154"/>
                </a:cubicBezTo>
                <a:cubicBezTo>
                  <a:pt x="4302146" y="1403236"/>
                  <a:pt x="4316680" y="1426502"/>
                  <a:pt x="4313774" y="1452675"/>
                </a:cubicBezTo>
                <a:cubicBezTo>
                  <a:pt x="4310867" y="1455583"/>
                  <a:pt x="4316680" y="1461400"/>
                  <a:pt x="4316680" y="1467216"/>
                </a:cubicBezTo>
                <a:cubicBezTo>
                  <a:pt x="4319588" y="1461400"/>
                  <a:pt x="4319588" y="1458492"/>
                  <a:pt x="4319588" y="1455583"/>
                </a:cubicBezTo>
                <a:cubicBezTo>
                  <a:pt x="4322494" y="1464308"/>
                  <a:pt x="4325401" y="1473032"/>
                  <a:pt x="4325401" y="1481757"/>
                </a:cubicBezTo>
                <a:cubicBezTo>
                  <a:pt x="4328308" y="1481757"/>
                  <a:pt x="4328308" y="1481757"/>
                  <a:pt x="4331214" y="1481757"/>
                </a:cubicBezTo>
                <a:cubicBezTo>
                  <a:pt x="4328308" y="1467216"/>
                  <a:pt x="4322494" y="1449767"/>
                  <a:pt x="4319588" y="1435226"/>
                </a:cubicBezTo>
                <a:cubicBezTo>
                  <a:pt x="4316680" y="1420685"/>
                  <a:pt x="4310867" y="1406144"/>
                  <a:pt x="4307960" y="1391604"/>
                </a:cubicBezTo>
                <a:cubicBezTo>
                  <a:pt x="4313774" y="1409052"/>
                  <a:pt x="4325401" y="1426502"/>
                  <a:pt x="4328308" y="1443951"/>
                </a:cubicBezTo>
                <a:cubicBezTo>
                  <a:pt x="4337028" y="1473032"/>
                  <a:pt x="4342842" y="1505023"/>
                  <a:pt x="4348656" y="1537012"/>
                </a:cubicBezTo>
                <a:cubicBezTo>
                  <a:pt x="4354470" y="1566093"/>
                  <a:pt x="4360283" y="1592267"/>
                  <a:pt x="4366097" y="1621349"/>
                </a:cubicBezTo>
                <a:cubicBezTo>
                  <a:pt x="4371911" y="1662064"/>
                  <a:pt x="4380631" y="1699870"/>
                  <a:pt x="4386445" y="1737676"/>
                </a:cubicBezTo>
                <a:cubicBezTo>
                  <a:pt x="4389352" y="1769666"/>
                  <a:pt x="4392259" y="1801655"/>
                  <a:pt x="4403886" y="1833645"/>
                </a:cubicBezTo>
                <a:cubicBezTo>
                  <a:pt x="4403886" y="1824921"/>
                  <a:pt x="4406793" y="1816197"/>
                  <a:pt x="4409700" y="1804564"/>
                </a:cubicBezTo>
                <a:cubicBezTo>
                  <a:pt x="4412607" y="1810380"/>
                  <a:pt x="4415514" y="1810380"/>
                  <a:pt x="4415514" y="1810380"/>
                </a:cubicBezTo>
                <a:cubicBezTo>
                  <a:pt x="4418420" y="1827829"/>
                  <a:pt x="4432955" y="1842370"/>
                  <a:pt x="4424234" y="1859819"/>
                </a:cubicBezTo>
                <a:cubicBezTo>
                  <a:pt x="4424234" y="1865635"/>
                  <a:pt x="4427141" y="1871451"/>
                  <a:pt x="4427141" y="1877268"/>
                </a:cubicBezTo>
                <a:cubicBezTo>
                  <a:pt x="4430048" y="1874359"/>
                  <a:pt x="4430048" y="1871451"/>
                  <a:pt x="4430048" y="1865635"/>
                </a:cubicBezTo>
                <a:cubicBezTo>
                  <a:pt x="4432955" y="1868543"/>
                  <a:pt x="4432955" y="1871451"/>
                  <a:pt x="4435862" y="1874359"/>
                </a:cubicBezTo>
                <a:cubicBezTo>
                  <a:pt x="4435862" y="1865635"/>
                  <a:pt x="4435862" y="1859819"/>
                  <a:pt x="4435862" y="1851095"/>
                </a:cubicBezTo>
                <a:cubicBezTo>
                  <a:pt x="4435862" y="1854003"/>
                  <a:pt x="4438768" y="1854003"/>
                  <a:pt x="4441675" y="1854003"/>
                </a:cubicBezTo>
                <a:cubicBezTo>
                  <a:pt x="4430048" y="1670788"/>
                  <a:pt x="4389352" y="1493389"/>
                  <a:pt x="4339936" y="1318899"/>
                </a:cubicBezTo>
                <a:cubicBezTo>
                  <a:pt x="4345749" y="1327624"/>
                  <a:pt x="4348656" y="1339256"/>
                  <a:pt x="4351563" y="1347981"/>
                </a:cubicBezTo>
                <a:cubicBezTo>
                  <a:pt x="4357377" y="1359614"/>
                  <a:pt x="4360283" y="1371246"/>
                  <a:pt x="4363190" y="1379971"/>
                </a:cubicBezTo>
                <a:cubicBezTo>
                  <a:pt x="4398073" y="1502114"/>
                  <a:pt x="4427141" y="1624257"/>
                  <a:pt x="4438768" y="1749308"/>
                </a:cubicBezTo>
                <a:cubicBezTo>
                  <a:pt x="4438768" y="1775482"/>
                  <a:pt x="4441675" y="1801655"/>
                  <a:pt x="4441675" y="1827829"/>
                </a:cubicBezTo>
                <a:cubicBezTo>
                  <a:pt x="4444582" y="1848187"/>
                  <a:pt x="4441675" y="1871451"/>
                  <a:pt x="4453303" y="1891809"/>
                </a:cubicBezTo>
                <a:cubicBezTo>
                  <a:pt x="4462023" y="1906350"/>
                  <a:pt x="4459117" y="1917982"/>
                  <a:pt x="4453303" y="1929615"/>
                </a:cubicBezTo>
                <a:cubicBezTo>
                  <a:pt x="4450396" y="1938340"/>
                  <a:pt x="4450396" y="1947064"/>
                  <a:pt x="4450396" y="1955788"/>
                </a:cubicBezTo>
                <a:cubicBezTo>
                  <a:pt x="4450396" y="1976146"/>
                  <a:pt x="4453303" y="1999411"/>
                  <a:pt x="4456209" y="2022676"/>
                </a:cubicBezTo>
                <a:cubicBezTo>
                  <a:pt x="4459117" y="2037218"/>
                  <a:pt x="4459117" y="2054666"/>
                  <a:pt x="4464930" y="2066299"/>
                </a:cubicBezTo>
                <a:cubicBezTo>
                  <a:pt x="4476557" y="2086656"/>
                  <a:pt x="4462023" y="2101197"/>
                  <a:pt x="4464930" y="2118646"/>
                </a:cubicBezTo>
                <a:cubicBezTo>
                  <a:pt x="4462023" y="2118646"/>
                  <a:pt x="4462023" y="2118646"/>
                  <a:pt x="4459117" y="2118646"/>
                </a:cubicBezTo>
                <a:cubicBezTo>
                  <a:pt x="4459117" y="2104105"/>
                  <a:pt x="4459117" y="2092473"/>
                  <a:pt x="4459117" y="2077932"/>
                </a:cubicBezTo>
                <a:cubicBezTo>
                  <a:pt x="4459117" y="2077932"/>
                  <a:pt x="4456209" y="2077932"/>
                  <a:pt x="4453303" y="2077932"/>
                </a:cubicBezTo>
                <a:cubicBezTo>
                  <a:pt x="4464930" y="2104105"/>
                  <a:pt x="4444582" y="2127371"/>
                  <a:pt x="4447489" y="2150636"/>
                </a:cubicBezTo>
                <a:cubicBezTo>
                  <a:pt x="4462023" y="2150636"/>
                  <a:pt x="4459117" y="2162269"/>
                  <a:pt x="4459117" y="2170993"/>
                </a:cubicBezTo>
                <a:lnTo>
                  <a:pt x="4461985" y="2234128"/>
                </a:lnTo>
                <a:lnTo>
                  <a:pt x="4461296" y="2234609"/>
                </a:lnTo>
                <a:cubicBezTo>
                  <a:pt x="4460570" y="2234973"/>
                  <a:pt x="4460570" y="2234973"/>
                  <a:pt x="4462023" y="2234973"/>
                </a:cubicBezTo>
                <a:lnTo>
                  <a:pt x="4461985" y="2234128"/>
                </a:lnTo>
                <a:lnTo>
                  <a:pt x="4464930" y="2232065"/>
                </a:lnTo>
                <a:cubicBezTo>
                  <a:pt x="4464930" y="2232065"/>
                  <a:pt x="4464930" y="2232065"/>
                  <a:pt x="4467837" y="2232065"/>
                </a:cubicBezTo>
                <a:cubicBezTo>
                  <a:pt x="4459117" y="2261146"/>
                  <a:pt x="4450396" y="2290228"/>
                  <a:pt x="4441675" y="2319310"/>
                </a:cubicBezTo>
                <a:cubicBezTo>
                  <a:pt x="4441675" y="2316402"/>
                  <a:pt x="4438768" y="2316402"/>
                  <a:pt x="4438768" y="2316402"/>
                </a:cubicBezTo>
                <a:cubicBezTo>
                  <a:pt x="4435862" y="2307677"/>
                  <a:pt x="4435862" y="2298952"/>
                  <a:pt x="4435862" y="2290228"/>
                </a:cubicBezTo>
                <a:cubicBezTo>
                  <a:pt x="4430048" y="2307677"/>
                  <a:pt x="4427141" y="2322218"/>
                  <a:pt x="4421328" y="2339667"/>
                </a:cubicBezTo>
                <a:cubicBezTo>
                  <a:pt x="4418420" y="2351300"/>
                  <a:pt x="4415514" y="2362932"/>
                  <a:pt x="4412607" y="2374565"/>
                </a:cubicBezTo>
                <a:cubicBezTo>
                  <a:pt x="4412607" y="2377473"/>
                  <a:pt x="4415514" y="2386198"/>
                  <a:pt x="4415514" y="2392014"/>
                </a:cubicBezTo>
                <a:cubicBezTo>
                  <a:pt x="4412607" y="2406555"/>
                  <a:pt x="4409700" y="2424004"/>
                  <a:pt x="4406793" y="2441453"/>
                </a:cubicBezTo>
                <a:cubicBezTo>
                  <a:pt x="4400979" y="2464719"/>
                  <a:pt x="4398073" y="2487983"/>
                  <a:pt x="4392259" y="2511249"/>
                </a:cubicBezTo>
                <a:cubicBezTo>
                  <a:pt x="4398073" y="2511249"/>
                  <a:pt x="4400979" y="2511249"/>
                  <a:pt x="4403886" y="2511249"/>
                </a:cubicBezTo>
                <a:cubicBezTo>
                  <a:pt x="4406793" y="2508341"/>
                  <a:pt x="4406793" y="2505433"/>
                  <a:pt x="4406793" y="2502525"/>
                </a:cubicBezTo>
                <a:cubicBezTo>
                  <a:pt x="4406793" y="2493800"/>
                  <a:pt x="4409700" y="2485075"/>
                  <a:pt x="4409700" y="2476351"/>
                </a:cubicBezTo>
                <a:cubicBezTo>
                  <a:pt x="4421328" y="2479259"/>
                  <a:pt x="4418420" y="2473443"/>
                  <a:pt x="4418420" y="2467627"/>
                </a:cubicBezTo>
                <a:cubicBezTo>
                  <a:pt x="4424234" y="2447269"/>
                  <a:pt x="4430048" y="2426912"/>
                  <a:pt x="4432955" y="2406555"/>
                </a:cubicBezTo>
                <a:cubicBezTo>
                  <a:pt x="4444582" y="2406555"/>
                  <a:pt x="4453303" y="2412371"/>
                  <a:pt x="4450396" y="2421096"/>
                </a:cubicBezTo>
                <a:cubicBezTo>
                  <a:pt x="4450396" y="2438545"/>
                  <a:pt x="4444582" y="2453085"/>
                  <a:pt x="4441675" y="2470535"/>
                </a:cubicBezTo>
                <a:cubicBezTo>
                  <a:pt x="4438768" y="2476351"/>
                  <a:pt x="4435862" y="2485075"/>
                  <a:pt x="4432955" y="2490892"/>
                </a:cubicBezTo>
                <a:cubicBezTo>
                  <a:pt x="4427141" y="2511249"/>
                  <a:pt x="4421328" y="2531606"/>
                  <a:pt x="4415514" y="2551964"/>
                </a:cubicBezTo>
                <a:cubicBezTo>
                  <a:pt x="4412607" y="2549055"/>
                  <a:pt x="4412607" y="2549055"/>
                  <a:pt x="4412607" y="2546147"/>
                </a:cubicBezTo>
                <a:cubicBezTo>
                  <a:pt x="4406793" y="2557780"/>
                  <a:pt x="4398073" y="2569412"/>
                  <a:pt x="4392259" y="2581046"/>
                </a:cubicBezTo>
                <a:cubicBezTo>
                  <a:pt x="4392259" y="2578137"/>
                  <a:pt x="4389352" y="2575229"/>
                  <a:pt x="4389352" y="2572320"/>
                </a:cubicBezTo>
                <a:cubicBezTo>
                  <a:pt x="4386445" y="2578137"/>
                  <a:pt x="4386445" y="2581046"/>
                  <a:pt x="4386445" y="2586862"/>
                </a:cubicBezTo>
                <a:cubicBezTo>
                  <a:pt x="4369004" y="2613035"/>
                  <a:pt x="4380631" y="2647933"/>
                  <a:pt x="4354470" y="2671198"/>
                </a:cubicBezTo>
                <a:cubicBezTo>
                  <a:pt x="4351563" y="2671198"/>
                  <a:pt x="4348656" y="2671198"/>
                  <a:pt x="4348656" y="2671198"/>
                </a:cubicBezTo>
                <a:cubicBezTo>
                  <a:pt x="4342842" y="2682831"/>
                  <a:pt x="4337028" y="2694464"/>
                  <a:pt x="4331214" y="2706097"/>
                </a:cubicBezTo>
                <a:cubicBezTo>
                  <a:pt x="4331214" y="2711913"/>
                  <a:pt x="4331214" y="2717729"/>
                  <a:pt x="4328308" y="2720637"/>
                </a:cubicBezTo>
                <a:cubicBezTo>
                  <a:pt x="4328308" y="2723545"/>
                  <a:pt x="4328308" y="2726453"/>
                  <a:pt x="4328308" y="2726453"/>
                </a:cubicBezTo>
                <a:cubicBezTo>
                  <a:pt x="4313774" y="2758443"/>
                  <a:pt x="4299239" y="2790433"/>
                  <a:pt x="4299239" y="2825331"/>
                </a:cubicBezTo>
                <a:cubicBezTo>
                  <a:pt x="4296333" y="2831148"/>
                  <a:pt x="4287612" y="2834056"/>
                  <a:pt x="4281799" y="2839872"/>
                </a:cubicBezTo>
                <a:cubicBezTo>
                  <a:pt x="4281799" y="2842780"/>
                  <a:pt x="4278891" y="2842780"/>
                  <a:pt x="4275985" y="2842780"/>
                </a:cubicBezTo>
                <a:cubicBezTo>
                  <a:pt x="4270171" y="2851505"/>
                  <a:pt x="4264357" y="2860230"/>
                  <a:pt x="4261450" y="2871862"/>
                </a:cubicBezTo>
                <a:cubicBezTo>
                  <a:pt x="4241102" y="2906760"/>
                  <a:pt x="4220754" y="2944566"/>
                  <a:pt x="4203313" y="2982373"/>
                </a:cubicBezTo>
                <a:cubicBezTo>
                  <a:pt x="4191685" y="3005638"/>
                  <a:pt x="4185872" y="3028903"/>
                  <a:pt x="4177151" y="3055077"/>
                </a:cubicBezTo>
                <a:cubicBezTo>
                  <a:pt x="4162617" y="3072526"/>
                  <a:pt x="4150990" y="3089975"/>
                  <a:pt x="4139362" y="3107424"/>
                </a:cubicBezTo>
                <a:cubicBezTo>
                  <a:pt x="4142269" y="3110332"/>
                  <a:pt x="4142269" y="3110332"/>
                  <a:pt x="4145176" y="3110332"/>
                </a:cubicBezTo>
                <a:cubicBezTo>
                  <a:pt x="4156804" y="3092883"/>
                  <a:pt x="4165524" y="3072526"/>
                  <a:pt x="4177151" y="3055077"/>
                </a:cubicBezTo>
                <a:cubicBezTo>
                  <a:pt x="4185872" y="3040536"/>
                  <a:pt x="4194593" y="3028903"/>
                  <a:pt x="4203313" y="3014363"/>
                </a:cubicBezTo>
                <a:cubicBezTo>
                  <a:pt x="4206220" y="3017271"/>
                  <a:pt x="4206220" y="3017271"/>
                  <a:pt x="4209127" y="3017271"/>
                </a:cubicBezTo>
                <a:cubicBezTo>
                  <a:pt x="4200407" y="3037628"/>
                  <a:pt x="4194593" y="3055077"/>
                  <a:pt x="4185872" y="3072526"/>
                </a:cubicBezTo>
                <a:cubicBezTo>
                  <a:pt x="4185872" y="3075434"/>
                  <a:pt x="4185872" y="3075434"/>
                  <a:pt x="4185872" y="3075434"/>
                </a:cubicBezTo>
                <a:cubicBezTo>
                  <a:pt x="4180058" y="3087067"/>
                  <a:pt x="4180058" y="3095791"/>
                  <a:pt x="4174244" y="3104516"/>
                </a:cubicBezTo>
                <a:cubicBezTo>
                  <a:pt x="4162617" y="3121965"/>
                  <a:pt x="4148082" y="3136506"/>
                  <a:pt x="4133549" y="3151046"/>
                </a:cubicBezTo>
                <a:cubicBezTo>
                  <a:pt x="4116107" y="3174312"/>
                  <a:pt x="4101573" y="3194669"/>
                  <a:pt x="4084132" y="3217934"/>
                </a:cubicBezTo>
                <a:cubicBezTo>
                  <a:pt x="4078318" y="3226659"/>
                  <a:pt x="4072504" y="3235384"/>
                  <a:pt x="4066691" y="3241200"/>
                </a:cubicBezTo>
                <a:cubicBezTo>
                  <a:pt x="4049250" y="3261557"/>
                  <a:pt x="4034715" y="3279006"/>
                  <a:pt x="4017275" y="3299363"/>
                </a:cubicBezTo>
                <a:cubicBezTo>
                  <a:pt x="4008553" y="3305179"/>
                  <a:pt x="3999833" y="3310996"/>
                  <a:pt x="3994019" y="3316813"/>
                </a:cubicBezTo>
                <a:cubicBezTo>
                  <a:pt x="3982392" y="3328445"/>
                  <a:pt x="3973672" y="3340077"/>
                  <a:pt x="3962044" y="3348802"/>
                </a:cubicBezTo>
                <a:cubicBezTo>
                  <a:pt x="3944603" y="3366251"/>
                  <a:pt x="3932975" y="3383700"/>
                  <a:pt x="3918441" y="3409874"/>
                </a:cubicBezTo>
                <a:cubicBezTo>
                  <a:pt x="3935883" y="3395333"/>
                  <a:pt x="3947510" y="3386608"/>
                  <a:pt x="3959137" y="3377884"/>
                </a:cubicBezTo>
                <a:cubicBezTo>
                  <a:pt x="3962044" y="3374976"/>
                  <a:pt x="3964951" y="3374976"/>
                  <a:pt x="3970764" y="3372067"/>
                </a:cubicBezTo>
                <a:cubicBezTo>
                  <a:pt x="3950417" y="3395333"/>
                  <a:pt x="3932975" y="3421506"/>
                  <a:pt x="3909721" y="3441864"/>
                </a:cubicBezTo>
                <a:cubicBezTo>
                  <a:pt x="3880652" y="3473854"/>
                  <a:pt x="3851584" y="3500027"/>
                  <a:pt x="3819608" y="3529109"/>
                </a:cubicBezTo>
                <a:cubicBezTo>
                  <a:pt x="3810888" y="3537833"/>
                  <a:pt x="3799260" y="3552374"/>
                  <a:pt x="3790540" y="3561099"/>
                </a:cubicBezTo>
                <a:cubicBezTo>
                  <a:pt x="3790540" y="3564007"/>
                  <a:pt x="3793446" y="3564007"/>
                  <a:pt x="3793446" y="3566915"/>
                </a:cubicBezTo>
                <a:cubicBezTo>
                  <a:pt x="3822515" y="3543650"/>
                  <a:pt x="3851584" y="3520384"/>
                  <a:pt x="3880652" y="3497119"/>
                </a:cubicBezTo>
                <a:cubicBezTo>
                  <a:pt x="3880652" y="3497119"/>
                  <a:pt x="3880652" y="3497119"/>
                  <a:pt x="3880652" y="3500027"/>
                </a:cubicBezTo>
                <a:cubicBezTo>
                  <a:pt x="3874838" y="3508752"/>
                  <a:pt x="3869024" y="3520384"/>
                  <a:pt x="3860304" y="3529109"/>
                </a:cubicBezTo>
                <a:cubicBezTo>
                  <a:pt x="3839957" y="3546558"/>
                  <a:pt x="3819608" y="3566915"/>
                  <a:pt x="3799260" y="3584364"/>
                </a:cubicBezTo>
                <a:cubicBezTo>
                  <a:pt x="3726589" y="3642527"/>
                  <a:pt x="3653917" y="3697783"/>
                  <a:pt x="3575432" y="3744314"/>
                </a:cubicBezTo>
                <a:cubicBezTo>
                  <a:pt x="3557991" y="3753038"/>
                  <a:pt x="3543457" y="3764670"/>
                  <a:pt x="3528923" y="3773395"/>
                </a:cubicBezTo>
                <a:cubicBezTo>
                  <a:pt x="3499854" y="3790844"/>
                  <a:pt x="3467879" y="3805385"/>
                  <a:pt x="3438810" y="3819926"/>
                </a:cubicBezTo>
                <a:cubicBezTo>
                  <a:pt x="3432996" y="3819926"/>
                  <a:pt x="3427183" y="3822834"/>
                  <a:pt x="3424276" y="3825742"/>
                </a:cubicBezTo>
                <a:cubicBezTo>
                  <a:pt x="3406834" y="3834467"/>
                  <a:pt x="3389394" y="3840283"/>
                  <a:pt x="3371953" y="3849007"/>
                </a:cubicBezTo>
                <a:cubicBezTo>
                  <a:pt x="3357418" y="3857732"/>
                  <a:pt x="3342884" y="3863548"/>
                  <a:pt x="3328350" y="3872273"/>
                </a:cubicBezTo>
                <a:cubicBezTo>
                  <a:pt x="3313815" y="3878089"/>
                  <a:pt x="3299281" y="3889722"/>
                  <a:pt x="3284747" y="3898447"/>
                </a:cubicBezTo>
                <a:cubicBezTo>
                  <a:pt x="3264399" y="3910079"/>
                  <a:pt x="3244051" y="3921711"/>
                  <a:pt x="3220796" y="3933345"/>
                </a:cubicBezTo>
                <a:cubicBezTo>
                  <a:pt x="3203355" y="3942069"/>
                  <a:pt x="3183007" y="3947885"/>
                  <a:pt x="3162659" y="3956610"/>
                </a:cubicBezTo>
                <a:cubicBezTo>
                  <a:pt x="3101615" y="3979875"/>
                  <a:pt x="3040571" y="4008957"/>
                  <a:pt x="2976620" y="4029314"/>
                </a:cubicBezTo>
                <a:cubicBezTo>
                  <a:pt x="2930110" y="4043855"/>
                  <a:pt x="2883601" y="4055488"/>
                  <a:pt x="2837091" y="4064212"/>
                </a:cubicBezTo>
                <a:cubicBezTo>
                  <a:pt x="2761512" y="4075844"/>
                  <a:pt x="2688842" y="4084570"/>
                  <a:pt x="2616170" y="4096202"/>
                </a:cubicBezTo>
                <a:cubicBezTo>
                  <a:pt x="2595822" y="4099110"/>
                  <a:pt x="2578381" y="4099110"/>
                  <a:pt x="2558033" y="4102018"/>
                </a:cubicBezTo>
                <a:cubicBezTo>
                  <a:pt x="2491176" y="4102018"/>
                  <a:pt x="2427224" y="4102018"/>
                  <a:pt x="2363273" y="4102018"/>
                </a:cubicBezTo>
                <a:cubicBezTo>
                  <a:pt x="2360367" y="4099110"/>
                  <a:pt x="2357460" y="4099110"/>
                  <a:pt x="2354553" y="4099110"/>
                </a:cubicBezTo>
                <a:cubicBezTo>
                  <a:pt x="2308044" y="4096202"/>
                  <a:pt x="2261533" y="4090386"/>
                  <a:pt x="2215024" y="4087478"/>
                </a:cubicBezTo>
                <a:cubicBezTo>
                  <a:pt x="2185955" y="4084570"/>
                  <a:pt x="2153980" y="4075844"/>
                  <a:pt x="2124912" y="4081661"/>
                </a:cubicBezTo>
                <a:cubicBezTo>
                  <a:pt x="2090029" y="4084570"/>
                  <a:pt x="2055147" y="4075844"/>
                  <a:pt x="2017358" y="4078753"/>
                </a:cubicBezTo>
                <a:cubicBezTo>
                  <a:pt x="2020264" y="4072936"/>
                  <a:pt x="2020264" y="4070028"/>
                  <a:pt x="2020264" y="4064212"/>
                </a:cubicBezTo>
                <a:cubicBezTo>
                  <a:pt x="1973755" y="4061304"/>
                  <a:pt x="1930152" y="4075844"/>
                  <a:pt x="1886549" y="4067120"/>
                </a:cubicBezTo>
                <a:cubicBezTo>
                  <a:pt x="1935966" y="4064212"/>
                  <a:pt x="1982475" y="4061304"/>
                  <a:pt x="2031892" y="4058396"/>
                </a:cubicBezTo>
                <a:cubicBezTo>
                  <a:pt x="2031892" y="4055488"/>
                  <a:pt x="2031892" y="4055488"/>
                  <a:pt x="2031892" y="4052580"/>
                </a:cubicBezTo>
                <a:cubicBezTo>
                  <a:pt x="2028985" y="4052580"/>
                  <a:pt x="2023172" y="4049672"/>
                  <a:pt x="2020264" y="4049672"/>
                </a:cubicBezTo>
                <a:cubicBezTo>
                  <a:pt x="2060961" y="4055488"/>
                  <a:pt x="2101657" y="4046763"/>
                  <a:pt x="2145259" y="4032222"/>
                </a:cubicBezTo>
                <a:cubicBezTo>
                  <a:pt x="2107470" y="4023498"/>
                  <a:pt x="2072588" y="4014773"/>
                  <a:pt x="2037706" y="4008957"/>
                </a:cubicBezTo>
                <a:cubicBezTo>
                  <a:pt x="2005730" y="4003141"/>
                  <a:pt x="1973755" y="3997324"/>
                  <a:pt x="1941779" y="3991508"/>
                </a:cubicBezTo>
                <a:cubicBezTo>
                  <a:pt x="1933059" y="3988600"/>
                  <a:pt x="1921432" y="3985691"/>
                  <a:pt x="1909804" y="3982783"/>
                </a:cubicBezTo>
                <a:cubicBezTo>
                  <a:pt x="1889456" y="3976967"/>
                  <a:pt x="1866201" y="3971151"/>
                  <a:pt x="1845853" y="3965334"/>
                </a:cubicBezTo>
                <a:cubicBezTo>
                  <a:pt x="1810971" y="3953701"/>
                  <a:pt x="1776089" y="3942069"/>
                  <a:pt x="1741206" y="3933345"/>
                </a:cubicBezTo>
                <a:cubicBezTo>
                  <a:pt x="1729579" y="3927528"/>
                  <a:pt x="1717952" y="3927528"/>
                  <a:pt x="1706324" y="3924620"/>
                </a:cubicBezTo>
                <a:cubicBezTo>
                  <a:pt x="1659814" y="3915895"/>
                  <a:pt x="1613305" y="3921711"/>
                  <a:pt x="1569702" y="3904263"/>
                </a:cubicBezTo>
                <a:cubicBezTo>
                  <a:pt x="1546447" y="3895539"/>
                  <a:pt x="1520285" y="3898447"/>
                  <a:pt x="1494123" y="3892630"/>
                </a:cubicBezTo>
                <a:cubicBezTo>
                  <a:pt x="1479589" y="3889722"/>
                  <a:pt x="1465055" y="3875181"/>
                  <a:pt x="1447614" y="3880997"/>
                </a:cubicBezTo>
                <a:cubicBezTo>
                  <a:pt x="1447614" y="3880997"/>
                  <a:pt x="1447614" y="3880997"/>
                  <a:pt x="1444707" y="3880997"/>
                </a:cubicBezTo>
                <a:cubicBezTo>
                  <a:pt x="1438894" y="3866457"/>
                  <a:pt x="1424359" y="3869365"/>
                  <a:pt x="1412731" y="3869365"/>
                </a:cubicBezTo>
                <a:cubicBezTo>
                  <a:pt x="1404011" y="3869365"/>
                  <a:pt x="1401104" y="3869365"/>
                  <a:pt x="1395291" y="3860640"/>
                </a:cubicBezTo>
                <a:cubicBezTo>
                  <a:pt x="1389477" y="3851916"/>
                  <a:pt x="1377850" y="3846099"/>
                  <a:pt x="1366222" y="3846099"/>
                </a:cubicBezTo>
                <a:cubicBezTo>
                  <a:pt x="1366222" y="3851916"/>
                  <a:pt x="1366222" y="3857732"/>
                  <a:pt x="1363315" y="3863548"/>
                </a:cubicBezTo>
                <a:cubicBezTo>
                  <a:pt x="1363315" y="3866457"/>
                  <a:pt x="1357502" y="3863548"/>
                  <a:pt x="1351688" y="3866457"/>
                </a:cubicBezTo>
                <a:cubicBezTo>
                  <a:pt x="1354594" y="3860640"/>
                  <a:pt x="1357502" y="3857732"/>
                  <a:pt x="1357502" y="3854824"/>
                </a:cubicBezTo>
                <a:cubicBezTo>
                  <a:pt x="1351688" y="3851916"/>
                  <a:pt x="1345874" y="3849007"/>
                  <a:pt x="1340060" y="3846099"/>
                </a:cubicBezTo>
                <a:cubicBezTo>
                  <a:pt x="1342967" y="3846099"/>
                  <a:pt x="1345874" y="3843191"/>
                  <a:pt x="1348781" y="3843191"/>
                </a:cubicBezTo>
                <a:cubicBezTo>
                  <a:pt x="1284830" y="3802476"/>
                  <a:pt x="1206345" y="3799568"/>
                  <a:pt x="1136581" y="3758854"/>
                </a:cubicBezTo>
                <a:cubicBezTo>
                  <a:pt x="1142394" y="3755946"/>
                  <a:pt x="1145301" y="3755946"/>
                  <a:pt x="1148208" y="3755946"/>
                </a:cubicBezTo>
                <a:cubicBezTo>
                  <a:pt x="1148208" y="3755946"/>
                  <a:pt x="1148208" y="3755946"/>
                  <a:pt x="1151115" y="3755946"/>
                </a:cubicBezTo>
                <a:cubicBezTo>
                  <a:pt x="1142394" y="3753038"/>
                  <a:pt x="1133673" y="3747222"/>
                  <a:pt x="1124953" y="3744314"/>
                </a:cubicBezTo>
                <a:cubicBezTo>
                  <a:pt x="1127860" y="3744314"/>
                  <a:pt x="1130767" y="3744314"/>
                  <a:pt x="1136581" y="3741405"/>
                </a:cubicBezTo>
                <a:cubicBezTo>
                  <a:pt x="1122046" y="3735589"/>
                  <a:pt x="1113326" y="3726864"/>
                  <a:pt x="1101698" y="3721048"/>
                </a:cubicBezTo>
                <a:cubicBezTo>
                  <a:pt x="1066816" y="3703599"/>
                  <a:pt x="1031933" y="3686150"/>
                  <a:pt x="997052" y="3671609"/>
                </a:cubicBezTo>
                <a:cubicBezTo>
                  <a:pt x="988330" y="3665793"/>
                  <a:pt x="976703" y="3665793"/>
                  <a:pt x="965076" y="3659977"/>
                </a:cubicBezTo>
                <a:cubicBezTo>
                  <a:pt x="970890" y="3677425"/>
                  <a:pt x="997052" y="3665793"/>
                  <a:pt x="994144" y="3691966"/>
                </a:cubicBezTo>
                <a:cubicBezTo>
                  <a:pt x="965076" y="3674517"/>
                  <a:pt x="938914" y="3659977"/>
                  <a:pt x="912752" y="3645435"/>
                </a:cubicBezTo>
                <a:cubicBezTo>
                  <a:pt x="915660" y="3645435"/>
                  <a:pt x="915660" y="3642527"/>
                  <a:pt x="915660" y="3642527"/>
                </a:cubicBezTo>
                <a:cubicBezTo>
                  <a:pt x="924380" y="3645435"/>
                  <a:pt x="936007" y="3645435"/>
                  <a:pt x="944728" y="3648343"/>
                </a:cubicBezTo>
                <a:cubicBezTo>
                  <a:pt x="944728" y="3645435"/>
                  <a:pt x="944728" y="3642527"/>
                  <a:pt x="941821" y="3639619"/>
                </a:cubicBezTo>
                <a:cubicBezTo>
                  <a:pt x="921474" y="3630895"/>
                  <a:pt x="901125" y="3619262"/>
                  <a:pt x="883684" y="3604721"/>
                </a:cubicBezTo>
                <a:cubicBezTo>
                  <a:pt x="860429" y="3584364"/>
                  <a:pt x="837174" y="3569823"/>
                  <a:pt x="813920" y="3552374"/>
                </a:cubicBezTo>
                <a:cubicBezTo>
                  <a:pt x="764503" y="3514568"/>
                  <a:pt x="712180" y="3482578"/>
                  <a:pt x="662763" y="3441864"/>
                </a:cubicBezTo>
                <a:cubicBezTo>
                  <a:pt x="648229" y="3430231"/>
                  <a:pt x="633694" y="3412782"/>
                  <a:pt x="616253" y="3398241"/>
                </a:cubicBezTo>
                <a:cubicBezTo>
                  <a:pt x="598812" y="3386608"/>
                  <a:pt x="587185" y="3360435"/>
                  <a:pt x="569744" y="3345894"/>
                </a:cubicBezTo>
                <a:cubicBezTo>
                  <a:pt x="531955" y="3313905"/>
                  <a:pt x="505793" y="3273190"/>
                  <a:pt x="470911" y="3238292"/>
                </a:cubicBezTo>
                <a:cubicBezTo>
                  <a:pt x="470911" y="3238292"/>
                  <a:pt x="468004" y="3235384"/>
                  <a:pt x="468004" y="3232475"/>
                </a:cubicBezTo>
                <a:cubicBezTo>
                  <a:pt x="465097" y="3229567"/>
                  <a:pt x="465097" y="3223750"/>
                  <a:pt x="462190" y="3220842"/>
                </a:cubicBezTo>
                <a:cubicBezTo>
                  <a:pt x="456376" y="3215026"/>
                  <a:pt x="450562" y="3212118"/>
                  <a:pt x="444749" y="3206302"/>
                </a:cubicBezTo>
                <a:cubicBezTo>
                  <a:pt x="436028" y="3194669"/>
                  <a:pt x="427308" y="3185944"/>
                  <a:pt x="421494" y="3177220"/>
                </a:cubicBezTo>
                <a:cubicBezTo>
                  <a:pt x="409867" y="3159771"/>
                  <a:pt x="395333" y="3142322"/>
                  <a:pt x="383705" y="3124873"/>
                </a:cubicBezTo>
                <a:cubicBezTo>
                  <a:pt x="380798" y="3121965"/>
                  <a:pt x="377891" y="3119057"/>
                  <a:pt x="374984" y="3116148"/>
                </a:cubicBezTo>
                <a:cubicBezTo>
                  <a:pt x="374984" y="3116148"/>
                  <a:pt x="372078" y="3119057"/>
                  <a:pt x="372078" y="3119057"/>
                </a:cubicBezTo>
                <a:cubicBezTo>
                  <a:pt x="374984" y="3121965"/>
                  <a:pt x="374984" y="3124873"/>
                  <a:pt x="377891" y="3127781"/>
                </a:cubicBezTo>
                <a:cubicBezTo>
                  <a:pt x="386612" y="3148138"/>
                  <a:pt x="404053" y="3159771"/>
                  <a:pt x="412773" y="3180128"/>
                </a:cubicBezTo>
                <a:cubicBezTo>
                  <a:pt x="418587" y="3200486"/>
                  <a:pt x="436028" y="3217934"/>
                  <a:pt x="447656" y="3235384"/>
                </a:cubicBezTo>
                <a:cubicBezTo>
                  <a:pt x="447656" y="3235384"/>
                  <a:pt x="444749" y="3235384"/>
                  <a:pt x="444749" y="3238292"/>
                </a:cubicBezTo>
                <a:cubicBezTo>
                  <a:pt x="430215" y="3220842"/>
                  <a:pt x="412773" y="3203394"/>
                  <a:pt x="398239" y="3185944"/>
                </a:cubicBezTo>
                <a:cubicBezTo>
                  <a:pt x="383705" y="3168496"/>
                  <a:pt x="369171" y="3148138"/>
                  <a:pt x="354636" y="3127781"/>
                </a:cubicBezTo>
                <a:cubicBezTo>
                  <a:pt x="357544" y="3124873"/>
                  <a:pt x="360450" y="3121965"/>
                  <a:pt x="357544" y="3119057"/>
                </a:cubicBezTo>
                <a:cubicBezTo>
                  <a:pt x="354636" y="3113240"/>
                  <a:pt x="351730" y="3113240"/>
                  <a:pt x="348822" y="3107424"/>
                </a:cubicBezTo>
                <a:cubicBezTo>
                  <a:pt x="343009" y="3098699"/>
                  <a:pt x="337195" y="3087067"/>
                  <a:pt x="331382" y="3075434"/>
                </a:cubicBezTo>
                <a:lnTo>
                  <a:pt x="329673" y="3078853"/>
                </a:lnTo>
                <a:lnTo>
                  <a:pt x="301586" y="3039445"/>
                </a:lnTo>
                <a:cubicBezTo>
                  <a:pt x="294319" y="3024541"/>
                  <a:pt x="289232" y="3008547"/>
                  <a:pt x="284872" y="2991097"/>
                </a:cubicBezTo>
                <a:cubicBezTo>
                  <a:pt x="293593" y="3002730"/>
                  <a:pt x="299406" y="3011455"/>
                  <a:pt x="305220" y="3020179"/>
                </a:cubicBezTo>
                <a:cubicBezTo>
                  <a:pt x="308127" y="3034719"/>
                  <a:pt x="311033" y="3043445"/>
                  <a:pt x="325568" y="3055077"/>
                </a:cubicBezTo>
                <a:cubicBezTo>
                  <a:pt x="322661" y="3049261"/>
                  <a:pt x="319754" y="3043445"/>
                  <a:pt x="316847" y="3037628"/>
                </a:cubicBezTo>
                <a:cubicBezTo>
                  <a:pt x="319754" y="3037628"/>
                  <a:pt x="322661" y="3037628"/>
                  <a:pt x="325568" y="3037628"/>
                </a:cubicBezTo>
                <a:cubicBezTo>
                  <a:pt x="322661" y="3034719"/>
                  <a:pt x="322661" y="3034719"/>
                  <a:pt x="322661" y="3031811"/>
                </a:cubicBezTo>
                <a:cubicBezTo>
                  <a:pt x="313941" y="3025995"/>
                  <a:pt x="319754" y="3008546"/>
                  <a:pt x="302313" y="3011455"/>
                </a:cubicBezTo>
                <a:cubicBezTo>
                  <a:pt x="302313" y="3011455"/>
                  <a:pt x="302313" y="3005638"/>
                  <a:pt x="302313" y="3005638"/>
                </a:cubicBezTo>
                <a:cubicBezTo>
                  <a:pt x="313941" y="2999822"/>
                  <a:pt x="302313" y="2994005"/>
                  <a:pt x="299406" y="2991097"/>
                </a:cubicBezTo>
                <a:lnTo>
                  <a:pt x="282991" y="2977412"/>
                </a:lnTo>
                <a:lnTo>
                  <a:pt x="284872" y="2973648"/>
                </a:lnTo>
                <a:cubicBezTo>
                  <a:pt x="281965" y="2976556"/>
                  <a:pt x="281965" y="2976556"/>
                  <a:pt x="281965" y="2976556"/>
                </a:cubicBezTo>
                <a:lnTo>
                  <a:pt x="282991" y="2977412"/>
                </a:lnTo>
                <a:lnTo>
                  <a:pt x="279058" y="2985281"/>
                </a:lnTo>
                <a:cubicBezTo>
                  <a:pt x="264524" y="2973648"/>
                  <a:pt x="209293" y="2845689"/>
                  <a:pt x="206387" y="2825331"/>
                </a:cubicBezTo>
                <a:cubicBezTo>
                  <a:pt x="209293" y="2834056"/>
                  <a:pt x="212201" y="2842780"/>
                  <a:pt x="218015" y="2851505"/>
                </a:cubicBezTo>
                <a:cubicBezTo>
                  <a:pt x="220921" y="2857322"/>
                  <a:pt x="226735" y="2863138"/>
                  <a:pt x="229641" y="2868954"/>
                </a:cubicBezTo>
                <a:cubicBezTo>
                  <a:pt x="218015" y="2834056"/>
                  <a:pt x="206387" y="2802066"/>
                  <a:pt x="191853" y="2767168"/>
                </a:cubicBezTo>
                <a:cubicBezTo>
                  <a:pt x="191853" y="2761351"/>
                  <a:pt x="191853" y="2755535"/>
                  <a:pt x="183132" y="2761351"/>
                </a:cubicBezTo>
                <a:cubicBezTo>
                  <a:pt x="180225" y="2758443"/>
                  <a:pt x="180225" y="2752627"/>
                  <a:pt x="177318" y="2749719"/>
                </a:cubicBezTo>
                <a:cubicBezTo>
                  <a:pt x="177318" y="2746811"/>
                  <a:pt x="180225" y="2740995"/>
                  <a:pt x="177318" y="2738087"/>
                </a:cubicBezTo>
                <a:cubicBezTo>
                  <a:pt x="174412" y="2729362"/>
                  <a:pt x="168598" y="2717729"/>
                  <a:pt x="168598" y="2706097"/>
                </a:cubicBezTo>
                <a:cubicBezTo>
                  <a:pt x="171504" y="2691556"/>
                  <a:pt x="168598" y="2674107"/>
                  <a:pt x="162784" y="2659566"/>
                </a:cubicBezTo>
                <a:cubicBezTo>
                  <a:pt x="154063" y="2650841"/>
                  <a:pt x="154063" y="2639208"/>
                  <a:pt x="145343" y="2627576"/>
                </a:cubicBezTo>
                <a:cubicBezTo>
                  <a:pt x="136623" y="2618852"/>
                  <a:pt x="133715" y="2604310"/>
                  <a:pt x="133715" y="2589770"/>
                </a:cubicBezTo>
                <a:cubicBezTo>
                  <a:pt x="130809" y="2581046"/>
                  <a:pt x="133715" y="2569412"/>
                  <a:pt x="130809" y="2560688"/>
                </a:cubicBezTo>
                <a:cubicBezTo>
                  <a:pt x="127901" y="2546147"/>
                  <a:pt x="127901" y="2531606"/>
                  <a:pt x="119181" y="2519974"/>
                </a:cubicBezTo>
                <a:cubicBezTo>
                  <a:pt x="113367" y="2517065"/>
                  <a:pt x="113367" y="2511249"/>
                  <a:pt x="113367" y="2505433"/>
                </a:cubicBezTo>
                <a:cubicBezTo>
                  <a:pt x="110461" y="2479259"/>
                  <a:pt x="110461" y="2455993"/>
                  <a:pt x="107554" y="2432729"/>
                </a:cubicBezTo>
                <a:cubicBezTo>
                  <a:pt x="104647" y="2406555"/>
                  <a:pt x="98833" y="2380381"/>
                  <a:pt x="95926" y="2354208"/>
                </a:cubicBezTo>
                <a:cubicBezTo>
                  <a:pt x="93020" y="2325126"/>
                  <a:pt x="93020" y="2296044"/>
                  <a:pt x="90112" y="2266963"/>
                </a:cubicBezTo>
                <a:cubicBezTo>
                  <a:pt x="90112" y="2246606"/>
                  <a:pt x="90112" y="2229156"/>
                  <a:pt x="90112" y="2211707"/>
                </a:cubicBezTo>
                <a:cubicBezTo>
                  <a:pt x="90112" y="2197167"/>
                  <a:pt x="90112" y="2182626"/>
                  <a:pt x="90112" y="2170993"/>
                </a:cubicBezTo>
                <a:cubicBezTo>
                  <a:pt x="90112" y="2159361"/>
                  <a:pt x="93020" y="2144819"/>
                  <a:pt x="90112" y="2139003"/>
                </a:cubicBezTo>
                <a:cubicBezTo>
                  <a:pt x="72672" y="2127371"/>
                  <a:pt x="93020" y="2115738"/>
                  <a:pt x="87206" y="2104105"/>
                </a:cubicBezTo>
                <a:cubicBezTo>
                  <a:pt x="84298" y="2101197"/>
                  <a:pt x="90112" y="2092473"/>
                  <a:pt x="90112" y="2083748"/>
                </a:cubicBezTo>
                <a:cubicBezTo>
                  <a:pt x="90112" y="2083748"/>
                  <a:pt x="87206" y="2083748"/>
                  <a:pt x="87206" y="2083748"/>
                </a:cubicBezTo>
                <a:cubicBezTo>
                  <a:pt x="84298" y="2086656"/>
                  <a:pt x="84298" y="2092473"/>
                  <a:pt x="81392" y="2098289"/>
                </a:cubicBezTo>
                <a:cubicBezTo>
                  <a:pt x="81392" y="2095381"/>
                  <a:pt x="78485" y="2095381"/>
                  <a:pt x="78485" y="2095381"/>
                </a:cubicBezTo>
                <a:cubicBezTo>
                  <a:pt x="81392" y="2083748"/>
                  <a:pt x="87206" y="2072115"/>
                  <a:pt x="93020" y="2057574"/>
                </a:cubicBezTo>
                <a:cubicBezTo>
                  <a:pt x="93020" y="2063391"/>
                  <a:pt x="93020" y="2066299"/>
                  <a:pt x="95926" y="2072115"/>
                </a:cubicBezTo>
                <a:cubicBezTo>
                  <a:pt x="98833" y="2057574"/>
                  <a:pt x="98833" y="2048850"/>
                  <a:pt x="101740" y="2037218"/>
                </a:cubicBezTo>
                <a:cubicBezTo>
                  <a:pt x="101740" y="2037218"/>
                  <a:pt x="98833" y="2037218"/>
                  <a:pt x="95926" y="2040126"/>
                </a:cubicBezTo>
                <a:cubicBezTo>
                  <a:pt x="95926" y="2037218"/>
                  <a:pt x="93020" y="2034309"/>
                  <a:pt x="93020" y="2031401"/>
                </a:cubicBezTo>
                <a:cubicBezTo>
                  <a:pt x="93020" y="2013952"/>
                  <a:pt x="93020" y="1999411"/>
                  <a:pt x="93020" y="1984870"/>
                </a:cubicBezTo>
                <a:cubicBezTo>
                  <a:pt x="90112" y="1970330"/>
                  <a:pt x="87206" y="1955788"/>
                  <a:pt x="84298" y="1944156"/>
                </a:cubicBezTo>
                <a:cubicBezTo>
                  <a:pt x="84298" y="1944156"/>
                  <a:pt x="84298" y="1947064"/>
                  <a:pt x="81392" y="1949972"/>
                </a:cubicBezTo>
                <a:cubicBezTo>
                  <a:pt x="81392" y="1938340"/>
                  <a:pt x="84298" y="1932523"/>
                  <a:pt x="84298" y="1923799"/>
                </a:cubicBezTo>
                <a:cubicBezTo>
                  <a:pt x="84298" y="1912166"/>
                  <a:pt x="81392" y="1900533"/>
                  <a:pt x="78485" y="1888901"/>
                </a:cubicBezTo>
                <a:cubicBezTo>
                  <a:pt x="81392" y="1891809"/>
                  <a:pt x="81392" y="1894717"/>
                  <a:pt x="81392" y="1897625"/>
                </a:cubicBezTo>
                <a:cubicBezTo>
                  <a:pt x="84298" y="1897625"/>
                  <a:pt x="84298" y="1894717"/>
                  <a:pt x="87206" y="1894717"/>
                </a:cubicBezTo>
                <a:cubicBezTo>
                  <a:pt x="93020" y="1871451"/>
                  <a:pt x="98833" y="1848187"/>
                  <a:pt x="104647" y="1824921"/>
                </a:cubicBezTo>
                <a:cubicBezTo>
                  <a:pt x="104647" y="1824921"/>
                  <a:pt x="104647" y="1824921"/>
                  <a:pt x="104647" y="1827829"/>
                </a:cubicBezTo>
                <a:cubicBezTo>
                  <a:pt x="101740" y="1859819"/>
                  <a:pt x="95926" y="1891809"/>
                  <a:pt x="90112" y="1923799"/>
                </a:cubicBezTo>
                <a:cubicBezTo>
                  <a:pt x="98833" y="1903441"/>
                  <a:pt x="104647" y="1883085"/>
                  <a:pt x="107554" y="1859819"/>
                </a:cubicBezTo>
                <a:cubicBezTo>
                  <a:pt x="116275" y="1816197"/>
                  <a:pt x="122088" y="1772574"/>
                  <a:pt x="127901" y="1728951"/>
                </a:cubicBezTo>
                <a:cubicBezTo>
                  <a:pt x="130809" y="1726043"/>
                  <a:pt x="127901" y="1723135"/>
                  <a:pt x="127901" y="1717318"/>
                </a:cubicBezTo>
                <a:cubicBezTo>
                  <a:pt x="122088" y="1726043"/>
                  <a:pt x="116275" y="1731860"/>
                  <a:pt x="110461" y="1740584"/>
                </a:cubicBezTo>
                <a:cubicBezTo>
                  <a:pt x="110461" y="1731860"/>
                  <a:pt x="110461" y="1723135"/>
                  <a:pt x="110461" y="1714410"/>
                </a:cubicBezTo>
                <a:cubicBezTo>
                  <a:pt x="116275" y="1714410"/>
                  <a:pt x="116275" y="1717318"/>
                  <a:pt x="122088" y="1717318"/>
                </a:cubicBezTo>
                <a:cubicBezTo>
                  <a:pt x="122088" y="1711502"/>
                  <a:pt x="124995" y="1705686"/>
                  <a:pt x="127901" y="1702778"/>
                </a:cubicBezTo>
                <a:cubicBezTo>
                  <a:pt x="124995" y="1702778"/>
                  <a:pt x="124995" y="1702778"/>
                  <a:pt x="122088" y="1702778"/>
                </a:cubicBezTo>
                <a:cubicBezTo>
                  <a:pt x="122088" y="1699870"/>
                  <a:pt x="119181" y="1696962"/>
                  <a:pt x="119181" y="1694054"/>
                </a:cubicBezTo>
                <a:cubicBezTo>
                  <a:pt x="122088" y="1688237"/>
                  <a:pt x="124995" y="1679512"/>
                  <a:pt x="127901" y="1670788"/>
                </a:cubicBezTo>
                <a:cubicBezTo>
                  <a:pt x="136623" y="1650431"/>
                  <a:pt x="139529" y="1632982"/>
                  <a:pt x="136623" y="1609716"/>
                </a:cubicBezTo>
                <a:cubicBezTo>
                  <a:pt x="122088" y="1621349"/>
                  <a:pt x="122088" y="1624257"/>
                  <a:pt x="127901" y="1641706"/>
                </a:cubicBezTo>
                <a:cubicBezTo>
                  <a:pt x="127901" y="1638798"/>
                  <a:pt x="130809" y="1632982"/>
                  <a:pt x="130809" y="1630074"/>
                </a:cubicBezTo>
                <a:cubicBezTo>
                  <a:pt x="130809" y="1630074"/>
                  <a:pt x="133715" y="1630074"/>
                  <a:pt x="133715" y="1630074"/>
                </a:cubicBezTo>
                <a:cubicBezTo>
                  <a:pt x="130809" y="1641706"/>
                  <a:pt x="127901" y="1650431"/>
                  <a:pt x="124995" y="1662064"/>
                </a:cubicBezTo>
                <a:cubicBezTo>
                  <a:pt x="122088" y="1662064"/>
                  <a:pt x="122088" y="1662064"/>
                  <a:pt x="122088" y="1662064"/>
                </a:cubicBezTo>
                <a:cubicBezTo>
                  <a:pt x="122088" y="1656247"/>
                  <a:pt x="122088" y="1653339"/>
                  <a:pt x="122088" y="1650431"/>
                </a:cubicBezTo>
                <a:cubicBezTo>
                  <a:pt x="116275" y="1659155"/>
                  <a:pt x="116275" y="1670788"/>
                  <a:pt x="113367" y="1682420"/>
                </a:cubicBezTo>
                <a:cubicBezTo>
                  <a:pt x="107554" y="1699870"/>
                  <a:pt x="104647" y="1714410"/>
                  <a:pt x="98833" y="1728951"/>
                </a:cubicBezTo>
                <a:cubicBezTo>
                  <a:pt x="98833" y="1731860"/>
                  <a:pt x="98833" y="1734768"/>
                  <a:pt x="98833" y="1734768"/>
                </a:cubicBezTo>
                <a:cubicBezTo>
                  <a:pt x="110461" y="1743492"/>
                  <a:pt x="101740" y="1752216"/>
                  <a:pt x="101740" y="1760941"/>
                </a:cubicBezTo>
                <a:cubicBezTo>
                  <a:pt x="101740" y="1766758"/>
                  <a:pt x="101740" y="1775482"/>
                  <a:pt x="101740" y="1781298"/>
                </a:cubicBezTo>
                <a:cubicBezTo>
                  <a:pt x="98833" y="1798747"/>
                  <a:pt x="104647" y="1816197"/>
                  <a:pt x="87206" y="1830737"/>
                </a:cubicBezTo>
                <a:cubicBezTo>
                  <a:pt x="93020" y="1816197"/>
                  <a:pt x="93020" y="1804564"/>
                  <a:pt x="95926" y="1795839"/>
                </a:cubicBezTo>
                <a:cubicBezTo>
                  <a:pt x="95926" y="1792931"/>
                  <a:pt x="93020" y="1792931"/>
                  <a:pt x="93020" y="1792931"/>
                </a:cubicBezTo>
                <a:cubicBezTo>
                  <a:pt x="87206" y="1804564"/>
                  <a:pt x="78485" y="1813288"/>
                  <a:pt x="75578" y="1824921"/>
                </a:cubicBezTo>
                <a:cubicBezTo>
                  <a:pt x="69764" y="1842370"/>
                  <a:pt x="66858" y="1859819"/>
                  <a:pt x="63951" y="1877268"/>
                </a:cubicBezTo>
                <a:cubicBezTo>
                  <a:pt x="58137" y="1915074"/>
                  <a:pt x="52323" y="1949972"/>
                  <a:pt x="49417" y="1987778"/>
                </a:cubicBezTo>
                <a:cubicBezTo>
                  <a:pt x="49417" y="1987778"/>
                  <a:pt x="46510" y="1990686"/>
                  <a:pt x="46510" y="1990686"/>
                </a:cubicBezTo>
                <a:cubicBezTo>
                  <a:pt x="43603" y="1984870"/>
                  <a:pt x="46510" y="1976146"/>
                  <a:pt x="46510" y="1970330"/>
                </a:cubicBezTo>
                <a:cubicBezTo>
                  <a:pt x="46510" y="1964513"/>
                  <a:pt x="43603" y="1955788"/>
                  <a:pt x="43603" y="1949972"/>
                </a:cubicBezTo>
                <a:cubicBezTo>
                  <a:pt x="49417" y="1958697"/>
                  <a:pt x="20348" y="1967422"/>
                  <a:pt x="37789" y="1976146"/>
                </a:cubicBezTo>
                <a:cubicBezTo>
                  <a:pt x="37789" y="1984870"/>
                  <a:pt x="34883" y="1993595"/>
                  <a:pt x="37789" y="1999411"/>
                </a:cubicBezTo>
                <a:cubicBezTo>
                  <a:pt x="43603" y="2013952"/>
                  <a:pt x="37789" y="2019768"/>
                  <a:pt x="23255" y="2025584"/>
                </a:cubicBezTo>
                <a:cubicBezTo>
                  <a:pt x="20348" y="2019768"/>
                  <a:pt x="20348" y="2013952"/>
                  <a:pt x="17441" y="2008136"/>
                </a:cubicBezTo>
                <a:cubicBezTo>
                  <a:pt x="17441" y="2005228"/>
                  <a:pt x="17441" y="1999411"/>
                  <a:pt x="17441" y="1996503"/>
                </a:cubicBezTo>
                <a:cubicBezTo>
                  <a:pt x="5814" y="1987778"/>
                  <a:pt x="0" y="1973238"/>
                  <a:pt x="0" y="1958697"/>
                </a:cubicBezTo>
                <a:cubicBezTo>
                  <a:pt x="0" y="1952880"/>
                  <a:pt x="5814" y="1947064"/>
                  <a:pt x="5814" y="1941248"/>
                </a:cubicBezTo>
                <a:cubicBezTo>
                  <a:pt x="8720" y="1885993"/>
                  <a:pt x="17441" y="1833645"/>
                  <a:pt x="34883" y="1781298"/>
                </a:cubicBezTo>
                <a:cubicBezTo>
                  <a:pt x="49417" y="1746400"/>
                  <a:pt x="40696" y="1708594"/>
                  <a:pt x="66858" y="1676604"/>
                </a:cubicBezTo>
                <a:cubicBezTo>
                  <a:pt x="78485" y="1664972"/>
                  <a:pt x="78485" y="1641706"/>
                  <a:pt x="84298" y="1621349"/>
                </a:cubicBezTo>
                <a:cubicBezTo>
                  <a:pt x="78485" y="1624257"/>
                  <a:pt x="78485" y="1624257"/>
                  <a:pt x="72672" y="1630074"/>
                </a:cubicBezTo>
                <a:cubicBezTo>
                  <a:pt x="84298" y="1603900"/>
                  <a:pt x="93020" y="1580635"/>
                  <a:pt x="101740" y="1554461"/>
                </a:cubicBezTo>
                <a:cubicBezTo>
                  <a:pt x="104647" y="1560277"/>
                  <a:pt x="107554" y="1563185"/>
                  <a:pt x="107554" y="1566093"/>
                </a:cubicBezTo>
                <a:cubicBezTo>
                  <a:pt x="110461" y="1560277"/>
                  <a:pt x="110461" y="1554461"/>
                  <a:pt x="113367" y="1554461"/>
                </a:cubicBezTo>
                <a:cubicBezTo>
                  <a:pt x="124995" y="1551553"/>
                  <a:pt x="124995" y="1542829"/>
                  <a:pt x="127901" y="1534104"/>
                </a:cubicBezTo>
                <a:cubicBezTo>
                  <a:pt x="130809" y="1525379"/>
                  <a:pt x="136623" y="1516655"/>
                  <a:pt x="136623" y="1507931"/>
                </a:cubicBezTo>
                <a:cubicBezTo>
                  <a:pt x="139529" y="1502114"/>
                  <a:pt x="136623" y="1496298"/>
                  <a:pt x="136623" y="1493389"/>
                </a:cubicBezTo>
                <a:cubicBezTo>
                  <a:pt x="136623" y="1490481"/>
                  <a:pt x="136623" y="1487573"/>
                  <a:pt x="136623" y="1487573"/>
                </a:cubicBezTo>
                <a:cubicBezTo>
                  <a:pt x="148250" y="1470124"/>
                  <a:pt x="156970" y="1452675"/>
                  <a:pt x="165691" y="1438134"/>
                </a:cubicBezTo>
                <a:cubicBezTo>
                  <a:pt x="168598" y="1438134"/>
                  <a:pt x="168598" y="1438134"/>
                  <a:pt x="168598" y="1438134"/>
                </a:cubicBezTo>
                <a:cubicBezTo>
                  <a:pt x="154063" y="1481757"/>
                  <a:pt x="142436" y="1525379"/>
                  <a:pt x="127901" y="1571910"/>
                </a:cubicBezTo>
                <a:cubicBezTo>
                  <a:pt x="127901" y="1571910"/>
                  <a:pt x="130809" y="1571910"/>
                  <a:pt x="133715" y="1571910"/>
                </a:cubicBezTo>
                <a:cubicBezTo>
                  <a:pt x="136623" y="1566093"/>
                  <a:pt x="136623" y="1560277"/>
                  <a:pt x="139529" y="1551553"/>
                </a:cubicBezTo>
                <a:cubicBezTo>
                  <a:pt x="145343" y="1539921"/>
                  <a:pt x="148250" y="1525379"/>
                  <a:pt x="151157" y="1510839"/>
                </a:cubicBezTo>
                <a:cubicBezTo>
                  <a:pt x="151157" y="1510839"/>
                  <a:pt x="156970" y="1510839"/>
                  <a:pt x="156970" y="1507931"/>
                </a:cubicBezTo>
                <a:cubicBezTo>
                  <a:pt x="159877" y="1505023"/>
                  <a:pt x="168598" y="1496298"/>
                  <a:pt x="165691" y="1493389"/>
                </a:cubicBezTo>
                <a:cubicBezTo>
                  <a:pt x="159877" y="1484665"/>
                  <a:pt x="165691" y="1478849"/>
                  <a:pt x="168598" y="1470124"/>
                </a:cubicBezTo>
                <a:cubicBezTo>
                  <a:pt x="174412" y="1452675"/>
                  <a:pt x="177318" y="1435226"/>
                  <a:pt x="183132" y="1417777"/>
                </a:cubicBezTo>
                <a:cubicBezTo>
                  <a:pt x="183132" y="1417777"/>
                  <a:pt x="180225" y="1414869"/>
                  <a:pt x="183132" y="1411960"/>
                </a:cubicBezTo>
                <a:cubicBezTo>
                  <a:pt x="183132" y="1400328"/>
                  <a:pt x="183132" y="1391604"/>
                  <a:pt x="183132" y="1379971"/>
                </a:cubicBezTo>
                <a:cubicBezTo>
                  <a:pt x="186039" y="1377062"/>
                  <a:pt x="188946" y="1377062"/>
                  <a:pt x="188946" y="1374154"/>
                </a:cubicBezTo>
                <a:cubicBezTo>
                  <a:pt x="188946" y="1374154"/>
                  <a:pt x="188946" y="1371246"/>
                  <a:pt x="186039" y="1371246"/>
                </a:cubicBezTo>
                <a:cubicBezTo>
                  <a:pt x="183132" y="1374154"/>
                  <a:pt x="180225" y="1377062"/>
                  <a:pt x="174412" y="1377062"/>
                </a:cubicBezTo>
                <a:cubicBezTo>
                  <a:pt x="183132" y="1336348"/>
                  <a:pt x="188946" y="1298542"/>
                  <a:pt x="197666" y="1257827"/>
                </a:cubicBezTo>
                <a:cubicBezTo>
                  <a:pt x="194759" y="1260736"/>
                  <a:pt x="191853" y="1263644"/>
                  <a:pt x="188946" y="1269461"/>
                </a:cubicBezTo>
                <a:cubicBezTo>
                  <a:pt x="188946" y="1263644"/>
                  <a:pt x="191853" y="1257827"/>
                  <a:pt x="194759" y="1252011"/>
                </a:cubicBezTo>
                <a:cubicBezTo>
                  <a:pt x="206387" y="1231655"/>
                  <a:pt x="215107" y="1211297"/>
                  <a:pt x="220921" y="1188032"/>
                </a:cubicBezTo>
                <a:cubicBezTo>
                  <a:pt x="226735" y="1167675"/>
                  <a:pt x="235455" y="1147317"/>
                  <a:pt x="241269" y="1126960"/>
                </a:cubicBezTo>
                <a:cubicBezTo>
                  <a:pt x="244176" y="1115328"/>
                  <a:pt x="249990" y="1103694"/>
                  <a:pt x="255804" y="1092062"/>
                </a:cubicBezTo>
                <a:cubicBezTo>
                  <a:pt x="258710" y="1086246"/>
                  <a:pt x="261617" y="1077522"/>
                  <a:pt x="264524" y="1071705"/>
                </a:cubicBezTo>
                <a:cubicBezTo>
                  <a:pt x="267431" y="1060072"/>
                  <a:pt x="270338" y="1048440"/>
                  <a:pt x="276151" y="1039715"/>
                </a:cubicBezTo>
                <a:cubicBezTo>
                  <a:pt x="299406" y="1001909"/>
                  <a:pt x="316847" y="961195"/>
                  <a:pt x="345916" y="929205"/>
                </a:cubicBezTo>
                <a:cubicBezTo>
                  <a:pt x="360450" y="911755"/>
                  <a:pt x="369171" y="888490"/>
                  <a:pt x="383705" y="871041"/>
                </a:cubicBezTo>
                <a:cubicBezTo>
                  <a:pt x="415680" y="833235"/>
                  <a:pt x="447656" y="798336"/>
                  <a:pt x="479631" y="760530"/>
                </a:cubicBezTo>
                <a:cubicBezTo>
                  <a:pt x="488352" y="754714"/>
                  <a:pt x="494165" y="748898"/>
                  <a:pt x="502886" y="743082"/>
                </a:cubicBezTo>
                <a:cubicBezTo>
                  <a:pt x="517421" y="725632"/>
                  <a:pt x="534862" y="711092"/>
                  <a:pt x="552302" y="696551"/>
                </a:cubicBezTo>
                <a:cubicBezTo>
                  <a:pt x="561024" y="687826"/>
                  <a:pt x="569744" y="679102"/>
                  <a:pt x="578464" y="670377"/>
                </a:cubicBezTo>
                <a:cubicBezTo>
                  <a:pt x="601719" y="652929"/>
                  <a:pt x="627880" y="632571"/>
                  <a:pt x="654043" y="612214"/>
                </a:cubicBezTo>
                <a:cubicBezTo>
                  <a:pt x="680205" y="591857"/>
                  <a:pt x="703459" y="562775"/>
                  <a:pt x="735434" y="551142"/>
                </a:cubicBezTo>
                <a:cubicBezTo>
                  <a:pt x="738341" y="551142"/>
                  <a:pt x="738341" y="548234"/>
                  <a:pt x="738341" y="548234"/>
                </a:cubicBezTo>
                <a:cubicBezTo>
                  <a:pt x="744155" y="542418"/>
                  <a:pt x="752875" y="536601"/>
                  <a:pt x="758689" y="533693"/>
                </a:cubicBezTo>
                <a:cubicBezTo>
                  <a:pt x="793572" y="510428"/>
                  <a:pt x="831361" y="487162"/>
                  <a:pt x="866243" y="466806"/>
                </a:cubicBezTo>
                <a:cubicBezTo>
                  <a:pt x="869150" y="463898"/>
                  <a:pt x="872057" y="460989"/>
                  <a:pt x="874963" y="460989"/>
                </a:cubicBezTo>
                <a:cubicBezTo>
                  <a:pt x="895312" y="452264"/>
                  <a:pt x="915660" y="446448"/>
                  <a:pt x="936007" y="437724"/>
                </a:cubicBezTo>
                <a:cubicBezTo>
                  <a:pt x="936007" y="437724"/>
                  <a:pt x="938914" y="437724"/>
                  <a:pt x="938914" y="437724"/>
                </a:cubicBezTo>
                <a:cubicBezTo>
                  <a:pt x="941821" y="440632"/>
                  <a:pt x="941821" y="443540"/>
                  <a:pt x="944728" y="449356"/>
                </a:cubicBezTo>
                <a:cubicBezTo>
                  <a:pt x="982517" y="426091"/>
                  <a:pt x="1020306" y="402826"/>
                  <a:pt x="1061002" y="379560"/>
                </a:cubicBezTo>
                <a:cubicBezTo>
                  <a:pt x="1061002" y="382468"/>
                  <a:pt x="1061002" y="382468"/>
                  <a:pt x="1061002" y="385377"/>
                </a:cubicBezTo>
                <a:cubicBezTo>
                  <a:pt x="967983" y="434816"/>
                  <a:pt x="877870" y="495887"/>
                  <a:pt x="802292" y="574408"/>
                </a:cubicBezTo>
                <a:cubicBezTo>
                  <a:pt x="808106" y="571499"/>
                  <a:pt x="813920" y="565683"/>
                  <a:pt x="819734" y="559867"/>
                </a:cubicBezTo>
                <a:cubicBezTo>
                  <a:pt x="837174" y="548234"/>
                  <a:pt x="851709" y="539510"/>
                  <a:pt x="866243" y="527877"/>
                </a:cubicBezTo>
                <a:cubicBezTo>
                  <a:pt x="880777" y="519152"/>
                  <a:pt x="895312" y="513336"/>
                  <a:pt x="909846" y="507520"/>
                </a:cubicBezTo>
                <a:cubicBezTo>
                  <a:pt x="906938" y="504612"/>
                  <a:pt x="906938" y="504612"/>
                  <a:pt x="906938" y="501704"/>
                </a:cubicBezTo>
                <a:cubicBezTo>
                  <a:pt x="895312" y="507520"/>
                  <a:pt x="886591" y="510428"/>
                  <a:pt x="877870" y="516244"/>
                </a:cubicBezTo>
                <a:cubicBezTo>
                  <a:pt x="904032" y="498796"/>
                  <a:pt x="930194" y="478438"/>
                  <a:pt x="959263" y="460989"/>
                </a:cubicBezTo>
                <a:cubicBezTo>
                  <a:pt x="959263" y="460989"/>
                  <a:pt x="959263" y="463898"/>
                  <a:pt x="959263" y="463898"/>
                </a:cubicBezTo>
                <a:cubicBezTo>
                  <a:pt x="953449" y="469714"/>
                  <a:pt x="947635" y="475530"/>
                  <a:pt x="941821" y="478438"/>
                </a:cubicBezTo>
                <a:cubicBezTo>
                  <a:pt x="973797" y="466806"/>
                  <a:pt x="999958" y="443540"/>
                  <a:pt x="1034841" y="440632"/>
                </a:cubicBezTo>
                <a:cubicBezTo>
                  <a:pt x="1020306" y="449356"/>
                  <a:pt x="1005772" y="455173"/>
                  <a:pt x="991238" y="463898"/>
                </a:cubicBezTo>
                <a:cubicBezTo>
                  <a:pt x="927287" y="501704"/>
                  <a:pt x="866243" y="542418"/>
                  <a:pt x="802292" y="583132"/>
                </a:cubicBezTo>
                <a:cubicBezTo>
                  <a:pt x="799385" y="586041"/>
                  <a:pt x="790665" y="586041"/>
                  <a:pt x="784851" y="588949"/>
                </a:cubicBezTo>
                <a:cubicBezTo>
                  <a:pt x="784851" y="588949"/>
                  <a:pt x="781944" y="591857"/>
                  <a:pt x="779037" y="591857"/>
                </a:cubicBezTo>
                <a:cubicBezTo>
                  <a:pt x="787758" y="603489"/>
                  <a:pt x="773223" y="603489"/>
                  <a:pt x="770317" y="609306"/>
                </a:cubicBezTo>
                <a:cubicBezTo>
                  <a:pt x="770317" y="606397"/>
                  <a:pt x="767410" y="603489"/>
                  <a:pt x="767410" y="600581"/>
                </a:cubicBezTo>
                <a:cubicBezTo>
                  <a:pt x="764503" y="603489"/>
                  <a:pt x="764503" y="603489"/>
                  <a:pt x="761596" y="606397"/>
                </a:cubicBezTo>
                <a:cubicBezTo>
                  <a:pt x="720900" y="641295"/>
                  <a:pt x="683111" y="679102"/>
                  <a:pt x="642415" y="714000"/>
                </a:cubicBezTo>
                <a:cubicBezTo>
                  <a:pt x="572651" y="772164"/>
                  <a:pt x="517421" y="841959"/>
                  <a:pt x="468004" y="917572"/>
                </a:cubicBezTo>
                <a:cubicBezTo>
                  <a:pt x="468004" y="920480"/>
                  <a:pt x="465097" y="923388"/>
                  <a:pt x="465097" y="926297"/>
                </a:cubicBezTo>
                <a:cubicBezTo>
                  <a:pt x="473818" y="923388"/>
                  <a:pt x="479631" y="917572"/>
                  <a:pt x="485445" y="914663"/>
                </a:cubicBezTo>
                <a:cubicBezTo>
                  <a:pt x="485445" y="914663"/>
                  <a:pt x="485445" y="914663"/>
                  <a:pt x="485445" y="917572"/>
                </a:cubicBezTo>
                <a:cubicBezTo>
                  <a:pt x="465097" y="946653"/>
                  <a:pt x="441842" y="975735"/>
                  <a:pt x="421494" y="1004817"/>
                </a:cubicBezTo>
                <a:cubicBezTo>
                  <a:pt x="421494" y="1007725"/>
                  <a:pt x="424401" y="1007725"/>
                  <a:pt x="424401" y="1007725"/>
                </a:cubicBezTo>
                <a:cubicBezTo>
                  <a:pt x="433122" y="999001"/>
                  <a:pt x="438935" y="990276"/>
                  <a:pt x="444749" y="981551"/>
                </a:cubicBezTo>
                <a:cubicBezTo>
                  <a:pt x="482538" y="940837"/>
                  <a:pt x="517421" y="894307"/>
                  <a:pt x="555210" y="856500"/>
                </a:cubicBezTo>
                <a:cubicBezTo>
                  <a:pt x="566837" y="844868"/>
                  <a:pt x="575558" y="830326"/>
                  <a:pt x="590091" y="821602"/>
                </a:cubicBezTo>
                <a:cubicBezTo>
                  <a:pt x="616253" y="798336"/>
                  <a:pt x="639508" y="775072"/>
                  <a:pt x="665670" y="754714"/>
                </a:cubicBezTo>
                <a:cubicBezTo>
                  <a:pt x="700552" y="728541"/>
                  <a:pt x="735434" y="693643"/>
                  <a:pt x="776131" y="670377"/>
                </a:cubicBezTo>
                <a:cubicBezTo>
                  <a:pt x="781944" y="667469"/>
                  <a:pt x="787758" y="658745"/>
                  <a:pt x="796478" y="652929"/>
                </a:cubicBezTo>
                <a:cubicBezTo>
                  <a:pt x="799385" y="650020"/>
                  <a:pt x="808106" y="650020"/>
                  <a:pt x="811012" y="647111"/>
                </a:cubicBezTo>
                <a:cubicBezTo>
                  <a:pt x="828454" y="626755"/>
                  <a:pt x="854615" y="612214"/>
                  <a:pt x="880777" y="597673"/>
                </a:cubicBezTo>
                <a:cubicBezTo>
                  <a:pt x="880777" y="597673"/>
                  <a:pt x="883684" y="594765"/>
                  <a:pt x="886591" y="594765"/>
                </a:cubicBezTo>
                <a:cubicBezTo>
                  <a:pt x="886591" y="594765"/>
                  <a:pt x="886591" y="597673"/>
                  <a:pt x="889498" y="597673"/>
                </a:cubicBezTo>
                <a:cubicBezTo>
                  <a:pt x="880777" y="603489"/>
                  <a:pt x="872057" y="609306"/>
                  <a:pt x="866243" y="615122"/>
                </a:cubicBezTo>
                <a:cubicBezTo>
                  <a:pt x="866243" y="615122"/>
                  <a:pt x="866243" y="618031"/>
                  <a:pt x="866243" y="618031"/>
                </a:cubicBezTo>
                <a:cubicBezTo>
                  <a:pt x="872057" y="615122"/>
                  <a:pt x="877870" y="612214"/>
                  <a:pt x="883684" y="609306"/>
                </a:cubicBezTo>
                <a:cubicBezTo>
                  <a:pt x="883684" y="609306"/>
                  <a:pt x="883684" y="609306"/>
                  <a:pt x="886591" y="609306"/>
                </a:cubicBezTo>
                <a:cubicBezTo>
                  <a:pt x="880777" y="615122"/>
                  <a:pt x="877870" y="618031"/>
                  <a:pt x="874963" y="620939"/>
                </a:cubicBezTo>
                <a:cubicBezTo>
                  <a:pt x="874963" y="620939"/>
                  <a:pt x="874963" y="623847"/>
                  <a:pt x="877870" y="623847"/>
                </a:cubicBezTo>
                <a:cubicBezTo>
                  <a:pt x="880777" y="620939"/>
                  <a:pt x="886591" y="618031"/>
                  <a:pt x="886591" y="615122"/>
                </a:cubicBezTo>
                <a:cubicBezTo>
                  <a:pt x="895312" y="597673"/>
                  <a:pt x="909846" y="591857"/>
                  <a:pt x="927287" y="588949"/>
                </a:cubicBezTo>
                <a:cubicBezTo>
                  <a:pt x="924380" y="591857"/>
                  <a:pt x="924380" y="594765"/>
                  <a:pt x="921474" y="597673"/>
                </a:cubicBezTo>
                <a:cubicBezTo>
                  <a:pt x="924380" y="600581"/>
                  <a:pt x="927287" y="597673"/>
                  <a:pt x="930194" y="594765"/>
                </a:cubicBezTo>
                <a:cubicBezTo>
                  <a:pt x="967983" y="559867"/>
                  <a:pt x="1005772" y="519152"/>
                  <a:pt x="1046468" y="484254"/>
                </a:cubicBezTo>
                <a:cubicBezTo>
                  <a:pt x="1110419" y="428999"/>
                  <a:pt x="1177276" y="373744"/>
                  <a:pt x="1247041" y="324305"/>
                </a:cubicBezTo>
                <a:cubicBezTo>
                  <a:pt x="1296457" y="289407"/>
                  <a:pt x="1348781" y="260325"/>
                  <a:pt x="1404011" y="228335"/>
                </a:cubicBezTo>
                <a:cubicBezTo>
                  <a:pt x="1435986" y="207978"/>
                  <a:pt x="1470869" y="190530"/>
                  <a:pt x="1505751" y="173080"/>
                </a:cubicBezTo>
                <a:cubicBezTo>
                  <a:pt x="1549354" y="152723"/>
                  <a:pt x="1592957" y="135274"/>
                  <a:pt x="1636560" y="117825"/>
                </a:cubicBezTo>
                <a:cubicBezTo>
                  <a:pt x="1662721" y="106192"/>
                  <a:pt x="1691790" y="94559"/>
                  <a:pt x="1720858" y="94559"/>
                </a:cubicBezTo>
                <a:cubicBezTo>
                  <a:pt x="1508658" y="187621"/>
                  <a:pt x="1302271" y="298131"/>
                  <a:pt x="1127860" y="455173"/>
                </a:cubicBezTo>
                <a:cubicBezTo>
                  <a:pt x="1136581" y="455173"/>
                  <a:pt x="1139487" y="452264"/>
                  <a:pt x="1145301" y="449356"/>
                </a:cubicBezTo>
                <a:cubicBezTo>
                  <a:pt x="1165649" y="437724"/>
                  <a:pt x="1177276" y="411550"/>
                  <a:pt x="1200531" y="405734"/>
                </a:cubicBezTo>
                <a:cubicBezTo>
                  <a:pt x="1203438" y="405734"/>
                  <a:pt x="1203438" y="405734"/>
                  <a:pt x="1203438" y="402826"/>
                </a:cubicBezTo>
                <a:cubicBezTo>
                  <a:pt x="1209252" y="397009"/>
                  <a:pt x="1212159" y="391193"/>
                  <a:pt x="1217973" y="388285"/>
                </a:cubicBezTo>
                <a:cubicBezTo>
                  <a:pt x="1229600" y="379560"/>
                  <a:pt x="1244134" y="373744"/>
                  <a:pt x="1255762" y="365019"/>
                </a:cubicBezTo>
                <a:cubicBezTo>
                  <a:pt x="1284830" y="350479"/>
                  <a:pt x="1305178" y="327213"/>
                  <a:pt x="1334247" y="312673"/>
                </a:cubicBezTo>
                <a:cubicBezTo>
                  <a:pt x="1395291" y="283591"/>
                  <a:pt x="1453428" y="248693"/>
                  <a:pt x="1514472" y="216702"/>
                </a:cubicBezTo>
                <a:cubicBezTo>
                  <a:pt x="1546447" y="199254"/>
                  <a:pt x="1578423" y="184712"/>
                  <a:pt x="1613305" y="173080"/>
                </a:cubicBezTo>
                <a:cubicBezTo>
                  <a:pt x="1633652" y="164356"/>
                  <a:pt x="1659814" y="158539"/>
                  <a:pt x="1683069" y="149815"/>
                </a:cubicBezTo>
                <a:cubicBezTo>
                  <a:pt x="1709231" y="143998"/>
                  <a:pt x="1732486" y="132366"/>
                  <a:pt x="1755741" y="123641"/>
                </a:cubicBezTo>
                <a:cubicBezTo>
                  <a:pt x="1770275" y="117825"/>
                  <a:pt x="1784809" y="109100"/>
                  <a:pt x="1799343" y="103284"/>
                </a:cubicBezTo>
                <a:cubicBezTo>
                  <a:pt x="1828412" y="94559"/>
                  <a:pt x="1857481" y="85835"/>
                  <a:pt x="1889456" y="77111"/>
                </a:cubicBezTo>
                <a:cubicBezTo>
                  <a:pt x="1909804" y="74202"/>
                  <a:pt x="1930152" y="68386"/>
                  <a:pt x="1953407" y="65477"/>
                </a:cubicBezTo>
                <a:cubicBezTo>
                  <a:pt x="1973755" y="59661"/>
                  <a:pt x="1994103" y="53845"/>
                  <a:pt x="2014451" y="50937"/>
                </a:cubicBezTo>
                <a:cubicBezTo>
                  <a:pt x="2098750" y="30579"/>
                  <a:pt x="2185955" y="16039"/>
                  <a:pt x="2273161" y="10223"/>
                </a:cubicBezTo>
                <a:cubicBezTo>
                  <a:pt x="2316764" y="7314"/>
                  <a:pt x="2357460" y="-1410"/>
                  <a:pt x="2401062" y="7314"/>
                </a:cubicBezTo>
                <a:cubicBezTo>
                  <a:pt x="2406876" y="10223"/>
                  <a:pt x="2415597" y="10223"/>
                  <a:pt x="2418504" y="7314"/>
                </a:cubicBezTo>
                <a:cubicBezTo>
                  <a:pt x="2422864" y="44"/>
                  <a:pt x="2427951" y="-683"/>
                  <a:pt x="2433038" y="407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88520511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383956" y="1186248"/>
            <a:ext cx="5375189" cy="4473146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30054511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6363046" y="984107"/>
            <a:ext cx="4350941" cy="3772872"/>
          </a:xfrm>
          <a:prstGeom prst="triangl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363046" y="1901312"/>
            <a:ext cx="4350941" cy="3772872"/>
          </a:xfrm>
          <a:prstGeom prst="triangle">
            <a:avLst/>
          </a:prstGeom>
          <a:pattFill prst="lgCheck">
            <a:fgClr>
              <a:schemeClr val="bg2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03781200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 hasCustomPrompt="1"/>
          </p:nvPr>
        </p:nvSpPr>
        <p:spPr>
          <a:xfrm>
            <a:off x="1448777" y="654180"/>
            <a:ext cx="6174950" cy="5351204"/>
          </a:xfrm>
          <a:custGeom>
            <a:avLst/>
            <a:gdLst>
              <a:gd name="connsiteX0" fmla="*/ 1271223 w 2341825"/>
              <a:gd name="connsiteY0" fmla="*/ 445949 h 2029423"/>
              <a:gd name="connsiteX1" fmla="*/ 2209472 w 2341825"/>
              <a:gd name="connsiteY1" fmla="*/ 2029423 h 2029423"/>
              <a:gd name="connsiteX2" fmla="*/ 105818 w 2341825"/>
              <a:gd name="connsiteY2" fmla="*/ 2029423 h 2029423"/>
              <a:gd name="connsiteX3" fmla="*/ 0 w 2341825"/>
              <a:gd name="connsiteY3" fmla="*/ 1833253 h 2029423"/>
              <a:gd name="connsiteX4" fmla="*/ 1844049 w 2341825"/>
              <a:gd name="connsiteY4" fmla="*/ 1837487 h 2029423"/>
              <a:gd name="connsiteX5" fmla="*/ 1851103 w 2341825"/>
              <a:gd name="connsiteY5" fmla="*/ 1833253 h 2029423"/>
              <a:gd name="connsiteX6" fmla="*/ 1851103 w 2341825"/>
              <a:gd name="connsiteY6" fmla="*/ 1824785 h 2029423"/>
              <a:gd name="connsiteX7" fmla="*/ 1726944 w 2341825"/>
              <a:gd name="connsiteY7" fmla="*/ 1601801 h 2029423"/>
              <a:gd name="connsiteX8" fmla="*/ 1159761 w 2341825"/>
              <a:gd name="connsiteY8" fmla="*/ 644942 h 2029423"/>
              <a:gd name="connsiteX9" fmla="*/ 1271223 w 2341825"/>
              <a:gd name="connsiteY9" fmla="*/ 445949 h 2029423"/>
              <a:gd name="connsiteX10" fmla="*/ 1268298 w 2341825"/>
              <a:gd name="connsiteY10" fmla="*/ 8347 h 2029423"/>
              <a:gd name="connsiteX11" fmla="*/ 2341825 w 2341825"/>
              <a:gd name="connsiteY11" fmla="*/ 1813593 h 2029423"/>
              <a:gd name="connsiteX12" fmla="*/ 2223328 w 2341825"/>
              <a:gd name="connsiteY12" fmla="*/ 2021076 h 2029423"/>
              <a:gd name="connsiteX13" fmla="*/ 1278173 w 2341825"/>
              <a:gd name="connsiteY13" fmla="*/ 424725 h 2029423"/>
              <a:gd name="connsiteX14" fmla="*/ 1269709 w 2341825"/>
              <a:gd name="connsiteY14" fmla="*/ 420491 h 2029423"/>
              <a:gd name="connsiteX15" fmla="*/ 1262655 w 2341825"/>
              <a:gd name="connsiteY15" fmla="*/ 424725 h 2029423"/>
              <a:gd name="connsiteX16" fmla="*/ 592583 w 2341825"/>
              <a:gd name="connsiteY16" fmla="*/ 1597641 h 2029423"/>
              <a:gd name="connsiteX17" fmla="*/ 365463 w 2341825"/>
              <a:gd name="connsiteY17" fmla="*/ 1597641 h 2029423"/>
              <a:gd name="connsiteX18" fmla="*/ 1268298 w 2341825"/>
              <a:gd name="connsiteY18" fmla="*/ 8347 h 2029423"/>
              <a:gd name="connsiteX19" fmla="*/ 1010074 w 2341825"/>
              <a:gd name="connsiteY19" fmla="*/ 0 h 2029423"/>
              <a:gd name="connsiteX20" fmla="*/ 1254128 w 2341825"/>
              <a:gd name="connsiteY20" fmla="*/ 0 h 2029423"/>
              <a:gd name="connsiteX21" fmla="*/ 342804 w 2341825"/>
              <a:gd name="connsiteY21" fmla="*/ 1601984 h 2029423"/>
              <a:gd name="connsiteX22" fmla="*/ 341394 w 2341825"/>
              <a:gd name="connsiteY22" fmla="*/ 1606218 h 2029423"/>
              <a:gd name="connsiteX23" fmla="*/ 342804 w 2341825"/>
              <a:gd name="connsiteY23" fmla="*/ 1610453 h 2029423"/>
              <a:gd name="connsiteX24" fmla="*/ 349858 w 2341825"/>
              <a:gd name="connsiteY24" fmla="*/ 1614687 h 2029423"/>
              <a:gd name="connsiteX25" fmla="*/ 1715432 w 2341825"/>
              <a:gd name="connsiteY25" fmla="*/ 1614687 h 2029423"/>
              <a:gd name="connsiteX26" fmla="*/ 1829700 w 2341825"/>
              <a:gd name="connsiteY26" fmla="*/ 1820757 h 2029423"/>
              <a:gd name="connsiteX27" fmla="*/ 0 w 2341825"/>
              <a:gd name="connsiteY27" fmla="*/ 1816523 h 2029423"/>
              <a:gd name="connsiteX28" fmla="*/ 1010074 w 2341825"/>
              <a:gd name="connsiteY28" fmla="*/ 0 h 2029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341825" h="2029423">
                <a:moveTo>
                  <a:pt x="1271223" y="445949"/>
                </a:moveTo>
                <a:cubicBezTo>
                  <a:pt x="1271223" y="445949"/>
                  <a:pt x="1271223" y="445949"/>
                  <a:pt x="2209472" y="2029423"/>
                </a:cubicBezTo>
                <a:cubicBezTo>
                  <a:pt x="2209472" y="2029423"/>
                  <a:pt x="2209472" y="2029423"/>
                  <a:pt x="105818" y="2029423"/>
                </a:cubicBezTo>
                <a:cubicBezTo>
                  <a:pt x="105818" y="2029423"/>
                  <a:pt x="105818" y="2029423"/>
                  <a:pt x="0" y="1833253"/>
                </a:cubicBezTo>
                <a:cubicBezTo>
                  <a:pt x="0" y="1833253"/>
                  <a:pt x="0" y="1833253"/>
                  <a:pt x="1844049" y="1837487"/>
                </a:cubicBezTo>
                <a:cubicBezTo>
                  <a:pt x="1846870" y="1837487"/>
                  <a:pt x="1849692" y="1836076"/>
                  <a:pt x="1851103" y="1833253"/>
                </a:cubicBezTo>
                <a:cubicBezTo>
                  <a:pt x="1852514" y="1830430"/>
                  <a:pt x="1852514" y="1827608"/>
                  <a:pt x="1851103" y="1824785"/>
                </a:cubicBezTo>
                <a:cubicBezTo>
                  <a:pt x="1851103" y="1824785"/>
                  <a:pt x="1851103" y="1824785"/>
                  <a:pt x="1726944" y="1601801"/>
                </a:cubicBezTo>
                <a:cubicBezTo>
                  <a:pt x="1726944" y="1601801"/>
                  <a:pt x="1726944" y="1601801"/>
                  <a:pt x="1159761" y="644942"/>
                </a:cubicBezTo>
                <a:cubicBezTo>
                  <a:pt x="1159761" y="644942"/>
                  <a:pt x="1159761" y="644942"/>
                  <a:pt x="1271223" y="445949"/>
                </a:cubicBezTo>
                <a:close/>
                <a:moveTo>
                  <a:pt x="1268298" y="8347"/>
                </a:moveTo>
                <a:cubicBezTo>
                  <a:pt x="1268298" y="8347"/>
                  <a:pt x="1268298" y="8347"/>
                  <a:pt x="2341825" y="1813593"/>
                </a:cubicBezTo>
                <a:cubicBezTo>
                  <a:pt x="2341825" y="1813593"/>
                  <a:pt x="2341825" y="1813593"/>
                  <a:pt x="2223328" y="2021076"/>
                </a:cubicBezTo>
                <a:cubicBezTo>
                  <a:pt x="2223328" y="2021076"/>
                  <a:pt x="2223328" y="2021076"/>
                  <a:pt x="1278173" y="424725"/>
                </a:cubicBezTo>
                <a:cubicBezTo>
                  <a:pt x="1275352" y="421902"/>
                  <a:pt x="1273941" y="420491"/>
                  <a:pt x="1269709" y="420491"/>
                </a:cubicBezTo>
                <a:cubicBezTo>
                  <a:pt x="1266887" y="420491"/>
                  <a:pt x="1264066" y="421902"/>
                  <a:pt x="1262655" y="424725"/>
                </a:cubicBezTo>
                <a:cubicBezTo>
                  <a:pt x="1262655" y="424725"/>
                  <a:pt x="1262655" y="424725"/>
                  <a:pt x="592583" y="1597641"/>
                </a:cubicBezTo>
                <a:cubicBezTo>
                  <a:pt x="592583" y="1597641"/>
                  <a:pt x="592583" y="1597641"/>
                  <a:pt x="365463" y="1597641"/>
                </a:cubicBezTo>
                <a:cubicBezTo>
                  <a:pt x="365463" y="1597641"/>
                  <a:pt x="365463" y="1597641"/>
                  <a:pt x="1268298" y="8347"/>
                </a:cubicBezTo>
                <a:close/>
                <a:moveTo>
                  <a:pt x="1010074" y="0"/>
                </a:moveTo>
                <a:cubicBezTo>
                  <a:pt x="1010074" y="0"/>
                  <a:pt x="1010074" y="0"/>
                  <a:pt x="1254128" y="0"/>
                </a:cubicBezTo>
                <a:cubicBezTo>
                  <a:pt x="1254128" y="0"/>
                  <a:pt x="1254128" y="0"/>
                  <a:pt x="342804" y="1601984"/>
                </a:cubicBezTo>
                <a:cubicBezTo>
                  <a:pt x="342804" y="1603395"/>
                  <a:pt x="341394" y="1604807"/>
                  <a:pt x="341394" y="1606218"/>
                </a:cubicBezTo>
                <a:cubicBezTo>
                  <a:pt x="341394" y="1607630"/>
                  <a:pt x="342804" y="1609041"/>
                  <a:pt x="342804" y="1610453"/>
                </a:cubicBezTo>
                <a:cubicBezTo>
                  <a:pt x="344215" y="1613276"/>
                  <a:pt x="347037" y="1614687"/>
                  <a:pt x="349858" y="1614687"/>
                </a:cubicBezTo>
                <a:cubicBezTo>
                  <a:pt x="349858" y="1614687"/>
                  <a:pt x="349858" y="1614687"/>
                  <a:pt x="1715432" y="1614687"/>
                </a:cubicBezTo>
                <a:cubicBezTo>
                  <a:pt x="1715432" y="1614687"/>
                  <a:pt x="1715432" y="1614687"/>
                  <a:pt x="1829700" y="1820757"/>
                </a:cubicBezTo>
                <a:cubicBezTo>
                  <a:pt x="1829700" y="1820757"/>
                  <a:pt x="1829700" y="1820757"/>
                  <a:pt x="0" y="1816523"/>
                </a:cubicBezTo>
                <a:cubicBezTo>
                  <a:pt x="0" y="1816523"/>
                  <a:pt x="0" y="1816523"/>
                  <a:pt x="1010074" y="0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08806843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 hasCustomPrompt="1"/>
          </p:nvPr>
        </p:nvSpPr>
        <p:spPr>
          <a:xfrm rot="20459084">
            <a:off x="2191155" y="1886799"/>
            <a:ext cx="3861304" cy="3346202"/>
          </a:xfrm>
          <a:custGeom>
            <a:avLst/>
            <a:gdLst>
              <a:gd name="connsiteX0" fmla="*/ 1271223 w 2341825"/>
              <a:gd name="connsiteY0" fmla="*/ 445949 h 2029423"/>
              <a:gd name="connsiteX1" fmla="*/ 2209472 w 2341825"/>
              <a:gd name="connsiteY1" fmla="*/ 2029423 h 2029423"/>
              <a:gd name="connsiteX2" fmla="*/ 105818 w 2341825"/>
              <a:gd name="connsiteY2" fmla="*/ 2029423 h 2029423"/>
              <a:gd name="connsiteX3" fmla="*/ 0 w 2341825"/>
              <a:gd name="connsiteY3" fmla="*/ 1833253 h 2029423"/>
              <a:gd name="connsiteX4" fmla="*/ 1844049 w 2341825"/>
              <a:gd name="connsiteY4" fmla="*/ 1837487 h 2029423"/>
              <a:gd name="connsiteX5" fmla="*/ 1851103 w 2341825"/>
              <a:gd name="connsiteY5" fmla="*/ 1833253 h 2029423"/>
              <a:gd name="connsiteX6" fmla="*/ 1851103 w 2341825"/>
              <a:gd name="connsiteY6" fmla="*/ 1824785 h 2029423"/>
              <a:gd name="connsiteX7" fmla="*/ 1726944 w 2341825"/>
              <a:gd name="connsiteY7" fmla="*/ 1601801 h 2029423"/>
              <a:gd name="connsiteX8" fmla="*/ 1159761 w 2341825"/>
              <a:gd name="connsiteY8" fmla="*/ 644942 h 2029423"/>
              <a:gd name="connsiteX9" fmla="*/ 1271223 w 2341825"/>
              <a:gd name="connsiteY9" fmla="*/ 445949 h 2029423"/>
              <a:gd name="connsiteX10" fmla="*/ 1268298 w 2341825"/>
              <a:gd name="connsiteY10" fmla="*/ 8347 h 2029423"/>
              <a:gd name="connsiteX11" fmla="*/ 2341825 w 2341825"/>
              <a:gd name="connsiteY11" fmla="*/ 1813593 h 2029423"/>
              <a:gd name="connsiteX12" fmla="*/ 2223328 w 2341825"/>
              <a:gd name="connsiteY12" fmla="*/ 2021076 h 2029423"/>
              <a:gd name="connsiteX13" fmla="*/ 1278173 w 2341825"/>
              <a:gd name="connsiteY13" fmla="*/ 424725 h 2029423"/>
              <a:gd name="connsiteX14" fmla="*/ 1269709 w 2341825"/>
              <a:gd name="connsiteY14" fmla="*/ 420491 h 2029423"/>
              <a:gd name="connsiteX15" fmla="*/ 1262655 w 2341825"/>
              <a:gd name="connsiteY15" fmla="*/ 424725 h 2029423"/>
              <a:gd name="connsiteX16" fmla="*/ 592583 w 2341825"/>
              <a:gd name="connsiteY16" fmla="*/ 1597641 h 2029423"/>
              <a:gd name="connsiteX17" fmla="*/ 365463 w 2341825"/>
              <a:gd name="connsiteY17" fmla="*/ 1597641 h 2029423"/>
              <a:gd name="connsiteX18" fmla="*/ 1268298 w 2341825"/>
              <a:gd name="connsiteY18" fmla="*/ 8347 h 2029423"/>
              <a:gd name="connsiteX19" fmla="*/ 1010074 w 2341825"/>
              <a:gd name="connsiteY19" fmla="*/ 0 h 2029423"/>
              <a:gd name="connsiteX20" fmla="*/ 1254128 w 2341825"/>
              <a:gd name="connsiteY20" fmla="*/ 0 h 2029423"/>
              <a:gd name="connsiteX21" fmla="*/ 342804 w 2341825"/>
              <a:gd name="connsiteY21" fmla="*/ 1601984 h 2029423"/>
              <a:gd name="connsiteX22" fmla="*/ 341394 w 2341825"/>
              <a:gd name="connsiteY22" fmla="*/ 1606218 h 2029423"/>
              <a:gd name="connsiteX23" fmla="*/ 342804 w 2341825"/>
              <a:gd name="connsiteY23" fmla="*/ 1610453 h 2029423"/>
              <a:gd name="connsiteX24" fmla="*/ 349858 w 2341825"/>
              <a:gd name="connsiteY24" fmla="*/ 1614687 h 2029423"/>
              <a:gd name="connsiteX25" fmla="*/ 1715432 w 2341825"/>
              <a:gd name="connsiteY25" fmla="*/ 1614687 h 2029423"/>
              <a:gd name="connsiteX26" fmla="*/ 1829700 w 2341825"/>
              <a:gd name="connsiteY26" fmla="*/ 1820757 h 2029423"/>
              <a:gd name="connsiteX27" fmla="*/ 0 w 2341825"/>
              <a:gd name="connsiteY27" fmla="*/ 1816523 h 2029423"/>
              <a:gd name="connsiteX28" fmla="*/ 1010074 w 2341825"/>
              <a:gd name="connsiteY28" fmla="*/ 0 h 2029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341825" h="2029423">
                <a:moveTo>
                  <a:pt x="1271223" y="445949"/>
                </a:moveTo>
                <a:cubicBezTo>
                  <a:pt x="1271223" y="445949"/>
                  <a:pt x="1271223" y="445949"/>
                  <a:pt x="2209472" y="2029423"/>
                </a:cubicBezTo>
                <a:cubicBezTo>
                  <a:pt x="2209472" y="2029423"/>
                  <a:pt x="2209472" y="2029423"/>
                  <a:pt x="105818" y="2029423"/>
                </a:cubicBezTo>
                <a:cubicBezTo>
                  <a:pt x="105818" y="2029423"/>
                  <a:pt x="105818" y="2029423"/>
                  <a:pt x="0" y="1833253"/>
                </a:cubicBezTo>
                <a:cubicBezTo>
                  <a:pt x="0" y="1833253"/>
                  <a:pt x="0" y="1833253"/>
                  <a:pt x="1844049" y="1837487"/>
                </a:cubicBezTo>
                <a:cubicBezTo>
                  <a:pt x="1846870" y="1837487"/>
                  <a:pt x="1849692" y="1836076"/>
                  <a:pt x="1851103" y="1833253"/>
                </a:cubicBezTo>
                <a:cubicBezTo>
                  <a:pt x="1852514" y="1830430"/>
                  <a:pt x="1852514" y="1827608"/>
                  <a:pt x="1851103" y="1824785"/>
                </a:cubicBezTo>
                <a:cubicBezTo>
                  <a:pt x="1851103" y="1824785"/>
                  <a:pt x="1851103" y="1824785"/>
                  <a:pt x="1726944" y="1601801"/>
                </a:cubicBezTo>
                <a:cubicBezTo>
                  <a:pt x="1726944" y="1601801"/>
                  <a:pt x="1726944" y="1601801"/>
                  <a:pt x="1159761" y="644942"/>
                </a:cubicBezTo>
                <a:cubicBezTo>
                  <a:pt x="1159761" y="644942"/>
                  <a:pt x="1159761" y="644942"/>
                  <a:pt x="1271223" y="445949"/>
                </a:cubicBezTo>
                <a:close/>
                <a:moveTo>
                  <a:pt x="1268298" y="8347"/>
                </a:moveTo>
                <a:cubicBezTo>
                  <a:pt x="1268298" y="8347"/>
                  <a:pt x="1268298" y="8347"/>
                  <a:pt x="2341825" y="1813593"/>
                </a:cubicBezTo>
                <a:cubicBezTo>
                  <a:pt x="2341825" y="1813593"/>
                  <a:pt x="2341825" y="1813593"/>
                  <a:pt x="2223328" y="2021076"/>
                </a:cubicBezTo>
                <a:cubicBezTo>
                  <a:pt x="2223328" y="2021076"/>
                  <a:pt x="2223328" y="2021076"/>
                  <a:pt x="1278173" y="424725"/>
                </a:cubicBezTo>
                <a:cubicBezTo>
                  <a:pt x="1275352" y="421902"/>
                  <a:pt x="1273941" y="420491"/>
                  <a:pt x="1269709" y="420491"/>
                </a:cubicBezTo>
                <a:cubicBezTo>
                  <a:pt x="1266887" y="420491"/>
                  <a:pt x="1264066" y="421902"/>
                  <a:pt x="1262655" y="424725"/>
                </a:cubicBezTo>
                <a:cubicBezTo>
                  <a:pt x="1262655" y="424725"/>
                  <a:pt x="1262655" y="424725"/>
                  <a:pt x="592583" y="1597641"/>
                </a:cubicBezTo>
                <a:cubicBezTo>
                  <a:pt x="592583" y="1597641"/>
                  <a:pt x="592583" y="1597641"/>
                  <a:pt x="365463" y="1597641"/>
                </a:cubicBezTo>
                <a:cubicBezTo>
                  <a:pt x="365463" y="1597641"/>
                  <a:pt x="365463" y="1597641"/>
                  <a:pt x="1268298" y="8347"/>
                </a:cubicBezTo>
                <a:close/>
                <a:moveTo>
                  <a:pt x="1010074" y="0"/>
                </a:moveTo>
                <a:cubicBezTo>
                  <a:pt x="1010074" y="0"/>
                  <a:pt x="1010074" y="0"/>
                  <a:pt x="1254128" y="0"/>
                </a:cubicBezTo>
                <a:cubicBezTo>
                  <a:pt x="1254128" y="0"/>
                  <a:pt x="1254128" y="0"/>
                  <a:pt x="342804" y="1601984"/>
                </a:cubicBezTo>
                <a:cubicBezTo>
                  <a:pt x="342804" y="1603395"/>
                  <a:pt x="341394" y="1604807"/>
                  <a:pt x="341394" y="1606218"/>
                </a:cubicBezTo>
                <a:cubicBezTo>
                  <a:pt x="341394" y="1607630"/>
                  <a:pt x="342804" y="1609041"/>
                  <a:pt x="342804" y="1610453"/>
                </a:cubicBezTo>
                <a:cubicBezTo>
                  <a:pt x="344215" y="1613276"/>
                  <a:pt x="347037" y="1614687"/>
                  <a:pt x="349858" y="1614687"/>
                </a:cubicBezTo>
                <a:cubicBezTo>
                  <a:pt x="349858" y="1614687"/>
                  <a:pt x="349858" y="1614687"/>
                  <a:pt x="1715432" y="1614687"/>
                </a:cubicBezTo>
                <a:cubicBezTo>
                  <a:pt x="1715432" y="1614687"/>
                  <a:pt x="1715432" y="1614687"/>
                  <a:pt x="1829700" y="1820757"/>
                </a:cubicBezTo>
                <a:cubicBezTo>
                  <a:pt x="1829700" y="1820757"/>
                  <a:pt x="1829700" y="1820757"/>
                  <a:pt x="0" y="1816523"/>
                </a:cubicBezTo>
                <a:cubicBezTo>
                  <a:pt x="0" y="1816523"/>
                  <a:pt x="0" y="1816523"/>
                  <a:pt x="1010074" y="0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26315256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5742088" y="956505"/>
            <a:ext cx="5107144" cy="5040012"/>
          </a:xfrm>
          <a:custGeom>
            <a:avLst/>
            <a:gdLst>
              <a:gd name="connsiteX0" fmla="*/ 1601944 w 4724084"/>
              <a:gd name="connsiteY0" fmla="*/ 0 h 4661987"/>
              <a:gd name="connsiteX1" fmla="*/ 3077999 w 4724084"/>
              <a:gd name="connsiteY1" fmla="*/ 978395 h 4661987"/>
              <a:gd name="connsiteX2" fmla="*/ 3103462 w 4724084"/>
              <a:gd name="connsiteY2" fmla="*/ 1047965 h 4661987"/>
              <a:gd name="connsiteX3" fmla="*/ 3277132 w 4724084"/>
              <a:gd name="connsiteY3" fmla="*/ 1074470 h 4661987"/>
              <a:gd name="connsiteX4" fmla="*/ 4724084 w 4724084"/>
              <a:gd name="connsiteY4" fmla="*/ 2849820 h 4661987"/>
              <a:gd name="connsiteX5" fmla="*/ 2911917 w 4724084"/>
              <a:gd name="connsiteY5" fmla="*/ 4661987 h 4661987"/>
              <a:gd name="connsiteX6" fmla="*/ 1136567 w 4724084"/>
              <a:gd name="connsiteY6" fmla="*/ 3215035 h 4661987"/>
              <a:gd name="connsiteX7" fmla="*/ 1123774 w 4724084"/>
              <a:gd name="connsiteY7" fmla="*/ 3131208 h 4661987"/>
              <a:gd name="connsiteX8" fmla="*/ 978395 w 4724084"/>
              <a:gd name="connsiteY8" fmla="*/ 3077999 h 4661987"/>
              <a:gd name="connsiteX9" fmla="*/ 0 w 4724084"/>
              <a:gd name="connsiteY9" fmla="*/ 1601944 h 4661987"/>
              <a:gd name="connsiteX10" fmla="*/ 1601944 w 4724084"/>
              <a:gd name="connsiteY10" fmla="*/ 0 h 4661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724084" h="4661987">
                <a:moveTo>
                  <a:pt x="1601944" y="0"/>
                </a:moveTo>
                <a:cubicBezTo>
                  <a:pt x="2265491" y="0"/>
                  <a:pt x="2834811" y="403433"/>
                  <a:pt x="3077999" y="978395"/>
                </a:cubicBezTo>
                <a:lnTo>
                  <a:pt x="3103462" y="1047965"/>
                </a:lnTo>
                <a:lnTo>
                  <a:pt x="3277132" y="1074470"/>
                </a:lnTo>
                <a:cubicBezTo>
                  <a:pt x="4102906" y="1243448"/>
                  <a:pt x="4724084" y="1974092"/>
                  <a:pt x="4724084" y="2849820"/>
                </a:cubicBezTo>
                <a:cubicBezTo>
                  <a:pt x="4724084" y="3850652"/>
                  <a:pt x="3912749" y="4661987"/>
                  <a:pt x="2911917" y="4661987"/>
                </a:cubicBezTo>
                <a:cubicBezTo>
                  <a:pt x="2036189" y="4661987"/>
                  <a:pt x="1305545" y="4040809"/>
                  <a:pt x="1136567" y="3215035"/>
                </a:cubicBezTo>
                <a:lnTo>
                  <a:pt x="1123774" y="3131208"/>
                </a:lnTo>
                <a:lnTo>
                  <a:pt x="978395" y="3077999"/>
                </a:lnTo>
                <a:cubicBezTo>
                  <a:pt x="403433" y="2834811"/>
                  <a:pt x="0" y="2265491"/>
                  <a:pt x="0" y="1601944"/>
                </a:cubicBezTo>
                <a:cubicBezTo>
                  <a:pt x="0" y="717215"/>
                  <a:pt x="717215" y="0"/>
                  <a:pt x="1601944" y="0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01870933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531341" y="160639"/>
            <a:ext cx="9074670" cy="7010725"/>
          </a:xfrm>
          <a:custGeom>
            <a:avLst/>
            <a:gdLst>
              <a:gd name="connsiteX0" fmla="*/ 2352655 w 3448051"/>
              <a:gd name="connsiteY0" fmla="*/ 0 h 2663825"/>
              <a:gd name="connsiteX1" fmla="*/ 2427940 w 3448051"/>
              <a:gd name="connsiteY1" fmla="*/ 143176 h 2663825"/>
              <a:gd name="connsiteX2" fmla="*/ 2525810 w 3448051"/>
              <a:gd name="connsiteY2" fmla="*/ 94195 h 2663825"/>
              <a:gd name="connsiteX3" fmla="*/ 2540867 w 3448051"/>
              <a:gd name="connsiteY3" fmla="*/ 124337 h 2663825"/>
              <a:gd name="connsiteX4" fmla="*/ 2567217 w 3448051"/>
              <a:gd name="connsiteY4" fmla="*/ 116802 h 2663825"/>
              <a:gd name="connsiteX5" fmla="*/ 2650031 w 3448051"/>
              <a:gd name="connsiteY5" fmla="*/ 316494 h 2663825"/>
              <a:gd name="connsiteX6" fmla="*/ 2909764 w 3448051"/>
              <a:gd name="connsiteY6" fmla="*/ 192157 h 2663825"/>
              <a:gd name="connsiteX7" fmla="*/ 3007634 w 3448051"/>
              <a:gd name="connsiteY7" fmla="*/ 452135 h 2663825"/>
              <a:gd name="connsiteX8" fmla="*/ 2762958 w 3448051"/>
              <a:gd name="connsiteY8" fmla="*/ 565168 h 2663825"/>
              <a:gd name="connsiteX9" fmla="*/ 2778015 w 3448051"/>
              <a:gd name="connsiteY9" fmla="*/ 595310 h 2663825"/>
              <a:gd name="connsiteX10" fmla="*/ 2597331 w 3448051"/>
              <a:gd name="connsiteY10" fmla="*/ 685737 h 2663825"/>
              <a:gd name="connsiteX11" fmla="*/ 2604860 w 3448051"/>
              <a:gd name="connsiteY11" fmla="*/ 704576 h 2663825"/>
              <a:gd name="connsiteX12" fmla="*/ 2785544 w 3448051"/>
              <a:gd name="connsiteY12" fmla="*/ 610382 h 2663825"/>
              <a:gd name="connsiteX13" fmla="*/ 2804365 w 3448051"/>
              <a:gd name="connsiteY13" fmla="*/ 644292 h 2663825"/>
              <a:gd name="connsiteX14" fmla="*/ 2623681 w 3448051"/>
              <a:gd name="connsiteY14" fmla="*/ 742254 h 2663825"/>
              <a:gd name="connsiteX15" fmla="*/ 2642502 w 3448051"/>
              <a:gd name="connsiteY15" fmla="*/ 787468 h 2663825"/>
              <a:gd name="connsiteX16" fmla="*/ 2826950 w 3448051"/>
              <a:gd name="connsiteY16" fmla="*/ 681969 h 2663825"/>
              <a:gd name="connsiteX17" fmla="*/ 2864593 w 3448051"/>
              <a:gd name="connsiteY17" fmla="*/ 757325 h 2663825"/>
              <a:gd name="connsiteX18" fmla="*/ 2710259 w 3448051"/>
              <a:gd name="connsiteY18" fmla="*/ 870359 h 2663825"/>
              <a:gd name="connsiteX19" fmla="*/ 2736608 w 3448051"/>
              <a:gd name="connsiteY19" fmla="*/ 915572 h 2663825"/>
              <a:gd name="connsiteX20" fmla="*/ 2883414 w 3448051"/>
              <a:gd name="connsiteY20" fmla="*/ 791235 h 2663825"/>
              <a:gd name="connsiteX21" fmla="*/ 2905999 w 3448051"/>
              <a:gd name="connsiteY21" fmla="*/ 832681 h 2663825"/>
              <a:gd name="connsiteX22" fmla="*/ 2811893 w 3448051"/>
              <a:gd name="connsiteY22" fmla="*/ 911804 h 2663825"/>
              <a:gd name="connsiteX23" fmla="*/ 2815657 w 3448051"/>
              <a:gd name="connsiteY23" fmla="*/ 915572 h 2663825"/>
              <a:gd name="connsiteX24" fmla="*/ 2909764 w 3448051"/>
              <a:gd name="connsiteY24" fmla="*/ 843984 h 2663825"/>
              <a:gd name="connsiteX25" fmla="*/ 2924821 w 3448051"/>
              <a:gd name="connsiteY25" fmla="*/ 862823 h 2663825"/>
              <a:gd name="connsiteX26" fmla="*/ 3094212 w 3448051"/>
              <a:gd name="connsiteY26" fmla="*/ 787468 h 2663825"/>
              <a:gd name="connsiteX27" fmla="*/ 3184554 w 3448051"/>
              <a:gd name="connsiteY27" fmla="*/ 987160 h 2663825"/>
              <a:gd name="connsiteX28" fmla="*/ 3297481 w 3448051"/>
              <a:gd name="connsiteY28" fmla="*/ 938179 h 2663825"/>
              <a:gd name="connsiteX29" fmla="*/ 3323831 w 3448051"/>
              <a:gd name="connsiteY29" fmla="*/ 957018 h 2663825"/>
              <a:gd name="connsiteX30" fmla="*/ 3316302 w 3448051"/>
              <a:gd name="connsiteY30" fmla="*/ 960786 h 2663825"/>
              <a:gd name="connsiteX31" fmla="*/ 3323831 w 3448051"/>
              <a:gd name="connsiteY31" fmla="*/ 979625 h 2663825"/>
              <a:gd name="connsiteX32" fmla="*/ 3338888 w 3448051"/>
              <a:gd name="connsiteY32" fmla="*/ 994696 h 2663825"/>
              <a:gd name="connsiteX33" fmla="*/ 3327595 w 3448051"/>
              <a:gd name="connsiteY33" fmla="*/ 994696 h 2663825"/>
              <a:gd name="connsiteX34" fmla="*/ 3357709 w 3448051"/>
              <a:gd name="connsiteY34" fmla="*/ 1062516 h 2663825"/>
              <a:gd name="connsiteX35" fmla="*/ 3369002 w 3448051"/>
              <a:gd name="connsiteY35" fmla="*/ 1066284 h 2663825"/>
              <a:gd name="connsiteX36" fmla="*/ 3399116 w 3448051"/>
              <a:gd name="connsiteY36" fmla="*/ 1149175 h 2663825"/>
              <a:gd name="connsiteX37" fmla="*/ 3417937 w 3448051"/>
              <a:gd name="connsiteY37" fmla="*/ 1216995 h 2663825"/>
              <a:gd name="connsiteX38" fmla="*/ 3432994 w 3448051"/>
              <a:gd name="connsiteY38" fmla="*/ 1232066 h 2663825"/>
              <a:gd name="connsiteX39" fmla="*/ 3436758 w 3448051"/>
              <a:gd name="connsiteY39" fmla="*/ 1250905 h 2663825"/>
              <a:gd name="connsiteX40" fmla="*/ 3429230 w 3448051"/>
              <a:gd name="connsiteY40" fmla="*/ 1273512 h 2663825"/>
              <a:gd name="connsiteX41" fmla="*/ 3448051 w 3448051"/>
              <a:gd name="connsiteY41" fmla="*/ 1269744 h 2663825"/>
              <a:gd name="connsiteX42" fmla="*/ 3440523 w 3448051"/>
              <a:gd name="connsiteY42" fmla="*/ 1299887 h 2663825"/>
              <a:gd name="connsiteX43" fmla="*/ 3395352 w 3448051"/>
              <a:gd name="connsiteY43" fmla="*/ 1322493 h 2663825"/>
              <a:gd name="connsiteX44" fmla="*/ 3259839 w 3448051"/>
              <a:gd name="connsiteY44" fmla="*/ 1409152 h 2663825"/>
              <a:gd name="connsiteX45" fmla="*/ 3011398 w 3448051"/>
              <a:gd name="connsiteY45" fmla="*/ 1544793 h 2663825"/>
              <a:gd name="connsiteX46" fmla="*/ 2243492 w 3448051"/>
              <a:gd name="connsiteY46" fmla="*/ 1936642 h 2663825"/>
              <a:gd name="connsiteX47" fmla="*/ 2059044 w 3448051"/>
              <a:gd name="connsiteY47" fmla="*/ 2015766 h 2663825"/>
              <a:gd name="connsiteX48" fmla="*/ 2025166 w 3448051"/>
              <a:gd name="connsiteY48" fmla="*/ 2023301 h 2663825"/>
              <a:gd name="connsiteX49" fmla="*/ 2021401 w 3448051"/>
              <a:gd name="connsiteY49" fmla="*/ 2015766 h 2663825"/>
              <a:gd name="connsiteX50" fmla="*/ 2043987 w 3448051"/>
              <a:gd name="connsiteY50" fmla="*/ 1996927 h 2663825"/>
              <a:gd name="connsiteX51" fmla="*/ 2224671 w 3448051"/>
              <a:gd name="connsiteY51" fmla="*/ 1895197 h 2663825"/>
              <a:gd name="connsiteX52" fmla="*/ 2567217 w 3448051"/>
              <a:gd name="connsiteY52" fmla="*/ 1710575 h 2663825"/>
              <a:gd name="connsiteX53" fmla="*/ 2582274 w 3448051"/>
              <a:gd name="connsiteY53" fmla="*/ 1695504 h 2663825"/>
              <a:gd name="connsiteX54" fmla="*/ 2518282 w 3448051"/>
              <a:gd name="connsiteY54" fmla="*/ 1729414 h 2663825"/>
              <a:gd name="connsiteX55" fmla="*/ 1991287 w 3448051"/>
              <a:gd name="connsiteY55" fmla="*/ 2015766 h 2663825"/>
              <a:gd name="connsiteX56" fmla="*/ 1520756 w 3448051"/>
              <a:gd name="connsiteY56" fmla="*/ 2268208 h 2663825"/>
              <a:gd name="connsiteX57" fmla="*/ 1377715 w 3448051"/>
              <a:gd name="connsiteY57" fmla="*/ 2354867 h 2663825"/>
              <a:gd name="connsiteX58" fmla="*/ 1208324 w 3448051"/>
              <a:gd name="connsiteY58" fmla="*/ 2464132 h 2663825"/>
              <a:gd name="connsiteX59" fmla="*/ 1069047 w 3448051"/>
              <a:gd name="connsiteY59" fmla="*/ 2547024 h 2663825"/>
              <a:gd name="connsiteX60" fmla="*/ 1050225 w 3448051"/>
              <a:gd name="connsiteY60" fmla="*/ 2558327 h 2663825"/>
              <a:gd name="connsiteX61" fmla="*/ 952355 w 3448051"/>
              <a:gd name="connsiteY61" fmla="*/ 2607308 h 2663825"/>
              <a:gd name="connsiteX62" fmla="*/ 839427 w 3448051"/>
              <a:gd name="connsiteY62" fmla="*/ 2660057 h 2663825"/>
              <a:gd name="connsiteX63" fmla="*/ 820606 w 3448051"/>
              <a:gd name="connsiteY63" fmla="*/ 2663825 h 2663825"/>
              <a:gd name="connsiteX64" fmla="*/ 749085 w 3448051"/>
              <a:gd name="connsiteY64" fmla="*/ 2505578 h 2663825"/>
              <a:gd name="connsiteX65" fmla="*/ 534523 w 3448051"/>
              <a:gd name="connsiteY65" fmla="*/ 2652522 h 2663825"/>
              <a:gd name="connsiteX66" fmla="*/ 474295 w 3448051"/>
              <a:gd name="connsiteY66" fmla="*/ 2558327 h 2663825"/>
              <a:gd name="connsiteX67" fmla="*/ 447946 w 3448051"/>
              <a:gd name="connsiteY67" fmla="*/ 2509346 h 2663825"/>
              <a:gd name="connsiteX68" fmla="*/ 327490 w 3448051"/>
              <a:gd name="connsiteY68" fmla="*/ 2558327 h 2663825"/>
              <a:gd name="connsiteX69" fmla="*/ 515702 w 3448051"/>
              <a:gd name="connsiteY69" fmla="*/ 2068515 h 2663825"/>
              <a:gd name="connsiteX70" fmla="*/ 504409 w 3448051"/>
              <a:gd name="connsiteY70" fmla="*/ 2053444 h 2663825"/>
              <a:gd name="connsiteX71" fmla="*/ 455474 w 3448051"/>
              <a:gd name="connsiteY71" fmla="*/ 1959249 h 2663825"/>
              <a:gd name="connsiteX72" fmla="*/ 432889 w 3448051"/>
              <a:gd name="connsiteY72" fmla="*/ 1955481 h 2663825"/>
              <a:gd name="connsiteX73" fmla="*/ 229619 w 3448051"/>
              <a:gd name="connsiteY73" fmla="*/ 2049676 h 2663825"/>
              <a:gd name="connsiteX74" fmla="*/ 207034 w 3448051"/>
              <a:gd name="connsiteY74" fmla="*/ 2057212 h 2663825"/>
              <a:gd name="connsiteX75" fmla="*/ 188213 w 3448051"/>
              <a:gd name="connsiteY75" fmla="*/ 2015766 h 2663825"/>
              <a:gd name="connsiteX76" fmla="*/ 414067 w 3448051"/>
              <a:gd name="connsiteY76" fmla="*/ 1910268 h 2663825"/>
              <a:gd name="connsiteX77" fmla="*/ 399010 w 3448051"/>
              <a:gd name="connsiteY77" fmla="*/ 1898965 h 2663825"/>
              <a:gd name="connsiteX78" fmla="*/ 180684 w 3448051"/>
              <a:gd name="connsiteY78" fmla="*/ 1996927 h 2663825"/>
              <a:gd name="connsiteX79" fmla="*/ 165627 w 3448051"/>
              <a:gd name="connsiteY79" fmla="*/ 1951714 h 2663825"/>
              <a:gd name="connsiteX80" fmla="*/ 184448 w 3448051"/>
              <a:gd name="connsiteY80" fmla="*/ 1951714 h 2663825"/>
              <a:gd name="connsiteX81" fmla="*/ 391482 w 3448051"/>
              <a:gd name="connsiteY81" fmla="*/ 1853751 h 2663825"/>
              <a:gd name="connsiteX82" fmla="*/ 451710 w 3448051"/>
              <a:gd name="connsiteY82" fmla="*/ 1816073 h 2663825"/>
              <a:gd name="connsiteX83" fmla="*/ 451710 w 3448051"/>
              <a:gd name="connsiteY83" fmla="*/ 1812305 h 2663825"/>
              <a:gd name="connsiteX84" fmla="*/ 444181 w 3448051"/>
              <a:gd name="connsiteY84" fmla="*/ 1812305 h 2663825"/>
              <a:gd name="connsiteX85" fmla="*/ 624865 w 3448051"/>
              <a:gd name="connsiteY85" fmla="*/ 1687969 h 2663825"/>
              <a:gd name="connsiteX86" fmla="*/ 621101 w 3448051"/>
              <a:gd name="connsiteY86" fmla="*/ 1684201 h 2663825"/>
              <a:gd name="connsiteX87" fmla="*/ 154334 w 3448051"/>
              <a:gd name="connsiteY87" fmla="*/ 1925339 h 2663825"/>
              <a:gd name="connsiteX88" fmla="*/ 158099 w 3448051"/>
              <a:gd name="connsiteY88" fmla="*/ 1936642 h 2663825"/>
              <a:gd name="connsiteX89" fmla="*/ 112928 w 3448051"/>
              <a:gd name="connsiteY89" fmla="*/ 1846216 h 2663825"/>
              <a:gd name="connsiteX90" fmla="*/ 112928 w 3448051"/>
              <a:gd name="connsiteY90" fmla="*/ 1823609 h 2663825"/>
              <a:gd name="connsiteX91" fmla="*/ 124220 w 3448051"/>
              <a:gd name="connsiteY91" fmla="*/ 1827377 h 2663825"/>
              <a:gd name="connsiteX92" fmla="*/ 338782 w 3448051"/>
              <a:gd name="connsiteY92" fmla="*/ 1706807 h 2663825"/>
              <a:gd name="connsiteX93" fmla="*/ 368896 w 3448051"/>
              <a:gd name="connsiteY93" fmla="*/ 1684201 h 2663825"/>
              <a:gd name="connsiteX94" fmla="*/ 346311 w 3448051"/>
              <a:gd name="connsiteY94" fmla="*/ 1684201 h 2663825"/>
              <a:gd name="connsiteX95" fmla="*/ 112928 w 3448051"/>
              <a:gd name="connsiteY95" fmla="*/ 1793467 h 2663825"/>
              <a:gd name="connsiteX96" fmla="*/ 105399 w 3448051"/>
              <a:gd name="connsiteY96" fmla="*/ 1808538 h 2663825"/>
              <a:gd name="connsiteX97" fmla="*/ 82814 w 3448051"/>
              <a:gd name="connsiteY97" fmla="*/ 1763324 h 2663825"/>
              <a:gd name="connsiteX98" fmla="*/ 139277 w 3448051"/>
              <a:gd name="connsiteY98" fmla="*/ 1736950 h 2663825"/>
              <a:gd name="connsiteX99" fmla="*/ 139277 w 3448051"/>
              <a:gd name="connsiteY99" fmla="*/ 1733182 h 2663825"/>
              <a:gd name="connsiteX100" fmla="*/ 71521 w 3448051"/>
              <a:gd name="connsiteY100" fmla="*/ 1736950 h 2663825"/>
              <a:gd name="connsiteX101" fmla="*/ 60228 w 3448051"/>
              <a:gd name="connsiteY101" fmla="*/ 1703040 h 2663825"/>
              <a:gd name="connsiteX102" fmla="*/ 429124 w 3448051"/>
              <a:gd name="connsiteY102" fmla="*/ 1525954 h 2663825"/>
              <a:gd name="connsiteX103" fmla="*/ 425360 w 3448051"/>
              <a:gd name="connsiteY103" fmla="*/ 1518418 h 2663825"/>
              <a:gd name="connsiteX104" fmla="*/ 383953 w 3448051"/>
              <a:gd name="connsiteY104" fmla="*/ 1525954 h 2663825"/>
              <a:gd name="connsiteX105" fmla="*/ 380189 w 3448051"/>
              <a:gd name="connsiteY105" fmla="*/ 1522186 h 2663825"/>
              <a:gd name="connsiteX106" fmla="*/ 402775 w 3448051"/>
              <a:gd name="connsiteY106" fmla="*/ 1503347 h 2663825"/>
              <a:gd name="connsiteX107" fmla="*/ 542052 w 3448051"/>
              <a:gd name="connsiteY107" fmla="*/ 1427991 h 2663825"/>
              <a:gd name="connsiteX108" fmla="*/ 643687 w 3448051"/>
              <a:gd name="connsiteY108" fmla="*/ 1375242 h 2663825"/>
              <a:gd name="connsiteX109" fmla="*/ 636158 w 3448051"/>
              <a:gd name="connsiteY109" fmla="*/ 1352636 h 2663825"/>
              <a:gd name="connsiteX110" fmla="*/ 26350 w 3448051"/>
              <a:gd name="connsiteY110" fmla="*/ 1623916 h 2663825"/>
              <a:gd name="connsiteX111" fmla="*/ 22586 w 3448051"/>
              <a:gd name="connsiteY111" fmla="*/ 1620148 h 2663825"/>
              <a:gd name="connsiteX112" fmla="*/ 628630 w 3448051"/>
              <a:gd name="connsiteY112" fmla="*/ 1330029 h 2663825"/>
              <a:gd name="connsiteX113" fmla="*/ 617337 w 3448051"/>
              <a:gd name="connsiteY113" fmla="*/ 1296119 h 2663825"/>
              <a:gd name="connsiteX114" fmla="*/ 188213 w 3448051"/>
              <a:gd name="connsiteY114" fmla="*/ 1484508 h 2663825"/>
              <a:gd name="connsiteX115" fmla="*/ 184448 w 3448051"/>
              <a:gd name="connsiteY115" fmla="*/ 1480740 h 2663825"/>
              <a:gd name="connsiteX116" fmla="*/ 395246 w 3448051"/>
              <a:gd name="connsiteY116" fmla="*/ 1382778 h 2663825"/>
              <a:gd name="connsiteX117" fmla="*/ 613573 w 3448051"/>
              <a:gd name="connsiteY117" fmla="*/ 1284815 h 2663825"/>
              <a:gd name="connsiteX118" fmla="*/ 602280 w 3448051"/>
              <a:gd name="connsiteY118" fmla="*/ 1258441 h 2663825"/>
              <a:gd name="connsiteX119" fmla="*/ 643687 w 3448051"/>
              <a:gd name="connsiteY119" fmla="*/ 1232066 h 2663825"/>
              <a:gd name="connsiteX120" fmla="*/ 639922 w 3448051"/>
              <a:gd name="connsiteY120" fmla="*/ 1228299 h 2663825"/>
              <a:gd name="connsiteX121" fmla="*/ 3764 w 3448051"/>
              <a:gd name="connsiteY121" fmla="*/ 1529721 h 2663825"/>
              <a:gd name="connsiteX122" fmla="*/ 0 w 3448051"/>
              <a:gd name="connsiteY122" fmla="*/ 1522186 h 2663825"/>
              <a:gd name="connsiteX123" fmla="*/ 82814 w 3448051"/>
              <a:gd name="connsiteY123" fmla="*/ 1484508 h 2663825"/>
              <a:gd name="connsiteX124" fmla="*/ 854484 w 3448051"/>
              <a:gd name="connsiteY124" fmla="*/ 1111497 h 2663825"/>
              <a:gd name="connsiteX125" fmla="*/ 865777 w 3448051"/>
              <a:gd name="connsiteY125" fmla="*/ 1077587 h 2663825"/>
              <a:gd name="connsiteX126" fmla="*/ 843192 w 3448051"/>
              <a:gd name="connsiteY126" fmla="*/ 1028606 h 2663825"/>
              <a:gd name="connsiteX127" fmla="*/ 338782 w 3448051"/>
              <a:gd name="connsiteY127" fmla="*/ 1254673 h 2663825"/>
              <a:gd name="connsiteX128" fmla="*/ 327490 w 3448051"/>
              <a:gd name="connsiteY128" fmla="*/ 1235834 h 2663825"/>
              <a:gd name="connsiteX129" fmla="*/ 52700 w 3448051"/>
              <a:gd name="connsiteY129" fmla="*/ 1360171 h 2663825"/>
              <a:gd name="connsiteX130" fmla="*/ 48935 w 3448051"/>
              <a:gd name="connsiteY130" fmla="*/ 1352636 h 2663825"/>
              <a:gd name="connsiteX131" fmla="*/ 319961 w 3448051"/>
              <a:gd name="connsiteY131" fmla="*/ 1220763 h 2663825"/>
              <a:gd name="connsiteX132" fmla="*/ 304904 w 3448051"/>
              <a:gd name="connsiteY132" fmla="*/ 1183085 h 2663825"/>
              <a:gd name="connsiteX133" fmla="*/ 225855 w 3448051"/>
              <a:gd name="connsiteY133" fmla="*/ 1213227 h 2663825"/>
              <a:gd name="connsiteX134" fmla="*/ 222091 w 3448051"/>
              <a:gd name="connsiteY134" fmla="*/ 1205692 h 2663825"/>
              <a:gd name="connsiteX135" fmla="*/ 301140 w 3448051"/>
              <a:gd name="connsiteY135" fmla="*/ 1171782 h 2663825"/>
              <a:gd name="connsiteX136" fmla="*/ 229619 w 3448051"/>
              <a:gd name="connsiteY136" fmla="*/ 1009767 h 2663825"/>
              <a:gd name="connsiteX137" fmla="*/ 1426650 w 3448051"/>
              <a:gd name="connsiteY137" fmla="*/ 433296 h 2663825"/>
              <a:gd name="connsiteX138" fmla="*/ 1366422 w 3448051"/>
              <a:gd name="connsiteY138" fmla="*/ 459670 h 2663825"/>
              <a:gd name="connsiteX139" fmla="*/ 1362658 w 3448051"/>
              <a:gd name="connsiteY139" fmla="*/ 455902 h 2663825"/>
              <a:gd name="connsiteX140" fmla="*/ 1558399 w 3448051"/>
              <a:gd name="connsiteY140" fmla="*/ 365475 h 2663825"/>
              <a:gd name="connsiteX141" fmla="*/ 1580984 w 3448051"/>
              <a:gd name="connsiteY141" fmla="*/ 354172 h 2663825"/>
              <a:gd name="connsiteX142" fmla="*/ 1810603 w 3448051"/>
              <a:gd name="connsiteY142" fmla="*/ 192157 h 2663825"/>
              <a:gd name="connsiteX143" fmla="*/ 1912238 w 3448051"/>
              <a:gd name="connsiteY143" fmla="*/ 94195 h 2663825"/>
              <a:gd name="connsiteX144" fmla="*/ 2032694 w 3448051"/>
              <a:gd name="connsiteY144" fmla="*/ 3768 h 2663825"/>
              <a:gd name="connsiteX145" fmla="*/ 2055279 w 3448051"/>
              <a:gd name="connsiteY145" fmla="*/ 7536 h 2663825"/>
              <a:gd name="connsiteX146" fmla="*/ 2074101 w 3448051"/>
              <a:gd name="connsiteY146" fmla="*/ 30142 h 2663825"/>
              <a:gd name="connsiteX147" fmla="*/ 2089158 w 3448051"/>
              <a:gd name="connsiteY147" fmla="*/ 37678 h 2663825"/>
              <a:gd name="connsiteX148" fmla="*/ 2085393 w 3448051"/>
              <a:gd name="connsiteY148" fmla="*/ 45214 h 2663825"/>
              <a:gd name="connsiteX149" fmla="*/ 2123036 w 3448051"/>
              <a:gd name="connsiteY149" fmla="*/ 90427 h 2663825"/>
              <a:gd name="connsiteX150" fmla="*/ 2138093 w 3448051"/>
              <a:gd name="connsiteY150" fmla="*/ 105498 h 2663825"/>
              <a:gd name="connsiteX151" fmla="*/ 2243492 w 3448051"/>
              <a:gd name="connsiteY151" fmla="*/ 48981 h 2663825"/>
              <a:gd name="connsiteX152" fmla="*/ 2352655 w 3448051"/>
              <a:gd name="connsiteY152" fmla="*/ 0 h 266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3448051" h="2663825">
                <a:moveTo>
                  <a:pt x="2352655" y="0"/>
                </a:moveTo>
                <a:cubicBezTo>
                  <a:pt x="2379005" y="48981"/>
                  <a:pt x="2405354" y="97963"/>
                  <a:pt x="2427940" y="143176"/>
                </a:cubicBezTo>
                <a:cubicBezTo>
                  <a:pt x="2461818" y="128105"/>
                  <a:pt x="2491932" y="113034"/>
                  <a:pt x="2525810" y="94195"/>
                </a:cubicBezTo>
                <a:cubicBezTo>
                  <a:pt x="2529575" y="105498"/>
                  <a:pt x="2533339" y="113034"/>
                  <a:pt x="2540867" y="124337"/>
                </a:cubicBezTo>
                <a:cubicBezTo>
                  <a:pt x="2548396" y="124337"/>
                  <a:pt x="2555924" y="120569"/>
                  <a:pt x="2567217" y="116802"/>
                </a:cubicBezTo>
                <a:cubicBezTo>
                  <a:pt x="2593567" y="184622"/>
                  <a:pt x="2619917" y="248674"/>
                  <a:pt x="2650031" y="316494"/>
                </a:cubicBezTo>
                <a:cubicBezTo>
                  <a:pt x="2729080" y="263745"/>
                  <a:pt x="2811893" y="214764"/>
                  <a:pt x="2909764" y="192157"/>
                </a:cubicBezTo>
                <a:cubicBezTo>
                  <a:pt x="2943642" y="278816"/>
                  <a:pt x="2973756" y="365475"/>
                  <a:pt x="3007634" y="452135"/>
                </a:cubicBezTo>
                <a:cubicBezTo>
                  <a:pt x="2924821" y="489812"/>
                  <a:pt x="2845771" y="527490"/>
                  <a:pt x="2762958" y="565168"/>
                </a:cubicBezTo>
                <a:cubicBezTo>
                  <a:pt x="2766722" y="576471"/>
                  <a:pt x="2774251" y="584007"/>
                  <a:pt x="2778015" y="595310"/>
                </a:cubicBezTo>
                <a:cubicBezTo>
                  <a:pt x="2717787" y="625453"/>
                  <a:pt x="2657559" y="655595"/>
                  <a:pt x="2597331" y="685737"/>
                </a:cubicBezTo>
                <a:cubicBezTo>
                  <a:pt x="2597331" y="689505"/>
                  <a:pt x="2601095" y="697041"/>
                  <a:pt x="2604860" y="704576"/>
                </a:cubicBezTo>
                <a:cubicBezTo>
                  <a:pt x="2665088" y="674434"/>
                  <a:pt x="2725316" y="640524"/>
                  <a:pt x="2785544" y="610382"/>
                </a:cubicBezTo>
                <a:cubicBezTo>
                  <a:pt x="2789308" y="617917"/>
                  <a:pt x="2796836" y="629220"/>
                  <a:pt x="2804365" y="644292"/>
                </a:cubicBezTo>
                <a:cubicBezTo>
                  <a:pt x="2744137" y="678202"/>
                  <a:pt x="2683909" y="708344"/>
                  <a:pt x="2623681" y="742254"/>
                </a:cubicBezTo>
                <a:cubicBezTo>
                  <a:pt x="2627445" y="757325"/>
                  <a:pt x="2634974" y="772396"/>
                  <a:pt x="2642502" y="787468"/>
                </a:cubicBezTo>
                <a:cubicBezTo>
                  <a:pt x="2706494" y="761093"/>
                  <a:pt x="2770487" y="730951"/>
                  <a:pt x="2826950" y="681969"/>
                </a:cubicBezTo>
                <a:cubicBezTo>
                  <a:pt x="2842007" y="708344"/>
                  <a:pt x="2853300" y="730951"/>
                  <a:pt x="2864593" y="757325"/>
                </a:cubicBezTo>
                <a:cubicBezTo>
                  <a:pt x="2808129" y="787468"/>
                  <a:pt x="2751665" y="817610"/>
                  <a:pt x="2710259" y="870359"/>
                </a:cubicBezTo>
                <a:cubicBezTo>
                  <a:pt x="2721551" y="885430"/>
                  <a:pt x="2729080" y="900501"/>
                  <a:pt x="2736608" y="915572"/>
                </a:cubicBezTo>
                <a:cubicBezTo>
                  <a:pt x="2785544" y="874127"/>
                  <a:pt x="2834479" y="832681"/>
                  <a:pt x="2883414" y="791235"/>
                </a:cubicBezTo>
                <a:cubicBezTo>
                  <a:pt x="2894707" y="806306"/>
                  <a:pt x="2898471" y="821378"/>
                  <a:pt x="2905999" y="832681"/>
                </a:cubicBezTo>
                <a:cubicBezTo>
                  <a:pt x="2875885" y="859055"/>
                  <a:pt x="2842007" y="885430"/>
                  <a:pt x="2811893" y="911804"/>
                </a:cubicBezTo>
                <a:cubicBezTo>
                  <a:pt x="2811893" y="915572"/>
                  <a:pt x="2815657" y="915572"/>
                  <a:pt x="2815657" y="915572"/>
                </a:cubicBezTo>
                <a:cubicBezTo>
                  <a:pt x="2845771" y="892966"/>
                  <a:pt x="2879650" y="870359"/>
                  <a:pt x="2909764" y="843984"/>
                </a:cubicBezTo>
                <a:cubicBezTo>
                  <a:pt x="2917292" y="851520"/>
                  <a:pt x="2921056" y="859055"/>
                  <a:pt x="2924821" y="862823"/>
                </a:cubicBezTo>
                <a:cubicBezTo>
                  <a:pt x="2981284" y="840217"/>
                  <a:pt x="3037748" y="813842"/>
                  <a:pt x="3094212" y="787468"/>
                </a:cubicBezTo>
                <a:cubicBezTo>
                  <a:pt x="3124326" y="855288"/>
                  <a:pt x="3154440" y="923108"/>
                  <a:pt x="3184554" y="987160"/>
                </a:cubicBezTo>
                <a:cubicBezTo>
                  <a:pt x="3222196" y="972089"/>
                  <a:pt x="3259839" y="953250"/>
                  <a:pt x="3297481" y="938179"/>
                </a:cubicBezTo>
                <a:cubicBezTo>
                  <a:pt x="3305010" y="945715"/>
                  <a:pt x="3312538" y="949482"/>
                  <a:pt x="3323831" y="957018"/>
                </a:cubicBezTo>
                <a:cubicBezTo>
                  <a:pt x="3320067" y="957018"/>
                  <a:pt x="3316302" y="960786"/>
                  <a:pt x="3316302" y="960786"/>
                </a:cubicBezTo>
                <a:cubicBezTo>
                  <a:pt x="3316302" y="968321"/>
                  <a:pt x="3323831" y="979625"/>
                  <a:pt x="3323831" y="979625"/>
                </a:cubicBezTo>
                <a:cubicBezTo>
                  <a:pt x="3338888" y="975857"/>
                  <a:pt x="3335124" y="987160"/>
                  <a:pt x="3338888" y="994696"/>
                </a:cubicBezTo>
                <a:cubicBezTo>
                  <a:pt x="3335124" y="994696"/>
                  <a:pt x="3331359" y="994696"/>
                  <a:pt x="3327595" y="994696"/>
                </a:cubicBezTo>
                <a:cubicBezTo>
                  <a:pt x="3335124" y="1017302"/>
                  <a:pt x="3346416" y="1039909"/>
                  <a:pt x="3357709" y="1062516"/>
                </a:cubicBezTo>
                <a:cubicBezTo>
                  <a:pt x="3357709" y="1066284"/>
                  <a:pt x="3365238" y="1066284"/>
                  <a:pt x="3369002" y="1066284"/>
                </a:cubicBezTo>
                <a:cubicBezTo>
                  <a:pt x="3376530" y="1092658"/>
                  <a:pt x="3395352" y="1119033"/>
                  <a:pt x="3399116" y="1149175"/>
                </a:cubicBezTo>
                <a:cubicBezTo>
                  <a:pt x="3402880" y="1171782"/>
                  <a:pt x="3406644" y="1194388"/>
                  <a:pt x="3417937" y="1216995"/>
                </a:cubicBezTo>
                <a:cubicBezTo>
                  <a:pt x="3417937" y="1224531"/>
                  <a:pt x="3417937" y="1239602"/>
                  <a:pt x="3432994" y="1232066"/>
                </a:cubicBezTo>
                <a:cubicBezTo>
                  <a:pt x="3436758" y="1239602"/>
                  <a:pt x="3436758" y="1243370"/>
                  <a:pt x="3436758" y="1250905"/>
                </a:cubicBezTo>
                <a:cubicBezTo>
                  <a:pt x="3436758" y="1258441"/>
                  <a:pt x="3432994" y="1262209"/>
                  <a:pt x="3429230" y="1273512"/>
                </a:cubicBezTo>
                <a:cubicBezTo>
                  <a:pt x="3440523" y="1269744"/>
                  <a:pt x="3444287" y="1269744"/>
                  <a:pt x="3448051" y="1269744"/>
                </a:cubicBezTo>
                <a:cubicBezTo>
                  <a:pt x="3444287" y="1277280"/>
                  <a:pt x="3444287" y="1284815"/>
                  <a:pt x="3440523" y="1299887"/>
                </a:cubicBezTo>
                <a:cubicBezTo>
                  <a:pt x="3429230" y="1303654"/>
                  <a:pt x="3410409" y="1311190"/>
                  <a:pt x="3395352" y="1322493"/>
                </a:cubicBezTo>
                <a:cubicBezTo>
                  <a:pt x="3350181" y="1348868"/>
                  <a:pt x="3308774" y="1382778"/>
                  <a:pt x="3259839" y="1409152"/>
                </a:cubicBezTo>
                <a:cubicBezTo>
                  <a:pt x="3177025" y="1454366"/>
                  <a:pt x="3097976" y="1499579"/>
                  <a:pt x="3011398" y="1544793"/>
                </a:cubicBezTo>
                <a:cubicBezTo>
                  <a:pt x="2755430" y="1676665"/>
                  <a:pt x="2499461" y="1808538"/>
                  <a:pt x="2243492" y="1936642"/>
                </a:cubicBezTo>
                <a:cubicBezTo>
                  <a:pt x="2183264" y="1966785"/>
                  <a:pt x="2119272" y="1989391"/>
                  <a:pt x="2059044" y="2015766"/>
                </a:cubicBezTo>
                <a:cubicBezTo>
                  <a:pt x="2047751" y="2019534"/>
                  <a:pt x="2036458" y="2019534"/>
                  <a:pt x="2025166" y="2023301"/>
                </a:cubicBezTo>
                <a:cubicBezTo>
                  <a:pt x="2021401" y="2019534"/>
                  <a:pt x="2021401" y="2019534"/>
                  <a:pt x="2021401" y="2015766"/>
                </a:cubicBezTo>
                <a:cubicBezTo>
                  <a:pt x="2028930" y="2008230"/>
                  <a:pt x="2036458" y="2000695"/>
                  <a:pt x="2043987" y="1996927"/>
                </a:cubicBezTo>
                <a:cubicBezTo>
                  <a:pt x="2104215" y="1963017"/>
                  <a:pt x="2164443" y="1929107"/>
                  <a:pt x="2224671" y="1895197"/>
                </a:cubicBezTo>
                <a:cubicBezTo>
                  <a:pt x="2337598" y="1831144"/>
                  <a:pt x="2454290" y="1770860"/>
                  <a:pt x="2567217" y="1710575"/>
                </a:cubicBezTo>
                <a:cubicBezTo>
                  <a:pt x="2574746" y="1706807"/>
                  <a:pt x="2578510" y="1703040"/>
                  <a:pt x="2582274" y="1695504"/>
                </a:cubicBezTo>
                <a:cubicBezTo>
                  <a:pt x="2559689" y="1706807"/>
                  <a:pt x="2540867" y="1718111"/>
                  <a:pt x="2518282" y="1729414"/>
                </a:cubicBezTo>
                <a:cubicBezTo>
                  <a:pt x="2333834" y="1808538"/>
                  <a:pt x="2168207" y="1921571"/>
                  <a:pt x="1991287" y="2015766"/>
                </a:cubicBezTo>
                <a:cubicBezTo>
                  <a:pt x="1833189" y="2098657"/>
                  <a:pt x="1675090" y="2181548"/>
                  <a:pt x="1520756" y="2268208"/>
                </a:cubicBezTo>
                <a:cubicBezTo>
                  <a:pt x="1471821" y="2294582"/>
                  <a:pt x="1419122" y="2317189"/>
                  <a:pt x="1377715" y="2354867"/>
                </a:cubicBezTo>
                <a:cubicBezTo>
                  <a:pt x="1325015" y="2396312"/>
                  <a:pt x="1264787" y="2426455"/>
                  <a:pt x="1208324" y="2464132"/>
                </a:cubicBezTo>
                <a:cubicBezTo>
                  <a:pt x="1163153" y="2490507"/>
                  <a:pt x="1114218" y="2520649"/>
                  <a:pt x="1069047" y="2547024"/>
                </a:cubicBezTo>
                <a:cubicBezTo>
                  <a:pt x="1061518" y="2550792"/>
                  <a:pt x="1057754" y="2554559"/>
                  <a:pt x="1050225" y="2558327"/>
                </a:cubicBezTo>
                <a:cubicBezTo>
                  <a:pt x="1016347" y="2577166"/>
                  <a:pt x="986233" y="2592237"/>
                  <a:pt x="952355" y="2607308"/>
                </a:cubicBezTo>
                <a:cubicBezTo>
                  <a:pt x="914712" y="2626147"/>
                  <a:pt x="877070" y="2641218"/>
                  <a:pt x="839427" y="2660057"/>
                </a:cubicBezTo>
                <a:cubicBezTo>
                  <a:pt x="831899" y="2660057"/>
                  <a:pt x="828135" y="2663825"/>
                  <a:pt x="820606" y="2663825"/>
                </a:cubicBezTo>
                <a:cubicBezTo>
                  <a:pt x="798021" y="2611076"/>
                  <a:pt x="775435" y="2558327"/>
                  <a:pt x="749085" y="2505578"/>
                </a:cubicBezTo>
                <a:cubicBezTo>
                  <a:pt x="677565" y="2554559"/>
                  <a:pt x="606044" y="2603541"/>
                  <a:pt x="534523" y="2652522"/>
                </a:cubicBezTo>
                <a:cubicBezTo>
                  <a:pt x="511938" y="2618612"/>
                  <a:pt x="493117" y="2588469"/>
                  <a:pt x="474295" y="2558327"/>
                </a:cubicBezTo>
                <a:cubicBezTo>
                  <a:pt x="466767" y="2543256"/>
                  <a:pt x="459238" y="2528185"/>
                  <a:pt x="447946" y="2509346"/>
                </a:cubicBezTo>
                <a:cubicBezTo>
                  <a:pt x="410303" y="2524417"/>
                  <a:pt x="368896" y="2539488"/>
                  <a:pt x="327490" y="2558327"/>
                </a:cubicBezTo>
                <a:cubicBezTo>
                  <a:pt x="391482" y="2392545"/>
                  <a:pt x="451710" y="2230530"/>
                  <a:pt x="515702" y="2068515"/>
                </a:cubicBezTo>
                <a:cubicBezTo>
                  <a:pt x="511938" y="2064747"/>
                  <a:pt x="504409" y="2060979"/>
                  <a:pt x="504409" y="2053444"/>
                </a:cubicBezTo>
                <a:cubicBezTo>
                  <a:pt x="496881" y="2019534"/>
                  <a:pt x="478060" y="1989391"/>
                  <a:pt x="455474" y="1959249"/>
                </a:cubicBezTo>
                <a:cubicBezTo>
                  <a:pt x="447946" y="1951714"/>
                  <a:pt x="444181" y="1951714"/>
                  <a:pt x="432889" y="1955481"/>
                </a:cubicBezTo>
                <a:cubicBezTo>
                  <a:pt x="365132" y="1985624"/>
                  <a:pt x="297376" y="2015766"/>
                  <a:pt x="229619" y="2049676"/>
                </a:cubicBezTo>
                <a:cubicBezTo>
                  <a:pt x="222091" y="2049676"/>
                  <a:pt x="218327" y="2053444"/>
                  <a:pt x="207034" y="2057212"/>
                </a:cubicBezTo>
                <a:cubicBezTo>
                  <a:pt x="203270" y="2042140"/>
                  <a:pt x="195741" y="2030837"/>
                  <a:pt x="188213" y="2015766"/>
                </a:cubicBezTo>
                <a:cubicBezTo>
                  <a:pt x="267262" y="1978088"/>
                  <a:pt x="338782" y="1944178"/>
                  <a:pt x="414067" y="1910268"/>
                </a:cubicBezTo>
                <a:cubicBezTo>
                  <a:pt x="410303" y="1902732"/>
                  <a:pt x="410303" y="1895197"/>
                  <a:pt x="399010" y="1898965"/>
                </a:cubicBezTo>
                <a:cubicBezTo>
                  <a:pt x="327490" y="1932875"/>
                  <a:pt x="255969" y="1963017"/>
                  <a:pt x="180684" y="1996927"/>
                </a:cubicBezTo>
                <a:cubicBezTo>
                  <a:pt x="176920" y="1981856"/>
                  <a:pt x="169391" y="1966785"/>
                  <a:pt x="165627" y="1951714"/>
                </a:cubicBezTo>
                <a:cubicBezTo>
                  <a:pt x="169391" y="1951714"/>
                  <a:pt x="176920" y="1951714"/>
                  <a:pt x="184448" y="1951714"/>
                </a:cubicBezTo>
                <a:cubicBezTo>
                  <a:pt x="252205" y="1917803"/>
                  <a:pt x="319961" y="1887661"/>
                  <a:pt x="391482" y="1853751"/>
                </a:cubicBezTo>
                <a:cubicBezTo>
                  <a:pt x="410303" y="1846216"/>
                  <a:pt x="432889" y="1827377"/>
                  <a:pt x="451710" y="1816073"/>
                </a:cubicBezTo>
                <a:cubicBezTo>
                  <a:pt x="451710" y="1812305"/>
                  <a:pt x="451710" y="1812305"/>
                  <a:pt x="451710" y="1812305"/>
                </a:cubicBezTo>
                <a:cubicBezTo>
                  <a:pt x="447946" y="1812305"/>
                  <a:pt x="444181" y="1812305"/>
                  <a:pt x="444181" y="1812305"/>
                </a:cubicBezTo>
                <a:cubicBezTo>
                  <a:pt x="504409" y="1774628"/>
                  <a:pt x="564637" y="1733182"/>
                  <a:pt x="624865" y="1687969"/>
                </a:cubicBezTo>
                <a:cubicBezTo>
                  <a:pt x="624865" y="1687969"/>
                  <a:pt x="621101" y="1687969"/>
                  <a:pt x="621101" y="1684201"/>
                </a:cubicBezTo>
                <a:cubicBezTo>
                  <a:pt x="466767" y="1763324"/>
                  <a:pt x="312433" y="1842448"/>
                  <a:pt x="154334" y="1925339"/>
                </a:cubicBezTo>
                <a:cubicBezTo>
                  <a:pt x="154334" y="1925339"/>
                  <a:pt x="158099" y="1932875"/>
                  <a:pt x="158099" y="1936642"/>
                </a:cubicBezTo>
                <a:cubicBezTo>
                  <a:pt x="143042" y="1906500"/>
                  <a:pt x="127985" y="1876358"/>
                  <a:pt x="112928" y="1846216"/>
                </a:cubicBezTo>
                <a:cubicBezTo>
                  <a:pt x="112928" y="1838680"/>
                  <a:pt x="112928" y="1831144"/>
                  <a:pt x="112928" y="1823609"/>
                </a:cubicBezTo>
                <a:cubicBezTo>
                  <a:pt x="116692" y="1827377"/>
                  <a:pt x="120456" y="1831144"/>
                  <a:pt x="124220" y="1827377"/>
                </a:cubicBezTo>
                <a:cubicBezTo>
                  <a:pt x="199505" y="1793467"/>
                  <a:pt x="274790" y="1755789"/>
                  <a:pt x="338782" y="1706807"/>
                </a:cubicBezTo>
                <a:cubicBezTo>
                  <a:pt x="350075" y="1699272"/>
                  <a:pt x="357604" y="1691736"/>
                  <a:pt x="368896" y="1684201"/>
                </a:cubicBezTo>
                <a:cubicBezTo>
                  <a:pt x="357604" y="1680433"/>
                  <a:pt x="350075" y="1680433"/>
                  <a:pt x="346311" y="1684201"/>
                </a:cubicBezTo>
                <a:cubicBezTo>
                  <a:pt x="267262" y="1721879"/>
                  <a:pt x="188213" y="1755789"/>
                  <a:pt x="112928" y="1793467"/>
                </a:cubicBezTo>
                <a:cubicBezTo>
                  <a:pt x="109163" y="1797234"/>
                  <a:pt x="105399" y="1801002"/>
                  <a:pt x="105399" y="1808538"/>
                </a:cubicBezTo>
                <a:cubicBezTo>
                  <a:pt x="97871" y="1793467"/>
                  <a:pt x="90342" y="1778395"/>
                  <a:pt x="82814" y="1763324"/>
                </a:cubicBezTo>
                <a:cubicBezTo>
                  <a:pt x="101635" y="1752021"/>
                  <a:pt x="120456" y="1744485"/>
                  <a:pt x="139277" y="1736950"/>
                </a:cubicBezTo>
                <a:cubicBezTo>
                  <a:pt x="139277" y="1736950"/>
                  <a:pt x="139277" y="1736950"/>
                  <a:pt x="139277" y="1733182"/>
                </a:cubicBezTo>
                <a:cubicBezTo>
                  <a:pt x="120456" y="1736950"/>
                  <a:pt x="97871" y="1736950"/>
                  <a:pt x="71521" y="1736950"/>
                </a:cubicBezTo>
                <a:cubicBezTo>
                  <a:pt x="67757" y="1729414"/>
                  <a:pt x="63992" y="1714343"/>
                  <a:pt x="60228" y="1703040"/>
                </a:cubicBezTo>
                <a:cubicBezTo>
                  <a:pt x="184448" y="1642755"/>
                  <a:pt x="304904" y="1582470"/>
                  <a:pt x="429124" y="1525954"/>
                </a:cubicBezTo>
                <a:cubicBezTo>
                  <a:pt x="429124" y="1522186"/>
                  <a:pt x="425360" y="1522186"/>
                  <a:pt x="425360" y="1518418"/>
                </a:cubicBezTo>
                <a:cubicBezTo>
                  <a:pt x="410303" y="1522186"/>
                  <a:pt x="399010" y="1522186"/>
                  <a:pt x="383953" y="1525954"/>
                </a:cubicBezTo>
                <a:cubicBezTo>
                  <a:pt x="383953" y="1525954"/>
                  <a:pt x="380189" y="1522186"/>
                  <a:pt x="380189" y="1522186"/>
                </a:cubicBezTo>
                <a:cubicBezTo>
                  <a:pt x="387718" y="1514650"/>
                  <a:pt x="395246" y="1507115"/>
                  <a:pt x="402775" y="1503347"/>
                </a:cubicBezTo>
                <a:cubicBezTo>
                  <a:pt x="447946" y="1476972"/>
                  <a:pt x="496881" y="1450598"/>
                  <a:pt x="542052" y="1427991"/>
                </a:cubicBezTo>
                <a:cubicBezTo>
                  <a:pt x="575930" y="1409152"/>
                  <a:pt x="609808" y="1394081"/>
                  <a:pt x="643687" y="1375242"/>
                </a:cubicBezTo>
                <a:cubicBezTo>
                  <a:pt x="643687" y="1367707"/>
                  <a:pt x="639922" y="1360171"/>
                  <a:pt x="636158" y="1352636"/>
                </a:cubicBezTo>
                <a:cubicBezTo>
                  <a:pt x="432889" y="1443062"/>
                  <a:pt x="229619" y="1533489"/>
                  <a:pt x="26350" y="1623916"/>
                </a:cubicBezTo>
                <a:cubicBezTo>
                  <a:pt x="22586" y="1623916"/>
                  <a:pt x="22586" y="1620148"/>
                  <a:pt x="22586" y="1620148"/>
                </a:cubicBezTo>
                <a:cubicBezTo>
                  <a:pt x="222091" y="1522186"/>
                  <a:pt x="425360" y="1427991"/>
                  <a:pt x="628630" y="1330029"/>
                </a:cubicBezTo>
                <a:cubicBezTo>
                  <a:pt x="624865" y="1318725"/>
                  <a:pt x="621101" y="1307422"/>
                  <a:pt x="617337" y="1296119"/>
                </a:cubicBezTo>
                <a:cubicBezTo>
                  <a:pt x="474295" y="1360171"/>
                  <a:pt x="331254" y="1424223"/>
                  <a:pt x="188213" y="1484508"/>
                </a:cubicBezTo>
                <a:cubicBezTo>
                  <a:pt x="184448" y="1484508"/>
                  <a:pt x="184448" y="1480740"/>
                  <a:pt x="184448" y="1480740"/>
                </a:cubicBezTo>
                <a:cubicBezTo>
                  <a:pt x="255969" y="1446830"/>
                  <a:pt x="327490" y="1416688"/>
                  <a:pt x="395246" y="1382778"/>
                </a:cubicBezTo>
                <a:cubicBezTo>
                  <a:pt x="466767" y="1348868"/>
                  <a:pt x="538288" y="1318725"/>
                  <a:pt x="613573" y="1284815"/>
                </a:cubicBezTo>
                <a:cubicBezTo>
                  <a:pt x="609808" y="1277280"/>
                  <a:pt x="606044" y="1265976"/>
                  <a:pt x="602280" y="1258441"/>
                </a:cubicBezTo>
                <a:cubicBezTo>
                  <a:pt x="617337" y="1250905"/>
                  <a:pt x="628630" y="1239602"/>
                  <a:pt x="643687" y="1232066"/>
                </a:cubicBezTo>
                <a:cubicBezTo>
                  <a:pt x="643687" y="1232066"/>
                  <a:pt x="639922" y="1232066"/>
                  <a:pt x="639922" y="1228299"/>
                </a:cubicBezTo>
                <a:cubicBezTo>
                  <a:pt x="429124" y="1330029"/>
                  <a:pt x="218327" y="1427991"/>
                  <a:pt x="3764" y="1529721"/>
                </a:cubicBezTo>
                <a:cubicBezTo>
                  <a:pt x="3764" y="1525954"/>
                  <a:pt x="3764" y="1522186"/>
                  <a:pt x="0" y="1522186"/>
                </a:cubicBezTo>
                <a:cubicBezTo>
                  <a:pt x="26350" y="1510883"/>
                  <a:pt x="56464" y="1495811"/>
                  <a:pt x="82814" y="1484508"/>
                </a:cubicBezTo>
                <a:cubicBezTo>
                  <a:pt x="338782" y="1360171"/>
                  <a:pt x="598516" y="1235834"/>
                  <a:pt x="854484" y="1111497"/>
                </a:cubicBezTo>
                <a:cubicBezTo>
                  <a:pt x="877070" y="1100194"/>
                  <a:pt x="877070" y="1100194"/>
                  <a:pt x="865777" y="1077587"/>
                </a:cubicBezTo>
                <a:cubicBezTo>
                  <a:pt x="858249" y="1062516"/>
                  <a:pt x="850720" y="1047445"/>
                  <a:pt x="843192" y="1028606"/>
                </a:cubicBezTo>
                <a:cubicBezTo>
                  <a:pt x="673801" y="1103962"/>
                  <a:pt x="508174" y="1179317"/>
                  <a:pt x="338782" y="1254673"/>
                </a:cubicBezTo>
                <a:cubicBezTo>
                  <a:pt x="335018" y="1247137"/>
                  <a:pt x="331254" y="1243370"/>
                  <a:pt x="327490" y="1235834"/>
                </a:cubicBezTo>
                <a:cubicBezTo>
                  <a:pt x="237148" y="1277280"/>
                  <a:pt x="143042" y="1318725"/>
                  <a:pt x="52700" y="1360171"/>
                </a:cubicBezTo>
                <a:cubicBezTo>
                  <a:pt x="52700" y="1356403"/>
                  <a:pt x="48935" y="1356403"/>
                  <a:pt x="48935" y="1352636"/>
                </a:cubicBezTo>
                <a:cubicBezTo>
                  <a:pt x="139277" y="1311190"/>
                  <a:pt x="229619" y="1265976"/>
                  <a:pt x="319961" y="1220763"/>
                </a:cubicBezTo>
                <a:cubicBezTo>
                  <a:pt x="316197" y="1209460"/>
                  <a:pt x="308668" y="1194388"/>
                  <a:pt x="304904" y="1183085"/>
                </a:cubicBezTo>
                <a:cubicBezTo>
                  <a:pt x="278554" y="1190621"/>
                  <a:pt x="252205" y="1201924"/>
                  <a:pt x="225855" y="1213227"/>
                </a:cubicBezTo>
                <a:cubicBezTo>
                  <a:pt x="222091" y="1209460"/>
                  <a:pt x="222091" y="1209460"/>
                  <a:pt x="222091" y="1205692"/>
                </a:cubicBezTo>
                <a:cubicBezTo>
                  <a:pt x="248440" y="1194388"/>
                  <a:pt x="274790" y="1183085"/>
                  <a:pt x="301140" y="1171782"/>
                </a:cubicBezTo>
                <a:cubicBezTo>
                  <a:pt x="274790" y="1119033"/>
                  <a:pt x="252205" y="1066284"/>
                  <a:pt x="229619" y="1009767"/>
                </a:cubicBezTo>
                <a:cubicBezTo>
                  <a:pt x="636158" y="828913"/>
                  <a:pt x="1046461" y="659363"/>
                  <a:pt x="1426650" y="433296"/>
                </a:cubicBezTo>
                <a:cubicBezTo>
                  <a:pt x="1407829" y="440831"/>
                  <a:pt x="1385243" y="448367"/>
                  <a:pt x="1366422" y="459670"/>
                </a:cubicBezTo>
                <a:cubicBezTo>
                  <a:pt x="1362658" y="455902"/>
                  <a:pt x="1362658" y="455902"/>
                  <a:pt x="1362658" y="455902"/>
                </a:cubicBezTo>
                <a:cubicBezTo>
                  <a:pt x="1430414" y="425760"/>
                  <a:pt x="1494407" y="395618"/>
                  <a:pt x="1558399" y="365475"/>
                </a:cubicBezTo>
                <a:cubicBezTo>
                  <a:pt x="1565927" y="361708"/>
                  <a:pt x="1573456" y="357940"/>
                  <a:pt x="1580984" y="354172"/>
                </a:cubicBezTo>
                <a:cubicBezTo>
                  <a:pt x="1656269" y="297655"/>
                  <a:pt x="1735318" y="248674"/>
                  <a:pt x="1810603" y="192157"/>
                </a:cubicBezTo>
                <a:cubicBezTo>
                  <a:pt x="1848246" y="162015"/>
                  <a:pt x="1878360" y="128105"/>
                  <a:pt x="1912238" y="94195"/>
                </a:cubicBezTo>
                <a:cubicBezTo>
                  <a:pt x="1946116" y="56517"/>
                  <a:pt x="1983759" y="22607"/>
                  <a:pt x="2032694" y="3768"/>
                </a:cubicBezTo>
                <a:cubicBezTo>
                  <a:pt x="2043987" y="0"/>
                  <a:pt x="2047751" y="0"/>
                  <a:pt x="2055279" y="7536"/>
                </a:cubicBezTo>
                <a:cubicBezTo>
                  <a:pt x="2059044" y="15071"/>
                  <a:pt x="2066572" y="22607"/>
                  <a:pt x="2074101" y="30142"/>
                </a:cubicBezTo>
                <a:cubicBezTo>
                  <a:pt x="2077865" y="33910"/>
                  <a:pt x="2081629" y="33910"/>
                  <a:pt x="2089158" y="37678"/>
                </a:cubicBezTo>
                <a:cubicBezTo>
                  <a:pt x="2089158" y="41446"/>
                  <a:pt x="2085393" y="45214"/>
                  <a:pt x="2085393" y="45214"/>
                </a:cubicBezTo>
                <a:cubicBezTo>
                  <a:pt x="2100450" y="60285"/>
                  <a:pt x="2111743" y="75356"/>
                  <a:pt x="2123036" y="90427"/>
                </a:cubicBezTo>
                <a:cubicBezTo>
                  <a:pt x="2126800" y="94195"/>
                  <a:pt x="2130564" y="101730"/>
                  <a:pt x="2138093" y="105498"/>
                </a:cubicBezTo>
                <a:cubicBezTo>
                  <a:pt x="2171971" y="86659"/>
                  <a:pt x="2209614" y="67820"/>
                  <a:pt x="2243492" y="48981"/>
                </a:cubicBezTo>
                <a:cubicBezTo>
                  <a:pt x="2281134" y="30142"/>
                  <a:pt x="2315013" y="15071"/>
                  <a:pt x="2352655" y="0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79412378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/>
          <p:cNvSpPr>
            <a:spLocks noGrp="1"/>
          </p:cNvSpPr>
          <p:nvPr>
            <p:ph type="pic" sz="quarter" idx="12" hasCustomPrompt="1"/>
          </p:nvPr>
        </p:nvSpPr>
        <p:spPr>
          <a:xfrm>
            <a:off x="370416" y="384784"/>
            <a:ext cx="11455001" cy="3167115"/>
          </a:xfrm>
          <a:custGeom>
            <a:avLst/>
            <a:gdLst>
              <a:gd name="connsiteX0" fmla="*/ 8902422 w 11455001"/>
              <a:gd name="connsiteY0" fmla="*/ 2619119 h 3167115"/>
              <a:gd name="connsiteX1" fmla="*/ 8900955 w 11455001"/>
              <a:gd name="connsiteY1" fmla="*/ 2622238 h 3167115"/>
              <a:gd name="connsiteX2" fmla="*/ 8886709 w 11455001"/>
              <a:gd name="connsiteY2" fmla="*/ 2619209 h 3167115"/>
              <a:gd name="connsiteX3" fmla="*/ 2335235 w 11455001"/>
              <a:gd name="connsiteY3" fmla="*/ 2454884 h 3167115"/>
              <a:gd name="connsiteX4" fmla="*/ 2225325 w 11455001"/>
              <a:gd name="connsiteY4" fmla="*/ 2494199 h 3167115"/>
              <a:gd name="connsiteX5" fmla="*/ 2335235 w 11455001"/>
              <a:gd name="connsiteY5" fmla="*/ 2454884 h 3167115"/>
              <a:gd name="connsiteX6" fmla="*/ 1730263 w 11455001"/>
              <a:gd name="connsiteY6" fmla="*/ 1861155 h 3167115"/>
              <a:gd name="connsiteX7" fmla="*/ 1753726 w 11455001"/>
              <a:gd name="connsiteY7" fmla="*/ 1863260 h 3167115"/>
              <a:gd name="connsiteX8" fmla="*/ 1747828 w 11455001"/>
              <a:gd name="connsiteY8" fmla="*/ 1865015 h 3167115"/>
              <a:gd name="connsiteX9" fmla="*/ 1730263 w 11455001"/>
              <a:gd name="connsiteY9" fmla="*/ 1861155 h 3167115"/>
              <a:gd name="connsiteX10" fmla="*/ 10416373 w 11455001"/>
              <a:gd name="connsiteY10" fmla="*/ 1842537 h 3167115"/>
              <a:gd name="connsiteX11" fmla="*/ 10377430 w 11455001"/>
              <a:gd name="connsiteY11" fmla="*/ 1847378 h 3167115"/>
              <a:gd name="connsiteX12" fmla="*/ 10324124 w 11455001"/>
              <a:gd name="connsiteY12" fmla="*/ 1854573 h 3167115"/>
              <a:gd name="connsiteX13" fmla="*/ 10362041 w 11455001"/>
              <a:gd name="connsiteY13" fmla="*/ 1847688 h 3167115"/>
              <a:gd name="connsiteX14" fmla="*/ 10416373 w 11455001"/>
              <a:gd name="connsiteY14" fmla="*/ 1842537 h 3167115"/>
              <a:gd name="connsiteX15" fmla="*/ 660385 w 11455001"/>
              <a:gd name="connsiteY15" fmla="*/ 909415 h 3167115"/>
              <a:gd name="connsiteX16" fmla="*/ 608691 w 11455001"/>
              <a:gd name="connsiteY16" fmla="*/ 938751 h 3167115"/>
              <a:gd name="connsiteX17" fmla="*/ 564199 w 11455001"/>
              <a:gd name="connsiteY17" fmla="*/ 969596 h 3167115"/>
              <a:gd name="connsiteX18" fmla="*/ 350974 w 11455001"/>
              <a:gd name="connsiteY18" fmla="*/ 1066651 h 3167115"/>
              <a:gd name="connsiteX19" fmla="*/ 612561 w 11455001"/>
              <a:gd name="connsiteY19" fmla="*/ 931527 h 3167115"/>
              <a:gd name="connsiteX20" fmla="*/ 632711 w 11455001"/>
              <a:gd name="connsiteY20" fmla="*/ 922533 h 3167115"/>
              <a:gd name="connsiteX21" fmla="*/ 663016 w 11455001"/>
              <a:gd name="connsiteY21" fmla="*/ 908167 h 3167115"/>
              <a:gd name="connsiteX22" fmla="*/ 660385 w 11455001"/>
              <a:gd name="connsiteY22" fmla="*/ 909415 h 3167115"/>
              <a:gd name="connsiteX23" fmla="*/ 661290 w 11455001"/>
              <a:gd name="connsiteY23" fmla="*/ 908901 h 3167115"/>
              <a:gd name="connsiteX24" fmla="*/ 340853 w 11455001"/>
              <a:gd name="connsiteY24" fmla="*/ 634039 h 3167115"/>
              <a:gd name="connsiteX25" fmla="*/ 340853 w 11455001"/>
              <a:gd name="connsiteY25" fmla="*/ 634039 h 3167115"/>
              <a:gd name="connsiteX26" fmla="*/ 695484 w 11455001"/>
              <a:gd name="connsiteY26" fmla="*/ 527949 h 3167115"/>
              <a:gd name="connsiteX27" fmla="*/ 684025 w 11455001"/>
              <a:gd name="connsiteY27" fmla="*/ 532048 h 3167115"/>
              <a:gd name="connsiteX28" fmla="*/ 695475 w 11455001"/>
              <a:gd name="connsiteY28" fmla="*/ 527950 h 3167115"/>
              <a:gd name="connsiteX29" fmla="*/ 9320319 w 11455001"/>
              <a:gd name="connsiteY29" fmla="*/ 415701 h 3167115"/>
              <a:gd name="connsiteX30" fmla="*/ 9275992 w 11455001"/>
              <a:gd name="connsiteY30" fmla="*/ 428960 h 3167115"/>
              <a:gd name="connsiteX31" fmla="*/ 9355848 w 11455001"/>
              <a:gd name="connsiteY31" fmla="*/ 421166 h 3167115"/>
              <a:gd name="connsiteX32" fmla="*/ 9320319 w 11455001"/>
              <a:gd name="connsiteY32" fmla="*/ 415701 h 3167115"/>
              <a:gd name="connsiteX33" fmla="*/ 917487 w 11455001"/>
              <a:gd name="connsiteY33" fmla="*/ 0 h 3167115"/>
              <a:gd name="connsiteX34" fmla="*/ 11299954 w 11455001"/>
              <a:gd name="connsiteY34" fmla="*/ 0 h 3167115"/>
              <a:gd name="connsiteX35" fmla="*/ 11149607 w 11455001"/>
              <a:gd name="connsiteY35" fmla="*/ 49530 h 3167115"/>
              <a:gd name="connsiteX36" fmla="*/ 9577107 w 11455001"/>
              <a:gd name="connsiteY36" fmla="*/ 404331 h 3167115"/>
              <a:gd name="connsiteX37" fmla="*/ 11293364 w 11455001"/>
              <a:gd name="connsiteY37" fmla="*/ 82614 h 3167115"/>
              <a:gd name="connsiteX38" fmla="*/ 11455001 w 11455001"/>
              <a:gd name="connsiteY38" fmla="*/ 37256 h 3167115"/>
              <a:gd name="connsiteX39" fmla="*/ 11455001 w 11455001"/>
              <a:gd name="connsiteY39" fmla="*/ 145511 h 3167115"/>
              <a:gd name="connsiteX40" fmla="*/ 11320816 w 11455001"/>
              <a:gd name="connsiteY40" fmla="*/ 196016 h 3167115"/>
              <a:gd name="connsiteX41" fmla="*/ 11158246 w 11455001"/>
              <a:gd name="connsiteY41" fmla="*/ 254169 h 3167115"/>
              <a:gd name="connsiteX42" fmla="*/ 11119323 w 11455001"/>
              <a:gd name="connsiteY42" fmla="*/ 268091 h 3167115"/>
              <a:gd name="connsiteX43" fmla="*/ 11119317 w 11455001"/>
              <a:gd name="connsiteY43" fmla="*/ 268091 h 3167115"/>
              <a:gd name="connsiteX44" fmla="*/ 11105050 w 11455001"/>
              <a:gd name="connsiteY44" fmla="*/ 273196 h 3167115"/>
              <a:gd name="connsiteX45" fmla="*/ 11101862 w 11455001"/>
              <a:gd name="connsiteY45" fmla="*/ 274336 h 3167115"/>
              <a:gd name="connsiteX46" fmla="*/ 11098676 w 11455001"/>
              <a:gd name="connsiteY46" fmla="*/ 275477 h 3167115"/>
              <a:gd name="connsiteX47" fmla="*/ 11105050 w 11455001"/>
              <a:gd name="connsiteY47" fmla="*/ 273196 h 3167115"/>
              <a:gd name="connsiteX48" fmla="*/ 11119323 w 11455001"/>
              <a:gd name="connsiteY48" fmla="*/ 268091 h 3167115"/>
              <a:gd name="connsiteX49" fmla="*/ 11388478 w 11455001"/>
              <a:gd name="connsiteY49" fmla="*/ 226339 h 3167115"/>
              <a:gd name="connsiteX50" fmla="*/ 11455001 w 11455001"/>
              <a:gd name="connsiteY50" fmla="*/ 205987 h 3167115"/>
              <a:gd name="connsiteX51" fmla="*/ 11455001 w 11455001"/>
              <a:gd name="connsiteY51" fmla="*/ 220821 h 3167115"/>
              <a:gd name="connsiteX52" fmla="*/ 11355962 w 11455001"/>
              <a:gd name="connsiteY52" fmla="*/ 250950 h 3167115"/>
              <a:gd name="connsiteX53" fmla="*/ 10942736 w 11455001"/>
              <a:gd name="connsiteY53" fmla="*/ 352037 h 3167115"/>
              <a:gd name="connsiteX54" fmla="*/ 8037783 w 11455001"/>
              <a:gd name="connsiteY54" fmla="*/ 664176 h 3167115"/>
              <a:gd name="connsiteX55" fmla="*/ 8006290 w 11455001"/>
              <a:gd name="connsiteY55" fmla="*/ 633895 h 3167115"/>
              <a:gd name="connsiteX56" fmla="*/ 8037783 w 11455001"/>
              <a:gd name="connsiteY56" fmla="*/ 664176 h 3167115"/>
              <a:gd name="connsiteX57" fmla="*/ 9988774 w 11455001"/>
              <a:gd name="connsiteY57" fmla="*/ 630982 h 3167115"/>
              <a:gd name="connsiteX58" fmla="*/ 10221760 w 11455001"/>
              <a:gd name="connsiteY58" fmla="*/ 589182 h 3167115"/>
              <a:gd name="connsiteX59" fmla="*/ 10210027 w 11455001"/>
              <a:gd name="connsiteY59" fmla="*/ 614148 h 3167115"/>
              <a:gd name="connsiteX60" fmla="*/ 10449602 w 11455001"/>
              <a:gd name="connsiteY60" fmla="*/ 590765 h 3167115"/>
              <a:gd name="connsiteX61" fmla="*/ 10584416 w 11455001"/>
              <a:gd name="connsiteY61" fmla="*/ 563313 h 3167115"/>
              <a:gd name="connsiteX62" fmla="*/ 10481095 w 11455001"/>
              <a:gd name="connsiteY62" fmla="*/ 621047 h 3167115"/>
              <a:gd name="connsiteX63" fmla="*/ 9935268 w 11455001"/>
              <a:gd name="connsiteY63" fmla="*/ 712443 h 3167115"/>
              <a:gd name="connsiteX64" fmla="*/ 8423100 w 11455001"/>
              <a:gd name="connsiteY64" fmla="*/ 817161 h 3167115"/>
              <a:gd name="connsiteX65" fmla="*/ 8768888 w 11455001"/>
              <a:gd name="connsiteY65" fmla="*/ 859644 h 3167115"/>
              <a:gd name="connsiteX66" fmla="*/ 10336001 w 11455001"/>
              <a:gd name="connsiteY66" fmla="*/ 735267 h 3167115"/>
              <a:gd name="connsiteX67" fmla="*/ 9735222 w 11455001"/>
              <a:gd name="connsiteY67" fmla="*/ 846321 h 3167115"/>
              <a:gd name="connsiteX68" fmla="*/ 9563771 w 11455001"/>
              <a:gd name="connsiteY68" fmla="*/ 886882 h 3167115"/>
              <a:gd name="connsiteX69" fmla="*/ 9741804 w 11455001"/>
              <a:gd name="connsiteY69" fmla="*/ 864739 h 3167115"/>
              <a:gd name="connsiteX70" fmla="*/ 9993112 w 11455001"/>
              <a:gd name="connsiteY70" fmla="*/ 816383 h 3167115"/>
              <a:gd name="connsiteX71" fmla="*/ 9848017 w 11455001"/>
              <a:gd name="connsiteY71" fmla="*/ 930611 h 3167115"/>
              <a:gd name="connsiteX72" fmla="*/ 10160866 w 11455001"/>
              <a:gd name="connsiteY72" fmla="*/ 881009 h 3167115"/>
              <a:gd name="connsiteX73" fmla="*/ 8994478 w 11455001"/>
              <a:gd name="connsiteY73" fmla="*/ 1028217 h 3167115"/>
              <a:gd name="connsiteX74" fmla="*/ 9984278 w 11455001"/>
              <a:gd name="connsiteY74" fmla="*/ 964955 h 3167115"/>
              <a:gd name="connsiteX75" fmla="*/ 10511790 w 11455001"/>
              <a:gd name="connsiteY75" fmla="*/ 880114 h 3167115"/>
              <a:gd name="connsiteX76" fmla="*/ 11032720 w 11455001"/>
              <a:gd name="connsiteY76" fmla="*/ 776855 h 3167115"/>
              <a:gd name="connsiteX77" fmla="*/ 10984350 w 11455001"/>
              <a:gd name="connsiteY77" fmla="*/ 814924 h 3167115"/>
              <a:gd name="connsiteX78" fmla="*/ 10782858 w 11455001"/>
              <a:gd name="connsiteY78" fmla="*/ 887006 h 3167115"/>
              <a:gd name="connsiteX79" fmla="*/ 10060436 w 11455001"/>
              <a:gd name="connsiteY79" fmla="*/ 1062348 h 3167115"/>
              <a:gd name="connsiteX80" fmla="*/ 9888992 w 11455001"/>
              <a:gd name="connsiteY80" fmla="*/ 1102909 h 3167115"/>
              <a:gd name="connsiteX81" fmla="*/ 10091930 w 11455001"/>
              <a:gd name="connsiteY81" fmla="*/ 1092629 h 3167115"/>
              <a:gd name="connsiteX82" fmla="*/ 9872123 w 11455001"/>
              <a:gd name="connsiteY82" fmla="*/ 1171260 h 3167115"/>
              <a:gd name="connsiteX83" fmla="*/ 9639137 w 11455001"/>
              <a:gd name="connsiteY83" fmla="*/ 1213061 h 3167115"/>
              <a:gd name="connsiteX84" fmla="*/ 10186410 w 11455001"/>
              <a:gd name="connsiteY84" fmla="*/ 1183468 h 3167115"/>
              <a:gd name="connsiteX85" fmla="*/ 10119733 w 11455001"/>
              <a:gd name="connsiteY85" fmla="*/ 1228091 h 3167115"/>
              <a:gd name="connsiteX86" fmla="*/ 9715296 w 11455001"/>
              <a:gd name="connsiteY86" fmla="*/ 1310454 h 3167115"/>
              <a:gd name="connsiteX87" fmla="*/ 9555584 w 11455001"/>
              <a:gd name="connsiteY87" fmla="*/ 1326042 h 3167115"/>
              <a:gd name="connsiteX88" fmla="*/ 9765111 w 11455001"/>
              <a:gd name="connsiteY88" fmla="*/ 1334180 h 3167115"/>
              <a:gd name="connsiteX89" fmla="*/ 10066227 w 11455001"/>
              <a:gd name="connsiteY89" fmla="*/ 1309552 h 3167115"/>
              <a:gd name="connsiteX90" fmla="*/ 10415705 w 11455001"/>
              <a:gd name="connsiteY90" fmla="*/ 1246854 h 3167115"/>
              <a:gd name="connsiteX91" fmla="*/ 10325563 w 11455001"/>
              <a:gd name="connsiteY91" fmla="*/ 1341417 h 3167115"/>
              <a:gd name="connsiteX92" fmla="*/ 10380515 w 11455001"/>
              <a:gd name="connsiteY92" fmla="*/ 1321759 h 3167115"/>
              <a:gd name="connsiteX93" fmla="*/ 10179022 w 11455001"/>
              <a:gd name="connsiteY93" fmla="*/ 1393842 h 3167115"/>
              <a:gd name="connsiteX94" fmla="*/ 10228838 w 11455001"/>
              <a:gd name="connsiteY94" fmla="*/ 1417569 h 3167115"/>
              <a:gd name="connsiteX95" fmla="*/ 9861038 w 11455001"/>
              <a:gd name="connsiteY95" fmla="*/ 1486821 h 3167115"/>
              <a:gd name="connsiteX96" fmla="*/ 9737955 w 11455001"/>
              <a:gd name="connsiteY96" fmla="*/ 1489307 h 3167115"/>
              <a:gd name="connsiteX97" fmla="*/ 9861038 w 11455001"/>
              <a:gd name="connsiteY97" fmla="*/ 1486821 h 3167115"/>
              <a:gd name="connsiteX98" fmla="*/ 10333598 w 11455001"/>
              <a:gd name="connsiteY98" fmla="*/ 1421631 h 3167115"/>
              <a:gd name="connsiteX99" fmla="*/ 9162074 w 11455001"/>
              <a:gd name="connsiteY99" fmla="*/ 1612223 h 3167115"/>
              <a:gd name="connsiteX100" fmla="*/ 8280739 w 11455001"/>
              <a:gd name="connsiteY100" fmla="*/ 1574361 h 3167115"/>
              <a:gd name="connsiteX101" fmla="*/ 7050724 w 11455001"/>
              <a:gd name="connsiteY101" fmla="*/ 1370418 h 3167115"/>
              <a:gd name="connsiteX102" fmla="*/ 6648546 w 11455001"/>
              <a:gd name="connsiteY102" fmla="*/ 1285790 h 3167115"/>
              <a:gd name="connsiteX103" fmla="*/ 6673450 w 11455001"/>
              <a:gd name="connsiteY103" fmla="*/ 1297654 h 3167115"/>
              <a:gd name="connsiteX104" fmla="*/ 7014094 w 11455001"/>
              <a:gd name="connsiteY104" fmla="*/ 1383521 h 3167115"/>
              <a:gd name="connsiteX105" fmla="*/ 8245555 w 11455001"/>
              <a:gd name="connsiteY105" fmla="*/ 1649273 h 3167115"/>
              <a:gd name="connsiteX106" fmla="*/ 9908601 w 11455001"/>
              <a:gd name="connsiteY106" fmla="*/ 1677538 h 3167115"/>
              <a:gd name="connsiteX107" fmla="*/ 10043409 w 11455001"/>
              <a:gd name="connsiteY107" fmla="*/ 1650079 h 3167115"/>
              <a:gd name="connsiteX108" fmla="*/ 10031683 w 11455001"/>
              <a:gd name="connsiteY108" fmla="*/ 1675052 h 3167115"/>
              <a:gd name="connsiteX109" fmla="*/ 10351114 w 11455001"/>
              <a:gd name="connsiteY109" fmla="*/ 1643868 h 3167115"/>
              <a:gd name="connsiteX110" fmla="*/ 8931980 w 11455001"/>
              <a:gd name="connsiteY110" fmla="*/ 1777623 h 3167115"/>
              <a:gd name="connsiteX111" fmla="*/ 8913665 w 11455001"/>
              <a:gd name="connsiteY111" fmla="*/ 1784177 h 3167115"/>
              <a:gd name="connsiteX112" fmla="*/ 8870439 w 11455001"/>
              <a:gd name="connsiteY112" fmla="*/ 1778869 h 3167115"/>
              <a:gd name="connsiteX113" fmla="*/ 8913665 w 11455001"/>
              <a:gd name="connsiteY113" fmla="*/ 1784177 h 3167115"/>
              <a:gd name="connsiteX114" fmla="*/ 8931980 w 11455001"/>
              <a:gd name="connsiteY114" fmla="*/ 1777623 h 3167115"/>
              <a:gd name="connsiteX115" fmla="*/ 9628692 w 11455001"/>
              <a:gd name="connsiteY115" fmla="*/ 1819210 h 3167115"/>
              <a:gd name="connsiteX116" fmla="*/ 9703412 w 11455001"/>
              <a:gd name="connsiteY116" fmla="*/ 1854800 h 3167115"/>
              <a:gd name="connsiteX117" fmla="*/ 9224262 w 11455001"/>
              <a:gd name="connsiteY117" fmla="*/ 1901572 h 3167115"/>
              <a:gd name="connsiteX118" fmla="*/ 9192769 w 11455001"/>
              <a:gd name="connsiteY118" fmla="*/ 1871291 h 3167115"/>
              <a:gd name="connsiteX119" fmla="*/ 9168038 w 11455001"/>
              <a:gd name="connsiteY119" fmla="*/ 1880138 h 3167115"/>
              <a:gd name="connsiteX120" fmla="*/ 9137817 w 11455001"/>
              <a:gd name="connsiteY120" fmla="*/ 1890948 h 3167115"/>
              <a:gd name="connsiteX121" fmla="*/ 9158422 w 11455001"/>
              <a:gd name="connsiteY121" fmla="*/ 1883577 h 3167115"/>
              <a:gd name="connsiteX122" fmla="*/ 9168038 w 11455001"/>
              <a:gd name="connsiteY122" fmla="*/ 1880138 h 3167115"/>
              <a:gd name="connsiteX123" fmla="*/ 9179029 w 11455001"/>
              <a:gd name="connsiteY123" fmla="*/ 1876206 h 3167115"/>
              <a:gd name="connsiteX124" fmla="*/ 9192769 w 11455001"/>
              <a:gd name="connsiteY124" fmla="*/ 1871291 h 3167115"/>
              <a:gd name="connsiteX125" fmla="*/ 9224262 w 11455001"/>
              <a:gd name="connsiteY125" fmla="*/ 1901572 h 3167115"/>
              <a:gd name="connsiteX126" fmla="*/ 9538550 w 11455001"/>
              <a:gd name="connsiteY126" fmla="*/ 1913773 h 3167115"/>
              <a:gd name="connsiteX127" fmla="*/ 9894624 w 11455001"/>
              <a:gd name="connsiteY127" fmla="*/ 1869493 h 3167115"/>
              <a:gd name="connsiteX128" fmla="*/ 9729762 w 11455001"/>
              <a:gd name="connsiteY128" fmla="*/ 1928466 h 3167115"/>
              <a:gd name="connsiteX129" fmla="*/ 10245548 w 11455001"/>
              <a:gd name="connsiteY129" fmla="*/ 1868591 h 3167115"/>
              <a:gd name="connsiteX130" fmla="*/ 10301664 w 11455001"/>
              <a:gd name="connsiteY130" fmla="*/ 1857603 h 3167115"/>
              <a:gd name="connsiteX131" fmla="*/ 10324124 w 11455001"/>
              <a:gd name="connsiteY131" fmla="*/ 1854573 h 3167115"/>
              <a:gd name="connsiteX132" fmla="*/ 9772706 w 11455001"/>
              <a:gd name="connsiteY132" fmla="*/ 1954651 h 3167115"/>
              <a:gd name="connsiteX133" fmla="*/ 9232297 w 11455001"/>
              <a:gd name="connsiteY133" fmla="*/ 1981786 h 3167115"/>
              <a:gd name="connsiteX134" fmla="*/ 9090893 w 11455001"/>
              <a:gd name="connsiteY134" fmla="*/ 1990827 h 3167115"/>
              <a:gd name="connsiteX135" fmla="*/ 9571496 w 11455001"/>
              <a:gd name="connsiteY135" fmla="*/ 2005857 h 3167115"/>
              <a:gd name="connsiteX136" fmla="*/ 9135565 w 11455001"/>
              <a:gd name="connsiteY136" fmla="*/ 2057938 h 3167115"/>
              <a:gd name="connsiteX137" fmla="*/ 9388319 w 11455001"/>
              <a:gd name="connsiteY137" fmla="*/ 2071385 h 3167115"/>
              <a:gd name="connsiteX138" fmla="*/ 9167059 w 11455001"/>
              <a:gd name="connsiteY138" fmla="*/ 2088220 h 3167115"/>
              <a:gd name="connsiteX139" fmla="*/ 9057155 w 11455001"/>
              <a:gd name="connsiteY139" fmla="*/ 2127535 h 3167115"/>
              <a:gd name="connsiteX140" fmla="*/ 8884265 w 11455001"/>
              <a:gd name="connsiteY140" fmla="*/ 2106294 h 3167115"/>
              <a:gd name="connsiteX141" fmla="*/ 8995614 w 11455001"/>
              <a:gd name="connsiteY141" fmla="*/ 2128774 h 3167115"/>
              <a:gd name="connsiteX142" fmla="*/ 8947252 w 11455001"/>
              <a:gd name="connsiteY142" fmla="*/ 2166850 h 3167115"/>
              <a:gd name="connsiteX143" fmla="*/ 9692326 w 11455001"/>
              <a:gd name="connsiteY143" fmla="*/ 2170361 h 3167115"/>
              <a:gd name="connsiteX144" fmla="*/ 10386147 w 11455001"/>
              <a:gd name="connsiteY144" fmla="*/ 2088343 h 3167115"/>
              <a:gd name="connsiteX145" fmla="*/ 10472592 w 11455001"/>
              <a:gd name="connsiteY145" fmla="*/ 2098961 h 3167115"/>
              <a:gd name="connsiteX146" fmla="*/ 9633677 w 11455001"/>
              <a:gd name="connsiteY146" fmla="*/ 2295206 h 3167115"/>
              <a:gd name="connsiteX147" fmla="*/ 9597040 w 11455001"/>
              <a:gd name="connsiteY147" fmla="*/ 2308309 h 3167115"/>
              <a:gd name="connsiteX148" fmla="*/ 9369198 w 11455001"/>
              <a:gd name="connsiteY148" fmla="*/ 2306725 h 3167115"/>
              <a:gd name="connsiteX149" fmla="*/ 9265877 w 11455001"/>
              <a:gd name="connsiteY149" fmla="*/ 2364459 h 3167115"/>
              <a:gd name="connsiteX150" fmla="*/ 9783109 w 11455001"/>
              <a:gd name="connsiteY150" fmla="*/ 2366387 h 3167115"/>
              <a:gd name="connsiteX151" fmla="*/ 9520076 w 11455001"/>
              <a:gd name="connsiteY151" fmla="*/ 2439708 h 3167115"/>
              <a:gd name="connsiteX152" fmla="*/ 9372090 w 11455001"/>
              <a:gd name="connsiteY152" fmla="*/ 2430331 h 3167115"/>
              <a:gd name="connsiteX153" fmla="*/ 9194056 w 11455001"/>
              <a:gd name="connsiteY153" fmla="*/ 2452474 h 3167115"/>
              <a:gd name="connsiteX154" fmla="*/ 9446810 w 11455001"/>
              <a:gd name="connsiteY154" fmla="*/ 2465921 h 3167115"/>
              <a:gd name="connsiteX155" fmla="*/ 9614557 w 11455001"/>
              <a:gd name="connsiteY155" fmla="*/ 2530546 h 3167115"/>
              <a:gd name="connsiteX156" fmla="*/ 9325173 w 11455001"/>
              <a:gd name="connsiteY156" fmla="*/ 2530202 h 3167115"/>
              <a:gd name="connsiteX157" fmla="*/ 8432106 w 11455001"/>
              <a:gd name="connsiteY157" fmla="*/ 2517313 h 3167115"/>
              <a:gd name="connsiteX158" fmla="*/ 6266610 w 11455001"/>
              <a:gd name="connsiteY158" fmla="*/ 2066379 h 3167115"/>
              <a:gd name="connsiteX159" fmla="*/ 5174302 w 11455001"/>
              <a:gd name="connsiteY159" fmla="*/ 1958583 h 3167115"/>
              <a:gd name="connsiteX160" fmla="*/ 5192617 w 11455001"/>
              <a:gd name="connsiteY160" fmla="*/ 1952028 h 3167115"/>
              <a:gd name="connsiteX161" fmla="*/ 5007993 w 11455001"/>
              <a:gd name="connsiteY161" fmla="*/ 1955753 h 3167115"/>
              <a:gd name="connsiteX162" fmla="*/ 4437256 w 11455001"/>
              <a:gd name="connsiteY162" fmla="*/ 2035292 h 3167115"/>
              <a:gd name="connsiteX163" fmla="*/ 4375714 w 11455001"/>
              <a:gd name="connsiteY163" fmla="*/ 2036531 h 3167115"/>
              <a:gd name="connsiteX164" fmla="*/ 4375714 w 11455001"/>
              <a:gd name="connsiteY164" fmla="*/ 2036531 h 3167115"/>
              <a:gd name="connsiteX165" fmla="*/ 4437256 w 11455001"/>
              <a:gd name="connsiteY165" fmla="*/ 2035292 h 3167115"/>
              <a:gd name="connsiteX166" fmla="*/ 4953042 w 11455001"/>
              <a:gd name="connsiteY166" fmla="*/ 1975417 h 3167115"/>
              <a:gd name="connsiteX167" fmla="*/ 4916405 w 11455001"/>
              <a:gd name="connsiteY167" fmla="*/ 1988520 h 3167115"/>
              <a:gd name="connsiteX168" fmla="*/ 5180891 w 11455001"/>
              <a:gd name="connsiteY168" fmla="*/ 1977001 h 3167115"/>
              <a:gd name="connsiteX169" fmla="*/ 7914874 w 11455001"/>
              <a:gd name="connsiteY169" fmla="*/ 2515392 h 3167115"/>
              <a:gd name="connsiteX170" fmla="*/ 8815976 w 11455001"/>
              <a:gd name="connsiteY170" fmla="*/ 2608495 h 3167115"/>
              <a:gd name="connsiteX171" fmla="*/ 8850293 w 11455001"/>
              <a:gd name="connsiteY171" fmla="*/ 2611477 h 3167115"/>
              <a:gd name="connsiteX172" fmla="*/ 8886709 w 11455001"/>
              <a:gd name="connsiteY172" fmla="*/ 2619209 h 3167115"/>
              <a:gd name="connsiteX173" fmla="*/ 8629246 w 11455001"/>
              <a:gd name="connsiteY173" fmla="*/ 2620765 h 3167115"/>
              <a:gd name="connsiteX174" fmla="*/ 8398368 w 11455001"/>
              <a:gd name="connsiteY174" fmla="*/ 2654021 h 3167115"/>
              <a:gd name="connsiteX175" fmla="*/ 8961711 w 11455001"/>
              <a:gd name="connsiteY175" fmla="*/ 2784863 h 3167115"/>
              <a:gd name="connsiteX176" fmla="*/ 9122876 w 11455001"/>
              <a:gd name="connsiteY176" fmla="*/ 2831077 h 3167115"/>
              <a:gd name="connsiteX177" fmla="*/ 8612233 w 11455001"/>
              <a:gd name="connsiteY177" fmla="*/ 2847561 h 3167115"/>
              <a:gd name="connsiteX178" fmla="*/ 8612233 w 11455001"/>
              <a:gd name="connsiteY178" fmla="*/ 2847561 h 3167115"/>
              <a:gd name="connsiteX179" fmla="*/ 8791712 w 11455001"/>
              <a:gd name="connsiteY179" fmla="*/ 2887220 h 3167115"/>
              <a:gd name="connsiteX180" fmla="*/ 8613679 w 11455001"/>
              <a:gd name="connsiteY180" fmla="*/ 2909363 h 3167115"/>
              <a:gd name="connsiteX181" fmla="*/ 8738207 w 11455001"/>
              <a:gd name="connsiteY181" fmla="*/ 2968680 h 3167115"/>
              <a:gd name="connsiteX182" fmla="*/ 8683255 w 11455001"/>
              <a:gd name="connsiteY182" fmla="*/ 2988338 h 3167115"/>
              <a:gd name="connsiteX183" fmla="*/ 8837830 w 11455001"/>
              <a:gd name="connsiteY183" fmla="*/ 3016134 h 3167115"/>
              <a:gd name="connsiteX184" fmla="*/ 8696433 w 11455001"/>
              <a:gd name="connsiteY184" fmla="*/ 3025174 h 3167115"/>
              <a:gd name="connsiteX185" fmla="*/ 8536714 w 11455001"/>
              <a:gd name="connsiteY185" fmla="*/ 3040763 h 3167115"/>
              <a:gd name="connsiteX186" fmla="*/ 8425365 w 11455001"/>
              <a:gd name="connsiteY186" fmla="*/ 3018275 h 3167115"/>
              <a:gd name="connsiteX187" fmla="*/ 8333776 w 11455001"/>
              <a:gd name="connsiteY187" fmla="*/ 3051042 h 3167115"/>
              <a:gd name="connsiteX188" fmla="*/ 7981400 w 11455001"/>
              <a:gd name="connsiteY188" fmla="*/ 2990142 h 3167115"/>
              <a:gd name="connsiteX189" fmla="*/ 7597536 w 11455001"/>
              <a:gd name="connsiteY189" fmla="*/ 2898959 h 3167115"/>
              <a:gd name="connsiteX190" fmla="*/ 5586609 w 11455001"/>
              <a:gd name="connsiteY190" fmla="*/ 2475822 h 3167115"/>
              <a:gd name="connsiteX191" fmla="*/ 5119191 w 11455001"/>
              <a:gd name="connsiteY191" fmla="*/ 2497621 h 3167115"/>
              <a:gd name="connsiteX192" fmla="*/ 4848124 w 11455001"/>
              <a:gd name="connsiteY192" fmla="*/ 2490722 h 3167115"/>
              <a:gd name="connsiteX193" fmla="*/ 4308878 w 11455001"/>
              <a:gd name="connsiteY193" fmla="*/ 2600536 h 3167115"/>
              <a:gd name="connsiteX194" fmla="*/ 4210701 w 11455001"/>
              <a:gd name="connsiteY194" fmla="*/ 2614885 h 3167115"/>
              <a:gd name="connsiteX195" fmla="*/ 4222434 w 11455001"/>
              <a:gd name="connsiteY195" fmla="*/ 2589919 h 3167115"/>
              <a:gd name="connsiteX196" fmla="*/ 3756455 w 11455001"/>
              <a:gd name="connsiteY196" fmla="*/ 2673520 h 3167115"/>
              <a:gd name="connsiteX197" fmla="*/ 3498566 w 11455001"/>
              <a:gd name="connsiteY197" fmla="*/ 2703458 h 3167115"/>
              <a:gd name="connsiteX198" fmla="*/ 3370340 w 11455001"/>
              <a:gd name="connsiteY198" fmla="*/ 2749328 h 3167115"/>
              <a:gd name="connsiteX199" fmla="*/ 3382073 w 11455001"/>
              <a:gd name="connsiteY199" fmla="*/ 2724355 h 3167115"/>
              <a:gd name="connsiteX200" fmla="*/ 3418710 w 11455001"/>
              <a:gd name="connsiteY200" fmla="*/ 2711252 h 3167115"/>
              <a:gd name="connsiteX201" fmla="*/ 3382073 w 11455001"/>
              <a:gd name="connsiteY201" fmla="*/ 2724355 h 3167115"/>
              <a:gd name="connsiteX202" fmla="*/ 3350579 w 11455001"/>
              <a:gd name="connsiteY202" fmla="*/ 2694080 h 3167115"/>
              <a:gd name="connsiteX203" fmla="*/ 2995958 w 11455001"/>
              <a:gd name="connsiteY203" fmla="*/ 2800162 h 3167115"/>
              <a:gd name="connsiteX204" fmla="*/ 2061757 w 11455001"/>
              <a:gd name="connsiteY204" fmla="*/ 3134355 h 3167115"/>
              <a:gd name="connsiteX205" fmla="*/ 1970168 w 11455001"/>
              <a:gd name="connsiteY205" fmla="*/ 3167115 h 3167115"/>
              <a:gd name="connsiteX206" fmla="*/ 2048585 w 11455001"/>
              <a:gd name="connsiteY206" fmla="*/ 3097525 h 3167115"/>
              <a:gd name="connsiteX207" fmla="*/ 2481617 w 11455001"/>
              <a:gd name="connsiteY207" fmla="*/ 2921839 h 3167115"/>
              <a:gd name="connsiteX208" fmla="*/ 3165956 w 11455001"/>
              <a:gd name="connsiteY208" fmla="*/ 2697805 h 3167115"/>
              <a:gd name="connsiteX209" fmla="*/ 3343894 w 11455001"/>
              <a:gd name="connsiteY209" fmla="*/ 2642909 h 3167115"/>
              <a:gd name="connsiteX210" fmla="*/ 3369110 w 11455001"/>
              <a:gd name="connsiteY210" fmla="*/ 2628610 h 3167115"/>
              <a:gd name="connsiteX211" fmla="*/ 3376066 w 11455001"/>
              <a:gd name="connsiteY211" fmla="*/ 2628155 h 3167115"/>
              <a:gd name="connsiteX212" fmla="*/ 3385763 w 11455001"/>
              <a:gd name="connsiteY212" fmla="*/ 2619167 h 3167115"/>
              <a:gd name="connsiteX213" fmla="*/ 3369110 w 11455001"/>
              <a:gd name="connsiteY213" fmla="*/ 2628610 h 3167115"/>
              <a:gd name="connsiteX214" fmla="*/ 3348306 w 11455001"/>
              <a:gd name="connsiteY214" fmla="*/ 2629971 h 3167115"/>
              <a:gd name="connsiteX215" fmla="*/ 3305907 w 11455001"/>
              <a:gd name="connsiteY215" fmla="*/ 2626962 h 3167115"/>
              <a:gd name="connsiteX216" fmla="*/ 3036285 w 11455001"/>
              <a:gd name="connsiteY216" fmla="*/ 2681872 h 3167115"/>
              <a:gd name="connsiteX217" fmla="*/ 2828204 w 11455001"/>
              <a:gd name="connsiteY217" fmla="*/ 2735536 h 3167115"/>
              <a:gd name="connsiteX218" fmla="*/ 2516808 w 11455001"/>
              <a:gd name="connsiteY218" fmla="*/ 2846934 h 3167115"/>
              <a:gd name="connsiteX219" fmla="*/ 2345357 w 11455001"/>
              <a:gd name="connsiteY219" fmla="*/ 2887489 h 3167115"/>
              <a:gd name="connsiteX220" fmla="*/ 2748348 w 11455001"/>
              <a:gd name="connsiteY220" fmla="*/ 2743330 h 3167115"/>
              <a:gd name="connsiteX221" fmla="*/ 2778395 w 11455001"/>
              <a:gd name="connsiteY221" fmla="*/ 2711809 h 3167115"/>
              <a:gd name="connsiteX222" fmla="*/ 2936661 w 11455001"/>
              <a:gd name="connsiteY222" fmla="*/ 2634418 h 3167115"/>
              <a:gd name="connsiteX223" fmla="*/ 3039982 w 11455001"/>
              <a:gd name="connsiteY223" fmla="*/ 2576685 h 3167115"/>
              <a:gd name="connsiteX224" fmla="*/ 3149886 w 11455001"/>
              <a:gd name="connsiteY224" fmla="*/ 2537370 h 3167115"/>
              <a:gd name="connsiteX225" fmla="*/ 3123536 w 11455001"/>
              <a:gd name="connsiteY225" fmla="*/ 2463704 h 3167115"/>
              <a:gd name="connsiteX226" fmla="*/ 3594650 w 11455001"/>
              <a:gd name="connsiteY226" fmla="*/ 2336718 h 3167115"/>
              <a:gd name="connsiteX227" fmla="*/ 3673060 w 11455001"/>
              <a:gd name="connsiteY227" fmla="*/ 2267121 h 3167115"/>
              <a:gd name="connsiteX228" fmla="*/ 3293534 w 11455001"/>
              <a:gd name="connsiteY228" fmla="*/ 2361347 h 3167115"/>
              <a:gd name="connsiteX229" fmla="*/ 2987275 w 11455001"/>
              <a:gd name="connsiteY229" fmla="*/ 2429353 h 3167115"/>
              <a:gd name="connsiteX230" fmla="*/ 3163863 w 11455001"/>
              <a:gd name="connsiteY230" fmla="*/ 2345414 h 3167115"/>
              <a:gd name="connsiteX231" fmla="*/ 3267184 w 11455001"/>
              <a:gd name="connsiteY231" fmla="*/ 2287680 h 3167115"/>
              <a:gd name="connsiteX232" fmla="*/ 3523628 w 11455001"/>
              <a:gd name="connsiteY232" fmla="*/ 2195940 h 3167115"/>
              <a:gd name="connsiteX233" fmla="*/ 3187321 w 11455001"/>
              <a:gd name="connsiteY233" fmla="*/ 2295475 h 3167115"/>
              <a:gd name="connsiteX234" fmla="*/ 2563077 w 11455001"/>
              <a:gd name="connsiteY234" fmla="*/ 2456467 h 3167115"/>
              <a:gd name="connsiteX235" fmla="*/ 1622294 w 11455001"/>
              <a:gd name="connsiteY235" fmla="*/ 2772242 h 3167115"/>
              <a:gd name="connsiteX236" fmla="*/ 1420802 w 11455001"/>
              <a:gd name="connsiteY236" fmla="*/ 2844324 h 3167115"/>
              <a:gd name="connsiteX237" fmla="*/ 1542438 w 11455001"/>
              <a:gd name="connsiteY237" fmla="*/ 2780036 h 3167115"/>
              <a:gd name="connsiteX238" fmla="*/ 2170373 w 11455001"/>
              <a:gd name="connsiteY238" fmla="*/ 2513856 h 3167115"/>
              <a:gd name="connsiteX239" fmla="*/ 1968881 w 11455001"/>
              <a:gd name="connsiteY239" fmla="*/ 2585939 h 3167115"/>
              <a:gd name="connsiteX240" fmla="*/ 1492623 w 11455001"/>
              <a:gd name="connsiteY240" fmla="*/ 2756309 h 3167115"/>
              <a:gd name="connsiteX241" fmla="*/ 1151180 w 11455001"/>
              <a:gd name="connsiteY241" fmla="*/ 2899228 h 3167115"/>
              <a:gd name="connsiteX242" fmla="*/ 1291131 w 11455001"/>
              <a:gd name="connsiteY242" fmla="*/ 2828392 h 3167115"/>
              <a:gd name="connsiteX243" fmla="*/ 1124830 w 11455001"/>
              <a:gd name="connsiteY243" fmla="*/ 2825562 h 3167115"/>
              <a:gd name="connsiteX244" fmla="*/ 1246459 w 11455001"/>
              <a:gd name="connsiteY244" fmla="*/ 2761281 h 3167115"/>
              <a:gd name="connsiteX245" fmla="*/ 1258191 w 11455001"/>
              <a:gd name="connsiteY245" fmla="*/ 2736307 h 3167115"/>
              <a:gd name="connsiteX246" fmla="*/ 1659730 w 11455001"/>
              <a:gd name="connsiteY246" fmla="*/ 2530347 h 3167115"/>
              <a:gd name="connsiteX247" fmla="*/ 1659730 w 11455001"/>
              <a:gd name="connsiteY247" fmla="*/ 2530347 h 3167115"/>
              <a:gd name="connsiteX248" fmla="*/ 1494874 w 11455001"/>
              <a:gd name="connsiteY248" fmla="*/ 2589320 h 3167115"/>
              <a:gd name="connsiteX249" fmla="*/ 1683188 w 11455001"/>
              <a:gd name="connsiteY249" fmla="*/ 2480408 h 3167115"/>
              <a:gd name="connsiteX250" fmla="*/ 2116227 w 11455001"/>
              <a:gd name="connsiteY250" fmla="*/ 2304729 h 3167115"/>
              <a:gd name="connsiteX251" fmla="*/ 2604210 w 11455001"/>
              <a:gd name="connsiteY251" fmla="*/ 2109385 h 3167115"/>
              <a:gd name="connsiteX252" fmla="*/ 2389539 w 11455001"/>
              <a:gd name="connsiteY252" fmla="*/ 2144631 h 3167115"/>
              <a:gd name="connsiteX253" fmla="*/ 1418709 w 11455001"/>
              <a:gd name="connsiteY253" fmla="*/ 2491934 h 3167115"/>
              <a:gd name="connsiteX254" fmla="*/ 1065533 w 11455001"/>
              <a:gd name="connsiteY254" fmla="*/ 2659818 h 3167115"/>
              <a:gd name="connsiteX255" fmla="*/ 1210628 w 11455001"/>
              <a:gd name="connsiteY255" fmla="*/ 2545598 h 3167115"/>
              <a:gd name="connsiteX256" fmla="*/ 1064087 w 11455001"/>
              <a:gd name="connsiteY256" fmla="*/ 2598016 h 3167115"/>
              <a:gd name="connsiteX257" fmla="*/ 1067483 w 11455001"/>
              <a:gd name="connsiteY257" fmla="*/ 2578626 h 3167115"/>
              <a:gd name="connsiteX258" fmla="*/ 1070968 w 11455001"/>
              <a:gd name="connsiteY258" fmla="*/ 2569785 h 3167115"/>
              <a:gd name="connsiteX259" fmla="*/ 1075820 w 11455001"/>
              <a:gd name="connsiteY259" fmla="*/ 2573050 h 3167115"/>
              <a:gd name="connsiteX260" fmla="*/ 1071207 w 11455001"/>
              <a:gd name="connsiteY260" fmla="*/ 2569180 h 3167115"/>
              <a:gd name="connsiteX261" fmla="*/ 1070968 w 11455001"/>
              <a:gd name="connsiteY261" fmla="*/ 2569785 h 3167115"/>
              <a:gd name="connsiteX262" fmla="*/ 1067316 w 11455001"/>
              <a:gd name="connsiteY262" fmla="*/ 2567327 h 3167115"/>
              <a:gd name="connsiteX263" fmla="*/ 1039183 w 11455001"/>
              <a:gd name="connsiteY263" fmla="*/ 2586152 h 3167115"/>
              <a:gd name="connsiteX264" fmla="*/ 1159373 w 11455001"/>
              <a:gd name="connsiteY264" fmla="*/ 2460068 h 3167115"/>
              <a:gd name="connsiteX265" fmla="*/ 2110436 w 11455001"/>
              <a:gd name="connsiteY265" fmla="*/ 2057525 h 3167115"/>
              <a:gd name="connsiteX266" fmla="*/ 2605016 w 11455001"/>
              <a:gd name="connsiteY266" fmla="*/ 1880599 h 3167115"/>
              <a:gd name="connsiteX267" fmla="*/ 2323661 w 11455001"/>
              <a:gd name="connsiteY267" fmla="*/ 1960469 h 3167115"/>
              <a:gd name="connsiteX268" fmla="*/ 1938992 w 11455001"/>
              <a:gd name="connsiteY268" fmla="*/ 2098079 h 3167115"/>
              <a:gd name="connsiteX269" fmla="*/ 1163064 w 11455001"/>
              <a:gd name="connsiteY269" fmla="*/ 2354881 h 3167115"/>
              <a:gd name="connsiteX270" fmla="*/ 1004798 w 11455001"/>
              <a:gd name="connsiteY270" fmla="*/ 2432272 h 3167115"/>
              <a:gd name="connsiteX271" fmla="*/ 1126434 w 11455001"/>
              <a:gd name="connsiteY271" fmla="*/ 2367984 h 3167115"/>
              <a:gd name="connsiteX272" fmla="*/ 1399747 w 11455001"/>
              <a:gd name="connsiteY272" fmla="*/ 2207893 h 3167115"/>
              <a:gd name="connsiteX273" fmla="*/ 1478157 w 11455001"/>
              <a:gd name="connsiteY273" fmla="*/ 2138296 h 3167115"/>
              <a:gd name="connsiteX274" fmla="*/ 960126 w 11455001"/>
              <a:gd name="connsiteY274" fmla="*/ 2365161 h 3167115"/>
              <a:gd name="connsiteX275" fmla="*/ 818729 w 11455001"/>
              <a:gd name="connsiteY275" fmla="*/ 2374195 h 3167115"/>
              <a:gd name="connsiteX276" fmla="*/ 958680 w 11455001"/>
              <a:gd name="connsiteY276" fmla="*/ 2303358 h 3167115"/>
              <a:gd name="connsiteX277" fmla="*/ 1786668 w 11455001"/>
              <a:gd name="connsiteY277" fmla="*/ 1903300 h 3167115"/>
              <a:gd name="connsiteX278" fmla="*/ 2073159 w 11455001"/>
              <a:gd name="connsiteY278" fmla="*/ 1780039 h 3167115"/>
              <a:gd name="connsiteX279" fmla="*/ 2274651 w 11455001"/>
              <a:gd name="connsiteY279" fmla="*/ 1707957 h 3167115"/>
              <a:gd name="connsiteX280" fmla="*/ 1986714 w 11455001"/>
              <a:gd name="connsiteY280" fmla="*/ 1769415 h 3167115"/>
              <a:gd name="connsiteX281" fmla="*/ 1770249 w 11455001"/>
              <a:gd name="connsiteY281" fmla="*/ 1864743 h 3167115"/>
              <a:gd name="connsiteX282" fmla="*/ 1753726 w 11455001"/>
              <a:gd name="connsiteY282" fmla="*/ 1863260 h 3167115"/>
              <a:gd name="connsiteX283" fmla="*/ 1762673 w 11455001"/>
              <a:gd name="connsiteY283" fmla="*/ 1860598 h 3167115"/>
              <a:gd name="connsiteX284" fmla="*/ 1753728 w 11455001"/>
              <a:gd name="connsiteY284" fmla="*/ 1811216 h 3167115"/>
              <a:gd name="connsiteX285" fmla="*/ 2314978 w 11455001"/>
              <a:gd name="connsiteY285" fmla="*/ 1589667 h 3167115"/>
              <a:gd name="connsiteX286" fmla="*/ 2864510 w 11455001"/>
              <a:gd name="connsiteY286" fmla="*/ 1393084 h 3167115"/>
              <a:gd name="connsiteX287" fmla="*/ 2981003 w 11455001"/>
              <a:gd name="connsiteY287" fmla="*/ 1372180 h 3167115"/>
              <a:gd name="connsiteX288" fmla="*/ 2882825 w 11455001"/>
              <a:gd name="connsiteY288" fmla="*/ 1386529 h 3167115"/>
              <a:gd name="connsiteX289" fmla="*/ 1795501 w 11455001"/>
              <a:gd name="connsiteY289" fmla="*/ 1754729 h 3167115"/>
              <a:gd name="connsiteX290" fmla="*/ 1300929 w 11455001"/>
              <a:gd name="connsiteY290" fmla="*/ 1931647 h 3167115"/>
              <a:gd name="connsiteX291" fmla="*/ 1106019 w 11455001"/>
              <a:gd name="connsiteY291" fmla="*/ 2022148 h 3167115"/>
              <a:gd name="connsiteX292" fmla="*/ 1044485 w 11455001"/>
              <a:gd name="connsiteY292" fmla="*/ 2023387 h 3167115"/>
              <a:gd name="connsiteX293" fmla="*/ 952896 w 11455001"/>
              <a:gd name="connsiteY293" fmla="*/ 2056155 h 3167115"/>
              <a:gd name="connsiteX294" fmla="*/ 976354 w 11455001"/>
              <a:gd name="connsiteY294" fmla="*/ 2006215 h 3167115"/>
              <a:gd name="connsiteX295" fmla="*/ 871587 w 11455001"/>
              <a:gd name="connsiteY295" fmla="*/ 2002146 h 3167115"/>
              <a:gd name="connsiteX296" fmla="*/ 725047 w 11455001"/>
              <a:gd name="connsiteY296" fmla="*/ 2054571 h 3167115"/>
              <a:gd name="connsiteX297" fmla="*/ 663506 w 11455001"/>
              <a:gd name="connsiteY297" fmla="*/ 2055810 h 3167115"/>
              <a:gd name="connsiteX298" fmla="*/ 620280 w 11455001"/>
              <a:gd name="connsiteY298" fmla="*/ 2050502 h 3167115"/>
              <a:gd name="connsiteX299" fmla="*/ 693554 w 11455001"/>
              <a:gd name="connsiteY299" fmla="*/ 2024289 h 3167115"/>
              <a:gd name="connsiteX300" fmla="*/ 802011 w 11455001"/>
              <a:gd name="connsiteY300" fmla="*/ 1923171 h 3167115"/>
              <a:gd name="connsiteX301" fmla="*/ 917058 w 11455001"/>
              <a:gd name="connsiteY301" fmla="*/ 1840472 h 3167115"/>
              <a:gd name="connsiteX302" fmla="*/ 873839 w 11455001"/>
              <a:gd name="connsiteY302" fmla="*/ 1835156 h 3167115"/>
              <a:gd name="connsiteX303" fmla="*/ 1293692 w 11455001"/>
              <a:gd name="connsiteY303" fmla="*/ 1622641 h 3167115"/>
              <a:gd name="connsiteX304" fmla="*/ 1128837 w 11455001"/>
              <a:gd name="connsiteY304" fmla="*/ 1681621 h 3167115"/>
              <a:gd name="connsiteX305" fmla="*/ 1103933 w 11455001"/>
              <a:gd name="connsiteY305" fmla="*/ 1669757 h 3167115"/>
              <a:gd name="connsiteX306" fmla="*/ 707531 w 11455001"/>
              <a:gd name="connsiteY306" fmla="*/ 1832333 h 3167115"/>
              <a:gd name="connsiteX307" fmla="*/ 774215 w 11455001"/>
              <a:gd name="connsiteY307" fmla="*/ 1787703 h 3167115"/>
              <a:gd name="connsiteX308" fmla="*/ 1182343 w 11455001"/>
              <a:gd name="connsiteY308" fmla="*/ 1600160 h 3167115"/>
              <a:gd name="connsiteX309" fmla="*/ 997720 w 11455001"/>
              <a:gd name="connsiteY309" fmla="*/ 1603885 h 3167115"/>
              <a:gd name="connsiteX310" fmla="*/ 869494 w 11455001"/>
              <a:gd name="connsiteY310" fmla="*/ 1649755 h 3167115"/>
              <a:gd name="connsiteX311" fmla="*/ 704639 w 11455001"/>
              <a:gd name="connsiteY311" fmla="*/ 1708728 h 3167115"/>
              <a:gd name="connsiteX312" fmla="*/ 1306223 w 11455001"/>
              <a:gd name="connsiteY312" fmla="*/ 1368889 h 3167115"/>
              <a:gd name="connsiteX313" fmla="*/ 1592722 w 11455001"/>
              <a:gd name="connsiteY313" fmla="*/ 1245628 h 3167115"/>
              <a:gd name="connsiteX314" fmla="*/ 1579543 w 11455001"/>
              <a:gd name="connsiteY314" fmla="*/ 1208792 h 3167115"/>
              <a:gd name="connsiteX315" fmla="*/ 1348004 w 11455001"/>
              <a:gd name="connsiteY315" fmla="*/ 1312395 h 3167115"/>
              <a:gd name="connsiteX316" fmla="*/ 1043190 w 11455001"/>
              <a:gd name="connsiteY316" fmla="*/ 1442211 h 3167115"/>
              <a:gd name="connsiteX317" fmla="*/ 573522 w 11455001"/>
              <a:gd name="connsiteY317" fmla="*/ 1631000 h 3167115"/>
              <a:gd name="connsiteX318" fmla="*/ 706890 w 11455001"/>
              <a:gd name="connsiteY318" fmla="*/ 1541745 h 3167115"/>
              <a:gd name="connsiteX319" fmla="*/ 1046888 w 11455001"/>
              <a:gd name="connsiteY319" fmla="*/ 1337024 h 3167115"/>
              <a:gd name="connsiteX320" fmla="*/ 1248380 w 11455001"/>
              <a:gd name="connsiteY320" fmla="*/ 1264942 h 3167115"/>
              <a:gd name="connsiteX321" fmla="*/ 1125298 w 11455001"/>
              <a:gd name="connsiteY321" fmla="*/ 1267427 h 3167115"/>
              <a:gd name="connsiteX322" fmla="*/ 1723192 w 11455001"/>
              <a:gd name="connsiteY322" fmla="*/ 1032768 h 3167115"/>
              <a:gd name="connsiteX323" fmla="*/ 1808191 w 11455001"/>
              <a:gd name="connsiteY323" fmla="*/ 981590 h 3167115"/>
              <a:gd name="connsiteX324" fmla="*/ 2161367 w 11455001"/>
              <a:gd name="connsiteY324" fmla="*/ 813698 h 3167115"/>
              <a:gd name="connsiteX325" fmla="*/ 1996505 w 11455001"/>
              <a:gd name="connsiteY325" fmla="*/ 872678 h 3167115"/>
              <a:gd name="connsiteX326" fmla="*/ 1770108 w 11455001"/>
              <a:gd name="connsiteY326" fmla="*/ 932890 h 3167115"/>
              <a:gd name="connsiteX327" fmla="*/ 1989922 w 11455001"/>
              <a:gd name="connsiteY327" fmla="*/ 854260 h 3167115"/>
              <a:gd name="connsiteX328" fmla="*/ 2337955 w 11455001"/>
              <a:gd name="connsiteY328" fmla="*/ 729759 h 3167115"/>
              <a:gd name="connsiteX329" fmla="*/ 2001648 w 11455001"/>
              <a:gd name="connsiteY329" fmla="*/ 829293 h 3167115"/>
              <a:gd name="connsiteX330" fmla="*/ 2104969 w 11455001"/>
              <a:gd name="connsiteY330" fmla="*/ 771560 h 3167115"/>
              <a:gd name="connsiteX331" fmla="*/ 1866840 w 11455001"/>
              <a:gd name="connsiteY331" fmla="*/ 856745 h 3167115"/>
              <a:gd name="connsiteX332" fmla="*/ 1438945 w 11455001"/>
              <a:gd name="connsiteY332" fmla="*/ 989040 h 3167115"/>
              <a:gd name="connsiteX333" fmla="*/ 847640 w 11455001"/>
              <a:gd name="connsiteY333" fmla="*/ 1242117 h 3167115"/>
              <a:gd name="connsiteX334" fmla="*/ 877688 w 11455001"/>
              <a:gd name="connsiteY334" fmla="*/ 1210596 h 3167115"/>
              <a:gd name="connsiteX335" fmla="*/ 1004467 w 11455001"/>
              <a:gd name="connsiteY335" fmla="*/ 1102923 h 3167115"/>
              <a:gd name="connsiteX336" fmla="*/ 778064 w 11455001"/>
              <a:gd name="connsiteY336" fmla="*/ 1163142 h 3167115"/>
              <a:gd name="connsiteX337" fmla="*/ 844748 w 11455001"/>
              <a:gd name="connsiteY337" fmla="*/ 1118511 h 3167115"/>
              <a:gd name="connsiteX338" fmla="*/ 929748 w 11455001"/>
              <a:gd name="connsiteY338" fmla="*/ 1067333 h 3167115"/>
              <a:gd name="connsiteX339" fmla="*/ 649846 w 11455001"/>
              <a:gd name="connsiteY339" fmla="*/ 1209012 h 3167115"/>
              <a:gd name="connsiteX340" fmla="*/ 393395 w 11455001"/>
              <a:gd name="connsiteY340" fmla="*/ 1300745 h 3167115"/>
              <a:gd name="connsiteX341" fmla="*/ 581715 w 11455001"/>
              <a:gd name="connsiteY341" fmla="*/ 1191833 h 3167115"/>
              <a:gd name="connsiteX342" fmla="*/ 545079 w 11455001"/>
              <a:gd name="connsiteY342" fmla="*/ 1204943 h 3167115"/>
              <a:gd name="connsiteX343" fmla="*/ 630078 w 11455001"/>
              <a:gd name="connsiteY343" fmla="*/ 1153757 h 3167115"/>
              <a:gd name="connsiteX344" fmla="*/ 721666 w 11455001"/>
              <a:gd name="connsiteY344" fmla="*/ 1120997 h 3167115"/>
              <a:gd name="connsiteX345" fmla="*/ 800076 w 11455001"/>
              <a:gd name="connsiteY345" fmla="*/ 1051400 h 3167115"/>
              <a:gd name="connsiteX346" fmla="*/ 483537 w 11455001"/>
              <a:gd name="connsiteY346" fmla="*/ 1206182 h 3167115"/>
              <a:gd name="connsiteX347" fmla="*/ 323819 w 11455001"/>
              <a:gd name="connsiteY347" fmla="*/ 1221771 h 3167115"/>
              <a:gd name="connsiteX348" fmla="*/ 158963 w 11455001"/>
              <a:gd name="connsiteY348" fmla="*/ 1280750 h 3167115"/>
              <a:gd name="connsiteX349" fmla="*/ 523872 w 11455001"/>
              <a:gd name="connsiteY349" fmla="*/ 1087892 h 3167115"/>
              <a:gd name="connsiteX350" fmla="*/ 998677 w 11455001"/>
              <a:gd name="connsiteY350" fmla="*/ 855719 h 3167115"/>
              <a:gd name="connsiteX351" fmla="*/ 1010409 w 11455001"/>
              <a:gd name="connsiteY351" fmla="*/ 830746 h 3167115"/>
              <a:gd name="connsiteX352" fmla="*/ 1205312 w 11455001"/>
              <a:gd name="connsiteY352" fmla="*/ 740252 h 3167115"/>
              <a:gd name="connsiteX353" fmla="*/ 1162093 w 11455001"/>
              <a:gd name="connsiteY353" fmla="*/ 734944 h 3167115"/>
              <a:gd name="connsiteX354" fmla="*/ 820643 w 11455001"/>
              <a:gd name="connsiteY354" fmla="*/ 877862 h 3167115"/>
              <a:gd name="connsiteX355" fmla="*/ 735644 w 11455001"/>
              <a:gd name="connsiteY355" fmla="*/ 929041 h 3167115"/>
              <a:gd name="connsiteX356" fmla="*/ 740787 w 11455001"/>
              <a:gd name="connsiteY356" fmla="*/ 885657 h 3167115"/>
              <a:gd name="connsiteX357" fmla="*/ 709490 w 11455001"/>
              <a:gd name="connsiteY357" fmla="*/ 888414 h 3167115"/>
              <a:gd name="connsiteX358" fmla="*/ 663016 w 11455001"/>
              <a:gd name="connsiteY358" fmla="*/ 908167 h 3167115"/>
              <a:gd name="connsiteX359" fmla="*/ 673185 w 11455001"/>
              <a:gd name="connsiteY359" fmla="*/ 903347 h 3167115"/>
              <a:gd name="connsiteX360" fmla="*/ 819197 w 11455001"/>
              <a:gd name="connsiteY360" fmla="*/ 816060 h 3167115"/>
              <a:gd name="connsiteX361" fmla="*/ 307755 w 11455001"/>
              <a:gd name="connsiteY361" fmla="*/ 1061336 h 3167115"/>
              <a:gd name="connsiteX362" fmla="*/ 47992 w 11455001"/>
              <a:gd name="connsiteY362" fmla="*/ 1171789 h 3167115"/>
              <a:gd name="connsiteX363" fmla="*/ 0 w 11455001"/>
              <a:gd name="connsiteY363" fmla="*/ 1190862 h 3167115"/>
              <a:gd name="connsiteX364" fmla="*/ 0 w 11455001"/>
              <a:gd name="connsiteY364" fmla="*/ 1135213 h 3167115"/>
              <a:gd name="connsiteX365" fmla="*/ 853 w 11455001"/>
              <a:gd name="connsiteY365" fmla="*/ 1134772 h 3167115"/>
              <a:gd name="connsiteX366" fmla="*/ 111399 w 11455001"/>
              <a:gd name="connsiteY366" fmla="*/ 1090034 h 3167115"/>
              <a:gd name="connsiteX367" fmla="*/ 1496 w 11455001"/>
              <a:gd name="connsiteY367" fmla="*/ 1129349 h 3167115"/>
              <a:gd name="connsiteX368" fmla="*/ 0 w 11455001"/>
              <a:gd name="connsiteY368" fmla="*/ 1129428 h 3167115"/>
              <a:gd name="connsiteX369" fmla="*/ 0 w 11455001"/>
              <a:gd name="connsiteY369" fmla="*/ 1044615 h 3167115"/>
              <a:gd name="connsiteX370" fmla="*/ 22405 w 11455001"/>
              <a:gd name="connsiteY370" fmla="*/ 1036181 h 3167115"/>
              <a:gd name="connsiteX371" fmla="*/ 115097 w 11455001"/>
              <a:gd name="connsiteY371" fmla="*/ 984847 h 3167115"/>
              <a:gd name="connsiteX372" fmla="*/ 193507 w 11455001"/>
              <a:gd name="connsiteY372" fmla="*/ 915250 h 3167115"/>
              <a:gd name="connsiteX373" fmla="*/ 521779 w 11455001"/>
              <a:gd name="connsiteY373" fmla="*/ 735502 h 3167115"/>
              <a:gd name="connsiteX374" fmla="*/ 881544 w 11455001"/>
              <a:gd name="connsiteY374" fmla="*/ 586028 h 3167115"/>
              <a:gd name="connsiteX375" fmla="*/ 765051 w 11455001"/>
              <a:gd name="connsiteY375" fmla="*/ 606925 h 3167115"/>
              <a:gd name="connsiteX376" fmla="*/ 103425 w 11455001"/>
              <a:gd name="connsiteY376" fmla="*/ 934169 h 3167115"/>
              <a:gd name="connsiteX377" fmla="*/ 0 w 11455001"/>
              <a:gd name="connsiteY377" fmla="*/ 980204 h 3167115"/>
              <a:gd name="connsiteX378" fmla="*/ 0 w 11455001"/>
              <a:gd name="connsiteY378" fmla="*/ 915305 h 3167115"/>
              <a:gd name="connsiteX379" fmla="*/ 114093 w 11455001"/>
              <a:gd name="connsiteY379" fmla="*/ 855698 h 3167115"/>
              <a:gd name="connsiteX380" fmla="*/ 951919 w 11455001"/>
              <a:gd name="connsiteY380" fmla="*/ 436210 h 3167115"/>
              <a:gd name="connsiteX381" fmla="*/ 733026 w 11455001"/>
              <a:gd name="connsiteY381" fmla="*/ 524741 h 3167115"/>
              <a:gd name="connsiteX382" fmla="*/ 695484 w 11455001"/>
              <a:gd name="connsiteY382" fmla="*/ 527949 h 3167115"/>
              <a:gd name="connsiteX383" fmla="*/ 703200 w 11455001"/>
              <a:gd name="connsiteY383" fmla="*/ 525190 h 3167115"/>
              <a:gd name="connsiteX384" fmla="*/ 713790 w 11455001"/>
              <a:gd name="connsiteY384" fmla="*/ 521402 h 3167115"/>
              <a:gd name="connsiteX385" fmla="*/ 597297 w 11455001"/>
              <a:gd name="connsiteY385" fmla="*/ 542299 h 3167115"/>
              <a:gd name="connsiteX386" fmla="*/ 340853 w 11455001"/>
              <a:gd name="connsiteY386" fmla="*/ 634039 h 3167115"/>
              <a:gd name="connsiteX387" fmla="*/ 937294 w 11455001"/>
              <a:gd name="connsiteY387" fmla="*/ 337578 h 3167115"/>
              <a:gd name="connsiteX388" fmla="*/ 765850 w 11455001"/>
              <a:gd name="connsiteY388" fmla="*/ 378139 h 3167115"/>
              <a:gd name="connsiteX389" fmla="*/ 479358 w 11455001"/>
              <a:gd name="connsiteY389" fmla="*/ 501401 h 3167115"/>
              <a:gd name="connsiteX390" fmla="*/ 454454 w 11455001"/>
              <a:gd name="connsiteY390" fmla="*/ 489537 h 3167115"/>
              <a:gd name="connsiteX391" fmla="*/ 569501 w 11455001"/>
              <a:gd name="connsiteY391" fmla="*/ 406838 h 3167115"/>
              <a:gd name="connsiteX392" fmla="*/ 307907 w 11455001"/>
              <a:gd name="connsiteY392" fmla="*/ 541955 h 3167115"/>
              <a:gd name="connsiteX393" fmla="*/ 94689 w 11455001"/>
              <a:gd name="connsiteY393" fmla="*/ 639011 h 3167115"/>
              <a:gd name="connsiteX394" fmla="*/ 143051 w 11455001"/>
              <a:gd name="connsiteY394" fmla="*/ 600935 h 3167115"/>
              <a:gd name="connsiteX395" fmla="*/ 81510 w 11455001"/>
              <a:gd name="connsiteY395" fmla="*/ 602174 h 3167115"/>
              <a:gd name="connsiteX396" fmla="*/ 45992 w 11455001"/>
              <a:gd name="connsiteY396" fmla="*/ 615692 h 3167115"/>
              <a:gd name="connsiteX397" fmla="*/ 0 w 11455001"/>
              <a:gd name="connsiteY397" fmla="*/ 633884 h 3167115"/>
              <a:gd name="connsiteX398" fmla="*/ 0 w 11455001"/>
              <a:gd name="connsiteY398" fmla="*/ 482320 h 3167115"/>
              <a:gd name="connsiteX399" fmla="*/ 97303 w 11455001"/>
              <a:gd name="connsiteY399" fmla="*/ 434239 h 3167115"/>
              <a:gd name="connsiteX400" fmla="*/ 223713 w 11455001"/>
              <a:gd name="connsiteY400" fmla="*/ 364348 h 3167115"/>
              <a:gd name="connsiteX401" fmla="*/ 655299 w 11455001"/>
              <a:gd name="connsiteY401" fmla="*/ 126866 h 3167115"/>
              <a:gd name="connsiteX402" fmla="*/ 842022 w 11455001"/>
              <a:gd name="connsiteY402" fmla="*/ 33575 h 3167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</a:cxnLst>
            <a:rect l="l" t="t" r="r" b="b"/>
            <a:pathLst>
              <a:path w="11455001" h="3167115">
                <a:moveTo>
                  <a:pt x="8902422" y="2619119"/>
                </a:moveTo>
                <a:cubicBezTo>
                  <a:pt x="8948939" y="2633634"/>
                  <a:pt x="8931911" y="2629344"/>
                  <a:pt x="8900955" y="2622238"/>
                </a:cubicBezTo>
                <a:lnTo>
                  <a:pt x="8886709" y="2619209"/>
                </a:lnTo>
                <a:close/>
                <a:moveTo>
                  <a:pt x="2335235" y="2454884"/>
                </a:moveTo>
                <a:cubicBezTo>
                  <a:pt x="2335235" y="2454884"/>
                  <a:pt x="2298598" y="2467986"/>
                  <a:pt x="2225325" y="2494199"/>
                </a:cubicBezTo>
                <a:cubicBezTo>
                  <a:pt x="2261961" y="2481096"/>
                  <a:pt x="2316913" y="2461438"/>
                  <a:pt x="2335235" y="2454884"/>
                </a:cubicBezTo>
                <a:close/>
                <a:moveTo>
                  <a:pt x="1730263" y="1861155"/>
                </a:moveTo>
                <a:lnTo>
                  <a:pt x="1753726" y="1863260"/>
                </a:lnTo>
                <a:lnTo>
                  <a:pt x="1747828" y="1865015"/>
                </a:lnTo>
                <a:cubicBezTo>
                  <a:pt x="1742385" y="1865258"/>
                  <a:pt x="1736490" y="1864121"/>
                  <a:pt x="1730263" y="1861155"/>
                </a:cubicBezTo>
                <a:close/>
                <a:moveTo>
                  <a:pt x="10416373" y="1842537"/>
                </a:moveTo>
                <a:cubicBezTo>
                  <a:pt x="10415802" y="1842737"/>
                  <a:pt x="10399683" y="1844610"/>
                  <a:pt x="10377430" y="1847378"/>
                </a:cubicBezTo>
                <a:lnTo>
                  <a:pt x="10324124" y="1854573"/>
                </a:lnTo>
                <a:lnTo>
                  <a:pt x="10362041" y="1847688"/>
                </a:lnTo>
                <a:cubicBezTo>
                  <a:pt x="10401969" y="1843791"/>
                  <a:pt x="10416945" y="1842331"/>
                  <a:pt x="10416373" y="1842537"/>
                </a:cubicBezTo>
                <a:close/>
                <a:moveTo>
                  <a:pt x="660385" y="909415"/>
                </a:moveTo>
                <a:lnTo>
                  <a:pt x="608691" y="938751"/>
                </a:lnTo>
                <a:cubicBezTo>
                  <a:pt x="591815" y="949332"/>
                  <a:pt x="576290" y="960078"/>
                  <a:pt x="564199" y="969596"/>
                </a:cubicBezTo>
                <a:cubicBezTo>
                  <a:pt x="472610" y="1002363"/>
                  <a:pt x="405926" y="1046987"/>
                  <a:pt x="350974" y="1066651"/>
                </a:cubicBezTo>
                <a:cubicBezTo>
                  <a:pt x="484343" y="977390"/>
                  <a:pt x="527562" y="982705"/>
                  <a:pt x="612561" y="931527"/>
                </a:cubicBezTo>
                <a:cubicBezTo>
                  <a:pt x="614852" y="930707"/>
                  <a:pt x="622088" y="927469"/>
                  <a:pt x="632711" y="922533"/>
                </a:cubicBezTo>
                <a:close/>
                <a:moveTo>
                  <a:pt x="663016" y="908167"/>
                </a:moveTo>
                <a:lnTo>
                  <a:pt x="660385" y="909415"/>
                </a:lnTo>
                <a:lnTo>
                  <a:pt x="661290" y="908901"/>
                </a:lnTo>
                <a:close/>
                <a:moveTo>
                  <a:pt x="340853" y="634039"/>
                </a:moveTo>
                <a:cubicBezTo>
                  <a:pt x="230943" y="673355"/>
                  <a:pt x="285894" y="653697"/>
                  <a:pt x="340853" y="634039"/>
                </a:cubicBezTo>
                <a:close/>
                <a:moveTo>
                  <a:pt x="695484" y="527949"/>
                </a:moveTo>
                <a:lnTo>
                  <a:pt x="684025" y="532048"/>
                </a:lnTo>
                <a:cubicBezTo>
                  <a:pt x="672577" y="536142"/>
                  <a:pt x="667999" y="537779"/>
                  <a:pt x="695475" y="527950"/>
                </a:cubicBezTo>
                <a:close/>
                <a:moveTo>
                  <a:pt x="9320319" y="415701"/>
                </a:moveTo>
                <a:cubicBezTo>
                  <a:pt x="9308048" y="417494"/>
                  <a:pt x="9294310" y="422409"/>
                  <a:pt x="9275992" y="428960"/>
                </a:cubicBezTo>
                <a:cubicBezTo>
                  <a:pt x="9282581" y="447378"/>
                  <a:pt x="9337533" y="427721"/>
                  <a:pt x="9355848" y="421166"/>
                </a:cubicBezTo>
                <a:cubicBezTo>
                  <a:pt x="9343395" y="415234"/>
                  <a:pt x="9332590" y="413907"/>
                  <a:pt x="9320319" y="415701"/>
                </a:cubicBezTo>
                <a:close/>
                <a:moveTo>
                  <a:pt x="917487" y="0"/>
                </a:moveTo>
                <a:lnTo>
                  <a:pt x="11299954" y="0"/>
                </a:lnTo>
                <a:lnTo>
                  <a:pt x="11149607" y="49530"/>
                </a:lnTo>
                <a:cubicBezTo>
                  <a:pt x="10596424" y="221453"/>
                  <a:pt x="10052962" y="348353"/>
                  <a:pt x="9577107" y="404331"/>
                </a:cubicBezTo>
                <a:cubicBezTo>
                  <a:pt x="10146378" y="327920"/>
                  <a:pt x="10710607" y="237408"/>
                  <a:pt x="11293364" y="82614"/>
                </a:cubicBezTo>
                <a:lnTo>
                  <a:pt x="11455001" y="37256"/>
                </a:lnTo>
                <a:lnTo>
                  <a:pt x="11455001" y="145511"/>
                </a:lnTo>
                <a:lnTo>
                  <a:pt x="11320816" y="196016"/>
                </a:lnTo>
                <a:cubicBezTo>
                  <a:pt x="11284179" y="209119"/>
                  <a:pt x="11210912" y="235331"/>
                  <a:pt x="11158246" y="254169"/>
                </a:cubicBezTo>
                <a:lnTo>
                  <a:pt x="11119323" y="268091"/>
                </a:lnTo>
                <a:lnTo>
                  <a:pt x="11119317" y="268091"/>
                </a:lnTo>
                <a:lnTo>
                  <a:pt x="11105050" y="273196"/>
                </a:lnTo>
                <a:lnTo>
                  <a:pt x="11101862" y="274336"/>
                </a:lnTo>
                <a:cubicBezTo>
                  <a:pt x="11097425" y="275923"/>
                  <a:pt x="11096065" y="276410"/>
                  <a:pt x="11098676" y="275477"/>
                </a:cubicBezTo>
                <a:lnTo>
                  <a:pt x="11105050" y="273196"/>
                </a:lnTo>
                <a:lnTo>
                  <a:pt x="11119323" y="268091"/>
                </a:lnTo>
                <a:lnTo>
                  <a:pt x="11388478" y="226339"/>
                </a:lnTo>
                <a:lnTo>
                  <a:pt x="11455001" y="205987"/>
                </a:lnTo>
                <a:lnTo>
                  <a:pt x="11455001" y="220821"/>
                </a:lnTo>
                <a:lnTo>
                  <a:pt x="11355962" y="250950"/>
                </a:lnTo>
                <a:cubicBezTo>
                  <a:pt x="11210707" y="292525"/>
                  <a:pt x="11068386" y="327859"/>
                  <a:pt x="10942736" y="352037"/>
                </a:cubicBezTo>
                <a:cubicBezTo>
                  <a:pt x="9958726" y="662503"/>
                  <a:pt x="8932297" y="738868"/>
                  <a:pt x="8037783" y="664176"/>
                </a:cubicBezTo>
                <a:cubicBezTo>
                  <a:pt x="8024612" y="627347"/>
                  <a:pt x="8006290" y="633895"/>
                  <a:pt x="8006290" y="633895"/>
                </a:cubicBezTo>
                <a:cubicBezTo>
                  <a:pt x="8019468" y="670731"/>
                  <a:pt x="8019468" y="670731"/>
                  <a:pt x="8037783" y="664176"/>
                </a:cubicBezTo>
                <a:cubicBezTo>
                  <a:pt x="8636324" y="720106"/>
                  <a:pt x="9301543" y="731412"/>
                  <a:pt x="9988774" y="630982"/>
                </a:cubicBezTo>
                <a:cubicBezTo>
                  <a:pt x="10105267" y="610078"/>
                  <a:pt x="10448156" y="528962"/>
                  <a:pt x="10221760" y="589182"/>
                </a:cubicBezTo>
                <a:cubicBezTo>
                  <a:pt x="10068630" y="623188"/>
                  <a:pt x="10136760" y="640360"/>
                  <a:pt x="10210027" y="614148"/>
                </a:cubicBezTo>
                <a:cubicBezTo>
                  <a:pt x="10314794" y="618217"/>
                  <a:pt x="10376335" y="616977"/>
                  <a:pt x="10449602" y="590765"/>
                </a:cubicBezTo>
                <a:cubicBezTo>
                  <a:pt x="10449602" y="590765"/>
                  <a:pt x="10572684" y="588280"/>
                  <a:pt x="10584416" y="563313"/>
                </a:cubicBezTo>
                <a:cubicBezTo>
                  <a:pt x="10591006" y="581725"/>
                  <a:pt x="10499417" y="614492"/>
                  <a:pt x="10481095" y="621047"/>
                </a:cubicBezTo>
                <a:cubicBezTo>
                  <a:pt x="10327973" y="655047"/>
                  <a:pt x="10119891" y="708711"/>
                  <a:pt x="9935268" y="712443"/>
                </a:cubicBezTo>
                <a:cubicBezTo>
                  <a:pt x="9402613" y="840668"/>
                  <a:pt x="8878791" y="820329"/>
                  <a:pt x="8423100" y="817161"/>
                </a:cubicBezTo>
                <a:cubicBezTo>
                  <a:pt x="8534449" y="839642"/>
                  <a:pt x="8664120" y="855575"/>
                  <a:pt x="8768888" y="859644"/>
                </a:cubicBezTo>
                <a:cubicBezTo>
                  <a:pt x="9267798" y="868120"/>
                  <a:pt x="9838536" y="788587"/>
                  <a:pt x="10336001" y="735267"/>
                </a:cubicBezTo>
                <a:cubicBezTo>
                  <a:pt x="10121337" y="770513"/>
                  <a:pt x="9913256" y="824178"/>
                  <a:pt x="9735222" y="846321"/>
                </a:cubicBezTo>
                <a:cubicBezTo>
                  <a:pt x="9735222" y="846321"/>
                  <a:pt x="9434106" y="870950"/>
                  <a:pt x="9563771" y="886882"/>
                </a:cubicBezTo>
                <a:cubicBezTo>
                  <a:pt x="9643633" y="879088"/>
                  <a:pt x="9625312" y="885636"/>
                  <a:pt x="9741804" y="864739"/>
                </a:cubicBezTo>
                <a:cubicBezTo>
                  <a:pt x="9815078" y="838527"/>
                  <a:pt x="9913256" y="824178"/>
                  <a:pt x="9993112" y="816383"/>
                </a:cubicBezTo>
                <a:cubicBezTo>
                  <a:pt x="10202639" y="824522"/>
                  <a:pt x="9884654" y="917501"/>
                  <a:pt x="9848017" y="930611"/>
                </a:cubicBezTo>
                <a:cubicBezTo>
                  <a:pt x="9884654" y="917501"/>
                  <a:pt x="10142544" y="887564"/>
                  <a:pt x="10160866" y="881009"/>
                </a:cubicBezTo>
                <a:cubicBezTo>
                  <a:pt x="9726381" y="994892"/>
                  <a:pt x="9375457" y="995794"/>
                  <a:pt x="8994478" y="1028217"/>
                </a:cubicBezTo>
                <a:cubicBezTo>
                  <a:pt x="9345409" y="1027315"/>
                  <a:pt x="9609888" y="1015796"/>
                  <a:pt x="9984278" y="964955"/>
                </a:cubicBezTo>
                <a:cubicBezTo>
                  <a:pt x="10217263" y="923154"/>
                  <a:pt x="10235578" y="916599"/>
                  <a:pt x="10511790" y="880114"/>
                </a:cubicBezTo>
                <a:cubicBezTo>
                  <a:pt x="10530105" y="873559"/>
                  <a:pt x="11032720" y="776855"/>
                  <a:pt x="11032720" y="776855"/>
                </a:cubicBezTo>
                <a:cubicBezTo>
                  <a:pt x="11039302" y="795266"/>
                  <a:pt x="10984350" y="814924"/>
                  <a:pt x="10984350" y="814924"/>
                </a:cubicBezTo>
                <a:cubicBezTo>
                  <a:pt x="10935988" y="853000"/>
                  <a:pt x="10856132" y="860794"/>
                  <a:pt x="10782858" y="887006"/>
                </a:cubicBezTo>
                <a:cubicBezTo>
                  <a:pt x="10538140" y="953780"/>
                  <a:pt x="10311744" y="1013992"/>
                  <a:pt x="10060436" y="1062348"/>
                </a:cubicBezTo>
                <a:cubicBezTo>
                  <a:pt x="10023807" y="1075451"/>
                  <a:pt x="9900725" y="1077936"/>
                  <a:pt x="9888992" y="1102909"/>
                </a:cubicBezTo>
                <a:cubicBezTo>
                  <a:pt x="9895581" y="1121321"/>
                  <a:pt x="10073615" y="1099177"/>
                  <a:pt x="10091930" y="1092629"/>
                </a:cubicBezTo>
                <a:cubicBezTo>
                  <a:pt x="10294875" y="1082350"/>
                  <a:pt x="9933664" y="1170021"/>
                  <a:pt x="9872123" y="1171260"/>
                </a:cubicBezTo>
                <a:cubicBezTo>
                  <a:pt x="9767356" y="1167191"/>
                  <a:pt x="9516055" y="1215546"/>
                  <a:pt x="9639137" y="1213061"/>
                </a:cubicBezTo>
                <a:cubicBezTo>
                  <a:pt x="9848665" y="1221199"/>
                  <a:pt x="9995205" y="1168774"/>
                  <a:pt x="10186410" y="1183468"/>
                </a:cubicBezTo>
                <a:cubicBezTo>
                  <a:pt x="10321225" y="1156016"/>
                  <a:pt x="10174685" y="1208434"/>
                  <a:pt x="10119733" y="1228091"/>
                </a:cubicBezTo>
                <a:cubicBezTo>
                  <a:pt x="9929966" y="1275208"/>
                  <a:pt x="9893330" y="1288310"/>
                  <a:pt x="9715296" y="1310454"/>
                </a:cubicBezTo>
                <a:cubicBezTo>
                  <a:pt x="9653755" y="1311693"/>
                  <a:pt x="9414180" y="1335082"/>
                  <a:pt x="9555584" y="1326042"/>
                </a:cubicBezTo>
                <a:cubicBezTo>
                  <a:pt x="9598803" y="1331351"/>
                  <a:pt x="9696981" y="1317008"/>
                  <a:pt x="9765111" y="1334180"/>
                </a:cubicBezTo>
                <a:cubicBezTo>
                  <a:pt x="9881604" y="1313277"/>
                  <a:pt x="9986364" y="1317346"/>
                  <a:pt x="10066227" y="1309552"/>
                </a:cubicBezTo>
                <a:cubicBezTo>
                  <a:pt x="10170987" y="1313621"/>
                  <a:pt x="10317528" y="1261196"/>
                  <a:pt x="10415705" y="1246854"/>
                </a:cubicBezTo>
                <a:cubicBezTo>
                  <a:pt x="10557102" y="1237813"/>
                  <a:pt x="10312384" y="1304587"/>
                  <a:pt x="10325563" y="1341417"/>
                </a:cubicBezTo>
                <a:cubicBezTo>
                  <a:pt x="10307248" y="1347972"/>
                  <a:pt x="10380515" y="1321759"/>
                  <a:pt x="10380515" y="1321759"/>
                </a:cubicBezTo>
                <a:cubicBezTo>
                  <a:pt x="10320419" y="1384801"/>
                  <a:pt x="10288926" y="1354520"/>
                  <a:pt x="10179022" y="1393842"/>
                </a:cubicBezTo>
                <a:cubicBezTo>
                  <a:pt x="10210516" y="1424116"/>
                  <a:pt x="10338741" y="1378246"/>
                  <a:pt x="10228838" y="1417569"/>
                </a:cubicBezTo>
                <a:cubicBezTo>
                  <a:pt x="10137249" y="1450329"/>
                  <a:pt x="9927722" y="1442190"/>
                  <a:pt x="9861038" y="1486821"/>
                </a:cubicBezTo>
                <a:cubicBezTo>
                  <a:pt x="9836133" y="1474958"/>
                  <a:pt x="9774592" y="1476197"/>
                  <a:pt x="9737955" y="1489307"/>
                </a:cubicBezTo>
                <a:cubicBezTo>
                  <a:pt x="9762860" y="1501170"/>
                  <a:pt x="9824401" y="1499924"/>
                  <a:pt x="9861038" y="1486821"/>
                </a:cubicBezTo>
                <a:cubicBezTo>
                  <a:pt x="10009024" y="1496199"/>
                  <a:pt x="10162153" y="1462192"/>
                  <a:pt x="10333598" y="1421631"/>
                </a:cubicBezTo>
                <a:cubicBezTo>
                  <a:pt x="9893977" y="1578898"/>
                  <a:pt x="9549635" y="1598219"/>
                  <a:pt x="9162074" y="1612223"/>
                </a:cubicBezTo>
                <a:cubicBezTo>
                  <a:pt x="8872691" y="1611879"/>
                  <a:pt x="8558396" y="1599671"/>
                  <a:pt x="8280739" y="1574361"/>
                </a:cubicBezTo>
                <a:cubicBezTo>
                  <a:pt x="7818465" y="1552775"/>
                  <a:pt x="7471232" y="1448491"/>
                  <a:pt x="7050724" y="1370418"/>
                </a:cubicBezTo>
                <a:cubicBezTo>
                  <a:pt x="7000916" y="1346691"/>
                  <a:pt x="6685176" y="1272681"/>
                  <a:pt x="6648546" y="1285790"/>
                </a:cubicBezTo>
                <a:cubicBezTo>
                  <a:pt x="6630224" y="1292345"/>
                  <a:pt x="6655128" y="1304209"/>
                  <a:pt x="6673450" y="1297654"/>
                </a:cubicBezTo>
                <a:cubicBezTo>
                  <a:pt x="6766485" y="1326689"/>
                  <a:pt x="6952554" y="1384767"/>
                  <a:pt x="7014094" y="1383521"/>
                </a:cubicBezTo>
                <a:cubicBezTo>
                  <a:pt x="7454356" y="1516848"/>
                  <a:pt x="7788418" y="1584303"/>
                  <a:pt x="8245555" y="1649273"/>
                </a:cubicBezTo>
                <a:cubicBezTo>
                  <a:pt x="8789137" y="1724860"/>
                  <a:pt x="9318095" y="1701822"/>
                  <a:pt x="9908601" y="1677538"/>
                </a:cubicBezTo>
                <a:cubicBezTo>
                  <a:pt x="9945231" y="1664428"/>
                  <a:pt x="10025094" y="1656634"/>
                  <a:pt x="10043409" y="1650079"/>
                </a:cubicBezTo>
                <a:cubicBezTo>
                  <a:pt x="10043409" y="1650079"/>
                  <a:pt x="9933506" y="1689401"/>
                  <a:pt x="10031683" y="1675052"/>
                </a:cubicBezTo>
                <a:cubicBezTo>
                  <a:pt x="10111539" y="1667258"/>
                  <a:pt x="10307888" y="1638560"/>
                  <a:pt x="10351114" y="1643868"/>
                </a:cubicBezTo>
                <a:cubicBezTo>
                  <a:pt x="9855095" y="1758991"/>
                  <a:pt x="9405987" y="1774242"/>
                  <a:pt x="8931980" y="1777623"/>
                </a:cubicBezTo>
                <a:cubicBezTo>
                  <a:pt x="8931980" y="1777623"/>
                  <a:pt x="8931980" y="1777623"/>
                  <a:pt x="8913665" y="1784177"/>
                </a:cubicBezTo>
                <a:cubicBezTo>
                  <a:pt x="8907076" y="1765759"/>
                  <a:pt x="8895343" y="1790732"/>
                  <a:pt x="8870439" y="1778869"/>
                </a:cubicBezTo>
                <a:cubicBezTo>
                  <a:pt x="8877028" y="1797287"/>
                  <a:pt x="8895343" y="1790732"/>
                  <a:pt x="8913665" y="1784177"/>
                </a:cubicBezTo>
                <a:cubicBezTo>
                  <a:pt x="8920255" y="1802596"/>
                  <a:pt x="8931980" y="1777623"/>
                  <a:pt x="8931980" y="1777623"/>
                </a:cubicBezTo>
                <a:cubicBezTo>
                  <a:pt x="9173001" y="1816043"/>
                  <a:pt x="9412576" y="1792660"/>
                  <a:pt x="9628692" y="1819210"/>
                </a:cubicBezTo>
                <a:cubicBezTo>
                  <a:pt x="9720281" y="1786450"/>
                  <a:pt x="9758364" y="1835143"/>
                  <a:pt x="9703412" y="1854800"/>
                </a:cubicBezTo>
                <a:cubicBezTo>
                  <a:pt x="9575186" y="1900670"/>
                  <a:pt x="9315851" y="1868805"/>
                  <a:pt x="9224262" y="1901572"/>
                </a:cubicBezTo>
                <a:cubicBezTo>
                  <a:pt x="9211084" y="1864736"/>
                  <a:pt x="9192769" y="1871291"/>
                  <a:pt x="9192769" y="1871291"/>
                </a:cubicBezTo>
                <a:lnTo>
                  <a:pt x="9168038" y="1880138"/>
                </a:lnTo>
                <a:lnTo>
                  <a:pt x="9137817" y="1890948"/>
                </a:lnTo>
                <a:cubicBezTo>
                  <a:pt x="9137817" y="1890948"/>
                  <a:pt x="9146974" y="1887672"/>
                  <a:pt x="9158422" y="1883577"/>
                </a:cubicBezTo>
                <a:lnTo>
                  <a:pt x="9168038" y="1880138"/>
                </a:lnTo>
                <a:lnTo>
                  <a:pt x="9179029" y="1876206"/>
                </a:lnTo>
                <a:cubicBezTo>
                  <a:pt x="9188189" y="1872929"/>
                  <a:pt x="9192769" y="1871291"/>
                  <a:pt x="9192769" y="1871291"/>
                </a:cubicBezTo>
                <a:cubicBezTo>
                  <a:pt x="9205940" y="1908120"/>
                  <a:pt x="9224262" y="1901572"/>
                  <a:pt x="9224262" y="1901572"/>
                </a:cubicBezTo>
                <a:cubicBezTo>
                  <a:pt x="9347344" y="1899087"/>
                  <a:pt x="9427200" y="1891292"/>
                  <a:pt x="9538550" y="1913773"/>
                </a:cubicBezTo>
                <a:cubicBezTo>
                  <a:pt x="9575186" y="1900670"/>
                  <a:pt x="9888035" y="1851075"/>
                  <a:pt x="9894624" y="1869493"/>
                </a:cubicBezTo>
                <a:cubicBezTo>
                  <a:pt x="9894624" y="1869493"/>
                  <a:pt x="9613269" y="1949363"/>
                  <a:pt x="9729762" y="1928466"/>
                </a:cubicBezTo>
                <a:cubicBezTo>
                  <a:pt x="9914385" y="1924741"/>
                  <a:pt x="10085830" y="1884180"/>
                  <a:pt x="10245548" y="1868591"/>
                </a:cubicBezTo>
                <a:cubicBezTo>
                  <a:pt x="10254706" y="1865314"/>
                  <a:pt x="10276546" y="1861396"/>
                  <a:pt x="10301664" y="1857603"/>
                </a:cubicBezTo>
                <a:lnTo>
                  <a:pt x="10324124" y="1854573"/>
                </a:lnTo>
                <a:lnTo>
                  <a:pt x="9772706" y="1954651"/>
                </a:lnTo>
                <a:cubicBezTo>
                  <a:pt x="9590734" y="1973007"/>
                  <a:pt x="9416920" y="1978061"/>
                  <a:pt x="9232297" y="1981786"/>
                </a:cubicBezTo>
                <a:cubicBezTo>
                  <a:pt x="9207393" y="1969923"/>
                  <a:pt x="9011037" y="1998621"/>
                  <a:pt x="9090893" y="1990827"/>
                </a:cubicBezTo>
                <a:cubicBezTo>
                  <a:pt x="9245469" y="2018623"/>
                  <a:pt x="9411777" y="2021446"/>
                  <a:pt x="9571496" y="2005857"/>
                </a:cubicBezTo>
                <a:cubicBezTo>
                  <a:pt x="9418366" y="2039864"/>
                  <a:pt x="9288695" y="2023931"/>
                  <a:pt x="9135565" y="2057938"/>
                </a:cubicBezTo>
                <a:cubicBezTo>
                  <a:pt x="9233743" y="2043589"/>
                  <a:pt x="9301874" y="2060761"/>
                  <a:pt x="9388319" y="2071385"/>
                </a:cubicBezTo>
                <a:cubicBezTo>
                  <a:pt x="9296730" y="2104145"/>
                  <a:pt x="9246915" y="2080418"/>
                  <a:pt x="9167059" y="2088220"/>
                </a:cubicBezTo>
                <a:cubicBezTo>
                  <a:pt x="9148744" y="2094767"/>
                  <a:pt x="9118696" y="2126288"/>
                  <a:pt x="9057155" y="2127535"/>
                </a:cubicBezTo>
                <a:cubicBezTo>
                  <a:pt x="9038834" y="2134083"/>
                  <a:pt x="8902580" y="2099739"/>
                  <a:pt x="8884265" y="2106294"/>
                </a:cubicBezTo>
                <a:cubicBezTo>
                  <a:pt x="8824170" y="2169336"/>
                  <a:pt x="8958978" y="2141884"/>
                  <a:pt x="8995614" y="2128774"/>
                </a:cubicBezTo>
                <a:cubicBezTo>
                  <a:pt x="8995614" y="2128774"/>
                  <a:pt x="8995614" y="2128774"/>
                  <a:pt x="8947252" y="2166850"/>
                </a:cubicBezTo>
                <a:cubicBezTo>
                  <a:pt x="9108410" y="2213064"/>
                  <a:pt x="9347985" y="2189675"/>
                  <a:pt x="9692326" y="2170361"/>
                </a:cubicBezTo>
                <a:cubicBezTo>
                  <a:pt x="9852045" y="2154773"/>
                  <a:pt x="10208113" y="2110487"/>
                  <a:pt x="10386147" y="2088343"/>
                </a:cubicBezTo>
                <a:cubicBezTo>
                  <a:pt x="10386147" y="2088343"/>
                  <a:pt x="10552448" y="2091166"/>
                  <a:pt x="10472592" y="2098961"/>
                </a:cubicBezTo>
                <a:cubicBezTo>
                  <a:pt x="10184655" y="2160426"/>
                  <a:pt x="9853491" y="2216569"/>
                  <a:pt x="9633677" y="2295206"/>
                </a:cubicBezTo>
                <a:cubicBezTo>
                  <a:pt x="9633677" y="2295206"/>
                  <a:pt x="9621952" y="2320172"/>
                  <a:pt x="9597040" y="2308309"/>
                </a:cubicBezTo>
                <a:cubicBezTo>
                  <a:pt x="9523774" y="2334521"/>
                  <a:pt x="9449054" y="2298931"/>
                  <a:pt x="9369198" y="2306725"/>
                </a:cubicBezTo>
                <a:cubicBezTo>
                  <a:pt x="9332561" y="2319835"/>
                  <a:pt x="9204343" y="2365698"/>
                  <a:pt x="9265877" y="2364459"/>
                </a:cubicBezTo>
                <a:cubicBezTo>
                  <a:pt x="9438774" y="2385700"/>
                  <a:pt x="9621952" y="2320172"/>
                  <a:pt x="9783109" y="2366387"/>
                </a:cubicBezTo>
                <a:cubicBezTo>
                  <a:pt x="10024130" y="2404800"/>
                  <a:pt x="9636569" y="2418805"/>
                  <a:pt x="9520076" y="2439708"/>
                </a:cubicBezTo>
                <a:cubicBezTo>
                  <a:pt x="9451946" y="2422536"/>
                  <a:pt x="9415316" y="2435639"/>
                  <a:pt x="9372090" y="2430331"/>
                </a:cubicBezTo>
                <a:cubicBezTo>
                  <a:pt x="9292234" y="2438125"/>
                  <a:pt x="9132515" y="2453713"/>
                  <a:pt x="9194056" y="2452474"/>
                </a:cubicBezTo>
                <a:cubicBezTo>
                  <a:pt x="9298823" y="2456543"/>
                  <a:pt x="9378679" y="2448742"/>
                  <a:pt x="9446810" y="2465921"/>
                </a:cubicBezTo>
                <a:cubicBezTo>
                  <a:pt x="9508351" y="2464675"/>
                  <a:pt x="9829227" y="2495300"/>
                  <a:pt x="9614557" y="2530546"/>
                </a:cubicBezTo>
                <a:cubicBezTo>
                  <a:pt x="9528111" y="2519922"/>
                  <a:pt x="9423351" y="2515860"/>
                  <a:pt x="9325173" y="2530202"/>
                </a:cubicBezTo>
                <a:cubicBezTo>
                  <a:pt x="9017468" y="2536413"/>
                  <a:pt x="8709763" y="2542623"/>
                  <a:pt x="8432106" y="2517313"/>
                </a:cubicBezTo>
                <a:cubicBezTo>
                  <a:pt x="7692175" y="2470417"/>
                  <a:pt x="6959625" y="2213154"/>
                  <a:pt x="6266610" y="2066379"/>
                </a:cubicBezTo>
                <a:cubicBezTo>
                  <a:pt x="5925965" y="1980506"/>
                  <a:pt x="5561863" y="1944578"/>
                  <a:pt x="5174302" y="1958583"/>
                </a:cubicBezTo>
                <a:cubicBezTo>
                  <a:pt x="5192617" y="1952028"/>
                  <a:pt x="5192617" y="1952028"/>
                  <a:pt x="5192617" y="1952028"/>
                </a:cubicBezTo>
                <a:cubicBezTo>
                  <a:pt x="5192617" y="1952028"/>
                  <a:pt x="5044630" y="1942650"/>
                  <a:pt x="5007993" y="1955753"/>
                </a:cubicBezTo>
                <a:cubicBezTo>
                  <a:pt x="4829960" y="1977896"/>
                  <a:pt x="4565481" y="1989422"/>
                  <a:pt x="4437256" y="2035292"/>
                </a:cubicBezTo>
                <a:cubicBezTo>
                  <a:pt x="4424084" y="1998456"/>
                  <a:pt x="4394036" y="2029977"/>
                  <a:pt x="4375714" y="2036531"/>
                </a:cubicBezTo>
                <a:cubicBezTo>
                  <a:pt x="4307591" y="2019359"/>
                  <a:pt x="4272400" y="2094265"/>
                  <a:pt x="4375714" y="2036531"/>
                </a:cubicBezTo>
                <a:cubicBezTo>
                  <a:pt x="4382304" y="2054950"/>
                  <a:pt x="4412351" y="2023429"/>
                  <a:pt x="4437256" y="2035292"/>
                </a:cubicBezTo>
                <a:cubicBezTo>
                  <a:pt x="4621878" y="2031560"/>
                  <a:pt x="4786741" y="1972587"/>
                  <a:pt x="4953042" y="1975417"/>
                </a:cubicBezTo>
                <a:cubicBezTo>
                  <a:pt x="4953042" y="1975417"/>
                  <a:pt x="4953042" y="1975417"/>
                  <a:pt x="4916405" y="1988520"/>
                </a:cubicBezTo>
                <a:cubicBezTo>
                  <a:pt x="4941316" y="2000383"/>
                  <a:pt x="5064391" y="1997898"/>
                  <a:pt x="5180891" y="1977001"/>
                </a:cubicBezTo>
                <a:cubicBezTo>
                  <a:pt x="6215349" y="1980850"/>
                  <a:pt x="6987427" y="2348616"/>
                  <a:pt x="7914874" y="2515392"/>
                </a:cubicBezTo>
                <a:cubicBezTo>
                  <a:pt x="8199120" y="2559114"/>
                  <a:pt x="8513415" y="2571321"/>
                  <a:pt x="8815976" y="2608495"/>
                </a:cubicBezTo>
                <a:cubicBezTo>
                  <a:pt x="8820555" y="2606857"/>
                  <a:pt x="8834064" y="2608516"/>
                  <a:pt x="8850293" y="2611477"/>
                </a:cubicBezTo>
                <a:lnTo>
                  <a:pt x="8886709" y="2619209"/>
                </a:lnTo>
                <a:lnTo>
                  <a:pt x="8629246" y="2620765"/>
                </a:lnTo>
                <a:cubicBezTo>
                  <a:pt x="8540687" y="2618692"/>
                  <a:pt x="8459186" y="2621880"/>
                  <a:pt x="8398368" y="2654021"/>
                </a:cubicBezTo>
                <a:cubicBezTo>
                  <a:pt x="8546354" y="2663399"/>
                  <a:pt x="8763916" y="2751758"/>
                  <a:pt x="8961711" y="2784863"/>
                </a:cubicBezTo>
                <a:cubicBezTo>
                  <a:pt x="9004937" y="2790171"/>
                  <a:pt x="9232786" y="2791755"/>
                  <a:pt x="9122876" y="2831077"/>
                </a:cubicBezTo>
                <a:cubicBezTo>
                  <a:pt x="8926527" y="2859768"/>
                  <a:pt x="8790266" y="2825424"/>
                  <a:pt x="8612233" y="2847561"/>
                </a:cubicBezTo>
                <a:cubicBezTo>
                  <a:pt x="8599054" y="2810731"/>
                  <a:pt x="8552138" y="2910609"/>
                  <a:pt x="8612233" y="2847561"/>
                </a:cubicBezTo>
                <a:cubicBezTo>
                  <a:pt x="8668630" y="2889706"/>
                  <a:pt x="8741904" y="2863493"/>
                  <a:pt x="8791712" y="2887220"/>
                </a:cubicBezTo>
                <a:cubicBezTo>
                  <a:pt x="9007829" y="2913777"/>
                  <a:pt x="8613679" y="2909363"/>
                  <a:pt x="8613679" y="2909363"/>
                </a:cubicBezTo>
                <a:cubicBezTo>
                  <a:pt x="8558727" y="2929021"/>
                  <a:pt x="8738207" y="2968680"/>
                  <a:pt x="8738207" y="2968680"/>
                </a:cubicBezTo>
                <a:cubicBezTo>
                  <a:pt x="8738207" y="2968680"/>
                  <a:pt x="8738207" y="2968680"/>
                  <a:pt x="8683255" y="2988338"/>
                </a:cubicBezTo>
                <a:cubicBezTo>
                  <a:pt x="8678111" y="3031722"/>
                  <a:pt x="8806337" y="2985859"/>
                  <a:pt x="8837830" y="3016134"/>
                </a:cubicBezTo>
                <a:cubicBezTo>
                  <a:pt x="8764564" y="3042346"/>
                  <a:pt x="8739652" y="3030483"/>
                  <a:pt x="8696433" y="3025174"/>
                </a:cubicBezTo>
                <a:cubicBezTo>
                  <a:pt x="8616570" y="3032968"/>
                  <a:pt x="8579941" y="3046071"/>
                  <a:pt x="8536714" y="3040763"/>
                </a:cubicBezTo>
                <a:cubicBezTo>
                  <a:pt x="8500078" y="3053865"/>
                  <a:pt x="8450269" y="3030139"/>
                  <a:pt x="8425365" y="3018275"/>
                </a:cubicBezTo>
                <a:cubicBezTo>
                  <a:pt x="8407043" y="3024830"/>
                  <a:pt x="8352091" y="3044488"/>
                  <a:pt x="8333776" y="3051042"/>
                </a:cubicBezTo>
                <a:cubicBezTo>
                  <a:pt x="8210694" y="3053528"/>
                  <a:pt x="8074434" y="3019177"/>
                  <a:pt x="7981400" y="2990142"/>
                </a:cubicBezTo>
                <a:cubicBezTo>
                  <a:pt x="7845146" y="2955791"/>
                  <a:pt x="7708885" y="2921447"/>
                  <a:pt x="7597536" y="2898959"/>
                </a:cubicBezTo>
                <a:cubicBezTo>
                  <a:pt x="6904515" y="2752185"/>
                  <a:pt x="6283321" y="2517402"/>
                  <a:pt x="5586609" y="2475822"/>
                </a:cubicBezTo>
                <a:cubicBezTo>
                  <a:pt x="5445212" y="2484855"/>
                  <a:pt x="5272321" y="2463614"/>
                  <a:pt x="5119191" y="2497621"/>
                </a:cubicBezTo>
                <a:cubicBezTo>
                  <a:pt x="5057650" y="2498860"/>
                  <a:pt x="4946294" y="2476380"/>
                  <a:pt x="4848124" y="2490722"/>
                </a:cubicBezTo>
                <a:cubicBezTo>
                  <a:pt x="4694994" y="2524728"/>
                  <a:pt x="4486913" y="2578393"/>
                  <a:pt x="4308878" y="2600536"/>
                </a:cubicBezTo>
                <a:cubicBezTo>
                  <a:pt x="4272242" y="2613645"/>
                  <a:pt x="4229016" y="2608330"/>
                  <a:pt x="4210701" y="2614885"/>
                </a:cubicBezTo>
                <a:cubicBezTo>
                  <a:pt x="4229016" y="2608330"/>
                  <a:pt x="4314022" y="2557151"/>
                  <a:pt x="4222434" y="2589919"/>
                </a:cubicBezTo>
                <a:cubicBezTo>
                  <a:pt x="4062715" y="2605507"/>
                  <a:pt x="3897859" y="2664480"/>
                  <a:pt x="3756455" y="2673520"/>
                </a:cubicBezTo>
                <a:cubicBezTo>
                  <a:pt x="3676599" y="2681314"/>
                  <a:pt x="3578421" y="2695663"/>
                  <a:pt x="3498566" y="2703458"/>
                </a:cubicBezTo>
                <a:cubicBezTo>
                  <a:pt x="3461929" y="2716560"/>
                  <a:pt x="3425292" y="2729670"/>
                  <a:pt x="3370340" y="2749328"/>
                </a:cubicBezTo>
                <a:cubicBezTo>
                  <a:pt x="3370340" y="2749328"/>
                  <a:pt x="3370340" y="2749328"/>
                  <a:pt x="3382073" y="2724355"/>
                </a:cubicBezTo>
                <a:cubicBezTo>
                  <a:pt x="3418710" y="2711252"/>
                  <a:pt x="3425292" y="2729670"/>
                  <a:pt x="3418710" y="2711252"/>
                </a:cubicBezTo>
                <a:cubicBezTo>
                  <a:pt x="3418710" y="2711252"/>
                  <a:pt x="3418710" y="2711252"/>
                  <a:pt x="3382073" y="2724355"/>
                </a:cubicBezTo>
                <a:cubicBezTo>
                  <a:pt x="3382073" y="2724355"/>
                  <a:pt x="3382073" y="2724355"/>
                  <a:pt x="3350579" y="2694080"/>
                </a:cubicBezTo>
                <a:cubicBezTo>
                  <a:pt x="3245812" y="2690011"/>
                  <a:pt x="3105861" y="2760847"/>
                  <a:pt x="2995958" y="2800162"/>
                </a:cubicBezTo>
                <a:cubicBezTo>
                  <a:pt x="2696288" y="2886593"/>
                  <a:pt x="2263256" y="3062272"/>
                  <a:pt x="2061757" y="3134355"/>
                </a:cubicBezTo>
                <a:cubicBezTo>
                  <a:pt x="2043442" y="3140910"/>
                  <a:pt x="2006805" y="3154012"/>
                  <a:pt x="1970168" y="3167115"/>
                </a:cubicBezTo>
                <a:cubicBezTo>
                  <a:pt x="2025127" y="3147458"/>
                  <a:pt x="2085215" y="3084416"/>
                  <a:pt x="2048585" y="3097525"/>
                </a:cubicBezTo>
                <a:cubicBezTo>
                  <a:pt x="2158489" y="3058203"/>
                  <a:pt x="2353392" y="2967709"/>
                  <a:pt x="2481617" y="2921839"/>
                </a:cubicBezTo>
                <a:cubicBezTo>
                  <a:pt x="2646472" y="2862867"/>
                  <a:pt x="2847971" y="2790784"/>
                  <a:pt x="3165956" y="2697805"/>
                </a:cubicBezTo>
                <a:cubicBezTo>
                  <a:pt x="3193434" y="2687973"/>
                  <a:pt x="3286435" y="2666386"/>
                  <a:pt x="3343894" y="2642909"/>
                </a:cubicBezTo>
                <a:lnTo>
                  <a:pt x="3369110" y="2628610"/>
                </a:lnTo>
                <a:lnTo>
                  <a:pt x="3376066" y="2628155"/>
                </a:lnTo>
                <a:cubicBezTo>
                  <a:pt x="3383243" y="2626561"/>
                  <a:pt x="3387411" y="2623772"/>
                  <a:pt x="3385763" y="2619167"/>
                </a:cubicBezTo>
                <a:lnTo>
                  <a:pt x="3369110" y="2628610"/>
                </a:lnTo>
                <a:lnTo>
                  <a:pt x="3348306" y="2629971"/>
                </a:lnTo>
                <a:cubicBezTo>
                  <a:pt x="3327519" y="2629618"/>
                  <a:pt x="3305907" y="2626962"/>
                  <a:pt x="3305907" y="2626962"/>
                </a:cubicBezTo>
                <a:cubicBezTo>
                  <a:pt x="3256099" y="2603235"/>
                  <a:pt x="3049463" y="2718702"/>
                  <a:pt x="3036285" y="2681872"/>
                </a:cubicBezTo>
                <a:cubicBezTo>
                  <a:pt x="3011381" y="2670009"/>
                  <a:pt x="2809889" y="2742091"/>
                  <a:pt x="2828204" y="2735536"/>
                </a:cubicBezTo>
                <a:cubicBezTo>
                  <a:pt x="2736615" y="2768297"/>
                  <a:pt x="2608397" y="2814167"/>
                  <a:pt x="2516808" y="2846934"/>
                </a:cubicBezTo>
                <a:cubicBezTo>
                  <a:pt x="2480171" y="2860037"/>
                  <a:pt x="2198816" y="2939913"/>
                  <a:pt x="2345357" y="2887489"/>
                </a:cubicBezTo>
                <a:cubicBezTo>
                  <a:pt x="2491897" y="2835071"/>
                  <a:pt x="2608397" y="2814167"/>
                  <a:pt x="2748348" y="2743330"/>
                </a:cubicBezTo>
                <a:cubicBezTo>
                  <a:pt x="2839936" y="2710563"/>
                  <a:pt x="2748348" y="2743330"/>
                  <a:pt x="2778395" y="2711809"/>
                </a:cubicBezTo>
                <a:cubicBezTo>
                  <a:pt x="2815025" y="2698700"/>
                  <a:pt x="2888299" y="2672494"/>
                  <a:pt x="2936661" y="2634418"/>
                </a:cubicBezTo>
                <a:cubicBezTo>
                  <a:pt x="2991613" y="2614761"/>
                  <a:pt x="3003346" y="2589788"/>
                  <a:pt x="3039982" y="2576685"/>
                </a:cubicBezTo>
                <a:cubicBezTo>
                  <a:pt x="3063440" y="2526746"/>
                  <a:pt x="3131571" y="2543918"/>
                  <a:pt x="3149886" y="2537370"/>
                </a:cubicBezTo>
                <a:cubicBezTo>
                  <a:pt x="3155029" y="2493985"/>
                  <a:pt x="3130125" y="2482122"/>
                  <a:pt x="3123536" y="2463704"/>
                </a:cubicBezTo>
                <a:cubicBezTo>
                  <a:pt x="3196802" y="2437491"/>
                  <a:pt x="3466425" y="2382588"/>
                  <a:pt x="3594650" y="2336718"/>
                </a:cubicBezTo>
                <a:cubicBezTo>
                  <a:pt x="3594650" y="2336718"/>
                  <a:pt x="3752923" y="2259327"/>
                  <a:pt x="3673060" y="2267121"/>
                </a:cubicBezTo>
                <a:cubicBezTo>
                  <a:pt x="3563157" y="2306436"/>
                  <a:pt x="3428342" y="2333888"/>
                  <a:pt x="3293534" y="2361347"/>
                </a:cubicBezTo>
                <a:cubicBezTo>
                  <a:pt x="3238583" y="2381004"/>
                  <a:pt x="3000454" y="2466189"/>
                  <a:pt x="2987275" y="2429353"/>
                </a:cubicBezTo>
                <a:cubicBezTo>
                  <a:pt x="2968960" y="2435908"/>
                  <a:pt x="3366801" y="2335134"/>
                  <a:pt x="3163863" y="2345414"/>
                </a:cubicBezTo>
                <a:cubicBezTo>
                  <a:pt x="2974104" y="2392523"/>
                  <a:pt x="3212226" y="2307338"/>
                  <a:pt x="3267184" y="2287680"/>
                </a:cubicBezTo>
                <a:cubicBezTo>
                  <a:pt x="3303814" y="2274571"/>
                  <a:pt x="3456944" y="2240564"/>
                  <a:pt x="3523628" y="2195940"/>
                </a:cubicBezTo>
                <a:cubicBezTo>
                  <a:pt x="3620360" y="2119789"/>
                  <a:pt x="3297232" y="2256159"/>
                  <a:pt x="3187321" y="2295475"/>
                </a:cubicBezTo>
                <a:cubicBezTo>
                  <a:pt x="2905973" y="2375351"/>
                  <a:pt x="2796063" y="2414666"/>
                  <a:pt x="2563077" y="2456467"/>
                </a:cubicBezTo>
                <a:cubicBezTo>
                  <a:pt x="2281729" y="2536344"/>
                  <a:pt x="1890471" y="2655536"/>
                  <a:pt x="1622294" y="2772242"/>
                </a:cubicBezTo>
                <a:cubicBezTo>
                  <a:pt x="1549028" y="2798454"/>
                  <a:pt x="1348974" y="2932333"/>
                  <a:pt x="1420802" y="2844324"/>
                </a:cubicBezTo>
                <a:cubicBezTo>
                  <a:pt x="1450850" y="2812803"/>
                  <a:pt x="1432528" y="2819351"/>
                  <a:pt x="1542438" y="2780036"/>
                </a:cubicBezTo>
                <a:cubicBezTo>
                  <a:pt x="1719026" y="2696090"/>
                  <a:pt x="2060469" y="2553172"/>
                  <a:pt x="2170373" y="2513856"/>
                </a:cubicBezTo>
                <a:cubicBezTo>
                  <a:pt x="2097106" y="2540069"/>
                  <a:pt x="2005518" y="2572829"/>
                  <a:pt x="1968881" y="2585939"/>
                </a:cubicBezTo>
                <a:cubicBezTo>
                  <a:pt x="1785704" y="2651467"/>
                  <a:pt x="1657485" y="2697337"/>
                  <a:pt x="1492623" y="2756309"/>
                </a:cubicBezTo>
                <a:cubicBezTo>
                  <a:pt x="1419356" y="2782522"/>
                  <a:pt x="1176084" y="2911091"/>
                  <a:pt x="1151180" y="2899228"/>
                </a:cubicBezTo>
                <a:cubicBezTo>
                  <a:pt x="1144591" y="2880810"/>
                  <a:pt x="1254494" y="2841495"/>
                  <a:pt x="1291131" y="2828392"/>
                </a:cubicBezTo>
                <a:cubicBezTo>
                  <a:pt x="1417910" y="2720719"/>
                  <a:pt x="1124830" y="2825562"/>
                  <a:pt x="1124830" y="2825562"/>
                </a:cubicBezTo>
                <a:cubicBezTo>
                  <a:pt x="1124830" y="2825562"/>
                  <a:pt x="1216411" y="2792802"/>
                  <a:pt x="1246459" y="2761281"/>
                </a:cubicBezTo>
                <a:cubicBezTo>
                  <a:pt x="1264781" y="2754726"/>
                  <a:pt x="1239876" y="2742862"/>
                  <a:pt x="1258191" y="2736307"/>
                </a:cubicBezTo>
                <a:cubicBezTo>
                  <a:pt x="1330012" y="2648299"/>
                  <a:pt x="1551272" y="2631465"/>
                  <a:pt x="1659730" y="2530347"/>
                </a:cubicBezTo>
                <a:cubicBezTo>
                  <a:pt x="1782812" y="2527861"/>
                  <a:pt x="1683188" y="2480408"/>
                  <a:pt x="1659730" y="2530347"/>
                </a:cubicBezTo>
                <a:cubicBezTo>
                  <a:pt x="1598189" y="2531586"/>
                  <a:pt x="1544683" y="2613046"/>
                  <a:pt x="1494874" y="2589320"/>
                </a:cubicBezTo>
                <a:cubicBezTo>
                  <a:pt x="1476552" y="2595874"/>
                  <a:pt x="1701510" y="2473860"/>
                  <a:pt x="1683188" y="2480408"/>
                </a:cubicBezTo>
                <a:cubicBezTo>
                  <a:pt x="1804824" y="2416126"/>
                  <a:pt x="1841461" y="2403017"/>
                  <a:pt x="2116227" y="2304729"/>
                </a:cubicBezTo>
                <a:cubicBezTo>
                  <a:pt x="2189493" y="2278516"/>
                  <a:pt x="2585895" y="2115940"/>
                  <a:pt x="2604210" y="2109385"/>
                </a:cubicBezTo>
                <a:cubicBezTo>
                  <a:pt x="2604210" y="2109385"/>
                  <a:pt x="2444491" y="2124973"/>
                  <a:pt x="2389539" y="2144631"/>
                </a:cubicBezTo>
                <a:cubicBezTo>
                  <a:pt x="2016603" y="2257275"/>
                  <a:pt x="1741837" y="2355563"/>
                  <a:pt x="1418709" y="2491934"/>
                </a:cubicBezTo>
                <a:cubicBezTo>
                  <a:pt x="1308805" y="2531249"/>
                  <a:pt x="950486" y="2742518"/>
                  <a:pt x="1065533" y="2659818"/>
                </a:cubicBezTo>
                <a:cubicBezTo>
                  <a:pt x="1070676" y="2616434"/>
                  <a:pt x="1173991" y="2558701"/>
                  <a:pt x="1210628" y="2545598"/>
                </a:cubicBezTo>
                <a:cubicBezTo>
                  <a:pt x="1387215" y="2461652"/>
                  <a:pt x="1082409" y="2591461"/>
                  <a:pt x="1064087" y="2598016"/>
                </a:cubicBezTo>
                <a:cubicBezTo>
                  <a:pt x="1064087" y="2598016"/>
                  <a:pt x="1065373" y="2587170"/>
                  <a:pt x="1067483" y="2578626"/>
                </a:cubicBezTo>
                <a:lnTo>
                  <a:pt x="1070968" y="2569785"/>
                </a:lnTo>
                <a:lnTo>
                  <a:pt x="1075820" y="2573050"/>
                </a:lnTo>
                <a:cubicBezTo>
                  <a:pt x="1074172" y="2568445"/>
                  <a:pt x="1072616" y="2567703"/>
                  <a:pt x="1071207" y="2569180"/>
                </a:cubicBezTo>
                <a:lnTo>
                  <a:pt x="1070968" y="2569785"/>
                </a:lnTo>
                <a:lnTo>
                  <a:pt x="1067316" y="2567327"/>
                </a:lnTo>
                <a:cubicBezTo>
                  <a:pt x="1056085" y="2568422"/>
                  <a:pt x="1039183" y="2586152"/>
                  <a:pt x="1039183" y="2586152"/>
                </a:cubicBezTo>
                <a:cubicBezTo>
                  <a:pt x="874321" y="2645125"/>
                  <a:pt x="1080956" y="2529665"/>
                  <a:pt x="1159373" y="2460068"/>
                </a:cubicBezTo>
                <a:cubicBezTo>
                  <a:pt x="1464180" y="2330252"/>
                  <a:pt x="1823945" y="2180779"/>
                  <a:pt x="2110436" y="2057525"/>
                </a:cubicBezTo>
                <a:cubicBezTo>
                  <a:pt x="2177121" y="2012894"/>
                  <a:pt x="2574968" y="1912121"/>
                  <a:pt x="2605016" y="1880599"/>
                </a:cubicBezTo>
                <a:cubicBezTo>
                  <a:pt x="2616742" y="1855626"/>
                  <a:pt x="2378613" y="1940812"/>
                  <a:pt x="2323661" y="1960469"/>
                </a:cubicBezTo>
                <a:cubicBezTo>
                  <a:pt x="2177121" y="2012894"/>
                  <a:pt x="2048895" y="2058764"/>
                  <a:pt x="1938992" y="2098079"/>
                </a:cubicBezTo>
                <a:cubicBezTo>
                  <a:pt x="1664226" y="2196374"/>
                  <a:pt x="1424651" y="2219757"/>
                  <a:pt x="1163064" y="2354881"/>
                </a:cubicBezTo>
                <a:cubicBezTo>
                  <a:pt x="1144749" y="2361436"/>
                  <a:pt x="1011387" y="2450690"/>
                  <a:pt x="1004798" y="2432272"/>
                </a:cubicBezTo>
                <a:cubicBezTo>
                  <a:pt x="1004798" y="2432272"/>
                  <a:pt x="1071475" y="2387642"/>
                  <a:pt x="1126434" y="2367984"/>
                </a:cubicBezTo>
                <a:cubicBezTo>
                  <a:pt x="1241481" y="2285284"/>
                  <a:pt x="1289843" y="2247209"/>
                  <a:pt x="1399747" y="2207893"/>
                </a:cubicBezTo>
                <a:cubicBezTo>
                  <a:pt x="1448109" y="2169817"/>
                  <a:pt x="1624697" y="2085872"/>
                  <a:pt x="1478157" y="2138296"/>
                </a:cubicBezTo>
                <a:cubicBezTo>
                  <a:pt x="1276665" y="2210379"/>
                  <a:pt x="1136714" y="2281215"/>
                  <a:pt x="960126" y="2365161"/>
                </a:cubicBezTo>
                <a:cubicBezTo>
                  <a:pt x="886859" y="2391373"/>
                  <a:pt x="715408" y="2431928"/>
                  <a:pt x="818729" y="2374195"/>
                </a:cubicBezTo>
                <a:cubicBezTo>
                  <a:pt x="891995" y="2347982"/>
                  <a:pt x="922043" y="2316461"/>
                  <a:pt x="958680" y="2303358"/>
                </a:cubicBezTo>
                <a:cubicBezTo>
                  <a:pt x="1207088" y="2131404"/>
                  <a:pt x="1598347" y="2012212"/>
                  <a:pt x="1786668" y="1903300"/>
                </a:cubicBezTo>
                <a:cubicBezTo>
                  <a:pt x="1889982" y="1845567"/>
                  <a:pt x="1944934" y="1825909"/>
                  <a:pt x="2073159" y="1780039"/>
                </a:cubicBezTo>
                <a:cubicBezTo>
                  <a:pt x="2091474" y="1773485"/>
                  <a:pt x="2244604" y="1739478"/>
                  <a:pt x="2274651" y="1707957"/>
                </a:cubicBezTo>
                <a:cubicBezTo>
                  <a:pt x="2274651" y="1707957"/>
                  <a:pt x="2005029" y="1762860"/>
                  <a:pt x="1986714" y="1769415"/>
                </a:cubicBezTo>
                <a:cubicBezTo>
                  <a:pt x="1922599" y="1792351"/>
                  <a:pt x="1859597" y="1862599"/>
                  <a:pt x="1770249" y="1864743"/>
                </a:cubicBezTo>
                <a:lnTo>
                  <a:pt x="1753726" y="1863260"/>
                </a:lnTo>
                <a:lnTo>
                  <a:pt x="1762673" y="1860598"/>
                </a:lnTo>
                <a:cubicBezTo>
                  <a:pt x="1789157" y="1845282"/>
                  <a:pt x="1794942" y="1796473"/>
                  <a:pt x="1753728" y="1811216"/>
                </a:cubicBezTo>
                <a:cubicBezTo>
                  <a:pt x="1850453" y="1735064"/>
                  <a:pt x="2186760" y="1635537"/>
                  <a:pt x="2314978" y="1589667"/>
                </a:cubicBezTo>
                <a:cubicBezTo>
                  <a:pt x="2424889" y="1550345"/>
                  <a:pt x="2754606" y="1432400"/>
                  <a:pt x="2864510" y="1393084"/>
                </a:cubicBezTo>
                <a:cubicBezTo>
                  <a:pt x="2907729" y="1398393"/>
                  <a:pt x="2981003" y="1372180"/>
                  <a:pt x="2981003" y="1372180"/>
                </a:cubicBezTo>
                <a:cubicBezTo>
                  <a:pt x="3011050" y="1340659"/>
                  <a:pt x="2882825" y="1386529"/>
                  <a:pt x="2882825" y="1386529"/>
                </a:cubicBezTo>
                <a:cubicBezTo>
                  <a:pt x="2528203" y="1492612"/>
                  <a:pt x="2180171" y="1617119"/>
                  <a:pt x="1795501" y="1754729"/>
                </a:cubicBezTo>
                <a:cubicBezTo>
                  <a:pt x="1618913" y="1838668"/>
                  <a:pt x="1447469" y="1879229"/>
                  <a:pt x="1300929" y="1931647"/>
                </a:cubicBezTo>
                <a:cubicBezTo>
                  <a:pt x="1209340" y="1964415"/>
                  <a:pt x="1167560" y="2020902"/>
                  <a:pt x="1106019" y="2022148"/>
                </a:cubicBezTo>
                <a:cubicBezTo>
                  <a:pt x="1087704" y="2028703"/>
                  <a:pt x="1081115" y="2010285"/>
                  <a:pt x="1044485" y="2023387"/>
                </a:cubicBezTo>
                <a:cubicBezTo>
                  <a:pt x="976354" y="2006215"/>
                  <a:pt x="952896" y="2056155"/>
                  <a:pt x="952896" y="2056155"/>
                </a:cubicBezTo>
                <a:cubicBezTo>
                  <a:pt x="903081" y="2032428"/>
                  <a:pt x="969765" y="1987797"/>
                  <a:pt x="976354" y="2006215"/>
                </a:cubicBezTo>
                <a:cubicBezTo>
                  <a:pt x="963176" y="1969386"/>
                  <a:pt x="731636" y="2072982"/>
                  <a:pt x="871587" y="2002146"/>
                </a:cubicBezTo>
                <a:cubicBezTo>
                  <a:pt x="1078223" y="1886679"/>
                  <a:pt x="743369" y="2048016"/>
                  <a:pt x="725047" y="2054571"/>
                </a:cubicBezTo>
                <a:cubicBezTo>
                  <a:pt x="706732" y="2061119"/>
                  <a:pt x="725047" y="2054571"/>
                  <a:pt x="663506" y="2055810"/>
                </a:cubicBezTo>
                <a:cubicBezTo>
                  <a:pt x="725047" y="2054571"/>
                  <a:pt x="608554" y="2075468"/>
                  <a:pt x="620280" y="2050502"/>
                </a:cubicBezTo>
                <a:cubicBezTo>
                  <a:pt x="607108" y="2013665"/>
                  <a:pt x="711869" y="2017734"/>
                  <a:pt x="693554" y="2024289"/>
                </a:cubicBezTo>
                <a:cubicBezTo>
                  <a:pt x="730190" y="2011187"/>
                  <a:pt x="936826" y="1895720"/>
                  <a:pt x="802011" y="1923171"/>
                </a:cubicBezTo>
                <a:cubicBezTo>
                  <a:pt x="667203" y="1950623"/>
                  <a:pt x="880421" y="1853575"/>
                  <a:pt x="917058" y="1840472"/>
                </a:cubicBezTo>
                <a:cubicBezTo>
                  <a:pt x="1075331" y="1763081"/>
                  <a:pt x="873839" y="1835156"/>
                  <a:pt x="873839" y="1835156"/>
                </a:cubicBezTo>
                <a:cubicBezTo>
                  <a:pt x="890708" y="1766806"/>
                  <a:pt x="1263645" y="1654169"/>
                  <a:pt x="1293692" y="1622641"/>
                </a:cubicBezTo>
                <a:cubicBezTo>
                  <a:pt x="1287103" y="1604230"/>
                  <a:pt x="1165474" y="1668511"/>
                  <a:pt x="1128837" y="1681621"/>
                </a:cubicBezTo>
                <a:cubicBezTo>
                  <a:pt x="1092200" y="1694723"/>
                  <a:pt x="1122248" y="1663202"/>
                  <a:pt x="1103933" y="1669757"/>
                </a:cubicBezTo>
                <a:cubicBezTo>
                  <a:pt x="999166" y="1665688"/>
                  <a:pt x="787394" y="1824539"/>
                  <a:pt x="707531" y="1832333"/>
                </a:cubicBezTo>
                <a:cubicBezTo>
                  <a:pt x="700941" y="1813915"/>
                  <a:pt x="792530" y="1781155"/>
                  <a:pt x="774215" y="1787703"/>
                </a:cubicBezTo>
                <a:cubicBezTo>
                  <a:pt x="847482" y="1761497"/>
                  <a:pt x="1182343" y="1600160"/>
                  <a:pt x="1182343" y="1600160"/>
                </a:cubicBezTo>
                <a:cubicBezTo>
                  <a:pt x="1182343" y="1600160"/>
                  <a:pt x="1016035" y="1597330"/>
                  <a:pt x="997720" y="1603885"/>
                </a:cubicBezTo>
                <a:cubicBezTo>
                  <a:pt x="961083" y="1616988"/>
                  <a:pt x="894405" y="1661619"/>
                  <a:pt x="869494" y="1649755"/>
                </a:cubicBezTo>
                <a:cubicBezTo>
                  <a:pt x="814543" y="1669413"/>
                  <a:pt x="564688" y="1779571"/>
                  <a:pt x="704639" y="1708728"/>
                </a:cubicBezTo>
                <a:cubicBezTo>
                  <a:pt x="874638" y="1606371"/>
                  <a:pt x="1161129" y="1483110"/>
                  <a:pt x="1306223" y="1368889"/>
                </a:cubicBezTo>
                <a:cubicBezTo>
                  <a:pt x="1409545" y="1311156"/>
                  <a:pt x="1452764" y="1316464"/>
                  <a:pt x="1592722" y="1245628"/>
                </a:cubicBezTo>
                <a:cubicBezTo>
                  <a:pt x="1556085" y="1258731"/>
                  <a:pt x="1542906" y="1221901"/>
                  <a:pt x="1579543" y="1208792"/>
                </a:cubicBezTo>
                <a:cubicBezTo>
                  <a:pt x="1524591" y="1228449"/>
                  <a:pt x="1378051" y="1280874"/>
                  <a:pt x="1348004" y="1312395"/>
                </a:cubicBezTo>
                <a:cubicBezTo>
                  <a:pt x="1293052" y="1332053"/>
                  <a:pt x="1128190" y="1391026"/>
                  <a:pt x="1043190" y="1442211"/>
                </a:cubicBezTo>
                <a:cubicBezTo>
                  <a:pt x="969924" y="1468417"/>
                  <a:pt x="605015" y="1661274"/>
                  <a:pt x="573522" y="1631000"/>
                </a:cubicBezTo>
                <a:cubicBezTo>
                  <a:pt x="535439" y="1582300"/>
                  <a:pt x="651932" y="1561403"/>
                  <a:pt x="706890" y="1541745"/>
                </a:cubicBezTo>
                <a:cubicBezTo>
                  <a:pt x="828520" y="1477457"/>
                  <a:pt x="950156" y="1413169"/>
                  <a:pt x="1046888" y="1337024"/>
                </a:cubicBezTo>
                <a:cubicBezTo>
                  <a:pt x="1046888" y="1337024"/>
                  <a:pt x="1046888" y="1337024"/>
                  <a:pt x="1248380" y="1264942"/>
                </a:cubicBezTo>
                <a:cubicBezTo>
                  <a:pt x="1253523" y="1221557"/>
                  <a:pt x="1003662" y="1331709"/>
                  <a:pt x="1125298" y="1267427"/>
                </a:cubicBezTo>
                <a:cubicBezTo>
                  <a:pt x="1326790" y="1195345"/>
                  <a:pt x="1583241" y="1103605"/>
                  <a:pt x="1723192" y="1032768"/>
                </a:cubicBezTo>
                <a:cubicBezTo>
                  <a:pt x="1771554" y="994693"/>
                  <a:pt x="1789869" y="988138"/>
                  <a:pt x="1808191" y="981590"/>
                </a:cubicBezTo>
                <a:cubicBezTo>
                  <a:pt x="1831649" y="931651"/>
                  <a:pt x="2156224" y="857083"/>
                  <a:pt x="2161367" y="813698"/>
                </a:cubicBezTo>
                <a:cubicBezTo>
                  <a:pt x="2161367" y="813698"/>
                  <a:pt x="2014827" y="866123"/>
                  <a:pt x="1996505" y="872678"/>
                </a:cubicBezTo>
                <a:cubicBezTo>
                  <a:pt x="1904916" y="905438"/>
                  <a:pt x="1538569" y="1036493"/>
                  <a:pt x="1770108" y="932890"/>
                </a:cubicBezTo>
                <a:cubicBezTo>
                  <a:pt x="1861697" y="900130"/>
                  <a:pt x="1898334" y="887020"/>
                  <a:pt x="1989922" y="854260"/>
                </a:cubicBezTo>
                <a:cubicBezTo>
                  <a:pt x="1989922" y="854260"/>
                  <a:pt x="2319633" y="736307"/>
                  <a:pt x="2337955" y="729759"/>
                </a:cubicBezTo>
                <a:cubicBezTo>
                  <a:pt x="2331366" y="711341"/>
                  <a:pt x="1983333" y="835841"/>
                  <a:pt x="2001648" y="829293"/>
                </a:cubicBezTo>
                <a:cubicBezTo>
                  <a:pt x="1965011" y="842396"/>
                  <a:pt x="2086647" y="778108"/>
                  <a:pt x="2104969" y="771560"/>
                </a:cubicBezTo>
                <a:cubicBezTo>
                  <a:pt x="2086647" y="778108"/>
                  <a:pt x="1885155" y="850190"/>
                  <a:pt x="1866840" y="856745"/>
                </a:cubicBezTo>
                <a:cubicBezTo>
                  <a:pt x="1738615" y="902615"/>
                  <a:pt x="1567170" y="943170"/>
                  <a:pt x="1438945" y="989040"/>
                </a:cubicBezTo>
                <a:cubicBezTo>
                  <a:pt x="1347356" y="1021807"/>
                  <a:pt x="945818" y="1227768"/>
                  <a:pt x="847640" y="1242117"/>
                </a:cubicBezTo>
                <a:cubicBezTo>
                  <a:pt x="865962" y="1235562"/>
                  <a:pt x="877688" y="1210596"/>
                  <a:pt x="877688" y="1210596"/>
                </a:cubicBezTo>
                <a:cubicBezTo>
                  <a:pt x="907735" y="1179075"/>
                  <a:pt x="967831" y="1116026"/>
                  <a:pt x="1004467" y="1102923"/>
                </a:cubicBezTo>
                <a:cubicBezTo>
                  <a:pt x="1137829" y="1013669"/>
                  <a:pt x="808112" y="1131614"/>
                  <a:pt x="778064" y="1163142"/>
                </a:cubicBezTo>
                <a:cubicBezTo>
                  <a:pt x="808112" y="1131614"/>
                  <a:pt x="826433" y="1125066"/>
                  <a:pt x="844748" y="1118511"/>
                </a:cubicBezTo>
                <a:cubicBezTo>
                  <a:pt x="881385" y="1105409"/>
                  <a:pt x="1027926" y="1052984"/>
                  <a:pt x="929748" y="1067333"/>
                </a:cubicBezTo>
                <a:cubicBezTo>
                  <a:pt x="819844" y="1106648"/>
                  <a:pt x="723112" y="1182800"/>
                  <a:pt x="649846" y="1209012"/>
                </a:cubicBezTo>
                <a:cubicBezTo>
                  <a:pt x="576572" y="1235218"/>
                  <a:pt x="393395" y="1300745"/>
                  <a:pt x="393395" y="1300745"/>
                </a:cubicBezTo>
                <a:cubicBezTo>
                  <a:pt x="375080" y="1307300"/>
                  <a:pt x="526764" y="1211491"/>
                  <a:pt x="581715" y="1191833"/>
                </a:cubicBezTo>
                <a:cubicBezTo>
                  <a:pt x="563400" y="1198388"/>
                  <a:pt x="545079" y="1204943"/>
                  <a:pt x="545079" y="1204943"/>
                </a:cubicBezTo>
                <a:cubicBezTo>
                  <a:pt x="563400" y="1198388"/>
                  <a:pt x="575126" y="1173422"/>
                  <a:pt x="630078" y="1153757"/>
                </a:cubicBezTo>
                <a:cubicBezTo>
                  <a:pt x="653536" y="1103825"/>
                  <a:pt x="703351" y="1127552"/>
                  <a:pt x="721666" y="1120997"/>
                </a:cubicBezTo>
                <a:cubicBezTo>
                  <a:pt x="758303" y="1107894"/>
                  <a:pt x="909987" y="1012085"/>
                  <a:pt x="800076" y="1051400"/>
                </a:cubicBezTo>
                <a:cubicBezTo>
                  <a:pt x="683584" y="1072304"/>
                  <a:pt x="575126" y="1173422"/>
                  <a:pt x="483537" y="1206182"/>
                </a:cubicBezTo>
                <a:cubicBezTo>
                  <a:pt x="446901" y="1219285"/>
                  <a:pt x="360455" y="1208668"/>
                  <a:pt x="323819" y="1221771"/>
                </a:cubicBezTo>
                <a:cubicBezTo>
                  <a:pt x="213915" y="1261086"/>
                  <a:pt x="25602" y="1370005"/>
                  <a:pt x="158963" y="1280750"/>
                </a:cubicBezTo>
                <a:cubicBezTo>
                  <a:pt x="225648" y="1236120"/>
                  <a:pt x="432283" y="1120653"/>
                  <a:pt x="523872" y="1087892"/>
                </a:cubicBezTo>
                <a:cubicBezTo>
                  <a:pt x="755412" y="984289"/>
                  <a:pt x="890219" y="956837"/>
                  <a:pt x="998677" y="855719"/>
                </a:cubicBezTo>
                <a:cubicBezTo>
                  <a:pt x="1016999" y="849164"/>
                  <a:pt x="1010409" y="830746"/>
                  <a:pt x="1010409" y="830746"/>
                </a:cubicBezTo>
                <a:cubicBezTo>
                  <a:pt x="1077094" y="786122"/>
                  <a:pt x="1168682" y="753355"/>
                  <a:pt x="1205312" y="740252"/>
                </a:cubicBezTo>
                <a:cubicBezTo>
                  <a:pt x="1345270" y="669416"/>
                  <a:pt x="1217045" y="715279"/>
                  <a:pt x="1162093" y="734944"/>
                </a:cubicBezTo>
                <a:cubicBezTo>
                  <a:pt x="1088819" y="761149"/>
                  <a:pt x="850690" y="846335"/>
                  <a:pt x="820643" y="877862"/>
                </a:cubicBezTo>
                <a:cubicBezTo>
                  <a:pt x="765691" y="897520"/>
                  <a:pt x="827232" y="896274"/>
                  <a:pt x="735644" y="929041"/>
                </a:cubicBezTo>
                <a:cubicBezTo>
                  <a:pt x="735644" y="929041"/>
                  <a:pt x="735644" y="929041"/>
                  <a:pt x="740787" y="885657"/>
                </a:cubicBezTo>
                <a:cubicBezTo>
                  <a:pt x="734561" y="882691"/>
                  <a:pt x="723434" y="884075"/>
                  <a:pt x="709490" y="888414"/>
                </a:cubicBezTo>
                <a:lnTo>
                  <a:pt x="663016" y="908167"/>
                </a:lnTo>
                <a:lnTo>
                  <a:pt x="673185" y="903347"/>
                </a:lnTo>
                <a:cubicBezTo>
                  <a:pt x="768223" y="857663"/>
                  <a:pt x="929102" y="776741"/>
                  <a:pt x="819197" y="816060"/>
                </a:cubicBezTo>
                <a:cubicBezTo>
                  <a:pt x="617705" y="888135"/>
                  <a:pt x="502658" y="970842"/>
                  <a:pt x="307755" y="1061336"/>
                </a:cubicBezTo>
                <a:cubicBezTo>
                  <a:pt x="252800" y="1080995"/>
                  <a:pt x="139730" y="1133129"/>
                  <a:pt x="47992" y="1171789"/>
                </a:cubicBezTo>
                <a:lnTo>
                  <a:pt x="0" y="1190862"/>
                </a:lnTo>
                <a:lnTo>
                  <a:pt x="0" y="1135213"/>
                </a:lnTo>
                <a:lnTo>
                  <a:pt x="853" y="1134772"/>
                </a:lnTo>
                <a:cubicBezTo>
                  <a:pt x="56448" y="1109691"/>
                  <a:pt x="111399" y="1090034"/>
                  <a:pt x="111399" y="1090034"/>
                </a:cubicBezTo>
                <a:cubicBezTo>
                  <a:pt x="109954" y="1028231"/>
                  <a:pt x="1496" y="1129349"/>
                  <a:pt x="1496" y="1129349"/>
                </a:cubicBezTo>
                <a:lnTo>
                  <a:pt x="0" y="1129428"/>
                </a:lnTo>
                <a:lnTo>
                  <a:pt x="0" y="1044615"/>
                </a:lnTo>
                <a:lnTo>
                  <a:pt x="22405" y="1036181"/>
                </a:lnTo>
                <a:cubicBezTo>
                  <a:pt x="65085" y="1018316"/>
                  <a:pt x="100073" y="1000607"/>
                  <a:pt x="115097" y="984847"/>
                </a:cubicBezTo>
                <a:cubicBezTo>
                  <a:pt x="163459" y="946771"/>
                  <a:pt x="175192" y="921805"/>
                  <a:pt x="193507" y="915250"/>
                </a:cubicBezTo>
                <a:cubicBezTo>
                  <a:pt x="271917" y="845653"/>
                  <a:pt x="418457" y="793235"/>
                  <a:pt x="521779" y="735502"/>
                </a:cubicBezTo>
                <a:cubicBezTo>
                  <a:pt x="558415" y="722392"/>
                  <a:pt x="881544" y="586028"/>
                  <a:pt x="881544" y="586028"/>
                </a:cubicBezTo>
                <a:cubicBezTo>
                  <a:pt x="893269" y="561062"/>
                  <a:pt x="783366" y="600377"/>
                  <a:pt x="765051" y="606925"/>
                </a:cubicBezTo>
                <a:cubicBezTo>
                  <a:pt x="550177" y="699371"/>
                  <a:pt x="325818" y="830268"/>
                  <a:pt x="103425" y="934169"/>
                </a:cubicBezTo>
                <a:lnTo>
                  <a:pt x="0" y="980204"/>
                </a:lnTo>
                <a:lnTo>
                  <a:pt x="0" y="915305"/>
                </a:lnTo>
                <a:lnTo>
                  <a:pt x="114093" y="855698"/>
                </a:lnTo>
                <a:cubicBezTo>
                  <a:pt x="401819" y="707003"/>
                  <a:pt x="700773" y="557213"/>
                  <a:pt x="951919" y="436210"/>
                </a:cubicBezTo>
                <a:cubicBezTo>
                  <a:pt x="876279" y="426920"/>
                  <a:pt x="816876" y="507242"/>
                  <a:pt x="733026" y="524741"/>
                </a:cubicBezTo>
                <a:lnTo>
                  <a:pt x="695484" y="527949"/>
                </a:lnTo>
                <a:lnTo>
                  <a:pt x="703200" y="525190"/>
                </a:lnTo>
                <a:cubicBezTo>
                  <a:pt x="709210" y="523040"/>
                  <a:pt x="713790" y="521402"/>
                  <a:pt x="713790" y="521402"/>
                </a:cubicBezTo>
                <a:cubicBezTo>
                  <a:pt x="908692" y="430901"/>
                  <a:pt x="615612" y="535744"/>
                  <a:pt x="597297" y="542299"/>
                </a:cubicBezTo>
                <a:cubicBezTo>
                  <a:pt x="524023" y="568512"/>
                  <a:pt x="402394" y="632800"/>
                  <a:pt x="340853" y="634039"/>
                </a:cubicBezTo>
                <a:cubicBezTo>
                  <a:pt x="467625" y="526366"/>
                  <a:pt x="809076" y="383448"/>
                  <a:pt x="937294" y="337578"/>
                </a:cubicBezTo>
                <a:cubicBezTo>
                  <a:pt x="1168834" y="233974"/>
                  <a:pt x="765850" y="378139"/>
                  <a:pt x="765850" y="378139"/>
                </a:cubicBezTo>
                <a:cubicBezTo>
                  <a:pt x="655946" y="417454"/>
                  <a:pt x="637624" y="424010"/>
                  <a:pt x="479358" y="501401"/>
                </a:cubicBezTo>
                <a:cubicBezTo>
                  <a:pt x="332818" y="553819"/>
                  <a:pt x="417817" y="502640"/>
                  <a:pt x="454454" y="489537"/>
                </a:cubicBezTo>
                <a:cubicBezTo>
                  <a:pt x="472769" y="482982"/>
                  <a:pt x="649357" y="399036"/>
                  <a:pt x="569501" y="406838"/>
                </a:cubicBezTo>
                <a:cubicBezTo>
                  <a:pt x="477912" y="439598"/>
                  <a:pt x="362865" y="522297"/>
                  <a:pt x="307907" y="541955"/>
                </a:cubicBezTo>
                <a:cubicBezTo>
                  <a:pt x="234640" y="568167"/>
                  <a:pt x="131319" y="625901"/>
                  <a:pt x="94689" y="639011"/>
                </a:cubicBezTo>
                <a:cubicBezTo>
                  <a:pt x="94689" y="639011"/>
                  <a:pt x="136462" y="582517"/>
                  <a:pt x="143051" y="600935"/>
                </a:cubicBezTo>
                <a:cubicBezTo>
                  <a:pt x="173099" y="569414"/>
                  <a:pt x="99825" y="595619"/>
                  <a:pt x="81510" y="602174"/>
                </a:cubicBezTo>
                <a:cubicBezTo>
                  <a:pt x="72352" y="605451"/>
                  <a:pt x="60148" y="610141"/>
                  <a:pt x="45992" y="615692"/>
                </a:cubicBezTo>
                <a:lnTo>
                  <a:pt x="0" y="633884"/>
                </a:lnTo>
                <a:lnTo>
                  <a:pt x="0" y="482320"/>
                </a:lnTo>
                <a:lnTo>
                  <a:pt x="97303" y="434239"/>
                </a:lnTo>
                <a:cubicBezTo>
                  <a:pt x="139035" y="412818"/>
                  <a:pt x="181213" y="389939"/>
                  <a:pt x="223713" y="364348"/>
                </a:cubicBezTo>
                <a:cubicBezTo>
                  <a:pt x="363664" y="293512"/>
                  <a:pt x="497026" y="204258"/>
                  <a:pt x="655299" y="126866"/>
                </a:cubicBezTo>
                <a:cubicBezTo>
                  <a:pt x="713827" y="95542"/>
                  <a:pt x="776304" y="64429"/>
                  <a:pt x="842022" y="33575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9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10133322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466932" y="402771"/>
            <a:ext cx="10678560" cy="4929197"/>
          </a:xfrm>
          <a:custGeom>
            <a:avLst/>
            <a:gdLst>
              <a:gd name="connsiteX0" fmla="*/ 623123 w 5378824"/>
              <a:gd name="connsiteY0" fmla="*/ 2159948 h 2482852"/>
              <a:gd name="connsiteX1" fmla="*/ 610678 w 5378824"/>
              <a:gd name="connsiteY1" fmla="*/ 2375803 h 2482852"/>
              <a:gd name="connsiteX2" fmla="*/ 602382 w 5378824"/>
              <a:gd name="connsiteY2" fmla="*/ 2375803 h 2482852"/>
              <a:gd name="connsiteX3" fmla="*/ 602382 w 5378824"/>
              <a:gd name="connsiteY3" fmla="*/ 2251272 h 2482852"/>
              <a:gd name="connsiteX4" fmla="*/ 589939 w 5378824"/>
              <a:gd name="connsiteY4" fmla="*/ 2247120 h 2482852"/>
              <a:gd name="connsiteX5" fmla="*/ 544311 w 5378824"/>
              <a:gd name="connsiteY5" fmla="*/ 2305235 h 2482852"/>
              <a:gd name="connsiteX6" fmla="*/ 623123 w 5378824"/>
              <a:gd name="connsiteY6" fmla="*/ 2159948 h 2482852"/>
              <a:gd name="connsiteX7" fmla="*/ 810227 w 5378824"/>
              <a:gd name="connsiteY7" fmla="*/ 2114321 h 2482852"/>
              <a:gd name="connsiteX8" fmla="*/ 963576 w 5378824"/>
              <a:gd name="connsiteY8" fmla="*/ 2330293 h 2482852"/>
              <a:gd name="connsiteX9" fmla="*/ 768781 w 5378824"/>
              <a:gd name="connsiteY9" fmla="*/ 2363518 h 2482852"/>
              <a:gd name="connsiteX10" fmla="*/ 801937 w 5378824"/>
              <a:gd name="connsiteY10" fmla="*/ 2118474 h 2482852"/>
              <a:gd name="connsiteX11" fmla="*/ 810227 w 5378824"/>
              <a:gd name="connsiteY11" fmla="*/ 2114321 h 2482852"/>
              <a:gd name="connsiteX12" fmla="*/ 1075890 w 5378824"/>
              <a:gd name="connsiteY12" fmla="*/ 2096772 h 2482852"/>
              <a:gd name="connsiteX13" fmla="*/ 1163635 w 5378824"/>
              <a:gd name="connsiteY13" fmla="*/ 2125948 h 2482852"/>
              <a:gd name="connsiteX14" fmla="*/ 1134386 w 5378824"/>
              <a:gd name="connsiteY14" fmla="*/ 2196802 h 2482852"/>
              <a:gd name="connsiteX15" fmla="*/ 1075890 w 5378824"/>
              <a:gd name="connsiteY15" fmla="*/ 2096772 h 2482852"/>
              <a:gd name="connsiteX16" fmla="*/ 819207 w 5378824"/>
              <a:gd name="connsiteY16" fmla="*/ 2059919 h 2482852"/>
              <a:gd name="connsiteX17" fmla="*/ 1014468 w 5378824"/>
              <a:gd name="connsiteY17" fmla="*/ 2317703 h 2482852"/>
              <a:gd name="connsiteX18" fmla="*/ 968769 w 5378824"/>
              <a:gd name="connsiteY18" fmla="*/ 2309386 h 2482852"/>
              <a:gd name="connsiteX19" fmla="*/ 815053 w 5378824"/>
              <a:gd name="connsiteY19" fmla="*/ 2089024 h 2482852"/>
              <a:gd name="connsiteX20" fmla="*/ 810899 w 5378824"/>
              <a:gd name="connsiteY20" fmla="*/ 2064077 h 2482852"/>
              <a:gd name="connsiteX21" fmla="*/ 819207 w 5378824"/>
              <a:gd name="connsiteY21" fmla="*/ 2059919 h 2482852"/>
              <a:gd name="connsiteX22" fmla="*/ 993410 w 5378824"/>
              <a:gd name="connsiteY22" fmla="*/ 2030085 h 2482852"/>
              <a:gd name="connsiteX23" fmla="*/ 1179430 w 5378824"/>
              <a:gd name="connsiteY23" fmla="*/ 2088376 h 2482852"/>
              <a:gd name="connsiteX24" fmla="*/ 1175296 w 5378824"/>
              <a:gd name="connsiteY24" fmla="*/ 2105030 h 2482852"/>
              <a:gd name="connsiteX25" fmla="*/ 1076085 w 5378824"/>
              <a:gd name="connsiteY25" fmla="*/ 2075885 h 2482852"/>
              <a:gd name="connsiteX26" fmla="*/ 1051282 w 5378824"/>
              <a:gd name="connsiteY26" fmla="*/ 2071722 h 2482852"/>
              <a:gd name="connsiteX27" fmla="*/ 1059550 w 5378824"/>
              <a:gd name="connsiteY27" fmla="*/ 2096703 h 2482852"/>
              <a:gd name="connsiteX28" fmla="*/ 1117423 w 5378824"/>
              <a:gd name="connsiteY28" fmla="*/ 2209121 h 2482852"/>
              <a:gd name="connsiteX29" fmla="*/ 1121557 w 5378824"/>
              <a:gd name="connsiteY29" fmla="*/ 2238267 h 2482852"/>
              <a:gd name="connsiteX30" fmla="*/ 1109155 w 5378824"/>
              <a:gd name="connsiteY30" fmla="*/ 2242430 h 2482852"/>
              <a:gd name="connsiteX31" fmla="*/ 1051282 w 5378824"/>
              <a:gd name="connsiteY31" fmla="*/ 2138339 h 2482852"/>
              <a:gd name="connsiteX32" fmla="*/ 993410 w 5378824"/>
              <a:gd name="connsiteY32" fmla="*/ 2030085 h 2482852"/>
              <a:gd name="connsiteX33" fmla="*/ 166536 w 5378824"/>
              <a:gd name="connsiteY33" fmla="*/ 2030085 h 2482852"/>
              <a:gd name="connsiteX34" fmla="*/ 507298 w 5378824"/>
              <a:gd name="connsiteY34" fmla="*/ 2399776 h 2482852"/>
              <a:gd name="connsiteX35" fmla="*/ 503143 w 5378824"/>
              <a:gd name="connsiteY35" fmla="*/ 2408083 h 2482852"/>
              <a:gd name="connsiteX36" fmla="*/ 12778 w 5378824"/>
              <a:gd name="connsiteY36" fmla="*/ 2482852 h 2482852"/>
              <a:gd name="connsiteX37" fmla="*/ 66802 w 5378824"/>
              <a:gd name="connsiteY37" fmla="*/ 2175469 h 2482852"/>
              <a:gd name="connsiteX38" fmla="*/ 166536 w 5378824"/>
              <a:gd name="connsiteY38" fmla="*/ 2030085 h 2482852"/>
              <a:gd name="connsiteX39" fmla="*/ 1549768 w 5378824"/>
              <a:gd name="connsiteY39" fmla="*/ 2023065 h 2482852"/>
              <a:gd name="connsiteX40" fmla="*/ 1599938 w 5378824"/>
              <a:gd name="connsiteY40" fmla="*/ 2060316 h 2482852"/>
              <a:gd name="connsiteX41" fmla="*/ 1599938 w 5378824"/>
              <a:gd name="connsiteY41" fmla="*/ 2085150 h 2482852"/>
              <a:gd name="connsiteX42" fmla="*/ 1533044 w 5378824"/>
              <a:gd name="connsiteY42" fmla="*/ 2217597 h 2482852"/>
              <a:gd name="connsiteX43" fmla="*/ 1470332 w 5378824"/>
              <a:gd name="connsiteY43" fmla="*/ 2242430 h 2482852"/>
              <a:gd name="connsiteX44" fmla="*/ 1461970 w 5378824"/>
              <a:gd name="connsiteY44" fmla="*/ 2234152 h 2482852"/>
              <a:gd name="connsiteX45" fmla="*/ 1549768 w 5378824"/>
              <a:gd name="connsiteY45" fmla="*/ 2023065 h 2482852"/>
              <a:gd name="connsiteX46" fmla="*/ 835675 w 5378824"/>
              <a:gd name="connsiteY46" fmla="*/ 2014291 h 2482852"/>
              <a:gd name="connsiteX47" fmla="*/ 1068870 w 5378824"/>
              <a:gd name="connsiteY47" fmla="*/ 2305415 h 2482852"/>
              <a:gd name="connsiteX48" fmla="*/ 1060542 w 5378824"/>
              <a:gd name="connsiteY48" fmla="*/ 2317892 h 2482852"/>
              <a:gd name="connsiteX49" fmla="*/ 1027227 w 5378824"/>
              <a:gd name="connsiteY49" fmla="*/ 2301257 h 2482852"/>
              <a:gd name="connsiteX50" fmla="*/ 864824 w 5378824"/>
              <a:gd name="connsiteY50" fmla="*/ 2089152 h 2482852"/>
              <a:gd name="connsiteX51" fmla="*/ 831511 w 5378824"/>
              <a:gd name="connsiteY51" fmla="*/ 2047563 h 2482852"/>
              <a:gd name="connsiteX52" fmla="*/ 823183 w 5378824"/>
              <a:gd name="connsiteY52" fmla="*/ 2018450 h 2482852"/>
              <a:gd name="connsiteX53" fmla="*/ 835675 w 5378824"/>
              <a:gd name="connsiteY53" fmla="*/ 2014291 h 2482852"/>
              <a:gd name="connsiteX54" fmla="*/ 1487139 w 5378824"/>
              <a:gd name="connsiteY54" fmla="*/ 1977438 h 2482852"/>
              <a:gd name="connsiteX55" fmla="*/ 1528658 w 5378824"/>
              <a:gd name="connsiteY55" fmla="*/ 2010604 h 2482852"/>
              <a:gd name="connsiteX56" fmla="*/ 1420709 w 5378824"/>
              <a:gd name="connsiteY56" fmla="*/ 2234469 h 2482852"/>
              <a:gd name="connsiteX57" fmla="*/ 1366734 w 5378824"/>
              <a:gd name="connsiteY57" fmla="*/ 2263489 h 2482852"/>
              <a:gd name="connsiteX58" fmla="*/ 1358431 w 5378824"/>
              <a:gd name="connsiteY58" fmla="*/ 2255198 h 2482852"/>
              <a:gd name="connsiteX59" fmla="*/ 1487139 w 5378824"/>
              <a:gd name="connsiteY59" fmla="*/ 1977438 h 2482852"/>
              <a:gd name="connsiteX60" fmla="*/ 1054831 w 5378824"/>
              <a:gd name="connsiteY60" fmla="*/ 1956379 h 2482852"/>
              <a:gd name="connsiteX61" fmla="*/ 1218038 w 5378824"/>
              <a:gd name="connsiteY61" fmla="*/ 2001422 h 2482852"/>
              <a:gd name="connsiteX62" fmla="*/ 1213853 w 5378824"/>
              <a:gd name="connsiteY62" fmla="*/ 2017801 h 2482852"/>
              <a:gd name="connsiteX63" fmla="*/ 1054831 w 5378824"/>
              <a:gd name="connsiteY63" fmla="*/ 1964569 h 2482852"/>
              <a:gd name="connsiteX64" fmla="*/ 1054831 w 5378824"/>
              <a:gd name="connsiteY64" fmla="*/ 1956379 h 2482852"/>
              <a:gd name="connsiteX65" fmla="*/ 407156 w 5378824"/>
              <a:gd name="connsiteY65" fmla="*/ 1947605 h 2482852"/>
              <a:gd name="connsiteX66" fmla="*/ 419554 w 5378824"/>
              <a:gd name="connsiteY66" fmla="*/ 1955901 h 2482852"/>
              <a:gd name="connsiteX67" fmla="*/ 378229 w 5378824"/>
              <a:gd name="connsiteY67" fmla="*/ 2130115 h 2482852"/>
              <a:gd name="connsiteX68" fmla="*/ 291445 w 5378824"/>
              <a:gd name="connsiteY68" fmla="*/ 2038860 h 2482852"/>
              <a:gd name="connsiteX69" fmla="*/ 407156 w 5378824"/>
              <a:gd name="connsiteY69" fmla="*/ 1947605 h 2482852"/>
              <a:gd name="connsiteX70" fmla="*/ 856065 w 5378824"/>
              <a:gd name="connsiteY70" fmla="*/ 1935320 h 2482852"/>
              <a:gd name="connsiteX71" fmla="*/ 1196979 w 5378824"/>
              <a:gd name="connsiteY71" fmla="*/ 2051516 h 2482852"/>
              <a:gd name="connsiteX72" fmla="*/ 1192822 w 5378824"/>
              <a:gd name="connsiteY72" fmla="*/ 2068115 h 2482852"/>
              <a:gd name="connsiteX73" fmla="*/ 951687 w 5378824"/>
              <a:gd name="connsiteY73" fmla="*/ 2010018 h 2482852"/>
              <a:gd name="connsiteX74" fmla="*/ 1101357 w 5378824"/>
              <a:gd name="connsiteY74" fmla="*/ 2279758 h 2482852"/>
              <a:gd name="connsiteX75" fmla="*/ 1093042 w 5378824"/>
              <a:gd name="connsiteY75" fmla="*/ 2288058 h 2482852"/>
              <a:gd name="connsiteX76" fmla="*/ 847751 w 5378824"/>
              <a:gd name="connsiteY76" fmla="*/ 1951919 h 2482852"/>
              <a:gd name="connsiteX77" fmla="*/ 856065 w 5378824"/>
              <a:gd name="connsiteY77" fmla="*/ 1935320 h 2482852"/>
              <a:gd name="connsiteX78" fmla="*/ 1408264 w 5378824"/>
              <a:gd name="connsiteY78" fmla="*/ 1923036 h 2482852"/>
              <a:gd name="connsiteX79" fmla="*/ 1445446 w 5378824"/>
              <a:gd name="connsiteY79" fmla="*/ 1993584 h 2482852"/>
              <a:gd name="connsiteX80" fmla="*/ 1329768 w 5378824"/>
              <a:gd name="connsiteY80" fmla="*/ 2242575 h 2482852"/>
              <a:gd name="connsiteX81" fmla="*/ 1263666 w 5378824"/>
              <a:gd name="connsiteY81" fmla="*/ 2275774 h 2482852"/>
              <a:gd name="connsiteX82" fmla="*/ 1408264 w 5378824"/>
              <a:gd name="connsiteY82" fmla="*/ 1923036 h 2482852"/>
              <a:gd name="connsiteX83" fmla="*/ 707358 w 5378824"/>
              <a:gd name="connsiteY83" fmla="*/ 1901977 h 2482852"/>
              <a:gd name="connsiteX84" fmla="*/ 690687 w 5378824"/>
              <a:gd name="connsiteY84" fmla="*/ 2059859 h 2482852"/>
              <a:gd name="connsiteX85" fmla="*/ 653176 w 5378824"/>
              <a:gd name="connsiteY85" fmla="*/ 2350695 h 2482852"/>
              <a:gd name="connsiteX86" fmla="*/ 640672 w 5378824"/>
              <a:gd name="connsiteY86" fmla="*/ 2388088 h 2482852"/>
              <a:gd name="connsiteX87" fmla="*/ 628168 w 5378824"/>
              <a:gd name="connsiteY87" fmla="*/ 2383934 h 2482852"/>
              <a:gd name="connsiteX88" fmla="*/ 640672 w 5378824"/>
              <a:gd name="connsiteY88" fmla="*/ 2105562 h 2482852"/>
              <a:gd name="connsiteX89" fmla="*/ 632336 w 5378824"/>
              <a:gd name="connsiteY89" fmla="*/ 2105562 h 2482852"/>
              <a:gd name="connsiteX90" fmla="*/ 519802 w 5378824"/>
              <a:gd name="connsiteY90" fmla="*/ 2275909 h 2482852"/>
              <a:gd name="connsiteX91" fmla="*/ 511466 w 5378824"/>
              <a:gd name="connsiteY91" fmla="*/ 2275909 h 2482852"/>
              <a:gd name="connsiteX92" fmla="*/ 511466 w 5378824"/>
              <a:gd name="connsiteY92" fmla="*/ 2250981 h 2482852"/>
              <a:gd name="connsiteX93" fmla="*/ 699022 w 5378824"/>
              <a:gd name="connsiteY93" fmla="*/ 1906132 h 2482852"/>
              <a:gd name="connsiteX94" fmla="*/ 707358 w 5378824"/>
              <a:gd name="connsiteY94" fmla="*/ 1901977 h 2482852"/>
              <a:gd name="connsiteX95" fmla="*/ 2268572 w 5378824"/>
              <a:gd name="connsiteY95" fmla="*/ 1877408 h 2482852"/>
              <a:gd name="connsiteX96" fmla="*/ 2317271 w 5378824"/>
              <a:gd name="connsiteY96" fmla="*/ 1906250 h 2482852"/>
              <a:gd name="connsiteX97" fmla="*/ 2313213 w 5378824"/>
              <a:gd name="connsiteY97" fmla="*/ 1972173 h 2482852"/>
              <a:gd name="connsiteX98" fmla="*/ 2301038 w 5378824"/>
              <a:gd name="connsiteY98" fmla="*/ 1972173 h 2482852"/>
              <a:gd name="connsiteX99" fmla="*/ 2260455 w 5378824"/>
              <a:gd name="connsiteY99" fmla="*/ 1885649 h 2482852"/>
              <a:gd name="connsiteX100" fmla="*/ 2268572 w 5378824"/>
              <a:gd name="connsiteY100" fmla="*/ 1877408 h 2482852"/>
              <a:gd name="connsiteX101" fmla="*/ 1321190 w 5378824"/>
              <a:gd name="connsiteY101" fmla="*/ 1859859 h 2482852"/>
              <a:gd name="connsiteX102" fmla="*/ 1379490 w 5378824"/>
              <a:gd name="connsiteY102" fmla="*/ 1897314 h 2482852"/>
              <a:gd name="connsiteX103" fmla="*/ 1262892 w 5378824"/>
              <a:gd name="connsiteY103" fmla="*/ 2163661 h 2482852"/>
              <a:gd name="connsiteX104" fmla="*/ 1237906 w 5378824"/>
              <a:gd name="connsiteY104" fmla="*/ 2230247 h 2482852"/>
              <a:gd name="connsiteX105" fmla="*/ 1133802 w 5378824"/>
              <a:gd name="connsiteY105" fmla="*/ 2296833 h 2482852"/>
              <a:gd name="connsiteX106" fmla="*/ 1321190 w 5378824"/>
              <a:gd name="connsiteY106" fmla="*/ 1859859 h 2482852"/>
              <a:gd name="connsiteX107" fmla="*/ 761476 w 5378824"/>
              <a:gd name="connsiteY107" fmla="*/ 1852840 h 2482852"/>
              <a:gd name="connsiteX108" fmla="*/ 1002185 w 5378824"/>
              <a:gd name="connsiteY108" fmla="*/ 1931770 h 2482852"/>
              <a:gd name="connsiteX109" fmla="*/ 998035 w 5378824"/>
              <a:gd name="connsiteY109" fmla="*/ 1940078 h 2482852"/>
              <a:gd name="connsiteX110" fmla="*/ 836179 w 5378824"/>
              <a:gd name="connsiteY110" fmla="*/ 1898536 h 2482852"/>
              <a:gd name="connsiteX111" fmla="*/ 790527 w 5378824"/>
              <a:gd name="connsiteY111" fmla="*/ 1923462 h 2482852"/>
              <a:gd name="connsiteX112" fmla="*/ 732426 w 5378824"/>
              <a:gd name="connsiteY112" fmla="*/ 2313957 h 2482852"/>
              <a:gd name="connsiteX113" fmla="*/ 719975 w 5378824"/>
              <a:gd name="connsiteY113" fmla="*/ 2359653 h 2482852"/>
              <a:gd name="connsiteX114" fmla="*/ 695074 w 5378824"/>
              <a:gd name="connsiteY114" fmla="*/ 2384578 h 2482852"/>
              <a:gd name="connsiteX115" fmla="*/ 761476 w 5378824"/>
              <a:gd name="connsiteY115" fmla="*/ 1852840 h 2482852"/>
              <a:gd name="connsiteX116" fmla="*/ 702549 w 5378824"/>
              <a:gd name="connsiteY116" fmla="*/ 1826515 h 2482852"/>
              <a:gd name="connsiteX117" fmla="*/ 486240 w 5378824"/>
              <a:gd name="connsiteY117" fmla="*/ 2238920 h 2482852"/>
              <a:gd name="connsiteX118" fmla="*/ 702549 w 5378824"/>
              <a:gd name="connsiteY118" fmla="*/ 1826515 h 2482852"/>
              <a:gd name="connsiteX119" fmla="*/ 673855 w 5378824"/>
              <a:gd name="connsiteY119" fmla="*/ 1823005 h 2482852"/>
              <a:gd name="connsiteX120" fmla="*/ 686300 w 5378824"/>
              <a:gd name="connsiteY120" fmla="*/ 1831336 h 2482852"/>
              <a:gd name="connsiteX121" fmla="*/ 516233 w 5378824"/>
              <a:gd name="connsiteY121" fmla="*/ 2135380 h 2482852"/>
              <a:gd name="connsiteX122" fmla="*/ 503789 w 5378824"/>
              <a:gd name="connsiteY122" fmla="*/ 2131215 h 2482852"/>
              <a:gd name="connsiteX123" fmla="*/ 673855 w 5378824"/>
              <a:gd name="connsiteY123" fmla="*/ 1823005 h 2482852"/>
              <a:gd name="connsiteX124" fmla="*/ 593962 w 5378824"/>
              <a:gd name="connsiteY124" fmla="*/ 1794868 h 2482852"/>
              <a:gd name="connsiteX125" fmla="*/ 615141 w 5378824"/>
              <a:gd name="connsiteY125" fmla="*/ 1797991 h 2482852"/>
              <a:gd name="connsiteX126" fmla="*/ 656466 w 5378824"/>
              <a:gd name="connsiteY126" fmla="*/ 1814648 h 2482852"/>
              <a:gd name="connsiteX127" fmla="*/ 536622 w 5378824"/>
              <a:gd name="connsiteY127" fmla="*/ 2035350 h 2482852"/>
              <a:gd name="connsiteX128" fmla="*/ 528357 w 5378824"/>
              <a:gd name="connsiteY128" fmla="*/ 2035350 h 2482852"/>
              <a:gd name="connsiteX129" fmla="*/ 582080 w 5378824"/>
              <a:gd name="connsiteY129" fmla="*/ 1810484 h 2482852"/>
              <a:gd name="connsiteX130" fmla="*/ 593962 w 5378824"/>
              <a:gd name="connsiteY130" fmla="*/ 1794868 h 2482852"/>
              <a:gd name="connsiteX131" fmla="*/ 2206053 w 5378824"/>
              <a:gd name="connsiteY131" fmla="*/ 1756319 h 2482852"/>
              <a:gd name="connsiteX132" fmla="*/ 2243564 w 5378824"/>
              <a:gd name="connsiteY132" fmla="*/ 1831781 h 2482852"/>
              <a:gd name="connsiteX133" fmla="*/ 2206053 w 5378824"/>
              <a:gd name="connsiteY133" fmla="*/ 1756319 h 2482852"/>
              <a:gd name="connsiteX134" fmla="*/ 528182 w 5378824"/>
              <a:gd name="connsiteY134" fmla="*/ 1756319 h 2482852"/>
              <a:gd name="connsiteX135" fmla="*/ 540642 w 5378824"/>
              <a:gd name="connsiteY135" fmla="*/ 1785451 h 2482852"/>
              <a:gd name="connsiteX136" fmla="*/ 465882 w 5378824"/>
              <a:gd name="connsiteY136" fmla="*/ 2135029 h 2482852"/>
              <a:gd name="connsiteX137" fmla="*/ 445117 w 5378824"/>
              <a:gd name="connsiteY137" fmla="*/ 2193292 h 2482852"/>
              <a:gd name="connsiteX138" fmla="*/ 432656 w 5378824"/>
              <a:gd name="connsiteY138" fmla="*/ 2193292 h 2482852"/>
              <a:gd name="connsiteX139" fmla="*/ 420196 w 5378824"/>
              <a:gd name="connsiteY139" fmla="*/ 2147514 h 2482852"/>
              <a:gd name="connsiteX140" fmla="*/ 515722 w 5378824"/>
              <a:gd name="connsiteY140" fmla="*/ 1768804 h 2482852"/>
              <a:gd name="connsiteX141" fmla="*/ 528182 w 5378824"/>
              <a:gd name="connsiteY141" fmla="*/ 1756319 h 2482852"/>
              <a:gd name="connsiteX142" fmla="*/ 324972 w 5378824"/>
              <a:gd name="connsiteY142" fmla="*/ 1728240 h 2482852"/>
              <a:gd name="connsiteX143" fmla="*/ 470446 w 5378824"/>
              <a:gd name="connsiteY143" fmla="*/ 1769460 h 2482852"/>
              <a:gd name="connsiteX144" fmla="*/ 433038 w 5378824"/>
              <a:gd name="connsiteY144" fmla="*/ 1905487 h 2482852"/>
              <a:gd name="connsiteX145" fmla="*/ 233532 w 5378824"/>
              <a:gd name="connsiteY145" fmla="*/ 1847779 h 2482852"/>
              <a:gd name="connsiteX146" fmla="*/ 300034 w 5378824"/>
              <a:gd name="connsiteY146" fmla="*/ 1732362 h 2482852"/>
              <a:gd name="connsiteX147" fmla="*/ 324972 w 5378824"/>
              <a:gd name="connsiteY147" fmla="*/ 1728240 h 2482852"/>
              <a:gd name="connsiteX148" fmla="*/ 1121517 w 5378824"/>
              <a:gd name="connsiteY148" fmla="*/ 1722976 h 2482852"/>
              <a:gd name="connsiteX149" fmla="*/ 1142441 w 5378824"/>
              <a:gd name="connsiteY149" fmla="*/ 1731294 h 2482852"/>
              <a:gd name="connsiteX150" fmla="*/ 1272170 w 5378824"/>
              <a:gd name="connsiteY150" fmla="*/ 1826936 h 2482852"/>
              <a:gd name="connsiteX151" fmla="*/ 1284725 w 5378824"/>
              <a:gd name="connsiteY151" fmla="*/ 1856045 h 2482852"/>
              <a:gd name="connsiteX152" fmla="*/ 1255431 w 5378824"/>
              <a:gd name="connsiteY152" fmla="*/ 1914262 h 2482852"/>
              <a:gd name="connsiteX153" fmla="*/ 1121517 w 5378824"/>
              <a:gd name="connsiteY153" fmla="*/ 1722976 h 2482852"/>
              <a:gd name="connsiteX154" fmla="*/ 964050 w 5378824"/>
              <a:gd name="connsiteY154" fmla="*/ 1719466 h 2482852"/>
              <a:gd name="connsiteX155" fmla="*/ 1093439 w 5378824"/>
              <a:gd name="connsiteY155" fmla="*/ 1877848 h 2482852"/>
              <a:gd name="connsiteX156" fmla="*/ 1085091 w 5378824"/>
              <a:gd name="connsiteY156" fmla="*/ 1886183 h 2482852"/>
              <a:gd name="connsiteX157" fmla="*/ 955701 w 5378824"/>
              <a:gd name="connsiteY157" fmla="*/ 1823664 h 2482852"/>
              <a:gd name="connsiteX158" fmla="*/ 943180 w 5378824"/>
              <a:gd name="connsiteY158" fmla="*/ 1794489 h 2482852"/>
              <a:gd name="connsiteX159" fmla="*/ 964050 w 5378824"/>
              <a:gd name="connsiteY159" fmla="*/ 1719466 h 2482852"/>
              <a:gd name="connsiteX160" fmla="*/ 984685 w 5378824"/>
              <a:gd name="connsiteY160" fmla="*/ 1682613 h 2482852"/>
              <a:gd name="connsiteX161" fmla="*/ 1205753 w 5378824"/>
              <a:gd name="connsiteY161" fmla="*/ 1948083 h 2482852"/>
              <a:gd name="connsiteX162" fmla="*/ 1201582 w 5378824"/>
              <a:gd name="connsiteY162" fmla="*/ 1956379 h 2482852"/>
              <a:gd name="connsiteX163" fmla="*/ 1018053 w 5378824"/>
              <a:gd name="connsiteY163" fmla="*/ 1902456 h 2482852"/>
              <a:gd name="connsiteX164" fmla="*/ 942974 w 5378824"/>
              <a:gd name="connsiteY164" fmla="*/ 1873420 h 2482852"/>
              <a:gd name="connsiteX165" fmla="*/ 930460 w 5378824"/>
              <a:gd name="connsiteY165" fmla="*/ 1840236 h 2482852"/>
              <a:gd name="connsiteX166" fmla="*/ 1139016 w 5378824"/>
              <a:gd name="connsiteY166" fmla="*/ 1906603 h 2482852"/>
              <a:gd name="connsiteX167" fmla="*/ 972172 w 5378824"/>
              <a:gd name="connsiteY167" fmla="*/ 1690909 h 2482852"/>
              <a:gd name="connsiteX168" fmla="*/ 984685 w 5378824"/>
              <a:gd name="connsiteY168" fmla="*/ 1682613 h 2482852"/>
              <a:gd name="connsiteX169" fmla="*/ 2151651 w 5378824"/>
              <a:gd name="connsiteY169" fmla="*/ 1635230 h 2482852"/>
              <a:gd name="connsiteX170" fmla="*/ 2218338 w 5378824"/>
              <a:gd name="connsiteY170" fmla="*/ 1647765 h 2482852"/>
              <a:gd name="connsiteX171" fmla="*/ 2193330 w 5378824"/>
              <a:gd name="connsiteY171" fmla="*/ 1722976 h 2482852"/>
              <a:gd name="connsiteX172" fmla="*/ 2151651 w 5378824"/>
              <a:gd name="connsiteY172" fmla="*/ 1635230 h 2482852"/>
              <a:gd name="connsiteX173" fmla="*/ 3276203 w 5378824"/>
              <a:gd name="connsiteY173" fmla="*/ 1632246 h 2482852"/>
              <a:gd name="connsiteX174" fmla="*/ 3326032 w 5378824"/>
              <a:gd name="connsiteY174" fmla="*/ 1657179 h 2482852"/>
              <a:gd name="connsiteX175" fmla="*/ 3305271 w 5378824"/>
              <a:gd name="connsiteY175" fmla="*/ 1698735 h 2482852"/>
              <a:gd name="connsiteX176" fmla="*/ 3259593 w 5378824"/>
              <a:gd name="connsiteY176" fmla="*/ 1686268 h 2482852"/>
              <a:gd name="connsiteX177" fmla="*/ 3276203 w 5378824"/>
              <a:gd name="connsiteY177" fmla="*/ 1632246 h 2482852"/>
              <a:gd name="connsiteX178" fmla="*/ 1002350 w 5378824"/>
              <a:gd name="connsiteY178" fmla="*/ 1631721 h 2482852"/>
              <a:gd name="connsiteX179" fmla="*/ 1238930 w 5378824"/>
              <a:gd name="connsiteY179" fmla="*/ 1927244 h 2482852"/>
              <a:gd name="connsiteX180" fmla="*/ 1251382 w 5378824"/>
              <a:gd name="connsiteY180" fmla="*/ 1956380 h 2482852"/>
              <a:gd name="connsiteX181" fmla="*/ 1230629 w 5378824"/>
              <a:gd name="connsiteY181" fmla="*/ 1943894 h 2482852"/>
              <a:gd name="connsiteX182" fmla="*/ 1002350 w 5378824"/>
              <a:gd name="connsiteY182" fmla="*/ 1669181 h 2482852"/>
              <a:gd name="connsiteX183" fmla="*/ 989900 w 5378824"/>
              <a:gd name="connsiteY183" fmla="*/ 1635883 h 2482852"/>
              <a:gd name="connsiteX184" fmla="*/ 1002350 w 5378824"/>
              <a:gd name="connsiteY184" fmla="*/ 1631721 h 2482852"/>
              <a:gd name="connsiteX185" fmla="*/ 381116 w 5378824"/>
              <a:gd name="connsiteY185" fmla="*/ 1601072 h 2482852"/>
              <a:gd name="connsiteX186" fmla="*/ 412236 w 5378824"/>
              <a:gd name="connsiteY186" fmla="*/ 1603140 h 2482852"/>
              <a:gd name="connsiteX187" fmla="*/ 694390 w 5378824"/>
              <a:gd name="connsiteY187" fmla="*/ 1685871 h 2482852"/>
              <a:gd name="connsiteX188" fmla="*/ 835468 w 5378824"/>
              <a:gd name="connsiteY188" fmla="*/ 1731374 h 2482852"/>
              <a:gd name="connsiteX189" fmla="*/ 802273 w 5378824"/>
              <a:gd name="connsiteY189" fmla="*/ 1826515 h 2482852"/>
              <a:gd name="connsiteX190" fmla="*/ 345847 w 5378824"/>
              <a:gd name="connsiteY190" fmla="*/ 1652780 h 2482852"/>
              <a:gd name="connsiteX191" fmla="*/ 362444 w 5378824"/>
              <a:gd name="connsiteY191" fmla="*/ 1623823 h 2482852"/>
              <a:gd name="connsiteX192" fmla="*/ 381116 w 5378824"/>
              <a:gd name="connsiteY192" fmla="*/ 1601072 h 2482852"/>
              <a:gd name="connsiteX193" fmla="*/ 926723 w 5378824"/>
              <a:gd name="connsiteY193" fmla="*/ 1589603 h 2482852"/>
              <a:gd name="connsiteX194" fmla="*/ 939007 w 5378824"/>
              <a:gd name="connsiteY194" fmla="*/ 1589603 h 2482852"/>
              <a:gd name="connsiteX195" fmla="*/ 951292 w 5378824"/>
              <a:gd name="connsiteY195" fmla="*/ 1618729 h 2482852"/>
              <a:gd name="connsiteX196" fmla="*/ 885774 w 5378824"/>
              <a:gd name="connsiteY196" fmla="*/ 1810128 h 2482852"/>
              <a:gd name="connsiteX197" fmla="*/ 873491 w 5378824"/>
              <a:gd name="connsiteY197" fmla="*/ 1839253 h 2482852"/>
              <a:gd name="connsiteX198" fmla="*/ 857111 w 5378824"/>
              <a:gd name="connsiteY198" fmla="*/ 1847575 h 2482852"/>
              <a:gd name="connsiteX199" fmla="*/ 853017 w 5378824"/>
              <a:gd name="connsiteY199" fmla="*/ 1826772 h 2482852"/>
              <a:gd name="connsiteX200" fmla="*/ 926723 w 5378824"/>
              <a:gd name="connsiteY200" fmla="*/ 1589603 h 2482852"/>
              <a:gd name="connsiteX201" fmla="*/ 2085579 w 5378824"/>
              <a:gd name="connsiteY201" fmla="*/ 1486062 h 2482852"/>
              <a:gd name="connsiteX202" fmla="*/ 2163936 w 5378824"/>
              <a:gd name="connsiteY202" fmla="*/ 1502702 h 2482852"/>
              <a:gd name="connsiteX203" fmla="*/ 2135068 w 5378824"/>
              <a:gd name="connsiteY203" fmla="*/ 1598377 h 2482852"/>
              <a:gd name="connsiteX204" fmla="*/ 2081454 w 5378824"/>
              <a:gd name="connsiteY204" fmla="*/ 1494382 h 2482852"/>
              <a:gd name="connsiteX205" fmla="*/ 2085579 w 5378824"/>
              <a:gd name="connsiteY205" fmla="*/ 1486062 h 2482852"/>
              <a:gd name="connsiteX206" fmla="*/ 1931912 w 5378824"/>
              <a:gd name="connsiteY206" fmla="*/ 1486062 h 2482852"/>
              <a:gd name="connsiteX207" fmla="*/ 2214828 w 5378824"/>
              <a:gd name="connsiteY207" fmla="*/ 2080342 h 2482852"/>
              <a:gd name="connsiteX208" fmla="*/ 1848702 w 5378824"/>
              <a:gd name="connsiteY208" fmla="*/ 2163458 h 2482852"/>
              <a:gd name="connsiteX209" fmla="*/ 1848702 w 5378824"/>
              <a:gd name="connsiteY209" fmla="*/ 1943201 h 2482852"/>
              <a:gd name="connsiteX210" fmla="*/ 1861184 w 5378824"/>
              <a:gd name="connsiteY210" fmla="*/ 1764501 h 2482852"/>
              <a:gd name="connsiteX211" fmla="*/ 1857023 w 5378824"/>
              <a:gd name="connsiteY211" fmla="*/ 1689697 h 2482852"/>
              <a:gd name="connsiteX212" fmla="*/ 1886147 w 5378824"/>
              <a:gd name="connsiteY212" fmla="*/ 1573335 h 2482852"/>
              <a:gd name="connsiteX213" fmla="*/ 1931912 w 5378824"/>
              <a:gd name="connsiteY213" fmla="*/ 1486062 h 2482852"/>
              <a:gd name="connsiteX214" fmla="*/ 2769953 w 5378824"/>
              <a:gd name="connsiteY214" fmla="*/ 1485322 h 2482852"/>
              <a:gd name="connsiteX215" fmla="*/ 2783419 w 5378824"/>
              <a:gd name="connsiteY215" fmla="*/ 1494531 h 2482852"/>
              <a:gd name="connsiteX216" fmla="*/ 2404564 w 5378824"/>
              <a:gd name="connsiteY216" fmla="*/ 1996742 h 2482852"/>
              <a:gd name="connsiteX217" fmla="*/ 2392073 w 5378824"/>
              <a:gd name="connsiteY217" fmla="*/ 1992592 h 2482852"/>
              <a:gd name="connsiteX218" fmla="*/ 2400399 w 5378824"/>
              <a:gd name="connsiteY218" fmla="*/ 1946936 h 2482852"/>
              <a:gd name="connsiteX219" fmla="*/ 2745950 w 5378824"/>
              <a:gd name="connsiteY219" fmla="*/ 1502832 h 2482852"/>
              <a:gd name="connsiteX220" fmla="*/ 2769953 w 5378824"/>
              <a:gd name="connsiteY220" fmla="*/ 1485322 h 2482852"/>
              <a:gd name="connsiteX221" fmla="*/ 1827578 w 5378824"/>
              <a:gd name="connsiteY221" fmla="*/ 1482368 h 2482852"/>
              <a:gd name="connsiteX222" fmla="*/ 1819388 w 5378824"/>
              <a:gd name="connsiteY222" fmla="*/ 1582121 h 2482852"/>
              <a:gd name="connsiteX223" fmla="*/ 1835767 w 5378824"/>
              <a:gd name="connsiteY223" fmla="*/ 1573808 h 2482852"/>
              <a:gd name="connsiteX224" fmla="*/ 1811198 w 5378824"/>
              <a:gd name="connsiteY224" fmla="*/ 1652780 h 2482852"/>
              <a:gd name="connsiteX225" fmla="*/ 1798914 w 5378824"/>
              <a:gd name="connsiteY225" fmla="*/ 1648623 h 2482852"/>
              <a:gd name="connsiteX226" fmla="*/ 1815293 w 5378824"/>
              <a:gd name="connsiteY226" fmla="*/ 1594591 h 2482852"/>
              <a:gd name="connsiteX227" fmla="*/ 1790724 w 5378824"/>
              <a:gd name="connsiteY227" fmla="*/ 1636155 h 2482852"/>
              <a:gd name="connsiteX228" fmla="*/ 1782535 w 5378824"/>
              <a:gd name="connsiteY228" fmla="*/ 1631998 h 2482852"/>
              <a:gd name="connsiteX229" fmla="*/ 1827578 w 5378824"/>
              <a:gd name="connsiteY229" fmla="*/ 1482368 h 2482852"/>
              <a:gd name="connsiteX230" fmla="*/ 3795177 w 5378824"/>
              <a:gd name="connsiteY230" fmla="*/ 1431661 h 2482852"/>
              <a:gd name="connsiteX231" fmla="*/ 3920602 w 5378824"/>
              <a:gd name="connsiteY231" fmla="*/ 1486414 h 2482852"/>
              <a:gd name="connsiteX232" fmla="*/ 3882974 w 5378824"/>
              <a:gd name="connsiteY232" fmla="*/ 1507473 h 2482852"/>
              <a:gd name="connsiteX233" fmla="*/ 3778453 w 5378824"/>
              <a:gd name="connsiteY233" fmla="*/ 1465355 h 2482852"/>
              <a:gd name="connsiteX234" fmla="*/ 3795177 w 5378824"/>
              <a:gd name="connsiteY234" fmla="*/ 1431661 h 2482852"/>
              <a:gd name="connsiteX235" fmla="*/ 3401300 w 5378824"/>
              <a:gd name="connsiteY235" fmla="*/ 1428151 h 2482852"/>
              <a:gd name="connsiteX236" fmla="*/ 3443266 w 5378824"/>
              <a:gd name="connsiteY236" fmla="*/ 1449029 h 2482852"/>
              <a:gd name="connsiteX237" fmla="*/ 3380318 w 5378824"/>
              <a:gd name="connsiteY237" fmla="*/ 1478257 h 2482852"/>
              <a:gd name="connsiteX238" fmla="*/ 3380318 w 5378824"/>
              <a:gd name="connsiteY238" fmla="*/ 1486609 h 2482852"/>
              <a:gd name="connsiteX239" fmla="*/ 3418087 w 5378824"/>
              <a:gd name="connsiteY239" fmla="*/ 1507485 h 2482852"/>
              <a:gd name="connsiteX240" fmla="*/ 3388710 w 5378824"/>
              <a:gd name="connsiteY240" fmla="*/ 1549240 h 2482852"/>
              <a:gd name="connsiteX241" fmla="*/ 3346745 w 5378824"/>
              <a:gd name="connsiteY241" fmla="*/ 1528363 h 2482852"/>
              <a:gd name="connsiteX242" fmla="*/ 3401300 w 5378824"/>
              <a:gd name="connsiteY242" fmla="*/ 1428151 h 2482852"/>
              <a:gd name="connsiteX243" fmla="*/ 473789 w 5378824"/>
              <a:gd name="connsiteY243" fmla="*/ 1419376 h 2482852"/>
              <a:gd name="connsiteX244" fmla="*/ 540642 w 5378824"/>
              <a:gd name="connsiteY244" fmla="*/ 1498347 h 2482852"/>
              <a:gd name="connsiteX245" fmla="*/ 452897 w 5378824"/>
              <a:gd name="connsiteY245" fmla="*/ 1460940 h 2482852"/>
              <a:gd name="connsiteX246" fmla="*/ 473789 w 5378824"/>
              <a:gd name="connsiteY246" fmla="*/ 1419376 h 2482852"/>
              <a:gd name="connsiteX247" fmla="*/ 1831672 w 5378824"/>
              <a:gd name="connsiteY247" fmla="*/ 1415866 h 2482852"/>
              <a:gd name="connsiteX248" fmla="*/ 1835767 w 5378824"/>
              <a:gd name="connsiteY248" fmla="*/ 1420023 h 2482852"/>
              <a:gd name="connsiteX249" fmla="*/ 1827578 w 5378824"/>
              <a:gd name="connsiteY249" fmla="*/ 1482368 h 2482852"/>
              <a:gd name="connsiteX250" fmla="*/ 1770251 w 5378824"/>
              <a:gd name="connsiteY250" fmla="*/ 1619529 h 2482852"/>
              <a:gd name="connsiteX251" fmla="*/ 1762061 w 5378824"/>
              <a:gd name="connsiteY251" fmla="*/ 1619529 h 2482852"/>
              <a:gd name="connsiteX252" fmla="*/ 1831672 w 5378824"/>
              <a:gd name="connsiteY252" fmla="*/ 1415866 h 2482852"/>
              <a:gd name="connsiteX253" fmla="*/ 491699 w 5378824"/>
              <a:gd name="connsiteY253" fmla="*/ 1394807 h 2482852"/>
              <a:gd name="connsiteX254" fmla="*/ 695074 w 5378824"/>
              <a:gd name="connsiteY254" fmla="*/ 1590699 h 2482852"/>
              <a:gd name="connsiteX255" fmla="*/ 690924 w 5378824"/>
              <a:gd name="connsiteY255" fmla="*/ 1594867 h 2482852"/>
              <a:gd name="connsiteX256" fmla="*/ 433592 w 5378824"/>
              <a:gd name="connsiteY256" fmla="*/ 1499005 h 2482852"/>
              <a:gd name="connsiteX257" fmla="*/ 437742 w 5378824"/>
              <a:gd name="connsiteY257" fmla="*/ 1490669 h 2482852"/>
              <a:gd name="connsiteX258" fmla="*/ 470947 w 5378824"/>
              <a:gd name="connsiteY258" fmla="*/ 1494838 h 2482852"/>
              <a:gd name="connsiteX259" fmla="*/ 566408 w 5378824"/>
              <a:gd name="connsiteY259" fmla="*/ 1528180 h 2482852"/>
              <a:gd name="connsiteX260" fmla="*/ 599613 w 5378824"/>
              <a:gd name="connsiteY260" fmla="*/ 1524013 h 2482852"/>
              <a:gd name="connsiteX261" fmla="*/ 491699 w 5378824"/>
              <a:gd name="connsiteY261" fmla="*/ 1394807 h 2482852"/>
              <a:gd name="connsiteX262" fmla="*/ 603819 w 5378824"/>
              <a:gd name="connsiteY262" fmla="*/ 1391297 h 2482852"/>
              <a:gd name="connsiteX263" fmla="*/ 889870 w 5378824"/>
              <a:gd name="connsiteY263" fmla="*/ 1561469 h 2482852"/>
              <a:gd name="connsiteX264" fmla="*/ 864996 w 5378824"/>
              <a:gd name="connsiteY264" fmla="*/ 1652780 h 2482852"/>
              <a:gd name="connsiteX265" fmla="*/ 603819 w 5378824"/>
              <a:gd name="connsiteY265" fmla="*/ 1391297 h 2482852"/>
              <a:gd name="connsiteX266" fmla="*/ 3829639 w 5378824"/>
              <a:gd name="connsiteY266" fmla="*/ 1382523 h 2482852"/>
              <a:gd name="connsiteX267" fmla="*/ 3953945 w 5378824"/>
              <a:gd name="connsiteY267" fmla="*/ 1431966 h 2482852"/>
              <a:gd name="connsiteX268" fmla="*/ 3900080 w 5378824"/>
              <a:gd name="connsiteY268" fmla="*/ 1460807 h 2482852"/>
              <a:gd name="connsiteX269" fmla="*/ 3804777 w 5378824"/>
              <a:gd name="connsiteY269" fmla="*/ 1419606 h 2482852"/>
              <a:gd name="connsiteX270" fmla="*/ 3829639 w 5378824"/>
              <a:gd name="connsiteY270" fmla="*/ 1382523 h 2482852"/>
              <a:gd name="connsiteX271" fmla="*/ 3426301 w 5378824"/>
              <a:gd name="connsiteY271" fmla="*/ 1382523 h 2482852"/>
              <a:gd name="connsiteX272" fmla="*/ 3471344 w 5378824"/>
              <a:gd name="connsiteY272" fmla="*/ 1403206 h 2482852"/>
              <a:gd name="connsiteX273" fmla="*/ 3454965 w 5378824"/>
              <a:gd name="connsiteY273" fmla="*/ 1440436 h 2482852"/>
              <a:gd name="connsiteX274" fmla="*/ 3409922 w 5378824"/>
              <a:gd name="connsiteY274" fmla="*/ 1415616 h 2482852"/>
              <a:gd name="connsiteX275" fmla="*/ 3426301 w 5378824"/>
              <a:gd name="connsiteY275" fmla="*/ 1382523 h 2482852"/>
              <a:gd name="connsiteX276" fmla="*/ 1877406 w 5378824"/>
              <a:gd name="connsiteY276" fmla="*/ 1382523 h 2482852"/>
              <a:gd name="connsiteX277" fmla="*/ 1869110 w 5378824"/>
              <a:gd name="connsiteY277" fmla="*/ 1507122 h 2482852"/>
              <a:gd name="connsiteX278" fmla="*/ 1877406 w 5378824"/>
              <a:gd name="connsiteY278" fmla="*/ 1382523 h 2482852"/>
              <a:gd name="connsiteX279" fmla="*/ 515523 w 5378824"/>
              <a:gd name="connsiteY279" fmla="*/ 1361464 h 2482852"/>
              <a:gd name="connsiteX280" fmla="*/ 831958 w 5378824"/>
              <a:gd name="connsiteY280" fmla="*/ 1677171 h 2482852"/>
              <a:gd name="connsiteX281" fmla="*/ 823630 w 5378824"/>
              <a:gd name="connsiteY281" fmla="*/ 1689633 h 2482852"/>
              <a:gd name="connsiteX282" fmla="*/ 407269 w 5378824"/>
              <a:gd name="connsiteY282" fmla="*/ 1556704 h 2482852"/>
              <a:gd name="connsiteX283" fmla="*/ 444742 w 5378824"/>
              <a:gd name="connsiteY283" fmla="*/ 1527626 h 2482852"/>
              <a:gd name="connsiteX284" fmla="*/ 702886 w 5378824"/>
              <a:gd name="connsiteY284" fmla="*/ 1619015 h 2482852"/>
              <a:gd name="connsiteX285" fmla="*/ 744521 w 5378824"/>
              <a:gd name="connsiteY285" fmla="*/ 1623169 h 2482852"/>
              <a:gd name="connsiteX286" fmla="*/ 507196 w 5378824"/>
              <a:gd name="connsiteY286" fmla="*/ 1369772 h 2482852"/>
              <a:gd name="connsiteX287" fmla="*/ 515523 w 5378824"/>
              <a:gd name="connsiteY287" fmla="*/ 1361464 h 2482852"/>
              <a:gd name="connsiteX288" fmla="*/ 3431458 w 5378824"/>
              <a:gd name="connsiteY288" fmla="*/ 1359226 h 2482852"/>
              <a:gd name="connsiteX289" fmla="*/ 3431986 w 5378824"/>
              <a:gd name="connsiteY289" fmla="*/ 1359633 h 2482852"/>
              <a:gd name="connsiteX290" fmla="*/ 3429844 w 5378824"/>
              <a:gd name="connsiteY290" fmla="*/ 1362133 h 2482852"/>
              <a:gd name="connsiteX291" fmla="*/ 2848936 w 5378824"/>
              <a:gd name="connsiteY291" fmla="*/ 1357954 h 2482852"/>
              <a:gd name="connsiteX292" fmla="*/ 2824367 w 5378824"/>
              <a:gd name="connsiteY292" fmla="*/ 1445700 h 2482852"/>
              <a:gd name="connsiteX293" fmla="*/ 2807988 w 5378824"/>
              <a:gd name="connsiteY293" fmla="*/ 1437344 h 2482852"/>
              <a:gd name="connsiteX294" fmla="*/ 2795703 w 5378824"/>
              <a:gd name="connsiteY294" fmla="*/ 1424808 h 2482852"/>
              <a:gd name="connsiteX295" fmla="*/ 2848936 w 5378824"/>
              <a:gd name="connsiteY295" fmla="*/ 1357954 h 2482852"/>
              <a:gd name="connsiteX296" fmla="*/ 1993124 w 5378824"/>
              <a:gd name="connsiteY296" fmla="*/ 1349179 h 2482852"/>
              <a:gd name="connsiteX297" fmla="*/ 2325388 w 5378824"/>
              <a:gd name="connsiteY297" fmla="*/ 2055582 h 2482852"/>
              <a:gd name="connsiteX298" fmla="*/ 2246476 w 5378824"/>
              <a:gd name="connsiteY298" fmla="*/ 2072203 h 2482852"/>
              <a:gd name="connsiteX299" fmla="*/ 2130183 w 5378824"/>
              <a:gd name="connsiteY299" fmla="*/ 1827040 h 2482852"/>
              <a:gd name="connsiteX300" fmla="*/ 1964052 w 5378824"/>
              <a:gd name="connsiteY300" fmla="*/ 1482149 h 2482852"/>
              <a:gd name="connsiteX301" fmla="*/ 1964052 w 5378824"/>
              <a:gd name="connsiteY301" fmla="*/ 1407354 h 2482852"/>
              <a:gd name="connsiteX302" fmla="*/ 1993124 w 5378824"/>
              <a:gd name="connsiteY302" fmla="*/ 1349179 h 2482852"/>
              <a:gd name="connsiteX303" fmla="*/ 3866703 w 5378824"/>
              <a:gd name="connsiteY303" fmla="*/ 1347354 h 2482852"/>
              <a:gd name="connsiteX304" fmla="*/ 3883748 w 5378824"/>
              <a:gd name="connsiteY304" fmla="*/ 1352875 h 2482852"/>
              <a:gd name="connsiteX305" fmla="*/ 3975003 w 5378824"/>
              <a:gd name="connsiteY305" fmla="*/ 1402751 h 2482852"/>
              <a:gd name="connsiteX306" fmla="*/ 3975003 w 5378824"/>
              <a:gd name="connsiteY306" fmla="*/ 1411064 h 2482852"/>
              <a:gd name="connsiteX307" fmla="*/ 3945967 w 5378824"/>
              <a:gd name="connsiteY307" fmla="*/ 1415220 h 2482852"/>
              <a:gd name="connsiteX308" fmla="*/ 3838120 w 5378824"/>
              <a:gd name="connsiteY308" fmla="*/ 1373656 h 2482852"/>
              <a:gd name="connsiteX309" fmla="*/ 3853157 w 5378824"/>
              <a:gd name="connsiteY309" fmla="*/ 1349238 h 2482852"/>
              <a:gd name="connsiteX310" fmla="*/ 3866703 w 5378824"/>
              <a:gd name="connsiteY310" fmla="*/ 1347354 h 2482852"/>
              <a:gd name="connsiteX311" fmla="*/ 2023081 w 5378824"/>
              <a:gd name="connsiteY311" fmla="*/ 1336896 h 2482852"/>
              <a:gd name="connsiteX312" fmla="*/ 2093739 w 5378824"/>
              <a:gd name="connsiteY312" fmla="*/ 1353567 h 2482852"/>
              <a:gd name="connsiteX313" fmla="*/ 2064645 w 5378824"/>
              <a:gd name="connsiteY313" fmla="*/ 1436926 h 2482852"/>
              <a:gd name="connsiteX314" fmla="*/ 2052175 w 5378824"/>
              <a:gd name="connsiteY314" fmla="*/ 1436926 h 2482852"/>
              <a:gd name="connsiteX315" fmla="*/ 2014768 w 5378824"/>
              <a:gd name="connsiteY315" fmla="*/ 1345232 h 2482852"/>
              <a:gd name="connsiteX316" fmla="*/ 2023081 w 5378824"/>
              <a:gd name="connsiteY316" fmla="*/ 1336896 h 2482852"/>
              <a:gd name="connsiteX317" fmla="*/ 3454759 w 5378824"/>
              <a:gd name="connsiteY317" fmla="*/ 1333044 h 2482852"/>
              <a:gd name="connsiteX318" fmla="*/ 3504589 w 5378824"/>
              <a:gd name="connsiteY318" fmla="*/ 1362133 h 2482852"/>
              <a:gd name="connsiteX319" fmla="*/ 3475521 w 5378824"/>
              <a:gd name="connsiteY319" fmla="*/ 1387067 h 2482852"/>
              <a:gd name="connsiteX320" fmla="*/ 3452683 w 5378824"/>
              <a:gd name="connsiteY320" fmla="*/ 1375638 h 2482852"/>
              <a:gd name="connsiteX321" fmla="*/ 3431986 w 5378824"/>
              <a:gd name="connsiteY321" fmla="*/ 1359633 h 2482852"/>
              <a:gd name="connsiteX322" fmla="*/ 2782302 w 5378824"/>
              <a:gd name="connsiteY322" fmla="*/ 1300042 h 2482852"/>
              <a:gd name="connsiteX323" fmla="*/ 2823781 w 5378824"/>
              <a:gd name="connsiteY323" fmla="*/ 1329217 h 2482852"/>
              <a:gd name="connsiteX324" fmla="*/ 2761562 w 5378824"/>
              <a:gd name="connsiteY324" fmla="*/ 1400072 h 2482852"/>
              <a:gd name="connsiteX325" fmla="*/ 2732526 w 5378824"/>
              <a:gd name="connsiteY325" fmla="*/ 1375065 h 2482852"/>
              <a:gd name="connsiteX326" fmla="*/ 2782302 w 5378824"/>
              <a:gd name="connsiteY326" fmla="*/ 1300042 h 2482852"/>
              <a:gd name="connsiteX327" fmla="*/ 3484616 w 5378824"/>
              <a:gd name="connsiteY327" fmla="*/ 1278983 h 2482852"/>
              <a:gd name="connsiteX328" fmla="*/ 3529257 w 5378824"/>
              <a:gd name="connsiteY328" fmla="*/ 1299628 h 2482852"/>
              <a:gd name="connsiteX329" fmla="*/ 3508966 w 5378824"/>
              <a:gd name="connsiteY329" fmla="*/ 1349179 h 2482852"/>
              <a:gd name="connsiteX330" fmla="*/ 3464325 w 5378824"/>
              <a:gd name="connsiteY330" fmla="*/ 1320275 h 2482852"/>
              <a:gd name="connsiteX331" fmla="*/ 3484616 w 5378824"/>
              <a:gd name="connsiteY331" fmla="*/ 1278983 h 2482852"/>
              <a:gd name="connsiteX332" fmla="*/ 3915838 w 5378824"/>
              <a:gd name="connsiteY332" fmla="*/ 1254414 h 2482852"/>
              <a:gd name="connsiteX333" fmla="*/ 4039936 w 5378824"/>
              <a:gd name="connsiteY333" fmla="*/ 1308337 h 2482852"/>
              <a:gd name="connsiteX334" fmla="*/ 4019253 w 5378824"/>
              <a:gd name="connsiteY334" fmla="*/ 1341522 h 2482852"/>
              <a:gd name="connsiteX335" fmla="*/ 3899292 w 5378824"/>
              <a:gd name="connsiteY335" fmla="*/ 1291745 h 2482852"/>
              <a:gd name="connsiteX336" fmla="*/ 3895155 w 5378824"/>
              <a:gd name="connsiteY336" fmla="*/ 1300042 h 2482852"/>
              <a:gd name="connsiteX337" fmla="*/ 3948931 w 5378824"/>
              <a:gd name="connsiteY337" fmla="*/ 1324930 h 2482852"/>
              <a:gd name="connsiteX338" fmla="*/ 4010979 w 5378824"/>
              <a:gd name="connsiteY338" fmla="*/ 1353965 h 2482852"/>
              <a:gd name="connsiteX339" fmla="*/ 3986161 w 5378824"/>
              <a:gd name="connsiteY339" fmla="*/ 1391297 h 2482852"/>
              <a:gd name="connsiteX340" fmla="*/ 3866199 w 5378824"/>
              <a:gd name="connsiteY340" fmla="*/ 1329078 h 2482852"/>
              <a:gd name="connsiteX341" fmla="*/ 3915838 w 5378824"/>
              <a:gd name="connsiteY341" fmla="*/ 1254414 h 2482852"/>
              <a:gd name="connsiteX342" fmla="*/ 1819270 w 5378824"/>
              <a:gd name="connsiteY342" fmla="*/ 1249150 h 2482852"/>
              <a:gd name="connsiteX343" fmla="*/ 1827494 w 5378824"/>
              <a:gd name="connsiteY343" fmla="*/ 1249150 h 2482852"/>
              <a:gd name="connsiteX344" fmla="*/ 1819270 w 5378824"/>
              <a:gd name="connsiteY344" fmla="*/ 1307430 h 2482852"/>
              <a:gd name="connsiteX345" fmla="*/ 1835716 w 5378824"/>
              <a:gd name="connsiteY345" fmla="*/ 1282452 h 2482852"/>
              <a:gd name="connsiteX346" fmla="*/ 1839828 w 5378824"/>
              <a:gd name="connsiteY346" fmla="*/ 1282452 h 2482852"/>
              <a:gd name="connsiteX347" fmla="*/ 1835716 w 5378824"/>
              <a:gd name="connsiteY347" fmla="*/ 1311592 h 2482852"/>
              <a:gd name="connsiteX348" fmla="*/ 1757597 w 5378824"/>
              <a:gd name="connsiteY348" fmla="*/ 1532222 h 2482852"/>
              <a:gd name="connsiteX349" fmla="*/ 1839828 w 5378824"/>
              <a:gd name="connsiteY349" fmla="*/ 1324080 h 2482852"/>
              <a:gd name="connsiteX350" fmla="*/ 1848051 w 5378824"/>
              <a:gd name="connsiteY350" fmla="*/ 1328243 h 2482852"/>
              <a:gd name="connsiteX351" fmla="*/ 1827494 w 5378824"/>
              <a:gd name="connsiteY351" fmla="*/ 1394848 h 2482852"/>
              <a:gd name="connsiteX352" fmla="*/ 1753486 w 5378824"/>
              <a:gd name="connsiteY352" fmla="*/ 1607152 h 2482852"/>
              <a:gd name="connsiteX353" fmla="*/ 1757597 w 5378824"/>
              <a:gd name="connsiteY353" fmla="*/ 1540547 h 2482852"/>
              <a:gd name="connsiteX354" fmla="*/ 1732929 w 5378824"/>
              <a:gd name="connsiteY354" fmla="*/ 1586338 h 2482852"/>
              <a:gd name="connsiteX355" fmla="*/ 1732929 w 5378824"/>
              <a:gd name="connsiteY355" fmla="*/ 1540547 h 2482852"/>
              <a:gd name="connsiteX356" fmla="*/ 1716483 w 5378824"/>
              <a:gd name="connsiteY356" fmla="*/ 1573850 h 2482852"/>
              <a:gd name="connsiteX357" fmla="*/ 1704148 w 5378824"/>
              <a:gd name="connsiteY357" fmla="*/ 1569687 h 2482852"/>
              <a:gd name="connsiteX358" fmla="*/ 1819270 w 5378824"/>
              <a:gd name="connsiteY358" fmla="*/ 1249150 h 2482852"/>
              <a:gd name="connsiteX359" fmla="*/ 586604 w 5378824"/>
              <a:gd name="connsiteY359" fmla="*/ 1236865 h 2482852"/>
              <a:gd name="connsiteX360" fmla="*/ 661310 w 5378824"/>
              <a:gd name="connsiteY360" fmla="*/ 1295011 h 2482852"/>
              <a:gd name="connsiteX361" fmla="*/ 1072200 w 5378824"/>
              <a:gd name="connsiteY361" fmla="*/ 1556669 h 2482852"/>
              <a:gd name="connsiteX362" fmla="*/ 1375179 w 5378824"/>
              <a:gd name="connsiteY362" fmla="*/ 1776793 h 2482852"/>
              <a:gd name="connsiteX363" fmla="*/ 1628353 w 5378824"/>
              <a:gd name="connsiteY363" fmla="*/ 1955385 h 2482852"/>
              <a:gd name="connsiteX364" fmla="*/ 1653256 w 5378824"/>
              <a:gd name="connsiteY364" fmla="*/ 1984457 h 2482852"/>
              <a:gd name="connsiteX365" fmla="*/ 1644955 w 5378824"/>
              <a:gd name="connsiteY365" fmla="*/ 1984457 h 2482852"/>
              <a:gd name="connsiteX366" fmla="*/ 1109553 w 5378824"/>
              <a:gd name="connsiteY366" fmla="*/ 1618968 h 2482852"/>
              <a:gd name="connsiteX367" fmla="*/ 561701 w 5378824"/>
              <a:gd name="connsiteY367" fmla="*/ 1270092 h 2482852"/>
              <a:gd name="connsiteX368" fmla="*/ 586604 w 5378824"/>
              <a:gd name="connsiteY368" fmla="*/ 1236865 h 2482852"/>
              <a:gd name="connsiteX369" fmla="*/ 2069170 w 5378824"/>
              <a:gd name="connsiteY369" fmla="*/ 1228091 h 2482852"/>
              <a:gd name="connsiteX370" fmla="*/ 2231092 w 5378824"/>
              <a:gd name="connsiteY370" fmla="*/ 1236416 h 2482852"/>
              <a:gd name="connsiteX371" fmla="*/ 2492660 w 5378824"/>
              <a:gd name="connsiteY371" fmla="*/ 1261393 h 2482852"/>
              <a:gd name="connsiteX372" fmla="*/ 2538331 w 5378824"/>
              <a:gd name="connsiteY372" fmla="*/ 1282208 h 2482852"/>
              <a:gd name="connsiteX373" fmla="*/ 2729316 w 5378824"/>
              <a:gd name="connsiteY373" fmla="*/ 1436232 h 2482852"/>
              <a:gd name="connsiteX374" fmla="*/ 2729316 w 5378824"/>
              <a:gd name="connsiteY374" fmla="*/ 1486185 h 2482852"/>
              <a:gd name="connsiteX375" fmla="*/ 2517571 w 5378824"/>
              <a:gd name="connsiteY375" fmla="*/ 1756769 h 2482852"/>
              <a:gd name="connsiteX376" fmla="*/ 2384711 w 5378824"/>
              <a:gd name="connsiteY376" fmla="*/ 1944095 h 2482852"/>
              <a:gd name="connsiteX377" fmla="*/ 2069170 w 5378824"/>
              <a:gd name="connsiteY377" fmla="*/ 1228091 h 2482852"/>
              <a:gd name="connsiteX378" fmla="*/ 1802289 w 5378824"/>
              <a:gd name="connsiteY378" fmla="*/ 1225043 h 2482852"/>
              <a:gd name="connsiteX379" fmla="*/ 1814708 w 5378824"/>
              <a:gd name="connsiteY379" fmla="*/ 1225043 h 2482852"/>
              <a:gd name="connsiteX380" fmla="*/ 1694653 w 5378824"/>
              <a:gd name="connsiteY380" fmla="*/ 1560887 h 2482852"/>
              <a:gd name="connsiteX381" fmla="*/ 1686374 w 5378824"/>
              <a:gd name="connsiteY381" fmla="*/ 1565034 h 2482852"/>
              <a:gd name="connsiteX382" fmla="*/ 1686374 w 5378824"/>
              <a:gd name="connsiteY382" fmla="*/ 1536010 h 2482852"/>
              <a:gd name="connsiteX383" fmla="*/ 1707073 w 5378824"/>
              <a:gd name="connsiteY383" fmla="*/ 1457232 h 2482852"/>
              <a:gd name="connsiteX384" fmla="*/ 1789869 w 5378824"/>
              <a:gd name="connsiteY384" fmla="*/ 1262359 h 2482852"/>
              <a:gd name="connsiteX385" fmla="*/ 1802289 w 5378824"/>
              <a:gd name="connsiteY385" fmla="*/ 1225043 h 2482852"/>
              <a:gd name="connsiteX386" fmla="*/ 2699508 w 5378824"/>
              <a:gd name="connsiteY386" fmla="*/ 1224581 h 2482852"/>
              <a:gd name="connsiteX387" fmla="*/ 2753585 w 5378824"/>
              <a:gd name="connsiteY387" fmla="*/ 1270083 h 2482852"/>
              <a:gd name="connsiteX388" fmla="*/ 2703668 w 5378824"/>
              <a:gd name="connsiteY388" fmla="*/ 1340405 h 2482852"/>
              <a:gd name="connsiteX389" fmla="*/ 2641271 w 5378824"/>
              <a:gd name="connsiteY389" fmla="*/ 1294903 h 2482852"/>
              <a:gd name="connsiteX390" fmla="*/ 2699508 w 5378824"/>
              <a:gd name="connsiteY390" fmla="*/ 1224581 h 2482852"/>
              <a:gd name="connsiteX391" fmla="*/ 3957958 w 5378824"/>
              <a:gd name="connsiteY391" fmla="*/ 1210013 h 2482852"/>
              <a:gd name="connsiteX392" fmla="*/ 3975003 w 5378824"/>
              <a:gd name="connsiteY392" fmla="*/ 1216112 h 2482852"/>
              <a:gd name="connsiteX393" fmla="*/ 4066259 w 5378824"/>
              <a:gd name="connsiteY393" fmla="*/ 1266470 h 2482852"/>
              <a:gd name="connsiteX394" fmla="*/ 4024780 w 5378824"/>
              <a:gd name="connsiteY394" fmla="*/ 1287453 h 2482852"/>
              <a:gd name="connsiteX395" fmla="*/ 3929376 w 5378824"/>
              <a:gd name="connsiteY395" fmla="*/ 1241291 h 2482852"/>
              <a:gd name="connsiteX396" fmla="*/ 3957958 w 5378824"/>
              <a:gd name="connsiteY396" fmla="*/ 1210013 h 2482852"/>
              <a:gd name="connsiteX397" fmla="*/ 3526572 w 5378824"/>
              <a:gd name="connsiteY397" fmla="*/ 1208787 h 2482852"/>
              <a:gd name="connsiteX398" fmla="*/ 3567864 w 5378824"/>
              <a:gd name="connsiteY398" fmla="*/ 1229407 h 2482852"/>
              <a:gd name="connsiteX399" fmla="*/ 3497667 w 5378824"/>
              <a:gd name="connsiteY399" fmla="*/ 1262399 h 2482852"/>
              <a:gd name="connsiteX400" fmla="*/ 3526572 w 5378824"/>
              <a:gd name="connsiteY400" fmla="*/ 1208787 h 2482852"/>
              <a:gd name="connsiteX401" fmla="*/ 1789869 w 5378824"/>
              <a:gd name="connsiteY401" fmla="*/ 1187728 h 2482852"/>
              <a:gd name="connsiteX402" fmla="*/ 1798149 w 5378824"/>
              <a:gd name="connsiteY402" fmla="*/ 1191874 h 2482852"/>
              <a:gd name="connsiteX403" fmla="*/ 1789869 w 5378824"/>
              <a:gd name="connsiteY403" fmla="*/ 1220897 h 2482852"/>
              <a:gd name="connsiteX404" fmla="*/ 1707073 w 5378824"/>
              <a:gd name="connsiteY404" fmla="*/ 1457232 h 2482852"/>
              <a:gd name="connsiteX405" fmla="*/ 1669815 w 5378824"/>
              <a:gd name="connsiteY405" fmla="*/ 1540157 h 2482852"/>
              <a:gd name="connsiteX406" fmla="*/ 1657396 w 5378824"/>
              <a:gd name="connsiteY406" fmla="*/ 1540157 h 2482852"/>
              <a:gd name="connsiteX407" fmla="*/ 1657396 w 5378824"/>
              <a:gd name="connsiteY407" fmla="*/ 1511133 h 2482852"/>
              <a:gd name="connsiteX408" fmla="*/ 1731912 w 5378824"/>
              <a:gd name="connsiteY408" fmla="*/ 1328699 h 2482852"/>
              <a:gd name="connsiteX409" fmla="*/ 1789869 w 5378824"/>
              <a:gd name="connsiteY409" fmla="*/ 1187728 h 2482852"/>
              <a:gd name="connsiteX410" fmla="*/ 3982462 w 5378824"/>
              <a:gd name="connsiteY410" fmla="*/ 1179538 h 2482852"/>
              <a:gd name="connsiteX411" fmla="*/ 4090827 w 5378824"/>
              <a:gd name="connsiteY411" fmla="*/ 1228676 h 2482852"/>
              <a:gd name="connsiteX412" fmla="*/ 4090827 w 5378824"/>
              <a:gd name="connsiteY412" fmla="*/ 1240961 h 2482852"/>
              <a:gd name="connsiteX413" fmla="*/ 4061652 w 5378824"/>
              <a:gd name="connsiteY413" fmla="*/ 1245055 h 2482852"/>
              <a:gd name="connsiteX414" fmla="*/ 3957454 w 5378824"/>
              <a:gd name="connsiteY414" fmla="*/ 1195918 h 2482852"/>
              <a:gd name="connsiteX415" fmla="*/ 3957454 w 5378824"/>
              <a:gd name="connsiteY415" fmla="*/ 1183633 h 2482852"/>
              <a:gd name="connsiteX416" fmla="*/ 3982462 w 5378824"/>
              <a:gd name="connsiteY416" fmla="*/ 1179538 h 2482852"/>
              <a:gd name="connsiteX417" fmla="*/ 3534067 w 5378824"/>
              <a:gd name="connsiteY417" fmla="*/ 1178347 h 2482852"/>
              <a:gd name="connsiteX418" fmla="*/ 3534130 w 5378824"/>
              <a:gd name="connsiteY418" fmla="*/ 1178836 h 2482852"/>
              <a:gd name="connsiteX419" fmla="*/ 3533656 w 5378824"/>
              <a:gd name="connsiteY419" fmla="*/ 1179287 h 2482852"/>
              <a:gd name="connsiteX420" fmla="*/ 2608148 w 5378824"/>
              <a:gd name="connsiteY420" fmla="*/ 1157895 h 2482852"/>
              <a:gd name="connsiteX421" fmla="*/ 2662331 w 5378824"/>
              <a:gd name="connsiteY421" fmla="*/ 1199786 h 2482852"/>
              <a:gd name="connsiteX422" fmla="*/ 2562300 w 5378824"/>
              <a:gd name="connsiteY422" fmla="*/ 1229110 h 2482852"/>
              <a:gd name="connsiteX423" fmla="*/ 2608148 w 5378824"/>
              <a:gd name="connsiteY423" fmla="*/ 1157895 h 2482852"/>
              <a:gd name="connsiteX424" fmla="*/ 3563242 w 5378824"/>
              <a:gd name="connsiteY424" fmla="*/ 1156432 h 2482852"/>
              <a:gd name="connsiteX425" fmla="*/ 3595942 w 5378824"/>
              <a:gd name="connsiteY425" fmla="*/ 1170977 h 2482852"/>
              <a:gd name="connsiteX426" fmla="*/ 3587638 w 5378824"/>
              <a:gd name="connsiteY426" fmla="*/ 1195910 h 2482852"/>
              <a:gd name="connsiteX427" fmla="*/ 3575181 w 5378824"/>
              <a:gd name="connsiteY427" fmla="*/ 1216688 h 2482852"/>
              <a:gd name="connsiteX428" fmla="*/ 3536057 w 5378824"/>
              <a:gd name="connsiteY428" fmla="*/ 1193897 h 2482852"/>
              <a:gd name="connsiteX429" fmla="*/ 3534130 w 5378824"/>
              <a:gd name="connsiteY429" fmla="*/ 1178836 h 2482852"/>
              <a:gd name="connsiteX430" fmla="*/ 3550979 w 5378824"/>
              <a:gd name="connsiteY430" fmla="*/ 1162795 h 2482852"/>
              <a:gd name="connsiteX431" fmla="*/ 3563242 w 5378824"/>
              <a:gd name="connsiteY431" fmla="*/ 1156432 h 2482852"/>
              <a:gd name="connsiteX432" fmla="*/ 3999322 w 5378824"/>
              <a:gd name="connsiteY432" fmla="*/ 1129816 h 2482852"/>
              <a:gd name="connsiteX433" fmla="*/ 4124171 w 5378824"/>
              <a:gd name="connsiteY433" fmla="*/ 1187144 h 2482852"/>
              <a:gd name="connsiteX434" fmla="*/ 4099201 w 5378824"/>
              <a:gd name="connsiteY434" fmla="*/ 1215807 h 2482852"/>
              <a:gd name="connsiteX435" fmla="*/ 3978513 w 5378824"/>
              <a:gd name="connsiteY435" fmla="*/ 1158479 h 2482852"/>
              <a:gd name="connsiteX436" fmla="*/ 3999322 w 5378824"/>
              <a:gd name="connsiteY436" fmla="*/ 1129816 h 2482852"/>
              <a:gd name="connsiteX437" fmla="*/ 2367504 w 5378824"/>
              <a:gd name="connsiteY437" fmla="*/ 1124551 h 2482852"/>
              <a:gd name="connsiteX438" fmla="*/ 2799213 w 5378824"/>
              <a:gd name="connsiteY438" fmla="*/ 1473779 h 2482852"/>
              <a:gd name="connsiteX439" fmla="*/ 2367504 w 5378824"/>
              <a:gd name="connsiteY439" fmla="*/ 1124551 h 2482852"/>
              <a:gd name="connsiteX440" fmla="*/ 2538066 w 5378824"/>
              <a:gd name="connsiteY440" fmla="*/ 1112267 h 2482852"/>
              <a:gd name="connsiteX441" fmla="*/ 2579849 w 5378824"/>
              <a:gd name="connsiteY441" fmla="*/ 1137336 h 2482852"/>
              <a:gd name="connsiteX442" fmla="*/ 2529709 w 5378824"/>
              <a:gd name="connsiteY442" fmla="*/ 1200012 h 2482852"/>
              <a:gd name="connsiteX443" fmla="*/ 2492104 w 5378824"/>
              <a:gd name="connsiteY443" fmla="*/ 1174942 h 2482852"/>
              <a:gd name="connsiteX444" fmla="*/ 2538066 w 5378824"/>
              <a:gd name="connsiteY444" fmla="*/ 1112267 h 2482852"/>
              <a:gd name="connsiteX445" fmla="*/ 4020686 w 5378824"/>
              <a:gd name="connsiteY445" fmla="*/ 1096923 h 2482852"/>
              <a:gd name="connsiteX446" fmla="*/ 4045366 w 5378824"/>
              <a:gd name="connsiteY446" fmla="*/ 1099521 h 2482852"/>
              <a:gd name="connsiteX447" fmla="*/ 4127627 w 5378824"/>
              <a:gd name="connsiteY447" fmla="*/ 1141085 h 2482852"/>
              <a:gd name="connsiteX448" fmla="*/ 4139966 w 5378824"/>
              <a:gd name="connsiteY448" fmla="*/ 1170179 h 2482852"/>
              <a:gd name="connsiteX449" fmla="*/ 4127627 w 5378824"/>
              <a:gd name="connsiteY449" fmla="*/ 1170179 h 2482852"/>
              <a:gd name="connsiteX450" fmla="*/ 4008347 w 5378824"/>
              <a:gd name="connsiteY450" fmla="*/ 1116146 h 2482852"/>
              <a:gd name="connsiteX451" fmla="*/ 4020686 w 5378824"/>
              <a:gd name="connsiteY451" fmla="*/ 1096923 h 2482852"/>
              <a:gd name="connsiteX452" fmla="*/ 678222 w 5378824"/>
              <a:gd name="connsiteY452" fmla="*/ 1078923 h 2482852"/>
              <a:gd name="connsiteX453" fmla="*/ 890017 w 5378824"/>
              <a:gd name="connsiteY453" fmla="*/ 1241167 h 2482852"/>
              <a:gd name="connsiteX454" fmla="*/ 1488026 w 5378824"/>
              <a:gd name="connsiteY454" fmla="*/ 1698782 h 2482852"/>
              <a:gd name="connsiteX455" fmla="*/ 1687363 w 5378824"/>
              <a:gd name="connsiteY455" fmla="*/ 1840226 h 2482852"/>
              <a:gd name="connsiteX456" fmla="*/ 1687363 w 5378824"/>
              <a:gd name="connsiteY456" fmla="*/ 1898467 h 2482852"/>
              <a:gd name="connsiteX457" fmla="*/ 1463109 w 5378824"/>
              <a:gd name="connsiteY457" fmla="*/ 1736223 h 2482852"/>
              <a:gd name="connsiteX458" fmla="*/ 1072741 w 5378824"/>
              <a:gd name="connsiteY458" fmla="*/ 1465815 h 2482852"/>
              <a:gd name="connsiteX459" fmla="*/ 744668 w 5378824"/>
              <a:gd name="connsiteY459" fmla="*/ 1253648 h 2482852"/>
              <a:gd name="connsiteX460" fmla="*/ 628388 w 5378824"/>
              <a:gd name="connsiteY460" fmla="*/ 1157965 h 2482852"/>
              <a:gd name="connsiteX461" fmla="*/ 678222 w 5378824"/>
              <a:gd name="connsiteY461" fmla="*/ 1078923 h 2482852"/>
              <a:gd name="connsiteX462" fmla="*/ 4061314 w 5378824"/>
              <a:gd name="connsiteY462" fmla="*/ 1067224 h 2482852"/>
              <a:gd name="connsiteX463" fmla="*/ 4173309 w 5378824"/>
              <a:gd name="connsiteY463" fmla="*/ 1120456 h 2482852"/>
              <a:gd name="connsiteX464" fmla="*/ 4036426 w 5378824"/>
              <a:gd name="connsiteY464" fmla="*/ 1071319 h 2482852"/>
              <a:gd name="connsiteX465" fmla="*/ 4061314 w 5378824"/>
              <a:gd name="connsiteY465" fmla="*/ 1067224 h 2482852"/>
              <a:gd name="connsiteX466" fmla="*/ 3612740 w 5378824"/>
              <a:gd name="connsiteY466" fmla="*/ 1054354 h 2482852"/>
              <a:gd name="connsiteX467" fmla="*/ 3633632 w 5378824"/>
              <a:gd name="connsiteY467" fmla="*/ 1100387 h 2482852"/>
              <a:gd name="connsiteX468" fmla="*/ 3621097 w 5378824"/>
              <a:gd name="connsiteY468" fmla="*/ 1129680 h 2482852"/>
              <a:gd name="connsiteX469" fmla="*/ 3562600 w 5378824"/>
              <a:gd name="connsiteY469" fmla="*/ 1138049 h 2482852"/>
              <a:gd name="connsiteX470" fmla="*/ 3612740 w 5378824"/>
              <a:gd name="connsiteY470" fmla="*/ 1054354 h 2482852"/>
              <a:gd name="connsiteX471" fmla="*/ 2451102 w 5378824"/>
              <a:gd name="connsiteY471" fmla="*/ 1050844 h 2482852"/>
              <a:gd name="connsiteX472" fmla="*/ 2500878 w 5378824"/>
              <a:gd name="connsiteY472" fmla="*/ 1088119 h 2482852"/>
              <a:gd name="connsiteX473" fmla="*/ 2409622 w 5378824"/>
              <a:gd name="connsiteY473" fmla="*/ 1117110 h 2482852"/>
              <a:gd name="connsiteX474" fmla="*/ 2451102 w 5378824"/>
              <a:gd name="connsiteY474" fmla="*/ 1050844 h 2482852"/>
              <a:gd name="connsiteX475" fmla="*/ 4323045 w 5378824"/>
              <a:gd name="connsiteY475" fmla="*/ 1042071 h 2482852"/>
              <a:gd name="connsiteX476" fmla="*/ 4485040 w 5378824"/>
              <a:gd name="connsiteY476" fmla="*/ 1324876 h 2482852"/>
              <a:gd name="connsiteX477" fmla="*/ 4489193 w 5378824"/>
              <a:gd name="connsiteY477" fmla="*/ 1349829 h 2482852"/>
              <a:gd name="connsiteX478" fmla="*/ 4451810 w 5378824"/>
              <a:gd name="connsiteY478" fmla="*/ 1495390 h 2482852"/>
              <a:gd name="connsiteX479" fmla="*/ 4431042 w 5378824"/>
              <a:gd name="connsiteY479" fmla="*/ 1520344 h 2482852"/>
              <a:gd name="connsiteX480" fmla="*/ 3932596 w 5378824"/>
              <a:gd name="connsiteY480" fmla="*/ 1645111 h 2482852"/>
              <a:gd name="connsiteX481" fmla="*/ 3911826 w 5378824"/>
              <a:gd name="connsiteY481" fmla="*/ 1649270 h 2482852"/>
              <a:gd name="connsiteX482" fmla="*/ 4323045 w 5378824"/>
              <a:gd name="connsiteY482" fmla="*/ 1042071 h 2482852"/>
              <a:gd name="connsiteX483" fmla="*/ 3553314 w 5378824"/>
              <a:gd name="connsiteY483" fmla="*/ 1036518 h 2482852"/>
              <a:gd name="connsiteX484" fmla="*/ 3569688 w 5378824"/>
              <a:gd name="connsiteY484" fmla="*/ 1037120 h 2482852"/>
              <a:gd name="connsiteX485" fmla="*/ 3601208 w 5378824"/>
              <a:gd name="connsiteY485" fmla="*/ 1049459 h 2482852"/>
              <a:gd name="connsiteX486" fmla="*/ 3534521 w 5378824"/>
              <a:gd name="connsiteY486" fmla="*/ 1082710 h 2482852"/>
              <a:gd name="connsiteX487" fmla="*/ 3553314 w 5378824"/>
              <a:gd name="connsiteY487" fmla="*/ 1036518 h 2482852"/>
              <a:gd name="connsiteX488" fmla="*/ 4082004 w 5378824"/>
              <a:gd name="connsiteY488" fmla="*/ 1033942 h 2482852"/>
              <a:gd name="connsiteX489" fmla="*/ 4194368 w 5378824"/>
              <a:gd name="connsiteY489" fmla="*/ 1079663 h 2482852"/>
              <a:gd name="connsiteX490" fmla="*/ 4177722 w 5378824"/>
              <a:gd name="connsiteY490" fmla="*/ 1108757 h 2482852"/>
              <a:gd name="connsiteX491" fmla="*/ 4048710 w 5378824"/>
              <a:gd name="connsiteY491" fmla="*/ 1046411 h 2482852"/>
              <a:gd name="connsiteX492" fmla="*/ 4082004 w 5378824"/>
              <a:gd name="connsiteY492" fmla="*/ 1033942 h 2482852"/>
              <a:gd name="connsiteX493" fmla="*/ 3488481 w 5378824"/>
              <a:gd name="connsiteY493" fmla="*/ 1005217 h 2482852"/>
              <a:gd name="connsiteX494" fmla="*/ 3538031 w 5378824"/>
              <a:gd name="connsiteY494" fmla="*/ 1025862 h 2482852"/>
              <a:gd name="connsiteX495" fmla="*/ 3517385 w 5378824"/>
              <a:gd name="connsiteY495" fmla="*/ 1075413 h 2482852"/>
              <a:gd name="connsiteX496" fmla="*/ 3467834 w 5378824"/>
              <a:gd name="connsiteY496" fmla="*/ 1054767 h 2482852"/>
              <a:gd name="connsiteX497" fmla="*/ 3488481 w 5378824"/>
              <a:gd name="connsiteY497" fmla="*/ 1005217 h 2482852"/>
              <a:gd name="connsiteX498" fmla="*/ 4115876 w 5378824"/>
              <a:gd name="connsiteY498" fmla="*/ 1000610 h 2482852"/>
              <a:gd name="connsiteX499" fmla="*/ 4215427 w 5378824"/>
              <a:gd name="connsiteY499" fmla="*/ 1046458 h 2482852"/>
              <a:gd name="connsiteX500" fmla="*/ 4215427 w 5378824"/>
              <a:gd name="connsiteY500" fmla="*/ 1054793 h 2482852"/>
              <a:gd name="connsiteX501" fmla="*/ 4186391 w 5378824"/>
              <a:gd name="connsiteY501" fmla="*/ 1058962 h 2482852"/>
              <a:gd name="connsiteX502" fmla="*/ 4082692 w 5378824"/>
              <a:gd name="connsiteY502" fmla="*/ 1021450 h 2482852"/>
              <a:gd name="connsiteX503" fmla="*/ 4078544 w 5378824"/>
              <a:gd name="connsiteY503" fmla="*/ 1004778 h 2482852"/>
              <a:gd name="connsiteX504" fmla="*/ 4115876 w 5378824"/>
              <a:gd name="connsiteY504" fmla="*/ 1000610 h 2482852"/>
              <a:gd name="connsiteX505" fmla="*/ 3222221 w 5378824"/>
              <a:gd name="connsiteY505" fmla="*/ 1000598 h 2482852"/>
              <a:gd name="connsiteX506" fmla="*/ 3562723 w 5378824"/>
              <a:gd name="connsiteY506" fmla="*/ 1112799 h 2482852"/>
              <a:gd name="connsiteX507" fmla="*/ 3534067 w 5378824"/>
              <a:gd name="connsiteY507" fmla="*/ 1178347 h 2482852"/>
              <a:gd name="connsiteX508" fmla="*/ 3533656 w 5378824"/>
              <a:gd name="connsiteY508" fmla="*/ 1175132 h 2482852"/>
              <a:gd name="connsiteX509" fmla="*/ 3431458 w 5378824"/>
              <a:gd name="connsiteY509" fmla="*/ 1359226 h 2482852"/>
              <a:gd name="connsiteX510" fmla="*/ 3429844 w 5378824"/>
              <a:gd name="connsiteY510" fmla="*/ 1357978 h 2482852"/>
              <a:gd name="connsiteX511" fmla="*/ 3326032 w 5378824"/>
              <a:gd name="connsiteY511" fmla="*/ 1536667 h 2482852"/>
              <a:gd name="connsiteX512" fmla="*/ 3193153 w 5378824"/>
              <a:gd name="connsiteY512" fmla="*/ 1761068 h 2482852"/>
              <a:gd name="connsiteX513" fmla="*/ 3180696 w 5378824"/>
              <a:gd name="connsiteY513" fmla="*/ 1786001 h 2482852"/>
              <a:gd name="connsiteX514" fmla="*/ 3205610 w 5378824"/>
              <a:gd name="connsiteY514" fmla="*/ 1756912 h 2482852"/>
              <a:gd name="connsiteX515" fmla="*/ 3251288 w 5378824"/>
              <a:gd name="connsiteY515" fmla="*/ 1769380 h 2482852"/>
              <a:gd name="connsiteX516" fmla="*/ 3255441 w 5378824"/>
              <a:gd name="connsiteY516" fmla="*/ 1765223 h 2482852"/>
              <a:gd name="connsiteX517" fmla="*/ 3209764 w 5378824"/>
              <a:gd name="connsiteY517" fmla="*/ 1740291 h 2482852"/>
              <a:gd name="connsiteX518" fmla="*/ 3259593 w 5378824"/>
              <a:gd name="connsiteY518" fmla="*/ 1686268 h 2482852"/>
              <a:gd name="connsiteX519" fmla="*/ 3292813 w 5378824"/>
              <a:gd name="connsiteY519" fmla="*/ 1715357 h 2482852"/>
              <a:gd name="connsiteX520" fmla="*/ 3230525 w 5378824"/>
              <a:gd name="connsiteY520" fmla="*/ 1823402 h 2482852"/>
              <a:gd name="connsiteX521" fmla="*/ 3151629 w 5378824"/>
              <a:gd name="connsiteY521" fmla="*/ 1852491 h 2482852"/>
              <a:gd name="connsiteX522" fmla="*/ 3172391 w 5378824"/>
              <a:gd name="connsiteY522" fmla="*/ 1798469 h 2482852"/>
              <a:gd name="connsiteX523" fmla="*/ 3039512 w 5378824"/>
              <a:gd name="connsiteY523" fmla="*/ 1881580 h 2482852"/>
              <a:gd name="connsiteX524" fmla="*/ 2732230 w 5378824"/>
              <a:gd name="connsiteY524" fmla="*/ 1956380 h 2482852"/>
              <a:gd name="connsiteX525" fmla="*/ 2711467 w 5378824"/>
              <a:gd name="connsiteY525" fmla="*/ 1956380 h 2482852"/>
              <a:gd name="connsiteX526" fmla="*/ 2790365 w 5378824"/>
              <a:gd name="connsiteY526" fmla="*/ 1852491 h 2482852"/>
              <a:gd name="connsiteX527" fmla="*/ 3205610 w 5378824"/>
              <a:gd name="connsiteY527" fmla="*/ 1287332 h 2482852"/>
              <a:gd name="connsiteX528" fmla="*/ 3301117 w 5378824"/>
              <a:gd name="connsiteY528" fmla="*/ 1175132 h 2482852"/>
              <a:gd name="connsiteX529" fmla="*/ 3296965 w 5378824"/>
              <a:gd name="connsiteY529" fmla="*/ 1121109 h 2482852"/>
              <a:gd name="connsiteX530" fmla="*/ 3222221 w 5378824"/>
              <a:gd name="connsiteY530" fmla="*/ 1000598 h 2482852"/>
              <a:gd name="connsiteX531" fmla="*/ 4667468 w 5378824"/>
              <a:gd name="connsiteY531" fmla="*/ 999952 h 2482852"/>
              <a:gd name="connsiteX532" fmla="*/ 4941819 w 5378824"/>
              <a:gd name="connsiteY532" fmla="*/ 1078846 h 2482852"/>
              <a:gd name="connsiteX533" fmla="*/ 5345032 w 5378824"/>
              <a:gd name="connsiteY533" fmla="*/ 1190956 h 2482852"/>
              <a:gd name="connsiteX534" fmla="*/ 5378287 w 5378824"/>
              <a:gd name="connsiteY534" fmla="*/ 1220021 h 2482852"/>
              <a:gd name="connsiteX535" fmla="*/ 5345032 w 5378824"/>
              <a:gd name="connsiteY535" fmla="*/ 1278153 h 2482852"/>
              <a:gd name="connsiteX536" fmla="*/ 4854525 w 5378824"/>
              <a:gd name="connsiteY536" fmla="*/ 1406873 h 2482852"/>
              <a:gd name="connsiteX537" fmla="*/ 4654997 w 5378824"/>
              <a:gd name="connsiteY537" fmla="*/ 1456700 h 2482852"/>
              <a:gd name="connsiteX538" fmla="*/ 4605114 w 5378824"/>
              <a:gd name="connsiteY538" fmla="*/ 1456700 h 2482852"/>
              <a:gd name="connsiteX539" fmla="*/ 4571860 w 5378824"/>
              <a:gd name="connsiteY539" fmla="*/ 1369503 h 2482852"/>
              <a:gd name="connsiteX540" fmla="*/ 4642526 w 5378824"/>
              <a:gd name="connsiteY540" fmla="*/ 1082998 h 2482852"/>
              <a:gd name="connsiteX541" fmla="*/ 4667468 w 5378824"/>
              <a:gd name="connsiteY541" fmla="*/ 999952 h 2482852"/>
              <a:gd name="connsiteX542" fmla="*/ 2359688 w 5378824"/>
              <a:gd name="connsiteY542" fmla="*/ 996443 h 2482852"/>
              <a:gd name="connsiteX543" fmla="*/ 2421907 w 5378824"/>
              <a:gd name="connsiteY543" fmla="*/ 1033524 h 2482852"/>
              <a:gd name="connsiteX544" fmla="*/ 2367984 w 5378824"/>
              <a:gd name="connsiteY544" fmla="*/ 1087088 h 2482852"/>
              <a:gd name="connsiteX545" fmla="*/ 2330652 w 5378824"/>
              <a:gd name="connsiteY545" fmla="*/ 1062367 h 2482852"/>
              <a:gd name="connsiteX546" fmla="*/ 2359688 w 5378824"/>
              <a:gd name="connsiteY546" fmla="*/ 996443 h 2482852"/>
              <a:gd name="connsiteX547" fmla="*/ 3434491 w 5378824"/>
              <a:gd name="connsiteY547" fmla="*/ 987668 h 2482852"/>
              <a:gd name="connsiteX548" fmla="*/ 3447126 w 5378824"/>
              <a:gd name="connsiteY548" fmla="*/ 991804 h 2482852"/>
              <a:gd name="connsiteX549" fmla="*/ 3476608 w 5378824"/>
              <a:gd name="connsiteY549" fmla="*/ 1000078 h 2482852"/>
              <a:gd name="connsiteX550" fmla="*/ 3468185 w 5378824"/>
              <a:gd name="connsiteY550" fmla="*/ 1024897 h 2482852"/>
              <a:gd name="connsiteX551" fmla="*/ 3455550 w 5378824"/>
              <a:gd name="connsiteY551" fmla="*/ 1045580 h 2482852"/>
              <a:gd name="connsiteX552" fmla="*/ 3434491 w 5378824"/>
              <a:gd name="connsiteY552" fmla="*/ 987668 h 2482852"/>
              <a:gd name="connsiteX553" fmla="*/ 3381998 w 5378824"/>
              <a:gd name="connsiteY553" fmla="*/ 973584 h 2482852"/>
              <a:gd name="connsiteX554" fmla="*/ 3422207 w 5378824"/>
              <a:gd name="connsiteY554" fmla="*/ 983671 h 2482852"/>
              <a:gd name="connsiteX555" fmla="*/ 3405438 w 5378824"/>
              <a:gd name="connsiteY555" fmla="*/ 1029787 h 2482852"/>
              <a:gd name="connsiteX556" fmla="*/ 3359322 w 5378824"/>
              <a:gd name="connsiteY556" fmla="*/ 987863 h 2482852"/>
              <a:gd name="connsiteX557" fmla="*/ 3370917 w 5378824"/>
              <a:gd name="connsiteY557" fmla="*/ 973648 h 2482852"/>
              <a:gd name="connsiteX558" fmla="*/ 3381998 w 5378824"/>
              <a:gd name="connsiteY558" fmla="*/ 973584 h 2482852"/>
              <a:gd name="connsiteX559" fmla="*/ 4116000 w 5378824"/>
              <a:gd name="connsiteY559" fmla="*/ 971874 h 2482852"/>
              <a:gd name="connsiteX560" fmla="*/ 4239393 w 5378824"/>
              <a:gd name="connsiteY560" fmla="*/ 1009103 h 2482852"/>
              <a:gd name="connsiteX561" fmla="*/ 4243505 w 5378824"/>
              <a:gd name="connsiteY561" fmla="*/ 1017377 h 2482852"/>
              <a:gd name="connsiteX562" fmla="*/ 4214714 w 5378824"/>
              <a:gd name="connsiteY562" fmla="*/ 1025650 h 2482852"/>
              <a:gd name="connsiteX563" fmla="*/ 4111886 w 5378824"/>
              <a:gd name="connsiteY563" fmla="*/ 980147 h 2482852"/>
              <a:gd name="connsiteX564" fmla="*/ 4116000 w 5378824"/>
              <a:gd name="connsiteY564" fmla="*/ 971874 h 2482852"/>
              <a:gd name="connsiteX565" fmla="*/ 3297607 w 5378824"/>
              <a:gd name="connsiteY565" fmla="*/ 963099 h 2482852"/>
              <a:gd name="connsiteX566" fmla="*/ 3352010 w 5378824"/>
              <a:gd name="connsiteY566" fmla="*/ 971522 h 2482852"/>
              <a:gd name="connsiteX567" fmla="*/ 3347826 w 5378824"/>
              <a:gd name="connsiteY567" fmla="*/ 1005217 h 2482852"/>
              <a:gd name="connsiteX568" fmla="*/ 3297607 w 5378824"/>
              <a:gd name="connsiteY568" fmla="*/ 963099 h 2482852"/>
              <a:gd name="connsiteX569" fmla="*/ 2284931 w 5378824"/>
              <a:gd name="connsiteY569" fmla="*/ 950815 h 2482852"/>
              <a:gd name="connsiteX570" fmla="*/ 2330652 w 5378824"/>
              <a:gd name="connsiteY570" fmla="*/ 979683 h 2482852"/>
              <a:gd name="connsiteX571" fmla="*/ 2293244 w 5378824"/>
              <a:gd name="connsiteY571" fmla="*/ 1033296 h 2482852"/>
              <a:gd name="connsiteX572" fmla="*/ 2251680 w 5378824"/>
              <a:gd name="connsiteY572" fmla="*/ 1000304 h 2482852"/>
              <a:gd name="connsiteX573" fmla="*/ 2284931 w 5378824"/>
              <a:gd name="connsiteY573" fmla="*/ 950815 h 2482852"/>
              <a:gd name="connsiteX574" fmla="*/ 3239696 w 5378824"/>
              <a:gd name="connsiteY574" fmla="*/ 945550 h 2482852"/>
              <a:gd name="connsiteX575" fmla="*/ 3280644 w 5378824"/>
              <a:gd name="connsiteY575" fmla="*/ 991583 h 2482852"/>
              <a:gd name="connsiteX576" fmla="*/ 3239696 w 5378824"/>
              <a:gd name="connsiteY576" fmla="*/ 945550 h 2482852"/>
              <a:gd name="connsiteX577" fmla="*/ 3176519 w 5378824"/>
              <a:gd name="connsiteY577" fmla="*/ 938530 h 2482852"/>
              <a:gd name="connsiteX578" fmla="*/ 3222553 w 5378824"/>
              <a:gd name="connsiteY578" fmla="*/ 987668 h 2482852"/>
              <a:gd name="connsiteX579" fmla="*/ 3176519 w 5378824"/>
              <a:gd name="connsiteY579" fmla="*/ 938530 h 2482852"/>
              <a:gd name="connsiteX580" fmla="*/ 4416653 w 5378824"/>
              <a:gd name="connsiteY580" fmla="*/ 931714 h 2482852"/>
              <a:gd name="connsiteX581" fmla="*/ 4440212 w 5378824"/>
              <a:gd name="connsiteY581" fmla="*/ 932703 h 2482852"/>
              <a:gd name="connsiteX582" fmla="*/ 4488817 w 5378824"/>
              <a:gd name="connsiteY582" fmla="*/ 945989 h 2482852"/>
              <a:gd name="connsiteX583" fmla="*/ 4583958 w 5378824"/>
              <a:gd name="connsiteY583" fmla="*/ 975164 h 2482852"/>
              <a:gd name="connsiteX584" fmla="*/ 4505364 w 5378824"/>
              <a:gd name="connsiteY584" fmla="*/ 1287758 h 2482852"/>
              <a:gd name="connsiteX585" fmla="*/ 4451588 w 5378824"/>
              <a:gd name="connsiteY585" fmla="*/ 1196064 h 2482852"/>
              <a:gd name="connsiteX586" fmla="*/ 4356447 w 5378824"/>
              <a:gd name="connsiteY586" fmla="*/ 1033514 h 2482852"/>
              <a:gd name="connsiteX587" fmla="*/ 4356447 w 5378824"/>
              <a:gd name="connsiteY587" fmla="*/ 996004 h 2482852"/>
              <a:gd name="connsiteX588" fmla="*/ 4416653 w 5378824"/>
              <a:gd name="connsiteY588" fmla="*/ 931714 h 2482852"/>
              <a:gd name="connsiteX589" fmla="*/ 774073 w 5378824"/>
              <a:gd name="connsiteY589" fmla="*/ 912207 h 2482852"/>
              <a:gd name="connsiteX590" fmla="*/ 819728 w 5378824"/>
              <a:gd name="connsiteY590" fmla="*/ 953802 h 2482852"/>
              <a:gd name="connsiteX591" fmla="*/ 1160069 w 5378824"/>
              <a:gd name="connsiteY591" fmla="*/ 1265763 h 2482852"/>
              <a:gd name="connsiteX592" fmla="*/ 1741140 w 5378824"/>
              <a:gd name="connsiteY592" fmla="*/ 1714987 h 2482852"/>
              <a:gd name="connsiteX593" fmla="*/ 1749441 w 5378824"/>
              <a:gd name="connsiteY593" fmla="*/ 1777379 h 2482852"/>
              <a:gd name="connsiteX594" fmla="*/ 1500411 w 5378824"/>
              <a:gd name="connsiteY594" fmla="*/ 1606840 h 2482852"/>
              <a:gd name="connsiteX595" fmla="*/ 1081210 w 5378824"/>
              <a:gd name="connsiteY595" fmla="*/ 1282401 h 2482852"/>
              <a:gd name="connsiteX596" fmla="*/ 803126 w 5378824"/>
              <a:gd name="connsiteY596" fmla="*/ 1074426 h 2482852"/>
              <a:gd name="connsiteX597" fmla="*/ 736718 w 5378824"/>
              <a:gd name="connsiteY597" fmla="*/ 1016194 h 2482852"/>
              <a:gd name="connsiteX598" fmla="*/ 732567 w 5378824"/>
              <a:gd name="connsiteY598" fmla="*/ 987077 h 2482852"/>
              <a:gd name="connsiteX599" fmla="*/ 774073 w 5378824"/>
              <a:gd name="connsiteY599" fmla="*/ 912207 h 2482852"/>
              <a:gd name="connsiteX600" fmla="*/ 1635651 w 5378824"/>
              <a:gd name="connsiteY600" fmla="*/ 900695 h 2482852"/>
              <a:gd name="connsiteX601" fmla="*/ 1682908 w 5378824"/>
              <a:gd name="connsiteY601" fmla="*/ 946252 h 2482852"/>
              <a:gd name="connsiteX602" fmla="*/ 1765885 w 5378824"/>
              <a:gd name="connsiteY602" fmla="*/ 1120690 h 2482852"/>
              <a:gd name="connsiteX603" fmla="*/ 1757587 w 5378824"/>
              <a:gd name="connsiteY603" fmla="*/ 1178836 h 2482852"/>
              <a:gd name="connsiteX604" fmla="*/ 1782481 w 5378824"/>
              <a:gd name="connsiteY604" fmla="*/ 1149763 h 2482852"/>
              <a:gd name="connsiteX605" fmla="*/ 1782481 w 5378824"/>
              <a:gd name="connsiteY605" fmla="*/ 1182990 h 2482852"/>
              <a:gd name="connsiteX606" fmla="*/ 1645569 w 5378824"/>
              <a:gd name="connsiteY606" fmla="*/ 1511100 h 2482852"/>
              <a:gd name="connsiteX607" fmla="*/ 1633122 w 5378824"/>
              <a:gd name="connsiteY607" fmla="*/ 1519406 h 2482852"/>
              <a:gd name="connsiteX608" fmla="*/ 1628974 w 5378824"/>
              <a:gd name="connsiteY608" fmla="*/ 1494487 h 2482852"/>
              <a:gd name="connsiteX609" fmla="*/ 1658015 w 5378824"/>
              <a:gd name="connsiteY609" fmla="*/ 1415574 h 2482852"/>
              <a:gd name="connsiteX610" fmla="*/ 1612377 w 5378824"/>
              <a:gd name="connsiteY610" fmla="*/ 1502794 h 2482852"/>
              <a:gd name="connsiteX611" fmla="*/ 1023242 w 5378824"/>
              <a:gd name="connsiteY611" fmla="*/ 1050084 h 2482852"/>
              <a:gd name="connsiteX612" fmla="*/ 1023242 w 5378824"/>
              <a:gd name="connsiteY612" fmla="*/ 1037624 h 2482852"/>
              <a:gd name="connsiteX613" fmla="*/ 1234833 w 5378824"/>
              <a:gd name="connsiteY613" fmla="*/ 983632 h 2482852"/>
              <a:gd name="connsiteX614" fmla="*/ 1604080 w 5378824"/>
              <a:gd name="connsiteY614" fmla="*/ 904719 h 2482852"/>
              <a:gd name="connsiteX615" fmla="*/ 1635651 w 5378824"/>
              <a:gd name="connsiteY615" fmla="*/ 900695 h 2482852"/>
              <a:gd name="connsiteX616" fmla="*/ 2214243 w 5378824"/>
              <a:gd name="connsiteY616" fmla="*/ 899922 h 2482852"/>
              <a:gd name="connsiteX617" fmla="*/ 2255190 w 5378824"/>
              <a:gd name="connsiteY617" fmla="*/ 937652 h 2482852"/>
              <a:gd name="connsiteX618" fmla="*/ 2226527 w 5378824"/>
              <a:gd name="connsiteY618" fmla="*/ 975384 h 2482852"/>
              <a:gd name="connsiteX619" fmla="*/ 2214243 w 5378824"/>
              <a:gd name="connsiteY619" fmla="*/ 899922 h 2482852"/>
              <a:gd name="connsiteX620" fmla="*/ 4227619 w 5378824"/>
              <a:gd name="connsiteY620" fmla="*/ 884128 h 2482852"/>
              <a:gd name="connsiteX621" fmla="*/ 4235932 w 5378824"/>
              <a:gd name="connsiteY621" fmla="*/ 888320 h 2482852"/>
              <a:gd name="connsiteX622" fmla="*/ 4223464 w 5378824"/>
              <a:gd name="connsiteY622" fmla="*/ 934437 h 2482852"/>
              <a:gd name="connsiteX623" fmla="*/ 4273339 w 5378824"/>
              <a:gd name="connsiteY623" fmla="*/ 951205 h 2482852"/>
              <a:gd name="connsiteX624" fmla="*/ 4269183 w 5378824"/>
              <a:gd name="connsiteY624" fmla="*/ 959590 h 2482852"/>
              <a:gd name="connsiteX625" fmla="*/ 4194368 w 5378824"/>
              <a:gd name="connsiteY625" fmla="*/ 938628 h 2482852"/>
              <a:gd name="connsiteX626" fmla="*/ 4227619 w 5378824"/>
              <a:gd name="connsiteY626" fmla="*/ 884128 h 2482852"/>
              <a:gd name="connsiteX627" fmla="*/ 4223085 w 5378824"/>
              <a:gd name="connsiteY627" fmla="*/ 871405 h 2482852"/>
              <a:gd name="connsiteX628" fmla="*/ 4173309 w 5378824"/>
              <a:gd name="connsiteY628" fmla="*/ 946427 h 2482852"/>
              <a:gd name="connsiteX629" fmla="*/ 4264564 w 5378824"/>
              <a:gd name="connsiteY629" fmla="*/ 975603 h 2482852"/>
              <a:gd name="connsiteX630" fmla="*/ 4127681 w 5378824"/>
              <a:gd name="connsiteY630" fmla="*/ 950595 h 2482852"/>
              <a:gd name="connsiteX631" fmla="*/ 4223085 w 5378824"/>
              <a:gd name="connsiteY631" fmla="*/ 871405 h 2482852"/>
              <a:gd name="connsiteX632" fmla="*/ 1620647 w 5378824"/>
              <a:gd name="connsiteY632" fmla="*/ 859560 h 2482852"/>
              <a:gd name="connsiteX633" fmla="*/ 1649746 w 5378824"/>
              <a:gd name="connsiteY633" fmla="*/ 867808 h 2482852"/>
              <a:gd name="connsiteX634" fmla="*/ 1645589 w 5378824"/>
              <a:gd name="connsiteY634" fmla="*/ 880180 h 2482852"/>
              <a:gd name="connsiteX635" fmla="*/ 1400329 w 5378824"/>
              <a:gd name="connsiteY635" fmla="*/ 933792 h 2482852"/>
              <a:gd name="connsiteX636" fmla="*/ 1038675 w 5378824"/>
              <a:gd name="connsiteY636" fmla="*/ 1016274 h 2482852"/>
              <a:gd name="connsiteX637" fmla="*/ 984634 w 5378824"/>
              <a:gd name="connsiteY637" fmla="*/ 1003901 h 2482852"/>
              <a:gd name="connsiteX638" fmla="*/ 1001262 w 5378824"/>
              <a:gd name="connsiteY638" fmla="*/ 995652 h 2482852"/>
              <a:gd name="connsiteX639" fmla="*/ 1408643 w 5378824"/>
              <a:gd name="connsiteY639" fmla="*/ 892552 h 2482852"/>
              <a:gd name="connsiteX640" fmla="*/ 1620647 w 5378824"/>
              <a:gd name="connsiteY640" fmla="*/ 859560 h 2482852"/>
              <a:gd name="connsiteX641" fmla="*/ 1593285 w 5378824"/>
              <a:gd name="connsiteY641" fmla="*/ 770580 h 2482852"/>
              <a:gd name="connsiteX642" fmla="*/ 1628687 w 5378824"/>
              <a:gd name="connsiteY642" fmla="*/ 838501 h 2482852"/>
              <a:gd name="connsiteX643" fmla="*/ 1445927 w 5378824"/>
              <a:gd name="connsiteY643" fmla="*/ 871752 h 2482852"/>
              <a:gd name="connsiteX644" fmla="*/ 1009796 w 5378824"/>
              <a:gd name="connsiteY644" fmla="*/ 983973 h 2482852"/>
              <a:gd name="connsiteX645" fmla="*/ 926723 w 5378824"/>
              <a:gd name="connsiteY645" fmla="*/ 946566 h 2482852"/>
              <a:gd name="connsiteX646" fmla="*/ 997334 w 5378824"/>
              <a:gd name="connsiteY646" fmla="*/ 929941 h 2482852"/>
              <a:gd name="connsiteX647" fmla="*/ 1516539 w 5378824"/>
              <a:gd name="connsiteY647" fmla="*/ 788624 h 2482852"/>
              <a:gd name="connsiteX648" fmla="*/ 1533154 w 5378824"/>
              <a:gd name="connsiteY648" fmla="*/ 784467 h 2482852"/>
              <a:gd name="connsiteX649" fmla="*/ 1574365 w 5378824"/>
              <a:gd name="connsiteY649" fmla="*/ 771283 h 2482852"/>
              <a:gd name="connsiteX650" fmla="*/ 1593285 w 5378824"/>
              <a:gd name="connsiteY650" fmla="*/ 770580 h 2482852"/>
              <a:gd name="connsiteX651" fmla="*/ 3069469 w 5378824"/>
              <a:gd name="connsiteY651" fmla="*/ 750755 h 2482852"/>
              <a:gd name="connsiteX652" fmla="*/ 3850405 w 5378824"/>
              <a:gd name="connsiteY652" fmla="*/ 991660 h 2482852"/>
              <a:gd name="connsiteX653" fmla="*/ 3779789 w 5378824"/>
              <a:gd name="connsiteY653" fmla="*/ 1128725 h 2482852"/>
              <a:gd name="connsiteX654" fmla="*/ 3430860 w 5378824"/>
              <a:gd name="connsiteY654" fmla="*/ 1735139 h 2482852"/>
              <a:gd name="connsiteX655" fmla="*/ 3310397 w 5378824"/>
              <a:gd name="connsiteY655" fmla="*/ 1805749 h 2482852"/>
              <a:gd name="connsiteX656" fmla="*/ 3401782 w 5378824"/>
              <a:gd name="connsiteY656" fmla="*/ 1639608 h 2482852"/>
              <a:gd name="connsiteX657" fmla="*/ 3297935 w 5378824"/>
              <a:gd name="connsiteY657" fmla="*/ 1797442 h 2482852"/>
              <a:gd name="connsiteX658" fmla="*/ 3256395 w 5378824"/>
              <a:gd name="connsiteY658" fmla="*/ 1826516 h 2482852"/>
              <a:gd name="connsiteX659" fmla="*/ 3248087 w 5378824"/>
              <a:gd name="connsiteY659" fmla="*/ 1818210 h 2482852"/>
              <a:gd name="connsiteX660" fmla="*/ 3273011 w 5378824"/>
              <a:gd name="connsiteY660" fmla="*/ 1768367 h 2482852"/>
              <a:gd name="connsiteX661" fmla="*/ 3443322 w 5378824"/>
              <a:gd name="connsiteY661" fmla="*/ 1477621 h 2482852"/>
              <a:gd name="connsiteX662" fmla="*/ 3597017 w 5378824"/>
              <a:gd name="connsiteY662" fmla="*/ 1191029 h 2482852"/>
              <a:gd name="connsiteX663" fmla="*/ 3646863 w 5378824"/>
              <a:gd name="connsiteY663" fmla="*/ 1099650 h 2482852"/>
              <a:gd name="connsiteX664" fmla="*/ 3630248 w 5378824"/>
              <a:gd name="connsiteY664" fmla="*/ 1049809 h 2482852"/>
              <a:gd name="connsiteX665" fmla="*/ 3401782 w 5378824"/>
              <a:gd name="connsiteY665" fmla="*/ 966738 h 2482852"/>
              <a:gd name="connsiteX666" fmla="*/ 3243933 w 5378824"/>
              <a:gd name="connsiteY666" fmla="*/ 929356 h 2482852"/>
              <a:gd name="connsiteX667" fmla="*/ 3231472 w 5378824"/>
              <a:gd name="connsiteY667" fmla="*/ 929356 h 2482852"/>
              <a:gd name="connsiteX668" fmla="*/ 3127624 w 5378824"/>
              <a:gd name="connsiteY668" fmla="*/ 846287 h 2482852"/>
              <a:gd name="connsiteX669" fmla="*/ 3734096 w 5378824"/>
              <a:gd name="connsiteY669" fmla="*/ 1066423 h 2482852"/>
              <a:gd name="connsiteX670" fmla="*/ 3663479 w 5378824"/>
              <a:gd name="connsiteY670" fmla="*/ 1203488 h 2482852"/>
              <a:gd name="connsiteX671" fmla="*/ 3430860 w 5378824"/>
              <a:gd name="connsiteY671" fmla="*/ 1593920 h 2482852"/>
              <a:gd name="connsiteX672" fmla="*/ 3410090 w 5378824"/>
              <a:gd name="connsiteY672" fmla="*/ 1631302 h 2482852"/>
              <a:gd name="connsiteX673" fmla="*/ 3617786 w 5378824"/>
              <a:gd name="connsiteY673" fmla="*/ 1303172 h 2482852"/>
              <a:gd name="connsiteX674" fmla="*/ 3750712 w 5378824"/>
              <a:gd name="connsiteY674" fmla="*/ 1066423 h 2482852"/>
              <a:gd name="connsiteX675" fmla="*/ 3713326 w 5378824"/>
              <a:gd name="connsiteY675" fmla="*/ 1045654 h 2482852"/>
              <a:gd name="connsiteX676" fmla="*/ 3177471 w 5378824"/>
              <a:gd name="connsiteY676" fmla="*/ 842132 h 2482852"/>
              <a:gd name="connsiteX677" fmla="*/ 3069469 w 5378824"/>
              <a:gd name="connsiteY677" fmla="*/ 750755 h 2482852"/>
              <a:gd name="connsiteX678" fmla="*/ 931285 w 5378824"/>
              <a:gd name="connsiteY678" fmla="*/ 668274 h 2482852"/>
              <a:gd name="connsiteX679" fmla="*/ 956556 w 5378824"/>
              <a:gd name="connsiteY679" fmla="*/ 743089 h 2482852"/>
              <a:gd name="connsiteX680" fmla="*/ 943920 w 5378824"/>
              <a:gd name="connsiteY680" fmla="*/ 747245 h 2482852"/>
              <a:gd name="connsiteX681" fmla="*/ 931285 w 5378824"/>
              <a:gd name="connsiteY681" fmla="*/ 668274 h 2482852"/>
              <a:gd name="connsiteX682" fmla="*/ 952089 w 5378824"/>
              <a:gd name="connsiteY682" fmla="*/ 629666 h 2482852"/>
              <a:gd name="connsiteX683" fmla="*/ 981124 w 5378824"/>
              <a:gd name="connsiteY683" fmla="*/ 738470 h 2482852"/>
              <a:gd name="connsiteX684" fmla="*/ 952089 w 5378824"/>
              <a:gd name="connsiteY684" fmla="*/ 629666 h 2482852"/>
              <a:gd name="connsiteX685" fmla="*/ 980906 w 5378824"/>
              <a:gd name="connsiteY685" fmla="*/ 605097 h 2482852"/>
              <a:gd name="connsiteX686" fmla="*/ 993410 w 5378824"/>
              <a:gd name="connsiteY686" fmla="*/ 697421 h 2482852"/>
              <a:gd name="connsiteX687" fmla="*/ 976737 w 5378824"/>
              <a:gd name="connsiteY687" fmla="*/ 701618 h 2482852"/>
              <a:gd name="connsiteX688" fmla="*/ 960066 w 5378824"/>
              <a:gd name="connsiteY688" fmla="*/ 609293 h 2482852"/>
              <a:gd name="connsiteX689" fmla="*/ 980906 w 5378824"/>
              <a:gd name="connsiteY689" fmla="*/ 605097 h 2482852"/>
              <a:gd name="connsiteX690" fmla="*/ 1000968 w 5378824"/>
              <a:gd name="connsiteY690" fmla="*/ 559469 h 2482852"/>
              <a:gd name="connsiteX691" fmla="*/ 1030263 w 5378824"/>
              <a:gd name="connsiteY691" fmla="*/ 668274 h 2482852"/>
              <a:gd name="connsiteX692" fmla="*/ 1005154 w 5378824"/>
              <a:gd name="connsiteY692" fmla="*/ 664088 h 2482852"/>
              <a:gd name="connsiteX693" fmla="*/ 1000968 w 5378824"/>
              <a:gd name="connsiteY693" fmla="*/ 559469 h 2482852"/>
              <a:gd name="connsiteX694" fmla="*/ 2908017 w 5378824"/>
              <a:gd name="connsiteY694" fmla="*/ 519107 h 2482852"/>
              <a:gd name="connsiteX695" fmla="*/ 3152977 w 5378824"/>
              <a:gd name="connsiteY695" fmla="*/ 602173 h 2482852"/>
              <a:gd name="connsiteX696" fmla="*/ 3862947 w 5378824"/>
              <a:gd name="connsiteY696" fmla="*/ 843063 h 2482852"/>
              <a:gd name="connsiteX697" fmla="*/ 4074691 w 5378824"/>
              <a:gd name="connsiteY697" fmla="*/ 942742 h 2482852"/>
              <a:gd name="connsiteX698" fmla="*/ 4099603 w 5378824"/>
              <a:gd name="connsiteY698" fmla="*/ 959356 h 2482852"/>
              <a:gd name="connsiteX699" fmla="*/ 3900313 w 5378824"/>
              <a:gd name="connsiteY699" fmla="*/ 1254239 h 2482852"/>
              <a:gd name="connsiteX700" fmla="*/ 3622138 w 5378824"/>
              <a:gd name="connsiteY700" fmla="*/ 1702795 h 2482852"/>
              <a:gd name="connsiteX701" fmla="*/ 3547405 w 5378824"/>
              <a:gd name="connsiteY701" fmla="*/ 1744328 h 2482852"/>
              <a:gd name="connsiteX702" fmla="*/ 3638746 w 5378824"/>
              <a:gd name="connsiteY702" fmla="*/ 1590656 h 2482852"/>
              <a:gd name="connsiteX703" fmla="*/ 3842187 w 5378824"/>
              <a:gd name="connsiteY703" fmla="*/ 1266699 h 2482852"/>
              <a:gd name="connsiteX704" fmla="*/ 3858794 w 5378824"/>
              <a:gd name="connsiteY704" fmla="*/ 1229319 h 2482852"/>
              <a:gd name="connsiteX705" fmla="*/ 3738390 w 5378824"/>
              <a:gd name="connsiteY705" fmla="*/ 1412064 h 2482852"/>
              <a:gd name="connsiteX706" fmla="*/ 3543253 w 5378824"/>
              <a:gd name="connsiteY706" fmla="*/ 1731868 h 2482852"/>
              <a:gd name="connsiteX707" fmla="*/ 3476823 w 5378824"/>
              <a:gd name="connsiteY707" fmla="*/ 1765094 h 2482852"/>
              <a:gd name="connsiteX708" fmla="*/ 3522494 w 5378824"/>
              <a:gd name="connsiteY708" fmla="*/ 1694488 h 2482852"/>
              <a:gd name="connsiteX709" fmla="*/ 3638746 w 5378824"/>
              <a:gd name="connsiteY709" fmla="*/ 1490977 h 2482852"/>
              <a:gd name="connsiteX710" fmla="*/ 3838035 w 5378824"/>
              <a:gd name="connsiteY710" fmla="*/ 1150407 h 2482852"/>
              <a:gd name="connsiteX711" fmla="*/ 3916920 w 5378824"/>
              <a:gd name="connsiteY711" fmla="*/ 1005042 h 2482852"/>
              <a:gd name="connsiteX712" fmla="*/ 3900313 w 5378824"/>
              <a:gd name="connsiteY712" fmla="*/ 963509 h 2482852"/>
              <a:gd name="connsiteX713" fmla="*/ 3534949 w 5378824"/>
              <a:gd name="connsiteY713" fmla="*/ 838910 h 2482852"/>
              <a:gd name="connsiteX714" fmla="*/ 3331507 w 5378824"/>
              <a:gd name="connsiteY714" fmla="*/ 768304 h 2482852"/>
              <a:gd name="connsiteX715" fmla="*/ 3057485 w 5378824"/>
              <a:gd name="connsiteY715" fmla="*/ 685238 h 2482852"/>
              <a:gd name="connsiteX716" fmla="*/ 2974447 w 5378824"/>
              <a:gd name="connsiteY716" fmla="*/ 606326 h 2482852"/>
              <a:gd name="connsiteX717" fmla="*/ 4024869 w 5378824"/>
              <a:gd name="connsiteY717" fmla="*/ 971816 h 2482852"/>
              <a:gd name="connsiteX718" fmla="*/ 3912768 w 5378824"/>
              <a:gd name="connsiteY718" fmla="*/ 1142100 h 2482852"/>
              <a:gd name="connsiteX719" fmla="*/ 3892009 w 5378824"/>
              <a:gd name="connsiteY719" fmla="*/ 1183633 h 2482852"/>
              <a:gd name="connsiteX720" fmla="*/ 4041477 w 5378824"/>
              <a:gd name="connsiteY720" fmla="*/ 967662 h 2482852"/>
              <a:gd name="connsiteX721" fmla="*/ 3921073 w 5378824"/>
              <a:gd name="connsiteY721" fmla="*/ 917823 h 2482852"/>
              <a:gd name="connsiteX722" fmla="*/ 3559860 w 5378824"/>
              <a:gd name="connsiteY722" fmla="*/ 780764 h 2482852"/>
              <a:gd name="connsiteX723" fmla="*/ 3140522 w 5378824"/>
              <a:gd name="connsiteY723" fmla="*/ 639552 h 2482852"/>
              <a:gd name="connsiteX724" fmla="*/ 2982752 w 5378824"/>
              <a:gd name="connsiteY724" fmla="*/ 593866 h 2482852"/>
              <a:gd name="connsiteX725" fmla="*/ 2908017 w 5378824"/>
              <a:gd name="connsiteY725" fmla="*/ 519107 h 2482852"/>
              <a:gd name="connsiteX726" fmla="*/ 1025942 w 5378824"/>
              <a:gd name="connsiteY726" fmla="*/ 505067 h 2482852"/>
              <a:gd name="connsiteX727" fmla="*/ 1063606 w 5378824"/>
              <a:gd name="connsiteY727" fmla="*/ 635028 h 2482852"/>
              <a:gd name="connsiteX728" fmla="*/ 1055237 w 5378824"/>
              <a:gd name="connsiteY728" fmla="*/ 655990 h 2482852"/>
              <a:gd name="connsiteX729" fmla="*/ 1038497 w 5378824"/>
              <a:gd name="connsiteY729" fmla="*/ 647605 h 2482852"/>
              <a:gd name="connsiteX730" fmla="*/ 1009203 w 5378824"/>
              <a:gd name="connsiteY730" fmla="*/ 542798 h 2482852"/>
              <a:gd name="connsiteX731" fmla="*/ 1025942 w 5378824"/>
              <a:gd name="connsiteY731" fmla="*/ 505067 h 2482852"/>
              <a:gd name="connsiteX732" fmla="*/ 1707751 w 5378824"/>
              <a:gd name="connsiteY732" fmla="*/ 502389 h 2482852"/>
              <a:gd name="connsiteX733" fmla="*/ 1790879 w 5378824"/>
              <a:gd name="connsiteY733" fmla="*/ 772553 h 2482852"/>
              <a:gd name="connsiteX734" fmla="*/ 1811660 w 5378824"/>
              <a:gd name="connsiteY734" fmla="*/ 834898 h 2482852"/>
              <a:gd name="connsiteX735" fmla="*/ 1812180 w 5378824"/>
              <a:gd name="connsiteY735" fmla="*/ 865551 h 2482852"/>
              <a:gd name="connsiteX736" fmla="*/ 1778839 w 5378824"/>
              <a:gd name="connsiteY736" fmla="*/ 880426 h 2482852"/>
              <a:gd name="connsiteX737" fmla="*/ 1787034 w 5378824"/>
              <a:gd name="connsiteY737" fmla="*/ 892070 h 2482852"/>
              <a:gd name="connsiteX738" fmla="*/ 1795403 w 5378824"/>
              <a:gd name="connsiteY738" fmla="*/ 908719 h 2482852"/>
              <a:gd name="connsiteX739" fmla="*/ 1795403 w 5378824"/>
              <a:gd name="connsiteY739" fmla="*/ 1087698 h 2482852"/>
              <a:gd name="connsiteX740" fmla="*/ 1715892 w 5378824"/>
              <a:gd name="connsiteY740" fmla="*/ 763039 h 2482852"/>
              <a:gd name="connsiteX741" fmla="*/ 1757740 w 5378824"/>
              <a:gd name="connsiteY741" fmla="*/ 850447 h 2482852"/>
              <a:gd name="connsiteX742" fmla="*/ 1777589 w 5378824"/>
              <a:gd name="connsiteY742" fmla="*/ 878650 h 2482852"/>
              <a:gd name="connsiteX743" fmla="*/ 1716064 w 5378824"/>
              <a:gd name="connsiteY743" fmla="*/ 730990 h 2482852"/>
              <a:gd name="connsiteX744" fmla="*/ 1657875 w 5378824"/>
              <a:gd name="connsiteY744" fmla="*/ 577203 h 2482852"/>
              <a:gd name="connsiteX745" fmla="*/ 1662030 w 5378824"/>
              <a:gd name="connsiteY745" fmla="*/ 531483 h 2482852"/>
              <a:gd name="connsiteX746" fmla="*/ 1707751 w 5378824"/>
              <a:gd name="connsiteY746" fmla="*/ 502389 h 2482852"/>
              <a:gd name="connsiteX747" fmla="*/ 1466892 w 5378824"/>
              <a:gd name="connsiteY747" fmla="*/ 468214 h 2482852"/>
              <a:gd name="connsiteX748" fmla="*/ 1583060 w 5378824"/>
              <a:gd name="connsiteY748" fmla="*/ 729630 h 2482852"/>
              <a:gd name="connsiteX749" fmla="*/ 1255301 w 5378824"/>
              <a:gd name="connsiteY749" fmla="*/ 820918 h 2482852"/>
              <a:gd name="connsiteX750" fmla="*/ 919245 w 5378824"/>
              <a:gd name="connsiteY750" fmla="*/ 912207 h 2482852"/>
              <a:gd name="connsiteX751" fmla="*/ 894352 w 5378824"/>
              <a:gd name="connsiteY751" fmla="*/ 908057 h 2482852"/>
              <a:gd name="connsiteX752" fmla="*/ 819673 w 5378824"/>
              <a:gd name="connsiteY752" fmla="*/ 837517 h 2482852"/>
              <a:gd name="connsiteX753" fmla="*/ 873608 w 5378824"/>
              <a:gd name="connsiteY753" fmla="*/ 754527 h 2482852"/>
              <a:gd name="connsiteX754" fmla="*/ 894352 w 5378824"/>
              <a:gd name="connsiteY754" fmla="*/ 800171 h 2482852"/>
              <a:gd name="connsiteX755" fmla="*/ 935839 w 5378824"/>
              <a:gd name="connsiteY755" fmla="*/ 816768 h 2482852"/>
              <a:gd name="connsiteX756" fmla="*/ 1027115 w 5378824"/>
              <a:gd name="connsiteY756" fmla="*/ 787723 h 2482852"/>
              <a:gd name="connsiteX757" fmla="*/ 1047859 w 5378824"/>
              <a:gd name="connsiteY757" fmla="*/ 750377 h 2482852"/>
              <a:gd name="connsiteX758" fmla="*/ 1047859 w 5378824"/>
              <a:gd name="connsiteY758" fmla="*/ 729630 h 2482852"/>
              <a:gd name="connsiteX759" fmla="*/ 1056156 w 5378824"/>
              <a:gd name="connsiteY759" fmla="*/ 708883 h 2482852"/>
              <a:gd name="connsiteX760" fmla="*/ 1076900 w 5378824"/>
              <a:gd name="connsiteY760" fmla="*/ 721331 h 2482852"/>
              <a:gd name="connsiteX761" fmla="*/ 1093496 w 5378824"/>
              <a:gd name="connsiteY761" fmla="*/ 766975 h 2482852"/>
              <a:gd name="connsiteX762" fmla="*/ 1130835 w 5378824"/>
              <a:gd name="connsiteY762" fmla="*/ 787723 h 2482852"/>
              <a:gd name="connsiteX763" fmla="*/ 1230408 w 5378824"/>
              <a:gd name="connsiteY763" fmla="*/ 766975 h 2482852"/>
              <a:gd name="connsiteX764" fmla="*/ 1251152 w 5378824"/>
              <a:gd name="connsiteY764" fmla="*/ 737930 h 2482852"/>
              <a:gd name="connsiteX765" fmla="*/ 1217962 w 5378824"/>
              <a:gd name="connsiteY765" fmla="*/ 596847 h 2482852"/>
              <a:gd name="connsiteX766" fmla="*/ 1213812 w 5378824"/>
              <a:gd name="connsiteY766" fmla="*/ 559502 h 2482852"/>
              <a:gd name="connsiteX767" fmla="*/ 1226259 w 5378824"/>
              <a:gd name="connsiteY767" fmla="*/ 555352 h 2482852"/>
              <a:gd name="connsiteX768" fmla="*/ 1247003 w 5378824"/>
              <a:gd name="connsiteY768" fmla="*/ 609295 h 2482852"/>
              <a:gd name="connsiteX769" fmla="*/ 1296790 w 5378824"/>
              <a:gd name="connsiteY769" fmla="*/ 634192 h 2482852"/>
              <a:gd name="connsiteX770" fmla="*/ 1392213 w 5378824"/>
              <a:gd name="connsiteY770" fmla="*/ 605147 h 2482852"/>
              <a:gd name="connsiteX771" fmla="*/ 1412956 w 5378824"/>
              <a:gd name="connsiteY771" fmla="*/ 567801 h 2482852"/>
              <a:gd name="connsiteX772" fmla="*/ 1408808 w 5378824"/>
              <a:gd name="connsiteY772" fmla="*/ 551203 h 2482852"/>
              <a:gd name="connsiteX773" fmla="*/ 1466892 w 5378824"/>
              <a:gd name="connsiteY773" fmla="*/ 468214 h 2482852"/>
              <a:gd name="connsiteX774" fmla="*/ 1450154 w 5378824"/>
              <a:gd name="connsiteY774" fmla="*/ 440135 h 2482852"/>
              <a:gd name="connsiteX775" fmla="*/ 1458461 w 5378824"/>
              <a:gd name="connsiteY775" fmla="*/ 452595 h 2482852"/>
              <a:gd name="connsiteX776" fmla="*/ 1404463 w 5378824"/>
              <a:gd name="connsiteY776" fmla="*/ 473362 h 2482852"/>
              <a:gd name="connsiteX777" fmla="*/ 1383694 w 5378824"/>
              <a:gd name="connsiteY777" fmla="*/ 510741 h 2482852"/>
              <a:gd name="connsiteX778" fmla="*/ 1396156 w 5378824"/>
              <a:gd name="connsiteY778" fmla="*/ 589654 h 2482852"/>
              <a:gd name="connsiteX779" fmla="*/ 1321388 w 5378824"/>
              <a:gd name="connsiteY779" fmla="*/ 618727 h 2482852"/>
              <a:gd name="connsiteX780" fmla="*/ 1271544 w 5378824"/>
              <a:gd name="connsiteY780" fmla="*/ 635340 h 2482852"/>
              <a:gd name="connsiteX781" fmla="*/ 1242468 w 5378824"/>
              <a:gd name="connsiteY781" fmla="*/ 568888 h 2482852"/>
              <a:gd name="connsiteX782" fmla="*/ 1213392 w 5378824"/>
              <a:gd name="connsiteY782" fmla="*/ 548121 h 2482852"/>
              <a:gd name="connsiteX783" fmla="*/ 1205084 w 5378824"/>
              <a:gd name="connsiteY783" fmla="*/ 581347 h 2482852"/>
              <a:gd name="connsiteX784" fmla="*/ 1234161 w 5378824"/>
              <a:gd name="connsiteY784" fmla="*/ 714253 h 2482852"/>
              <a:gd name="connsiteX785" fmla="*/ 1242468 w 5378824"/>
              <a:gd name="connsiteY785" fmla="*/ 751633 h 2482852"/>
              <a:gd name="connsiteX786" fmla="*/ 1122010 w 5378824"/>
              <a:gd name="connsiteY786" fmla="*/ 776552 h 2482852"/>
              <a:gd name="connsiteX787" fmla="*/ 1105395 w 5378824"/>
              <a:gd name="connsiteY787" fmla="*/ 764092 h 2482852"/>
              <a:gd name="connsiteX788" fmla="*/ 1084627 w 5378824"/>
              <a:gd name="connsiteY788" fmla="*/ 714253 h 2482852"/>
              <a:gd name="connsiteX789" fmla="*/ 1059705 w 5378824"/>
              <a:gd name="connsiteY789" fmla="*/ 697639 h 2482852"/>
              <a:gd name="connsiteX790" fmla="*/ 1034782 w 5378824"/>
              <a:gd name="connsiteY790" fmla="*/ 726712 h 2482852"/>
              <a:gd name="connsiteX791" fmla="*/ 984937 w 5378824"/>
              <a:gd name="connsiteY791" fmla="*/ 793165 h 2482852"/>
              <a:gd name="connsiteX792" fmla="*/ 914324 w 5378824"/>
              <a:gd name="connsiteY792" fmla="*/ 813932 h 2482852"/>
              <a:gd name="connsiteX793" fmla="*/ 881095 w 5378824"/>
              <a:gd name="connsiteY793" fmla="*/ 739172 h 2482852"/>
              <a:gd name="connsiteX794" fmla="*/ 889403 w 5378824"/>
              <a:gd name="connsiteY794" fmla="*/ 735019 h 2482852"/>
              <a:gd name="connsiteX795" fmla="*/ 901863 w 5378824"/>
              <a:gd name="connsiteY795" fmla="*/ 755786 h 2482852"/>
              <a:gd name="connsiteX796" fmla="*/ 914324 w 5378824"/>
              <a:gd name="connsiteY796" fmla="*/ 776552 h 2482852"/>
              <a:gd name="connsiteX797" fmla="*/ 997399 w 5378824"/>
              <a:gd name="connsiteY797" fmla="*/ 759939 h 2482852"/>
              <a:gd name="connsiteX798" fmla="*/ 1014014 w 5378824"/>
              <a:gd name="connsiteY798" fmla="*/ 739172 h 2482852"/>
              <a:gd name="connsiteX799" fmla="*/ 1014014 w 5378824"/>
              <a:gd name="connsiteY799" fmla="*/ 697639 h 2482852"/>
              <a:gd name="connsiteX800" fmla="*/ 1068012 w 5378824"/>
              <a:gd name="connsiteY800" fmla="*/ 668567 h 2482852"/>
              <a:gd name="connsiteX801" fmla="*/ 1092935 w 5378824"/>
              <a:gd name="connsiteY801" fmla="*/ 664413 h 2482852"/>
              <a:gd name="connsiteX802" fmla="*/ 1117856 w 5378824"/>
              <a:gd name="connsiteY802" fmla="*/ 735019 h 2482852"/>
              <a:gd name="connsiteX803" fmla="*/ 1142779 w 5378824"/>
              <a:gd name="connsiteY803" fmla="*/ 751633 h 2482852"/>
              <a:gd name="connsiteX804" fmla="*/ 1171854 w 5378824"/>
              <a:gd name="connsiteY804" fmla="*/ 747478 h 2482852"/>
              <a:gd name="connsiteX805" fmla="*/ 1213392 w 5378824"/>
              <a:gd name="connsiteY805" fmla="*/ 693486 h 2482852"/>
              <a:gd name="connsiteX806" fmla="*/ 1188469 w 5378824"/>
              <a:gd name="connsiteY806" fmla="*/ 593807 h 2482852"/>
              <a:gd name="connsiteX807" fmla="*/ 1234161 w 5378824"/>
              <a:gd name="connsiteY807" fmla="*/ 514894 h 2482852"/>
              <a:gd name="connsiteX808" fmla="*/ 1263237 w 5378824"/>
              <a:gd name="connsiteY808" fmla="*/ 589654 h 2482852"/>
              <a:gd name="connsiteX809" fmla="*/ 1300620 w 5378824"/>
              <a:gd name="connsiteY809" fmla="*/ 606266 h 2482852"/>
              <a:gd name="connsiteX810" fmla="*/ 1387848 w 5378824"/>
              <a:gd name="connsiteY810" fmla="*/ 581347 h 2482852"/>
              <a:gd name="connsiteX811" fmla="*/ 1371233 w 5378824"/>
              <a:gd name="connsiteY811" fmla="*/ 510741 h 2482852"/>
              <a:gd name="connsiteX812" fmla="*/ 1400309 w 5378824"/>
              <a:gd name="connsiteY812" fmla="*/ 452595 h 2482852"/>
              <a:gd name="connsiteX813" fmla="*/ 1450154 w 5378824"/>
              <a:gd name="connsiteY813" fmla="*/ 440135 h 2482852"/>
              <a:gd name="connsiteX814" fmla="*/ 1064191 w 5378824"/>
              <a:gd name="connsiteY814" fmla="*/ 440135 h 2482852"/>
              <a:gd name="connsiteX815" fmla="*/ 1076476 w 5378824"/>
              <a:gd name="connsiteY815" fmla="*/ 440135 h 2482852"/>
              <a:gd name="connsiteX816" fmla="*/ 1146087 w 5378824"/>
              <a:gd name="connsiteY816" fmla="*/ 722041 h 2482852"/>
              <a:gd name="connsiteX817" fmla="*/ 1133802 w 5378824"/>
              <a:gd name="connsiteY817" fmla="*/ 726186 h 2482852"/>
              <a:gd name="connsiteX818" fmla="*/ 1096950 w 5378824"/>
              <a:gd name="connsiteY818" fmla="*/ 614253 h 2482852"/>
              <a:gd name="connsiteX819" fmla="*/ 1084665 w 5378824"/>
              <a:gd name="connsiteY819" fmla="*/ 643273 h 2482852"/>
              <a:gd name="connsiteX820" fmla="*/ 1076476 w 5378824"/>
              <a:gd name="connsiteY820" fmla="*/ 643273 h 2482852"/>
              <a:gd name="connsiteX821" fmla="*/ 1035527 w 5378824"/>
              <a:gd name="connsiteY821" fmla="*/ 489883 h 2482852"/>
              <a:gd name="connsiteX822" fmla="*/ 1047811 w 5378824"/>
              <a:gd name="connsiteY822" fmla="*/ 485737 h 2482852"/>
              <a:gd name="connsiteX823" fmla="*/ 1080570 w 5378824"/>
              <a:gd name="connsiteY823" fmla="*/ 597670 h 2482852"/>
              <a:gd name="connsiteX824" fmla="*/ 1064191 w 5378824"/>
              <a:gd name="connsiteY824" fmla="*/ 440135 h 2482852"/>
              <a:gd name="connsiteX825" fmla="*/ 1591373 w 5378824"/>
              <a:gd name="connsiteY825" fmla="*/ 406792 h 2482852"/>
              <a:gd name="connsiteX826" fmla="*/ 1637092 w 5378824"/>
              <a:gd name="connsiteY826" fmla="*/ 464981 h 2482852"/>
              <a:gd name="connsiteX827" fmla="*/ 1674500 w 5378824"/>
              <a:gd name="connsiteY827" fmla="*/ 419261 h 2482852"/>
              <a:gd name="connsiteX828" fmla="*/ 1662030 w 5378824"/>
              <a:gd name="connsiteY828" fmla="*/ 531483 h 2482852"/>
              <a:gd name="connsiteX829" fmla="*/ 1645405 w 5378824"/>
              <a:gd name="connsiteY829" fmla="*/ 568891 h 2482852"/>
              <a:gd name="connsiteX830" fmla="*/ 1674500 w 5378824"/>
              <a:gd name="connsiteY830" fmla="*/ 822430 h 2482852"/>
              <a:gd name="connsiteX831" fmla="*/ 1666187 w 5378824"/>
              <a:gd name="connsiteY831" fmla="*/ 843211 h 2482852"/>
              <a:gd name="connsiteX832" fmla="*/ 1587216 w 5378824"/>
              <a:gd name="connsiteY832" fmla="*/ 610454 h 2482852"/>
              <a:gd name="connsiteX833" fmla="*/ 1591373 w 5378824"/>
              <a:gd name="connsiteY833" fmla="*/ 406792 h 2482852"/>
              <a:gd name="connsiteX834" fmla="*/ 2670641 w 5378824"/>
              <a:gd name="connsiteY834" fmla="*/ 398017 h 2482852"/>
              <a:gd name="connsiteX835" fmla="*/ 2807632 w 5378824"/>
              <a:gd name="connsiteY835" fmla="*/ 439563 h 2482852"/>
              <a:gd name="connsiteX836" fmla="*/ 2832539 w 5378824"/>
              <a:gd name="connsiteY836" fmla="*/ 460334 h 2482852"/>
              <a:gd name="connsiteX837" fmla="*/ 3255963 w 5378824"/>
              <a:gd name="connsiteY837" fmla="*/ 1125051 h 2482852"/>
              <a:gd name="connsiteX838" fmla="*/ 3251812 w 5378824"/>
              <a:gd name="connsiteY838" fmla="*/ 1166597 h 2482852"/>
              <a:gd name="connsiteX839" fmla="*/ 2666490 w 5378824"/>
              <a:gd name="connsiteY839" fmla="*/ 1955949 h 2482852"/>
              <a:gd name="connsiteX840" fmla="*/ 2637432 w 5378824"/>
              <a:gd name="connsiteY840" fmla="*/ 1980876 h 2482852"/>
              <a:gd name="connsiteX841" fmla="*/ 2454779 w 5378824"/>
              <a:gd name="connsiteY841" fmla="*/ 2026575 h 2482852"/>
              <a:gd name="connsiteX842" fmla="*/ 2446476 w 5378824"/>
              <a:gd name="connsiteY842" fmla="*/ 2018267 h 2482852"/>
              <a:gd name="connsiteX843" fmla="*/ 2533652 w 5378824"/>
              <a:gd name="connsiteY843" fmla="*/ 1901941 h 2482852"/>
              <a:gd name="connsiteX844" fmla="*/ 2898958 w 5378824"/>
              <a:gd name="connsiteY844" fmla="*/ 1424175 h 2482852"/>
              <a:gd name="connsiteX845" fmla="*/ 3127276 w 5378824"/>
              <a:gd name="connsiteY845" fmla="*/ 1145824 h 2482852"/>
              <a:gd name="connsiteX846" fmla="*/ 3131427 w 5378824"/>
              <a:gd name="connsiteY846" fmla="*/ 1087662 h 2482852"/>
              <a:gd name="connsiteX847" fmla="*/ 2782725 w 5378824"/>
              <a:gd name="connsiteY847" fmla="*/ 576660 h 2482852"/>
              <a:gd name="connsiteX848" fmla="*/ 2670641 w 5378824"/>
              <a:gd name="connsiteY848" fmla="*/ 398017 h 2482852"/>
              <a:gd name="connsiteX849" fmla="*/ 1101895 w 5378824"/>
              <a:gd name="connsiteY849" fmla="*/ 398017 h 2482852"/>
              <a:gd name="connsiteX850" fmla="*/ 1172410 w 5378824"/>
              <a:gd name="connsiteY850" fmla="*/ 729696 h 2482852"/>
              <a:gd name="connsiteX851" fmla="*/ 1101895 w 5378824"/>
              <a:gd name="connsiteY851" fmla="*/ 398017 h 2482852"/>
              <a:gd name="connsiteX852" fmla="*/ 1117529 w 5378824"/>
              <a:gd name="connsiteY852" fmla="*/ 361165 h 2482852"/>
              <a:gd name="connsiteX853" fmla="*/ 1129973 w 5378824"/>
              <a:gd name="connsiteY853" fmla="*/ 361165 h 2482852"/>
              <a:gd name="connsiteX854" fmla="*/ 1163157 w 5378824"/>
              <a:gd name="connsiteY854" fmla="*/ 502195 h 2482852"/>
              <a:gd name="connsiteX855" fmla="*/ 1196340 w 5378824"/>
              <a:gd name="connsiteY855" fmla="*/ 709595 h 2482852"/>
              <a:gd name="connsiteX856" fmla="*/ 1196340 w 5378824"/>
              <a:gd name="connsiteY856" fmla="*/ 717890 h 2482852"/>
              <a:gd name="connsiteX857" fmla="*/ 1188045 w 5378824"/>
              <a:gd name="connsiteY857" fmla="*/ 726186 h 2482852"/>
              <a:gd name="connsiteX858" fmla="*/ 1175601 w 5378824"/>
              <a:gd name="connsiteY858" fmla="*/ 693003 h 2482852"/>
              <a:gd name="connsiteX859" fmla="*/ 1109234 w 5378824"/>
              <a:gd name="connsiteY859" fmla="*/ 402645 h 2482852"/>
              <a:gd name="connsiteX860" fmla="*/ 1117529 w 5378824"/>
              <a:gd name="connsiteY860" fmla="*/ 361165 h 2482852"/>
              <a:gd name="connsiteX861" fmla="*/ 2492104 w 5378824"/>
              <a:gd name="connsiteY861" fmla="*/ 352390 h 2482852"/>
              <a:gd name="connsiteX862" fmla="*/ 2650021 w 5378824"/>
              <a:gd name="connsiteY862" fmla="*/ 431339 h 2482852"/>
              <a:gd name="connsiteX863" fmla="*/ 2990791 w 5378824"/>
              <a:gd name="connsiteY863" fmla="*/ 938277 h 2482852"/>
              <a:gd name="connsiteX864" fmla="*/ 3082218 w 5378824"/>
              <a:gd name="connsiteY864" fmla="*/ 1092019 h 2482852"/>
              <a:gd name="connsiteX865" fmla="*/ 3082218 w 5378824"/>
              <a:gd name="connsiteY865" fmla="*/ 1125261 h 2482852"/>
              <a:gd name="connsiteX866" fmla="*/ 2899366 w 5378824"/>
              <a:gd name="connsiteY866" fmla="*/ 1357954 h 2482852"/>
              <a:gd name="connsiteX867" fmla="*/ 2866119 w 5378824"/>
              <a:gd name="connsiteY867" fmla="*/ 1279005 h 2482852"/>
              <a:gd name="connsiteX868" fmla="*/ 2957546 w 5378824"/>
              <a:gd name="connsiteY868" fmla="*/ 1158504 h 2482852"/>
              <a:gd name="connsiteX869" fmla="*/ 2965857 w 5378824"/>
              <a:gd name="connsiteY869" fmla="*/ 1071243 h 2482852"/>
              <a:gd name="connsiteX870" fmla="*/ 2550284 w 5378824"/>
              <a:gd name="connsiteY870" fmla="*/ 447960 h 2482852"/>
              <a:gd name="connsiteX871" fmla="*/ 2492104 w 5378824"/>
              <a:gd name="connsiteY871" fmla="*/ 352390 h 2482852"/>
              <a:gd name="connsiteX872" fmla="*/ 2467747 w 5378824"/>
              <a:gd name="connsiteY872" fmla="*/ 352390 h 2482852"/>
              <a:gd name="connsiteX873" fmla="*/ 2558964 w 5378824"/>
              <a:gd name="connsiteY873" fmla="*/ 489364 h 2482852"/>
              <a:gd name="connsiteX874" fmla="*/ 2836761 w 5378824"/>
              <a:gd name="connsiteY874" fmla="*/ 896137 h 2482852"/>
              <a:gd name="connsiteX875" fmla="*/ 2961148 w 5378824"/>
              <a:gd name="connsiteY875" fmla="*/ 1091222 h 2482852"/>
              <a:gd name="connsiteX876" fmla="*/ 2965294 w 5378824"/>
              <a:gd name="connsiteY876" fmla="*/ 1128579 h 2482852"/>
              <a:gd name="connsiteX877" fmla="*/ 2824322 w 5378824"/>
              <a:gd name="connsiteY877" fmla="*/ 1307061 h 2482852"/>
              <a:gd name="connsiteX878" fmla="*/ 2787006 w 5378824"/>
              <a:gd name="connsiteY878" fmla="*/ 1278006 h 2482852"/>
              <a:gd name="connsiteX879" fmla="*/ 2604573 w 5378824"/>
              <a:gd name="connsiteY879" fmla="*/ 1128579 h 2482852"/>
              <a:gd name="connsiteX880" fmla="*/ 2297752 w 5378824"/>
              <a:gd name="connsiteY880" fmla="*/ 937645 h 2482852"/>
              <a:gd name="connsiteX881" fmla="*/ 2256290 w 5378824"/>
              <a:gd name="connsiteY881" fmla="*/ 804821 h 2482852"/>
              <a:gd name="connsiteX882" fmla="*/ 2451162 w 5378824"/>
              <a:gd name="connsiteY882" fmla="*/ 377294 h 2482852"/>
              <a:gd name="connsiteX883" fmla="*/ 2467747 w 5378824"/>
              <a:gd name="connsiteY883" fmla="*/ 352390 h 2482852"/>
              <a:gd name="connsiteX884" fmla="*/ 1150938 w 5378824"/>
              <a:gd name="connsiteY884" fmla="*/ 322557 h 2482852"/>
              <a:gd name="connsiteX885" fmla="*/ 1200489 w 5378824"/>
              <a:gd name="connsiteY885" fmla="*/ 502379 h 2482852"/>
              <a:gd name="connsiteX886" fmla="*/ 1179842 w 5378824"/>
              <a:gd name="connsiteY886" fmla="*/ 519107 h 2482852"/>
              <a:gd name="connsiteX887" fmla="*/ 1138550 w 5378824"/>
              <a:gd name="connsiteY887" fmla="*/ 326739 h 2482852"/>
              <a:gd name="connsiteX888" fmla="*/ 1150938 w 5378824"/>
              <a:gd name="connsiteY888" fmla="*/ 322557 h 2482852"/>
              <a:gd name="connsiteX889" fmla="*/ 1163246 w 5378824"/>
              <a:gd name="connsiteY889" fmla="*/ 294478 h 2482852"/>
              <a:gd name="connsiteX890" fmla="*/ 1213553 w 5378824"/>
              <a:gd name="connsiteY890" fmla="*/ 501558 h 2482852"/>
              <a:gd name="connsiteX891" fmla="*/ 1154861 w 5378824"/>
              <a:gd name="connsiteY891" fmla="*/ 298619 h 2482852"/>
              <a:gd name="connsiteX892" fmla="*/ 1163246 w 5378824"/>
              <a:gd name="connsiteY892" fmla="*/ 294478 h 2482852"/>
              <a:gd name="connsiteX893" fmla="*/ 1374882 w 5378824"/>
              <a:gd name="connsiteY893" fmla="*/ 269909 h 2482852"/>
              <a:gd name="connsiteX894" fmla="*/ 1433233 w 5378824"/>
              <a:gd name="connsiteY894" fmla="*/ 397828 h 2482852"/>
              <a:gd name="connsiteX895" fmla="*/ 1424898 w 5378824"/>
              <a:gd name="connsiteY895" fmla="*/ 422587 h 2482852"/>
              <a:gd name="connsiteX896" fmla="*/ 1416561 w 5378824"/>
              <a:gd name="connsiteY896" fmla="*/ 418461 h 2482852"/>
              <a:gd name="connsiteX897" fmla="*/ 1370715 w 5378824"/>
              <a:gd name="connsiteY897" fmla="*/ 274036 h 2482852"/>
              <a:gd name="connsiteX898" fmla="*/ 1374882 w 5378824"/>
              <a:gd name="connsiteY898" fmla="*/ 269909 h 2482852"/>
              <a:gd name="connsiteX899" fmla="*/ 2172710 w 5378824"/>
              <a:gd name="connsiteY899" fmla="*/ 252360 h 2482852"/>
              <a:gd name="connsiteX900" fmla="*/ 2214828 w 5378824"/>
              <a:gd name="connsiteY900" fmla="*/ 264804 h 2482852"/>
              <a:gd name="connsiteX901" fmla="*/ 2181133 w 5378824"/>
              <a:gd name="connsiteY901" fmla="*/ 343616 h 2482852"/>
              <a:gd name="connsiteX902" fmla="*/ 2172710 w 5378824"/>
              <a:gd name="connsiteY902" fmla="*/ 343616 h 2482852"/>
              <a:gd name="connsiteX903" fmla="*/ 2172710 w 5378824"/>
              <a:gd name="connsiteY903" fmla="*/ 252360 h 2482852"/>
              <a:gd name="connsiteX904" fmla="*/ 2121817 w 5378824"/>
              <a:gd name="connsiteY904" fmla="*/ 240722 h 2482852"/>
              <a:gd name="connsiteX905" fmla="*/ 2151225 w 5378824"/>
              <a:gd name="connsiteY905" fmla="*/ 269817 h 2482852"/>
              <a:gd name="connsiteX906" fmla="*/ 2151225 w 5378824"/>
              <a:gd name="connsiteY906" fmla="*/ 394507 h 2482852"/>
              <a:gd name="connsiteX907" fmla="*/ 2168030 w 5378824"/>
              <a:gd name="connsiteY907" fmla="*/ 398664 h 2482852"/>
              <a:gd name="connsiteX908" fmla="*/ 2201640 w 5378824"/>
              <a:gd name="connsiteY908" fmla="*/ 328005 h 2482852"/>
              <a:gd name="connsiteX909" fmla="*/ 2260455 w 5378824"/>
              <a:gd name="connsiteY909" fmla="*/ 278129 h 2482852"/>
              <a:gd name="connsiteX910" fmla="*/ 2130219 w 5378824"/>
              <a:gd name="connsiteY910" fmla="*/ 552450 h 2482852"/>
              <a:gd name="connsiteX911" fmla="*/ 2121817 w 5378824"/>
              <a:gd name="connsiteY911" fmla="*/ 552450 h 2482852"/>
              <a:gd name="connsiteX912" fmla="*/ 2121817 w 5378824"/>
              <a:gd name="connsiteY912" fmla="*/ 240722 h 2482852"/>
              <a:gd name="connsiteX913" fmla="*/ 1491804 w 5378824"/>
              <a:gd name="connsiteY913" fmla="*/ 222526 h 2482852"/>
              <a:gd name="connsiteX914" fmla="*/ 1753287 w 5378824"/>
              <a:gd name="connsiteY914" fmla="*/ 260038 h 2482852"/>
              <a:gd name="connsiteX915" fmla="*/ 1637072 w 5378824"/>
              <a:gd name="connsiteY915" fmla="*/ 455930 h 2482852"/>
              <a:gd name="connsiteX916" fmla="*/ 1504255 w 5378824"/>
              <a:gd name="connsiteY916" fmla="*/ 264205 h 2482852"/>
              <a:gd name="connsiteX917" fmla="*/ 1491804 w 5378824"/>
              <a:gd name="connsiteY917" fmla="*/ 222526 h 2482852"/>
              <a:gd name="connsiteX918" fmla="*/ 2056886 w 5378824"/>
              <a:gd name="connsiteY918" fmla="*/ 219016 h 2482852"/>
              <a:gd name="connsiteX919" fmla="*/ 2098419 w 5378824"/>
              <a:gd name="connsiteY919" fmla="*/ 256380 h 2482852"/>
              <a:gd name="connsiteX920" fmla="*/ 2102572 w 5378824"/>
              <a:gd name="connsiteY920" fmla="*/ 538685 h 2482852"/>
              <a:gd name="connsiteX921" fmla="*/ 2106725 w 5378824"/>
              <a:gd name="connsiteY921" fmla="*/ 613413 h 2482852"/>
              <a:gd name="connsiteX922" fmla="*/ 2119185 w 5378824"/>
              <a:gd name="connsiteY922" fmla="*/ 617565 h 2482852"/>
              <a:gd name="connsiteX923" fmla="*/ 2272858 w 5378824"/>
              <a:gd name="connsiteY923" fmla="*/ 281289 h 2482852"/>
              <a:gd name="connsiteX924" fmla="*/ 2306083 w 5378824"/>
              <a:gd name="connsiteY924" fmla="*/ 293744 h 2482852"/>
              <a:gd name="connsiteX925" fmla="*/ 2077653 w 5378824"/>
              <a:gd name="connsiteY925" fmla="*/ 775324 h 2482852"/>
              <a:gd name="connsiteX926" fmla="*/ 2073500 w 5378824"/>
              <a:gd name="connsiteY926" fmla="*/ 775324 h 2482852"/>
              <a:gd name="connsiteX927" fmla="*/ 2056886 w 5378824"/>
              <a:gd name="connsiteY927" fmla="*/ 219016 h 2482852"/>
              <a:gd name="connsiteX928" fmla="*/ 1205646 w 5378824"/>
              <a:gd name="connsiteY928" fmla="*/ 218780 h 2482852"/>
              <a:gd name="connsiteX929" fmla="*/ 1226419 w 5378824"/>
              <a:gd name="connsiteY929" fmla="*/ 239570 h 2482852"/>
              <a:gd name="connsiteX930" fmla="*/ 1263808 w 5378824"/>
              <a:gd name="connsiteY930" fmla="*/ 351837 h 2482852"/>
              <a:gd name="connsiteX931" fmla="*/ 1317817 w 5378824"/>
              <a:gd name="connsiteY931" fmla="*/ 547265 h 2482852"/>
              <a:gd name="connsiteX932" fmla="*/ 1317817 w 5378824"/>
              <a:gd name="connsiteY932" fmla="*/ 580529 h 2482852"/>
              <a:gd name="connsiteX933" fmla="*/ 1309508 w 5378824"/>
              <a:gd name="connsiteY933" fmla="*/ 580529 h 2482852"/>
              <a:gd name="connsiteX934" fmla="*/ 1297045 w 5378824"/>
              <a:gd name="connsiteY934" fmla="*/ 547265 h 2482852"/>
              <a:gd name="connsiteX935" fmla="*/ 1230573 w 5378824"/>
              <a:gd name="connsiteY935" fmla="*/ 322730 h 2482852"/>
              <a:gd name="connsiteX936" fmla="*/ 1209800 w 5378824"/>
              <a:gd name="connsiteY936" fmla="*/ 285308 h 2482852"/>
              <a:gd name="connsiteX937" fmla="*/ 1288735 w 5378824"/>
              <a:gd name="connsiteY937" fmla="*/ 559739 h 2482852"/>
              <a:gd name="connsiteX938" fmla="*/ 1292890 w 5378824"/>
              <a:gd name="connsiteY938" fmla="*/ 580529 h 2482852"/>
              <a:gd name="connsiteX939" fmla="*/ 1193183 w 5378824"/>
              <a:gd name="connsiteY939" fmla="*/ 256202 h 2482852"/>
              <a:gd name="connsiteX940" fmla="*/ 1213955 w 5378824"/>
              <a:gd name="connsiteY940" fmla="*/ 285308 h 2482852"/>
              <a:gd name="connsiteX941" fmla="*/ 1205646 w 5378824"/>
              <a:gd name="connsiteY941" fmla="*/ 218780 h 2482852"/>
              <a:gd name="connsiteX942" fmla="*/ 1994666 w 5378824"/>
              <a:gd name="connsiteY942" fmla="*/ 203223 h 2482852"/>
              <a:gd name="connsiteX943" fmla="*/ 1998814 w 5378824"/>
              <a:gd name="connsiteY943" fmla="*/ 203223 h 2482852"/>
              <a:gd name="connsiteX944" fmla="*/ 2007110 w 5378824"/>
              <a:gd name="connsiteY944" fmla="*/ 261343 h 2482852"/>
              <a:gd name="connsiteX945" fmla="*/ 2023702 w 5378824"/>
              <a:gd name="connsiteY945" fmla="*/ 597614 h 2482852"/>
              <a:gd name="connsiteX946" fmla="*/ 2023702 w 5378824"/>
              <a:gd name="connsiteY946" fmla="*/ 834249 h 2482852"/>
              <a:gd name="connsiteX947" fmla="*/ 2048590 w 5378824"/>
              <a:gd name="connsiteY947" fmla="*/ 888219 h 2482852"/>
              <a:gd name="connsiteX948" fmla="*/ 2094218 w 5378824"/>
              <a:gd name="connsiteY948" fmla="*/ 846703 h 2482852"/>
              <a:gd name="connsiteX949" fmla="*/ 2338948 w 5378824"/>
              <a:gd name="connsiteY949" fmla="*/ 327767 h 2482852"/>
              <a:gd name="connsiteX950" fmla="*/ 2376280 w 5378824"/>
              <a:gd name="connsiteY950" fmla="*/ 319465 h 2482852"/>
              <a:gd name="connsiteX951" fmla="*/ 1978074 w 5378824"/>
              <a:gd name="connsiteY951" fmla="*/ 1145611 h 2482852"/>
              <a:gd name="connsiteX952" fmla="*/ 1965630 w 5378824"/>
              <a:gd name="connsiteY952" fmla="*/ 1141459 h 2482852"/>
              <a:gd name="connsiteX953" fmla="*/ 1994666 w 5378824"/>
              <a:gd name="connsiteY953" fmla="*/ 203223 h 2482852"/>
              <a:gd name="connsiteX954" fmla="*/ 1877885 w 5378824"/>
              <a:gd name="connsiteY954" fmla="*/ 161105 h 2482852"/>
              <a:gd name="connsiteX955" fmla="*/ 1973371 w 5378824"/>
              <a:gd name="connsiteY955" fmla="*/ 190208 h 2482852"/>
              <a:gd name="connsiteX956" fmla="*/ 1948461 w 5378824"/>
              <a:gd name="connsiteY956" fmla="*/ 1208822 h 2482852"/>
              <a:gd name="connsiteX957" fmla="*/ 1960916 w 5378824"/>
              <a:gd name="connsiteY957" fmla="*/ 1212979 h 2482852"/>
              <a:gd name="connsiteX958" fmla="*/ 2388526 w 5378824"/>
              <a:gd name="connsiteY958" fmla="*/ 319093 h 2482852"/>
              <a:gd name="connsiteX959" fmla="*/ 2434192 w 5378824"/>
              <a:gd name="connsiteY959" fmla="*/ 331566 h 2482852"/>
              <a:gd name="connsiteX960" fmla="*/ 1931855 w 5378824"/>
              <a:gd name="connsiteY960" fmla="*/ 1400072 h 2482852"/>
              <a:gd name="connsiteX961" fmla="*/ 1882037 w 5378824"/>
              <a:gd name="connsiteY961" fmla="*/ 1267028 h 2482852"/>
              <a:gd name="connsiteX962" fmla="*/ 1886188 w 5378824"/>
              <a:gd name="connsiteY962" fmla="*/ 460452 h 2482852"/>
              <a:gd name="connsiteX963" fmla="*/ 1877885 w 5378824"/>
              <a:gd name="connsiteY963" fmla="*/ 161105 h 2482852"/>
              <a:gd name="connsiteX964" fmla="*/ 1835571 w 5378824"/>
              <a:gd name="connsiteY964" fmla="*/ 148820 h 2482852"/>
              <a:gd name="connsiteX965" fmla="*/ 1848441 w 5378824"/>
              <a:gd name="connsiteY965" fmla="*/ 1199370 h 2482852"/>
              <a:gd name="connsiteX966" fmla="*/ 1835571 w 5378824"/>
              <a:gd name="connsiteY966" fmla="*/ 1203522 h 2482852"/>
              <a:gd name="connsiteX967" fmla="*/ 1826992 w 5378824"/>
              <a:gd name="connsiteY967" fmla="*/ 1157846 h 2482852"/>
              <a:gd name="connsiteX968" fmla="*/ 1826992 w 5378824"/>
              <a:gd name="connsiteY968" fmla="*/ 173734 h 2482852"/>
              <a:gd name="connsiteX969" fmla="*/ 1835571 w 5378824"/>
              <a:gd name="connsiteY969" fmla="*/ 148820 h 2482852"/>
              <a:gd name="connsiteX970" fmla="*/ 1288735 w 5378824"/>
              <a:gd name="connsiteY970" fmla="*/ 118987 h 2482852"/>
              <a:gd name="connsiteX971" fmla="*/ 1375980 w 5378824"/>
              <a:gd name="connsiteY971" fmla="*/ 439156 h 2482852"/>
              <a:gd name="connsiteX972" fmla="*/ 1367670 w 5378824"/>
              <a:gd name="connsiteY972" fmla="*/ 447472 h 2482852"/>
              <a:gd name="connsiteX973" fmla="*/ 1359362 w 5378824"/>
              <a:gd name="connsiteY973" fmla="*/ 434998 h 2482852"/>
              <a:gd name="connsiteX974" fmla="*/ 1342744 w 5378824"/>
              <a:gd name="connsiteY974" fmla="*/ 422523 h 2482852"/>
              <a:gd name="connsiteX975" fmla="*/ 1363516 w 5378824"/>
              <a:gd name="connsiteY975" fmla="*/ 563897 h 2482852"/>
              <a:gd name="connsiteX976" fmla="*/ 1355207 w 5378824"/>
              <a:gd name="connsiteY976" fmla="*/ 563897 h 2482852"/>
              <a:gd name="connsiteX977" fmla="*/ 1267964 w 5378824"/>
              <a:gd name="connsiteY977" fmla="*/ 260360 h 2482852"/>
              <a:gd name="connsiteX978" fmla="*/ 1259654 w 5378824"/>
              <a:gd name="connsiteY978" fmla="*/ 264518 h 2482852"/>
              <a:gd name="connsiteX979" fmla="*/ 1346899 w 5378824"/>
              <a:gd name="connsiteY979" fmla="*/ 568055 h 2482852"/>
              <a:gd name="connsiteX980" fmla="*/ 1334435 w 5378824"/>
              <a:gd name="connsiteY980" fmla="*/ 572213 h 2482852"/>
              <a:gd name="connsiteX981" fmla="*/ 1326126 w 5378824"/>
              <a:gd name="connsiteY981" fmla="*/ 543106 h 2482852"/>
              <a:gd name="connsiteX982" fmla="*/ 1234727 w 5378824"/>
              <a:gd name="connsiteY982" fmla="*/ 247887 h 2482852"/>
              <a:gd name="connsiteX983" fmla="*/ 1226419 w 5378824"/>
              <a:gd name="connsiteY983" fmla="*/ 239570 h 2482852"/>
              <a:gd name="connsiteX984" fmla="*/ 1255500 w 5378824"/>
              <a:gd name="connsiteY984" fmla="*/ 152251 h 2482852"/>
              <a:gd name="connsiteX985" fmla="*/ 1263808 w 5378824"/>
              <a:gd name="connsiteY985" fmla="*/ 152251 h 2482852"/>
              <a:gd name="connsiteX986" fmla="*/ 1321972 w 5378824"/>
              <a:gd name="connsiteY986" fmla="*/ 355995 h 2482852"/>
              <a:gd name="connsiteX987" fmla="*/ 1326126 w 5378824"/>
              <a:gd name="connsiteY987" fmla="*/ 355995 h 2482852"/>
              <a:gd name="connsiteX988" fmla="*/ 1272118 w 5378824"/>
              <a:gd name="connsiteY988" fmla="*/ 123145 h 2482852"/>
              <a:gd name="connsiteX989" fmla="*/ 1288735 w 5378824"/>
              <a:gd name="connsiteY989" fmla="*/ 118987 h 2482852"/>
              <a:gd name="connsiteX990" fmla="*/ 1313468 w 5378824"/>
              <a:gd name="connsiteY990" fmla="*/ 115477 h 2482852"/>
              <a:gd name="connsiteX991" fmla="*/ 1346388 w 5378824"/>
              <a:gd name="connsiteY991" fmla="*/ 223324 h 2482852"/>
              <a:gd name="connsiteX992" fmla="*/ 1399882 w 5378824"/>
              <a:gd name="connsiteY992" fmla="*/ 393391 h 2482852"/>
              <a:gd name="connsiteX993" fmla="*/ 1387538 w 5378824"/>
              <a:gd name="connsiteY993" fmla="*/ 434871 h 2482852"/>
              <a:gd name="connsiteX994" fmla="*/ 1297009 w 5378824"/>
              <a:gd name="connsiteY994" fmla="*/ 119625 h 2482852"/>
              <a:gd name="connsiteX995" fmla="*/ 1313468 w 5378824"/>
              <a:gd name="connsiteY995" fmla="*/ 115477 h 2482852"/>
              <a:gd name="connsiteX996" fmla="*/ 1712443 w 5378824"/>
              <a:gd name="connsiteY996" fmla="*/ 106702 h 2482852"/>
              <a:gd name="connsiteX997" fmla="*/ 1778812 w 5378824"/>
              <a:gd name="connsiteY997" fmla="*/ 127490 h 2482852"/>
              <a:gd name="connsiteX998" fmla="*/ 1791256 w 5378824"/>
              <a:gd name="connsiteY998" fmla="*/ 148278 h 2482852"/>
              <a:gd name="connsiteX999" fmla="*/ 1787108 w 5378824"/>
              <a:gd name="connsiteY999" fmla="*/ 726186 h 2482852"/>
              <a:gd name="connsiteX1000" fmla="*/ 1733184 w 5378824"/>
              <a:gd name="connsiteY1000" fmla="*/ 551566 h 2482852"/>
              <a:gd name="connsiteX1001" fmla="*/ 1708296 w 5378824"/>
              <a:gd name="connsiteY1001" fmla="*/ 401892 h 2482852"/>
              <a:gd name="connsiteX1002" fmla="*/ 1733184 w 5378824"/>
              <a:gd name="connsiteY1002" fmla="*/ 314583 h 2482852"/>
              <a:gd name="connsiteX1003" fmla="*/ 1766367 w 5378824"/>
              <a:gd name="connsiteY1003" fmla="*/ 252219 h 2482852"/>
              <a:gd name="connsiteX1004" fmla="*/ 1712443 w 5378824"/>
              <a:gd name="connsiteY1004" fmla="*/ 239746 h 2482852"/>
              <a:gd name="connsiteX1005" fmla="*/ 1712443 w 5378824"/>
              <a:gd name="connsiteY1005" fmla="*/ 106702 h 2482852"/>
              <a:gd name="connsiteX1006" fmla="*/ 1582454 w 5378824"/>
              <a:gd name="connsiteY1006" fmla="*/ 100588 h 2482852"/>
              <a:gd name="connsiteX1007" fmla="*/ 1599156 w 5378824"/>
              <a:gd name="connsiteY1007" fmla="*/ 103192 h 2482852"/>
              <a:gd name="connsiteX1008" fmla="*/ 1620034 w 5378824"/>
              <a:gd name="connsiteY1008" fmla="*/ 136536 h 2482852"/>
              <a:gd name="connsiteX1009" fmla="*/ 1615857 w 5378824"/>
              <a:gd name="connsiteY1009" fmla="*/ 165711 h 2482852"/>
              <a:gd name="connsiteX1010" fmla="*/ 1557401 w 5378824"/>
              <a:gd name="connsiteY1010" fmla="*/ 140704 h 2482852"/>
              <a:gd name="connsiteX1011" fmla="*/ 1565752 w 5378824"/>
              <a:gd name="connsiteY1011" fmla="*/ 107361 h 2482852"/>
              <a:gd name="connsiteX1012" fmla="*/ 1582454 w 5378824"/>
              <a:gd name="connsiteY1012" fmla="*/ 100588 h 2482852"/>
              <a:gd name="connsiteX1013" fmla="*/ 1590804 w 5378824"/>
              <a:gd name="connsiteY1013" fmla="*/ 69850 h 2482852"/>
              <a:gd name="connsiteX1014" fmla="*/ 1657613 w 5378824"/>
              <a:gd name="connsiteY1014" fmla="*/ 90688 h 2482852"/>
              <a:gd name="connsiteX1015" fmla="*/ 1674315 w 5378824"/>
              <a:gd name="connsiteY1015" fmla="*/ 107361 h 2482852"/>
              <a:gd name="connsiteX1016" fmla="*/ 1674315 w 5378824"/>
              <a:gd name="connsiteY1016" fmla="*/ 236567 h 2482852"/>
              <a:gd name="connsiteX1017" fmla="*/ 1590804 w 5378824"/>
              <a:gd name="connsiteY1017" fmla="*/ 228230 h 2482852"/>
              <a:gd name="connsiteX1018" fmla="*/ 1615857 w 5378824"/>
              <a:gd name="connsiteY1018" fmla="*/ 165711 h 2482852"/>
              <a:gd name="connsiteX1019" fmla="*/ 1599156 w 5378824"/>
              <a:gd name="connsiteY1019" fmla="*/ 90688 h 2482852"/>
              <a:gd name="connsiteX1020" fmla="*/ 1590804 w 5378824"/>
              <a:gd name="connsiteY1020" fmla="*/ 69850 h 2482852"/>
              <a:gd name="connsiteX1021" fmla="*/ 1467235 w 5378824"/>
              <a:gd name="connsiteY1021" fmla="*/ 32996 h 2482852"/>
              <a:gd name="connsiteX1022" fmla="*/ 1532753 w 5378824"/>
              <a:gd name="connsiteY1022" fmla="*/ 53717 h 2482852"/>
              <a:gd name="connsiteX1023" fmla="*/ 1553227 w 5378824"/>
              <a:gd name="connsiteY1023" fmla="*/ 78583 h 2482852"/>
              <a:gd name="connsiteX1024" fmla="*/ 1553227 w 5378824"/>
              <a:gd name="connsiteY1024" fmla="*/ 190479 h 2482852"/>
              <a:gd name="connsiteX1025" fmla="*/ 1549132 w 5378824"/>
              <a:gd name="connsiteY1025" fmla="*/ 219488 h 2482852"/>
              <a:gd name="connsiteX1026" fmla="*/ 1475425 w 5378824"/>
              <a:gd name="connsiteY1026" fmla="*/ 211201 h 2482852"/>
              <a:gd name="connsiteX1027" fmla="*/ 1536847 w 5378824"/>
              <a:gd name="connsiteY1027" fmla="*/ 335529 h 2482852"/>
              <a:gd name="connsiteX1028" fmla="*/ 1553227 w 5378824"/>
              <a:gd name="connsiteY1028" fmla="*/ 381116 h 2482852"/>
              <a:gd name="connsiteX1029" fmla="*/ 1553227 w 5378824"/>
              <a:gd name="connsiteY1029" fmla="*/ 571754 h 2482852"/>
              <a:gd name="connsiteX1030" fmla="*/ 1545036 w 5378824"/>
              <a:gd name="connsiteY1030" fmla="*/ 571754 h 2482852"/>
              <a:gd name="connsiteX1031" fmla="*/ 1499993 w 5378824"/>
              <a:gd name="connsiteY1031" fmla="*/ 472291 h 2482852"/>
              <a:gd name="connsiteX1032" fmla="*/ 1467235 w 5378824"/>
              <a:gd name="connsiteY1032" fmla="*/ 310663 h 2482852"/>
              <a:gd name="connsiteX1033" fmla="*/ 1467235 w 5378824"/>
              <a:gd name="connsiteY1033" fmla="*/ 32996 h 2482852"/>
              <a:gd name="connsiteX1034" fmla="*/ 1370181 w 5378824"/>
              <a:gd name="connsiteY1034" fmla="*/ 29 h 2482852"/>
              <a:gd name="connsiteX1035" fmla="*/ 1384115 w 5378824"/>
              <a:gd name="connsiteY1035" fmla="*/ 2687 h 2482852"/>
              <a:gd name="connsiteX1036" fmla="*/ 1433892 w 5378824"/>
              <a:gd name="connsiteY1036" fmla="*/ 69090 h 2482852"/>
              <a:gd name="connsiteX1037" fmla="*/ 1433892 w 5378824"/>
              <a:gd name="connsiteY1037" fmla="*/ 301498 h 2482852"/>
              <a:gd name="connsiteX1038" fmla="*/ 1425595 w 5378824"/>
              <a:gd name="connsiteY1038" fmla="*/ 301498 h 2482852"/>
              <a:gd name="connsiteX1039" fmla="*/ 1355080 w 5378824"/>
              <a:gd name="connsiteY1039" fmla="*/ 143792 h 2482852"/>
              <a:gd name="connsiteX1040" fmla="*/ 1350932 w 5378824"/>
              <a:gd name="connsiteY1040" fmla="*/ 19288 h 2482852"/>
              <a:gd name="connsiteX1041" fmla="*/ 1370181 w 5378824"/>
              <a:gd name="connsiteY1041" fmla="*/ 29 h 2482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</a:cxnLst>
            <a:rect l="l" t="t" r="r" b="b"/>
            <a:pathLst>
              <a:path w="5378824" h="2482852">
                <a:moveTo>
                  <a:pt x="623123" y="2159948"/>
                </a:moveTo>
                <a:cubicBezTo>
                  <a:pt x="618974" y="2234667"/>
                  <a:pt x="614826" y="2305235"/>
                  <a:pt x="610678" y="2375803"/>
                </a:cubicBezTo>
                <a:cubicBezTo>
                  <a:pt x="606531" y="2375803"/>
                  <a:pt x="602382" y="2375803"/>
                  <a:pt x="602382" y="2375803"/>
                </a:cubicBezTo>
                <a:cubicBezTo>
                  <a:pt x="602382" y="2334293"/>
                  <a:pt x="602382" y="2292782"/>
                  <a:pt x="602382" y="2251272"/>
                </a:cubicBezTo>
                <a:cubicBezTo>
                  <a:pt x="598234" y="2251272"/>
                  <a:pt x="594087" y="2247120"/>
                  <a:pt x="589939" y="2247120"/>
                </a:cubicBezTo>
                <a:cubicBezTo>
                  <a:pt x="577495" y="2263725"/>
                  <a:pt x="560903" y="2284480"/>
                  <a:pt x="544311" y="2305235"/>
                </a:cubicBezTo>
                <a:cubicBezTo>
                  <a:pt x="531867" y="2276178"/>
                  <a:pt x="577495" y="2197308"/>
                  <a:pt x="623123" y="2159948"/>
                </a:cubicBezTo>
                <a:close/>
                <a:moveTo>
                  <a:pt x="810227" y="2114321"/>
                </a:moveTo>
                <a:cubicBezTo>
                  <a:pt x="859961" y="2184927"/>
                  <a:pt x="909697" y="2255533"/>
                  <a:pt x="963576" y="2330293"/>
                </a:cubicBezTo>
                <a:cubicBezTo>
                  <a:pt x="897263" y="2342752"/>
                  <a:pt x="835094" y="2351059"/>
                  <a:pt x="768781" y="2363518"/>
                </a:cubicBezTo>
                <a:cubicBezTo>
                  <a:pt x="781214" y="2280453"/>
                  <a:pt x="789504" y="2201540"/>
                  <a:pt x="801937" y="2118474"/>
                </a:cubicBezTo>
                <a:cubicBezTo>
                  <a:pt x="806082" y="2118474"/>
                  <a:pt x="806082" y="2118474"/>
                  <a:pt x="810227" y="2114321"/>
                </a:cubicBezTo>
                <a:close/>
                <a:moveTo>
                  <a:pt x="1075890" y="2096772"/>
                </a:moveTo>
                <a:cubicBezTo>
                  <a:pt x="1109317" y="2109275"/>
                  <a:pt x="1134386" y="2117612"/>
                  <a:pt x="1163635" y="2125948"/>
                </a:cubicBezTo>
                <a:cubicBezTo>
                  <a:pt x="1155278" y="2150956"/>
                  <a:pt x="1146922" y="2167627"/>
                  <a:pt x="1134386" y="2196802"/>
                </a:cubicBezTo>
                <a:cubicBezTo>
                  <a:pt x="1113495" y="2163459"/>
                  <a:pt x="1096782" y="2134283"/>
                  <a:pt x="1075890" y="2096772"/>
                </a:cubicBezTo>
                <a:close/>
                <a:moveTo>
                  <a:pt x="819207" y="2059919"/>
                </a:moveTo>
                <a:cubicBezTo>
                  <a:pt x="885680" y="2147232"/>
                  <a:pt x="952151" y="2230389"/>
                  <a:pt x="1014468" y="2317703"/>
                </a:cubicBezTo>
                <a:cubicBezTo>
                  <a:pt x="993696" y="2330175"/>
                  <a:pt x="981232" y="2326018"/>
                  <a:pt x="968769" y="2309386"/>
                </a:cubicBezTo>
                <a:cubicBezTo>
                  <a:pt x="918915" y="2234547"/>
                  <a:pt x="864907" y="2159706"/>
                  <a:pt x="815053" y="2089024"/>
                </a:cubicBezTo>
                <a:cubicBezTo>
                  <a:pt x="810899" y="2080708"/>
                  <a:pt x="810899" y="2072393"/>
                  <a:pt x="810899" y="2064077"/>
                </a:cubicBezTo>
                <a:cubicBezTo>
                  <a:pt x="815053" y="2064077"/>
                  <a:pt x="819207" y="2059919"/>
                  <a:pt x="819207" y="2059919"/>
                </a:cubicBezTo>
                <a:close/>
                <a:moveTo>
                  <a:pt x="993410" y="2030085"/>
                </a:moveTo>
                <a:cubicBezTo>
                  <a:pt x="1055416" y="2050903"/>
                  <a:pt x="1117423" y="2067558"/>
                  <a:pt x="1179430" y="2088376"/>
                </a:cubicBezTo>
                <a:cubicBezTo>
                  <a:pt x="1175296" y="2092540"/>
                  <a:pt x="1175296" y="2100867"/>
                  <a:pt x="1175296" y="2105030"/>
                </a:cubicBezTo>
                <a:cubicBezTo>
                  <a:pt x="1142226" y="2096703"/>
                  <a:pt x="1109155" y="2084213"/>
                  <a:pt x="1076085" y="2075885"/>
                </a:cubicBezTo>
                <a:cubicBezTo>
                  <a:pt x="1067818" y="2071722"/>
                  <a:pt x="1059550" y="2071722"/>
                  <a:pt x="1051282" y="2071722"/>
                </a:cubicBezTo>
                <a:cubicBezTo>
                  <a:pt x="1055416" y="2080048"/>
                  <a:pt x="1055416" y="2092540"/>
                  <a:pt x="1059550" y="2096703"/>
                </a:cubicBezTo>
                <a:cubicBezTo>
                  <a:pt x="1076085" y="2134176"/>
                  <a:pt x="1096754" y="2171649"/>
                  <a:pt x="1117423" y="2209121"/>
                </a:cubicBezTo>
                <a:cubicBezTo>
                  <a:pt x="1121557" y="2217449"/>
                  <a:pt x="1117423" y="2229939"/>
                  <a:pt x="1121557" y="2238267"/>
                </a:cubicBezTo>
                <a:cubicBezTo>
                  <a:pt x="1117423" y="2238267"/>
                  <a:pt x="1113290" y="2242430"/>
                  <a:pt x="1109155" y="2242430"/>
                </a:cubicBezTo>
                <a:cubicBezTo>
                  <a:pt x="1092620" y="2209121"/>
                  <a:pt x="1071951" y="2171649"/>
                  <a:pt x="1051282" y="2138339"/>
                </a:cubicBezTo>
                <a:cubicBezTo>
                  <a:pt x="1030613" y="2105030"/>
                  <a:pt x="1009945" y="2071722"/>
                  <a:pt x="993410" y="2030085"/>
                </a:cubicBezTo>
                <a:close/>
                <a:moveTo>
                  <a:pt x="166536" y="2030085"/>
                </a:moveTo>
                <a:cubicBezTo>
                  <a:pt x="282894" y="2154700"/>
                  <a:pt x="395096" y="2279314"/>
                  <a:pt x="507298" y="2399776"/>
                </a:cubicBezTo>
                <a:cubicBezTo>
                  <a:pt x="507298" y="2403929"/>
                  <a:pt x="503143" y="2408083"/>
                  <a:pt x="503143" y="2408083"/>
                </a:cubicBezTo>
                <a:cubicBezTo>
                  <a:pt x="341073" y="2433006"/>
                  <a:pt x="179004" y="2457930"/>
                  <a:pt x="12778" y="2482852"/>
                </a:cubicBezTo>
                <a:cubicBezTo>
                  <a:pt x="-12155" y="2370699"/>
                  <a:pt x="-3844" y="2271007"/>
                  <a:pt x="66802" y="2175469"/>
                </a:cubicBezTo>
                <a:cubicBezTo>
                  <a:pt x="100046" y="2129777"/>
                  <a:pt x="133292" y="2084085"/>
                  <a:pt x="166536" y="2030085"/>
                </a:cubicBezTo>
                <a:close/>
                <a:moveTo>
                  <a:pt x="1549768" y="2023065"/>
                </a:moveTo>
                <a:cubicBezTo>
                  <a:pt x="1566491" y="2039622"/>
                  <a:pt x="1583214" y="2047899"/>
                  <a:pt x="1599938" y="2060316"/>
                </a:cubicBezTo>
                <a:cubicBezTo>
                  <a:pt x="1604119" y="2068594"/>
                  <a:pt x="1604119" y="2081011"/>
                  <a:pt x="1599938" y="2085150"/>
                </a:cubicBezTo>
                <a:cubicBezTo>
                  <a:pt x="1579034" y="2130678"/>
                  <a:pt x="1558129" y="2176206"/>
                  <a:pt x="1533044" y="2217597"/>
                </a:cubicBezTo>
                <a:cubicBezTo>
                  <a:pt x="1520502" y="2234152"/>
                  <a:pt x="1491236" y="2234152"/>
                  <a:pt x="1470332" y="2242430"/>
                </a:cubicBezTo>
                <a:cubicBezTo>
                  <a:pt x="1466151" y="2242430"/>
                  <a:pt x="1466151" y="2238291"/>
                  <a:pt x="1461970" y="2234152"/>
                </a:cubicBezTo>
                <a:cubicBezTo>
                  <a:pt x="1491236" y="2167929"/>
                  <a:pt x="1520502" y="2097566"/>
                  <a:pt x="1549768" y="2023065"/>
                </a:cubicBezTo>
                <a:close/>
                <a:moveTo>
                  <a:pt x="835675" y="2014291"/>
                </a:moveTo>
                <a:cubicBezTo>
                  <a:pt x="923124" y="2101629"/>
                  <a:pt x="985586" y="2213919"/>
                  <a:pt x="1068870" y="2305415"/>
                </a:cubicBezTo>
                <a:cubicBezTo>
                  <a:pt x="1064706" y="2309574"/>
                  <a:pt x="1064706" y="2313733"/>
                  <a:pt x="1060542" y="2317892"/>
                </a:cubicBezTo>
                <a:cubicBezTo>
                  <a:pt x="1048049" y="2313733"/>
                  <a:pt x="1035556" y="2309574"/>
                  <a:pt x="1027227" y="2301257"/>
                </a:cubicBezTo>
                <a:cubicBezTo>
                  <a:pt x="973093" y="2230555"/>
                  <a:pt x="918959" y="2159853"/>
                  <a:pt x="864824" y="2089152"/>
                </a:cubicBezTo>
                <a:cubicBezTo>
                  <a:pt x="852331" y="2076676"/>
                  <a:pt x="844003" y="2064198"/>
                  <a:pt x="831511" y="2047563"/>
                </a:cubicBezTo>
                <a:cubicBezTo>
                  <a:pt x="827347" y="2039245"/>
                  <a:pt x="823183" y="2026769"/>
                  <a:pt x="823183" y="2018450"/>
                </a:cubicBezTo>
                <a:cubicBezTo>
                  <a:pt x="827347" y="2018450"/>
                  <a:pt x="831511" y="2014291"/>
                  <a:pt x="835675" y="2014291"/>
                </a:cubicBezTo>
                <a:close/>
                <a:moveTo>
                  <a:pt x="1487139" y="1977438"/>
                </a:moveTo>
                <a:cubicBezTo>
                  <a:pt x="1503746" y="1989875"/>
                  <a:pt x="1516202" y="1998166"/>
                  <a:pt x="1528658" y="2010604"/>
                </a:cubicBezTo>
                <a:cubicBezTo>
                  <a:pt x="1491291" y="2085225"/>
                  <a:pt x="1458076" y="2163993"/>
                  <a:pt x="1420709" y="2234469"/>
                </a:cubicBezTo>
                <a:cubicBezTo>
                  <a:pt x="1412405" y="2251052"/>
                  <a:pt x="1387493" y="2255198"/>
                  <a:pt x="1366734" y="2263489"/>
                </a:cubicBezTo>
                <a:cubicBezTo>
                  <a:pt x="1366734" y="2259343"/>
                  <a:pt x="1362583" y="2255198"/>
                  <a:pt x="1358431" y="2255198"/>
                </a:cubicBezTo>
                <a:cubicBezTo>
                  <a:pt x="1404102" y="2163993"/>
                  <a:pt x="1445621" y="2072789"/>
                  <a:pt x="1487139" y="1977438"/>
                </a:cubicBezTo>
                <a:close/>
                <a:moveTo>
                  <a:pt x="1054831" y="1956379"/>
                </a:moveTo>
                <a:cubicBezTo>
                  <a:pt x="1109232" y="1968664"/>
                  <a:pt x="1163635" y="1985043"/>
                  <a:pt x="1218038" y="2001422"/>
                </a:cubicBezTo>
                <a:cubicBezTo>
                  <a:pt x="1218038" y="2005517"/>
                  <a:pt x="1218038" y="2013707"/>
                  <a:pt x="1213853" y="2017801"/>
                </a:cubicBezTo>
                <a:cubicBezTo>
                  <a:pt x="1159450" y="1997327"/>
                  <a:pt x="1105048" y="1980947"/>
                  <a:pt x="1054831" y="1964569"/>
                </a:cubicBezTo>
                <a:cubicBezTo>
                  <a:pt x="1054831" y="1960473"/>
                  <a:pt x="1054831" y="1956379"/>
                  <a:pt x="1054831" y="1956379"/>
                </a:cubicBezTo>
                <a:close/>
                <a:moveTo>
                  <a:pt x="407156" y="1947605"/>
                </a:moveTo>
                <a:cubicBezTo>
                  <a:pt x="411288" y="1947605"/>
                  <a:pt x="415422" y="1951754"/>
                  <a:pt x="419554" y="1955901"/>
                </a:cubicBezTo>
                <a:cubicBezTo>
                  <a:pt x="407156" y="2009824"/>
                  <a:pt x="394759" y="2067896"/>
                  <a:pt x="378229" y="2130115"/>
                </a:cubicBezTo>
                <a:cubicBezTo>
                  <a:pt x="349300" y="2096932"/>
                  <a:pt x="320373" y="2072044"/>
                  <a:pt x="291445" y="2038860"/>
                </a:cubicBezTo>
                <a:cubicBezTo>
                  <a:pt x="332770" y="2005677"/>
                  <a:pt x="369963" y="1976641"/>
                  <a:pt x="407156" y="1947605"/>
                </a:cubicBezTo>
                <a:close/>
                <a:moveTo>
                  <a:pt x="856065" y="1935320"/>
                </a:moveTo>
                <a:cubicBezTo>
                  <a:pt x="968318" y="1976819"/>
                  <a:pt x="1084727" y="2014168"/>
                  <a:pt x="1196979" y="2051516"/>
                </a:cubicBezTo>
                <a:cubicBezTo>
                  <a:pt x="1196979" y="2055666"/>
                  <a:pt x="1192822" y="2063966"/>
                  <a:pt x="1192822" y="2068115"/>
                </a:cubicBezTo>
                <a:cubicBezTo>
                  <a:pt x="1113829" y="2059816"/>
                  <a:pt x="1038995" y="2018317"/>
                  <a:pt x="951687" y="2010018"/>
                </a:cubicBezTo>
                <a:cubicBezTo>
                  <a:pt x="1001578" y="2105464"/>
                  <a:pt x="1076413" y="2180162"/>
                  <a:pt x="1101357" y="2279758"/>
                </a:cubicBezTo>
                <a:cubicBezTo>
                  <a:pt x="1101357" y="2283908"/>
                  <a:pt x="1097200" y="2283908"/>
                  <a:pt x="1093042" y="2288058"/>
                </a:cubicBezTo>
                <a:cubicBezTo>
                  <a:pt x="1009893" y="2176012"/>
                  <a:pt x="930900" y="2063966"/>
                  <a:pt x="847751" y="1951919"/>
                </a:cubicBezTo>
                <a:cubicBezTo>
                  <a:pt x="851909" y="1947769"/>
                  <a:pt x="851909" y="1943620"/>
                  <a:pt x="856065" y="1935320"/>
                </a:cubicBezTo>
                <a:close/>
                <a:moveTo>
                  <a:pt x="1408264" y="1923036"/>
                </a:moveTo>
                <a:cubicBezTo>
                  <a:pt x="1457840" y="1943785"/>
                  <a:pt x="1461971" y="1947935"/>
                  <a:pt x="1445446" y="1993584"/>
                </a:cubicBezTo>
                <a:cubicBezTo>
                  <a:pt x="1408264" y="2076581"/>
                  <a:pt x="1366950" y="2159578"/>
                  <a:pt x="1329768" y="2242575"/>
                </a:cubicBezTo>
                <a:cubicBezTo>
                  <a:pt x="1317373" y="2271624"/>
                  <a:pt x="1296717" y="2275774"/>
                  <a:pt x="1263666" y="2275774"/>
                </a:cubicBezTo>
                <a:cubicBezTo>
                  <a:pt x="1309111" y="2155428"/>
                  <a:pt x="1358687" y="2039233"/>
                  <a:pt x="1408264" y="1923036"/>
                </a:cubicBezTo>
                <a:close/>
                <a:moveTo>
                  <a:pt x="707358" y="1901977"/>
                </a:moveTo>
                <a:cubicBezTo>
                  <a:pt x="703190" y="1955990"/>
                  <a:pt x="699022" y="2010002"/>
                  <a:pt x="690687" y="2059859"/>
                </a:cubicBezTo>
                <a:cubicBezTo>
                  <a:pt x="678183" y="2159575"/>
                  <a:pt x="665679" y="2255135"/>
                  <a:pt x="653176" y="2350695"/>
                </a:cubicBezTo>
                <a:cubicBezTo>
                  <a:pt x="653176" y="2363160"/>
                  <a:pt x="644839" y="2375624"/>
                  <a:pt x="640672" y="2388088"/>
                </a:cubicBezTo>
                <a:cubicBezTo>
                  <a:pt x="636503" y="2388088"/>
                  <a:pt x="632336" y="2388088"/>
                  <a:pt x="628168" y="2383934"/>
                </a:cubicBezTo>
                <a:cubicBezTo>
                  <a:pt x="632336" y="2292528"/>
                  <a:pt x="636503" y="2201122"/>
                  <a:pt x="640672" y="2105562"/>
                </a:cubicBezTo>
                <a:cubicBezTo>
                  <a:pt x="640672" y="2105562"/>
                  <a:pt x="636503" y="2105562"/>
                  <a:pt x="632336" y="2105562"/>
                </a:cubicBezTo>
                <a:cubicBezTo>
                  <a:pt x="594824" y="2163729"/>
                  <a:pt x="557314" y="2217742"/>
                  <a:pt x="519802" y="2275909"/>
                </a:cubicBezTo>
                <a:cubicBezTo>
                  <a:pt x="515634" y="2275909"/>
                  <a:pt x="511466" y="2275909"/>
                  <a:pt x="511466" y="2275909"/>
                </a:cubicBezTo>
                <a:cubicBezTo>
                  <a:pt x="511466" y="2267599"/>
                  <a:pt x="507298" y="2255135"/>
                  <a:pt x="511466" y="2250981"/>
                </a:cubicBezTo>
                <a:cubicBezTo>
                  <a:pt x="573985" y="2134646"/>
                  <a:pt x="636503" y="2022466"/>
                  <a:pt x="699022" y="1906132"/>
                </a:cubicBezTo>
                <a:cubicBezTo>
                  <a:pt x="699022" y="1906132"/>
                  <a:pt x="703190" y="1906132"/>
                  <a:pt x="707358" y="1901977"/>
                </a:cubicBezTo>
                <a:close/>
                <a:moveTo>
                  <a:pt x="2268572" y="1877408"/>
                </a:moveTo>
                <a:cubicBezTo>
                  <a:pt x="2284805" y="1885649"/>
                  <a:pt x="2313213" y="1889769"/>
                  <a:pt x="2317271" y="1906250"/>
                </a:cubicBezTo>
                <a:cubicBezTo>
                  <a:pt x="2325388" y="1922731"/>
                  <a:pt x="2313213" y="1947452"/>
                  <a:pt x="2313213" y="1972173"/>
                </a:cubicBezTo>
                <a:cubicBezTo>
                  <a:pt x="2309155" y="1972173"/>
                  <a:pt x="2305097" y="1972173"/>
                  <a:pt x="2301038" y="1972173"/>
                </a:cubicBezTo>
                <a:cubicBezTo>
                  <a:pt x="2288863" y="1943332"/>
                  <a:pt x="2276689" y="1914491"/>
                  <a:pt x="2260455" y="1885649"/>
                </a:cubicBezTo>
                <a:cubicBezTo>
                  <a:pt x="2264514" y="1881528"/>
                  <a:pt x="2264514" y="1877408"/>
                  <a:pt x="2268572" y="1877408"/>
                </a:cubicBezTo>
                <a:close/>
                <a:moveTo>
                  <a:pt x="1321190" y="1859859"/>
                </a:moveTo>
                <a:cubicBezTo>
                  <a:pt x="1346176" y="1872344"/>
                  <a:pt x="1362833" y="1884829"/>
                  <a:pt x="1379490" y="1897314"/>
                </a:cubicBezTo>
                <a:cubicBezTo>
                  <a:pt x="1342012" y="1988870"/>
                  <a:pt x="1300370" y="2076265"/>
                  <a:pt x="1262892" y="2163661"/>
                </a:cubicBezTo>
                <a:cubicBezTo>
                  <a:pt x="1254563" y="2184469"/>
                  <a:pt x="1246235" y="2205277"/>
                  <a:pt x="1237906" y="2230247"/>
                </a:cubicBezTo>
                <a:cubicBezTo>
                  <a:pt x="1217086" y="2296833"/>
                  <a:pt x="1217086" y="2296833"/>
                  <a:pt x="1133802" y="2296833"/>
                </a:cubicBezTo>
                <a:cubicBezTo>
                  <a:pt x="1196265" y="2151176"/>
                  <a:pt x="1258728" y="2009679"/>
                  <a:pt x="1321190" y="1859859"/>
                </a:cubicBezTo>
                <a:close/>
                <a:moveTo>
                  <a:pt x="761476" y="1852840"/>
                </a:moveTo>
                <a:cubicBezTo>
                  <a:pt x="848629" y="1881920"/>
                  <a:pt x="923331" y="1906844"/>
                  <a:pt x="1002185" y="1931770"/>
                </a:cubicBezTo>
                <a:cubicBezTo>
                  <a:pt x="1002185" y="1935924"/>
                  <a:pt x="1002185" y="1940078"/>
                  <a:pt x="998035" y="1940078"/>
                </a:cubicBezTo>
                <a:cubicBezTo>
                  <a:pt x="944083" y="1927616"/>
                  <a:pt x="890131" y="1915153"/>
                  <a:pt x="836179" y="1898536"/>
                </a:cubicBezTo>
                <a:cubicBezTo>
                  <a:pt x="802978" y="1886074"/>
                  <a:pt x="794677" y="1890227"/>
                  <a:pt x="790527" y="1923462"/>
                </a:cubicBezTo>
                <a:cubicBezTo>
                  <a:pt x="769777" y="2056396"/>
                  <a:pt x="753176" y="2185176"/>
                  <a:pt x="732426" y="2313957"/>
                </a:cubicBezTo>
                <a:cubicBezTo>
                  <a:pt x="728276" y="2330573"/>
                  <a:pt x="724125" y="2347191"/>
                  <a:pt x="719975" y="2359653"/>
                </a:cubicBezTo>
                <a:cubicBezTo>
                  <a:pt x="715825" y="2367962"/>
                  <a:pt x="707524" y="2372115"/>
                  <a:pt x="695074" y="2384578"/>
                </a:cubicBezTo>
                <a:cubicBezTo>
                  <a:pt x="715825" y="2201793"/>
                  <a:pt x="740726" y="2027317"/>
                  <a:pt x="761476" y="1852840"/>
                </a:cubicBezTo>
                <a:close/>
                <a:moveTo>
                  <a:pt x="702549" y="1826515"/>
                </a:moveTo>
                <a:cubicBezTo>
                  <a:pt x="710868" y="1855675"/>
                  <a:pt x="527837" y="2209760"/>
                  <a:pt x="486240" y="2238920"/>
                </a:cubicBezTo>
                <a:cubicBezTo>
                  <a:pt x="544476" y="2097287"/>
                  <a:pt x="631831" y="1968150"/>
                  <a:pt x="702549" y="1826515"/>
                </a:cubicBezTo>
                <a:close/>
                <a:moveTo>
                  <a:pt x="673855" y="1823005"/>
                </a:moveTo>
                <a:cubicBezTo>
                  <a:pt x="678003" y="1823005"/>
                  <a:pt x="682151" y="1827171"/>
                  <a:pt x="686300" y="1831336"/>
                </a:cubicBezTo>
                <a:cubicBezTo>
                  <a:pt x="628227" y="1931296"/>
                  <a:pt x="574303" y="2035420"/>
                  <a:pt x="516233" y="2135380"/>
                </a:cubicBezTo>
                <a:cubicBezTo>
                  <a:pt x="512084" y="2135380"/>
                  <a:pt x="507936" y="2131215"/>
                  <a:pt x="503789" y="2131215"/>
                </a:cubicBezTo>
                <a:cubicBezTo>
                  <a:pt x="561860" y="2027090"/>
                  <a:pt x="615784" y="1922965"/>
                  <a:pt x="673855" y="1823005"/>
                </a:cubicBezTo>
                <a:close/>
                <a:moveTo>
                  <a:pt x="593962" y="1794868"/>
                </a:moveTo>
                <a:cubicBezTo>
                  <a:pt x="599644" y="1792786"/>
                  <a:pt x="606876" y="1793827"/>
                  <a:pt x="615141" y="1797991"/>
                </a:cubicBezTo>
                <a:cubicBezTo>
                  <a:pt x="627538" y="1802155"/>
                  <a:pt x="639935" y="1806320"/>
                  <a:pt x="656466" y="1814648"/>
                </a:cubicBezTo>
                <a:cubicBezTo>
                  <a:pt x="615141" y="1893768"/>
                  <a:pt x="577948" y="1964559"/>
                  <a:pt x="536622" y="2035350"/>
                </a:cubicBezTo>
                <a:cubicBezTo>
                  <a:pt x="536622" y="2035350"/>
                  <a:pt x="532489" y="2035350"/>
                  <a:pt x="528357" y="2035350"/>
                </a:cubicBezTo>
                <a:cubicBezTo>
                  <a:pt x="544887" y="1960395"/>
                  <a:pt x="565550" y="1885439"/>
                  <a:pt x="582080" y="1810484"/>
                </a:cubicBezTo>
                <a:cubicBezTo>
                  <a:pt x="584146" y="1802155"/>
                  <a:pt x="588279" y="1796950"/>
                  <a:pt x="593962" y="1794868"/>
                </a:cubicBezTo>
                <a:close/>
                <a:moveTo>
                  <a:pt x="2206053" y="1756319"/>
                </a:moveTo>
                <a:cubicBezTo>
                  <a:pt x="2268572" y="1760512"/>
                  <a:pt x="2272739" y="1773089"/>
                  <a:pt x="2243564" y="1831781"/>
                </a:cubicBezTo>
                <a:cubicBezTo>
                  <a:pt x="2231060" y="1802435"/>
                  <a:pt x="2218556" y="1781473"/>
                  <a:pt x="2206053" y="1756319"/>
                </a:cubicBezTo>
                <a:close/>
                <a:moveTo>
                  <a:pt x="528182" y="1756319"/>
                </a:moveTo>
                <a:cubicBezTo>
                  <a:pt x="532336" y="1768804"/>
                  <a:pt x="540642" y="1777127"/>
                  <a:pt x="540642" y="1785451"/>
                </a:cubicBezTo>
                <a:cubicBezTo>
                  <a:pt x="515722" y="1901977"/>
                  <a:pt x="490803" y="2018503"/>
                  <a:pt x="465882" y="2135029"/>
                </a:cubicBezTo>
                <a:cubicBezTo>
                  <a:pt x="461729" y="2155837"/>
                  <a:pt x="453423" y="2172484"/>
                  <a:pt x="445117" y="2193292"/>
                </a:cubicBezTo>
                <a:cubicBezTo>
                  <a:pt x="440962" y="2193292"/>
                  <a:pt x="436809" y="2193292"/>
                  <a:pt x="432656" y="2193292"/>
                </a:cubicBezTo>
                <a:cubicBezTo>
                  <a:pt x="428503" y="2180807"/>
                  <a:pt x="416043" y="2164161"/>
                  <a:pt x="420196" y="2147514"/>
                </a:cubicBezTo>
                <a:cubicBezTo>
                  <a:pt x="449270" y="2022665"/>
                  <a:pt x="482495" y="1893654"/>
                  <a:pt x="515722" y="1768804"/>
                </a:cubicBezTo>
                <a:cubicBezTo>
                  <a:pt x="515722" y="1764643"/>
                  <a:pt x="519875" y="1764643"/>
                  <a:pt x="528182" y="1756319"/>
                </a:cubicBezTo>
                <a:close/>
                <a:moveTo>
                  <a:pt x="324972" y="1728240"/>
                </a:moveTo>
                <a:cubicBezTo>
                  <a:pt x="370693" y="1740607"/>
                  <a:pt x="416412" y="1757095"/>
                  <a:pt x="470446" y="1769460"/>
                </a:cubicBezTo>
                <a:cubicBezTo>
                  <a:pt x="457976" y="1814803"/>
                  <a:pt x="445508" y="1860145"/>
                  <a:pt x="433038" y="1905487"/>
                </a:cubicBezTo>
                <a:cubicBezTo>
                  <a:pt x="366536" y="1884877"/>
                  <a:pt x="304191" y="1868389"/>
                  <a:pt x="233532" y="1847779"/>
                </a:cubicBezTo>
                <a:cubicBezTo>
                  <a:pt x="254314" y="1806558"/>
                  <a:pt x="279253" y="1769460"/>
                  <a:pt x="300034" y="1732362"/>
                </a:cubicBezTo>
                <a:cubicBezTo>
                  <a:pt x="304191" y="1728240"/>
                  <a:pt x="316659" y="1728240"/>
                  <a:pt x="324972" y="1728240"/>
                </a:cubicBezTo>
                <a:close/>
                <a:moveTo>
                  <a:pt x="1121517" y="1722976"/>
                </a:moveTo>
                <a:cubicBezTo>
                  <a:pt x="1134072" y="1727135"/>
                  <a:pt x="1138256" y="1727135"/>
                  <a:pt x="1142441" y="1731294"/>
                </a:cubicBezTo>
                <a:cubicBezTo>
                  <a:pt x="1184290" y="1764560"/>
                  <a:pt x="1230322" y="1793669"/>
                  <a:pt x="1272170" y="1826936"/>
                </a:cubicBezTo>
                <a:cubicBezTo>
                  <a:pt x="1280539" y="1831094"/>
                  <a:pt x="1284725" y="1847728"/>
                  <a:pt x="1284725" y="1856045"/>
                </a:cubicBezTo>
                <a:cubicBezTo>
                  <a:pt x="1276355" y="1872678"/>
                  <a:pt x="1267985" y="1893471"/>
                  <a:pt x="1255431" y="1914262"/>
                </a:cubicBezTo>
                <a:cubicBezTo>
                  <a:pt x="1213583" y="1851887"/>
                  <a:pt x="1167550" y="1789510"/>
                  <a:pt x="1121517" y="1722976"/>
                </a:cubicBezTo>
                <a:close/>
                <a:moveTo>
                  <a:pt x="964050" y="1719466"/>
                </a:moveTo>
                <a:cubicBezTo>
                  <a:pt x="1009962" y="1777818"/>
                  <a:pt x="1051700" y="1827833"/>
                  <a:pt x="1093439" y="1877848"/>
                </a:cubicBezTo>
                <a:cubicBezTo>
                  <a:pt x="1089265" y="1877848"/>
                  <a:pt x="1089265" y="1882016"/>
                  <a:pt x="1085091" y="1886183"/>
                </a:cubicBezTo>
                <a:cubicBezTo>
                  <a:pt x="1043353" y="1865344"/>
                  <a:pt x="997440" y="1844504"/>
                  <a:pt x="955701" y="1823664"/>
                </a:cubicBezTo>
                <a:cubicBezTo>
                  <a:pt x="947354" y="1819497"/>
                  <a:pt x="939007" y="1802825"/>
                  <a:pt x="943180" y="1794489"/>
                </a:cubicBezTo>
                <a:cubicBezTo>
                  <a:pt x="947354" y="1773649"/>
                  <a:pt x="955701" y="1748643"/>
                  <a:pt x="964050" y="1719466"/>
                </a:cubicBezTo>
                <a:close/>
                <a:moveTo>
                  <a:pt x="984685" y="1682613"/>
                </a:moveTo>
                <a:cubicBezTo>
                  <a:pt x="1055594" y="1769720"/>
                  <a:pt x="1130673" y="1860976"/>
                  <a:pt x="1205753" y="1948083"/>
                </a:cubicBezTo>
                <a:cubicBezTo>
                  <a:pt x="1205753" y="1952231"/>
                  <a:pt x="1205753" y="1952231"/>
                  <a:pt x="1201582" y="1956379"/>
                </a:cubicBezTo>
                <a:cubicBezTo>
                  <a:pt x="1143187" y="1939787"/>
                  <a:pt x="1080620" y="1923195"/>
                  <a:pt x="1018053" y="1902456"/>
                </a:cubicBezTo>
                <a:cubicBezTo>
                  <a:pt x="993027" y="1894159"/>
                  <a:pt x="968001" y="1881715"/>
                  <a:pt x="942974" y="1873420"/>
                </a:cubicBezTo>
                <a:cubicBezTo>
                  <a:pt x="917948" y="1869272"/>
                  <a:pt x="922119" y="1856828"/>
                  <a:pt x="930460" y="1840236"/>
                </a:cubicBezTo>
                <a:cubicBezTo>
                  <a:pt x="997198" y="1856828"/>
                  <a:pt x="1055594" y="1914900"/>
                  <a:pt x="1139016" y="1906603"/>
                </a:cubicBezTo>
                <a:cubicBezTo>
                  <a:pt x="1084791" y="1823644"/>
                  <a:pt x="1009712" y="1769720"/>
                  <a:pt x="972172" y="1690909"/>
                </a:cubicBezTo>
                <a:cubicBezTo>
                  <a:pt x="976342" y="1686761"/>
                  <a:pt x="980514" y="1686761"/>
                  <a:pt x="984685" y="1682613"/>
                </a:cubicBezTo>
                <a:close/>
                <a:moveTo>
                  <a:pt x="2151651" y="1635230"/>
                </a:moveTo>
                <a:cubicBezTo>
                  <a:pt x="2176659" y="1639409"/>
                  <a:pt x="2197499" y="1643588"/>
                  <a:pt x="2218338" y="1647765"/>
                </a:cubicBezTo>
                <a:cubicBezTo>
                  <a:pt x="2210002" y="1672836"/>
                  <a:pt x="2201666" y="1693728"/>
                  <a:pt x="2193330" y="1722976"/>
                </a:cubicBezTo>
                <a:cubicBezTo>
                  <a:pt x="2176659" y="1689549"/>
                  <a:pt x="2164155" y="1664480"/>
                  <a:pt x="2151651" y="1635230"/>
                </a:cubicBezTo>
                <a:close/>
                <a:moveTo>
                  <a:pt x="3276203" y="1632246"/>
                </a:moveTo>
                <a:cubicBezTo>
                  <a:pt x="3296965" y="1640557"/>
                  <a:pt x="3309423" y="1648867"/>
                  <a:pt x="3326032" y="1657179"/>
                </a:cubicBezTo>
                <a:cubicBezTo>
                  <a:pt x="3317728" y="1673801"/>
                  <a:pt x="3309423" y="1686268"/>
                  <a:pt x="3305271" y="1698735"/>
                </a:cubicBezTo>
                <a:cubicBezTo>
                  <a:pt x="3288660" y="1694579"/>
                  <a:pt x="3272050" y="1690424"/>
                  <a:pt x="3259593" y="1686268"/>
                </a:cubicBezTo>
                <a:cubicBezTo>
                  <a:pt x="3263745" y="1669646"/>
                  <a:pt x="3267898" y="1653023"/>
                  <a:pt x="3276203" y="1632246"/>
                </a:cubicBezTo>
                <a:close/>
                <a:moveTo>
                  <a:pt x="1002350" y="1631721"/>
                </a:moveTo>
                <a:cubicBezTo>
                  <a:pt x="1110264" y="1706642"/>
                  <a:pt x="1164221" y="1823187"/>
                  <a:pt x="1238930" y="1927244"/>
                </a:cubicBezTo>
                <a:cubicBezTo>
                  <a:pt x="1247231" y="1931406"/>
                  <a:pt x="1247231" y="1939731"/>
                  <a:pt x="1251382" y="1956380"/>
                </a:cubicBezTo>
                <a:cubicBezTo>
                  <a:pt x="1238930" y="1948056"/>
                  <a:pt x="1234779" y="1948056"/>
                  <a:pt x="1230629" y="1943894"/>
                </a:cubicBezTo>
                <a:cubicBezTo>
                  <a:pt x="1155920" y="1852322"/>
                  <a:pt x="1077060" y="1760752"/>
                  <a:pt x="1002350" y="1669181"/>
                </a:cubicBezTo>
                <a:cubicBezTo>
                  <a:pt x="994050" y="1660857"/>
                  <a:pt x="994050" y="1648370"/>
                  <a:pt x="989900" y="1635883"/>
                </a:cubicBezTo>
                <a:cubicBezTo>
                  <a:pt x="994050" y="1635883"/>
                  <a:pt x="998200" y="1635883"/>
                  <a:pt x="1002350" y="1631721"/>
                </a:cubicBezTo>
                <a:close/>
                <a:moveTo>
                  <a:pt x="381116" y="1601072"/>
                </a:moveTo>
                <a:cubicBezTo>
                  <a:pt x="389415" y="1597970"/>
                  <a:pt x="399787" y="1599004"/>
                  <a:pt x="412236" y="1603140"/>
                </a:cubicBezTo>
                <a:cubicBezTo>
                  <a:pt x="503521" y="1632097"/>
                  <a:pt x="598955" y="1661053"/>
                  <a:pt x="694390" y="1685871"/>
                </a:cubicBezTo>
                <a:cubicBezTo>
                  <a:pt x="740032" y="1702418"/>
                  <a:pt x="785676" y="1714828"/>
                  <a:pt x="835468" y="1731374"/>
                </a:cubicBezTo>
                <a:cubicBezTo>
                  <a:pt x="823019" y="1764467"/>
                  <a:pt x="814720" y="1793423"/>
                  <a:pt x="802273" y="1826515"/>
                </a:cubicBezTo>
                <a:cubicBezTo>
                  <a:pt x="648747" y="1768604"/>
                  <a:pt x="499371" y="1710691"/>
                  <a:pt x="345847" y="1652780"/>
                </a:cubicBezTo>
                <a:cubicBezTo>
                  <a:pt x="354145" y="1644506"/>
                  <a:pt x="358294" y="1632097"/>
                  <a:pt x="362444" y="1623823"/>
                </a:cubicBezTo>
                <a:cubicBezTo>
                  <a:pt x="366593" y="1611413"/>
                  <a:pt x="372817" y="1604175"/>
                  <a:pt x="381116" y="1601072"/>
                </a:cubicBezTo>
                <a:close/>
                <a:moveTo>
                  <a:pt x="926723" y="1589603"/>
                </a:moveTo>
                <a:cubicBezTo>
                  <a:pt x="930818" y="1589603"/>
                  <a:pt x="934912" y="1589603"/>
                  <a:pt x="939007" y="1589603"/>
                </a:cubicBezTo>
                <a:cubicBezTo>
                  <a:pt x="943101" y="1597925"/>
                  <a:pt x="951292" y="1610407"/>
                  <a:pt x="951292" y="1618729"/>
                </a:cubicBezTo>
                <a:cubicBezTo>
                  <a:pt x="930818" y="1681141"/>
                  <a:pt x="910343" y="1747715"/>
                  <a:pt x="885774" y="1810128"/>
                </a:cubicBezTo>
                <a:cubicBezTo>
                  <a:pt x="885774" y="1818450"/>
                  <a:pt x="877585" y="1830933"/>
                  <a:pt x="873491" y="1839253"/>
                </a:cubicBezTo>
                <a:cubicBezTo>
                  <a:pt x="869395" y="1843414"/>
                  <a:pt x="861206" y="1843414"/>
                  <a:pt x="857111" y="1847575"/>
                </a:cubicBezTo>
                <a:cubicBezTo>
                  <a:pt x="857111" y="1839253"/>
                  <a:pt x="853017" y="1835093"/>
                  <a:pt x="853017" y="1826772"/>
                </a:cubicBezTo>
                <a:cubicBezTo>
                  <a:pt x="877585" y="1747715"/>
                  <a:pt x="902154" y="1668659"/>
                  <a:pt x="926723" y="1589603"/>
                </a:cubicBezTo>
                <a:close/>
                <a:moveTo>
                  <a:pt x="2085579" y="1486062"/>
                </a:moveTo>
                <a:cubicBezTo>
                  <a:pt x="2110323" y="1490222"/>
                  <a:pt x="2135068" y="1498542"/>
                  <a:pt x="2163936" y="1502702"/>
                </a:cubicBezTo>
                <a:cubicBezTo>
                  <a:pt x="2151564" y="1535980"/>
                  <a:pt x="2143316" y="1565098"/>
                  <a:pt x="2135068" y="1598377"/>
                </a:cubicBezTo>
                <a:cubicBezTo>
                  <a:pt x="2114447" y="1560938"/>
                  <a:pt x="2097951" y="1527661"/>
                  <a:pt x="2081454" y="1494382"/>
                </a:cubicBezTo>
                <a:cubicBezTo>
                  <a:pt x="2081454" y="1490222"/>
                  <a:pt x="2085579" y="1486062"/>
                  <a:pt x="2085579" y="1486062"/>
                </a:cubicBezTo>
                <a:close/>
                <a:moveTo>
                  <a:pt x="1931912" y="1486062"/>
                </a:moveTo>
                <a:cubicBezTo>
                  <a:pt x="2027604" y="1685541"/>
                  <a:pt x="2119136" y="1880864"/>
                  <a:pt x="2214828" y="2080342"/>
                </a:cubicBezTo>
                <a:cubicBezTo>
                  <a:pt x="2090012" y="2109433"/>
                  <a:pt x="1969357" y="2134368"/>
                  <a:pt x="1848702" y="2163458"/>
                </a:cubicBezTo>
                <a:cubicBezTo>
                  <a:pt x="1848702" y="2088654"/>
                  <a:pt x="1844541" y="2018006"/>
                  <a:pt x="1848702" y="1943201"/>
                </a:cubicBezTo>
                <a:cubicBezTo>
                  <a:pt x="1848702" y="1885019"/>
                  <a:pt x="1857023" y="1826838"/>
                  <a:pt x="1861184" y="1764501"/>
                </a:cubicBezTo>
                <a:cubicBezTo>
                  <a:pt x="1865343" y="1739567"/>
                  <a:pt x="1861184" y="1714632"/>
                  <a:pt x="1857023" y="1689697"/>
                </a:cubicBezTo>
                <a:cubicBezTo>
                  <a:pt x="1857023" y="1648139"/>
                  <a:pt x="1865343" y="1610737"/>
                  <a:pt x="1886147" y="1573335"/>
                </a:cubicBezTo>
                <a:cubicBezTo>
                  <a:pt x="1902788" y="1548399"/>
                  <a:pt x="1915270" y="1519309"/>
                  <a:pt x="1931912" y="1486062"/>
                </a:cubicBezTo>
                <a:close/>
                <a:moveTo>
                  <a:pt x="2769953" y="1485322"/>
                </a:moveTo>
                <a:cubicBezTo>
                  <a:pt x="2773792" y="1486489"/>
                  <a:pt x="2778216" y="1489343"/>
                  <a:pt x="2783419" y="1494531"/>
                </a:cubicBezTo>
                <a:cubicBezTo>
                  <a:pt x="2654358" y="1660551"/>
                  <a:pt x="2529460" y="1826572"/>
                  <a:pt x="2404564" y="1996742"/>
                </a:cubicBezTo>
                <a:cubicBezTo>
                  <a:pt x="2400399" y="1992592"/>
                  <a:pt x="2396236" y="1992592"/>
                  <a:pt x="2392073" y="1992592"/>
                </a:cubicBezTo>
                <a:cubicBezTo>
                  <a:pt x="2396236" y="1980141"/>
                  <a:pt x="2392073" y="1959388"/>
                  <a:pt x="2400399" y="1946936"/>
                </a:cubicBezTo>
                <a:cubicBezTo>
                  <a:pt x="2512808" y="1797518"/>
                  <a:pt x="2629379" y="1652250"/>
                  <a:pt x="2745950" y="1502832"/>
                </a:cubicBezTo>
                <a:cubicBezTo>
                  <a:pt x="2752195" y="1493493"/>
                  <a:pt x="2758440" y="1481821"/>
                  <a:pt x="2769953" y="1485322"/>
                </a:cubicBezTo>
                <a:close/>
                <a:moveTo>
                  <a:pt x="1827578" y="1482368"/>
                </a:moveTo>
                <a:cubicBezTo>
                  <a:pt x="1823483" y="1515619"/>
                  <a:pt x="1819388" y="1548870"/>
                  <a:pt x="1819388" y="1582121"/>
                </a:cubicBezTo>
                <a:cubicBezTo>
                  <a:pt x="1819388" y="1582121"/>
                  <a:pt x="1823483" y="1577965"/>
                  <a:pt x="1835767" y="1573808"/>
                </a:cubicBezTo>
                <a:cubicBezTo>
                  <a:pt x="1827578" y="1602904"/>
                  <a:pt x="1819388" y="1627842"/>
                  <a:pt x="1811198" y="1652780"/>
                </a:cubicBezTo>
                <a:cubicBezTo>
                  <a:pt x="1807104" y="1652780"/>
                  <a:pt x="1803009" y="1648623"/>
                  <a:pt x="1798914" y="1648623"/>
                </a:cubicBezTo>
                <a:cubicBezTo>
                  <a:pt x="1803009" y="1631998"/>
                  <a:pt x="1807104" y="1615372"/>
                  <a:pt x="1815293" y="1594591"/>
                </a:cubicBezTo>
                <a:cubicBezTo>
                  <a:pt x="1807104" y="1611216"/>
                  <a:pt x="1798914" y="1623685"/>
                  <a:pt x="1790724" y="1636155"/>
                </a:cubicBezTo>
                <a:cubicBezTo>
                  <a:pt x="1790724" y="1631998"/>
                  <a:pt x="1786629" y="1631998"/>
                  <a:pt x="1782535" y="1631998"/>
                </a:cubicBezTo>
                <a:cubicBezTo>
                  <a:pt x="1798914" y="1582121"/>
                  <a:pt x="1811198" y="1532245"/>
                  <a:pt x="1827578" y="1482368"/>
                </a:cubicBezTo>
                <a:close/>
                <a:moveTo>
                  <a:pt x="3795177" y="1431661"/>
                </a:moveTo>
                <a:cubicBezTo>
                  <a:pt x="3836985" y="1452720"/>
                  <a:pt x="3878793" y="1469567"/>
                  <a:pt x="3920602" y="1486414"/>
                </a:cubicBezTo>
                <a:cubicBezTo>
                  <a:pt x="3912240" y="1511685"/>
                  <a:pt x="3899697" y="1515897"/>
                  <a:pt x="3882974" y="1507473"/>
                </a:cubicBezTo>
                <a:cubicBezTo>
                  <a:pt x="3849527" y="1494838"/>
                  <a:pt x="3811900" y="1482202"/>
                  <a:pt x="3778453" y="1465355"/>
                </a:cubicBezTo>
                <a:cubicBezTo>
                  <a:pt x="3782634" y="1452720"/>
                  <a:pt x="3790996" y="1444296"/>
                  <a:pt x="3795177" y="1431661"/>
                </a:cubicBezTo>
                <a:close/>
                <a:moveTo>
                  <a:pt x="3401300" y="1428151"/>
                </a:moveTo>
                <a:cubicBezTo>
                  <a:pt x="3418087" y="1436502"/>
                  <a:pt x="3430677" y="1440678"/>
                  <a:pt x="3443266" y="1449029"/>
                </a:cubicBezTo>
                <a:cubicBezTo>
                  <a:pt x="3439069" y="1499134"/>
                  <a:pt x="3409694" y="1486609"/>
                  <a:pt x="3380318" y="1478257"/>
                </a:cubicBezTo>
                <a:cubicBezTo>
                  <a:pt x="3380318" y="1478257"/>
                  <a:pt x="3380318" y="1482432"/>
                  <a:pt x="3380318" y="1486609"/>
                </a:cubicBezTo>
                <a:cubicBezTo>
                  <a:pt x="3392908" y="1490784"/>
                  <a:pt x="3401300" y="1499134"/>
                  <a:pt x="3418087" y="1507485"/>
                </a:cubicBezTo>
                <a:cubicBezTo>
                  <a:pt x="3409694" y="1520012"/>
                  <a:pt x="3401300" y="1532538"/>
                  <a:pt x="3388710" y="1549240"/>
                </a:cubicBezTo>
                <a:cubicBezTo>
                  <a:pt x="3376121" y="1540890"/>
                  <a:pt x="3363531" y="1532538"/>
                  <a:pt x="3346745" y="1528363"/>
                </a:cubicBezTo>
                <a:cubicBezTo>
                  <a:pt x="3363531" y="1494959"/>
                  <a:pt x="3384514" y="1461556"/>
                  <a:pt x="3401300" y="1428151"/>
                </a:cubicBezTo>
                <a:close/>
                <a:moveTo>
                  <a:pt x="473789" y="1419376"/>
                </a:moveTo>
                <a:cubicBezTo>
                  <a:pt x="498858" y="1448470"/>
                  <a:pt x="519750" y="1473409"/>
                  <a:pt x="540642" y="1498347"/>
                </a:cubicBezTo>
                <a:cubicBezTo>
                  <a:pt x="515572" y="1485878"/>
                  <a:pt x="486323" y="1473409"/>
                  <a:pt x="452897" y="1460940"/>
                </a:cubicBezTo>
                <a:cubicBezTo>
                  <a:pt x="461253" y="1448470"/>
                  <a:pt x="465432" y="1436002"/>
                  <a:pt x="473789" y="1419376"/>
                </a:cubicBezTo>
                <a:close/>
                <a:moveTo>
                  <a:pt x="1831672" y="1415866"/>
                </a:moveTo>
                <a:cubicBezTo>
                  <a:pt x="1831672" y="1415866"/>
                  <a:pt x="1835767" y="1415866"/>
                  <a:pt x="1835767" y="1420023"/>
                </a:cubicBezTo>
                <a:cubicBezTo>
                  <a:pt x="1831672" y="1440804"/>
                  <a:pt x="1831672" y="1461587"/>
                  <a:pt x="1827578" y="1482368"/>
                </a:cubicBezTo>
                <a:cubicBezTo>
                  <a:pt x="1807104" y="1528089"/>
                  <a:pt x="1790724" y="1573808"/>
                  <a:pt x="1770251" y="1619529"/>
                </a:cubicBezTo>
                <a:cubicBezTo>
                  <a:pt x="1766155" y="1619529"/>
                  <a:pt x="1766155" y="1619529"/>
                  <a:pt x="1762061" y="1619529"/>
                </a:cubicBezTo>
                <a:cubicBezTo>
                  <a:pt x="1786629" y="1553027"/>
                  <a:pt x="1807104" y="1482368"/>
                  <a:pt x="1831672" y="1415866"/>
                </a:cubicBezTo>
                <a:close/>
                <a:moveTo>
                  <a:pt x="491699" y="1394807"/>
                </a:moveTo>
                <a:cubicBezTo>
                  <a:pt x="558107" y="1461494"/>
                  <a:pt x="628667" y="1528180"/>
                  <a:pt x="695074" y="1590699"/>
                </a:cubicBezTo>
                <a:cubicBezTo>
                  <a:pt x="690924" y="1594867"/>
                  <a:pt x="690924" y="1594867"/>
                  <a:pt x="690924" y="1594867"/>
                </a:cubicBezTo>
                <a:cubicBezTo>
                  <a:pt x="607914" y="1565692"/>
                  <a:pt x="520753" y="1532348"/>
                  <a:pt x="433592" y="1499005"/>
                </a:cubicBezTo>
                <a:cubicBezTo>
                  <a:pt x="433592" y="1494838"/>
                  <a:pt x="433592" y="1494838"/>
                  <a:pt x="437742" y="1490669"/>
                </a:cubicBezTo>
                <a:cubicBezTo>
                  <a:pt x="450194" y="1490669"/>
                  <a:pt x="462646" y="1490669"/>
                  <a:pt x="470947" y="1494838"/>
                </a:cubicBezTo>
                <a:cubicBezTo>
                  <a:pt x="504150" y="1503173"/>
                  <a:pt x="533204" y="1515677"/>
                  <a:pt x="566408" y="1528180"/>
                </a:cubicBezTo>
                <a:cubicBezTo>
                  <a:pt x="578860" y="1532348"/>
                  <a:pt x="587161" y="1528180"/>
                  <a:pt x="599613" y="1524013"/>
                </a:cubicBezTo>
                <a:cubicBezTo>
                  <a:pt x="562257" y="1482334"/>
                  <a:pt x="520753" y="1440655"/>
                  <a:pt x="491699" y="1394807"/>
                </a:cubicBezTo>
                <a:close/>
                <a:moveTo>
                  <a:pt x="603819" y="1391297"/>
                </a:moveTo>
                <a:cubicBezTo>
                  <a:pt x="699169" y="1449404"/>
                  <a:pt x="794519" y="1503362"/>
                  <a:pt x="889870" y="1561469"/>
                </a:cubicBezTo>
                <a:cubicBezTo>
                  <a:pt x="881578" y="1590523"/>
                  <a:pt x="873287" y="1623726"/>
                  <a:pt x="864996" y="1652780"/>
                </a:cubicBezTo>
                <a:cubicBezTo>
                  <a:pt x="773791" y="1565619"/>
                  <a:pt x="690878" y="1478458"/>
                  <a:pt x="603819" y="1391297"/>
                </a:cubicBezTo>
                <a:close/>
                <a:moveTo>
                  <a:pt x="3829639" y="1382523"/>
                </a:moveTo>
                <a:cubicBezTo>
                  <a:pt x="3871075" y="1399004"/>
                  <a:pt x="3912510" y="1415485"/>
                  <a:pt x="3953945" y="1431966"/>
                </a:cubicBezTo>
                <a:cubicBezTo>
                  <a:pt x="3941515" y="1464928"/>
                  <a:pt x="3929085" y="1477288"/>
                  <a:pt x="3900080" y="1460807"/>
                </a:cubicBezTo>
                <a:cubicBezTo>
                  <a:pt x="3871075" y="1448447"/>
                  <a:pt x="3837926" y="1436086"/>
                  <a:pt x="3804777" y="1419606"/>
                </a:cubicBezTo>
                <a:cubicBezTo>
                  <a:pt x="3813065" y="1407245"/>
                  <a:pt x="3821352" y="1399004"/>
                  <a:pt x="3829639" y="1382523"/>
                </a:cubicBezTo>
                <a:close/>
                <a:moveTo>
                  <a:pt x="3426301" y="1382523"/>
                </a:moveTo>
                <a:cubicBezTo>
                  <a:pt x="3442681" y="1390796"/>
                  <a:pt x="3454965" y="1399070"/>
                  <a:pt x="3471344" y="1403206"/>
                </a:cubicBezTo>
                <a:cubicBezTo>
                  <a:pt x="3463155" y="1415616"/>
                  <a:pt x="3459060" y="1428026"/>
                  <a:pt x="3454965" y="1440436"/>
                </a:cubicBezTo>
                <a:cubicBezTo>
                  <a:pt x="3438586" y="1432163"/>
                  <a:pt x="3426301" y="1423889"/>
                  <a:pt x="3409922" y="1415616"/>
                </a:cubicBezTo>
                <a:cubicBezTo>
                  <a:pt x="3418112" y="1403206"/>
                  <a:pt x="3422207" y="1394933"/>
                  <a:pt x="3426301" y="1382523"/>
                </a:cubicBezTo>
                <a:close/>
                <a:moveTo>
                  <a:pt x="1877406" y="1382523"/>
                </a:moveTo>
                <a:cubicBezTo>
                  <a:pt x="1914737" y="1424056"/>
                  <a:pt x="1914737" y="1457283"/>
                  <a:pt x="1869110" y="1507122"/>
                </a:cubicBezTo>
                <a:cubicBezTo>
                  <a:pt x="1873258" y="1461436"/>
                  <a:pt x="1873258" y="1424056"/>
                  <a:pt x="1877406" y="1382523"/>
                </a:cubicBezTo>
                <a:close/>
                <a:moveTo>
                  <a:pt x="515523" y="1361464"/>
                </a:moveTo>
                <a:cubicBezTo>
                  <a:pt x="623777" y="1465315"/>
                  <a:pt x="727867" y="1573321"/>
                  <a:pt x="831958" y="1677171"/>
                </a:cubicBezTo>
                <a:cubicBezTo>
                  <a:pt x="827793" y="1681326"/>
                  <a:pt x="827793" y="1685479"/>
                  <a:pt x="823630" y="1689633"/>
                </a:cubicBezTo>
                <a:cubicBezTo>
                  <a:pt x="686231" y="1643939"/>
                  <a:pt x="544668" y="1598244"/>
                  <a:pt x="407269" y="1556704"/>
                </a:cubicBezTo>
                <a:cubicBezTo>
                  <a:pt x="411432" y="1523472"/>
                  <a:pt x="415597" y="1519318"/>
                  <a:pt x="444742" y="1527626"/>
                </a:cubicBezTo>
                <a:cubicBezTo>
                  <a:pt x="528013" y="1556704"/>
                  <a:pt x="615450" y="1589937"/>
                  <a:pt x="702886" y="1619015"/>
                </a:cubicBezTo>
                <a:cubicBezTo>
                  <a:pt x="715376" y="1623169"/>
                  <a:pt x="727867" y="1627323"/>
                  <a:pt x="744521" y="1623169"/>
                </a:cubicBezTo>
                <a:cubicBezTo>
                  <a:pt x="673740" y="1531780"/>
                  <a:pt x="577977" y="1461161"/>
                  <a:pt x="507196" y="1369772"/>
                </a:cubicBezTo>
                <a:cubicBezTo>
                  <a:pt x="511359" y="1365619"/>
                  <a:pt x="515523" y="1361464"/>
                  <a:pt x="515523" y="1361464"/>
                </a:cubicBezTo>
                <a:close/>
                <a:moveTo>
                  <a:pt x="3431458" y="1359226"/>
                </a:moveTo>
                <a:lnTo>
                  <a:pt x="3431986" y="1359633"/>
                </a:lnTo>
                <a:lnTo>
                  <a:pt x="3429844" y="1362133"/>
                </a:lnTo>
                <a:close/>
                <a:moveTo>
                  <a:pt x="2848936" y="1357954"/>
                </a:moveTo>
                <a:cubicBezTo>
                  <a:pt x="2881694" y="1383024"/>
                  <a:pt x="2881694" y="1383024"/>
                  <a:pt x="2824367" y="1445700"/>
                </a:cubicBezTo>
                <a:cubicBezTo>
                  <a:pt x="2820272" y="1441521"/>
                  <a:pt x="2812082" y="1441521"/>
                  <a:pt x="2807988" y="1437344"/>
                </a:cubicBezTo>
                <a:cubicBezTo>
                  <a:pt x="2803893" y="1433165"/>
                  <a:pt x="2799797" y="1428987"/>
                  <a:pt x="2795703" y="1424808"/>
                </a:cubicBezTo>
                <a:cubicBezTo>
                  <a:pt x="2816177" y="1399737"/>
                  <a:pt x="2832557" y="1378846"/>
                  <a:pt x="2848936" y="1357954"/>
                </a:cubicBezTo>
                <a:close/>
                <a:moveTo>
                  <a:pt x="1993124" y="1349179"/>
                </a:moveTo>
                <a:cubicBezTo>
                  <a:pt x="2105264" y="1586032"/>
                  <a:pt x="2217402" y="1818730"/>
                  <a:pt x="2325388" y="2055582"/>
                </a:cubicBezTo>
                <a:cubicBezTo>
                  <a:pt x="2300468" y="2059737"/>
                  <a:pt x="2275548" y="2068047"/>
                  <a:pt x="2246476" y="2072203"/>
                </a:cubicBezTo>
                <a:cubicBezTo>
                  <a:pt x="2209096" y="1989097"/>
                  <a:pt x="2167563" y="1905991"/>
                  <a:pt x="2130183" y="1827040"/>
                </a:cubicBezTo>
                <a:cubicBezTo>
                  <a:pt x="2076190" y="1710691"/>
                  <a:pt x="2022198" y="1594343"/>
                  <a:pt x="1964052" y="1482149"/>
                </a:cubicBezTo>
                <a:cubicBezTo>
                  <a:pt x="1951591" y="1453062"/>
                  <a:pt x="1951591" y="1432285"/>
                  <a:pt x="1964052" y="1407354"/>
                </a:cubicBezTo>
                <a:cubicBezTo>
                  <a:pt x="1976511" y="1390732"/>
                  <a:pt x="1980665" y="1374111"/>
                  <a:pt x="1993124" y="1349179"/>
                </a:cubicBezTo>
                <a:close/>
                <a:moveTo>
                  <a:pt x="3866703" y="1347354"/>
                </a:moveTo>
                <a:cubicBezTo>
                  <a:pt x="3871823" y="1347939"/>
                  <a:pt x="3877526" y="1349757"/>
                  <a:pt x="3883748" y="1352875"/>
                </a:cubicBezTo>
                <a:cubicBezTo>
                  <a:pt x="3912784" y="1369500"/>
                  <a:pt x="3945967" y="1386126"/>
                  <a:pt x="3975003" y="1402751"/>
                </a:cubicBezTo>
                <a:cubicBezTo>
                  <a:pt x="3975003" y="1402751"/>
                  <a:pt x="3975003" y="1406907"/>
                  <a:pt x="3975003" y="1411064"/>
                </a:cubicBezTo>
                <a:cubicBezTo>
                  <a:pt x="3966708" y="1415220"/>
                  <a:pt x="3954264" y="1419377"/>
                  <a:pt x="3945967" y="1415220"/>
                </a:cubicBezTo>
                <a:cubicBezTo>
                  <a:pt x="3912784" y="1402751"/>
                  <a:pt x="3875453" y="1386126"/>
                  <a:pt x="3838120" y="1373656"/>
                </a:cubicBezTo>
                <a:cubicBezTo>
                  <a:pt x="3840195" y="1361187"/>
                  <a:pt x="3845380" y="1352875"/>
                  <a:pt x="3853157" y="1349238"/>
                </a:cubicBezTo>
                <a:cubicBezTo>
                  <a:pt x="3857046" y="1347419"/>
                  <a:pt x="3861583" y="1346770"/>
                  <a:pt x="3866703" y="1347354"/>
                </a:cubicBezTo>
                <a:close/>
                <a:moveTo>
                  <a:pt x="2023081" y="1336896"/>
                </a:moveTo>
                <a:cubicBezTo>
                  <a:pt x="2043863" y="1345232"/>
                  <a:pt x="2068801" y="1349399"/>
                  <a:pt x="2093739" y="1353567"/>
                </a:cubicBezTo>
                <a:cubicBezTo>
                  <a:pt x="2085426" y="1382743"/>
                  <a:pt x="2072958" y="1411918"/>
                  <a:pt x="2064645" y="1436926"/>
                </a:cubicBezTo>
                <a:cubicBezTo>
                  <a:pt x="2060488" y="1436926"/>
                  <a:pt x="2056332" y="1436926"/>
                  <a:pt x="2052175" y="1436926"/>
                </a:cubicBezTo>
                <a:cubicBezTo>
                  <a:pt x="2039707" y="1407751"/>
                  <a:pt x="2027237" y="1378575"/>
                  <a:pt x="2014768" y="1345232"/>
                </a:cubicBezTo>
                <a:cubicBezTo>
                  <a:pt x="2014768" y="1345232"/>
                  <a:pt x="2018924" y="1341063"/>
                  <a:pt x="2023081" y="1336896"/>
                </a:cubicBezTo>
                <a:close/>
                <a:moveTo>
                  <a:pt x="3454759" y="1333044"/>
                </a:moveTo>
                <a:cubicBezTo>
                  <a:pt x="3471369" y="1341355"/>
                  <a:pt x="3483826" y="1349666"/>
                  <a:pt x="3504589" y="1362133"/>
                </a:cubicBezTo>
                <a:cubicBezTo>
                  <a:pt x="3492131" y="1370444"/>
                  <a:pt x="3479674" y="1391222"/>
                  <a:pt x="3475521" y="1387067"/>
                </a:cubicBezTo>
                <a:cubicBezTo>
                  <a:pt x="3467217" y="1384988"/>
                  <a:pt x="3459949" y="1380833"/>
                  <a:pt x="3452683" y="1375638"/>
                </a:cubicBezTo>
                <a:lnTo>
                  <a:pt x="3431986" y="1359633"/>
                </a:lnTo>
                <a:close/>
                <a:moveTo>
                  <a:pt x="2782302" y="1300042"/>
                </a:moveTo>
                <a:cubicBezTo>
                  <a:pt x="2794746" y="1308378"/>
                  <a:pt x="2807190" y="1316713"/>
                  <a:pt x="2823781" y="1329217"/>
                </a:cubicBezTo>
                <a:cubicBezTo>
                  <a:pt x="2803042" y="1354225"/>
                  <a:pt x="2782302" y="1375065"/>
                  <a:pt x="2761562" y="1400072"/>
                </a:cubicBezTo>
                <a:cubicBezTo>
                  <a:pt x="2749118" y="1391736"/>
                  <a:pt x="2744970" y="1383401"/>
                  <a:pt x="2732526" y="1375065"/>
                </a:cubicBezTo>
                <a:cubicBezTo>
                  <a:pt x="2749118" y="1350057"/>
                  <a:pt x="2765710" y="1325049"/>
                  <a:pt x="2782302" y="1300042"/>
                </a:cubicBezTo>
                <a:close/>
                <a:moveTo>
                  <a:pt x="3484616" y="1278983"/>
                </a:moveTo>
                <a:cubicBezTo>
                  <a:pt x="3500849" y="1283112"/>
                  <a:pt x="3513024" y="1291371"/>
                  <a:pt x="3529257" y="1299628"/>
                </a:cubicBezTo>
                <a:cubicBezTo>
                  <a:pt x="3525199" y="1312016"/>
                  <a:pt x="3517083" y="1328533"/>
                  <a:pt x="3508966" y="1349179"/>
                </a:cubicBezTo>
                <a:cubicBezTo>
                  <a:pt x="3492733" y="1336792"/>
                  <a:pt x="3480558" y="1328533"/>
                  <a:pt x="3464325" y="1320275"/>
                </a:cubicBezTo>
                <a:cubicBezTo>
                  <a:pt x="3472441" y="1303758"/>
                  <a:pt x="3476500" y="1291371"/>
                  <a:pt x="3484616" y="1278983"/>
                </a:cubicBezTo>
                <a:close/>
                <a:moveTo>
                  <a:pt x="3915838" y="1254414"/>
                </a:moveTo>
                <a:cubicBezTo>
                  <a:pt x="3957204" y="1271006"/>
                  <a:pt x="3994434" y="1287598"/>
                  <a:pt x="4039936" y="1308337"/>
                </a:cubicBezTo>
                <a:cubicBezTo>
                  <a:pt x="4031662" y="1320781"/>
                  <a:pt x="4027526" y="1329078"/>
                  <a:pt x="4019253" y="1341522"/>
                </a:cubicBezTo>
                <a:cubicBezTo>
                  <a:pt x="3977887" y="1324930"/>
                  <a:pt x="3940658" y="1308337"/>
                  <a:pt x="3899292" y="1291745"/>
                </a:cubicBezTo>
                <a:cubicBezTo>
                  <a:pt x="3899292" y="1295894"/>
                  <a:pt x="3899292" y="1295894"/>
                  <a:pt x="3895155" y="1300042"/>
                </a:cubicBezTo>
                <a:cubicBezTo>
                  <a:pt x="3915838" y="1308337"/>
                  <a:pt x="3932385" y="1316634"/>
                  <a:pt x="3948931" y="1324930"/>
                </a:cubicBezTo>
                <a:cubicBezTo>
                  <a:pt x="3969614" y="1337373"/>
                  <a:pt x="3990297" y="1345670"/>
                  <a:pt x="4010979" y="1353965"/>
                </a:cubicBezTo>
                <a:cubicBezTo>
                  <a:pt x="4002706" y="1370558"/>
                  <a:pt x="3994434" y="1378853"/>
                  <a:pt x="3986161" y="1391297"/>
                </a:cubicBezTo>
                <a:cubicBezTo>
                  <a:pt x="3948931" y="1370558"/>
                  <a:pt x="3907565" y="1349817"/>
                  <a:pt x="3866199" y="1329078"/>
                </a:cubicBezTo>
                <a:cubicBezTo>
                  <a:pt x="3882745" y="1304190"/>
                  <a:pt x="3895155" y="1279302"/>
                  <a:pt x="3915838" y="1254414"/>
                </a:cubicBezTo>
                <a:close/>
                <a:moveTo>
                  <a:pt x="1819270" y="1249150"/>
                </a:moveTo>
                <a:cubicBezTo>
                  <a:pt x="1819270" y="1249150"/>
                  <a:pt x="1823382" y="1249150"/>
                  <a:pt x="1827494" y="1249150"/>
                </a:cubicBezTo>
                <a:cubicBezTo>
                  <a:pt x="1823382" y="1269963"/>
                  <a:pt x="1819270" y="1286615"/>
                  <a:pt x="1819270" y="1307430"/>
                </a:cubicBezTo>
                <a:cubicBezTo>
                  <a:pt x="1823382" y="1299103"/>
                  <a:pt x="1827494" y="1290778"/>
                  <a:pt x="1835716" y="1282452"/>
                </a:cubicBezTo>
                <a:cubicBezTo>
                  <a:pt x="1835716" y="1282452"/>
                  <a:pt x="1839828" y="1282452"/>
                  <a:pt x="1839828" y="1282452"/>
                </a:cubicBezTo>
                <a:cubicBezTo>
                  <a:pt x="1839828" y="1290778"/>
                  <a:pt x="1835716" y="1303266"/>
                  <a:pt x="1835716" y="1311592"/>
                </a:cubicBezTo>
                <a:cubicBezTo>
                  <a:pt x="1811048" y="1386523"/>
                  <a:pt x="1782267" y="1457291"/>
                  <a:pt x="1757597" y="1532222"/>
                </a:cubicBezTo>
                <a:cubicBezTo>
                  <a:pt x="1786378" y="1461454"/>
                  <a:pt x="1811048" y="1394848"/>
                  <a:pt x="1839828" y="1324080"/>
                </a:cubicBezTo>
                <a:cubicBezTo>
                  <a:pt x="1839828" y="1324080"/>
                  <a:pt x="1843940" y="1328243"/>
                  <a:pt x="1848051" y="1328243"/>
                </a:cubicBezTo>
                <a:cubicBezTo>
                  <a:pt x="1839828" y="1349058"/>
                  <a:pt x="1835716" y="1374034"/>
                  <a:pt x="1827494" y="1394848"/>
                </a:cubicBezTo>
                <a:cubicBezTo>
                  <a:pt x="1802824" y="1465616"/>
                  <a:pt x="1778155" y="1536384"/>
                  <a:pt x="1753486" y="1607152"/>
                </a:cubicBezTo>
                <a:cubicBezTo>
                  <a:pt x="1737040" y="1586338"/>
                  <a:pt x="1757597" y="1565524"/>
                  <a:pt x="1757597" y="1540547"/>
                </a:cubicBezTo>
                <a:cubicBezTo>
                  <a:pt x="1749374" y="1553035"/>
                  <a:pt x="1741151" y="1569687"/>
                  <a:pt x="1732929" y="1586338"/>
                </a:cubicBezTo>
                <a:cubicBezTo>
                  <a:pt x="1732929" y="1565524"/>
                  <a:pt x="1732929" y="1553035"/>
                  <a:pt x="1732929" y="1540547"/>
                </a:cubicBezTo>
                <a:cubicBezTo>
                  <a:pt x="1728816" y="1553035"/>
                  <a:pt x="1720594" y="1561361"/>
                  <a:pt x="1716483" y="1573850"/>
                </a:cubicBezTo>
                <a:cubicBezTo>
                  <a:pt x="1712370" y="1573850"/>
                  <a:pt x="1708259" y="1573850"/>
                  <a:pt x="1704148" y="1569687"/>
                </a:cubicBezTo>
                <a:cubicBezTo>
                  <a:pt x="1737040" y="1461454"/>
                  <a:pt x="1782267" y="1357383"/>
                  <a:pt x="1819270" y="1249150"/>
                </a:cubicBezTo>
                <a:close/>
                <a:moveTo>
                  <a:pt x="586604" y="1236865"/>
                </a:moveTo>
                <a:cubicBezTo>
                  <a:pt x="611505" y="1257631"/>
                  <a:pt x="636408" y="1278398"/>
                  <a:pt x="661310" y="1295011"/>
                </a:cubicBezTo>
                <a:cubicBezTo>
                  <a:pt x="798273" y="1382230"/>
                  <a:pt x="935237" y="1465296"/>
                  <a:pt x="1072200" y="1556669"/>
                </a:cubicBezTo>
                <a:cubicBezTo>
                  <a:pt x="1175960" y="1627275"/>
                  <a:pt x="1271419" y="1702034"/>
                  <a:pt x="1375179" y="1776793"/>
                </a:cubicBezTo>
                <a:cubicBezTo>
                  <a:pt x="1458187" y="1834939"/>
                  <a:pt x="1545346" y="1893085"/>
                  <a:pt x="1628353" y="1955385"/>
                </a:cubicBezTo>
                <a:cubicBezTo>
                  <a:pt x="1640804" y="1963691"/>
                  <a:pt x="1644955" y="1971998"/>
                  <a:pt x="1653256" y="1984457"/>
                </a:cubicBezTo>
                <a:cubicBezTo>
                  <a:pt x="1653256" y="1984457"/>
                  <a:pt x="1649105" y="1984457"/>
                  <a:pt x="1644955" y="1984457"/>
                </a:cubicBezTo>
                <a:cubicBezTo>
                  <a:pt x="1466488" y="1864012"/>
                  <a:pt x="1292171" y="1739413"/>
                  <a:pt x="1109553" y="1618968"/>
                </a:cubicBezTo>
                <a:cubicBezTo>
                  <a:pt x="931086" y="1498522"/>
                  <a:pt x="748469" y="1386383"/>
                  <a:pt x="561701" y="1270092"/>
                </a:cubicBezTo>
                <a:cubicBezTo>
                  <a:pt x="570002" y="1257631"/>
                  <a:pt x="578303" y="1249325"/>
                  <a:pt x="586604" y="1236865"/>
                </a:cubicBezTo>
                <a:close/>
                <a:moveTo>
                  <a:pt x="2069170" y="1228091"/>
                </a:moveTo>
                <a:cubicBezTo>
                  <a:pt x="2127295" y="1232254"/>
                  <a:pt x="2181270" y="1232254"/>
                  <a:pt x="2231092" y="1236416"/>
                </a:cubicBezTo>
                <a:cubicBezTo>
                  <a:pt x="2318282" y="1244743"/>
                  <a:pt x="2405470" y="1253068"/>
                  <a:pt x="2492660" y="1261393"/>
                </a:cubicBezTo>
                <a:cubicBezTo>
                  <a:pt x="2509267" y="1261393"/>
                  <a:pt x="2525874" y="1269719"/>
                  <a:pt x="2538331" y="1282208"/>
                </a:cubicBezTo>
                <a:cubicBezTo>
                  <a:pt x="2600609" y="1332161"/>
                  <a:pt x="2662887" y="1386277"/>
                  <a:pt x="2729316" y="1436232"/>
                </a:cubicBezTo>
                <a:cubicBezTo>
                  <a:pt x="2750075" y="1457046"/>
                  <a:pt x="2741772" y="1469535"/>
                  <a:pt x="2729316" y="1486185"/>
                </a:cubicBezTo>
                <a:cubicBezTo>
                  <a:pt x="2658735" y="1577768"/>
                  <a:pt x="2588152" y="1665186"/>
                  <a:pt x="2517571" y="1756769"/>
                </a:cubicBezTo>
                <a:cubicBezTo>
                  <a:pt x="2471900" y="1815048"/>
                  <a:pt x="2430382" y="1877490"/>
                  <a:pt x="2384711" y="1944095"/>
                </a:cubicBezTo>
                <a:cubicBezTo>
                  <a:pt x="2276763" y="1706814"/>
                  <a:pt x="2177118" y="1469535"/>
                  <a:pt x="2069170" y="1228091"/>
                </a:cubicBezTo>
                <a:close/>
                <a:moveTo>
                  <a:pt x="1802289" y="1225043"/>
                </a:moveTo>
                <a:cubicBezTo>
                  <a:pt x="1806428" y="1225043"/>
                  <a:pt x="1810568" y="1225043"/>
                  <a:pt x="1814708" y="1225043"/>
                </a:cubicBezTo>
                <a:cubicBezTo>
                  <a:pt x="1773311" y="1336992"/>
                  <a:pt x="1736051" y="1448940"/>
                  <a:pt x="1694653" y="1560887"/>
                </a:cubicBezTo>
                <a:cubicBezTo>
                  <a:pt x="1694653" y="1560887"/>
                  <a:pt x="1690514" y="1560887"/>
                  <a:pt x="1686374" y="1565034"/>
                </a:cubicBezTo>
                <a:cubicBezTo>
                  <a:pt x="1686374" y="1552595"/>
                  <a:pt x="1682235" y="1544303"/>
                  <a:pt x="1686374" y="1536010"/>
                </a:cubicBezTo>
                <a:cubicBezTo>
                  <a:pt x="1690514" y="1506987"/>
                  <a:pt x="1698793" y="1482109"/>
                  <a:pt x="1707073" y="1457232"/>
                </a:cubicBezTo>
                <a:cubicBezTo>
                  <a:pt x="1731912" y="1390893"/>
                  <a:pt x="1760890" y="1328699"/>
                  <a:pt x="1789869" y="1262359"/>
                </a:cubicBezTo>
                <a:cubicBezTo>
                  <a:pt x="1794009" y="1249920"/>
                  <a:pt x="1798149" y="1237482"/>
                  <a:pt x="1802289" y="1225043"/>
                </a:cubicBezTo>
                <a:close/>
                <a:moveTo>
                  <a:pt x="2699508" y="1224581"/>
                </a:moveTo>
                <a:cubicBezTo>
                  <a:pt x="2716148" y="1241128"/>
                  <a:pt x="2732786" y="1253538"/>
                  <a:pt x="2753585" y="1270083"/>
                </a:cubicBezTo>
                <a:cubicBezTo>
                  <a:pt x="2736946" y="1294903"/>
                  <a:pt x="2724467" y="1315586"/>
                  <a:pt x="2703668" y="1340405"/>
                </a:cubicBezTo>
                <a:cubicBezTo>
                  <a:pt x="2682869" y="1323859"/>
                  <a:pt x="2666230" y="1311449"/>
                  <a:pt x="2641271" y="1294903"/>
                </a:cubicBezTo>
                <a:cubicBezTo>
                  <a:pt x="2662070" y="1270083"/>
                  <a:pt x="2678709" y="1249401"/>
                  <a:pt x="2699508" y="1224581"/>
                </a:cubicBezTo>
                <a:close/>
                <a:moveTo>
                  <a:pt x="3957958" y="1210013"/>
                </a:moveTo>
                <a:cubicBezTo>
                  <a:pt x="3963079" y="1210866"/>
                  <a:pt x="3968782" y="1212964"/>
                  <a:pt x="3975003" y="1216112"/>
                </a:cubicBezTo>
                <a:cubicBezTo>
                  <a:pt x="4004039" y="1232898"/>
                  <a:pt x="4037223" y="1249684"/>
                  <a:pt x="4066259" y="1266470"/>
                </a:cubicBezTo>
                <a:cubicBezTo>
                  <a:pt x="4062111" y="1291649"/>
                  <a:pt x="4049667" y="1300043"/>
                  <a:pt x="4024780" y="1287453"/>
                </a:cubicBezTo>
                <a:cubicBezTo>
                  <a:pt x="3995744" y="1270667"/>
                  <a:pt x="3962559" y="1253880"/>
                  <a:pt x="3929376" y="1241291"/>
                </a:cubicBezTo>
                <a:cubicBezTo>
                  <a:pt x="3932487" y="1216112"/>
                  <a:pt x="3942598" y="1207457"/>
                  <a:pt x="3957958" y="1210013"/>
                </a:cubicBezTo>
                <a:close/>
                <a:moveTo>
                  <a:pt x="3526572" y="1208787"/>
                </a:moveTo>
                <a:cubicBezTo>
                  <a:pt x="3538959" y="1212911"/>
                  <a:pt x="3555476" y="1221159"/>
                  <a:pt x="3567864" y="1229407"/>
                </a:cubicBezTo>
                <a:cubicBezTo>
                  <a:pt x="3543088" y="1287143"/>
                  <a:pt x="3538959" y="1291268"/>
                  <a:pt x="3497667" y="1262399"/>
                </a:cubicBezTo>
                <a:cubicBezTo>
                  <a:pt x="3505926" y="1245903"/>
                  <a:pt x="3514184" y="1225282"/>
                  <a:pt x="3526572" y="1208787"/>
                </a:cubicBezTo>
                <a:close/>
                <a:moveTo>
                  <a:pt x="1789869" y="1187728"/>
                </a:moveTo>
                <a:cubicBezTo>
                  <a:pt x="1794009" y="1191874"/>
                  <a:pt x="1794009" y="1191874"/>
                  <a:pt x="1798149" y="1191874"/>
                </a:cubicBezTo>
                <a:cubicBezTo>
                  <a:pt x="1798149" y="1200166"/>
                  <a:pt x="1794009" y="1212605"/>
                  <a:pt x="1789869" y="1220897"/>
                </a:cubicBezTo>
                <a:cubicBezTo>
                  <a:pt x="1765031" y="1299676"/>
                  <a:pt x="1736051" y="1378454"/>
                  <a:pt x="1707073" y="1457232"/>
                </a:cubicBezTo>
                <a:cubicBezTo>
                  <a:pt x="1694653" y="1486256"/>
                  <a:pt x="1682235" y="1515280"/>
                  <a:pt x="1669815" y="1540157"/>
                </a:cubicBezTo>
                <a:cubicBezTo>
                  <a:pt x="1665675" y="1540157"/>
                  <a:pt x="1661535" y="1540157"/>
                  <a:pt x="1657396" y="1540157"/>
                </a:cubicBezTo>
                <a:cubicBezTo>
                  <a:pt x="1657396" y="1531865"/>
                  <a:pt x="1653256" y="1519426"/>
                  <a:pt x="1657396" y="1511133"/>
                </a:cubicBezTo>
                <a:cubicBezTo>
                  <a:pt x="1682235" y="1448940"/>
                  <a:pt x="1707073" y="1386746"/>
                  <a:pt x="1731912" y="1328699"/>
                </a:cubicBezTo>
                <a:cubicBezTo>
                  <a:pt x="1748471" y="1283091"/>
                  <a:pt x="1769171" y="1233335"/>
                  <a:pt x="1789869" y="1187728"/>
                </a:cubicBezTo>
                <a:close/>
                <a:moveTo>
                  <a:pt x="3982462" y="1179538"/>
                </a:moveTo>
                <a:cubicBezTo>
                  <a:pt x="4019973" y="1191823"/>
                  <a:pt x="4057485" y="1212296"/>
                  <a:pt x="4090827" y="1228676"/>
                </a:cubicBezTo>
                <a:cubicBezTo>
                  <a:pt x="4090827" y="1232770"/>
                  <a:pt x="4090827" y="1236865"/>
                  <a:pt x="4090827" y="1240961"/>
                </a:cubicBezTo>
                <a:cubicBezTo>
                  <a:pt x="4082492" y="1240961"/>
                  <a:pt x="4069989" y="1249150"/>
                  <a:pt x="4061652" y="1245055"/>
                </a:cubicBezTo>
                <a:cubicBezTo>
                  <a:pt x="4024141" y="1228676"/>
                  <a:pt x="3990798" y="1212296"/>
                  <a:pt x="3957454" y="1195918"/>
                </a:cubicBezTo>
                <a:cubicBezTo>
                  <a:pt x="3957454" y="1191823"/>
                  <a:pt x="3957454" y="1187728"/>
                  <a:pt x="3957454" y="1183633"/>
                </a:cubicBezTo>
                <a:cubicBezTo>
                  <a:pt x="3965790" y="1183633"/>
                  <a:pt x="3978294" y="1175444"/>
                  <a:pt x="3982462" y="1179538"/>
                </a:cubicBezTo>
                <a:close/>
                <a:moveTo>
                  <a:pt x="3534067" y="1178347"/>
                </a:moveTo>
                <a:lnTo>
                  <a:pt x="3534130" y="1178836"/>
                </a:lnTo>
                <a:lnTo>
                  <a:pt x="3533656" y="1179287"/>
                </a:lnTo>
                <a:close/>
                <a:moveTo>
                  <a:pt x="2608148" y="1157895"/>
                </a:moveTo>
                <a:cubicBezTo>
                  <a:pt x="2628988" y="1174651"/>
                  <a:pt x="2645659" y="1187218"/>
                  <a:pt x="2662331" y="1199786"/>
                </a:cubicBezTo>
                <a:cubicBezTo>
                  <a:pt x="2608148" y="1287758"/>
                  <a:pt x="2599812" y="1275190"/>
                  <a:pt x="2562300" y="1229110"/>
                </a:cubicBezTo>
                <a:cubicBezTo>
                  <a:pt x="2578973" y="1203975"/>
                  <a:pt x="2591476" y="1183029"/>
                  <a:pt x="2608148" y="1157895"/>
                </a:cubicBezTo>
                <a:close/>
                <a:moveTo>
                  <a:pt x="3563242" y="1156432"/>
                </a:moveTo>
                <a:cubicBezTo>
                  <a:pt x="3571028" y="1155393"/>
                  <a:pt x="3579333" y="1160588"/>
                  <a:pt x="3595942" y="1170977"/>
                </a:cubicBezTo>
                <a:cubicBezTo>
                  <a:pt x="3591790" y="1179287"/>
                  <a:pt x="3591790" y="1187599"/>
                  <a:pt x="3587638" y="1195910"/>
                </a:cubicBezTo>
                <a:cubicBezTo>
                  <a:pt x="3583485" y="1200066"/>
                  <a:pt x="3579333" y="1208376"/>
                  <a:pt x="3575181" y="1216688"/>
                </a:cubicBezTo>
                <a:cubicBezTo>
                  <a:pt x="3562723" y="1207337"/>
                  <a:pt x="3543259" y="1207338"/>
                  <a:pt x="3536057" y="1193897"/>
                </a:cubicBezTo>
                <a:lnTo>
                  <a:pt x="3534130" y="1178836"/>
                </a:lnTo>
                <a:lnTo>
                  <a:pt x="3550979" y="1162795"/>
                </a:lnTo>
                <a:cubicBezTo>
                  <a:pt x="3555587" y="1159030"/>
                  <a:pt x="3559350" y="1156952"/>
                  <a:pt x="3563242" y="1156432"/>
                </a:cubicBezTo>
                <a:close/>
                <a:moveTo>
                  <a:pt x="3999322" y="1129816"/>
                </a:moveTo>
                <a:cubicBezTo>
                  <a:pt x="4040938" y="1150290"/>
                  <a:pt x="4078393" y="1166670"/>
                  <a:pt x="4124171" y="1187144"/>
                </a:cubicBezTo>
                <a:cubicBezTo>
                  <a:pt x="4111686" y="1199428"/>
                  <a:pt x="4107525" y="1207617"/>
                  <a:pt x="4099201" y="1215807"/>
                </a:cubicBezTo>
                <a:cubicBezTo>
                  <a:pt x="4061746" y="1195333"/>
                  <a:pt x="4020130" y="1178953"/>
                  <a:pt x="3978513" y="1158479"/>
                </a:cubicBezTo>
                <a:cubicBezTo>
                  <a:pt x="3986837" y="1150290"/>
                  <a:pt x="3990998" y="1142100"/>
                  <a:pt x="3999322" y="1129816"/>
                </a:cubicBezTo>
                <a:close/>
                <a:moveTo>
                  <a:pt x="2367504" y="1124551"/>
                </a:moveTo>
                <a:cubicBezTo>
                  <a:pt x="2450525" y="1153653"/>
                  <a:pt x="2799213" y="1436361"/>
                  <a:pt x="2799213" y="1473779"/>
                </a:cubicBezTo>
                <a:cubicBezTo>
                  <a:pt x="2658078" y="1357370"/>
                  <a:pt x="2516942" y="1240960"/>
                  <a:pt x="2367504" y="1124551"/>
                </a:cubicBezTo>
                <a:close/>
                <a:moveTo>
                  <a:pt x="2538066" y="1112267"/>
                </a:moveTo>
                <a:cubicBezTo>
                  <a:pt x="2550601" y="1120623"/>
                  <a:pt x="2563136" y="1128980"/>
                  <a:pt x="2579849" y="1137336"/>
                </a:cubicBezTo>
                <a:cubicBezTo>
                  <a:pt x="2563136" y="1158229"/>
                  <a:pt x="2546422" y="1179120"/>
                  <a:pt x="2529709" y="1200012"/>
                </a:cubicBezTo>
                <a:cubicBezTo>
                  <a:pt x="2517174" y="1191655"/>
                  <a:pt x="2504640" y="1183299"/>
                  <a:pt x="2492104" y="1174942"/>
                </a:cubicBezTo>
                <a:cubicBezTo>
                  <a:pt x="2508817" y="1154050"/>
                  <a:pt x="2521353" y="1133159"/>
                  <a:pt x="2538066" y="1112267"/>
                </a:cubicBezTo>
                <a:close/>
                <a:moveTo>
                  <a:pt x="4020686" y="1096923"/>
                </a:moveTo>
                <a:cubicBezTo>
                  <a:pt x="4026857" y="1094325"/>
                  <a:pt x="4035083" y="1095365"/>
                  <a:pt x="4045366" y="1099521"/>
                </a:cubicBezTo>
                <a:cubicBezTo>
                  <a:pt x="4074157" y="1111989"/>
                  <a:pt x="4098835" y="1124459"/>
                  <a:pt x="4127627" y="1141085"/>
                </a:cubicBezTo>
                <a:cubicBezTo>
                  <a:pt x="4131740" y="1145242"/>
                  <a:pt x="4135854" y="1157710"/>
                  <a:pt x="4139966" y="1170179"/>
                </a:cubicBezTo>
                <a:cubicBezTo>
                  <a:pt x="4135854" y="1170179"/>
                  <a:pt x="4131740" y="1170179"/>
                  <a:pt x="4127627" y="1170179"/>
                </a:cubicBezTo>
                <a:cubicBezTo>
                  <a:pt x="4090610" y="1153553"/>
                  <a:pt x="4049478" y="1136928"/>
                  <a:pt x="4008347" y="1116146"/>
                </a:cubicBezTo>
                <a:cubicBezTo>
                  <a:pt x="4010403" y="1105756"/>
                  <a:pt x="4014517" y="1099521"/>
                  <a:pt x="4020686" y="1096923"/>
                </a:cubicBezTo>
                <a:close/>
                <a:moveTo>
                  <a:pt x="678222" y="1078923"/>
                </a:moveTo>
                <a:cubicBezTo>
                  <a:pt x="748820" y="1133004"/>
                  <a:pt x="819418" y="1187086"/>
                  <a:pt x="890017" y="1241167"/>
                </a:cubicBezTo>
                <a:cubicBezTo>
                  <a:pt x="1089353" y="1395092"/>
                  <a:pt x="1288690" y="1549017"/>
                  <a:pt x="1488026" y="1698782"/>
                </a:cubicBezTo>
                <a:cubicBezTo>
                  <a:pt x="1550319" y="1748703"/>
                  <a:pt x="1620917" y="1794465"/>
                  <a:pt x="1687363" y="1840226"/>
                </a:cubicBezTo>
                <a:cubicBezTo>
                  <a:pt x="1712280" y="1856867"/>
                  <a:pt x="1716433" y="1873507"/>
                  <a:pt x="1687363" y="1898467"/>
                </a:cubicBezTo>
                <a:cubicBezTo>
                  <a:pt x="1612612" y="1844386"/>
                  <a:pt x="1537861" y="1790304"/>
                  <a:pt x="1463109" y="1736223"/>
                </a:cubicBezTo>
                <a:cubicBezTo>
                  <a:pt x="1330219" y="1644700"/>
                  <a:pt x="1201481" y="1553177"/>
                  <a:pt x="1072741" y="1465815"/>
                </a:cubicBezTo>
                <a:cubicBezTo>
                  <a:pt x="964768" y="1390932"/>
                  <a:pt x="852641" y="1324370"/>
                  <a:pt x="744668" y="1253648"/>
                </a:cubicBezTo>
                <a:cubicBezTo>
                  <a:pt x="707292" y="1228687"/>
                  <a:pt x="669916" y="1191246"/>
                  <a:pt x="628388" y="1157965"/>
                </a:cubicBezTo>
                <a:cubicBezTo>
                  <a:pt x="644998" y="1133004"/>
                  <a:pt x="661610" y="1108044"/>
                  <a:pt x="678222" y="1078923"/>
                </a:cubicBezTo>
                <a:close/>
                <a:moveTo>
                  <a:pt x="4061314" y="1067224"/>
                </a:moveTo>
                <a:cubicBezTo>
                  <a:pt x="4094498" y="1083604"/>
                  <a:pt x="4131830" y="1099982"/>
                  <a:pt x="4173309" y="1120456"/>
                </a:cubicBezTo>
                <a:cubicBezTo>
                  <a:pt x="4148422" y="1136836"/>
                  <a:pt x="4123533" y="1128646"/>
                  <a:pt x="4036426" y="1071319"/>
                </a:cubicBezTo>
                <a:cubicBezTo>
                  <a:pt x="4044722" y="1071319"/>
                  <a:pt x="4053018" y="1063129"/>
                  <a:pt x="4061314" y="1067224"/>
                </a:cubicBezTo>
                <a:close/>
                <a:moveTo>
                  <a:pt x="3612740" y="1054354"/>
                </a:moveTo>
                <a:cubicBezTo>
                  <a:pt x="3641989" y="1062724"/>
                  <a:pt x="3650345" y="1075278"/>
                  <a:pt x="3633632" y="1100387"/>
                </a:cubicBezTo>
                <a:cubicBezTo>
                  <a:pt x="3629453" y="1108756"/>
                  <a:pt x="3625276" y="1117126"/>
                  <a:pt x="3621097" y="1129680"/>
                </a:cubicBezTo>
                <a:cubicBezTo>
                  <a:pt x="3608562" y="1154789"/>
                  <a:pt x="3591849" y="1163159"/>
                  <a:pt x="3562600" y="1138049"/>
                </a:cubicBezTo>
                <a:cubicBezTo>
                  <a:pt x="3579313" y="1108756"/>
                  <a:pt x="3596026" y="1083648"/>
                  <a:pt x="3612740" y="1054354"/>
                </a:cubicBezTo>
                <a:close/>
                <a:moveTo>
                  <a:pt x="2451102" y="1050844"/>
                </a:moveTo>
                <a:cubicBezTo>
                  <a:pt x="2467694" y="1063269"/>
                  <a:pt x="2484286" y="1075694"/>
                  <a:pt x="2500878" y="1088119"/>
                </a:cubicBezTo>
                <a:cubicBezTo>
                  <a:pt x="2463546" y="1154385"/>
                  <a:pt x="2459399" y="1154385"/>
                  <a:pt x="2409622" y="1117110"/>
                </a:cubicBezTo>
                <a:cubicBezTo>
                  <a:pt x="2426214" y="1096403"/>
                  <a:pt x="2438658" y="1075694"/>
                  <a:pt x="2451102" y="1050844"/>
                </a:cubicBezTo>
                <a:close/>
                <a:moveTo>
                  <a:pt x="4323045" y="1042071"/>
                </a:moveTo>
                <a:cubicBezTo>
                  <a:pt x="4381197" y="1137724"/>
                  <a:pt x="4435195" y="1229221"/>
                  <a:pt x="4485040" y="1324876"/>
                </a:cubicBezTo>
                <a:cubicBezTo>
                  <a:pt x="4489193" y="1329035"/>
                  <a:pt x="4489193" y="1341511"/>
                  <a:pt x="4489193" y="1349829"/>
                </a:cubicBezTo>
                <a:cubicBezTo>
                  <a:pt x="4476732" y="1395576"/>
                  <a:pt x="4468425" y="1445483"/>
                  <a:pt x="4451810" y="1495390"/>
                </a:cubicBezTo>
                <a:cubicBezTo>
                  <a:pt x="4451810" y="1503709"/>
                  <a:pt x="4439349" y="1516185"/>
                  <a:pt x="4431042" y="1520344"/>
                </a:cubicBezTo>
                <a:cubicBezTo>
                  <a:pt x="4264893" y="1561933"/>
                  <a:pt x="4098744" y="1603522"/>
                  <a:pt x="3932596" y="1645111"/>
                </a:cubicBezTo>
                <a:cubicBezTo>
                  <a:pt x="3928442" y="1649270"/>
                  <a:pt x="3924288" y="1649270"/>
                  <a:pt x="3911826" y="1649270"/>
                </a:cubicBezTo>
                <a:cubicBezTo>
                  <a:pt x="4053053" y="1445483"/>
                  <a:pt x="4185972" y="1245857"/>
                  <a:pt x="4323045" y="1042071"/>
                </a:cubicBezTo>
                <a:close/>
                <a:moveTo>
                  <a:pt x="3553314" y="1036518"/>
                </a:moveTo>
                <a:cubicBezTo>
                  <a:pt x="3557819" y="1035440"/>
                  <a:pt x="3563241" y="1035659"/>
                  <a:pt x="3569688" y="1037120"/>
                </a:cubicBezTo>
                <a:cubicBezTo>
                  <a:pt x="3578284" y="1039068"/>
                  <a:pt x="3588704" y="1043224"/>
                  <a:pt x="3601208" y="1049459"/>
                </a:cubicBezTo>
                <a:cubicBezTo>
                  <a:pt x="3572033" y="1103493"/>
                  <a:pt x="3572033" y="1103493"/>
                  <a:pt x="3534521" y="1082710"/>
                </a:cubicBezTo>
                <a:cubicBezTo>
                  <a:pt x="3534521" y="1054655"/>
                  <a:pt x="3539796" y="1039751"/>
                  <a:pt x="3553314" y="1036518"/>
                </a:cubicBezTo>
                <a:close/>
                <a:moveTo>
                  <a:pt x="4082004" y="1033942"/>
                </a:moveTo>
                <a:cubicBezTo>
                  <a:pt x="4119458" y="1046411"/>
                  <a:pt x="4156913" y="1063036"/>
                  <a:pt x="4194368" y="1079663"/>
                </a:cubicBezTo>
                <a:cubicBezTo>
                  <a:pt x="4190207" y="1092131"/>
                  <a:pt x="4186045" y="1100444"/>
                  <a:pt x="4177722" y="1108757"/>
                </a:cubicBezTo>
                <a:cubicBezTo>
                  <a:pt x="4136105" y="1087974"/>
                  <a:pt x="4098650" y="1071350"/>
                  <a:pt x="4048710" y="1046411"/>
                </a:cubicBezTo>
                <a:cubicBezTo>
                  <a:pt x="4065357" y="1038099"/>
                  <a:pt x="4073680" y="1029785"/>
                  <a:pt x="4082004" y="1033942"/>
                </a:cubicBezTo>
                <a:close/>
                <a:moveTo>
                  <a:pt x="3488481" y="1005217"/>
                </a:moveTo>
                <a:cubicBezTo>
                  <a:pt x="3509127" y="1013474"/>
                  <a:pt x="3521514" y="1017604"/>
                  <a:pt x="3538031" y="1025862"/>
                </a:cubicBezTo>
                <a:cubicBezTo>
                  <a:pt x="3529773" y="1042380"/>
                  <a:pt x="3525643" y="1054767"/>
                  <a:pt x="3517385" y="1075413"/>
                </a:cubicBezTo>
                <a:cubicBezTo>
                  <a:pt x="3500869" y="1067154"/>
                  <a:pt x="3484351" y="1063026"/>
                  <a:pt x="3467834" y="1054767"/>
                </a:cubicBezTo>
                <a:cubicBezTo>
                  <a:pt x="3476093" y="1038250"/>
                  <a:pt x="3480222" y="1021733"/>
                  <a:pt x="3488481" y="1005217"/>
                </a:cubicBezTo>
                <a:close/>
                <a:moveTo>
                  <a:pt x="4115876" y="1000610"/>
                </a:moveTo>
                <a:cubicBezTo>
                  <a:pt x="4149060" y="1013114"/>
                  <a:pt x="4182243" y="1029785"/>
                  <a:pt x="4215427" y="1046458"/>
                </a:cubicBezTo>
                <a:cubicBezTo>
                  <a:pt x="4215427" y="1050626"/>
                  <a:pt x="4215427" y="1050626"/>
                  <a:pt x="4215427" y="1054793"/>
                </a:cubicBezTo>
                <a:cubicBezTo>
                  <a:pt x="4207132" y="1058962"/>
                  <a:pt x="4194687" y="1063129"/>
                  <a:pt x="4186391" y="1058962"/>
                </a:cubicBezTo>
                <a:cubicBezTo>
                  <a:pt x="4149060" y="1050626"/>
                  <a:pt x="4115876" y="1033954"/>
                  <a:pt x="4082692" y="1021450"/>
                </a:cubicBezTo>
                <a:cubicBezTo>
                  <a:pt x="4082692" y="1013114"/>
                  <a:pt x="4078544" y="1008946"/>
                  <a:pt x="4078544" y="1004778"/>
                </a:cubicBezTo>
                <a:cubicBezTo>
                  <a:pt x="4090988" y="1004778"/>
                  <a:pt x="4103432" y="996443"/>
                  <a:pt x="4115876" y="1000610"/>
                </a:cubicBezTo>
                <a:close/>
                <a:moveTo>
                  <a:pt x="3222221" y="1000598"/>
                </a:moveTo>
                <a:cubicBezTo>
                  <a:pt x="3284508" y="996443"/>
                  <a:pt x="3496283" y="1067087"/>
                  <a:pt x="3562723" y="1112799"/>
                </a:cubicBezTo>
                <a:lnTo>
                  <a:pt x="3534067" y="1178347"/>
                </a:lnTo>
                <a:lnTo>
                  <a:pt x="3533656" y="1175132"/>
                </a:lnTo>
                <a:lnTo>
                  <a:pt x="3431458" y="1359226"/>
                </a:lnTo>
                <a:lnTo>
                  <a:pt x="3429844" y="1357978"/>
                </a:lnTo>
                <a:cubicBezTo>
                  <a:pt x="3396624" y="1420311"/>
                  <a:pt x="3359252" y="1478489"/>
                  <a:pt x="3326032" y="1536667"/>
                </a:cubicBezTo>
                <a:cubicBezTo>
                  <a:pt x="3280356" y="1611468"/>
                  <a:pt x="3238830" y="1686268"/>
                  <a:pt x="3193153" y="1761068"/>
                </a:cubicBezTo>
                <a:cubicBezTo>
                  <a:pt x="3189001" y="1769380"/>
                  <a:pt x="3184849" y="1777691"/>
                  <a:pt x="3180696" y="1786001"/>
                </a:cubicBezTo>
                <a:cubicBezTo>
                  <a:pt x="3189001" y="1777691"/>
                  <a:pt x="3197306" y="1765223"/>
                  <a:pt x="3205610" y="1756912"/>
                </a:cubicBezTo>
                <a:cubicBezTo>
                  <a:pt x="3222221" y="1761068"/>
                  <a:pt x="3238830" y="1765223"/>
                  <a:pt x="3251288" y="1769380"/>
                </a:cubicBezTo>
                <a:cubicBezTo>
                  <a:pt x="3255441" y="1769380"/>
                  <a:pt x="3255441" y="1765223"/>
                  <a:pt x="3255441" y="1765223"/>
                </a:cubicBezTo>
                <a:cubicBezTo>
                  <a:pt x="3242984" y="1756912"/>
                  <a:pt x="3230525" y="1748602"/>
                  <a:pt x="3209764" y="1740291"/>
                </a:cubicBezTo>
                <a:cubicBezTo>
                  <a:pt x="3230525" y="1719513"/>
                  <a:pt x="3242984" y="1702890"/>
                  <a:pt x="3259593" y="1686268"/>
                </a:cubicBezTo>
                <a:cubicBezTo>
                  <a:pt x="3267898" y="1694579"/>
                  <a:pt x="3280356" y="1702890"/>
                  <a:pt x="3292813" y="1715357"/>
                </a:cubicBezTo>
                <a:cubicBezTo>
                  <a:pt x="3272050" y="1752757"/>
                  <a:pt x="3255441" y="1790157"/>
                  <a:pt x="3230525" y="1823402"/>
                </a:cubicBezTo>
                <a:cubicBezTo>
                  <a:pt x="3213916" y="1840024"/>
                  <a:pt x="3180696" y="1844179"/>
                  <a:pt x="3151629" y="1852491"/>
                </a:cubicBezTo>
                <a:cubicBezTo>
                  <a:pt x="3159934" y="1827558"/>
                  <a:pt x="3168238" y="1815090"/>
                  <a:pt x="3172391" y="1798469"/>
                </a:cubicBezTo>
                <a:cubicBezTo>
                  <a:pt x="3147477" y="1856647"/>
                  <a:pt x="3097647" y="1869113"/>
                  <a:pt x="3039512" y="1881580"/>
                </a:cubicBezTo>
                <a:cubicBezTo>
                  <a:pt x="2935700" y="1906513"/>
                  <a:pt x="2836041" y="1931446"/>
                  <a:pt x="2732230" y="1956380"/>
                </a:cubicBezTo>
                <a:cubicBezTo>
                  <a:pt x="2728078" y="1956380"/>
                  <a:pt x="2723924" y="1956380"/>
                  <a:pt x="2711467" y="1956380"/>
                </a:cubicBezTo>
                <a:cubicBezTo>
                  <a:pt x="2740535" y="1918980"/>
                  <a:pt x="2765450" y="1885736"/>
                  <a:pt x="2790365" y="1852491"/>
                </a:cubicBezTo>
                <a:cubicBezTo>
                  <a:pt x="2927396" y="1665490"/>
                  <a:pt x="3064427" y="1474334"/>
                  <a:pt x="3205610" y="1287332"/>
                </a:cubicBezTo>
                <a:cubicBezTo>
                  <a:pt x="3234678" y="1249933"/>
                  <a:pt x="3267898" y="1212533"/>
                  <a:pt x="3301117" y="1175132"/>
                </a:cubicBezTo>
                <a:cubicBezTo>
                  <a:pt x="3317728" y="1154354"/>
                  <a:pt x="3317728" y="1141888"/>
                  <a:pt x="3296965" y="1121109"/>
                </a:cubicBezTo>
                <a:cubicBezTo>
                  <a:pt x="3267898" y="1083710"/>
                  <a:pt x="3247136" y="1042153"/>
                  <a:pt x="3222221" y="1000598"/>
                </a:cubicBezTo>
                <a:close/>
                <a:moveTo>
                  <a:pt x="4667468" y="999952"/>
                </a:moveTo>
                <a:cubicBezTo>
                  <a:pt x="4758918" y="1024866"/>
                  <a:pt x="4850369" y="1049780"/>
                  <a:pt x="4941819" y="1078846"/>
                </a:cubicBezTo>
                <a:cubicBezTo>
                  <a:pt x="5078995" y="1116216"/>
                  <a:pt x="5212013" y="1153585"/>
                  <a:pt x="5345032" y="1190956"/>
                </a:cubicBezTo>
                <a:cubicBezTo>
                  <a:pt x="5361660" y="1195109"/>
                  <a:pt x="5382444" y="1190956"/>
                  <a:pt x="5378287" y="1220021"/>
                </a:cubicBezTo>
                <a:cubicBezTo>
                  <a:pt x="5374129" y="1244935"/>
                  <a:pt x="5378287" y="1269849"/>
                  <a:pt x="5345032" y="1278153"/>
                </a:cubicBezTo>
                <a:cubicBezTo>
                  <a:pt x="5178759" y="1319676"/>
                  <a:pt x="5016641" y="1365350"/>
                  <a:pt x="4854525" y="1406873"/>
                </a:cubicBezTo>
                <a:cubicBezTo>
                  <a:pt x="4788015" y="1427635"/>
                  <a:pt x="4721507" y="1440091"/>
                  <a:pt x="4654997" y="1456700"/>
                </a:cubicBezTo>
                <a:cubicBezTo>
                  <a:pt x="4638370" y="1460853"/>
                  <a:pt x="4613429" y="1465005"/>
                  <a:pt x="4605114" y="1456700"/>
                </a:cubicBezTo>
                <a:cubicBezTo>
                  <a:pt x="4584331" y="1435939"/>
                  <a:pt x="4559389" y="1411025"/>
                  <a:pt x="4571860" y="1369503"/>
                </a:cubicBezTo>
                <a:cubicBezTo>
                  <a:pt x="4596801" y="1274001"/>
                  <a:pt x="4621743" y="1178499"/>
                  <a:pt x="4642526" y="1082998"/>
                </a:cubicBezTo>
                <a:cubicBezTo>
                  <a:pt x="4650841" y="1058084"/>
                  <a:pt x="4659154" y="1029018"/>
                  <a:pt x="4667468" y="999952"/>
                </a:cubicBezTo>
                <a:close/>
                <a:moveTo>
                  <a:pt x="2359688" y="996443"/>
                </a:moveTo>
                <a:cubicBezTo>
                  <a:pt x="2380428" y="1008803"/>
                  <a:pt x="2397020" y="1021164"/>
                  <a:pt x="2421907" y="1033524"/>
                </a:cubicBezTo>
                <a:cubicBezTo>
                  <a:pt x="2405315" y="1054125"/>
                  <a:pt x="2388724" y="1074727"/>
                  <a:pt x="2367984" y="1087088"/>
                </a:cubicBezTo>
                <a:cubicBezTo>
                  <a:pt x="2363835" y="1091208"/>
                  <a:pt x="2330652" y="1070607"/>
                  <a:pt x="2330652" y="1062367"/>
                </a:cubicBezTo>
                <a:cubicBezTo>
                  <a:pt x="2334801" y="1041765"/>
                  <a:pt x="2347244" y="1021164"/>
                  <a:pt x="2359688" y="996443"/>
                </a:cubicBezTo>
                <a:close/>
                <a:moveTo>
                  <a:pt x="3434491" y="987668"/>
                </a:moveTo>
                <a:cubicBezTo>
                  <a:pt x="3438702" y="987668"/>
                  <a:pt x="3442914" y="987668"/>
                  <a:pt x="3447126" y="991804"/>
                </a:cubicBezTo>
                <a:cubicBezTo>
                  <a:pt x="3455550" y="991804"/>
                  <a:pt x="3463973" y="995941"/>
                  <a:pt x="3476608" y="1000078"/>
                </a:cubicBezTo>
                <a:cubicBezTo>
                  <a:pt x="3472397" y="1008351"/>
                  <a:pt x="3468185" y="1016624"/>
                  <a:pt x="3468185" y="1024897"/>
                </a:cubicBezTo>
                <a:cubicBezTo>
                  <a:pt x="3463973" y="1029034"/>
                  <a:pt x="3459761" y="1037307"/>
                  <a:pt x="3455550" y="1045580"/>
                </a:cubicBezTo>
                <a:cubicBezTo>
                  <a:pt x="3413432" y="1033170"/>
                  <a:pt x="3413432" y="1029034"/>
                  <a:pt x="3434491" y="987668"/>
                </a:cubicBezTo>
                <a:close/>
                <a:moveTo>
                  <a:pt x="3381998" y="973584"/>
                </a:moveTo>
                <a:cubicBezTo>
                  <a:pt x="3393909" y="976449"/>
                  <a:pt x="3408058" y="986029"/>
                  <a:pt x="3422207" y="983671"/>
                </a:cubicBezTo>
                <a:cubicBezTo>
                  <a:pt x="3418015" y="1000440"/>
                  <a:pt x="3413822" y="1013017"/>
                  <a:pt x="3405438" y="1029787"/>
                </a:cubicBezTo>
                <a:cubicBezTo>
                  <a:pt x="3384476" y="1017210"/>
                  <a:pt x="3346745" y="1025594"/>
                  <a:pt x="3359322" y="987863"/>
                </a:cubicBezTo>
                <a:cubicBezTo>
                  <a:pt x="3362467" y="979478"/>
                  <a:pt x="3366397" y="975286"/>
                  <a:pt x="3370917" y="973648"/>
                </a:cubicBezTo>
                <a:cubicBezTo>
                  <a:pt x="3374306" y="972420"/>
                  <a:pt x="3378028" y="972629"/>
                  <a:pt x="3381998" y="973584"/>
                </a:cubicBezTo>
                <a:close/>
                <a:moveTo>
                  <a:pt x="4116000" y="971874"/>
                </a:moveTo>
                <a:cubicBezTo>
                  <a:pt x="4161244" y="971874"/>
                  <a:pt x="4198261" y="1000830"/>
                  <a:pt x="4239393" y="1009103"/>
                </a:cubicBezTo>
                <a:cubicBezTo>
                  <a:pt x="4239393" y="1009103"/>
                  <a:pt x="4243505" y="1013240"/>
                  <a:pt x="4243505" y="1017377"/>
                </a:cubicBezTo>
                <a:cubicBezTo>
                  <a:pt x="4231166" y="1021513"/>
                  <a:pt x="4222941" y="1029787"/>
                  <a:pt x="4214714" y="1025650"/>
                </a:cubicBezTo>
                <a:cubicBezTo>
                  <a:pt x="4177696" y="1013240"/>
                  <a:pt x="4144791" y="996694"/>
                  <a:pt x="4111886" y="980147"/>
                </a:cubicBezTo>
                <a:cubicBezTo>
                  <a:pt x="4111886" y="980147"/>
                  <a:pt x="4111886" y="976011"/>
                  <a:pt x="4116000" y="971874"/>
                </a:cubicBezTo>
                <a:close/>
                <a:moveTo>
                  <a:pt x="3297607" y="963099"/>
                </a:moveTo>
                <a:cubicBezTo>
                  <a:pt x="3314347" y="963099"/>
                  <a:pt x="3331086" y="967311"/>
                  <a:pt x="3352010" y="971522"/>
                </a:cubicBezTo>
                <a:cubicBezTo>
                  <a:pt x="3347826" y="984158"/>
                  <a:pt x="3347826" y="996793"/>
                  <a:pt x="3347826" y="1005217"/>
                </a:cubicBezTo>
                <a:cubicBezTo>
                  <a:pt x="3301793" y="1005217"/>
                  <a:pt x="3297607" y="1001005"/>
                  <a:pt x="3297607" y="963099"/>
                </a:cubicBezTo>
                <a:close/>
                <a:moveTo>
                  <a:pt x="2284931" y="950815"/>
                </a:moveTo>
                <a:cubicBezTo>
                  <a:pt x="2301557" y="963187"/>
                  <a:pt x="2314027" y="967311"/>
                  <a:pt x="2330652" y="979683"/>
                </a:cubicBezTo>
                <a:cubicBezTo>
                  <a:pt x="2318183" y="1000304"/>
                  <a:pt x="2305714" y="1016800"/>
                  <a:pt x="2293244" y="1033296"/>
                </a:cubicBezTo>
                <a:cubicBezTo>
                  <a:pt x="2276619" y="1020924"/>
                  <a:pt x="2264150" y="1012676"/>
                  <a:pt x="2251680" y="1000304"/>
                </a:cubicBezTo>
                <a:cubicBezTo>
                  <a:pt x="2264150" y="983807"/>
                  <a:pt x="2272463" y="967311"/>
                  <a:pt x="2284931" y="950815"/>
                </a:cubicBezTo>
                <a:close/>
                <a:moveTo>
                  <a:pt x="3239696" y="945550"/>
                </a:moveTo>
                <a:cubicBezTo>
                  <a:pt x="3288833" y="949734"/>
                  <a:pt x="3288833" y="949734"/>
                  <a:pt x="3280644" y="991583"/>
                </a:cubicBezTo>
                <a:cubicBezTo>
                  <a:pt x="3243791" y="999952"/>
                  <a:pt x="3239696" y="974843"/>
                  <a:pt x="3239696" y="945550"/>
                </a:cubicBezTo>
                <a:close/>
                <a:moveTo>
                  <a:pt x="3176519" y="938530"/>
                </a:moveTo>
                <a:cubicBezTo>
                  <a:pt x="3226738" y="938530"/>
                  <a:pt x="3230922" y="942625"/>
                  <a:pt x="3222553" y="987668"/>
                </a:cubicBezTo>
                <a:cubicBezTo>
                  <a:pt x="3205814" y="971288"/>
                  <a:pt x="3193259" y="959004"/>
                  <a:pt x="3176519" y="938530"/>
                </a:cubicBezTo>
                <a:close/>
                <a:moveTo>
                  <a:pt x="4416653" y="931714"/>
                </a:moveTo>
                <a:cubicBezTo>
                  <a:pt x="4423343" y="930506"/>
                  <a:pt x="4430906" y="930945"/>
                  <a:pt x="4440212" y="932703"/>
                </a:cubicBezTo>
                <a:cubicBezTo>
                  <a:pt x="4452622" y="935048"/>
                  <a:pt x="4468134" y="939736"/>
                  <a:pt x="4488817" y="945989"/>
                </a:cubicBezTo>
                <a:cubicBezTo>
                  <a:pt x="4517773" y="954324"/>
                  <a:pt x="4546730" y="962660"/>
                  <a:pt x="4583958" y="975164"/>
                </a:cubicBezTo>
                <a:cubicBezTo>
                  <a:pt x="4559139" y="1075194"/>
                  <a:pt x="4530183" y="1175224"/>
                  <a:pt x="4505364" y="1287758"/>
                </a:cubicBezTo>
                <a:cubicBezTo>
                  <a:pt x="4484681" y="1250247"/>
                  <a:pt x="4463997" y="1225239"/>
                  <a:pt x="4451588" y="1196064"/>
                </a:cubicBezTo>
                <a:cubicBezTo>
                  <a:pt x="4418496" y="1141881"/>
                  <a:pt x="4385403" y="1087698"/>
                  <a:pt x="4356447" y="1033514"/>
                </a:cubicBezTo>
                <a:cubicBezTo>
                  <a:pt x="4352310" y="1021011"/>
                  <a:pt x="4352310" y="1004339"/>
                  <a:pt x="4356447" y="996004"/>
                </a:cubicBezTo>
                <a:cubicBezTo>
                  <a:pt x="4384368" y="953803"/>
                  <a:pt x="4396585" y="935341"/>
                  <a:pt x="4416653" y="931714"/>
                </a:cubicBezTo>
                <a:close/>
                <a:moveTo>
                  <a:pt x="774073" y="912207"/>
                </a:moveTo>
                <a:cubicBezTo>
                  <a:pt x="790674" y="924685"/>
                  <a:pt x="811427" y="937164"/>
                  <a:pt x="819728" y="953802"/>
                </a:cubicBezTo>
                <a:cubicBezTo>
                  <a:pt x="915190" y="1078586"/>
                  <a:pt x="1035554" y="1170094"/>
                  <a:pt x="1160069" y="1265763"/>
                </a:cubicBezTo>
                <a:cubicBezTo>
                  <a:pt x="1350992" y="1415503"/>
                  <a:pt x="1546067" y="1565245"/>
                  <a:pt x="1741140" y="1714987"/>
                </a:cubicBezTo>
                <a:cubicBezTo>
                  <a:pt x="1766044" y="1731625"/>
                  <a:pt x="1774344" y="1748262"/>
                  <a:pt x="1749441" y="1777379"/>
                </a:cubicBezTo>
                <a:cubicBezTo>
                  <a:pt x="1666431" y="1719147"/>
                  <a:pt x="1583421" y="1665073"/>
                  <a:pt x="1500411" y="1606840"/>
                </a:cubicBezTo>
                <a:cubicBezTo>
                  <a:pt x="1359293" y="1498693"/>
                  <a:pt x="1222327" y="1390547"/>
                  <a:pt x="1081210" y="1282401"/>
                </a:cubicBezTo>
                <a:cubicBezTo>
                  <a:pt x="989898" y="1211689"/>
                  <a:pt x="894437" y="1145138"/>
                  <a:pt x="803126" y="1074426"/>
                </a:cubicBezTo>
                <a:cubicBezTo>
                  <a:pt x="778224" y="1057789"/>
                  <a:pt x="757471" y="1036991"/>
                  <a:pt x="736718" y="1016194"/>
                </a:cubicBezTo>
                <a:cubicBezTo>
                  <a:pt x="732567" y="1012034"/>
                  <a:pt x="728417" y="995397"/>
                  <a:pt x="732567" y="987077"/>
                </a:cubicBezTo>
                <a:cubicBezTo>
                  <a:pt x="745019" y="962120"/>
                  <a:pt x="757471" y="937164"/>
                  <a:pt x="774073" y="912207"/>
                </a:cubicBezTo>
                <a:close/>
                <a:moveTo>
                  <a:pt x="1635651" y="900695"/>
                </a:moveTo>
                <a:cubicBezTo>
                  <a:pt x="1659570" y="899527"/>
                  <a:pt x="1664238" y="908872"/>
                  <a:pt x="1682908" y="946252"/>
                </a:cubicBezTo>
                <a:cubicBezTo>
                  <a:pt x="1711950" y="1004398"/>
                  <a:pt x="1740992" y="1062544"/>
                  <a:pt x="1765885" y="1120690"/>
                </a:cubicBezTo>
                <a:cubicBezTo>
                  <a:pt x="1770034" y="1137303"/>
                  <a:pt x="1761736" y="1158069"/>
                  <a:pt x="1757587" y="1178836"/>
                </a:cubicBezTo>
                <a:cubicBezTo>
                  <a:pt x="1765885" y="1170530"/>
                  <a:pt x="1770034" y="1162222"/>
                  <a:pt x="1782481" y="1149763"/>
                </a:cubicBezTo>
                <a:cubicBezTo>
                  <a:pt x="1782481" y="1166377"/>
                  <a:pt x="1786629" y="1174683"/>
                  <a:pt x="1782481" y="1182990"/>
                </a:cubicBezTo>
                <a:cubicBezTo>
                  <a:pt x="1736843" y="1290975"/>
                  <a:pt x="1691205" y="1403113"/>
                  <a:pt x="1645569" y="1511100"/>
                </a:cubicBezTo>
                <a:cubicBezTo>
                  <a:pt x="1645569" y="1515253"/>
                  <a:pt x="1641420" y="1519406"/>
                  <a:pt x="1633122" y="1519406"/>
                </a:cubicBezTo>
                <a:cubicBezTo>
                  <a:pt x="1633122" y="1511100"/>
                  <a:pt x="1628974" y="1502794"/>
                  <a:pt x="1628974" y="1494487"/>
                </a:cubicBezTo>
                <a:cubicBezTo>
                  <a:pt x="1637271" y="1469567"/>
                  <a:pt x="1649718" y="1444648"/>
                  <a:pt x="1658015" y="1415574"/>
                </a:cubicBezTo>
                <a:cubicBezTo>
                  <a:pt x="1641420" y="1444648"/>
                  <a:pt x="1628974" y="1469567"/>
                  <a:pt x="1612377" y="1502794"/>
                </a:cubicBezTo>
                <a:cubicBezTo>
                  <a:pt x="1409084" y="1361581"/>
                  <a:pt x="1214089" y="1207909"/>
                  <a:pt x="1023242" y="1050084"/>
                </a:cubicBezTo>
                <a:cubicBezTo>
                  <a:pt x="1023242" y="1045931"/>
                  <a:pt x="1023242" y="1041777"/>
                  <a:pt x="1023242" y="1037624"/>
                </a:cubicBezTo>
                <a:cubicBezTo>
                  <a:pt x="1093773" y="1021011"/>
                  <a:pt x="1164303" y="1000244"/>
                  <a:pt x="1234833" y="983632"/>
                </a:cubicBezTo>
                <a:cubicBezTo>
                  <a:pt x="1359299" y="958711"/>
                  <a:pt x="1479614" y="929639"/>
                  <a:pt x="1604080" y="904719"/>
                </a:cubicBezTo>
                <a:cubicBezTo>
                  <a:pt x="1617564" y="902643"/>
                  <a:pt x="1627677" y="901085"/>
                  <a:pt x="1635651" y="900695"/>
                </a:cubicBezTo>
                <a:close/>
                <a:moveTo>
                  <a:pt x="2214243" y="899922"/>
                </a:moveTo>
                <a:cubicBezTo>
                  <a:pt x="2226527" y="912499"/>
                  <a:pt x="2238812" y="925076"/>
                  <a:pt x="2255190" y="937652"/>
                </a:cubicBezTo>
                <a:cubicBezTo>
                  <a:pt x="2247001" y="950230"/>
                  <a:pt x="2238812" y="962807"/>
                  <a:pt x="2226527" y="975384"/>
                </a:cubicBezTo>
                <a:cubicBezTo>
                  <a:pt x="2181484" y="954422"/>
                  <a:pt x="2181484" y="954422"/>
                  <a:pt x="2214243" y="899922"/>
                </a:cubicBezTo>
                <a:close/>
                <a:moveTo>
                  <a:pt x="4227619" y="884128"/>
                </a:moveTo>
                <a:cubicBezTo>
                  <a:pt x="4231775" y="884128"/>
                  <a:pt x="4235932" y="888320"/>
                  <a:pt x="4235932" y="888320"/>
                </a:cubicBezTo>
                <a:cubicBezTo>
                  <a:pt x="4231775" y="900897"/>
                  <a:pt x="4231775" y="917667"/>
                  <a:pt x="4223464" y="934437"/>
                </a:cubicBezTo>
                <a:cubicBezTo>
                  <a:pt x="4240088" y="942820"/>
                  <a:pt x="4256715" y="947013"/>
                  <a:pt x="4273339" y="951205"/>
                </a:cubicBezTo>
                <a:cubicBezTo>
                  <a:pt x="4273339" y="955397"/>
                  <a:pt x="4269183" y="959590"/>
                  <a:pt x="4269183" y="959590"/>
                </a:cubicBezTo>
                <a:cubicBezTo>
                  <a:pt x="4244245" y="955397"/>
                  <a:pt x="4223464" y="947013"/>
                  <a:pt x="4194368" y="938628"/>
                </a:cubicBezTo>
                <a:cubicBezTo>
                  <a:pt x="4206837" y="917667"/>
                  <a:pt x="4215150" y="900897"/>
                  <a:pt x="4227619" y="884128"/>
                </a:cubicBezTo>
                <a:close/>
                <a:moveTo>
                  <a:pt x="4223085" y="871405"/>
                </a:moveTo>
                <a:cubicBezTo>
                  <a:pt x="4206493" y="896412"/>
                  <a:pt x="4194049" y="917252"/>
                  <a:pt x="4173309" y="946427"/>
                </a:cubicBezTo>
                <a:cubicBezTo>
                  <a:pt x="4206493" y="954764"/>
                  <a:pt x="4235528" y="967267"/>
                  <a:pt x="4264564" y="975603"/>
                </a:cubicBezTo>
                <a:cubicBezTo>
                  <a:pt x="4247973" y="996443"/>
                  <a:pt x="4210641" y="988106"/>
                  <a:pt x="4127681" y="950595"/>
                </a:cubicBezTo>
                <a:cubicBezTo>
                  <a:pt x="4144273" y="904748"/>
                  <a:pt x="4189901" y="863069"/>
                  <a:pt x="4223085" y="871405"/>
                </a:cubicBezTo>
                <a:close/>
                <a:moveTo>
                  <a:pt x="1620647" y="859560"/>
                </a:moveTo>
                <a:cubicBezTo>
                  <a:pt x="1628961" y="859560"/>
                  <a:pt x="1641432" y="863683"/>
                  <a:pt x="1649746" y="867808"/>
                </a:cubicBezTo>
                <a:cubicBezTo>
                  <a:pt x="1649746" y="871932"/>
                  <a:pt x="1649746" y="876055"/>
                  <a:pt x="1645589" y="880180"/>
                </a:cubicBezTo>
                <a:cubicBezTo>
                  <a:pt x="1566607" y="896675"/>
                  <a:pt x="1483468" y="917297"/>
                  <a:pt x="1400329" y="933792"/>
                </a:cubicBezTo>
                <a:cubicBezTo>
                  <a:pt x="1279778" y="962660"/>
                  <a:pt x="1159226" y="991529"/>
                  <a:pt x="1038675" y="1016274"/>
                </a:cubicBezTo>
                <a:cubicBezTo>
                  <a:pt x="1013733" y="1024521"/>
                  <a:pt x="1001262" y="1020397"/>
                  <a:pt x="984634" y="1003901"/>
                </a:cubicBezTo>
                <a:cubicBezTo>
                  <a:pt x="988791" y="999777"/>
                  <a:pt x="997105" y="999777"/>
                  <a:pt x="1001262" y="995652"/>
                </a:cubicBezTo>
                <a:cubicBezTo>
                  <a:pt x="1138441" y="962660"/>
                  <a:pt x="1271464" y="925544"/>
                  <a:pt x="1408643" y="892552"/>
                </a:cubicBezTo>
                <a:cubicBezTo>
                  <a:pt x="1479311" y="880180"/>
                  <a:pt x="1549979" y="871932"/>
                  <a:pt x="1620647" y="859560"/>
                </a:cubicBezTo>
                <a:close/>
                <a:moveTo>
                  <a:pt x="1593285" y="770580"/>
                </a:moveTo>
                <a:cubicBezTo>
                  <a:pt x="1608535" y="774645"/>
                  <a:pt x="1614668" y="794079"/>
                  <a:pt x="1628687" y="838501"/>
                </a:cubicBezTo>
                <a:cubicBezTo>
                  <a:pt x="1562228" y="850969"/>
                  <a:pt x="1504078" y="859282"/>
                  <a:pt x="1445927" y="871752"/>
                </a:cubicBezTo>
                <a:cubicBezTo>
                  <a:pt x="1300549" y="909158"/>
                  <a:pt x="1155173" y="946566"/>
                  <a:pt x="1009796" y="983973"/>
                </a:cubicBezTo>
                <a:cubicBezTo>
                  <a:pt x="964105" y="996443"/>
                  <a:pt x="959952" y="992286"/>
                  <a:pt x="926723" y="946566"/>
                </a:cubicBezTo>
                <a:cubicBezTo>
                  <a:pt x="951644" y="942409"/>
                  <a:pt x="972412" y="934097"/>
                  <a:pt x="997334" y="929941"/>
                </a:cubicBezTo>
                <a:cubicBezTo>
                  <a:pt x="1171787" y="884220"/>
                  <a:pt x="1342086" y="834344"/>
                  <a:pt x="1516539" y="788624"/>
                </a:cubicBezTo>
                <a:cubicBezTo>
                  <a:pt x="1520692" y="788624"/>
                  <a:pt x="1529000" y="784467"/>
                  <a:pt x="1533154" y="784467"/>
                </a:cubicBezTo>
                <a:cubicBezTo>
                  <a:pt x="1550807" y="778232"/>
                  <a:pt x="1564046" y="773556"/>
                  <a:pt x="1574365" y="771283"/>
                </a:cubicBezTo>
                <a:cubicBezTo>
                  <a:pt x="1582105" y="769579"/>
                  <a:pt x="1588201" y="769226"/>
                  <a:pt x="1593285" y="770580"/>
                </a:cubicBezTo>
                <a:close/>
                <a:moveTo>
                  <a:pt x="3069469" y="750755"/>
                </a:moveTo>
                <a:cubicBezTo>
                  <a:pt x="3331166" y="829672"/>
                  <a:pt x="3584555" y="908589"/>
                  <a:pt x="3850405" y="991660"/>
                </a:cubicBezTo>
                <a:cubicBezTo>
                  <a:pt x="3825482" y="1045654"/>
                  <a:pt x="3800558" y="1087190"/>
                  <a:pt x="3779789" y="1128725"/>
                </a:cubicBezTo>
                <a:cubicBezTo>
                  <a:pt x="3663479" y="1332247"/>
                  <a:pt x="3547170" y="1531617"/>
                  <a:pt x="3430860" y="1735139"/>
                </a:cubicBezTo>
                <a:cubicBezTo>
                  <a:pt x="3397629" y="1789135"/>
                  <a:pt x="3376859" y="1801595"/>
                  <a:pt x="3310397" y="1805749"/>
                </a:cubicBezTo>
                <a:cubicBezTo>
                  <a:pt x="3343628" y="1747600"/>
                  <a:pt x="3372706" y="1693604"/>
                  <a:pt x="3401782" y="1639608"/>
                </a:cubicBezTo>
                <a:cubicBezTo>
                  <a:pt x="3368551" y="1693604"/>
                  <a:pt x="3331166" y="1747600"/>
                  <a:pt x="3297935" y="1797442"/>
                </a:cubicBezTo>
                <a:cubicBezTo>
                  <a:pt x="3285473" y="1809902"/>
                  <a:pt x="3268857" y="1818210"/>
                  <a:pt x="3256395" y="1826516"/>
                </a:cubicBezTo>
                <a:cubicBezTo>
                  <a:pt x="3256395" y="1822363"/>
                  <a:pt x="3252242" y="1818210"/>
                  <a:pt x="3248087" y="1818210"/>
                </a:cubicBezTo>
                <a:cubicBezTo>
                  <a:pt x="3256395" y="1801595"/>
                  <a:pt x="3264704" y="1784981"/>
                  <a:pt x="3273011" y="1768367"/>
                </a:cubicBezTo>
                <a:cubicBezTo>
                  <a:pt x="3331166" y="1672837"/>
                  <a:pt x="3389321" y="1577306"/>
                  <a:pt x="3443322" y="1477621"/>
                </a:cubicBezTo>
                <a:cubicBezTo>
                  <a:pt x="3497322" y="1382090"/>
                  <a:pt x="3547170" y="1286559"/>
                  <a:pt x="3597017" y="1191029"/>
                </a:cubicBezTo>
                <a:cubicBezTo>
                  <a:pt x="3613632" y="1161954"/>
                  <a:pt x="3630248" y="1128725"/>
                  <a:pt x="3646863" y="1099650"/>
                </a:cubicBezTo>
                <a:cubicBezTo>
                  <a:pt x="3663479" y="1074729"/>
                  <a:pt x="3659325" y="1058115"/>
                  <a:pt x="3630248" y="1049809"/>
                </a:cubicBezTo>
                <a:cubicBezTo>
                  <a:pt x="3555477" y="1020734"/>
                  <a:pt x="3480706" y="991660"/>
                  <a:pt x="3401782" y="966738"/>
                </a:cubicBezTo>
                <a:cubicBezTo>
                  <a:pt x="3351935" y="954277"/>
                  <a:pt x="3297935" y="941817"/>
                  <a:pt x="3243933" y="929356"/>
                </a:cubicBezTo>
                <a:cubicBezTo>
                  <a:pt x="3239780" y="929356"/>
                  <a:pt x="3235626" y="929356"/>
                  <a:pt x="3231472" y="929356"/>
                </a:cubicBezTo>
                <a:cubicBezTo>
                  <a:pt x="3173317" y="933510"/>
                  <a:pt x="3144240" y="900281"/>
                  <a:pt x="3127624" y="846287"/>
                </a:cubicBezTo>
                <a:cubicBezTo>
                  <a:pt x="3343628" y="883667"/>
                  <a:pt x="3543015" y="954277"/>
                  <a:pt x="3734096" y="1066423"/>
                </a:cubicBezTo>
                <a:cubicBezTo>
                  <a:pt x="3709172" y="1112111"/>
                  <a:pt x="3688403" y="1157799"/>
                  <a:pt x="3663479" y="1203488"/>
                </a:cubicBezTo>
                <a:cubicBezTo>
                  <a:pt x="3584555" y="1332247"/>
                  <a:pt x="3505630" y="1461007"/>
                  <a:pt x="3430860" y="1593920"/>
                </a:cubicBezTo>
                <a:cubicBezTo>
                  <a:pt x="3422552" y="1606380"/>
                  <a:pt x="3418398" y="1618841"/>
                  <a:pt x="3410090" y="1631302"/>
                </a:cubicBezTo>
                <a:cubicBezTo>
                  <a:pt x="3480706" y="1519156"/>
                  <a:pt x="3551324" y="1411164"/>
                  <a:pt x="3617786" y="1303172"/>
                </a:cubicBezTo>
                <a:cubicBezTo>
                  <a:pt x="3663479" y="1224256"/>
                  <a:pt x="3705019" y="1145339"/>
                  <a:pt x="3750712" y="1066423"/>
                </a:cubicBezTo>
                <a:cubicBezTo>
                  <a:pt x="3738250" y="1058115"/>
                  <a:pt x="3725788" y="1049809"/>
                  <a:pt x="3713326" y="1045654"/>
                </a:cubicBezTo>
                <a:cubicBezTo>
                  <a:pt x="3547170" y="950124"/>
                  <a:pt x="3368551" y="879514"/>
                  <a:pt x="3177471" y="842132"/>
                </a:cubicBezTo>
                <a:cubicBezTo>
                  <a:pt x="3106854" y="829672"/>
                  <a:pt x="3102700" y="825518"/>
                  <a:pt x="3069469" y="750755"/>
                </a:cubicBezTo>
                <a:close/>
                <a:moveTo>
                  <a:pt x="931285" y="668274"/>
                </a:moveTo>
                <a:cubicBezTo>
                  <a:pt x="939709" y="693212"/>
                  <a:pt x="948132" y="718151"/>
                  <a:pt x="956556" y="743089"/>
                </a:cubicBezTo>
                <a:cubicBezTo>
                  <a:pt x="952344" y="743089"/>
                  <a:pt x="948132" y="743089"/>
                  <a:pt x="943920" y="747245"/>
                </a:cubicBezTo>
                <a:cubicBezTo>
                  <a:pt x="931285" y="722307"/>
                  <a:pt x="914438" y="701525"/>
                  <a:pt x="931285" y="668274"/>
                </a:cubicBezTo>
                <a:close/>
                <a:moveTo>
                  <a:pt x="952089" y="629666"/>
                </a:moveTo>
                <a:cubicBezTo>
                  <a:pt x="960384" y="671514"/>
                  <a:pt x="968680" y="704992"/>
                  <a:pt x="981124" y="738470"/>
                </a:cubicBezTo>
                <a:cubicBezTo>
                  <a:pt x="952089" y="721731"/>
                  <a:pt x="935497" y="663143"/>
                  <a:pt x="952089" y="629666"/>
                </a:cubicBezTo>
                <a:close/>
                <a:moveTo>
                  <a:pt x="980906" y="605097"/>
                </a:moveTo>
                <a:cubicBezTo>
                  <a:pt x="985073" y="634472"/>
                  <a:pt x="989241" y="668045"/>
                  <a:pt x="993410" y="697421"/>
                </a:cubicBezTo>
                <a:cubicBezTo>
                  <a:pt x="989241" y="701618"/>
                  <a:pt x="980906" y="701618"/>
                  <a:pt x="976737" y="701618"/>
                </a:cubicBezTo>
                <a:cubicBezTo>
                  <a:pt x="972569" y="672241"/>
                  <a:pt x="968402" y="638670"/>
                  <a:pt x="960066" y="609293"/>
                </a:cubicBezTo>
                <a:cubicBezTo>
                  <a:pt x="968402" y="605097"/>
                  <a:pt x="972569" y="605097"/>
                  <a:pt x="980906" y="605097"/>
                </a:cubicBezTo>
                <a:close/>
                <a:moveTo>
                  <a:pt x="1000968" y="559469"/>
                </a:moveTo>
                <a:cubicBezTo>
                  <a:pt x="1009339" y="597132"/>
                  <a:pt x="1021894" y="630611"/>
                  <a:pt x="1030263" y="668274"/>
                </a:cubicBezTo>
                <a:cubicBezTo>
                  <a:pt x="1017709" y="668274"/>
                  <a:pt x="1005154" y="668274"/>
                  <a:pt x="1005154" y="664088"/>
                </a:cubicBezTo>
                <a:cubicBezTo>
                  <a:pt x="992599" y="630611"/>
                  <a:pt x="975860" y="597132"/>
                  <a:pt x="1000968" y="559469"/>
                </a:cubicBezTo>
                <a:close/>
                <a:moveTo>
                  <a:pt x="2908017" y="519107"/>
                </a:moveTo>
                <a:cubicBezTo>
                  <a:pt x="2995207" y="548179"/>
                  <a:pt x="3074092" y="573099"/>
                  <a:pt x="3152977" y="602173"/>
                </a:cubicBezTo>
                <a:cubicBezTo>
                  <a:pt x="3389633" y="681085"/>
                  <a:pt x="3626291" y="759998"/>
                  <a:pt x="3862947" y="843063"/>
                </a:cubicBezTo>
                <a:cubicBezTo>
                  <a:pt x="3937680" y="867983"/>
                  <a:pt x="4004110" y="909516"/>
                  <a:pt x="4074691" y="942742"/>
                </a:cubicBezTo>
                <a:cubicBezTo>
                  <a:pt x="4087147" y="946895"/>
                  <a:pt x="4095450" y="955203"/>
                  <a:pt x="4099603" y="959356"/>
                </a:cubicBezTo>
                <a:cubicBezTo>
                  <a:pt x="4033174" y="1059035"/>
                  <a:pt x="3966743" y="1154561"/>
                  <a:pt x="3900313" y="1254239"/>
                </a:cubicBezTo>
                <a:cubicBezTo>
                  <a:pt x="3804821" y="1403758"/>
                  <a:pt x="3713479" y="1553276"/>
                  <a:pt x="3622138" y="1702795"/>
                </a:cubicBezTo>
                <a:cubicBezTo>
                  <a:pt x="3605531" y="1731868"/>
                  <a:pt x="3584772" y="1748481"/>
                  <a:pt x="3547405" y="1744328"/>
                </a:cubicBezTo>
                <a:cubicBezTo>
                  <a:pt x="3576468" y="1690335"/>
                  <a:pt x="3605531" y="1640496"/>
                  <a:pt x="3638746" y="1590656"/>
                </a:cubicBezTo>
                <a:cubicBezTo>
                  <a:pt x="3705176" y="1482670"/>
                  <a:pt x="3771605" y="1374684"/>
                  <a:pt x="3842187" y="1266699"/>
                </a:cubicBezTo>
                <a:cubicBezTo>
                  <a:pt x="3850491" y="1254239"/>
                  <a:pt x="3854642" y="1241779"/>
                  <a:pt x="3858794" y="1229319"/>
                </a:cubicBezTo>
                <a:cubicBezTo>
                  <a:pt x="3817276" y="1291618"/>
                  <a:pt x="3775757" y="1349765"/>
                  <a:pt x="3738390" y="1412064"/>
                </a:cubicBezTo>
                <a:cubicBezTo>
                  <a:pt x="3671960" y="1515897"/>
                  <a:pt x="3605531" y="1623882"/>
                  <a:pt x="3543253" y="1731868"/>
                </a:cubicBezTo>
                <a:cubicBezTo>
                  <a:pt x="3526646" y="1752634"/>
                  <a:pt x="3510037" y="1760941"/>
                  <a:pt x="3476823" y="1765094"/>
                </a:cubicBezTo>
                <a:cubicBezTo>
                  <a:pt x="3493430" y="1736022"/>
                  <a:pt x="3510037" y="1715254"/>
                  <a:pt x="3522494" y="1694488"/>
                </a:cubicBezTo>
                <a:cubicBezTo>
                  <a:pt x="3564012" y="1623882"/>
                  <a:pt x="3597227" y="1557430"/>
                  <a:pt x="3638746" y="1490977"/>
                </a:cubicBezTo>
                <a:cubicBezTo>
                  <a:pt x="3705176" y="1374684"/>
                  <a:pt x="3771605" y="1262546"/>
                  <a:pt x="3838035" y="1150407"/>
                </a:cubicBezTo>
                <a:cubicBezTo>
                  <a:pt x="3867099" y="1104721"/>
                  <a:pt x="3892009" y="1054882"/>
                  <a:pt x="3916920" y="1005042"/>
                </a:cubicBezTo>
                <a:cubicBezTo>
                  <a:pt x="3925225" y="984275"/>
                  <a:pt x="3921073" y="967662"/>
                  <a:pt x="3900313" y="963509"/>
                </a:cubicBezTo>
                <a:cubicBezTo>
                  <a:pt x="3775757" y="921976"/>
                  <a:pt x="3655353" y="880443"/>
                  <a:pt x="3534949" y="838910"/>
                </a:cubicBezTo>
                <a:cubicBezTo>
                  <a:pt x="3464368" y="818144"/>
                  <a:pt x="3397938" y="789070"/>
                  <a:pt x="3331507" y="768304"/>
                </a:cubicBezTo>
                <a:cubicBezTo>
                  <a:pt x="3240167" y="739231"/>
                  <a:pt x="3148825" y="714312"/>
                  <a:pt x="3057485" y="685238"/>
                </a:cubicBezTo>
                <a:cubicBezTo>
                  <a:pt x="3011814" y="672779"/>
                  <a:pt x="2991055" y="656166"/>
                  <a:pt x="2974447" y="606326"/>
                </a:cubicBezTo>
                <a:cubicBezTo>
                  <a:pt x="3331507" y="693544"/>
                  <a:pt x="3671960" y="843063"/>
                  <a:pt x="4024869" y="971816"/>
                </a:cubicBezTo>
                <a:cubicBezTo>
                  <a:pt x="3983351" y="1029961"/>
                  <a:pt x="3945984" y="1088107"/>
                  <a:pt x="3912768" y="1142100"/>
                </a:cubicBezTo>
                <a:cubicBezTo>
                  <a:pt x="3904465" y="1154561"/>
                  <a:pt x="3900313" y="1167020"/>
                  <a:pt x="3892009" y="1183633"/>
                </a:cubicBezTo>
                <a:cubicBezTo>
                  <a:pt x="3941832" y="1113027"/>
                  <a:pt x="3987503" y="1042421"/>
                  <a:pt x="4041477" y="967662"/>
                </a:cubicBezTo>
                <a:cubicBezTo>
                  <a:pt x="3995806" y="951049"/>
                  <a:pt x="3962591" y="930282"/>
                  <a:pt x="3921073" y="917823"/>
                </a:cubicBezTo>
                <a:cubicBezTo>
                  <a:pt x="3800668" y="872136"/>
                  <a:pt x="3680264" y="834756"/>
                  <a:pt x="3559860" y="780764"/>
                </a:cubicBezTo>
                <a:cubicBezTo>
                  <a:pt x="3422849" y="722618"/>
                  <a:pt x="3277534" y="693544"/>
                  <a:pt x="3140522" y="639552"/>
                </a:cubicBezTo>
                <a:cubicBezTo>
                  <a:pt x="3090699" y="618786"/>
                  <a:pt x="3036725" y="606326"/>
                  <a:pt x="2982752" y="593866"/>
                </a:cubicBezTo>
                <a:cubicBezTo>
                  <a:pt x="2945384" y="581406"/>
                  <a:pt x="2928777" y="552333"/>
                  <a:pt x="2908017" y="519107"/>
                </a:cubicBezTo>
                <a:close/>
                <a:moveTo>
                  <a:pt x="1025942" y="505067"/>
                </a:moveTo>
                <a:cubicBezTo>
                  <a:pt x="1038497" y="555375"/>
                  <a:pt x="1051051" y="597298"/>
                  <a:pt x="1063606" y="635028"/>
                </a:cubicBezTo>
                <a:cubicBezTo>
                  <a:pt x="1063606" y="643413"/>
                  <a:pt x="1055237" y="647605"/>
                  <a:pt x="1055237" y="655990"/>
                </a:cubicBezTo>
                <a:cubicBezTo>
                  <a:pt x="1046866" y="651798"/>
                  <a:pt x="1038497" y="651798"/>
                  <a:pt x="1038497" y="647605"/>
                </a:cubicBezTo>
                <a:cubicBezTo>
                  <a:pt x="1025942" y="609875"/>
                  <a:pt x="1017573" y="576336"/>
                  <a:pt x="1009203" y="542798"/>
                </a:cubicBezTo>
                <a:cubicBezTo>
                  <a:pt x="1009203" y="534413"/>
                  <a:pt x="1017573" y="521836"/>
                  <a:pt x="1025942" y="505067"/>
                </a:cubicBezTo>
                <a:close/>
                <a:moveTo>
                  <a:pt x="1707751" y="502389"/>
                </a:moveTo>
                <a:cubicBezTo>
                  <a:pt x="1736845" y="593829"/>
                  <a:pt x="1765941" y="685269"/>
                  <a:pt x="1790879" y="772553"/>
                </a:cubicBezTo>
                <a:cubicBezTo>
                  <a:pt x="1799192" y="793335"/>
                  <a:pt x="1803348" y="814116"/>
                  <a:pt x="1811660" y="834898"/>
                </a:cubicBezTo>
                <a:cubicBezTo>
                  <a:pt x="1815817" y="847367"/>
                  <a:pt x="1816856" y="857759"/>
                  <a:pt x="1812180" y="865551"/>
                </a:cubicBezTo>
                <a:lnTo>
                  <a:pt x="1778839" y="880426"/>
                </a:lnTo>
                <a:lnTo>
                  <a:pt x="1787034" y="892070"/>
                </a:lnTo>
                <a:cubicBezTo>
                  <a:pt x="1791219" y="896232"/>
                  <a:pt x="1795403" y="904557"/>
                  <a:pt x="1795403" y="908719"/>
                </a:cubicBezTo>
                <a:cubicBezTo>
                  <a:pt x="1795403" y="966991"/>
                  <a:pt x="1795403" y="1025263"/>
                  <a:pt x="1795403" y="1087698"/>
                </a:cubicBezTo>
                <a:cubicBezTo>
                  <a:pt x="1728447" y="987802"/>
                  <a:pt x="1686599" y="883746"/>
                  <a:pt x="1715892" y="763039"/>
                </a:cubicBezTo>
                <a:cubicBezTo>
                  <a:pt x="1728447" y="796337"/>
                  <a:pt x="1741001" y="825473"/>
                  <a:pt x="1757740" y="850447"/>
                </a:cubicBezTo>
                <a:lnTo>
                  <a:pt x="1777589" y="878650"/>
                </a:lnTo>
                <a:lnTo>
                  <a:pt x="1716064" y="730990"/>
                </a:lnTo>
                <a:cubicBezTo>
                  <a:pt x="1695281" y="681112"/>
                  <a:pt x="1674500" y="627080"/>
                  <a:pt x="1657875" y="577203"/>
                </a:cubicBezTo>
                <a:cubicBezTo>
                  <a:pt x="1653718" y="560578"/>
                  <a:pt x="1662030" y="543953"/>
                  <a:pt x="1662030" y="531483"/>
                </a:cubicBezTo>
                <a:cubicBezTo>
                  <a:pt x="1674500" y="523171"/>
                  <a:pt x="1691126" y="514857"/>
                  <a:pt x="1707751" y="502389"/>
                </a:cubicBezTo>
                <a:close/>
                <a:moveTo>
                  <a:pt x="1466892" y="468214"/>
                </a:moveTo>
                <a:cubicBezTo>
                  <a:pt x="1504232" y="551203"/>
                  <a:pt x="1541571" y="638342"/>
                  <a:pt x="1583060" y="729630"/>
                </a:cubicBezTo>
                <a:cubicBezTo>
                  <a:pt x="1471040" y="762826"/>
                  <a:pt x="1363171" y="791872"/>
                  <a:pt x="1255301" y="820918"/>
                </a:cubicBezTo>
                <a:cubicBezTo>
                  <a:pt x="1143282" y="854114"/>
                  <a:pt x="1031263" y="883160"/>
                  <a:pt x="919245" y="912207"/>
                </a:cubicBezTo>
                <a:cubicBezTo>
                  <a:pt x="915096" y="912207"/>
                  <a:pt x="902649" y="912207"/>
                  <a:pt x="894352" y="908057"/>
                </a:cubicBezTo>
                <a:cubicBezTo>
                  <a:pt x="869458" y="883160"/>
                  <a:pt x="848714" y="862413"/>
                  <a:pt x="819673" y="837517"/>
                </a:cubicBezTo>
                <a:cubicBezTo>
                  <a:pt x="836268" y="812620"/>
                  <a:pt x="852863" y="783573"/>
                  <a:pt x="873608" y="754527"/>
                </a:cubicBezTo>
                <a:cubicBezTo>
                  <a:pt x="881905" y="771125"/>
                  <a:pt x="890203" y="783573"/>
                  <a:pt x="894352" y="800171"/>
                </a:cubicBezTo>
                <a:cubicBezTo>
                  <a:pt x="902649" y="816768"/>
                  <a:pt x="915096" y="825068"/>
                  <a:pt x="935839" y="816768"/>
                </a:cubicBezTo>
                <a:cubicBezTo>
                  <a:pt x="964882" y="804321"/>
                  <a:pt x="998072" y="796021"/>
                  <a:pt x="1027115" y="787723"/>
                </a:cubicBezTo>
                <a:cubicBezTo>
                  <a:pt x="1047859" y="779424"/>
                  <a:pt x="1056156" y="766975"/>
                  <a:pt x="1047859" y="750377"/>
                </a:cubicBezTo>
                <a:cubicBezTo>
                  <a:pt x="1047859" y="742078"/>
                  <a:pt x="1043710" y="737930"/>
                  <a:pt x="1047859" y="729630"/>
                </a:cubicBezTo>
                <a:cubicBezTo>
                  <a:pt x="1047859" y="721331"/>
                  <a:pt x="1052008" y="713033"/>
                  <a:pt x="1056156" y="708883"/>
                </a:cubicBezTo>
                <a:cubicBezTo>
                  <a:pt x="1064454" y="713033"/>
                  <a:pt x="1072751" y="717181"/>
                  <a:pt x="1076900" y="721331"/>
                </a:cubicBezTo>
                <a:cubicBezTo>
                  <a:pt x="1085199" y="733780"/>
                  <a:pt x="1085199" y="750377"/>
                  <a:pt x="1093496" y="766975"/>
                </a:cubicBezTo>
                <a:cubicBezTo>
                  <a:pt x="1097645" y="783573"/>
                  <a:pt x="1105943" y="796021"/>
                  <a:pt x="1130835" y="787723"/>
                </a:cubicBezTo>
                <a:cubicBezTo>
                  <a:pt x="1164027" y="779424"/>
                  <a:pt x="1197217" y="771125"/>
                  <a:pt x="1230408" y="766975"/>
                </a:cubicBezTo>
                <a:cubicBezTo>
                  <a:pt x="1247003" y="762826"/>
                  <a:pt x="1251152" y="754527"/>
                  <a:pt x="1251152" y="737930"/>
                </a:cubicBezTo>
                <a:cubicBezTo>
                  <a:pt x="1238706" y="688136"/>
                  <a:pt x="1226259" y="642491"/>
                  <a:pt x="1217962" y="596847"/>
                </a:cubicBezTo>
                <a:cubicBezTo>
                  <a:pt x="1213812" y="584398"/>
                  <a:pt x="1213812" y="571951"/>
                  <a:pt x="1213812" y="559502"/>
                </a:cubicBezTo>
                <a:cubicBezTo>
                  <a:pt x="1217962" y="559502"/>
                  <a:pt x="1222111" y="555352"/>
                  <a:pt x="1226259" y="555352"/>
                </a:cubicBezTo>
                <a:cubicBezTo>
                  <a:pt x="1230408" y="571951"/>
                  <a:pt x="1242855" y="588548"/>
                  <a:pt x="1247003" y="609295"/>
                </a:cubicBezTo>
                <a:cubicBezTo>
                  <a:pt x="1255301" y="634192"/>
                  <a:pt x="1267747" y="650790"/>
                  <a:pt x="1296790" y="634192"/>
                </a:cubicBezTo>
                <a:cubicBezTo>
                  <a:pt x="1329980" y="621744"/>
                  <a:pt x="1359022" y="613445"/>
                  <a:pt x="1392213" y="605147"/>
                </a:cubicBezTo>
                <a:cubicBezTo>
                  <a:pt x="1412956" y="596847"/>
                  <a:pt x="1417105" y="588548"/>
                  <a:pt x="1412956" y="567801"/>
                </a:cubicBezTo>
                <a:cubicBezTo>
                  <a:pt x="1408808" y="563651"/>
                  <a:pt x="1408808" y="555352"/>
                  <a:pt x="1408808" y="551203"/>
                </a:cubicBezTo>
                <a:cubicBezTo>
                  <a:pt x="1388064" y="484811"/>
                  <a:pt x="1388064" y="484811"/>
                  <a:pt x="1466892" y="468214"/>
                </a:cubicBezTo>
                <a:close/>
                <a:moveTo>
                  <a:pt x="1450154" y="440135"/>
                </a:moveTo>
                <a:cubicBezTo>
                  <a:pt x="1454307" y="444288"/>
                  <a:pt x="1454307" y="448442"/>
                  <a:pt x="1458461" y="452595"/>
                </a:cubicBezTo>
                <a:cubicBezTo>
                  <a:pt x="1437692" y="460901"/>
                  <a:pt x="1421078" y="469208"/>
                  <a:pt x="1404463" y="473362"/>
                </a:cubicBezTo>
                <a:cubicBezTo>
                  <a:pt x="1383694" y="481668"/>
                  <a:pt x="1379541" y="489975"/>
                  <a:pt x="1383694" y="510741"/>
                </a:cubicBezTo>
                <a:cubicBezTo>
                  <a:pt x="1387848" y="535661"/>
                  <a:pt x="1404463" y="568888"/>
                  <a:pt x="1396156" y="589654"/>
                </a:cubicBezTo>
                <a:cubicBezTo>
                  <a:pt x="1387848" y="606266"/>
                  <a:pt x="1346311" y="610421"/>
                  <a:pt x="1321388" y="618727"/>
                </a:cubicBezTo>
                <a:cubicBezTo>
                  <a:pt x="1304773" y="622880"/>
                  <a:pt x="1292313" y="627034"/>
                  <a:pt x="1271544" y="635340"/>
                </a:cubicBezTo>
                <a:cubicBezTo>
                  <a:pt x="1259083" y="614574"/>
                  <a:pt x="1250775" y="593807"/>
                  <a:pt x="1242468" y="568888"/>
                </a:cubicBezTo>
                <a:cubicBezTo>
                  <a:pt x="1238314" y="556427"/>
                  <a:pt x="1234161" y="535661"/>
                  <a:pt x="1213392" y="548121"/>
                </a:cubicBezTo>
                <a:cubicBezTo>
                  <a:pt x="1205084" y="552274"/>
                  <a:pt x="1200931" y="568888"/>
                  <a:pt x="1205084" y="581347"/>
                </a:cubicBezTo>
                <a:cubicBezTo>
                  <a:pt x="1213392" y="627034"/>
                  <a:pt x="1225854" y="668567"/>
                  <a:pt x="1234161" y="714253"/>
                </a:cubicBezTo>
                <a:cubicBezTo>
                  <a:pt x="1238314" y="726712"/>
                  <a:pt x="1238314" y="735019"/>
                  <a:pt x="1242468" y="751633"/>
                </a:cubicBezTo>
                <a:cubicBezTo>
                  <a:pt x="1200931" y="759939"/>
                  <a:pt x="1163548" y="772399"/>
                  <a:pt x="1122010" y="776552"/>
                </a:cubicBezTo>
                <a:cubicBezTo>
                  <a:pt x="1117856" y="780705"/>
                  <a:pt x="1105395" y="772399"/>
                  <a:pt x="1105395" y="764092"/>
                </a:cubicBezTo>
                <a:cubicBezTo>
                  <a:pt x="1097088" y="747478"/>
                  <a:pt x="1092935" y="730866"/>
                  <a:pt x="1084627" y="714253"/>
                </a:cubicBezTo>
                <a:cubicBezTo>
                  <a:pt x="1080473" y="705947"/>
                  <a:pt x="1063858" y="693486"/>
                  <a:pt x="1059705" y="697639"/>
                </a:cubicBezTo>
                <a:cubicBezTo>
                  <a:pt x="1047243" y="701792"/>
                  <a:pt x="1034782" y="714253"/>
                  <a:pt x="1034782" y="726712"/>
                </a:cubicBezTo>
                <a:cubicBezTo>
                  <a:pt x="1034782" y="776552"/>
                  <a:pt x="1034782" y="780705"/>
                  <a:pt x="984937" y="793165"/>
                </a:cubicBezTo>
                <a:cubicBezTo>
                  <a:pt x="964169" y="797319"/>
                  <a:pt x="939247" y="805625"/>
                  <a:pt x="914324" y="813932"/>
                </a:cubicBezTo>
                <a:cubicBezTo>
                  <a:pt x="901863" y="789012"/>
                  <a:pt x="889403" y="764092"/>
                  <a:pt x="881095" y="739172"/>
                </a:cubicBezTo>
                <a:cubicBezTo>
                  <a:pt x="885248" y="739172"/>
                  <a:pt x="889403" y="735019"/>
                  <a:pt x="889403" y="735019"/>
                </a:cubicBezTo>
                <a:cubicBezTo>
                  <a:pt x="893556" y="743325"/>
                  <a:pt x="897710" y="747478"/>
                  <a:pt x="901863" y="755786"/>
                </a:cubicBezTo>
                <a:cubicBezTo>
                  <a:pt x="906018" y="764092"/>
                  <a:pt x="910171" y="768246"/>
                  <a:pt x="914324" y="776552"/>
                </a:cubicBezTo>
                <a:cubicBezTo>
                  <a:pt x="943401" y="772399"/>
                  <a:pt x="968323" y="764092"/>
                  <a:pt x="997399" y="759939"/>
                </a:cubicBezTo>
                <a:cubicBezTo>
                  <a:pt x="1005707" y="755786"/>
                  <a:pt x="1014014" y="747478"/>
                  <a:pt x="1014014" y="739172"/>
                </a:cubicBezTo>
                <a:cubicBezTo>
                  <a:pt x="1018167" y="726712"/>
                  <a:pt x="1009860" y="705947"/>
                  <a:pt x="1014014" y="697639"/>
                </a:cubicBezTo>
                <a:cubicBezTo>
                  <a:pt x="1030629" y="685179"/>
                  <a:pt x="1051397" y="676873"/>
                  <a:pt x="1068012" y="668567"/>
                </a:cubicBezTo>
                <a:cubicBezTo>
                  <a:pt x="1076320" y="668567"/>
                  <a:pt x="1080473" y="664413"/>
                  <a:pt x="1092935" y="664413"/>
                </a:cubicBezTo>
                <a:cubicBezTo>
                  <a:pt x="1101242" y="689333"/>
                  <a:pt x="1105395" y="714253"/>
                  <a:pt x="1117856" y="735019"/>
                </a:cubicBezTo>
                <a:cubicBezTo>
                  <a:pt x="1122010" y="743325"/>
                  <a:pt x="1134471" y="747478"/>
                  <a:pt x="1142779" y="751633"/>
                </a:cubicBezTo>
                <a:cubicBezTo>
                  <a:pt x="1155240" y="755786"/>
                  <a:pt x="1163548" y="747478"/>
                  <a:pt x="1171854" y="747478"/>
                </a:cubicBezTo>
                <a:cubicBezTo>
                  <a:pt x="1221699" y="743325"/>
                  <a:pt x="1225854" y="743325"/>
                  <a:pt x="1213392" y="693486"/>
                </a:cubicBezTo>
                <a:cubicBezTo>
                  <a:pt x="1205084" y="660260"/>
                  <a:pt x="1192624" y="627034"/>
                  <a:pt x="1188469" y="593807"/>
                </a:cubicBezTo>
                <a:cubicBezTo>
                  <a:pt x="1171854" y="535661"/>
                  <a:pt x="1176009" y="535661"/>
                  <a:pt x="1234161" y="514894"/>
                </a:cubicBezTo>
                <a:cubicBezTo>
                  <a:pt x="1242468" y="539814"/>
                  <a:pt x="1254929" y="564734"/>
                  <a:pt x="1263237" y="589654"/>
                </a:cubicBezTo>
                <a:cubicBezTo>
                  <a:pt x="1267390" y="606266"/>
                  <a:pt x="1279852" y="614574"/>
                  <a:pt x="1300620" y="606266"/>
                </a:cubicBezTo>
                <a:cubicBezTo>
                  <a:pt x="1329696" y="597960"/>
                  <a:pt x="1358773" y="589654"/>
                  <a:pt x="1387848" y="581347"/>
                </a:cubicBezTo>
                <a:cubicBezTo>
                  <a:pt x="1383694" y="556427"/>
                  <a:pt x="1375386" y="535661"/>
                  <a:pt x="1371233" y="510741"/>
                </a:cubicBezTo>
                <a:cubicBezTo>
                  <a:pt x="1362926" y="481668"/>
                  <a:pt x="1367079" y="460901"/>
                  <a:pt x="1400309" y="452595"/>
                </a:cubicBezTo>
                <a:cubicBezTo>
                  <a:pt x="1421078" y="452595"/>
                  <a:pt x="1433539" y="444288"/>
                  <a:pt x="1450154" y="440135"/>
                </a:cubicBezTo>
                <a:close/>
                <a:moveTo>
                  <a:pt x="1064191" y="440135"/>
                </a:moveTo>
                <a:cubicBezTo>
                  <a:pt x="1068285" y="440135"/>
                  <a:pt x="1072380" y="440135"/>
                  <a:pt x="1076476" y="440135"/>
                </a:cubicBezTo>
                <a:cubicBezTo>
                  <a:pt x="1101044" y="535485"/>
                  <a:pt x="1121519" y="626690"/>
                  <a:pt x="1146087" y="722041"/>
                </a:cubicBezTo>
                <a:cubicBezTo>
                  <a:pt x="1141993" y="722041"/>
                  <a:pt x="1137897" y="722041"/>
                  <a:pt x="1133802" y="726186"/>
                </a:cubicBezTo>
                <a:cubicBezTo>
                  <a:pt x="1121519" y="688875"/>
                  <a:pt x="1109234" y="655710"/>
                  <a:pt x="1096950" y="614253"/>
                </a:cubicBezTo>
                <a:cubicBezTo>
                  <a:pt x="1088760" y="626690"/>
                  <a:pt x="1088760" y="634982"/>
                  <a:pt x="1084665" y="643273"/>
                </a:cubicBezTo>
                <a:cubicBezTo>
                  <a:pt x="1080570" y="643273"/>
                  <a:pt x="1076476" y="643273"/>
                  <a:pt x="1076476" y="643273"/>
                </a:cubicBezTo>
                <a:cubicBezTo>
                  <a:pt x="1060096" y="593525"/>
                  <a:pt x="1047811" y="543777"/>
                  <a:pt x="1035527" y="489883"/>
                </a:cubicBezTo>
                <a:cubicBezTo>
                  <a:pt x="1039622" y="489883"/>
                  <a:pt x="1043716" y="489883"/>
                  <a:pt x="1047811" y="485737"/>
                </a:cubicBezTo>
                <a:cubicBezTo>
                  <a:pt x="1060096" y="523049"/>
                  <a:pt x="1072380" y="560359"/>
                  <a:pt x="1080570" y="597670"/>
                </a:cubicBezTo>
                <a:cubicBezTo>
                  <a:pt x="1088760" y="543777"/>
                  <a:pt x="1039622" y="498175"/>
                  <a:pt x="1064191" y="440135"/>
                </a:cubicBezTo>
                <a:close/>
                <a:moveTo>
                  <a:pt x="1591373" y="406792"/>
                </a:moveTo>
                <a:cubicBezTo>
                  <a:pt x="1607998" y="431730"/>
                  <a:pt x="1620467" y="448357"/>
                  <a:pt x="1637092" y="464981"/>
                </a:cubicBezTo>
                <a:cubicBezTo>
                  <a:pt x="1649562" y="448357"/>
                  <a:pt x="1657875" y="435887"/>
                  <a:pt x="1674500" y="419261"/>
                </a:cubicBezTo>
                <a:cubicBezTo>
                  <a:pt x="1674500" y="460825"/>
                  <a:pt x="1682813" y="498232"/>
                  <a:pt x="1662030" y="531483"/>
                </a:cubicBezTo>
                <a:cubicBezTo>
                  <a:pt x="1637092" y="535640"/>
                  <a:pt x="1637092" y="552265"/>
                  <a:pt x="1645405" y="568891"/>
                </a:cubicBezTo>
                <a:cubicBezTo>
                  <a:pt x="1682813" y="652018"/>
                  <a:pt x="1674500" y="739302"/>
                  <a:pt x="1674500" y="822430"/>
                </a:cubicBezTo>
                <a:cubicBezTo>
                  <a:pt x="1674500" y="826586"/>
                  <a:pt x="1670343" y="830741"/>
                  <a:pt x="1666187" y="843211"/>
                </a:cubicBezTo>
                <a:cubicBezTo>
                  <a:pt x="1641249" y="755927"/>
                  <a:pt x="1583060" y="697739"/>
                  <a:pt x="1587216" y="610454"/>
                </a:cubicBezTo>
                <a:cubicBezTo>
                  <a:pt x="1595528" y="543953"/>
                  <a:pt x="1591373" y="481608"/>
                  <a:pt x="1591373" y="406792"/>
                </a:cubicBezTo>
                <a:close/>
                <a:moveTo>
                  <a:pt x="2670641" y="398017"/>
                </a:moveTo>
                <a:cubicBezTo>
                  <a:pt x="2720457" y="414636"/>
                  <a:pt x="2766120" y="427099"/>
                  <a:pt x="2807632" y="439563"/>
                </a:cubicBezTo>
                <a:cubicBezTo>
                  <a:pt x="2815934" y="443717"/>
                  <a:pt x="2828388" y="452025"/>
                  <a:pt x="2832539" y="460334"/>
                </a:cubicBezTo>
                <a:cubicBezTo>
                  <a:pt x="2973680" y="684676"/>
                  <a:pt x="3114821" y="904865"/>
                  <a:pt x="3255963" y="1125051"/>
                </a:cubicBezTo>
                <a:cubicBezTo>
                  <a:pt x="3264265" y="1141670"/>
                  <a:pt x="3264265" y="1149978"/>
                  <a:pt x="3251812" y="1166597"/>
                </a:cubicBezTo>
                <a:cubicBezTo>
                  <a:pt x="3056704" y="1428330"/>
                  <a:pt x="2861598" y="1694217"/>
                  <a:pt x="2666490" y="1955949"/>
                </a:cubicBezTo>
                <a:cubicBezTo>
                  <a:pt x="2658189" y="1964258"/>
                  <a:pt x="2649885" y="1976721"/>
                  <a:pt x="2637432" y="1980876"/>
                </a:cubicBezTo>
                <a:cubicBezTo>
                  <a:pt x="2575164" y="1997494"/>
                  <a:pt x="2517047" y="2009958"/>
                  <a:pt x="2454779" y="2026575"/>
                </a:cubicBezTo>
                <a:cubicBezTo>
                  <a:pt x="2450627" y="2022421"/>
                  <a:pt x="2450627" y="2018267"/>
                  <a:pt x="2446476" y="2018267"/>
                </a:cubicBezTo>
                <a:cubicBezTo>
                  <a:pt x="2475535" y="1976721"/>
                  <a:pt x="2504593" y="1939331"/>
                  <a:pt x="2533652" y="1901941"/>
                </a:cubicBezTo>
                <a:cubicBezTo>
                  <a:pt x="2654036" y="1739916"/>
                  <a:pt x="2774422" y="1582046"/>
                  <a:pt x="2898958" y="1424175"/>
                </a:cubicBezTo>
                <a:cubicBezTo>
                  <a:pt x="2973680" y="1328621"/>
                  <a:pt x="3048402" y="1241377"/>
                  <a:pt x="3127276" y="1145824"/>
                </a:cubicBezTo>
                <a:cubicBezTo>
                  <a:pt x="3139728" y="1129207"/>
                  <a:pt x="3143879" y="1112589"/>
                  <a:pt x="3131427" y="1087662"/>
                </a:cubicBezTo>
                <a:cubicBezTo>
                  <a:pt x="3023494" y="909019"/>
                  <a:pt x="2907261" y="742839"/>
                  <a:pt x="2782725" y="576660"/>
                </a:cubicBezTo>
                <a:cubicBezTo>
                  <a:pt x="2745364" y="522652"/>
                  <a:pt x="2712154" y="464488"/>
                  <a:pt x="2670641" y="398017"/>
                </a:cubicBezTo>
                <a:close/>
                <a:moveTo>
                  <a:pt x="1101895" y="398017"/>
                </a:moveTo>
                <a:cubicBezTo>
                  <a:pt x="1122634" y="509959"/>
                  <a:pt x="1147522" y="617755"/>
                  <a:pt x="1172410" y="729696"/>
                </a:cubicBezTo>
                <a:cubicBezTo>
                  <a:pt x="1143375" y="704820"/>
                  <a:pt x="1081155" y="431185"/>
                  <a:pt x="1101895" y="398017"/>
                </a:cubicBezTo>
                <a:close/>
                <a:moveTo>
                  <a:pt x="1117529" y="361165"/>
                </a:moveTo>
                <a:cubicBezTo>
                  <a:pt x="1121678" y="361165"/>
                  <a:pt x="1125825" y="361165"/>
                  <a:pt x="1129973" y="361165"/>
                </a:cubicBezTo>
                <a:cubicBezTo>
                  <a:pt x="1142417" y="410940"/>
                  <a:pt x="1167305" y="456568"/>
                  <a:pt x="1163157" y="502195"/>
                </a:cubicBezTo>
                <a:cubicBezTo>
                  <a:pt x="1150713" y="576859"/>
                  <a:pt x="1188045" y="639079"/>
                  <a:pt x="1196340" y="709595"/>
                </a:cubicBezTo>
                <a:cubicBezTo>
                  <a:pt x="1200489" y="713742"/>
                  <a:pt x="1196340" y="717890"/>
                  <a:pt x="1196340" y="717890"/>
                </a:cubicBezTo>
                <a:cubicBezTo>
                  <a:pt x="1196340" y="722039"/>
                  <a:pt x="1192193" y="722039"/>
                  <a:pt x="1188045" y="726186"/>
                </a:cubicBezTo>
                <a:cubicBezTo>
                  <a:pt x="1183897" y="713742"/>
                  <a:pt x="1179748" y="701298"/>
                  <a:pt x="1175601" y="693003"/>
                </a:cubicBezTo>
                <a:cubicBezTo>
                  <a:pt x="1154861" y="593451"/>
                  <a:pt x="1129973" y="498048"/>
                  <a:pt x="1109234" y="402645"/>
                </a:cubicBezTo>
                <a:cubicBezTo>
                  <a:pt x="1109234" y="390201"/>
                  <a:pt x="1113381" y="373609"/>
                  <a:pt x="1117529" y="361165"/>
                </a:cubicBezTo>
                <a:close/>
                <a:moveTo>
                  <a:pt x="2492104" y="352390"/>
                </a:moveTo>
                <a:cubicBezTo>
                  <a:pt x="2546128" y="369010"/>
                  <a:pt x="2608464" y="369010"/>
                  <a:pt x="2650021" y="431339"/>
                </a:cubicBezTo>
                <a:cubicBezTo>
                  <a:pt x="2758071" y="601703"/>
                  <a:pt x="2878587" y="767912"/>
                  <a:pt x="2990791" y="938277"/>
                </a:cubicBezTo>
                <a:cubicBezTo>
                  <a:pt x="3024038" y="988140"/>
                  <a:pt x="3053128" y="1038002"/>
                  <a:pt x="3082218" y="1092019"/>
                </a:cubicBezTo>
                <a:cubicBezTo>
                  <a:pt x="3086374" y="1100330"/>
                  <a:pt x="3090529" y="1116951"/>
                  <a:pt x="3082218" y="1125261"/>
                </a:cubicBezTo>
                <a:cubicBezTo>
                  <a:pt x="3024038" y="1204211"/>
                  <a:pt x="2957546" y="1283160"/>
                  <a:pt x="2899366" y="1357954"/>
                </a:cubicBezTo>
                <a:cubicBezTo>
                  <a:pt x="2837029" y="1333023"/>
                  <a:pt x="2837029" y="1324712"/>
                  <a:pt x="2866119" y="1279005"/>
                </a:cubicBezTo>
                <a:cubicBezTo>
                  <a:pt x="2895210" y="1237453"/>
                  <a:pt x="2928456" y="1195900"/>
                  <a:pt x="2957546" y="1158504"/>
                </a:cubicBezTo>
                <a:cubicBezTo>
                  <a:pt x="3003259" y="1104486"/>
                  <a:pt x="2999103" y="1121106"/>
                  <a:pt x="2965857" y="1071243"/>
                </a:cubicBezTo>
                <a:cubicBezTo>
                  <a:pt x="2828718" y="863483"/>
                  <a:pt x="2687423" y="655721"/>
                  <a:pt x="2550284" y="447960"/>
                </a:cubicBezTo>
                <a:cubicBezTo>
                  <a:pt x="2529506" y="414718"/>
                  <a:pt x="2508726" y="385632"/>
                  <a:pt x="2492104" y="352390"/>
                </a:cubicBezTo>
                <a:close/>
                <a:moveTo>
                  <a:pt x="2467747" y="352390"/>
                </a:moveTo>
                <a:cubicBezTo>
                  <a:pt x="2496771" y="398047"/>
                  <a:pt x="2529940" y="443706"/>
                  <a:pt x="2558964" y="489364"/>
                </a:cubicBezTo>
                <a:cubicBezTo>
                  <a:pt x="2650181" y="622188"/>
                  <a:pt x="2745544" y="759163"/>
                  <a:pt x="2836761" y="896137"/>
                </a:cubicBezTo>
                <a:cubicBezTo>
                  <a:pt x="2878223" y="958398"/>
                  <a:pt x="2923832" y="1024811"/>
                  <a:pt x="2961148" y="1091222"/>
                </a:cubicBezTo>
                <a:cubicBezTo>
                  <a:pt x="2969440" y="1099524"/>
                  <a:pt x="2969440" y="1120278"/>
                  <a:pt x="2965294" y="1128579"/>
                </a:cubicBezTo>
                <a:cubicBezTo>
                  <a:pt x="2919685" y="1186689"/>
                  <a:pt x="2874076" y="1244800"/>
                  <a:pt x="2824322" y="1307061"/>
                </a:cubicBezTo>
                <a:cubicBezTo>
                  <a:pt x="2816030" y="1298760"/>
                  <a:pt x="2803591" y="1286308"/>
                  <a:pt x="2787006" y="1278006"/>
                </a:cubicBezTo>
                <a:cubicBezTo>
                  <a:pt x="2724813" y="1228197"/>
                  <a:pt x="2666766" y="1174238"/>
                  <a:pt x="2604573" y="1128579"/>
                </a:cubicBezTo>
                <a:cubicBezTo>
                  <a:pt x="2505063" y="1062168"/>
                  <a:pt x="2401408" y="999906"/>
                  <a:pt x="2297752" y="937645"/>
                </a:cubicBezTo>
                <a:cubicBezTo>
                  <a:pt x="2218974" y="891987"/>
                  <a:pt x="2214828" y="891987"/>
                  <a:pt x="2256290" y="804821"/>
                </a:cubicBezTo>
                <a:cubicBezTo>
                  <a:pt x="2318483" y="663696"/>
                  <a:pt x="2384823" y="518419"/>
                  <a:pt x="2451162" y="377294"/>
                </a:cubicBezTo>
                <a:cubicBezTo>
                  <a:pt x="2455309" y="368992"/>
                  <a:pt x="2459455" y="364841"/>
                  <a:pt x="2467747" y="352390"/>
                </a:cubicBezTo>
                <a:close/>
                <a:moveTo>
                  <a:pt x="1150938" y="322557"/>
                </a:moveTo>
                <a:cubicBezTo>
                  <a:pt x="1167455" y="381104"/>
                  <a:pt x="1183972" y="443832"/>
                  <a:pt x="1200489" y="502379"/>
                </a:cubicBezTo>
                <a:cubicBezTo>
                  <a:pt x="1200489" y="506561"/>
                  <a:pt x="1192230" y="510743"/>
                  <a:pt x="1179842" y="519107"/>
                </a:cubicBezTo>
                <a:cubicBezTo>
                  <a:pt x="1171585" y="448014"/>
                  <a:pt x="1130293" y="393650"/>
                  <a:pt x="1138550" y="326739"/>
                </a:cubicBezTo>
                <a:cubicBezTo>
                  <a:pt x="1142680" y="322557"/>
                  <a:pt x="1146809" y="322557"/>
                  <a:pt x="1150938" y="322557"/>
                </a:cubicBezTo>
                <a:close/>
                <a:moveTo>
                  <a:pt x="1163246" y="294478"/>
                </a:moveTo>
                <a:cubicBezTo>
                  <a:pt x="1192592" y="335894"/>
                  <a:pt x="1230323" y="476708"/>
                  <a:pt x="1213553" y="501558"/>
                </a:cubicBezTo>
                <a:cubicBezTo>
                  <a:pt x="1192592" y="431150"/>
                  <a:pt x="1175823" y="364885"/>
                  <a:pt x="1154861" y="298619"/>
                </a:cubicBezTo>
                <a:cubicBezTo>
                  <a:pt x="1159053" y="298619"/>
                  <a:pt x="1163246" y="298619"/>
                  <a:pt x="1163246" y="294478"/>
                </a:cubicBezTo>
                <a:close/>
                <a:moveTo>
                  <a:pt x="1374882" y="269909"/>
                </a:moveTo>
                <a:cubicBezTo>
                  <a:pt x="1395722" y="315299"/>
                  <a:pt x="1416561" y="356564"/>
                  <a:pt x="1433233" y="397828"/>
                </a:cubicBezTo>
                <a:cubicBezTo>
                  <a:pt x="1437401" y="406082"/>
                  <a:pt x="1429065" y="414334"/>
                  <a:pt x="1424898" y="422587"/>
                </a:cubicBezTo>
                <a:cubicBezTo>
                  <a:pt x="1420730" y="422587"/>
                  <a:pt x="1420730" y="418461"/>
                  <a:pt x="1416561" y="418461"/>
                </a:cubicBezTo>
                <a:cubicBezTo>
                  <a:pt x="1399890" y="368944"/>
                  <a:pt x="1383219" y="323553"/>
                  <a:pt x="1370715" y="274036"/>
                </a:cubicBezTo>
                <a:cubicBezTo>
                  <a:pt x="1370715" y="269909"/>
                  <a:pt x="1374882" y="269909"/>
                  <a:pt x="1374882" y="269909"/>
                </a:cubicBezTo>
                <a:close/>
                <a:moveTo>
                  <a:pt x="2172710" y="252360"/>
                </a:moveTo>
                <a:cubicBezTo>
                  <a:pt x="2185345" y="256508"/>
                  <a:pt x="2197981" y="260656"/>
                  <a:pt x="2214828" y="264804"/>
                </a:cubicBezTo>
                <a:cubicBezTo>
                  <a:pt x="2202192" y="293840"/>
                  <a:pt x="2193769" y="318727"/>
                  <a:pt x="2181133" y="343616"/>
                </a:cubicBezTo>
                <a:cubicBezTo>
                  <a:pt x="2176922" y="343616"/>
                  <a:pt x="2176922" y="343616"/>
                  <a:pt x="2172710" y="343616"/>
                </a:cubicBezTo>
                <a:cubicBezTo>
                  <a:pt x="2172710" y="314580"/>
                  <a:pt x="2172710" y="285544"/>
                  <a:pt x="2172710" y="252360"/>
                </a:cubicBezTo>
                <a:close/>
                <a:moveTo>
                  <a:pt x="2121817" y="240722"/>
                </a:moveTo>
                <a:cubicBezTo>
                  <a:pt x="2142823" y="236566"/>
                  <a:pt x="2151225" y="249034"/>
                  <a:pt x="2151225" y="269817"/>
                </a:cubicBezTo>
                <a:cubicBezTo>
                  <a:pt x="2151225" y="311380"/>
                  <a:pt x="2151225" y="352943"/>
                  <a:pt x="2151225" y="394507"/>
                </a:cubicBezTo>
                <a:cubicBezTo>
                  <a:pt x="2155426" y="394507"/>
                  <a:pt x="2159628" y="394507"/>
                  <a:pt x="2168030" y="398664"/>
                </a:cubicBezTo>
                <a:cubicBezTo>
                  <a:pt x="2176432" y="373726"/>
                  <a:pt x="2189036" y="348787"/>
                  <a:pt x="2201640" y="328005"/>
                </a:cubicBezTo>
                <a:cubicBezTo>
                  <a:pt x="2218444" y="311380"/>
                  <a:pt x="2210042" y="265660"/>
                  <a:pt x="2260455" y="278129"/>
                </a:cubicBezTo>
                <a:cubicBezTo>
                  <a:pt x="2214243" y="373726"/>
                  <a:pt x="2172231" y="461009"/>
                  <a:pt x="2130219" y="552450"/>
                </a:cubicBezTo>
                <a:cubicBezTo>
                  <a:pt x="2126019" y="552450"/>
                  <a:pt x="2126019" y="552450"/>
                  <a:pt x="2121817" y="552450"/>
                </a:cubicBezTo>
                <a:cubicBezTo>
                  <a:pt x="2121817" y="448540"/>
                  <a:pt x="2121817" y="344631"/>
                  <a:pt x="2121817" y="240722"/>
                </a:cubicBezTo>
                <a:close/>
                <a:moveTo>
                  <a:pt x="1491804" y="222526"/>
                </a:moveTo>
                <a:cubicBezTo>
                  <a:pt x="1578965" y="235030"/>
                  <a:pt x="1661975" y="247534"/>
                  <a:pt x="1753287" y="260038"/>
                </a:cubicBezTo>
                <a:cubicBezTo>
                  <a:pt x="1715932" y="326724"/>
                  <a:pt x="1678577" y="389243"/>
                  <a:pt x="1637072" y="455930"/>
                </a:cubicBezTo>
                <a:cubicBezTo>
                  <a:pt x="1591416" y="385075"/>
                  <a:pt x="1545760" y="326724"/>
                  <a:pt x="1504255" y="264205"/>
                </a:cubicBezTo>
                <a:cubicBezTo>
                  <a:pt x="1500105" y="251701"/>
                  <a:pt x="1495954" y="239198"/>
                  <a:pt x="1491804" y="222526"/>
                </a:cubicBezTo>
                <a:close/>
                <a:moveTo>
                  <a:pt x="2056886" y="219016"/>
                </a:moveTo>
                <a:cubicBezTo>
                  <a:pt x="2090112" y="219016"/>
                  <a:pt x="2098419" y="235622"/>
                  <a:pt x="2098419" y="256380"/>
                </a:cubicBezTo>
                <a:cubicBezTo>
                  <a:pt x="2098419" y="351866"/>
                  <a:pt x="2102572" y="443199"/>
                  <a:pt x="2102572" y="538685"/>
                </a:cubicBezTo>
                <a:cubicBezTo>
                  <a:pt x="2102572" y="563595"/>
                  <a:pt x="2106725" y="588504"/>
                  <a:pt x="2106725" y="613413"/>
                </a:cubicBezTo>
                <a:cubicBezTo>
                  <a:pt x="2110878" y="613413"/>
                  <a:pt x="2115032" y="613413"/>
                  <a:pt x="2119185" y="617565"/>
                </a:cubicBezTo>
                <a:cubicBezTo>
                  <a:pt x="2169024" y="505473"/>
                  <a:pt x="2218864" y="397533"/>
                  <a:pt x="2272858" y="281289"/>
                </a:cubicBezTo>
                <a:cubicBezTo>
                  <a:pt x="2285317" y="285441"/>
                  <a:pt x="2293623" y="289592"/>
                  <a:pt x="2306083" y="293744"/>
                </a:cubicBezTo>
                <a:cubicBezTo>
                  <a:pt x="2231324" y="455655"/>
                  <a:pt x="2152411" y="617565"/>
                  <a:pt x="2077653" y="775324"/>
                </a:cubicBezTo>
                <a:cubicBezTo>
                  <a:pt x="2073500" y="775324"/>
                  <a:pt x="2073500" y="775324"/>
                  <a:pt x="2073500" y="775324"/>
                </a:cubicBezTo>
                <a:cubicBezTo>
                  <a:pt x="2065192" y="588504"/>
                  <a:pt x="2061039" y="405836"/>
                  <a:pt x="2056886" y="219016"/>
                </a:cubicBezTo>
                <a:close/>
                <a:moveTo>
                  <a:pt x="1205646" y="218780"/>
                </a:moveTo>
                <a:cubicBezTo>
                  <a:pt x="1218110" y="231254"/>
                  <a:pt x="1222264" y="235411"/>
                  <a:pt x="1226419" y="239570"/>
                </a:cubicBezTo>
                <a:cubicBezTo>
                  <a:pt x="1238882" y="276992"/>
                  <a:pt x="1251345" y="314415"/>
                  <a:pt x="1263808" y="351837"/>
                </a:cubicBezTo>
                <a:cubicBezTo>
                  <a:pt x="1280427" y="418365"/>
                  <a:pt x="1297045" y="480736"/>
                  <a:pt x="1317817" y="547265"/>
                </a:cubicBezTo>
                <a:cubicBezTo>
                  <a:pt x="1317817" y="555581"/>
                  <a:pt x="1317817" y="568055"/>
                  <a:pt x="1317817" y="580529"/>
                </a:cubicBezTo>
                <a:cubicBezTo>
                  <a:pt x="1317817" y="580529"/>
                  <a:pt x="1313662" y="580529"/>
                  <a:pt x="1309508" y="580529"/>
                </a:cubicBezTo>
                <a:cubicBezTo>
                  <a:pt x="1305354" y="572213"/>
                  <a:pt x="1301199" y="559739"/>
                  <a:pt x="1297045" y="547265"/>
                </a:cubicBezTo>
                <a:cubicBezTo>
                  <a:pt x="1276272" y="472420"/>
                  <a:pt x="1251345" y="397575"/>
                  <a:pt x="1230573" y="322730"/>
                </a:cubicBezTo>
                <a:cubicBezTo>
                  <a:pt x="1226419" y="310256"/>
                  <a:pt x="1218110" y="297782"/>
                  <a:pt x="1209800" y="285308"/>
                </a:cubicBezTo>
                <a:cubicBezTo>
                  <a:pt x="1238882" y="376785"/>
                  <a:pt x="1263808" y="468262"/>
                  <a:pt x="1288735" y="559739"/>
                </a:cubicBezTo>
                <a:cubicBezTo>
                  <a:pt x="1292890" y="568055"/>
                  <a:pt x="1292890" y="572213"/>
                  <a:pt x="1292890" y="580529"/>
                </a:cubicBezTo>
                <a:cubicBezTo>
                  <a:pt x="1255500" y="555581"/>
                  <a:pt x="1172410" y="289466"/>
                  <a:pt x="1193183" y="256202"/>
                </a:cubicBezTo>
                <a:cubicBezTo>
                  <a:pt x="1201492" y="268676"/>
                  <a:pt x="1205646" y="276992"/>
                  <a:pt x="1213955" y="285308"/>
                </a:cubicBezTo>
                <a:cubicBezTo>
                  <a:pt x="1209800" y="268676"/>
                  <a:pt x="1209800" y="247887"/>
                  <a:pt x="1205646" y="218780"/>
                </a:cubicBezTo>
                <a:close/>
                <a:moveTo>
                  <a:pt x="1994666" y="203223"/>
                </a:moveTo>
                <a:cubicBezTo>
                  <a:pt x="1994666" y="203223"/>
                  <a:pt x="1998814" y="203223"/>
                  <a:pt x="1998814" y="203223"/>
                </a:cubicBezTo>
                <a:cubicBezTo>
                  <a:pt x="2002963" y="223980"/>
                  <a:pt x="2007110" y="240586"/>
                  <a:pt x="2007110" y="261343"/>
                </a:cubicBezTo>
                <a:cubicBezTo>
                  <a:pt x="2011258" y="373433"/>
                  <a:pt x="2019554" y="485524"/>
                  <a:pt x="2023702" y="597614"/>
                </a:cubicBezTo>
                <a:cubicBezTo>
                  <a:pt x="2023702" y="676493"/>
                  <a:pt x="2023702" y="755370"/>
                  <a:pt x="2023702" y="834249"/>
                </a:cubicBezTo>
                <a:cubicBezTo>
                  <a:pt x="2023702" y="855006"/>
                  <a:pt x="2019554" y="884067"/>
                  <a:pt x="2048590" y="888219"/>
                </a:cubicBezTo>
                <a:cubicBezTo>
                  <a:pt x="2073478" y="896522"/>
                  <a:pt x="2081774" y="867460"/>
                  <a:pt x="2094218" y="846703"/>
                </a:cubicBezTo>
                <a:cubicBezTo>
                  <a:pt x="2173029" y="676493"/>
                  <a:pt x="2255988" y="502130"/>
                  <a:pt x="2338948" y="327767"/>
                </a:cubicBezTo>
                <a:cubicBezTo>
                  <a:pt x="2347244" y="315313"/>
                  <a:pt x="2351392" y="302859"/>
                  <a:pt x="2376280" y="319465"/>
                </a:cubicBezTo>
                <a:cubicBezTo>
                  <a:pt x="2243545" y="593463"/>
                  <a:pt x="2110810" y="867460"/>
                  <a:pt x="1978074" y="1145611"/>
                </a:cubicBezTo>
                <a:cubicBezTo>
                  <a:pt x="1973927" y="1141459"/>
                  <a:pt x="1969779" y="1141459"/>
                  <a:pt x="1965630" y="1141459"/>
                </a:cubicBezTo>
                <a:cubicBezTo>
                  <a:pt x="1973927" y="830097"/>
                  <a:pt x="1982222" y="514584"/>
                  <a:pt x="1994666" y="203223"/>
                </a:cubicBezTo>
                <a:close/>
                <a:moveTo>
                  <a:pt x="1877885" y="161105"/>
                </a:moveTo>
                <a:cubicBezTo>
                  <a:pt x="1911097" y="169420"/>
                  <a:pt x="1940158" y="177735"/>
                  <a:pt x="1973371" y="190208"/>
                </a:cubicBezTo>
                <a:cubicBezTo>
                  <a:pt x="1965068" y="531132"/>
                  <a:pt x="1956765" y="872056"/>
                  <a:pt x="1948461" y="1208822"/>
                </a:cubicBezTo>
                <a:cubicBezTo>
                  <a:pt x="1952612" y="1212979"/>
                  <a:pt x="1956765" y="1212979"/>
                  <a:pt x="1960916" y="1212979"/>
                </a:cubicBezTo>
                <a:cubicBezTo>
                  <a:pt x="2102069" y="917789"/>
                  <a:pt x="2243221" y="618442"/>
                  <a:pt x="2388526" y="319093"/>
                </a:cubicBezTo>
                <a:cubicBezTo>
                  <a:pt x="2400980" y="319093"/>
                  <a:pt x="2413435" y="323251"/>
                  <a:pt x="2434192" y="331566"/>
                </a:cubicBezTo>
                <a:cubicBezTo>
                  <a:pt x="2268131" y="684964"/>
                  <a:pt x="2102069" y="1038360"/>
                  <a:pt x="1931855" y="1400072"/>
                </a:cubicBezTo>
                <a:cubicBezTo>
                  <a:pt x="1906946" y="1354339"/>
                  <a:pt x="1882037" y="1316920"/>
                  <a:pt x="1882037" y="1267028"/>
                </a:cubicBezTo>
                <a:cubicBezTo>
                  <a:pt x="1882037" y="996784"/>
                  <a:pt x="1886188" y="730697"/>
                  <a:pt x="1886188" y="460452"/>
                </a:cubicBezTo>
                <a:cubicBezTo>
                  <a:pt x="1886188" y="360669"/>
                  <a:pt x="1877885" y="260888"/>
                  <a:pt x="1877885" y="161105"/>
                </a:cubicBezTo>
                <a:close/>
                <a:moveTo>
                  <a:pt x="1835571" y="148820"/>
                </a:moveTo>
                <a:cubicBezTo>
                  <a:pt x="1865600" y="497619"/>
                  <a:pt x="1861311" y="850570"/>
                  <a:pt x="1848441" y="1199370"/>
                </a:cubicBezTo>
                <a:cubicBezTo>
                  <a:pt x="1844151" y="1199370"/>
                  <a:pt x="1839861" y="1203522"/>
                  <a:pt x="1835571" y="1203522"/>
                </a:cubicBezTo>
                <a:cubicBezTo>
                  <a:pt x="1835571" y="1186913"/>
                  <a:pt x="1826992" y="1174456"/>
                  <a:pt x="1826992" y="1157846"/>
                </a:cubicBezTo>
                <a:cubicBezTo>
                  <a:pt x="1826992" y="829808"/>
                  <a:pt x="1826992" y="501771"/>
                  <a:pt x="1826992" y="173734"/>
                </a:cubicBezTo>
                <a:cubicBezTo>
                  <a:pt x="1826992" y="165429"/>
                  <a:pt x="1831282" y="157124"/>
                  <a:pt x="1835571" y="148820"/>
                </a:cubicBezTo>
                <a:close/>
                <a:moveTo>
                  <a:pt x="1288735" y="118987"/>
                </a:moveTo>
                <a:cubicBezTo>
                  <a:pt x="1317817" y="227096"/>
                  <a:pt x="1346899" y="335205"/>
                  <a:pt x="1375980" y="439156"/>
                </a:cubicBezTo>
                <a:cubicBezTo>
                  <a:pt x="1375980" y="443313"/>
                  <a:pt x="1371826" y="443313"/>
                  <a:pt x="1367670" y="447472"/>
                </a:cubicBezTo>
                <a:cubicBezTo>
                  <a:pt x="1363516" y="443313"/>
                  <a:pt x="1359362" y="439156"/>
                  <a:pt x="1359362" y="434998"/>
                </a:cubicBezTo>
                <a:cubicBezTo>
                  <a:pt x="1355207" y="430839"/>
                  <a:pt x="1351053" y="426682"/>
                  <a:pt x="1342744" y="422523"/>
                </a:cubicBezTo>
                <a:cubicBezTo>
                  <a:pt x="1346899" y="472420"/>
                  <a:pt x="1355207" y="518158"/>
                  <a:pt x="1363516" y="563897"/>
                </a:cubicBezTo>
                <a:cubicBezTo>
                  <a:pt x="1359362" y="563897"/>
                  <a:pt x="1359362" y="563897"/>
                  <a:pt x="1355207" y="563897"/>
                </a:cubicBezTo>
                <a:cubicBezTo>
                  <a:pt x="1326126" y="464104"/>
                  <a:pt x="1297045" y="364311"/>
                  <a:pt x="1267964" y="260360"/>
                </a:cubicBezTo>
                <a:cubicBezTo>
                  <a:pt x="1263808" y="264518"/>
                  <a:pt x="1259654" y="264518"/>
                  <a:pt x="1259654" y="264518"/>
                </a:cubicBezTo>
                <a:cubicBezTo>
                  <a:pt x="1288735" y="364311"/>
                  <a:pt x="1317817" y="468262"/>
                  <a:pt x="1346899" y="568055"/>
                </a:cubicBezTo>
                <a:cubicBezTo>
                  <a:pt x="1342744" y="572213"/>
                  <a:pt x="1338589" y="572213"/>
                  <a:pt x="1334435" y="572213"/>
                </a:cubicBezTo>
                <a:cubicBezTo>
                  <a:pt x="1330281" y="563897"/>
                  <a:pt x="1326126" y="555581"/>
                  <a:pt x="1326126" y="543106"/>
                </a:cubicBezTo>
                <a:cubicBezTo>
                  <a:pt x="1292890" y="447472"/>
                  <a:pt x="1263808" y="347679"/>
                  <a:pt x="1234727" y="247887"/>
                </a:cubicBezTo>
                <a:cubicBezTo>
                  <a:pt x="1234727" y="243728"/>
                  <a:pt x="1230573" y="243728"/>
                  <a:pt x="1226419" y="239570"/>
                </a:cubicBezTo>
                <a:cubicBezTo>
                  <a:pt x="1213955" y="202147"/>
                  <a:pt x="1255500" y="185515"/>
                  <a:pt x="1255500" y="152251"/>
                </a:cubicBezTo>
                <a:cubicBezTo>
                  <a:pt x="1259654" y="152251"/>
                  <a:pt x="1259654" y="152251"/>
                  <a:pt x="1263808" y="152251"/>
                </a:cubicBezTo>
                <a:cubicBezTo>
                  <a:pt x="1284581" y="222937"/>
                  <a:pt x="1305354" y="289466"/>
                  <a:pt x="1321972" y="355995"/>
                </a:cubicBezTo>
                <a:cubicBezTo>
                  <a:pt x="1326126" y="355995"/>
                  <a:pt x="1326126" y="355995"/>
                  <a:pt x="1326126" y="355995"/>
                </a:cubicBezTo>
                <a:cubicBezTo>
                  <a:pt x="1309508" y="276992"/>
                  <a:pt x="1288735" y="202147"/>
                  <a:pt x="1272118" y="123145"/>
                </a:cubicBezTo>
                <a:cubicBezTo>
                  <a:pt x="1276272" y="123145"/>
                  <a:pt x="1280427" y="118987"/>
                  <a:pt x="1288735" y="118987"/>
                </a:cubicBezTo>
                <a:close/>
                <a:moveTo>
                  <a:pt x="1313468" y="115477"/>
                </a:moveTo>
                <a:cubicBezTo>
                  <a:pt x="1321698" y="152808"/>
                  <a:pt x="1334043" y="185993"/>
                  <a:pt x="1346388" y="223324"/>
                </a:cubicBezTo>
                <a:cubicBezTo>
                  <a:pt x="1362847" y="281396"/>
                  <a:pt x="1383422" y="335319"/>
                  <a:pt x="1399882" y="393391"/>
                </a:cubicBezTo>
                <a:cubicBezTo>
                  <a:pt x="1403998" y="405835"/>
                  <a:pt x="1416343" y="426575"/>
                  <a:pt x="1387538" y="434871"/>
                </a:cubicBezTo>
                <a:cubicBezTo>
                  <a:pt x="1354618" y="327024"/>
                  <a:pt x="1325814" y="223324"/>
                  <a:pt x="1297009" y="119625"/>
                </a:cubicBezTo>
                <a:cubicBezTo>
                  <a:pt x="1301123" y="115477"/>
                  <a:pt x="1305239" y="115477"/>
                  <a:pt x="1313468" y="115477"/>
                </a:cubicBezTo>
                <a:close/>
                <a:moveTo>
                  <a:pt x="1712443" y="106702"/>
                </a:moveTo>
                <a:cubicBezTo>
                  <a:pt x="1733184" y="115017"/>
                  <a:pt x="1758071" y="119175"/>
                  <a:pt x="1778812" y="127490"/>
                </a:cubicBezTo>
                <a:cubicBezTo>
                  <a:pt x="1787108" y="131648"/>
                  <a:pt x="1791256" y="139963"/>
                  <a:pt x="1791256" y="148278"/>
                </a:cubicBezTo>
                <a:cubicBezTo>
                  <a:pt x="1795403" y="339528"/>
                  <a:pt x="1795403" y="530778"/>
                  <a:pt x="1787108" y="726186"/>
                </a:cubicBezTo>
                <a:cubicBezTo>
                  <a:pt x="1770516" y="667980"/>
                  <a:pt x="1749776" y="609773"/>
                  <a:pt x="1733184" y="551566"/>
                </a:cubicBezTo>
                <a:cubicBezTo>
                  <a:pt x="1720740" y="501675"/>
                  <a:pt x="1704148" y="455941"/>
                  <a:pt x="1708296" y="401892"/>
                </a:cubicBezTo>
                <a:cubicBezTo>
                  <a:pt x="1712443" y="372789"/>
                  <a:pt x="1712443" y="343685"/>
                  <a:pt x="1733184" y="314583"/>
                </a:cubicBezTo>
                <a:cubicBezTo>
                  <a:pt x="1745627" y="297953"/>
                  <a:pt x="1753923" y="277164"/>
                  <a:pt x="1766367" y="252219"/>
                </a:cubicBezTo>
                <a:cubicBezTo>
                  <a:pt x="1745627" y="248061"/>
                  <a:pt x="1729035" y="243903"/>
                  <a:pt x="1712443" y="239746"/>
                </a:cubicBezTo>
                <a:cubicBezTo>
                  <a:pt x="1712443" y="198170"/>
                  <a:pt x="1712443" y="152436"/>
                  <a:pt x="1712443" y="106702"/>
                </a:cubicBezTo>
                <a:close/>
                <a:moveTo>
                  <a:pt x="1582454" y="100588"/>
                </a:moveTo>
                <a:cubicBezTo>
                  <a:pt x="1588717" y="100067"/>
                  <a:pt x="1594981" y="101109"/>
                  <a:pt x="1599156" y="103192"/>
                </a:cubicBezTo>
                <a:cubicBezTo>
                  <a:pt x="1611682" y="107361"/>
                  <a:pt x="1615857" y="124032"/>
                  <a:pt x="1620034" y="136536"/>
                </a:cubicBezTo>
                <a:cubicBezTo>
                  <a:pt x="1624209" y="144872"/>
                  <a:pt x="1615857" y="157376"/>
                  <a:pt x="1615857" y="165711"/>
                </a:cubicBezTo>
                <a:cubicBezTo>
                  <a:pt x="1590804" y="165711"/>
                  <a:pt x="1561576" y="178215"/>
                  <a:pt x="1557401" y="140704"/>
                </a:cubicBezTo>
                <a:cubicBezTo>
                  <a:pt x="1553226" y="128200"/>
                  <a:pt x="1557401" y="111528"/>
                  <a:pt x="1565752" y="107361"/>
                </a:cubicBezTo>
                <a:cubicBezTo>
                  <a:pt x="1569928" y="103193"/>
                  <a:pt x="1576190" y="101109"/>
                  <a:pt x="1582454" y="100588"/>
                </a:cubicBezTo>
                <a:close/>
                <a:moveTo>
                  <a:pt x="1590804" y="69850"/>
                </a:moveTo>
                <a:cubicBezTo>
                  <a:pt x="1615857" y="78186"/>
                  <a:pt x="1636735" y="82353"/>
                  <a:pt x="1657613" y="90688"/>
                </a:cubicBezTo>
                <a:cubicBezTo>
                  <a:pt x="1665963" y="94857"/>
                  <a:pt x="1674315" y="103192"/>
                  <a:pt x="1674315" y="107361"/>
                </a:cubicBezTo>
                <a:cubicBezTo>
                  <a:pt x="1674315" y="149040"/>
                  <a:pt x="1674315" y="190719"/>
                  <a:pt x="1674315" y="236567"/>
                </a:cubicBezTo>
                <a:cubicBezTo>
                  <a:pt x="1645087" y="232399"/>
                  <a:pt x="1620034" y="232399"/>
                  <a:pt x="1590804" y="228230"/>
                </a:cubicBezTo>
                <a:cubicBezTo>
                  <a:pt x="1586629" y="199055"/>
                  <a:pt x="1582454" y="178215"/>
                  <a:pt x="1615857" y="165711"/>
                </a:cubicBezTo>
                <a:cubicBezTo>
                  <a:pt x="1649262" y="132368"/>
                  <a:pt x="1645087" y="111528"/>
                  <a:pt x="1599156" y="90688"/>
                </a:cubicBezTo>
                <a:cubicBezTo>
                  <a:pt x="1594980" y="86521"/>
                  <a:pt x="1590804" y="82353"/>
                  <a:pt x="1590804" y="69850"/>
                </a:cubicBezTo>
                <a:close/>
                <a:moveTo>
                  <a:pt x="1467235" y="32996"/>
                </a:moveTo>
                <a:cubicBezTo>
                  <a:pt x="1495899" y="41284"/>
                  <a:pt x="1516373" y="41284"/>
                  <a:pt x="1532753" y="53717"/>
                </a:cubicBezTo>
                <a:cubicBezTo>
                  <a:pt x="1540942" y="57862"/>
                  <a:pt x="1553227" y="70294"/>
                  <a:pt x="1553227" y="78583"/>
                </a:cubicBezTo>
                <a:cubicBezTo>
                  <a:pt x="1553227" y="115882"/>
                  <a:pt x="1553227" y="153180"/>
                  <a:pt x="1553227" y="190479"/>
                </a:cubicBezTo>
                <a:cubicBezTo>
                  <a:pt x="1553227" y="198768"/>
                  <a:pt x="1553227" y="207056"/>
                  <a:pt x="1549132" y="219488"/>
                </a:cubicBezTo>
                <a:cubicBezTo>
                  <a:pt x="1524562" y="219488"/>
                  <a:pt x="1499993" y="215344"/>
                  <a:pt x="1475425" y="211201"/>
                </a:cubicBezTo>
                <a:cubicBezTo>
                  <a:pt x="1483615" y="260932"/>
                  <a:pt x="1512278" y="298230"/>
                  <a:pt x="1536847" y="335529"/>
                </a:cubicBezTo>
                <a:cubicBezTo>
                  <a:pt x="1545036" y="347962"/>
                  <a:pt x="1553227" y="364540"/>
                  <a:pt x="1553227" y="381116"/>
                </a:cubicBezTo>
                <a:cubicBezTo>
                  <a:pt x="1553227" y="443281"/>
                  <a:pt x="1553227" y="505446"/>
                  <a:pt x="1553227" y="571754"/>
                </a:cubicBezTo>
                <a:cubicBezTo>
                  <a:pt x="1549132" y="571754"/>
                  <a:pt x="1549132" y="571754"/>
                  <a:pt x="1545036" y="571754"/>
                </a:cubicBezTo>
                <a:cubicBezTo>
                  <a:pt x="1528658" y="538599"/>
                  <a:pt x="1516373" y="505446"/>
                  <a:pt x="1499993" y="472291"/>
                </a:cubicBezTo>
                <a:cubicBezTo>
                  <a:pt x="1471330" y="422560"/>
                  <a:pt x="1467235" y="368683"/>
                  <a:pt x="1467235" y="310663"/>
                </a:cubicBezTo>
                <a:cubicBezTo>
                  <a:pt x="1471330" y="219488"/>
                  <a:pt x="1467235" y="128315"/>
                  <a:pt x="1467235" y="32996"/>
                </a:cubicBezTo>
                <a:close/>
                <a:moveTo>
                  <a:pt x="1370181" y="29"/>
                </a:moveTo>
                <a:cubicBezTo>
                  <a:pt x="1374264" y="-165"/>
                  <a:pt x="1378930" y="613"/>
                  <a:pt x="1384115" y="2687"/>
                </a:cubicBezTo>
                <a:cubicBezTo>
                  <a:pt x="1433892" y="19288"/>
                  <a:pt x="1433892" y="15138"/>
                  <a:pt x="1433892" y="69090"/>
                </a:cubicBezTo>
                <a:cubicBezTo>
                  <a:pt x="1433892" y="143792"/>
                  <a:pt x="1433892" y="222646"/>
                  <a:pt x="1433892" y="301498"/>
                </a:cubicBezTo>
                <a:cubicBezTo>
                  <a:pt x="1433892" y="301498"/>
                  <a:pt x="1429743" y="301498"/>
                  <a:pt x="1425595" y="301498"/>
                </a:cubicBezTo>
                <a:cubicBezTo>
                  <a:pt x="1400708" y="247546"/>
                  <a:pt x="1371672" y="197744"/>
                  <a:pt x="1355080" y="143792"/>
                </a:cubicBezTo>
                <a:cubicBezTo>
                  <a:pt x="1342636" y="106441"/>
                  <a:pt x="1350932" y="60790"/>
                  <a:pt x="1350932" y="19288"/>
                </a:cubicBezTo>
                <a:cubicBezTo>
                  <a:pt x="1350932" y="9951"/>
                  <a:pt x="1357932" y="613"/>
                  <a:pt x="1370181" y="29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20045820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1677629" y="372139"/>
            <a:ext cx="8518995" cy="6124354"/>
          </a:xfrm>
          <a:custGeom>
            <a:avLst/>
            <a:gdLst>
              <a:gd name="connsiteX0" fmla="*/ 628365 w 8518995"/>
              <a:gd name="connsiteY0" fmla="*/ 5183089 h 6124354"/>
              <a:gd name="connsiteX1" fmla="*/ 631621 w 8518995"/>
              <a:gd name="connsiteY1" fmla="*/ 5187657 h 6124354"/>
              <a:gd name="connsiteX2" fmla="*/ 626082 w 8518995"/>
              <a:gd name="connsiteY2" fmla="*/ 5187657 h 6124354"/>
              <a:gd name="connsiteX3" fmla="*/ 6998177 w 8518995"/>
              <a:gd name="connsiteY3" fmla="*/ 2165145 h 6124354"/>
              <a:gd name="connsiteX4" fmla="*/ 6998781 w 8518995"/>
              <a:gd name="connsiteY4" fmla="*/ 2172103 h 6124354"/>
              <a:gd name="connsiteX5" fmla="*/ 6998177 w 8518995"/>
              <a:gd name="connsiteY5" fmla="*/ 2170691 h 6124354"/>
              <a:gd name="connsiteX6" fmla="*/ 6998177 w 8518995"/>
              <a:gd name="connsiteY6" fmla="*/ 2165145 h 6124354"/>
              <a:gd name="connsiteX7" fmla="*/ 7577671 w 8518995"/>
              <a:gd name="connsiteY7" fmla="*/ 972967 h 6124354"/>
              <a:gd name="connsiteX8" fmla="*/ 7585379 w 8518995"/>
              <a:gd name="connsiteY8" fmla="*/ 978751 h 6124354"/>
              <a:gd name="connsiteX9" fmla="*/ 7579839 w 8518995"/>
              <a:gd name="connsiteY9" fmla="*/ 978751 h 6124354"/>
              <a:gd name="connsiteX10" fmla="*/ 6501946 w 8518995"/>
              <a:gd name="connsiteY10" fmla="*/ 0 h 6124354"/>
              <a:gd name="connsiteX11" fmla="*/ 6791203 w 8518995"/>
              <a:gd name="connsiteY11" fmla="*/ 0 h 6124354"/>
              <a:gd name="connsiteX12" fmla="*/ 6814861 w 8518995"/>
              <a:gd name="connsiteY12" fmla="*/ 15998 h 6124354"/>
              <a:gd name="connsiteX13" fmla="*/ 6814861 w 8518995"/>
              <a:gd name="connsiteY13" fmla="*/ 21543 h 6124354"/>
              <a:gd name="connsiteX14" fmla="*/ 6825942 w 8518995"/>
              <a:gd name="connsiteY14" fmla="*/ 32631 h 6124354"/>
              <a:gd name="connsiteX15" fmla="*/ 6825942 w 8518995"/>
              <a:gd name="connsiteY15" fmla="*/ 15998 h 6124354"/>
              <a:gd name="connsiteX16" fmla="*/ 6831485 w 8518995"/>
              <a:gd name="connsiteY16" fmla="*/ 21543 h 6124354"/>
              <a:gd name="connsiteX17" fmla="*/ 6837023 w 8518995"/>
              <a:gd name="connsiteY17" fmla="*/ 21543 h 6124354"/>
              <a:gd name="connsiteX18" fmla="*/ 6842563 w 8518995"/>
              <a:gd name="connsiteY18" fmla="*/ 32631 h 6124354"/>
              <a:gd name="connsiteX19" fmla="*/ 6848105 w 8518995"/>
              <a:gd name="connsiteY19" fmla="*/ 38173 h 6124354"/>
              <a:gd name="connsiteX20" fmla="*/ 6848105 w 8518995"/>
              <a:gd name="connsiteY20" fmla="*/ 43715 h 6124354"/>
              <a:gd name="connsiteX21" fmla="*/ 6848105 w 8518995"/>
              <a:gd name="connsiteY21" fmla="*/ 49260 h 6124354"/>
              <a:gd name="connsiteX22" fmla="*/ 6853644 w 8518995"/>
              <a:gd name="connsiteY22" fmla="*/ 54802 h 6124354"/>
              <a:gd name="connsiteX23" fmla="*/ 6859187 w 8518995"/>
              <a:gd name="connsiteY23" fmla="*/ 43715 h 6124354"/>
              <a:gd name="connsiteX24" fmla="*/ 6881349 w 8518995"/>
              <a:gd name="connsiteY24" fmla="*/ 54802 h 6124354"/>
              <a:gd name="connsiteX25" fmla="*/ 7086347 w 8518995"/>
              <a:gd name="connsiteY25" fmla="*/ 215551 h 6124354"/>
              <a:gd name="connsiteX26" fmla="*/ 7180537 w 8518995"/>
              <a:gd name="connsiteY26" fmla="*/ 298696 h 6124354"/>
              <a:gd name="connsiteX27" fmla="*/ 7241483 w 8518995"/>
              <a:gd name="connsiteY27" fmla="*/ 359669 h 6124354"/>
              <a:gd name="connsiteX28" fmla="*/ 7307969 w 8518995"/>
              <a:gd name="connsiteY28" fmla="*/ 420642 h 6124354"/>
              <a:gd name="connsiteX29" fmla="*/ 7319051 w 8518995"/>
              <a:gd name="connsiteY29" fmla="*/ 431730 h 6124354"/>
              <a:gd name="connsiteX30" fmla="*/ 7313511 w 8518995"/>
              <a:gd name="connsiteY30" fmla="*/ 442814 h 6124354"/>
              <a:gd name="connsiteX31" fmla="*/ 7330132 w 8518995"/>
              <a:gd name="connsiteY31" fmla="*/ 448356 h 6124354"/>
              <a:gd name="connsiteX32" fmla="*/ 7368915 w 8518995"/>
              <a:gd name="connsiteY32" fmla="*/ 476073 h 6124354"/>
              <a:gd name="connsiteX33" fmla="*/ 7413241 w 8518995"/>
              <a:gd name="connsiteY33" fmla="*/ 531502 h 6124354"/>
              <a:gd name="connsiteX34" fmla="*/ 7679185 w 8518995"/>
              <a:gd name="connsiteY34" fmla="*/ 875173 h 6124354"/>
              <a:gd name="connsiteX35" fmla="*/ 7823240 w 8518995"/>
              <a:gd name="connsiteY35" fmla="*/ 1085807 h 6124354"/>
              <a:gd name="connsiteX36" fmla="*/ 7967295 w 8518995"/>
              <a:gd name="connsiteY36" fmla="*/ 1346329 h 6124354"/>
              <a:gd name="connsiteX37" fmla="*/ 8177835 w 8518995"/>
              <a:gd name="connsiteY37" fmla="*/ 1839661 h 6124354"/>
              <a:gd name="connsiteX38" fmla="*/ 8211077 w 8518995"/>
              <a:gd name="connsiteY38" fmla="*/ 1967150 h 6124354"/>
              <a:gd name="connsiteX39" fmla="*/ 8194456 w 8518995"/>
              <a:gd name="connsiteY39" fmla="*/ 1933891 h 6124354"/>
              <a:gd name="connsiteX40" fmla="*/ 8222158 w 8518995"/>
              <a:gd name="connsiteY40" fmla="*/ 2083555 h 6124354"/>
              <a:gd name="connsiteX41" fmla="*/ 8227697 w 8518995"/>
              <a:gd name="connsiteY41" fmla="*/ 2111268 h 6124354"/>
              <a:gd name="connsiteX42" fmla="*/ 8233239 w 8518995"/>
              <a:gd name="connsiteY42" fmla="*/ 2089097 h 6124354"/>
              <a:gd name="connsiteX43" fmla="*/ 8244321 w 8518995"/>
              <a:gd name="connsiteY43" fmla="*/ 2138986 h 6124354"/>
              <a:gd name="connsiteX44" fmla="*/ 8255402 w 8518995"/>
              <a:gd name="connsiteY44" fmla="*/ 2138986 h 6124354"/>
              <a:gd name="connsiteX45" fmla="*/ 8233239 w 8518995"/>
              <a:gd name="connsiteY45" fmla="*/ 2050295 h 6124354"/>
              <a:gd name="connsiteX46" fmla="*/ 8211077 w 8518995"/>
              <a:gd name="connsiteY46" fmla="*/ 1967150 h 6124354"/>
              <a:gd name="connsiteX47" fmla="*/ 8249860 w 8518995"/>
              <a:gd name="connsiteY47" fmla="*/ 2066928 h 6124354"/>
              <a:gd name="connsiteX48" fmla="*/ 8288646 w 8518995"/>
              <a:gd name="connsiteY48" fmla="*/ 2244303 h 6124354"/>
              <a:gd name="connsiteX49" fmla="*/ 8321887 w 8518995"/>
              <a:gd name="connsiteY49" fmla="*/ 2405051 h 6124354"/>
              <a:gd name="connsiteX50" fmla="*/ 8360671 w 8518995"/>
              <a:gd name="connsiteY50" fmla="*/ 2626772 h 6124354"/>
              <a:gd name="connsiteX51" fmla="*/ 8393915 w 8518995"/>
              <a:gd name="connsiteY51" fmla="*/ 2809692 h 6124354"/>
              <a:gd name="connsiteX52" fmla="*/ 8404996 w 8518995"/>
              <a:gd name="connsiteY52" fmla="*/ 2754264 h 6124354"/>
              <a:gd name="connsiteX53" fmla="*/ 8416078 w 8518995"/>
              <a:gd name="connsiteY53" fmla="*/ 2765348 h 6124354"/>
              <a:gd name="connsiteX54" fmla="*/ 8432698 w 8518995"/>
              <a:gd name="connsiteY54" fmla="*/ 2859581 h 6124354"/>
              <a:gd name="connsiteX55" fmla="*/ 8438240 w 8518995"/>
              <a:gd name="connsiteY55" fmla="*/ 2892840 h 6124354"/>
              <a:gd name="connsiteX56" fmla="*/ 8443780 w 8518995"/>
              <a:gd name="connsiteY56" fmla="*/ 2870665 h 6124354"/>
              <a:gd name="connsiteX57" fmla="*/ 8454861 w 8518995"/>
              <a:gd name="connsiteY57" fmla="*/ 2887295 h 6124354"/>
              <a:gd name="connsiteX58" fmla="*/ 8454861 w 8518995"/>
              <a:gd name="connsiteY58" fmla="*/ 2842951 h 6124354"/>
              <a:gd name="connsiteX59" fmla="*/ 8465942 w 8518995"/>
              <a:gd name="connsiteY59" fmla="*/ 2848494 h 6124354"/>
              <a:gd name="connsiteX60" fmla="*/ 8272023 w 8518995"/>
              <a:gd name="connsiteY60" fmla="*/ 1828574 h 6124354"/>
              <a:gd name="connsiteX61" fmla="*/ 8294185 w 8518995"/>
              <a:gd name="connsiteY61" fmla="*/ 1884005 h 6124354"/>
              <a:gd name="connsiteX62" fmla="*/ 8316348 w 8518995"/>
              <a:gd name="connsiteY62" fmla="*/ 1944978 h 6124354"/>
              <a:gd name="connsiteX63" fmla="*/ 8460400 w 8518995"/>
              <a:gd name="connsiteY63" fmla="*/ 2648944 h 6124354"/>
              <a:gd name="connsiteX64" fmla="*/ 8465942 w 8518995"/>
              <a:gd name="connsiteY64" fmla="*/ 2798608 h 6124354"/>
              <a:gd name="connsiteX65" fmla="*/ 8488105 w 8518995"/>
              <a:gd name="connsiteY65" fmla="*/ 2920554 h 6124354"/>
              <a:gd name="connsiteX66" fmla="*/ 8488105 w 8518995"/>
              <a:gd name="connsiteY66" fmla="*/ 2992612 h 6124354"/>
              <a:gd name="connsiteX67" fmla="*/ 8482563 w 8518995"/>
              <a:gd name="connsiteY67" fmla="*/ 3042501 h 6124354"/>
              <a:gd name="connsiteX68" fmla="*/ 8493644 w 8518995"/>
              <a:gd name="connsiteY68" fmla="*/ 3169990 h 6124354"/>
              <a:gd name="connsiteX69" fmla="*/ 8510268 w 8518995"/>
              <a:gd name="connsiteY69" fmla="*/ 3253138 h 6124354"/>
              <a:gd name="connsiteX70" fmla="*/ 8510268 w 8518995"/>
              <a:gd name="connsiteY70" fmla="*/ 3352910 h 6124354"/>
              <a:gd name="connsiteX71" fmla="*/ 8499187 w 8518995"/>
              <a:gd name="connsiteY71" fmla="*/ 3352910 h 6124354"/>
              <a:gd name="connsiteX72" fmla="*/ 8499187 w 8518995"/>
              <a:gd name="connsiteY72" fmla="*/ 3275307 h 6124354"/>
              <a:gd name="connsiteX73" fmla="*/ 8488105 w 8518995"/>
              <a:gd name="connsiteY73" fmla="*/ 3275307 h 6124354"/>
              <a:gd name="connsiteX74" fmla="*/ 8477024 w 8518995"/>
              <a:gd name="connsiteY74" fmla="*/ 3413883 h 6124354"/>
              <a:gd name="connsiteX75" fmla="*/ 8499187 w 8518995"/>
              <a:gd name="connsiteY75" fmla="*/ 3452684 h 6124354"/>
              <a:gd name="connsiteX76" fmla="*/ 8504653 w 8518995"/>
              <a:gd name="connsiteY76" fmla="*/ 3573023 h 6124354"/>
              <a:gd name="connsiteX77" fmla="*/ 8503341 w 8518995"/>
              <a:gd name="connsiteY77" fmla="*/ 3573939 h 6124354"/>
              <a:gd name="connsiteX78" fmla="*/ 8504726 w 8518995"/>
              <a:gd name="connsiteY78" fmla="*/ 3574631 h 6124354"/>
              <a:gd name="connsiteX79" fmla="*/ 8504653 w 8518995"/>
              <a:gd name="connsiteY79" fmla="*/ 3573023 h 6124354"/>
              <a:gd name="connsiteX80" fmla="*/ 8510268 w 8518995"/>
              <a:gd name="connsiteY80" fmla="*/ 3569089 h 6124354"/>
              <a:gd name="connsiteX81" fmla="*/ 8515807 w 8518995"/>
              <a:gd name="connsiteY81" fmla="*/ 3569089 h 6124354"/>
              <a:gd name="connsiteX82" fmla="*/ 8465942 w 8518995"/>
              <a:gd name="connsiteY82" fmla="*/ 3735382 h 6124354"/>
              <a:gd name="connsiteX83" fmla="*/ 8460400 w 8518995"/>
              <a:gd name="connsiteY83" fmla="*/ 3729837 h 6124354"/>
              <a:gd name="connsiteX84" fmla="*/ 8454861 w 8518995"/>
              <a:gd name="connsiteY84" fmla="*/ 3679951 h 6124354"/>
              <a:gd name="connsiteX85" fmla="*/ 8427159 w 8518995"/>
              <a:gd name="connsiteY85" fmla="*/ 3774184 h 6124354"/>
              <a:gd name="connsiteX86" fmla="*/ 8410538 w 8518995"/>
              <a:gd name="connsiteY86" fmla="*/ 3840699 h 6124354"/>
              <a:gd name="connsiteX87" fmla="*/ 8416078 w 8518995"/>
              <a:gd name="connsiteY87" fmla="*/ 3873956 h 6124354"/>
              <a:gd name="connsiteX88" fmla="*/ 8399457 w 8518995"/>
              <a:gd name="connsiteY88" fmla="*/ 3968188 h 6124354"/>
              <a:gd name="connsiteX89" fmla="*/ 8371752 w 8518995"/>
              <a:gd name="connsiteY89" fmla="*/ 4101222 h 6124354"/>
              <a:gd name="connsiteX90" fmla="*/ 8393915 w 8518995"/>
              <a:gd name="connsiteY90" fmla="*/ 4101222 h 6124354"/>
              <a:gd name="connsiteX91" fmla="*/ 8399457 w 8518995"/>
              <a:gd name="connsiteY91" fmla="*/ 4084593 h 6124354"/>
              <a:gd name="connsiteX92" fmla="*/ 8404996 w 8518995"/>
              <a:gd name="connsiteY92" fmla="*/ 4034704 h 6124354"/>
              <a:gd name="connsiteX93" fmla="*/ 8421617 w 8518995"/>
              <a:gd name="connsiteY93" fmla="*/ 4018077 h 6124354"/>
              <a:gd name="connsiteX94" fmla="*/ 8449319 w 8518995"/>
              <a:gd name="connsiteY94" fmla="*/ 3901673 h 6124354"/>
              <a:gd name="connsiteX95" fmla="*/ 8482563 w 8518995"/>
              <a:gd name="connsiteY95" fmla="*/ 3929387 h 6124354"/>
              <a:gd name="connsiteX96" fmla="*/ 8465942 w 8518995"/>
              <a:gd name="connsiteY96" fmla="*/ 4023619 h 6124354"/>
              <a:gd name="connsiteX97" fmla="*/ 8449319 w 8518995"/>
              <a:gd name="connsiteY97" fmla="*/ 4062421 h 6124354"/>
              <a:gd name="connsiteX98" fmla="*/ 8416078 w 8518995"/>
              <a:gd name="connsiteY98" fmla="*/ 4178825 h 6124354"/>
              <a:gd name="connsiteX99" fmla="*/ 8410538 w 8518995"/>
              <a:gd name="connsiteY99" fmla="*/ 4167738 h 6124354"/>
              <a:gd name="connsiteX100" fmla="*/ 8371752 w 8518995"/>
              <a:gd name="connsiteY100" fmla="*/ 4234256 h 6124354"/>
              <a:gd name="connsiteX101" fmla="*/ 8366213 w 8518995"/>
              <a:gd name="connsiteY101" fmla="*/ 4217624 h 6124354"/>
              <a:gd name="connsiteX102" fmla="*/ 8360671 w 8518995"/>
              <a:gd name="connsiteY102" fmla="*/ 4245341 h 6124354"/>
              <a:gd name="connsiteX103" fmla="*/ 8299727 w 8518995"/>
              <a:gd name="connsiteY103" fmla="*/ 4406089 h 6124354"/>
              <a:gd name="connsiteX104" fmla="*/ 8288646 w 8518995"/>
              <a:gd name="connsiteY104" fmla="*/ 4406089 h 6124354"/>
              <a:gd name="connsiteX105" fmla="*/ 8255402 w 8518995"/>
              <a:gd name="connsiteY105" fmla="*/ 4472607 h 6124354"/>
              <a:gd name="connsiteX106" fmla="*/ 8249860 w 8518995"/>
              <a:gd name="connsiteY106" fmla="*/ 4500321 h 6124354"/>
              <a:gd name="connsiteX107" fmla="*/ 8249860 w 8518995"/>
              <a:gd name="connsiteY107" fmla="*/ 4511406 h 6124354"/>
              <a:gd name="connsiteX108" fmla="*/ 8194456 w 8518995"/>
              <a:gd name="connsiteY108" fmla="*/ 4699868 h 6124354"/>
              <a:gd name="connsiteX109" fmla="*/ 8161212 w 8518995"/>
              <a:gd name="connsiteY109" fmla="*/ 4727585 h 6124354"/>
              <a:gd name="connsiteX110" fmla="*/ 8150131 w 8518995"/>
              <a:gd name="connsiteY110" fmla="*/ 4733127 h 6124354"/>
              <a:gd name="connsiteX111" fmla="*/ 8122429 w 8518995"/>
              <a:gd name="connsiteY111" fmla="*/ 4788558 h 6124354"/>
              <a:gd name="connsiteX112" fmla="*/ 8011617 w 8518995"/>
              <a:gd name="connsiteY112" fmla="*/ 4999195 h 6124354"/>
              <a:gd name="connsiteX113" fmla="*/ 7961753 w 8518995"/>
              <a:gd name="connsiteY113" fmla="*/ 5137772 h 6124354"/>
              <a:gd name="connsiteX114" fmla="*/ 7889725 w 8518995"/>
              <a:gd name="connsiteY114" fmla="*/ 5237546 h 6124354"/>
              <a:gd name="connsiteX115" fmla="*/ 7900807 w 8518995"/>
              <a:gd name="connsiteY115" fmla="*/ 5243088 h 6124354"/>
              <a:gd name="connsiteX116" fmla="*/ 7961753 w 8518995"/>
              <a:gd name="connsiteY116" fmla="*/ 5137772 h 6124354"/>
              <a:gd name="connsiteX117" fmla="*/ 8011617 w 8518995"/>
              <a:gd name="connsiteY117" fmla="*/ 5060169 h 6124354"/>
              <a:gd name="connsiteX118" fmla="*/ 8022699 w 8518995"/>
              <a:gd name="connsiteY118" fmla="*/ 5065711 h 6124354"/>
              <a:gd name="connsiteX119" fmla="*/ 7978377 w 8518995"/>
              <a:gd name="connsiteY119" fmla="*/ 5171028 h 6124354"/>
              <a:gd name="connsiteX120" fmla="*/ 7978377 w 8518995"/>
              <a:gd name="connsiteY120" fmla="*/ 5176573 h 6124354"/>
              <a:gd name="connsiteX121" fmla="*/ 7956213 w 8518995"/>
              <a:gd name="connsiteY121" fmla="*/ 5232001 h 6124354"/>
              <a:gd name="connsiteX122" fmla="*/ 7878647 w 8518995"/>
              <a:gd name="connsiteY122" fmla="*/ 5320691 h 6124354"/>
              <a:gd name="connsiteX123" fmla="*/ 7784457 w 8518995"/>
              <a:gd name="connsiteY123" fmla="*/ 5448180 h 6124354"/>
              <a:gd name="connsiteX124" fmla="*/ 7751213 w 8518995"/>
              <a:gd name="connsiteY124" fmla="*/ 5492524 h 6124354"/>
              <a:gd name="connsiteX125" fmla="*/ 7657025 w 8518995"/>
              <a:gd name="connsiteY125" fmla="*/ 5603386 h 6124354"/>
              <a:gd name="connsiteX126" fmla="*/ 7612699 w 8518995"/>
              <a:gd name="connsiteY126" fmla="*/ 5636645 h 6124354"/>
              <a:gd name="connsiteX127" fmla="*/ 7551753 w 8518995"/>
              <a:gd name="connsiteY127" fmla="*/ 5697619 h 6124354"/>
              <a:gd name="connsiteX128" fmla="*/ 7468645 w 8518995"/>
              <a:gd name="connsiteY128" fmla="*/ 5814023 h 6124354"/>
              <a:gd name="connsiteX129" fmla="*/ 7546215 w 8518995"/>
              <a:gd name="connsiteY129" fmla="*/ 5753047 h 6124354"/>
              <a:gd name="connsiteX130" fmla="*/ 7568374 w 8518995"/>
              <a:gd name="connsiteY130" fmla="*/ 5741962 h 6124354"/>
              <a:gd name="connsiteX131" fmla="*/ 7452024 w 8518995"/>
              <a:gd name="connsiteY131" fmla="*/ 5874996 h 6124354"/>
              <a:gd name="connsiteX132" fmla="*/ 7280267 w 8518995"/>
              <a:gd name="connsiteY132" fmla="*/ 6041287 h 6124354"/>
              <a:gd name="connsiteX133" fmla="*/ 7224863 w 8518995"/>
              <a:gd name="connsiteY133" fmla="*/ 6102260 h 6124354"/>
              <a:gd name="connsiteX134" fmla="*/ 7230403 w 8518995"/>
              <a:gd name="connsiteY134" fmla="*/ 6113345 h 6124354"/>
              <a:gd name="connsiteX135" fmla="*/ 7396617 w 8518995"/>
              <a:gd name="connsiteY135" fmla="*/ 5980313 h 6124354"/>
              <a:gd name="connsiteX136" fmla="*/ 7396617 w 8518995"/>
              <a:gd name="connsiteY136" fmla="*/ 5985856 h 6124354"/>
              <a:gd name="connsiteX137" fmla="*/ 7357833 w 8518995"/>
              <a:gd name="connsiteY137" fmla="*/ 6041287 h 6124354"/>
              <a:gd name="connsiteX138" fmla="*/ 7299659 w 8518995"/>
              <a:gd name="connsiteY138" fmla="*/ 6093944 h 6124354"/>
              <a:gd name="connsiteX139" fmla="*/ 7266063 w 8518995"/>
              <a:gd name="connsiteY139" fmla="*/ 6124354 h 6124354"/>
              <a:gd name="connsiteX140" fmla="*/ 6143934 w 8518995"/>
              <a:gd name="connsiteY140" fmla="*/ 6124354 h 6124354"/>
              <a:gd name="connsiteX141" fmla="*/ 6283562 w 8518995"/>
              <a:gd name="connsiteY141" fmla="*/ 6051422 h 6124354"/>
              <a:gd name="connsiteX142" fmla="*/ 6338957 w 8518995"/>
              <a:gd name="connsiteY142" fmla="*/ 6007069 h 6124354"/>
              <a:gd name="connsiteX143" fmla="*/ 6344499 w 8518995"/>
              <a:gd name="connsiteY143" fmla="*/ 6012614 h 6124354"/>
              <a:gd name="connsiteX144" fmla="*/ 6482991 w 8518995"/>
              <a:gd name="connsiteY144" fmla="*/ 5929457 h 6124354"/>
              <a:gd name="connsiteX145" fmla="*/ 6516226 w 8518995"/>
              <a:gd name="connsiteY145" fmla="*/ 5912824 h 6124354"/>
              <a:gd name="connsiteX146" fmla="*/ 6726733 w 8518995"/>
              <a:gd name="connsiteY146" fmla="*/ 5757594 h 6124354"/>
              <a:gd name="connsiteX147" fmla="*/ 7053572 w 8518995"/>
              <a:gd name="connsiteY147" fmla="*/ 5469312 h 6124354"/>
              <a:gd name="connsiteX148" fmla="*/ 7075731 w 8518995"/>
              <a:gd name="connsiteY148" fmla="*/ 5436050 h 6124354"/>
              <a:gd name="connsiteX149" fmla="*/ 7031415 w 8518995"/>
              <a:gd name="connsiteY149" fmla="*/ 5469312 h 6124354"/>
              <a:gd name="connsiteX150" fmla="*/ 6815369 w 8518995"/>
              <a:gd name="connsiteY150" fmla="*/ 5668892 h 6124354"/>
              <a:gd name="connsiteX151" fmla="*/ 6610401 w 8518995"/>
              <a:gd name="connsiteY151" fmla="*/ 5835209 h 6124354"/>
              <a:gd name="connsiteX152" fmla="*/ 6482991 w 8518995"/>
              <a:gd name="connsiteY152" fmla="*/ 5929457 h 6124354"/>
              <a:gd name="connsiteX153" fmla="*/ 6444210 w 8518995"/>
              <a:gd name="connsiteY153" fmla="*/ 5946087 h 6124354"/>
              <a:gd name="connsiteX154" fmla="*/ 6399894 w 8518995"/>
              <a:gd name="connsiteY154" fmla="*/ 5962719 h 6124354"/>
              <a:gd name="connsiteX155" fmla="*/ 6433132 w 8518995"/>
              <a:gd name="connsiteY155" fmla="*/ 5935002 h 6124354"/>
              <a:gd name="connsiteX156" fmla="*/ 6654718 w 8518995"/>
              <a:gd name="connsiteY156" fmla="*/ 5779769 h 6124354"/>
              <a:gd name="connsiteX157" fmla="*/ 6887381 w 8518995"/>
              <a:gd name="connsiteY157" fmla="*/ 5585735 h 6124354"/>
              <a:gd name="connsiteX158" fmla="*/ 7175446 w 8518995"/>
              <a:gd name="connsiteY158" fmla="*/ 5286365 h 6124354"/>
              <a:gd name="connsiteX159" fmla="*/ 7374871 w 8518995"/>
              <a:gd name="connsiteY159" fmla="*/ 5036887 h 6124354"/>
              <a:gd name="connsiteX160" fmla="*/ 7552141 w 8518995"/>
              <a:gd name="connsiteY160" fmla="*/ 4754150 h 6124354"/>
              <a:gd name="connsiteX161" fmla="*/ 7585379 w 8518995"/>
              <a:gd name="connsiteY161" fmla="*/ 4687622 h 6124354"/>
              <a:gd name="connsiteX162" fmla="*/ 7646315 w 8518995"/>
              <a:gd name="connsiteY162" fmla="*/ 4571200 h 6124354"/>
              <a:gd name="connsiteX163" fmla="*/ 7701711 w 8518995"/>
              <a:gd name="connsiteY163" fmla="*/ 4488043 h 6124354"/>
              <a:gd name="connsiteX164" fmla="*/ 7707249 w 8518995"/>
              <a:gd name="connsiteY164" fmla="*/ 4499130 h 6124354"/>
              <a:gd name="connsiteX165" fmla="*/ 7729409 w 8518995"/>
              <a:gd name="connsiteY165" fmla="*/ 4465865 h 6124354"/>
              <a:gd name="connsiteX166" fmla="*/ 7751569 w 8518995"/>
              <a:gd name="connsiteY166" fmla="*/ 4471410 h 6124354"/>
              <a:gd name="connsiteX167" fmla="*/ 7712792 w 8518995"/>
              <a:gd name="connsiteY167" fmla="*/ 4560112 h 6124354"/>
              <a:gd name="connsiteX168" fmla="*/ 7723871 w 8518995"/>
              <a:gd name="connsiteY168" fmla="*/ 4560112 h 6124354"/>
              <a:gd name="connsiteX169" fmla="*/ 7746027 w 8518995"/>
              <a:gd name="connsiteY169" fmla="*/ 4515763 h 6124354"/>
              <a:gd name="connsiteX170" fmla="*/ 7801425 w 8518995"/>
              <a:gd name="connsiteY170" fmla="*/ 4393795 h 6124354"/>
              <a:gd name="connsiteX171" fmla="*/ 7834663 w 8518995"/>
              <a:gd name="connsiteY171" fmla="*/ 4382707 h 6124354"/>
              <a:gd name="connsiteX172" fmla="*/ 7818045 w 8518995"/>
              <a:gd name="connsiteY172" fmla="*/ 4421515 h 6124354"/>
              <a:gd name="connsiteX173" fmla="*/ 7812503 w 8518995"/>
              <a:gd name="connsiteY173" fmla="*/ 4404882 h 6124354"/>
              <a:gd name="connsiteX174" fmla="*/ 7696171 w 8518995"/>
              <a:gd name="connsiteY174" fmla="*/ 4720885 h 6124354"/>
              <a:gd name="connsiteX175" fmla="*/ 7734949 w 8518995"/>
              <a:gd name="connsiteY175" fmla="*/ 4682077 h 6124354"/>
              <a:gd name="connsiteX176" fmla="*/ 7784807 w 8518995"/>
              <a:gd name="connsiteY176" fmla="*/ 4571200 h 6124354"/>
              <a:gd name="connsiteX177" fmla="*/ 7862362 w 8518995"/>
              <a:gd name="connsiteY177" fmla="*/ 4377165 h 6124354"/>
              <a:gd name="connsiteX178" fmla="*/ 7906679 w 8518995"/>
              <a:gd name="connsiteY178" fmla="*/ 4249655 h 6124354"/>
              <a:gd name="connsiteX179" fmla="*/ 7901139 w 8518995"/>
              <a:gd name="connsiteY179" fmla="*/ 4244110 h 6124354"/>
              <a:gd name="connsiteX180" fmla="*/ 7856820 w 8518995"/>
              <a:gd name="connsiteY180" fmla="*/ 4338358 h 6124354"/>
              <a:gd name="connsiteX181" fmla="*/ 7851281 w 8518995"/>
              <a:gd name="connsiteY181" fmla="*/ 4332812 h 6124354"/>
              <a:gd name="connsiteX182" fmla="*/ 7895600 w 8518995"/>
              <a:gd name="connsiteY182" fmla="*/ 4216390 h 6124354"/>
              <a:gd name="connsiteX183" fmla="*/ 7912217 w 8518995"/>
              <a:gd name="connsiteY183" fmla="*/ 4194215 h 6124354"/>
              <a:gd name="connsiteX184" fmla="*/ 7945456 w 8518995"/>
              <a:gd name="connsiteY184" fmla="*/ 4111055 h 6124354"/>
              <a:gd name="connsiteX185" fmla="*/ 7950995 w 8518995"/>
              <a:gd name="connsiteY185" fmla="*/ 4055618 h 6124354"/>
              <a:gd name="connsiteX186" fmla="*/ 8017471 w 8518995"/>
              <a:gd name="connsiteY186" fmla="*/ 3806143 h 6124354"/>
              <a:gd name="connsiteX187" fmla="*/ 8028549 w 8518995"/>
              <a:gd name="connsiteY187" fmla="*/ 3806143 h 6124354"/>
              <a:gd name="connsiteX188" fmla="*/ 8017471 w 8518995"/>
              <a:gd name="connsiteY188" fmla="*/ 3922562 h 6124354"/>
              <a:gd name="connsiteX189" fmla="*/ 8039628 w 8518995"/>
              <a:gd name="connsiteY189" fmla="*/ 3872667 h 6124354"/>
              <a:gd name="connsiteX190" fmla="*/ 8083947 w 8518995"/>
              <a:gd name="connsiteY190" fmla="*/ 3623193 h 6124354"/>
              <a:gd name="connsiteX191" fmla="*/ 8100565 w 8518995"/>
              <a:gd name="connsiteY191" fmla="*/ 3595473 h 6124354"/>
              <a:gd name="connsiteX192" fmla="*/ 8106104 w 8518995"/>
              <a:gd name="connsiteY192" fmla="*/ 3595473 h 6124354"/>
              <a:gd name="connsiteX193" fmla="*/ 8106104 w 8518995"/>
              <a:gd name="connsiteY193" fmla="*/ 3634280 h 6124354"/>
              <a:gd name="connsiteX194" fmla="*/ 8100565 w 8518995"/>
              <a:gd name="connsiteY194" fmla="*/ 3617650 h 6124354"/>
              <a:gd name="connsiteX195" fmla="*/ 8106104 w 8518995"/>
              <a:gd name="connsiteY195" fmla="*/ 3678633 h 6124354"/>
              <a:gd name="connsiteX196" fmla="*/ 8117185 w 8518995"/>
              <a:gd name="connsiteY196" fmla="*/ 3678633 h 6124354"/>
              <a:gd name="connsiteX197" fmla="*/ 8139345 w 8518995"/>
              <a:gd name="connsiteY197" fmla="*/ 3540035 h 6124354"/>
              <a:gd name="connsiteX198" fmla="*/ 8150423 w 8518995"/>
              <a:gd name="connsiteY198" fmla="*/ 3540035 h 6124354"/>
              <a:gd name="connsiteX199" fmla="*/ 8139345 w 8518995"/>
              <a:gd name="connsiteY199" fmla="*/ 3656455 h 6124354"/>
              <a:gd name="connsiteX200" fmla="*/ 8150423 w 8518995"/>
              <a:gd name="connsiteY200" fmla="*/ 3656455 h 6124354"/>
              <a:gd name="connsiteX201" fmla="*/ 8167041 w 8518995"/>
              <a:gd name="connsiteY201" fmla="*/ 3479053 h 6124354"/>
              <a:gd name="connsiteX202" fmla="*/ 8155963 w 8518995"/>
              <a:gd name="connsiteY202" fmla="*/ 3479053 h 6124354"/>
              <a:gd name="connsiteX203" fmla="*/ 8155963 w 8518995"/>
              <a:gd name="connsiteY203" fmla="*/ 3506770 h 6124354"/>
              <a:gd name="connsiteX204" fmla="*/ 8133803 w 8518995"/>
              <a:gd name="connsiteY204" fmla="*/ 3528948 h 6124354"/>
              <a:gd name="connsiteX205" fmla="*/ 8167041 w 8518995"/>
              <a:gd name="connsiteY205" fmla="*/ 3290558 h 6124354"/>
              <a:gd name="connsiteX206" fmla="*/ 8167041 w 8518995"/>
              <a:gd name="connsiteY206" fmla="*/ 3334910 h 6124354"/>
              <a:gd name="connsiteX207" fmla="*/ 8178119 w 8518995"/>
              <a:gd name="connsiteY207" fmla="*/ 3334910 h 6124354"/>
              <a:gd name="connsiteX208" fmla="*/ 8178119 w 8518995"/>
              <a:gd name="connsiteY208" fmla="*/ 3246208 h 6124354"/>
              <a:gd name="connsiteX209" fmla="*/ 8178119 w 8518995"/>
              <a:gd name="connsiteY209" fmla="*/ 3212943 h 6124354"/>
              <a:gd name="connsiteX210" fmla="*/ 8172581 w 8518995"/>
              <a:gd name="connsiteY210" fmla="*/ 3074345 h 6124354"/>
              <a:gd name="connsiteX211" fmla="*/ 8178119 w 8518995"/>
              <a:gd name="connsiteY211" fmla="*/ 3018908 h 6124354"/>
              <a:gd name="connsiteX212" fmla="*/ 8183662 w 8518995"/>
              <a:gd name="connsiteY212" fmla="*/ 2969013 h 6124354"/>
              <a:gd name="connsiteX213" fmla="*/ 8167041 w 8518995"/>
              <a:gd name="connsiteY213" fmla="*/ 2902485 h 6124354"/>
              <a:gd name="connsiteX214" fmla="*/ 8150423 w 8518995"/>
              <a:gd name="connsiteY214" fmla="*/ 2769433 h 6124354"/>
              <a:gd name="connsiteX215" fmla="*/ 8150423 w 8518995"/>
              <a:gd name="connsiteY215" fmla="*/ 2664098 h 6124354"/>
              <a:gd name="connsiteX216" fmla="*/ 8139345 w 8518995"/>
              <a:gd name="connsiteY216" fmla="*/ 2514413 h 6124354"/>
              <a:gd name="connsiteX217" fmla="*/ 8150423 w 8518995"/>
              <a:gd name="connsiteY217" fmla="*/ 2486693 h 6124354"/>
              <a:gd name="connsiteX218" fmla="*/ 8161502 w 8518995"/>
              <a:gd name="connsiteY218" fmla="*/ 2508868 h 6124354"/>
              <a:gd name="connsiteX219" fmla="*/ 8161502 w 8518995"/>
              <a:gd name="connsiteY219" fmla="*/ 2503323 h 6124354"/>
              <a:gd name="connsiteX220" fmla="*/ 8155963 w 8518995"/>
              <a:gd name="connsiteY220" fmla="*/ 2458973 h 6124354"/>
              <a:gd name="connsiteX221" fmla="*/ 8172581 w 8518995"/>
              <a:gd name="connsiteY221" fmla="*/ 2486693 h 6124354"/>
              <a:gd name="connsiteX222" fmla="*/ 8183662 w 8518995"/>
              <a:gd name="connsiteY222" fmla="*/ 2686273 h 6124354"/>
              <a:gd name="connsiteX223" fmla="*/ 8189201 w 8518995"/>
              <a:gd name="connsiteY223" fmla="*/ 2691818 h 6124354"/>
              <a:gd name="connsiteX224" fmla="*/ 8194740 w 8518995"/>
              <a:gd name="connsiteY224" fmla="*/ 2708448 h 6124354"/>
              <a:gd name="connsiteX225" fmla="*/ 8189201 w 8518995"/>
              <a:gd name="connsiteY225" fmla="*/ 2725080 h 6124354"/>
              <a:gd name="connsiteX226" fmla="*/ 8194740 w 8518995"/>
              <a:gd name="connsiteY226" fmla="*/ 2819328 h 6124354"/>
              <a:gd name="connsiteX227" fmla="*/ 8205468 w 8518995"/>
              <a:gd name="connsiteY227" fmla="*/ 2862263 h 6124354"/>
              <a:gd name="connsiteX228" fmla="*/ 8204433 w 8518995"/>
              <a:gd name="connsiteY228" fmla="*/ 2862986 h 6124354"/>
              <a:gd name="connsiteX229" fmla="*/ 8205819 w 8518995"/>
              <a:gd name="connsiteY229" fmla="*/ 2863678 h 6124354"/>
              <a:gd name="connsiteX230" fmla="*/ 8205468 w 8518995"/>
              <a:gd name="connsiteY230" fmla="*/ 2862263 h 6124354"/>
              <a:gd name="connsiteX231" fmla="*/ 8211357 w 8518995"/>
              <a:gd name="connsiteY231" fmla="*/ 2858136 h 6124354"/>
              <a:gd name="connsiteX232" fmla="*/ 8222439 w 8518995"/>
              <a:gd name="connsiteY232" fmla="*/ 2996730 h 6124354"/>
              <a:gd name="connsiteX233" fmla="*/ 8222439 w 8518995"/>
              <a:gd name="connsiteY233" fmla="*/ 2874765 h 6124354"/>
              <a:gd name="connsiteX234" fmla="*/ 8205819 w 8518995"/>
              <a:gd name="connsiteY234" fmla="*/ 2691818 h 6124354"/>
              <a:gd name="connsiteX235" fmla="*/ 8227979 w 8518995"/>
              <a:gd name="connsiteY235" fmla="*/ 2708448 h 6124354"/>
              <a:gd name="connsiteX236" fmla="*/ 8227979 w 8518995"/>
              <a:gd name="connsiteY236" fmla="*/ 2675185 h 6124354"/>
              <a:gd name="connsiteX237" fmla="*/ 8233517 w 8518995"/>
              <a:gd name="connsiteY237" fmla="*/ 2675185 h 6124354"/>
              <a:gd name="connsiteX238" fmla="*/ 8250138 w 8518995"/>
              <a:gd name="connsiteY238" fmla="*/ 2808238 h 6124354"/>
              <a:gd name="connsiteX239" fmla="*/ 8255674 w 8518995"/>
              <a:gd name="connsiteY239" fmla="*/ 2791608 h 6124354"/>
              <a:gd name="connsiteX240" fmla="*/ 8261217 w 8518995"/>
              <a:gd name="connsiteY240" fmla="*/ 2791608 h 6124354"/>
              <a:gd name="connsiteX241" fmla="*/ 8266755 w 8518995"/>
              <a:gd name="connsiteY241" fmla="*/ 2830416 h 6124354"/>
              <a:gd name="connsiteX242" fmla="*/ 8272295 w 8518995"/>
              <a:gd name="connsiteY242" fmla="*/ 2819328 h 6124354"/>
              <a:gd name="connsiteX243" fmla="*/ 8272295 w 8518995"/>
              <a:gd name="connsiteY243" fmla="*/ 2896940 h 6124354"/>
              <a:gd name="connsiteX244" fmla="*/ 8277834 w 8518995"/>
              <a:gd name="connsiteY244" fmla="*/ 2974555 h 6124354"/>
              <a:gd name="connsiteX245" fmla="*/ 8288913 w 8518995"/>
              <a:gd name="connsiteY245" fmla="*/ 2974555 h 6124354"/>
              <a:gd name="connsiteX246" fmla="*/ 8266755 w 8518995"/>
              <a:gd name="connsiteY246" fmla="*/ 2519955 h 6124354"/>
              <a:gd name="connsiteX247" fmla="*/ 8288913 w 8518995"/>
              <a:gd name="connsiteY247" fmla="*/ 2569851 h 6124354"/>
              <a:gd name="connsiteX248" fmla="*/ 8266755 w 8518995"/>
              <a:gd name="connsiteY248" fmla="*/ 2458973 h 6124354"/>
              <a:gd name="connsiteX249" fmla="*/ 8244596 w 8518995"/>
              <a:gd name="connsiteY249" fmla="*/ 2414620 h 6124354"/>
              <a:gd name="connsiteX250" fmla="*/ 8239057 w 8518995"/>
              <a:gd name="connsiteY250" fmla="*/ 2353638 h 6124354"/>
              <a:gd name="connsiteX251" fmla="*/ 8222439 w 8518995"/>
              <a:gd name="connsiteY251" fmla="*/ 2253848 h 6124354"/>
              <a:gd name="connsiteX252" fmla="*/ 8122725 w 8518995"/>
              <a:gd name="connsiteY252" fmla="*/ 1971111 h 6124354"/>
              <a:gd name="connsiteX253" fmla="*/ 8056249 w 8518995"/>
              <a:gd name="connsiteY253" fmla="*/ 1810336 h 6124354"/>
              <a:gd name="connsiteX254" fmla="*/ 8023011 w 8518995"/>
              <a:gd name="connsiteY254" fmla="*/ 1710546 h 6124354"/>
              <a:gd name="connsiteX255" fmla="*/ 7912217 w 8518995"/>
              <a:gd name="connsiteY255" fmla="*/ 1477701 h 6124354"/>
              <a:gd name="connsiteX256" fmla="*/ 7823581 w 8518995"/>
              <a:gd name="connsiteY256" fmla="*/ 1322474 h 6124354"/>
              <a:gd name="connsiteX257" fmla="*/ 7806964 w 8518995"/>
              <a:gd name="connsiteY257" fmla="*/ 1289208 h 6124354"/>
              <a:gd name="connsiteX258" fmla="*/ 7812503 w 8518995"/>
              <a:gd name="connsiteY258" fmla="*/ 1283666 h 6124354"/>
              <a:gd name="connsiteX259" fmla="*/ 7845741 w 8518995"/>
              <a:gd name="connsiteY259" fmla="*/ 1328016 h 6124354"/>
              <a:gd name="connsiteX260" fmla="*/ 7851281 w 8518995"/>
              <a:gd name="connsiteY260" fmla="*/ 1322474 h 6124354"/>
              <a:gd name="connsiteX261" fmla="*/ 7779265 w 8518995"/>
              <a:gd name="connsiteY261" fmla="*/ 1211596 h 6124354"/>
              <a:gd name="connsiteX262" fmla="*/ 7773726 w 8518995"/>
              <a:gd name="connsiteY262" fmla="*/ 1206051 h 6124354"/>
              <a:gd name="connsiteX263" fmla="*/ 7768187 w 8518995"/>
              <a:gd name="connsiteY263" fmla="*/ 1178331 h 6124354"/>
              <a:gd name="connsiteX264" fmla="*/ 7729409 w 8518995"/>
              <a:gd name="connsiteY264" fmla="*/ 1106261 h 6124354"/>
              <a:gd name="connsiteX265" fmla="*/ 7662933 w 8518995"/>
              <a:gd name="connsiteY265" fmla="*/ 1028646 h 6124354"/>
              <a:gd name="connsiteX266" fmla="*/ 7674011 w 8518995"/>
              <a:gd name="connsiteY266" fmla="*/ 1023104 h 6124354"/>
              <a:gd name="connsiteX267" fmla="*/ 7646315 w 8518995"/>
              <a:gd name="connsiteY267" fmla="*/ 973209 h 6124354"/>
              <a:gd name="connsiteX268" fmla="*/ 7635237 w 8518995"/>
              <a:gd name="connsiteY268" fmla="*/ 917769 h 6124354"/>
              <a:gd name="connsiteX269" fmla="*/ 7601999 w 8518995"/>
              <a:gd name="connsiteY269" fmla="*/ 845696 h 6124354"/>
              <a:gd name="connsiteX270" fmla="*/ 7485665 w 8518995"/>
              <a:gd name="connsiteY270" fmla="*/ 712644 h 6124354"/>
              <a:gd name="connsiteX271" fmla="*/ 7463507 w 8518995"/>
              <a:gd name="connsiteY271" fmla="*/ 707101 h 6124354"/>
              <a:gd name="connsiteX272" fmla="*/ 7408109 w 8518995"/>
              <a:gd name="connsiteY272" fmla="*/ 651661 h 6124354"/>
              <a:gd name="connsiteX273" fmla="*/ 7402571 w 8518995"/>
              <a:gd name="connsiteY273" fmla="*/ 657203 h 6124354"/>
              <a:gd name="connsiteX274" fmla="*/ 7485665 w 8518995"/>
              <a:gd name="connsiteY274" fmla="*/ 751451 h 6124354"/>
              <a:gd name="connsiteX275" fmla="*/ 7624156 w 8518995"/>
              <a:gd name="connsiteY275" fmla="*/ 962118 h 6124354"/>
              <a:gd name="connsiteX276" fmla="*/ 7657394 w 8518995"/>
              <a:gd name="connsiteY276" fmla="*/ 1012013 h 6124354"/>
              <a:gd name="connsiteX277" fmla="*/ 7657394 w 8518995"/>
              <a:gd name="connsiteY277" fmla="*/ 1050821 h 6124354"/>
              <a:gd name="connsiteX278" fmla="*/ 7563219 w 8518995"/>
              <a:gd name="connsiteY278" fmla="*/ 934401 h 6124354"/>
              <a:gd name="connsiteX279" fmla="*/ 7577671 w 8518995"/>
              <a:gd name="connsiteY279" fmla="*/ 972967 h 6124354"/>
              <a:gd name="connsiteX280" fmla="*/ 7563219 w 8518995"/>
              <a:gd name="connsiteY280" fmla="*/ 962118 h 6124354"/>
              <a:gd name="connsiteX281" fmla="*/ 7513363 w 8518995"/>
              <a:gd name="connsiteY281" fmla="*/ 895591 h 6124354"/>
              <a:gd name="connsiteX282" fmla="*/ 7330555 w 8518995"/>
              <a:gd name="connsiteY282" fmla="*/ 668291 h 6124354"/>
              <a:gd name="connsiteX283" fmla="*/ 7319473 w 8518995"/>
              <a:gd name="connsiteY283" fmla="*/ 679381 h 6124354"/>
              <a:gd name="connsiteX284" fmla="*/ 7413649 w 8518995"/>
              <a:gd name="connsiteY284" fmla="*/ 812434 h 6124354"/>
              <a:gd name="connsiteX285" fmla="*/ 7446887 w 8518995"/>
              <a:gd name="connsiteY285" fmla="*/ 845696 h 6124354"/>
              <a:gd name="connsiteX286" fmla="*/ 7529981 w 8518995"/>
              <a:gd name="connsiteY286" fmla="*/ 956576 h 6124354"/>
              <a:gd name="connsiteX287" fmla="*/ 7601999 w 8518995"/>
              <a:gd name="connsiteY287" fmla="*/ 1061908 h 6124354"/>
              <a:gd name="connsiteX288" fmla="*/ 7435809 w 8518995"/>
              <a:gd name="connsiteY288" fmla="*/ 856786 h 6124354"/>
              <a:gd name="connsiteX289" fmla="*/ 7319473 w 8518995"/>
              <a:gd name="connsiteY289" fmla="*/ 729276 h 6124354"/>
              <a:gd name="connsiteX290" fmla="*/ 7302856 w 8518995"/>
              <a:gd name="connsiteY290" fmla="*/ 707101 h 6124354"/>
              <a:gd name="connsiteX291" fmla="*/ 7264079 w 8518995"/>
              <a:gd name="connsiteY291" fmla="*/ 662749 h 6124354"/>
              <a:gd name="connsiteX292" fmla="*/ 7142207 w 8518995"/>
              <a:gd name="connsiteY292" fmla="*/ 529694 h 6124354"/>
              <a:gd name="connsiteX293" fmla="*/ 7081271 w 8518995"/>
              <a:gd name="connsiteY293" fmla="*/ 468714 h 6124354"/>
              <a:gd name="connsiteX294" fmla="*/ 7042493 w 8518995"/>
              <a:gd name="connsiteY294" fmla="*/ 440991 h 6124354"/>
              <a:gd name="connsiteX295" fmla="*/ 6992637 w 8518995"/>
              <a:gd name="connsiteY295" fmla="*/ 385554 h 6124354"/>
              <a:gd name="connsiteX296" fmla="*/ 7020337 w 8518995"/>
              <a:gd name="connsiteY296" fmla="*/ 402186 h 6124354"/>
              <a:gd name="connsiteX297" fmla="*/ 7131127 w 8518995"/>
              <a:gd name="connsiteY297" fmla="*/ 474256 h 6124354"/>
              <a:gd name="connsiteX298" fmla="*/ 7125587 w 8518995"/>
              <a:gd name="connsiteY298" fmla="*/ 457624 h 6124354"/>
              <a:gd name="connsiteX299" fmla="*/ 6998177 w 8518995"/>
              <a:gd name="connsiteY299" fmla="*/ 330114 h 6124354"/>
              <a:gd name="connsiteX300" fmla="*/ 6970478 w 8518995"/>
              <a:gd name="connsiteY300" fmla="*/ 319026 h 6124354"/>
              <a:gd name="connsiteX301" fmla="*/ 6964939 w 8518995"/>
              <a:gd name="connsiteY301" fmla="*/ 324571 h 6124354"/>
              <a:gd name="connsiteX302" fmla="*/ 6920619 w 8518995"/>
              <a:gd name="connsiteY302" fmla="*/ 285761 h 6124354"/>
              <a:gd name="connsiteX303" fmla="*/ 6765510 w 8518995"/>
              <a:gd name="connsiteY303" fmla="*/ 169341 h 6124354"/>
              <a:gd name="connsiteX304" fmla="*/ 6582702 w 8518995"/>
              <a:gd name="connsiteY304" fmla="*/ 52919 h 6124354"/>
              <a:gd name="connsiteX305" fmla="*/ 6566082 w 8518995"/>
              <a:gd name="connsiteY305" fmla="*/ 47374 h 6124354"/>
              <a:gd name="connsiteX306" fmla="*/ 6503762 w 8518995"/>
              <a:gd name="connsiteY306" fmla="*/ 598 h 6124354"/>
              <a:gd name="connsiteX307" fmla="*/ 6012756 w 8518995"/>
              <a:gd name="connsiteY307" fmla="*/ 0 h 6124354"/>
              <a:gd name="connsiteX308" fmla="*/ 6378458 w 8518995"/>
              <a:gd name="connsiteY308" fmla="*/ 0 h 6124354"/>
              <a:gd name="connsiteX309" fmla="*/ 6432439 w 8518995"/>
              <a:gd name="connsiteY309" fmla="*/ 21734 h 6124354"/>
              <a:gd name="connsiteX310" fmla="*/ 6488527 w 8518995"/>
              <a:gd name="connsiteY310" fmla="*/ 58464 h 6124354"/>
              <a:gd name="connsiteX311" fmla="*/ 6532846 w 8518995"/>
              <a:gd name="connsiteY311" fmla="*/ 91726 h 6124354"/>
              <a:gd name="connsiteX312" fmla="*/ 6577163 w 8518995"/>
              <a:gd name="connsiteY312" fmla="*/ 102814 h 6124354"/>
              <a:gd name="connsiteX313" fmla="*/ 6566082 w 8518995"/>
              <a:gd name="connsiteY313" fmla="*/ 119446 h 6124354"/>
              <a:gd name="connsiteX314" fmla="*/ 6660257 w 8518995"/>
              <a:gd name="connsiteY314" fmla="*/ 180429 h 6124354"/>
              <a:gd name="connsiteX315" fmla="*/ 6754431 w 8518995"/>
              <a:gd name="connsiteY315" fmla="*/ 252499 h 6124354"/>
              <a:gd name="connsiteX316" fmla="*/ 6926161 w 8518995"/>
              <a:gd name="connsiteY316" fmla="*/ 385554 h 6124354"/>
              <a:gd name="connsiteX317" fmla="*/ 6964939 w 8518995"/>
              <a:gd name="connsiteY317" fmla="*/ 418816 h 6124354"/>
              <a:gd name="connsiteX318" fmla="*/ 7025873 w 8518995"/>
              <a:gd name="connsiteY318" fmla="*/ 474256 h 6124354"/>
              <a:gd name="connsiteX319" fmla="*/ 7131127 w 8518995"/>
              <a:gd name="connsiteY319" fmla="*/ 579588 h 6124354"/>
              <a:gd name="connsiteX320" fmla="*/ 7136665 w 8518995"/>
              <a:gd name="connsiteY320" fmla="*/ 579588 h 6124354"/>
              <a:gd name="connsiteX321" fmla="*/ 7225301 w 8518995"/>
              <a:gd name="connsiteY321" fmla="*/ 673836 h 6124354"/>
              <a:gd name="connsiteX322" fmla="*/ 7253001 w 8518995"/>
              <a:gd name="connsiteY322" fmla="*/ 707101 h 6124354"/>
              <a:gd name="connsiteX323" fmla="*/ 7319473 w 8518995"/>
              <a:gd name="connsiteY323" fmla="*/ 801346 h 6124354"/>
              <a:gd name="connsiteX324" fmla="*/ 7319473 w 8518995"/>
              <a:gd name="connsiteY324" fmla="*/ 768084 h 6124354"/>
              <a:gd name="connsiteX325" fmla="*/ 7352712 w 8518995"/>
              <a:gd name="connsiteY325" fmla="*/ 801346 h 6124354"/>
              <a:gd name="connsiteX326" fmla="*/ 7341633 w 8518995"/>
              <a:gd name="connsiteY326" fmla="*/ 773626 h 6124354"/>
              <a:gd name="connsiteX327" fmla="*/ 7366563 w 8518995"/>
              <a:gd name="connsiteY327" fmla="*/ 816503 h 6124354"/>
              <a:gd name="connsiteX328" fmla="*/ 7364153 w 8518995"/>
              <a:gd name="connsiteY328" fmla="*/ 841892 h 6124354"/>
              <a:gd name="connsiteX329" fmla="*/ 7347173 w 8518995"/>
              <a:gd name="connsiteY329" fmla="*/ 817979 h 6124354"/>
              <a:gd name="connsiteX330" fmla="*/ 7363793 w 8518995"/>
              <a:gd name="connsiteY330" fmla="*/ 845696 h 6124354"/>
              <a:gd name="connsiteX331" fmla="*/ 7364153 w 8518995"/>
              <a:gd name="connsiteY331" fmla="*/ 841892 h 6124354"/>
              <a:gd name="connsiteX332" fmla="*/ 7496745 w 8518995"/>
              <a:gd name="connsiteY332" fmla="*/ 1028646 h 6124354"/>
              <a:gd name="connsiteX333" fmla="*/ 7491203 w 8518995"/>
              <a:gd name="connsiteY333" fmla="*/ 1034191 h 6124354"/>
              <a:gd name="connsiteX334" fmla="*/ 7463507 w 8518995"/>
              <a:gd name="connsiteY334" fmla="*/ 1012013 h 6124354"/>
              <a:gd name="connsiteX335" fmla="*/ 7374871 w 8518995"/>
              <a:gd name="connsiteY335" fmla="*/ 890049 h 6124354"/>
              <a:gd name="connsiteX336" fmla="*/ 7336095 w 8518995"/>
              <a:gd name="connsiteY336" fmla="*/ 851241 h 6124354"/>
              <a:gd name="connsiteX337" fmla="*/ 7269618 w 8518995"/>
              <a:gd name="connsiteY337" fmla="*/ 762539 h 6124354"/>
              <a:gd name="connsiteX338" fmla="*/ 7136665 w 8518995"/>
              <a:gd name="connsiteY338" fmla="*/ 629483 h 6124354"/>
              <a:gd name="connsiteX339" fmla="*/ 6948318 w 8518995"/>
              <a:gd name="connsiteY339" fmla="*/ 440991 h 6124354"/>
              <a:gd name="connsiteX340" fmla="*/ 6926161 w 8518995"/>
              <a:gd name="connsiteY340" fmla="*/ 429904 h 6124354"/>
              <a:gd name="connsiteX341" fmla="*/ 6920619 w 8518995"/>
              <a:gd name="connsiteY341" fmla="*/ 435449 h 6124354"/>
              <a:gd name="connsiteX342" fmla="*/ 6937240 w 8518995"/>
              <a:gd name="connsiteY342" fmla="*/ 457624 h 6124354"/>
              <a:gd name="connsiteX343" fmla="*/ 7086810 w 8518995"/>
              <a:gd name="connsiteY343" fmla="*/ 596221 h 6124354"/>
              <a:gd name="connsiteX344" fmla="*/ 7175446 w 8518995"/>
              <a:gd name="connsiteY344" fmla="*/ 690469 h 6124354"/>
              <a:gd name="connsiteX345" fmla="*/ 7097891 w 8518995"/>
              <a:gd name="connsiteY345" fmla="*/ 623941 h 6124354"/>
              <a:gd name="connsiteX346" fmla="*/ 7092349 w 8518995"/>
              <a:gd name="connsiteY346" fmla="*/ 629483 h 6124354"/>
              <a:gd name="connsiteX347" fmla="*/ 7147747 w 8518995"/>
              <a:gd name="connsiteY347" fmla="*/ 696011 h 6124354"/>
              <a:gd name="connsiteX348" fmla="*/ 7136665 w 8518995"/>
              <a:gd name="connsiteY348" fmla="*/ 701556 h 6124354"/>
              <a:gd name="connsiteX349" fmla="*/ 7125587 w 8518995"/>
              <a:gd name="connsiteY349" fmla="*/ 690469 h 6124354"/>
              <a:gd name="connsiteX350" fmla="*/ 7014795 w 8518995"/>
              <a:gd name="connsiteY350" fmla="*/ 562959 h 6124354"/>
              <a:gd name="connsiteX351" fmla="*/ 6964939 w 8518995"/>
              <a:gd name="connsiteY351" fmla="*/ 524151 h 6124354"/>
              <a:gd name="connsiteX352" fmla="*/ 6937240 w 8518995"/>
              <a:gd name="connsiteY352" fmla="*/ 496431 h 6124354"/>
              <a:gd name="connsiteX353" fmla="*/ 6931701 w 8518995"/>
              <a:gd name="connsiteY353" fmla="*/ 507519 h 6124354"/>
              <a:gd name="connsiteX354" fmla="*/ 6987095 w 8518995"/>
              <a:gd name="connsiteY354" fmla="*/ 557417 h 6124354"/>
              <a:gd name="connsiteX355" fmla="*/ 6981557 w 8518995"/>
              <a:gd name="connsiteY355" fmla="*/ 562959 h 6124354"/>
              <a:gd name="connsiteX356" fmla="*/ 6892923 w 8518995"/>
              <a:gd name="connsiteY356" fmla="*/ 490889 h 6124354"/>
              <a:gd name="connsiteX357" fmla="*/ 6676877 w 8518995"/>
              <a:gd name="connsiteY357" fmla="*/ 319026 h 6124354"/>
              <a:gd name="connsiteX358" fmla="*/ 6643639 w 8518995"/>
              <a:gd name="connsiteY358" fmla="*/ 307939 h 6124354"/>
              <a:gd name="connsiteX359" fmla="*/ 6649178 w 8518995"/>
              <a:gd name="connsiteY359" fmla="*/ 285761 h 6124354"/>
              <a:gd name="connsiteX360" fmla="*/ 6687956 w 8518995"/>
              <a:gd name="connsiteY360" fmla="*/ 302394 h 6124354"/>
              <a:gd name="connsiteX361" fmla="*/ 6687956 w 8518995"/>
              <a:gd name="connsiteY361" fmla="*/ 296851 h 6124354"/>
              <a:gd name="connsiteX362" fmla="*/ 6615940 w 8518995"/>
              <a:gd name="connsiteY362" fmla="*/ 258044 h 6124354"/>
              <a:gd name="connsiteX363" fmla="*/ 6582702 w 8518995"/>
              <a:gd name="connsiteY363" fmla="*/ 246956 h 6124354"/>
              <a:gd name="connsiteX364" fmla="*/ 6577163 w 8518995"/>
              <a:gd name="connsiteY364" fmla="*/ 252499 h 6124354"/>
              <a:gd name="connsiteX365" fmla="*/ 6604862 w 8518995"/>
              <a:gd name="connsiteY365" fmla="*/ 274676 h 6124354"/>
              <a:gd name="connsiteX366" fmla="*/ 6643639 w 8518995"/>
              <a:gd name="connsiteY366" fmla="*/ 307939 h 6124354"/>
              <a:gd name="connsiteX367" fmla="*/ 6638100 w 8518995"/>
              <a:gd name="connsiteY367" fmla="*/ 307939 h 6124354"/>
              <a:gd name="connsiteX368" fmla="*/ 6638100 w 8518995"/>
              <a:gd name="connsiteY368" fmla="*/ 313484 h 6124354"/>
              <a:gd name="connsiteX369" fmla="*/ 6726733 w 8518995"/>
              <a:gd name="connsiteY369" fmla="*/ 374466 h 6124354"/>
              <a:gd name="connsiteX370" fmla="*/ 6776591 w 8518995"/>
              <a:gd name="connsiteY370" fmla="*/ 407729 h 6124354"/>
              <a:gd name="connsiteX371" fmla="*/ 6804287 w 8518995"/>
              <a:gd name="connsiteY371" fmla="*/ 446536 h 6124354"/>
              <a:gd name="connsiteX372" fmla="*/ 6904001 w 8518995"/>
              <a:gd name="connsiteY372" fmla="*/ 535239 h 6124354"/>
              <a:gd name="connsiteX373" fmla="*/ 7009255 w 8518995"/>
              <a:gd name="connsiteY373" fmla="*/ 629483 h 6124354"/>
              <a:gd name="connsiteX374" fmla="*/ 7081271 w 8518995"/>
              <a:gd name="connsiteY374" fmla="*/ 712644 h 6124354"/>
              <a:gd name="connsiteX375" fmla="*/ 7081271 w 8518995"/>
              <a:gd name="connsiteY375" fmla="*/ 723731 h 6124354"/>
              <a:gd name="connsiteX376" fmla="*/ 6992637 w 8518995"/>
              <a:gd name="connsiteY376" fmla="*/ 646119 h 6124354"/>
              <a:gd name="connsiteX377" fmla="*/ 6959399 w 8518995"/>
              <a:gd name="connsiteY377" fmla="*/ 601766 h 6124354"/>
              <a:gd name="connsiteX378" fmla="*/ 6826447 w 8518995"/>
              <a:gd name="connsiteY378" fmla="*/ 490889 h 6124354"/>
              <a:gd name="connsiteX379" fmla="*/ 6693495 w 8518995"/>
              <a:gd name="connsiteY379" fmla="*/ 396641 h 6124354"/>
              <a:gd name="connsiteX380" fmla="*/ 6621479 w 8518995"/>
              <a:gd name="connsiteY380" fmla="*/ 341201 h 6124354"/>
              <a:gd name="connsiteX381" fmla="*/ 6555003 w 8518995"/>
              <a:gd name="connsiteY381" fmla="*/ 291306 h 6124354"/>
              <a:gd name="connsiteX382" fmla="*/ 6499608 w 8518995"/>
              <a:gd name="connsiteY382" fmla="*/ 258044 h 6124354"/>
              <a:gd name="connsiteX383" fmla="*/ 6427593 w 8518995"/>
              <a:gd name="connsiteY383" fmla="*/ 208149 h 6124354"/>
              <a:gd name="connsiteX384" fmla="*/ 6333418 w 8518995"/>
              <a:gd name="connsiteY384" fmla="*/ 147163 h 6124354"/>
              <a:gd name="connsiteX385" fmla="*/ 6322339 w 8518995"/>
              <a:gd name="connsiteY385" fmla="*/ 136076 h 6124354"/>
              <a:gd name="connsiteX386" fmla="*/ 6266945 w 8518995"/>
              <a:gd name="connsiteY386" fmla="*/ 113901 h 6124354"/>
              <a:gd name="connsiteX387" fmla="*/ 6111832 w 8518995"/>
              <a:gd name="connsiteY387" fmla="*/ 36289 h 6124354"/>
              <a:gd name="connsiteX388" fmla="*/ 6059206 w 8518995"/>
              <a:gd name="connsiteY388" fmla="*/ 18962 h 6124354"/>
              <a:gd name="connsiteX389" fmla="*/ 5827952 w 8518995"/>
              <a:gd name="connsiteY389" fmla="*/ 0 h 6124354"/>
              <a:gd name="connsiteX390" fmla="*/ 5915629 w 8518995"/>
              <a:gd name="connsiteY390" fmla="*/ 0 h 6124354"/>
              <a:gd name="connsiteX391" fmla="*/ 5923485 w 8518995"/>
              <a:gd name="connsiteY391" fmla="*/ 3024 h 6124354"/>
              <a:gd name="connsiteX392" fmla="*/ 6255863 w 8518995"/>
              <a:gd name="connsiteY392" fmla="*/ 158254 h 6124354"/>
              <a:gd name="connsiteX393" fmla="*/ 6338957 w 8518995"/>
              <a:gd name="connsiteY393" fmla="*/ 213694 h 6124354"/>
              <a:gd name="connsiteX394" fmla="*/ 6073055 w 8518995"/>
              <a:gd name="connsiteY394" fmla="*/ 97272 h 6124354"/>
              <a:gd name="connsiteX395" fmla="*/ 5912405 w 8518995"/>
              <a:gd name="connsiteY395" fmla="*/ 33515 h 6124354"/>
              <a:gd name="connsiteX396" fmla="*/ 2288450 w 8518995"/>
              <a:gd name="connsiteY396" fmla="*/ 0 h 6124354"/>
              <a:gd name="connsiteX397" fmla="*/ 2374842 w 8518995"/>
              <a:gd name="connsiteY397" fmla="*/ 0 h 6124354"/>
              <a:gd name="connsiteX398" fmla="*/ 2277151 w 8518995"/>
              <a:gd name="connsiteY398" fmla="*/ 74094 h 6124354"/>
              <a:gd name="connsiteX399" fmla="*/ 2149729 w 8518995"/>
              <a:gd name="connsiteY399" fmla="*/ 182291 h 6124354"/>
              <a:gd name="connsiteX400" fmla="*/ 2182974 w 8518995"/>
              <a:gd name="connsiteY400" fmla="*/ 171204 h 6124354"/>
              <a:gd name="connsiteX401" fmla="*/ 2288242 w 8518995"/>
              <a:gd name="connsiteY401" fmla="*/ 88059 h 6124354"/>
              <a:gd name="connsiteX402" fmla="*/ 2293784 w 8518995"/>
              <a:gd name="connsiteY402" fmla="*/ 82516 h 6124354"/>
              <a:gd name="connsiteX403" fmla="*/ 2321486 w 8518995"/>
              <a:gd name="connsiteY403" fmla="*/ 54802 h 6124354"/>
              <a:gd name="connsiteX404" fmla="*/ 2393514 w 8518995"/>
              <a:gd name="connsiteY404" fmla="*/ 10456 h 6124354"/>
              <a:gd name="connsiteX405" fmla="*/ 2409190 w 8518995"/>
              <a:gd name="connsiteY405" fmla="*/ 0 h 6124354"/>
              <a:gd name="connsiteX406" fmla="*/ 4511186 w 8518995"/>
              <a:gd name="connsiteY406" fmla="*/ 0 h 6124354"/>
              <a:gd name="connsiteX407" fmla="*/ 4571811 w 8518995"/>
              <a:gd name="connsiteY407" fmla="*/ 13419 h 6124354"/>
              <a:gd name="connsiteX408" fmla="*/ 4643825 w 8518995"/>
              <a:gd name="connsiteY408" fmla="*/ 25199 h 6124354"/>
              <a:gd name="connsiteX409" fmla="*/ 4765699 w 8518995"/>
              <a:gd name="connsiteY409" fmla="*/ 52919 h 6124354"/>
              <a:gd name="connsiteX410" fmla="*/ 4893109 w 8518995"/>
              <a:gd name="connsiteY410" fmla="*/ 102814 h 6124354"/>
              <a:gd name="connsiteX411" fmla="*/ 5147933 w 8518995"/>
              <a:gd name="connsiteY411" fmla="*/ 185974 h 6124354"/>
              <a:gd name="connsiteX412" fmla="*/ 5159014 w 8518995"/>
              <a:gd name="connsiteY412" fmla="*/ 197058 h 6124354"/>
              <a:gd name="connsiteX413" fmla="*/ 5197792 w 8518995"/>
              <a:gd name="connsiteY413" fmla="*/ 219236 h 6124354"/>
              <a:gd name="connsiteX414" fmla="*/ 5280885 w 8518995"/>
              <a:gd name="connsiteY414" fmla="*/ 241411 h 6124354"/>
              <a:gd name="connsiteX415" fmla="*/ 5452615 w 8518995"/>
              <a:gd name="connsiteY415" fmla="*/ 330114 h 6124354"/>
              <a:gd name="connsiteX416" fmla="*/ 5524631 w 8518995"/>
              <a:gd name="connsiteY416" fmla="*/ 363379 h 6124354"/>
              <a:gd name="connsiteX417" fmla="*/ 5530170 w 8518995"/>
              <a:gd name="connsiteY417" fmla="*/ 352291 h 6124354"/>
              <a:gd name="connsiteX418" fmla="*/ 5508010 w 8518995"/>
              <a:gd name="connsiteY418" fmla="*/ 346746 h 6124354"/>
              <a:gd name="connsiteX419" fmla="*/ 5485853 w 8518995"/>
              <a:gd name="connsiteY419" fmla="*/ 335659 h 6124354"/>
              <a:gd name="connsiteX420" fmla="*/ 5447073 w 8518995"/>
              <a:gd name="connsiteY420" fmla="*/ 307939 h 6124354"/>
              <a:gd name="connsiteX421" fmla="*/ 5430455 w 8518995"/>
              <a:gd name="connsiteY421" fmla="*/ 302394 h 6124354"/>
              <a:gd name="connsiteX422" fmla="*/ 5297506 w 8518995"/>
              <a:gd name="connsiteY422" fmla="*/ 230324 h 6124354"/>
              <a:gd name="connsiteX423" fmla="*/ 5197792 w 8518995"/>
              <a:gd name="connsiteY423" fmla="*/ 174887 h 6124354"/>
              <a:gd name="connsiteX424" fmla="*/ 5203331 w 8518995"/>
              <a:gd name="connsiteY424" fmla="*/ 163796 h 6124354"/>
              <a:gd name="connsiteX425" fmla="*/ 5447073 w 8518995"/>
              <a:gd name="connsiteY425" fmla="*/ 263589 h 6124354"/>
              <a:gd name="connsiteX426" fmla="*/ 5441534 w 8518995"/>
              <a:gd name="connsiteY426" fmla="*/ 269131 h 6124354"/>
              <a:gd name="connsiteX427" fmla="*/ 5419377 w 8518995"/>
              <a:gd name="connsiteY427" fmla="*/ 269131 h 6124354"/>
              <a:gd name="connsiteX428" fmla="*/ 5441534 w 8518995"/>
              <a:gd name="connsiteY428" fmla="*/ 285761 h 6124354"/>
              <a:gd name="connsiteX429" fmla="*/ 5496932 w 8518995"/>
              <a:gd name="connsiteY429" fmla="*/ 313484 h 6124354"/>
              <a:gd name="connsiteX430" fmla="*/ 5524631 w 8518995"/>
              <a:gd name="connsiteY430" fmla="*/ 324571 h 6124354"/>
              <a:gd name="connsiteX431" fmla="*/ 5535709 w 8518995"/>
              <a:gd name="connsiteY431" fmla="*/ 319026 h 6124354"/>
              <a:gd name="connsiteX432" fmla="*/ 5596646 w 8518995"/>
              <a:gd name="connsiteY432" fmla="*/ 346746 h 6124354"/>
              <a:gd name="connsiteX433" fmla="*/ 5652044 w 8518995"/>
              <a:gd name="connsiteY433" fmla="*/ 380009 h 6124354"/>
              <a:gd name="connsiteX434" fmla="*/ 5685279 w 8518995"/>
              <a:gd name="connsiteY434" fmla="*/ 424361 h 6124354"/>
              <a:gd name="connsiteX435" fmla="*/ 5546787 w 8518995"/>
              <a:gd name="connsiteY435" fmla="*/ 341201 h 6124354"/>
              <a:gd name="connsiteX436" fmla="*/ 5541248 w 8518995"/>
              <a:gd name="connsiteY436" fmla="*/ 346746 h 6124354"/>
              <a:gd name="connsiteX437" fmla="*/ 5591107 w 8518995"/>
              <a:gd name="connsiteY437" fmla="*/ 380009 h 6124354"/>
              <a:gd name="connsiteX438" fmla="*/ 5580025 w 8518995"/>
              <a:gd name="connsiteY438" fmla="*/ 385554 h 6124354"/>
              <a:gd name="connsiteX439" fmla="*/ 5640962 w 8518995"/>
              <a:gd name="connsiteY439" fmla="*/ 407729 h 6124354"/>
              <a:gd name="connsiteX440" fmla="*/ 5652044 w 8518995"/>
              <a:gd name="connsiteY440" fmla="*/ 429904 h 6124354"/>
              <a:gd name="connsiteX441" fmla="*/ 5707439 w 8518995"/>
              <a:gd name="connsiteY441" fmla="*/ 452081 h 6124354"/>
              <a:gd name="connsiteX442" fmla="*/ 5707439 w 8518995"/>
              <a:gd name="connsiteY442" fmla="*/ 424361 h 6124354"/>
              <a:gd name="connsiteX443" fmla="*/ 5962262 w 8518995"/>
              <a:gd name="connsiteY443" fmla="*/ 607308 h 6124354"/>
              <a:gd name="connsiteX444" fmla="*/ 5895786 w 8518995"/>
              <a:gd name="connsiteY444" fmla="*/ 568501 h 6124354"/>
              <a:gd name="connsiteX445" fmla="*/ 6056434 w 8518995"/>
              <a:gd name="connsiteY445" fmla="*/ 707101 h 6124354"/>
              <a:gd name="connsiteX446" fmla="*/ 6073055 w 8518995"/>
              <a:gd name="connsiteY446" fmla="*/ 707101 h 6124354"/>
              <a:gd name="connsiteX447" fmla="*/ 6095215 w 8518995"/>
              <a:gd name="connsiteY447" fmla="*/ 718186 h 6124354"/>
              <a:gd name="connsiteX448" fmla="*/ 6100754 w 8518995"/>
              <a:gd name="connsiteY448" fmla="*/ 734818 h 6124354"/>
              <a:gd name="connsiteX449" fmla="*/ 6156149 w 8518995"/>
              <a:gd name="connsiteY449" fmla="*/ 795804 h 6124354"/>
              <a:gd name="connsiteX450" fmla="*/ 6189387 w 8518995"/>
              <a:gd name="connsiteY450" fmla="*/ 834608 h 6124354"/>
              <a:gd name="connsiteX451" fmla="*/ 6266945 w 8518995"/>
              <a:gd name="connsiteY451" fmla="*/ 884506 h 6124354"/>
              <a:gd name="connsiteX452" fmla="*/ 6327879 w 8518995"/>
              <a:gd name="connsiteY452" fmla="*/ 939944 h 6124354"/>
              <a:gd name="connsiteX453" fmla="*/ 6355578 w 8518995"/>
              <a:gd name="connsiteY453" fmla="*/ 984296 h 6124354"/>
              <a:gd name="connsiteX454" fmla="*/ 6416512 w 8518995"/>
              <a:gd name="connsiteY454" fmla="*/ 1034191 h 6124354"/>
              <a:gd name="connsiteX455" fmla="*/ 6438671 w 8518995"/>
              <a:gd name="connsiteY455" fmla="*/ 1056366 h 6124354"/>
              <a:gd name="connsiteX456" fmla="*/ 6466370 w 8518995"/>
              <a:gd name="connsiteY456" fmla="*/ 1106261 h 6124354"/>
              <a:gd name="connsiteX457" fmla="*/ 6643639 w 8518995"/>
              <a:gd name="connsiteY457" fmla="*/ 1333561 h 6124354"/>
              <a:gd name="connsiteX458" fmla="*/ 6793209 w 8518995"/>
              <a:gd name="connsiteY458" fmla="*/ 1544228 h 6124354"/>
              <a:gd name="connsiteX459" fmla="*/ 6765510 w 8518995"/>
              <a:gd name="connsiteY459" fmla="*/ 1560861 h 6124354"/>
              <a:gd name="connsiteX460" fmla="*/ 6837525 w 8518995"/>
              <a:gd name="connsiteY460" fmla="*/ 1660651 h 6124354"/>
              <a:gd name="connsiteX461" fmla="*/ 6831987 w 8518995"/>
              <a:gd name="connsiteY461" fmla="*/ 1632931 h 6124354"/>
              <a:gd name="connsiteX462" fmla="*/ 6870763 w 8518995"/>
              <a:gd name="connsiteY462" fmla="*/ 1693913 h 6124354"/>
              <a:gd name="connsiteX463" fmla="*/ 6942779 w 8518995"/>
              <a:gd name="connsiteY463" fmla="*/ 1899038 h 6124354"/>
              <a:gd name="connsiteX464" fmla="*/ 6976017 w 8518995"/>
              <a:gd name="connsiteY464" fmla="*/ 1954478 h 6124354"/>
              <a:gd name="connsiteX465" fmla="*/ 7014795 w 8518995"/>
              <a:gd name="connsiteY465" fmla="*/ 2054268 h 6124354"/>
              <a:gd name="connsiteX466" fmla="*/ 7020337 w 8518995"/>
              <a:gd name="connsiteY466" fmla="*/ 2065356 h 6124354"/>
              <a:gd name="connsiteX467" fmla="*/ 7048033 w 8518995"/>
              <a:gd name="connsiteY467" fmla="*/ 2104163 h 6124354"/>
              <a:gd name="connsiteX468" fmla="*/ 7075731 w 8518995"/>
              <a:gd name="connsiteY468" fmla="*/ 2181778 h 6124354"/>
              <a:gd name="connsiteX469" fmla="*/ 7081271 w 8518995"/>
              <a:gd name="connsiteY469" fmla="*/ 2209498 h 6124354"/>
              <a:gd name="connsiteX470" fmla="*/ 7097891 w 8518995"/>
              <a:gd name="connsiteY470" fmla="*/ 2281568 h 6124354"/>
              <a:gd name="connsiteX471" fmla="*/ 7114509 w 8518995"/>
              <a:gd name="connsiteY471" fmla="*/ 2314830 h 6124354"/>
              <a:gd name="connsiteX472" fmla="*/ 7120048 w 8518995"/>
              <a:gd name="connsiteY472" fmla="*/ 2375813 h 6124354"/>
              <a:gd name="connsiteX473" fmla="*/ 7153286 w 8518995"/>
              <a:gd name="connsiteY473" fmla="*/ 2458973 h 6124354"/>
              <a:gd name="connsiteX474" fmla="*/ 7147747 w 8518995"/>
              <a:gd name="connsiteY474" fmla="*/ 2464515 h 6124354"/>
              <a:gd name="connsiteX475" fmla="*/ 7136665 w 8518995"/>
              <a:gd name="connsiteY475" fmla="*/ 2447886 h 6124354"/>
              <a:gd name="connsiteX476" fmla="*/ 7125587 w 8518995"/>
              <a:gd name="connsiteY476" fmla="*/ 2464515 h 6124354"/>
              <a:gd name="connsiteX477" fmla="*/ 7108969 w 8518995"/>
              <a:gd name="connsiteY477" fmla="*/ 2392449 h 6124354"/>
              <a:gd name="connsiteX478" fmla="*/ 7086810 w 8518995"/>
              <a:gd name="connsiteY478" fmla="*/ 2325918 h 6124354"/>
              <a:gd name="connsiteX479" fmla="*/ 7025873 w 8518995"/>
              <a:gd name="connsiteY479" fmla="*/ 2137425 h 6124354"/>
              <a:gd name="connsiteX480" fmla="*/ 6854146 w 8518995"/>
              <a:gd name="connsiteY480" fmla="*/ 1760441 h 6124354"/>
              <a:gd name="connsiteX481" fmla="*/ 6843065 w 8518995"/>
              <a:gd name="connsiteY481" fmla="*/ 1738266 h 6124354"/>
              <a:gd name="connsiteX482" fmla="*/ 6831987 w 8518995"/>
              <a:gd name="connsiteY482" fmla="*/ 1765986 h 6124354"/>
              <a:gd name="connsiteX483" fmla="*/ 6865225 w 8518995"/>
              <a:gd name="connsiteY483" fmla="*/ 1893496 h 6124354"/>
              <a:gd name="connsiteX484" fmla="*/ 6831987 w 8518995"/>
              <a:gd name="connsiteY484" fmla="*/ 1826968 h 6124354"/>
              <a:gd name="connsiteX485" fmla="*/ 6837525 w 8518995"/>
              <a:gd name="connsiteY485" fmla="*/ 1821426 h 6124354"/>
              <a:gd name="connsiteX486" fmla="*/ 6843065 w 8518995"/>
              <a:gd name="connsiteY486" fmla="*/ 1826968 h 6124354"/>
              <a:gd name="connsiteX487" fmla="*/ 6765510 w 8518995"/>
              <a:gd name="connsiteY487" fmla="*/ 1732724 h 6124354"/>
              <a:gd name="connsiteX488" fmla="*/ 6787670 w 8518995"/>
              <a:gd name="connsiteY488" fmla="*/ 1721633 h 6124354"/>
              <a:gd name="connsiteX489" fmla="*/ 6787670 w 8518995"/>
              <a:gd name="connsiteY489" fmla="*/ 1693913 h 6124354"/>
              <a:gd name="connsiteX490" fmla="*/ 6815369 w 8518995"/>
              <a:gd name="connsiteY490" fmla="*/ 1743811 h 6124354"/>
              <a:gd name="connsiteX491" fmla="*/ 6809827 w 8518995"/>
              <a:gd name="connsiteY491" fmla="*/ 1716091 h 6124354"/>
              <a:gd name="connsiteX492" fmla="*/ 6815369 w 8518995"/>
              <a:gd name="connsiteY492" fmla="*/ 1671738 h 6124354"/>
              <a:gd name="connsiteX493" fmla="*/ 6815369 w 8518995"/>
              <a:gd name="connsiteY493" fmla="*/ 1649564 h 6124354"/>
              <a:gd name="connsiteX494" fmla="*/ 6776591 w 8518995"/>
              <a:gd name="connsiteY494" fmla="*/ 1599669 h 6124354"/>
              <a:gd name="connsiteX495" fmla="*/ 6671338 w 8518995"/>
              <a:gd name="connsiteY495" fmla="*/ 1438896 h 6124354"/>
              <a:gd name="connsiteX496" fmla="*/ 6665799 w 8518995"/>
              <a:gd name="connsiteY496" fmla="*/ 1438896 h 6124354"/>
              <a:gd name="connsiteX497" fmla="*/ 6782127 w 8518995"/>
              <a:gd name="connsiteY497" fmla="*/ 1671738 h 6124354"/>
              <a:gd name="connsiteX498" fmla="*/ 6771049 w 8518995"/>
              <a:gd name="connsiteY498" fmla="*/ 1677284 h 6124354"/>
              <a:gd name="connsiteX499" fmla="*/ 6687956 w 8518995"/>
              <a:gd name="connsiteY499" fmla="*/ 1527599 h 6124354"/>
              <a:gd name="connsiteX500" fmla="*/ 6721193 w 8518995"/>
              <a:gd name="connsiteY500" fmla="*/ 1644018 h 6124354"/>
              <a:gd name="connsiteX501" fmla="*/ 6687956 w 8518995"/>
              <a:gd name="connsiteY501" fmla="*/ 1588581 h 6124354"/>
              <a:gd name="connsiteX502" fmla="*/ 6682417 w 8518995"/>
              <a:gd name="connsiteY502" fmla="*/ 1588581 h 6124354"/>
              <a:gd name="connsiteX503" fmla="*/ 6687956 w 8518995"/>
              <a:gd name="connsiteY503" fmla="*/ 1616298 h 6124354"/>
              <a:gd name="connsiteX504" fmla="*/ 6671338 w 8518995"/>
              <a:gd name="connsiteY504" fmla="*/ 1583036 h 6124354"/>
              <a:gd name="connsiteX505" fmla="*/ 6671338 w 8518995"/>
              <a:gd name="connsiteY505" fmla="*/ 1555316 h 6124354"/>
              <a:gd name="connsiteX506" fmla="*/ 6604862 w 8518995"/>
              <a:gd name="connsiteY506" fmla="*/ 1483246 h 6124354"/>
              <a:gd name="connsiteX507" fmla="*/ 6505148 w 8518995"/>
              <a:gd name="connsiteY507" fmla="*/ 1383456 h 6124354"/>
              <a:gd name="connsiteX508" fmla="*/ 6449753 w 8518995"/>
              <a:gd name="connsiteY508" fmla="*/ 1305841 h 6124354"/>
              <a:gd name="connsiteX509" fmla="*/ 6416512 w 8518995"/>
              <a:gd name="connsiteY509" fmla="*/ 1272579 h 6124354"/>
              <a:gd name="connsiteX510" fmla="*/ 6410972 w 8518995"/>
              <a:gd name="connsiteY510" fmla="*/ 1278121 h 6124354"/>
              <a:gd name="connsiteX511" fmla="*/ 6543925 w 8518995"/>
              <a:gd name="connsiteY511" fmla="*/ 1449984 h 6124354"/>
              <a:gd name="connsiteX512" fmla="*/ 6460831 w 8518995"/>
              <a:gd name="connsiteY512" fmla="*/ 1366823 h 6124354"/>
              <a:gd name="connsiteX513" fmla="*/ 6466370 w 8518995"/>
              <a:gd name="connsiteY513" fmla="*/ 1389001 h 6124354"/>
              <a:gd name="connsiteX514" fmla="*/ 6460831 w 8518995"/>
              <a:gd name="connsiteY514" fmla="*/ 1394543 h 6124354"/>
              <a:gd name="connsiteX515" fmla="*/ 6416512 w 8518995"/>
              <a:gd name="connsiteY515" fmla="*/ 1344648 h 6124354"/>
              <a:gd name="connsiteX516" fmla="*/ 6460831 w 8518995"/>
              <a:gd name="connsiteY516" fmla="*/ 1433351 h 6124354"/>
              <a:gd name="connsiteX517" fmla="*/ 6455292 w 8518995"/>
              <a:gd name="connsiteY517" fmla="*/ 1438896 h 6124354"/>
              <a:gd name="connsiteX518" fmla="*/ 6410972 w 8518995"/>
              <a:gd name="connsiteY518" fmla="*/ 1389001 h 6124354"/>
              <a:gd name="connsiteX519" fmla="*/ 6433132 w 8518995"/>
              <a:gd name="connsiteY519" fmla="*/ 1427806 h 6124354"/>
              <a:gd name="connsiteX520" fmla="*/ 6471909 w 8518995"/>
              <a:gd name="connsiteY520" fmla="*/ 1488791 h 6124354"/>
              <a:gd name="connsiteX521" fmla="*/ 6494069 w 8518995"/>
              <a:gd name="connsiteY521" fmla="*/ 1516508 h 6124354"/>
              <a:gd name="connsiteX522" fmla="*/ 6538386 w 8518995"/>
              <a:gd name="connsiteY522" fmla="*/ 1577494 h 6124354"/>
              <a:gd name="connsiteX523" fmla="*/ 6538386 w 8518995"/>
              <a:gd name="connsiteY523" fmla="*/ 1594126 h 6124354"/>
              <a:gd name="connsiteX524" fmla="*/ 6510687 w 8518995"/>
              <a:gd name="connsiteY524" fmla="*/ 1566406 h 6124354"/>
              <a:gd name="connsiteX525" fmla="*/ 6505148 w 8518995"/>
              <a:gd name="connsiteY525" fmla="*/ 1571948 h 6124354"/>
              <a:gd name="connsiteX526" fmla="*/ 6543925 w 8518995"/>
              <a:gd name="connsiteY526" fmla="*/ 1610756 h 6124354"/>
              <a:gd name="connsiteX527" fmla="*/ 6615940 w 8518995"/>
              <a:gd name="connsiteY527" fmla="*/ 1705001 h 6124354"/>
              <a:gd name="connsiteX528" fmla="*/ 6621479 w 8518995"/>
              <a:gd name="connsiteY528" fmla="*/ 1743811 h 6124354"/>
              <a:gd name="connsiteX529" fmla="*/ 6555003 w 8518995"/>
              <a:gd name="connsiteY529" fmla="*/ 1699458 h 6124354"/>
              <a:gd name="connsiteX530" fmla="*/ 6577163 w 8518995"/>
              <a:gd name="connsiteY530" fmla="*/ 1738266 h 6124354"/>
              <a:gd name="connsiteX531" fmla="*/ 6571624 w 8518995"/>
              <a:gd name="connsiteY531" fmla="*/ 1743811 h 6124354"/>
              <a:gd name="connsiteX532" fmla="*/ 6499608 w 8518995"/>
              <a:gd name="connsiteY532" fmla="*/ 1638476 h 6124354"/>
              <a:gd name="connsiteX533" fmla="*/ 6455292 w 8518995"/>
              <a:gd name="connsiteY533" fmla="*/ 1599669 h 6124354"/>
              <a:gd name="connsiteX534" fmla="*/ 6449753 w 8518995"/>
              <a:gd name="connsiteY534" fmla="*/ 1610756 h 6124354"/>
              <a:gd name="connsiteX535" fmla="*/ 6399894 w 8518995"/>
              <a:gd name="connsiteY535" fmla="*/ 1544228 h 6124354"/>
              <a:gd name="connsiteX536" fmla="*/ 6399894 w 8518995"/>
              <a:gd name="connsiteY536" fmla="*/ 1516508 h 6124354"/>
              <a:gd name="connsiteX537" fmla="*/ 6311261 w 8518995"/>
              <a:gd name="connsiteY537" fmla="*/ 1405631 h 6124354"/>
              <a:gd name="connsiteX538" fmla="*/ 6250324 w 8518995"/>
              <a:gd name="connsiteY538" fmla="*/ 1366823 h 6124354"/>
              <a:gd name="connsiteX539" fmla="*/ 6183848 w 8518995"/>
              <a:gd name="connsiteY539" fmla="*/ 1322474 h 6124354"/>
              <a:gd name="connsiteX540" fmla="*/ 6206007 w 8518995"/>
              <a:gd name="connsiteY540" fmla="*/ 1339103 h 6124354"/>
              <a:gd name="connsiteX541" fmla="*/ 6211547 w 8518995"/>
              <a:gd name="connsiteY541" fmla="*/ 1333561 h 6124354"/>
              <a:gd name="connsiteX542" fmla="*/ 6156149 w 8518995"/>
              <a:gd name="connsiteY542" fmla="*/ 1272579 h 6124354"/>
              <a:gd name="connsiteX543" fmla="*/ 6139531 w 8518995"/>
              <a:gd name="connsiteY543" fmla="*/ 1250404 h 6124354"/>
              <a:gd name="connsiteX544" fmla="*/ 6122911 w 8518995"/>
              <a:gd name="connsiteY544" fmla="*/ 1222684 h 6124354"/>
              <a:gd name="connsiteX545" fmla="*/ 6111832 w 8518995"/>
              <a:gd name="connsiteY545" fmla="*/ 1228226 h 6124354"/>
              <a:gd name="connsiteX546" fmla="*/ 6128453 w 8518995"/>
              <a:gd name="connsiteY546" fmla="*/ 1250404 h 6124354"/>
              <a:gd name="connsiteX547" fmla="*/ 6023199 w 8518995"/>
              <a:gd name="connsiteY547" fmla="*/ 1128436 h 6124354"/>
              <a:gd name="connsiteX548" fmla="*/ 6089673 w 8518995"/>
              <a:gd name="connsiteY548" fmla="*/ 1139523 h 6124354"/>
              <a:gd name="connsiteX549" fmla="*/ 6073055 w 8518995"/>
              <a:gd name="connsiteY549" fmla="*/ 1150611 h 6124354"/>
              <a:gd name="connsiteX550" fmla="*/ 6122911 w 8518995"/>
              <a:gd name="connsiteY550" fmla="*/ 1194964 h 6124354"/>
              <a:gd name="connsiteX551" fmla="*/ 6206007 w 8518995"/>
              <a:gd name="connsiteY551" fmla="*/ 1255946 h 6124354"/>
              <a:gd name="connsiteX552" fmla="*/ 6178309 w 8518995"/>
              <a:gd name="connsiteY552" fmla="*/ 1211596 h 6124354"/>
              <a:gd name="connsiteX553" fmla="*/ 6111832 w 8518995"/>
              <a:gd name="connsiteY553" fmla="*/ 1133981 h 6124354"/>
              <a:gd name="connsiteX554" fmla="*/ 6050898 w 8518995"/>
              <a:gd name="connsiteY554" fmla="*/ 1045276 h 6124354"/>
              <a:gd name="connsiteX555" fmla="*/ 5973341 w 8518995"/>
              <a:gd name="connsiteY555" fmla="*/ 928856 h 6124354"/>
              <a:gd name="connsiteX556" fmla="*/ 5978880 w 8518995"/>
              <a:gd name="connsiteY556" fmla="*/ 901136 h 6124354"/>
              <a:gd name="connsiteX557" fmla="*/ 5989961 w 8518995"/>
              <a:gd name="connsiteY557" fmla="*/ 901136 h 6124354"/>
              <a:gd name="connsiteX558" fmla="*/ 5967801 w 8518995"/>
              <a:gd name="connsiteY558" fmla="*/ 878961 h 6124354"/>
              <a:gd name="connsiteX559" fmla="*/ 5995500 w 8518995"/>
              <a:gd name="connsiteY559" fmla="*/ 890049 h 6124354"/>
              <a:gd name="connsiteX560" fmla="*/ 6012118 w 8518995"/>
              <a:gd name="connsiteY560" fmla="*/ 878961 h 6124354"/>
              <a:gd name="connsiteX561" fmla="*/ 5962262 w 8518995"/>
              <a:gd name="connsiteY561" fmla="*/ 834608 h 6124354"/>
              <a:gd name="connsiteX562" fmla="*/ 5967801 w 8518995"/>
              <a:gd name="connsiteY562" fmla="*/ 823521 h 6124354"/>
              <a:gd name="connsiteX563" fmla="*/ 6028739 w 8518995"/>
              <a:gd name="connsiteY563" fmla="*/ 873416 h 6124354"/>
              <a:gd name="connsiteX564" fmla="*/ 5746216 w 8518995"/>
              <a:gd name="connsiteY564" fmla="*/ 712644 h 6124354"/>
              <a:gd name="connsiteX565" fmla="*/ 5768373 w 8518995"/>
              <a:gd name="connsiteY565" fmla="*/ 701556 h 6124354"/>
              <a:gd name="connsiteX566" fmla="*/ 5635423 w 8518995"/>
              <a:gd name="connsiteY566" fmla="*/ 640574 h 6124354"/>
              <a:gd name="connsiteX567" fmla="*/ 5629881 w 8518995"/>
              <a:gd name="connsiteY567" fmla="*/ 651661 h 6124354"/>
              <a:gd name="connsiteX568" fmla="*/ 5751755 w 8518995"/>
              <a:gd name="connsiteY568" fmla="*/ 718186 h 6124354"/>
              <a:gd name="connsiteX569" fmla="*/ 5812692 w 8518995"/>
              <a:gd name="connsiteY569" fmla="*/ 773626 h 6124354"/>
              <a:gd name="connsiteX570" fmla="*/ 5840391 w 8518995"/>
              <a:gd name="connsiteY570" fmla="*/ 801346 h 6124354"/>
              <a:gd name="connsiteX571" fmla="*/ 5879169 w 8518995"/>
              <a:gd name="connsiteY571" fmla="*/ 829066 h 6124354"/>
              <a:gd name="connsiteX572" fmla="*/ 5784993 w 8518995"/>
              <a:gd name="connsiteY572" fmla="*/ 751451 h 6124354"/>
              <a:gd name="connsiteX573" fmla="*/ 5757294 w 8518995"/>
              <a:gd name="connsiteY573" fmla="*/ 729276 h 6124354"/>
              <a:gd name="connsiteX574" fmla="*/ 5757294 w 8518995"/>
              <a:gd name="connsiteY574" fmla="*/ 756993 h 6124354"/>
              <a:gd name="connsiteX575" fmla="*/ 5668661 w 8518995"/>
              <a:gd name="connsiteY575" fmla="*/ 707101 h 6124354"/>
              <a:gd name="connsiteX576" fmla="*/ 5663122 w 8518995"/>
              <a:gd name="connsiteY576" fmla="*/ 712644 h 6124354"/>
              <a:gd name="connsiteX577" fmla="*/ 5757294 w 8518995"/>
              <a:gd name="connsiteY577" fmla="*/ 784713 h 6124354"/>
              <a:gd name="connsiteX578" fmla="*/ 5857009 w 8518995"/>
              <a:gd name="connsiteY578" fmla="*/ 873416 h 6124354"/>
              <a:gd name="connsiteX579" fmla="*/ 5840391 w 8518995"/>
              <a:gd name="connsiteY579" fmla="*/ 878961 h 6124354"/>
              <a:gd name="connsiteX580" fmla="*/ 5890247 w 8518995"/>
              <a:gd name="connsiteY580" fmla="*/ 939944 h 6124354"/>
              <a:gd name="connsiteX581" fmla="*/ 5917946 w 8518995"/>
              <a:gd name="connsiteY581" fmla="*/ 978751 h 6124354"/>
              <a:gd name="connsiteX582" fmla="*/ 6028739 w 8518995"/>
              <a:gd name="connsiteY582" fmla="*/ 1072999 h 6124354"/>
              <a:gd name="connsiteX583" fmla="*/ 6061977 w 8518995"/>
              <a:gd name="connsiteY583" fmla="*/ 1111806 h 6124354"/>
              <a:gd name="connsiteX584" fmla="*/ 5973341 w 8518995"/>
              <a:gd name="connsiteY584" fmla="*/ 1039733 h 6124354"/>
              <a:gd name="connsiteX585" fmla="*/ 5873626 w 8518995"/>
              <a:gd name="connsiteY585" fmla="*/ 967664 h 6124354"/>
              <a:gd name="connsiteX586" fmla="*/ 5956723 w 8518995"/>
              <a:gd name="connsiteY586" fmla="*/ 1078541 h 6124354"/>
              <a:gd name="connsiteX587" fmla="*/ 5917946 w 8518995"/>
              <a:gd name="connsiteY587" fmla="*/ 1039733 h 6124354"/>
              <a:gd name="connsiteX588" fmla="*/ 5845930 w 8518995"/>
              <a:gd name="connsiteY588" fmla="*/ 984296 h 6124354"/>
              <a:gd name="connsiteX589" fmla="*/ 5762834 w 8518995"/>
              <a:gd name="connsiteY589" fmla="*/ 912223 h 6124354"/>
              <a:gd name="connsiteX590" fmla="*/ 5735135 w 8518995"/>
              <a:gd name="connsiteY590" fmla="*/ 884506 h 6124354"/>
              <a:gd name="connsiteX591" fmla="*/ 5707439 w 8518995"/>
              <a:gd name="connsiteY591" fmla="*/ 878961 h 6124354"/>
              <a:gd name="connsiteX592" fmla="*/ 5696360 w 8518995"/>
              <a:gd name="connsiteY592" fmla="*/ 867874 h 6124354"/>
              <a:gd name="connsiteX593" fmla="*/ 5668661 w 8518995"/>
              <a:gd name="connsiteY593" fmla="*/ 806888 h 6124354"/>
              <a:gd name="connsiteX594" fmla="*/ 5663122 w 8518995"/>
              <a:gd name="connsiteY594" fmla="*/ 795804 h 6124354"/>
              <a:gd name="connsiteX595" fmla="*/ 5746216 w 8518995"/>
              <a:gd name="connsiteY595" fmla="*/ 851241 h 6124354"/>
              <a:gd name="connsiteX596" fmla="*/ 5779454 w 8518995"/>
              <a:gd name="connsiteY596" fmla="*/ 856786 h 6124354"/>
              <a:gd name="connsiteX597" fmla="*/ 5779454 w 8518995"/>
              <a:gd name="connsiteY597" fmla="*/ 845696 h 6124354"/>
              <a:gd name="connsiteX598" fmla="*/ 5652044 w 8518995"/>
              <a:gd name="connsiteY598" fmla="*/ 779171 h 6124354"/>
              <a:gd name="connsiteX599" fmla="*/ 5663122 w 8518995"/>
              <a:gd name="connsiteY599" fmla="*/ 795804 h 6124354"/>
              <a:gd name="connsiteX600" fmla="*/ 5646502 w 8518995"/>
              <a:gd name="connsiteY600" fmla="*/ 795804 h 6124354"/>
              <a:gd name="connsiteX601" fmla="*/ 5557869 w 8518995"/>
              <a:gd name="connsiteY601" fmla="*/ 756993 h 6124354"/>
              <a:gd name="connsiteX602" fmla="*/ 5508010 w 8518995"/>
              <a:gd name="connsiteY602" fmla="*/ 740364 h 6124354"/>
              <a:gd name="connsiteX603" fmla="*/ 5502471 w 8518995"/>
              <a:gd name="connsiteY603" fmla="*/ 745906 h 6124354"/>
              <a:gd name="connsiteX604" fmla="*/ 5591107 w 8518995"/>
              <a:gd name="connsiteY604" fmla="*/ 790259 h 6124354"/>
              <a:gd name="connsiteX605" fmla="*/ 5585565 w 8518995"/>
              <a:gd name="connsiteY605" fmla="*/ 806888 h 6124354"/>
              <a:gd name="connsiteX606" fmla="*/ 5435995 w 8518995"/>
              <a:gd name="connsiteY606" fmla="*/ 734818 h 6124354"/>
              <a:gd name="connsiteX607" fmla="*/ 5435995 w 8518995"/>
              <a:gd name="connsiteY607" fmla="*/ 740364 h 6124354"/>
              <a:gd name="connsiteX608" fmla="*/ 5718517 w 8518995"/>
              <a:gd name="connsiteY608" fmla="*/ 928856 h 6124354"/>
              <a:gd name="connsiteX609" fmla="*/ 5724056 w 8518995"/>
              <a:gd name="connsiteY609" fmla="*/ 912223 h 6124354"/>
              <a:gd name="connsiteX610" fmla="*/ 5768373 w 8518995"/>
              <a:gd name="connsiteY610" fmla="*/ 934401 h 6124354"/>
              <a:gd name="connsiteX611" fmla="*/ 5735135 w 8518995"/>
              <a:gd name="connsiteY611" fmla="*/ 951031 h 6124354"/>
              <a:gd name="connsiteX612" fmla="*/ 5773915 w 8518995"/>
              <a:gd name="connsiteY612" fmla="*/ 951031 h 6124354"/>
              <a:gd name="connsiteX613" fmla="*/ 5807153 w 8518995"/>
              <a:gd name="connsiteY613" fmla="*/ 978751 h 6124354"/>
              <a:gd name="connsiteX614" fmla="*/ 5773915 w 8518995"/>
              <a:gd name="connsiteY614" fmla="*/ 962118 h 6124354"/>
              <a:gd name="connsiteX615" fmla="*/ 5834852 w 8518995"/>
              <a:gd name="connsiteY615" fmla="*/ 1056366 h 6124354"/>
              <a:gd name="connsiteX616" fmla="*/ 5873626 w 8518995"/>
              <a:gd name="connsiteY616" fmla="*/ 1117348 h 6124354"/>
              <a:gd name="connsiteX617" fmla="*/ 5857009 w 8518995"/>
              <a:gd name="connsiteY617" fmla="*/ 1117348 h 6124354"/>
              <a:gd name="connsiteX618" fmla="*/ 5818231 w 8518995"/>
              <a:gd name="connsiteY618" fmla="*/ 1084086 h 6124354"/>
              <a:gd name="connsiteX619" fmla="*/ 5751755 w 8518995"/>
              <a:gd name="connsiteY619" fmla="*/ 1028646 h 6124354"/>
              <a:gd name="connsiteX620" fmla="*/ 5668661 w 8518995"/>
              <a:gd name="connsiteY620" fmla="*/ 973209 h 6124354"/>
              <a:gd name="connsiteX621" fmla="*/ 5618803 w 8518995"/>
              <a:gd name="connsiteY621" fmla="*/ 928856 h 6124354"/>
              <a:gd name="connsiteX622" fmla="*/ 5580025 w 8518995"/>
              <a:gd name="connsiteY622" fmla="*/ 895591 h 6124354"/>
              <a:gd name="connsiteX623" fmla="*/ 5552326 w 8518995"/>
              <a:gd name="connsiteY623" fmla="*/ 862328 h 6124354"/>
              <a:gd name="connsiteX624" fmla="*/ 5546787 w 8518995"/>
              <a:gd name="connsiteY624" fmla="*/ 873416 h 6124354"/>
              <a:gd name="connsiteX625" fmla="*/ 5563408 w 8518995"/>
              <a:gd name="connsiteY625" fmla="*/ 884506 h 6124354"/>
              <a:gd name="connsiteX626" fmla="*/ 5563408 w 8518995"/>
              <a:gd name="connsiteY626" fmla="*/ 906678 h 6124354"/>
              <a:gd name="connsiteX627" fmla="*/ 5546787 w 8518995"/>
              <a:gd name="connsiteY627" fmla="*/ 923311 h 6124354"/>
              <a:gd name="connsiteX628" fmla="*/ 5552326 w 8518995"/>
              <a:gd name="connsiteY628" fmla="*/ 890049 h 6124354"/>
              <a:gd name="connsiteX629" fmla="*/ 5463694 w 8518995"/>
              <a:gd name="connsiteY629" fmla="*/ 829066 h 6124354"/>
              <a:gd name="connsiteX630" fmla="*/ 5452615 w 8518995"/>
              <a:gd name="connsiteY630" fmla="*/ 817979 h 6124354"/>
              <a:gd name="connsiteX631" fmla="*/ 5375061 w 8518995"/>
              <a:gd name="connsiteY631" fmla="*/ 806888 h 6124354"/>
              <a:gd name="connsiteX632" fmla="*/ 5408299 w 8518995"/>
              <a:gd name="connsiteY632" fmla="*/ 823521 h 6124354"/>
              <a:gd name="connsiteX633" fmla="*/ 5447073 w 8518995"/>
              <a:gd name="connsiteY633" fmla="*/ 867874 h 6124354"/>
              <a:gd name="connsiteX634" fmla="*/ 5524631 w 8518995"/>
              <a:gd name="connsiteY634" fmla="*/ 912223 h 6124354"/>
              <a:gd name="connsiteX635" fmla="*/ 5546787 w 8518995"/>
              <a:gd name="connsiteY635" fmla="*/ 923311 h 6124354"/>
              <a:gd name="connsiteX636" fmla="*/ 5574486 w 8518995"/>
              <a:gd name="connsiteY636" fmla="*/ 945489 h 6124354"/>
              <a:gd name="connsiteX637" fmla="*/ 6061977 w 8518995"/>
              <a:gd name="connsiteY637" fmla="*/ 1366823 h 6124354"/>
              <a:gd name="connsiteX638" fmla="*/ 6255863 w 8518995"/>
              <a:gd name="connsiteY638" fmla="*/ 1594126 h 6124354"/>
              <a:gd name="connsiteX639" fmla="*/ 6183848 w 8518995"/>
              <a:gd name="connsiteY639" fmla="*/ 1461071 h 6124354"/>
              <a:gd name="connsiteX640" fmla="*/ 6161691 w 8518995"/>
              <a:gd name="connsiteY640" fmla="*/ 1438896 h 6124354"/>
              <a:gd name="connsiteX641" fmla="*/ 6095215 w 8518995"/>
              <a:gd name="connsiteY641" fmla="*/ 1350194 h 6124354"/>
              <a:gd name="connsiteX642" fmla="*/ 6045356 w 8518995"/>
              <a:gd name="connsiteY642" fmla="*/ 1305841 h 6124354"/>
              <a:gd name="connsiteX643" fmla="*/ 5984419 w 8518995"/>
              <a:gd name="connsiteY643" fmla="*/ 1217138 h 6124354"/>
              <a:gd name="connsiteX644" fmla="*/ 6056434 w 8518995"/>
              <a:gd name="connsiteY644" fmla="*/ 1283666 h 6124354"/>
              <a:gd name="connsiteX645" fmla="*/ 6061977 w 8518995"/>
              <a:gd name="connsiteY645" fmla="*/ 1278121 h 6124354"/>
              <a:gd name="connsiteX646" fmla="*/ 6056434 w 8518995"/>
              <a:gd name="connsiteY646" fmla="*/ 1261491 h 6124354"/>
              <a:gd name="connsiteX647" fmla="*/ 6133992 w 8518995"/>
              <a:gd name="connsiteY647" fmla="*/ 1333561 h 6124354"/>
              <a:gd name="connsiteX648" fmla="*/ 6189387 w 8518995"/>
              <a:gd name="connsiteY648" fmla="*/ 1405631 h 6124354"/>
              <a:gd name="connsiteX649" fmla="*/ 6200465 w 8518995"/>
              <a:gd name="connsiteY649" fmla="*/ 1411176 h 6124354"/>
              <a:gd name="connsiteX650" fmla="*/ 6266945 w 8518995"/>
              <a:gd name="connsiteY650" fmla="*/ 1477701 h 6124354"/>
              <a:gd name="connsiteX651" fmla="*/ 6322339 w 8518995"/>
              <a:gd name="connsiteY651" fmla="*/ 1533141 h 6124354"/>
              <a:gd name="connsiteX652" fmla="*/ 6344499 w 8518995"/>
              <a:gd name="connsiteY652" fmla="*/ 1549774 h 6124354"/>
              <a:gd name="connsiteX653" fmla="*/ 6399894 w 8518995"/>
              <a:gd name="connsiteY653" fmla="*/ 1644018 h 6124354"/>
              <a:gd name="connsiteX654" fmla="*/ 6399894 w 8518995"/>
              <a:gd name="connsiteY654" fmla="*/ 1649564 h 6124354"/>
              <a:gd name="connsiteX655" fmla="*/ 6377734 w 8518995"/>
              <a:gd name="connsiteY655" fmla="*/ 1638476 h 6124354"/>
              <a:gd name="connsiteX656" fmla="*/ 6394355 w 8518995"/>
              <a:gd name="connsiteY656" fmla="*/ 1660651 h 6124354"/>
              <a:gd name="connsiteX657" fmla="*/ 6438671 w 8518995"/>
              <a:gd name="connsiteY657" fmla="*/ 1699458 h 6124354"/>
              <a:gd name="connsiteX658" fmla="*/ 6488527 w 8518995"/>
              <a:gd name="connsiteY658" fmla="*/ 1777073 h 6124354"/>
              <a:gd name="connsiteX659" fmla="*/ 6505148 w 8518995"/>
              <a:gd name="connsiteY659" fmla="*/ 1815881 h 6124354"/>
              <a:gd name="connsiteX660" fmla="*/ 6488527 w 8518995"/>
              <a:gd name="connsiteY660" fmla="*/ 1810336 h 6124354"/>
              <a:gd name="connsiteX661" fmla="*/ 6482991 w 8518995"/>
              <a:gd name="connsiteY661" fmla="*/ 1810336 h 6124354"/>
              <a:gd name="connsiteX662" fmla="*/ 6538386 w 8518995"/>
              <a:gd name="connsiteY662" fmla="*/ 1887951 h 6124354"/>
              <a:gd name="connsiteX663" fmla="*/ 6543925 w 8518995"/>
              <a:gd name="connsiteY663" fmla="*/ 1876863 h 6124354"/>
              <a:gd name="connsiteX664" fmla="*/ 6593781 w 8518995"/>
              <a:gd name="connsiteY664" fmla="*/ 1982198 h 6124354"/>
              <a:gd name="connsiteX665" fmla="*/ 6532846 w 8518995"/>
              <a:gd name="connsiteY665" fmla="*/ 1904583 h 6124354"/>
              <a:gd name="connsiteX666" fmla="*/ 6555003 w 8518995"/>
              <a:gd name="connsiteY666" fmla="*/ 1971111 h 6124354"/>
              <a:gd name="connsiteX667" fmla="*/ 6604862 w 8518995"/>
              <a:gd name="connsiteY667" fmla="*/ 2021006 h 6124354"/>
              <a:gd name="connsiteX668" fmla="*/ 6643639 w 8518995"/>
              <a:gd name="connsiteY668" fmla="*/ 2098621 h 6124354"/>
              <a:gd name="connsiteX669" fmla="*/ 6638100 w 8518995"/>
              <a:gd name="connsiteY669" fmla="*/ 2104163 h 6124354"/>
              <a:gd name="connsiteX670" fmla="*/ 6615940 w 8518995"/>
              <a:gd name="connsiteY670" fmla="*/ 2059814 h 6124354"/>
              <a:gd name="connsiteX671" fmla="*/ 6604862 w 8518995"/>
              <a:gd name="connsiteY671" fmla="*/ 2065356 h 6124354"/>
              <a:gd name="connsiteX672" fmla="*/ 6621479 w 8518995"/>
              <a:gd name="connsiteY672" fmla="*/ 2098621 h 6124354"/>
              <a:gd name="connsiteX673" fmla="*/ 6654718 w 8518995"/>
              <a:gd name="connsiteY673" fmla="*/ 2198411 h 6124354"/>
              <a:gd name="connsiteX674" fmla="*/ 6693495 w 8518995"/>
              <a:gd name="connsiteY674" fmla="*/ 2253848 h 6124354"/>
              <a:gd name="connsiteX675" fmla="*/ 6699037 w 8518995"/>
              <a:gd name="connsiteY675" fmla="*/ 2237218 h 6124354"/>
              <a:gd name="connsiteX676" fmla="*/ 6710115 w 8518995"/>
              <a:gd name="connsiteY676" fmla="*/ 2248306 h 6124354"/>
              <a:gd name="connsiteX677" fmla="*/ 6726733 w 8518995"/>
              <a:gd name="connsiteY677" fmla="*/ 2287113 h 6124354"/>
              <a:gd name="connsiteX678" fmla="*/ 6737811 w 8518995"/>
              <a:gd name="connsiteY678" fmla="*/ 2276026 h 6124354"/>
              <a:gd name="connsiteX679" fmla="*/ 6771049 w 8518995"/>
              <a:gd name="connsiteY679" fmla="*/ 2298201 h 6124354"/>
              <a:gd name="connsiteX680" fmla="*/ 6765510 w 8518995"/>
              <a:gd name="connsiteY680" fmla="*/ 2253848 h 6124354"/>
              <a:gd name="connsiteX681" fmla="*/ 6815369 w 8518995"/>
              <a:gd name="connsiteY681" fmla="*/ 2231673 h 6124354"/>
              <a:gd name="connsiteX682" fmla="*/ 6826447 w 8518995"/>
              <a:gd name="connsiteY682" fmla="*/ 2259393 h 6124354"/>
              <a:gd name="connsiteX683" fmla="*/ 6826447 w 8518995"/>
              <a:gd name="connsiteY683" fmla="*/ 2231673 h 6124354"/>
              <a:gd name="connsiteX684" fmla="*/ 6854146 w 8518995"/>
              <a:gd name="connsiteY684" fmla="*/ 2270481 h 6124354"/>
              <a:gd name="connsiteX685" fmla="*/ 6887381 w 8518995"/>
              <a:gd name="connsiteY685" fmla="*/ 2270481 h 6124354"/>
              <a:gd name="connsiteX686" fmla="*/ 6926161 w 8518995"/>
              <a:gd name="connsiteY686" fmla="*/ 2331463 h 6124354"/>
              <a:gd name="connsiteX687" fmla="*/ 6931701 w 8518995"/>
              <a:gd name="connsiteY687" fmla="*/ 2325918 h 6124354"/>
              <a:gd name="connsiteX688" fmla="*/ 6931701 w 8518995"/>
              <a:gd name="connsiteY688" fmla="*/ 2270481 h 6124354"/>
              <a:gd name="connsiteX689" fmla="*/ 6959399 w 8518995"/>
              <a:gd name="connsiteY689" fmla="*/ 2309288 h 6124354"/>
              <a:gd name="connsiteX690" fmla="*/ 6964939 w 8518995"/>
              <a:gd name="connsiteY690" fmla="*/ 2303746 h 6124354"/>
              <a:gd name="connsiteX691" fmla="*/ 6948318 w 8518995"/>
              <a:gd name="connsiteY691" fmla="*/ 2281568 h 6124354"/>
              <a:gd name="connsiteX692" fmla="*/ 7009255 w 8518995"/>
              <a:gd name="connsiteY692" fmla="*/ 2292656 h 6124354"/>
              <a:gd name="connsiteX693" fmla="*/ 6998781 w 8518995"/>
              <a:gd name="connsiteY693" fmla="*/ 2172103 h 6124354"/>
              <a:gd name="connsiteX694" fmla="*/ 7048033 w 8518995"/>
              <a:gd name="connsiteY694" fmla="*/ 2287113 h 6124354"/>
              <a:gd name="connsiteX695" fmla="*/ 7025873 w 8518995"/>
              <a:gd name="connsiteY695" fmla="*/ 2281568 h 6124354"/>
              <a:gd name="connsiteX696" fmla="*/ 7064653 w 8518995"/>
              <a:gd name="connsiteY696" fmla="*/ 2325918 h 6124354"/>
              <a:gd name="connsiteX697" fmla="*/ 7081271 w 8518995"/>
              <a:gd name="connsiteY697" fmla="*/ 2342550 h 6124354"/>
              <a:gd name="connsiteX698" fmla="*/ 7070193 w 8518995"/>
              <a:gd name="connsiteY698" fmla="*/ 2359183 h 6124354"/>
              <a:gd name="connsiteX699" fmla="*/ 7103427 w 8518995"/>
              <a:gd name="connsiteY699" fmla="*/ 2481148 h 6124354"/>
              <a:gd name="connsiteX700" fmla="*/ 7097891 w 8518995"/>
              <a:gd name="connsiteY700" fmla="*/ 2486693 h 6124354"/>
              <a:gd name="connsiteX701" fmla="*/ 7075731 w 8518995"/>
              <a:gd name="connsiteY701" fmla="*/ 2453431 h 6124354"/>
              <a:gd name="connsiteX702" fmla="*/ 7136665 w 8518995"/>
              <a:gd name="connsiteY702" fmla="*/ 2619745 h 6124354"/>
              <a:gd name="connsiteX703" fmla="*/ 7147747 w 8518995"/>
              <a:gd name="connsiteY703" fmla="*/ 2619745 h 6124354"/>
              <a:gd name="connsiteX704" fmla="*/ 7158825 w 8518995"/>
              <a:gd name="connsiteY704" fmla="*/ 2592028 h 6124354"/>
              <a:gd name="connsiteX705" fmla="*/ 7175446 w 8518995"/>
              <a:gd name="connsiteY705" fmla="*/ 2625291 h 6124354"/>
              <a:gd name="connsiteX706" fmla="*/ 7147747 w 8518995"/>
              <a:gd name="connsiteY706" fmla="*/ 2702903 h 6124354"/>
              <a:gd name="connsiteX707" fmla="*/ 7147747 w 8518995"/>
              <a:gd name="connsiteY707" fmla="*/ 2697360 h 6124354"/>
              <a:gd name="connsiteX708" fmla="*/ 7147747 w 8518995"/>
              <a:gd name="connsiteY708" fmla="*/ 2664098 h 6124354"/>
              <a:gd name="connsiteX709" fmla="*/ 7136665 w 8518995"/>
              <a:gd name="connsiteY709" fmla="*/ 2686273 h 6124354"/>
              <a:gd name="connsiteX710" fmla="*/ 7103427 w 8518995"/>
              <a:gd name="connsiteY710" fmla="*/ 2625291 h 6124354"/>
              <a:gd name="connsiteX711" fmla="*/ 7092349 w 8518995"/>
              <a:gd name="connsiteY711" fmla="*/ 2558763 h 6124354"/>
              <a:gd name="connsiteX712" fmla="*/ 7108969 w 8518995"/>
              <a:gd name="connsiteY712" fmla="*/ 2580941 h 6124354"/>
              <a:gd name="connsiteX713" fmla="*/ 7048033 w 8518995"/>
              <a:gd name="connsiteY713" fmla="*/ 2386903 h 6124354"/>
              <a:gd name="connsiteX714" fmla="*/ 7042493 w 8518995"/>
              <a:gd name="connsiteY714" fmla="*/ 2486693 h 6124354"/>
              <a:gd name="connsiteX715" fmla="*/ 7053572 w 8518995"/>
              <a:gd name="connsiteY715" fmla="*/ 2503323 h 6124354"/>
              <a:gd name="connsiteX716" fmla="*/ 7064653 w 8518995"/>
              <a:gd name="connsiteY716" fmla="*/ 2514413 h 6124354"/>
              <a:gd name="connsiteX717" fmla="*/ 7092349 w 8518995"/>
              <a:gd name="connsiteY717" fmla="*/ 2558763 h 6124354"/>
              <a:gd name="connsiteX718" fmla="*/ 7092349 w 8518995"/>
              <a:gd name="connsiteY718" fmla="*/ 2713993 h 6124354"/>
              <a:gd name="connsiteX719" fmla="*/ 7064653 w 8518995"/>
              <a:gd name="connsiteY719" fmla="*/ 2719538 h 6124354"/>
              <a:gd name="connsiteX720" fmla="*/ 7081271 w 8518995"/>
              <a:gd name="connsiteY720" fmla="*/ 2780521 h 6124354"/>
              <a:gd name="connsiteX721" fmla="*/ 7097891 w 8518995"/>
              <a:gd name="connsiteY721" fmla="*/ 2747256 h 6124354"/>
              <a:gd name="connsiteX722" fmla="*/ 7097891 w 8518995"/>
              <a:gd name="connsiteY722" fmla="*/ 2769433 h 6124354"/>
              <a:gd name="connsiteX723" fmla="*/ 7125587 w 8518995"/>
              <a:gd name="connsiteY723" fmla="*/ 2758343 h 6124354"/>
              <a:gd name="connsiteX724" fmla="*/ 7114509 w 8518995"/>
              <a:gd name="connsiteY724" fmla="*/ 2791608 h 6124354"/>
              <a:gd name="connsiteX725" fmla="*/ 7120048 w 8518995"/>
              <a:gd name="connsiteY725" fmla="*/ 2791608 h 6124354"/>
              <a:gd name="connsiteX726" fmla="*/ 7136665 w 8518995"/>
              <a:gd name="connsiteY726" fmla="*/ 2747256 h 6124354"/>
              <a:gd name="connsiteX727" fmla="*/ 7158825 w 8518995"/>
              <a:gd name="connsiteY727" fmla="*/ 2808238 h 6124354"/>
              <a:gd name="connsiteX728" fmla="*/ 7158825 w 8518995"/>
              <a:gd name="connsiteY728" fmla="*/ 2763888 h 6124354"/>
              <a:gd name="connsiteX729" fmla="*/ 7164365 w 8518995"/>
              <a:gd name="connsiteY729" fmla="*/ 2763888 h 6124354"/>
              <a:gd name="connsiteX730" fmla="*/ 7164365 w 8518995"/>
              <a:gd name="connsiteY730" fmla="*/ 2841503 h 6124354"/>
              <a:gd name="connsiteX731" fmla="*/ 7169903 w 8518995"/>
              <a:gd name="connsiteY731" fmla="*/ 2841503 h 6124354"/>
              <a:gd name="connsiteX732" fmla="*/ 7180982 w 8518995"/>
              <a:gd name="connsiteY732" fmla="*/ 2813783 h 6124354"/>
              <a:gd name="connsiteX733" fmla="*/ 7186524 w 8518995"/>
              <a:gd name="connsiteY733" fmla="*/ 2863678 h 6124354"/>
              <a:gd name="connsiteX734" fmla="*/ 7180982 w 8518995"/>
              <a:gd name="connsiteY734" fmla="*/ 2891398 h 6124354"/>
              <a:gd name="connsiteX735" fmla="*/ 7169903 w 8518995"/>
              <a:gd name="connsiteY735" fmla="*/ 2980101 h 6124354"/>
              <a:gd name="connsiteX736" fmla="*/ 7180982 w 8518995"/>
              <a:gd name="connsiteY736" fmla="*/ 2891398 h 6124354"/>
              <a:gd name="connsiteX737" fmla="*/ 7197603 w 8518995"/>
              <a:gd name="connsiteY737" fmla="*/ 2913573 h 6124354"/>
              <a:gd name="connsiteX738" fmla="*/ 7214223 w 8518995"/>
              <a:gd name="connsiteY738" fmla="*/ 2880310 h 6124354"/>
              <a:gd name="connsiteX739" fmla="*/ 7236380 w 8518995"/>
              <a:gd name="connsiteY739" fmla="*/ 2885853 h 6124354"/>
              <a:gd name="connsiteX740" fmla="*/ 7230841 w 8518995"/>
              <a:gd name="connsiteY740" fmla="*/ 2930205 h 6124354"/>
              <a:gd name="connsiteX741" fmla="*/ 7225301 w 8518995"/>
              <a:gd name="connsiteY741" fmla="*/ 2930205 h 6124354"/>
              <a:gd name="connsiteX742" fmla="*/ 7219763 w 8518995"/>
              <a:gd name="connsiteY742" fmla="*/ 2908031 h 6124354"/>
              <a:gd name="connsiteX743" fmla="*/ 7208681 w 8518995"/>
              <a:gd name="connsiteY743" fmla="*/ 2913573 h 6124354"/>
              <a:gd name="connsiteX744" fmla="*/ 7197603 w 8518995"/>
              <a:gd name="connsiteY744" fmla="*/ 3007821 h 6124354"/>
              <a:gd name="connsiteX745" fmla="*/ 7153286 w 8518995"/>
              <a:gd name="connsiteY745" fmla="*/ 3046628 h 6124354"/>
              <a:gd name="connsiteX746" fmla="*/ 7142207 w 8518995"/>
              <a:gd name="connsiteY746" fmla="*/ 3002275 h 6124354"/>
              <a:gd name="connsiteX747" fmla="*/ 7136665 w 8518995"/>
              <a:gd name="connsiteY747" fmla="*/ 3002275 h 6124354"/>
              <a:gd name="connsiteX748" fmla="*/ 7131127 w 8518995"/>
              <a:gd name="connsiteY748" fmla="*/ 3024450 h 6124354"/>
              <a:gd name="connsiteX749" fmla="*/ 7125587 w 8518995"/>
              <a:gd name="connsiteY749" fmla="*/ 3024450 h 6124354"/>
              <a:gd name="connsiteX750" fmla="*/ 7114509 w 8518995"/>
              <a:gd name="connsiteY750" fmla="*/ 2957926 h 6124354"/>
              <a:gd name="connsiteX751" fmla="*/ 7114509 w 8518995"/>
              <a:gd name="connsiteY751" fmla="*/ 2874765 h 6124354"/>
              <a:gd name="connsiteX752" fmla="*/ 7103427 w 8518995"/>
              <a:gd name="connsiteY752" fmla="*/ 2946835 h 6124354"/>
              <a:gd name="connsiteX753" fmla="*/ 7097891 w 8518995"/>
              <a:gd name="connsiteY753" fmla="*/ 2930205 h 6124354"/>
              <a:gd name="connsiteX754" fmla="*/ 7092349 w 8518995"/>
              <a:gd name="connsiteY754" fmla="*/ 3007821 h 6124354"/>
              <a:gd name="connsiteX755" fmla="*/ 7075731 w 8518995"/>
              <a:gd name="connsiteY755" fmla="*/ 3090978 h 6124354"/>
              <a:gd name="connsiteX756" fmla="*/ 7042493 w 8518995"/>
              <a:gd name="connsiteY756" fmla="*/ 3113153 h 6124354"/>
              <a:gd name="connsiteX757" fmla="*/ 7092349 w 8518995"/>
              <a:gd name="connsiteY757" fmla="*/ 3151963 h 6124354"/>
              <a:gd name="connsiteX758" fmla="*/ 7075731 w 8518995"/>
              <a:gd name="connsiteY758" fmla="*/ 3185226 h 6124354"/>
              <a:gd name="connsiteX759" fmla="*/ 7070193 w 8518995"/>
              <a:gd name="connsiteY759" fmla="*/ 3229575 h 6124354"/>
              <a:gd name="connsiteX760" fmla="*/ 7070193 w 8518995"/>
              <a:gd name="connsiteY760" fmla="*/ 3268383 h 6124354"/>
              <a:gd name="connsiteX761" fmla="*/ 7075731 w 8518995"/>
              <a:gd name="connsiteY761" fmla="*/ 3268383 h 6124354"/>
              <a:gd name="connsiteX762" fmla="*/ 7081271 w 8518995"/>
              <a:gd name="connsiteY762" fmla="*/ 3251750 h 6124354"/>
              <a:gd name="connsiteX763" fmla="*/ 7086810 w 8518995"/>
              <a:gd name="connsiteY763" fmla="*/ 3334910 h 6124354"/>
              <a:gd name="connsiteX764" fmla="*/ 7103427 w 8518995"/>
              <a:gd name="connsiteY764" fmla="*/ 3329365 h 6124354"/>
              <a:gd name="connsiteX765" fmla="*/ 7120048 w 8518995"/>
              <a:gd name="connsiteY765" fmla="*/ 3440245 h 6124354"/>
              <a:gd name="connsiteX766" fmla="*/ 7120048 w 8518995"/>
              <a:gd name="connsiteY766" fmla="*/ 3445788 h 6124354"/>
              <a:gd name="connsiteX767" fmla="*/ 7131127 w 8518995"/>
              <a:gd name="connsiteY767" fmla="*/ 3451333 h 6124354"/>
              <a:gd name="connsiteX768" fmla="*/ 7153286 w 8518995"/>
              <a:gd name="connsiteY768" fmla="*/ 3362627 h 6124354"/>
              <a:gd name="connsiteX769" fmla="*/ 7169903 w 8518995"/>
              <a:gd name="connsiteY769" fmla="*/ 3395893 h 6124354"/>
              <a:gd name="connsiteX770" fmla="*/ 7203145 w 8518995"/>
              <a:gd name="connsiteY770" fmla="*/ 3373718 h 6124354"/>
              <a:gd name="connsiteX771" fmla="*/ 7186524 w 8518995"/>
              <a:gd name="connsiteY771" fmla="*/ 3345998 h 6124354"/>
              <a:gd name="connsiteX772" fmla="*/ 7186524 w 8518995"/>
              <a:gd name="connsiteY772" fmla="*/ 3323823 h 6124354"/>
              <a:gd name="connsiteX773" fmla="*/ 7203145 w 8518995"/>
              <a:gd name="connsiteY773" fmla="*/ 3273925 h 6124354"/>
              <a:gd name="connsiteX774" fmla="*/ 7219763 w 8518995"/>
              <a:gd name="connsiteY774" fmla="*/ 3201855 h 6124354"/>
              <a:gd name="connsiteX775" fmla="*/ 7241919 w 8518995"/>
              <a:gd name="connsiteY775" fmla="*/ 3190768 h 6124354"/>
              <a:gd name="connsiteX776" fmla="*/ 7253001 w 8518995"/>
              <a:gd name="connsiteY776" fmla="*/ 3201855 h 6124354"/>
              <a:gd name="connsiteX777" fmla="*/ 7247461 w 8518995"/>
              <a:gd name="connsiteY777" fmla="*/ 3279470 h 6124354"/>
              <a:gd name="connsiteX778" fmla="*/ 7241919 w 8518995"/>
              <a:gd name="connsiteY778" fmla="*/ 3334910 h 6124354"/>
              <a:gd name="connsiteX779" fmla="*/ 7247461 w 8518995"/>
              <a:gd name="connsiteY779" fmla="*/ 3334910 h 6124354"/>
              <a:gd name="connsiteX780" fmla="*/ 7275157 w 8518995"/>
              <a:gd name="connsiteY780" fmla="*/ 3273925 h 6124354"/>
              <a:gd name="connsiteX781" fmla="*/ 7286239 w 8518995"/>
              <a:gd name="connsiteY781" fmla="*/ 3273925 h 6124354"/>
              <a:gd name="connsiteX782" fmla="*/ 7275157 w 8518995"/>
              <a:gd name="connsiteY782" fmla="*/ 3229575 h 6124354"/>
              <a:gd name="connsiteX783" fmla="*/ 7275157 w 8518995"/>
              <a:gd name="connsiteY783" fmla="*/ 3174135 h 6124354"/>
              <a:gd name="connsiteX784" fmla="*/ 7280699 w 8518995"/>
              <a:gd name="connsiteY784" fmla="*/ 3196313 h 6124354"/>
              <a:gd name="connsiteX785" fmla="*/ 7330555 w 8518995"/>
              <a:gd name="connsiteY785" fmla="*/ 3196313 h 6124354"/>
              <a:gd name="connsiteX786" fmla="*/ 7319473 w 8518995"/>
              <a:gd name="connsiteY786" fmla="*/ 3246208 h 6124354"/>
              <a:gd name="connsiteX787" fmla="*/ 7341633 w 8518995"/>
              <a:gd name="connsiteY787" fmla="*/ 3240663 h 6124354"/>
              <a:gd name="connsiteX788" fmla="*/ 7325016 w 8518995"/>
              <a:gd name="connsiteY788" fmla="*/ 3323823 h 6124354"/>
              <a:gd name="connsiteX789" fmla="*/ 7308395 w 8518995"/>
              <a:gd name="connsiteY789" fmla="*/ 3318278 h 6124354"/>
              <a:gd name="connsiteX790" fmla="*/ 7302856 w 8518995"/>
              <a:gd name="connsiteY790" fmla="*/ 3362627 h 6124354"/>
              <a:gd name="connsiteX791" fmla="*/ 7286239 w 8518995"/>
              <a:gd name="connsiteY791" fmla="*/ 3429155 h 6124354"/>
              <a:gd name="connsiteX792" fmla="*/ 7280699 w 8518995"/>
              <a:gd name="connsiteY792" fmla="*/ 3467962 h 6124354"/>
              <a:gd name="connsiteX793" fmla="*/ 7264079 w 8518995"/>
              <a:gd name="connsiteY793" fmla="*/ 3423613 h 6124354"/>
              <a:gd name="connsiteX794" fmla="*/ 7258539 w 8518995"/>
              <a:gd name="connsiteY794" fmla="*/ 3418068 h 6124354"/>
              <a:gd name="connsiteX795" fmla="*/ 7236380 w 8518995"/>
              <a:gd name="connsiteY795" fmla="*/ 3479053 h 6124354"/>
              <a:gd name="connsiteX796" fmla="*/ 7230841 w 8518995"/>
              <a:gd name="connsiteY796" fmla="*/ 3479053 h 6124354"/>
              <a:gd name="connsiteX797" fmla="*/ 7236380 w 8518995"/>
              <a:gd name="connsiteY797" fmla="*/ 3445788 h 6124354"/>
              <a:gd name="connsiteX798" fmla="*/ 7230841 w 8518995"/>
              <a:gd name="connsiteY798" fmla="*/ 3445788 h 6124354"/>
              <a:gd name="connsiteX799" fmla="*/ 7203145 w 8518995"/>
              <a:gd name="connsiteY799" fmla="*/ 3501228 h 6124354"/>
              <a:gd name="connsiteX800" fmla="*/ 7192063 w 8518995"/>
              <a:gd name="connsiteY800" fmla="*/ 3495683 h 6124354"/>
              <a:gd name="connsiteX801" fmla="*/ 7186524 w 8518995"/>
              <a:gd name="connsiteY801" fmla="*/ 3445788 h 6124354"/>
              <a:gd name="connsiteX802" fmla="*/ 7158825 w 8518995"/>
              <a:gd name="connsiteY802" fmla="*/ 3617650 h 6124354"/>
              <a:gd name="connsiteX803" fmla="*/ 7164365 w 8518995"/>
              <a:gd name="connsiteY803" fmla="*/ 3623193 h 6124354"/>
              <a:gd name="connsiteX804" fmla="*/ 7186524 w 8518995"/>
              <a:gd name="connsiteY804" fmla="*/ 3551123 h 6124354"/>
              <a:gd name="connsiteX805" fmla="*/ 7192063 w 8518995"/>
              <a:gd name="connsiteY805" fmla="*/ 3556665 h 6124354"/>
              <a:gd name="connsiteX806" fmla="*/ 7169903 w 8518995"/>
              <a:gd name="connsiteY806" fmla="*/ 3667545 h 6124354"/>
              <a:gd name="connsiteX807" fmla="*/ 7153286 w 8518995"/>
              <a:gd name="connsiteY807" fmla="*/ 3623193 h 6124354"/>
              <a:gd name="connsiteX808" fmla="*/ 7120048 w 8518995"/>
              <a:gd name="connsiteY808" fmla="*/ 3745157 h 6124354"/>
              <a:gd name="connsiteX809" fmla="*/ 7120048 w 8518995"/>
              <a:gd name="connsiteY809" fmla="*/ 3562210 h 6124354"/>
              <a:gd name="connsiteX810" fmla="*/ 7114509 w 8518995"/>
              <a:gd name="connsiteY810" fmla="*/ 3562210 h 6124354"/>
              <a:gd name="connsiteX811" fmla="*/ 7103427 w 8518995"/>
              <a:gd name="connsiteY811" fmla="*/ 3606560 h 6124354"/>
              <a:gd name="connsiteX812" fmla="*/ 7081271 w 8518995"/>
              <a:gd name="connsiteY812" fmla="*/ 3673088 h 6124354"/>
              <a:gd name="connsiteX813" fmla="*/ 7075731 w 8518995"/>
              <a:gd name="connsiteY813" fmla="*/ 3678633 h 6124354"/>
              <a:gd name="connsiteX814" fmla="*/ 7059111 w 8518995"/>
              <a:gd name="connsiteY814" fmla="*/ 3717440 h 6124354"/>
              <a:gd name="connsiteX815" fmla="*/ 7070193 w 8518995"/>
              <a:gd name="connsiteY815" fmla="*/ 3789510 h 6124354"/>
              <a:gd name="connsiteX816" fmla="*/ 7103427 w 8518995"/>
              <a:gd name="connsiteY816" fmla="*/ 3933650 h 6124354"/>
              <a:gd name="connsiteX817" fmla="*/ 7070193 w 8518995"/>
              <a:gd name="connsiteY817" fmla="*/ 3966915 h 6124354"/>
              <a:gd name="connsiteX818" fmla="*/ 7064653 w 8518995"/>
              <a:gd name="connsiteY818" fmla="*/ 3939195 h 6124354"/>
              <a:gd name="connsiteX819" fmla="*/ 7053572 w 8518995"/>
              <a:gd name="connsiteY819" fmla="*/ 3961370 h 6124354"/>
              <a:gd name="connsiteX820" fmla="*/ 7036954 w 8518995"/>
              <a:gd name="connsiteY820" fmla="*/ 3950283 h 6124354"/>
              <a:gd name="connsiteX821" fmla="*/ 6964939 w 8518995"/>
              <a:gd name="connsiteY821" fmla="*/ 4088880 h 6124354"/>
              <a:gd name="connsiteX822" fmla="*/ 6981557 w 8518995"/>
              <a:gd name="connsiteY822" fmla="*/ 4094425 h 6124354"/>
              <a:gd name="connsiteX823" fmla="*/ 6970478 w 8518995"/>
              <a:gd name="connsiteY823" fmla="*/ 4105513 h 6124354"/>
              <a:gd name="connsiteX824" fmla="*/ 6937240 w 8518995"/>
              <a:gd name="connsiteY824" fmla="*/ 4160950 h 6124354"/>
              <a:gd name="connsiteX825" fmla="*/ 6931701 w 8518995"/>
              <a:gd name="connsiteY825" fmla="*/ 4210845 h 6124354"/>
              <a:gd name="connsiteX826" fmla="*/ 6937240 w 8518995"/>
              <a:gd name="connsiteY826" fmla="*/ 4277372 h 6124354"/>
              <a:gd name="connsiteX827" fmla="*/ 6948318 w 8518995"/>
              <a:gd name="connsiteY827" fmla="*/ 4343900 h 6124354"/>
              <a:gd name="connsiteX828" fmla="*/ 6931701 w 8518995"/>
              <a:gd name="connsiteY828" fmla="*/ 4404882 h 6124354"/>
              <a:gd name="connsiteX829" fmla="*/ 6909541 w 8518995"/>
              <a:gd name="connsiteY829" fmla="*/ 4476955 h 6124354"/>
              <a:gd name="connsiteX830" fmla="*/ 6915080 w 8518995"/>
              <a:gd name="connsiteY830" fmla="*/ 4488043 h 6124354"/>
              <a:gd name="connsiteX831" fmla="*/ 6931701 w 8518995"/>
              <a:gd name="connsiteY831" fmla="*/ 4465865 h 6124354"/>
              <a:gd name="connsiteX832" fmla="*/ 6937240 w 8518995"/>
              <a:gd name="connsiteY832" fmla="*/ 4482497 h 6124354"/>
              <a:gd name="connsiteX833" fmla="*/ 7009255 w 8518995"/>
              <a:gd name="connsiteY833" fmla="*/ 4288463 h 6124354"/>
              <a:gd name="connsiteX834" fmla="*/ 7014795 w 8518995"/>
              <a:gd name="connsiteY834" fmla="*/ 4294005 h 6124354"/>
              <a:gd name="connsiteX835" fmla="*/ 7031415 w 8518995"/>
              <a:gd name="connsiteY835" fmla="*/ 4288463 h 6124354"/>
              <a:gd name="connsiteX836" fmla="*/ 7048033 w 8518995"/>
              <a:gd name="connsiteY836" fmla="*/ 4332812 h 6124354"/>
              <a:gd name="connsiteX837" fmla="*/ 7064653 w 8518995"/>
              <a:gd name="connsiteY837" fmla="*/ 4371620 h 6124354"/>
              <a:gd name="connsiteX838" fmla="*/ 7053572 w 8518995"/>
              <a:gd name="connsiteY838" fmla="*/ 4404882 h 6124354"/>
              <a:gd name="connsiteX839" fmla="*/ 7042493 w 8518995"/>
              <a:gd name="connsiteY839" fmla="*/ 4460322 h 6124354"/>
              <a:gd name="connsiteX840" fmla="*/ 7042493 w 8518995"/>
              <a:gd name="connsiteY840" fmla="*/ 4488043 h 6124354"/>
              <a:gd name="connsiteX841" fmla="*/ 7020337 w 8518995"/>
              <a:gd name="connsiteY841" fmla="*/ 4532392 h 6124354"/>
              <a:gd name="connsiteX842" fmla="*/ 7020337 w 8518995"/>
              <a:gd name="connsiteY842" fmla="*/ 4499130 h 6124354"/>
              <a:gd name="connsiteX843" fmla="*/ 6959399 w 8518995"/>
              <a:gd name="connsiteY843" fmla="*/ 4615553 h 6124354"/>
              <a:gd name="connsiteX844" fmla="*/ 6937240 w 8518995"/>
              <a:gd name="connsiteY844" fmla="*/ 4654360 h 6124354"/>
              <a:gd name="connsiteX845" fmla="*/ 6859685 w 8518995"/>
              <a:gd name="connsiteY845" fmla="*/ 4759692 h 6124354"/>
              <a:gd name="connsiteX846" fmla="*/ 6848607 w 8518995"/>
              <a:gd name="connsiteY846" fmla="*/ 4770780 h 6124354"/>
              <a:gd name="connsiteX847" fmla="*/ 6843065 w 8518995"/>
              <a:gd name="connsiteY847" fmla="*/ 4781867 h 6124354"/>
              <a:gd name="connsiteX848" fmla="*/ 6787670 w 8518995"/>
              <a:gd name="connsiteY848" fmla="*/ 4837307 h 6124354"/>
              <a:gd name="connsiteX849" fmla="*/ 6771049 w 8518995"/>
              <a:gd name="connsiteY849" fmla="*/ 4870570 h 6124354"/>
              <a:gd name="connsiteX850" fmla="*/ 6748893 w 8518995"/>
              <a:gd name="connsiteY850" fmla="*/ 4914922 h 6124354"/>
              <a:gd name="connsiteX851" fmla="*/ 6721193 w 8518995"/>
              <a:gd name="connsiteY851" fmla="*/ 4926010 h 6124354"/>
              <a:gd name="connsiteX852" fmla="*/ 6638100 w 8518995"/>
              <a:gd name="connsiteY852" fmla="*/ 5031345 h 6124354"/>
              <a:gd name="connsiteX853" fmla="*/ 6599320 w 8518995"/>
              <a:gd name="connsiteY853" fmla="*/ 5120047 h 6124354"/>
              <a:gd name="connsiteX854" fmla="*/ 6604862 w 8518995"/>
              <a:gd name="connsiteY854" fmla="*/ 5125590 h 6124354"/>
              <a:gd name="connsiteX855" fmla="*/ 6621479 w 8518995"/>
              <a:gd name="connsiteY855" fmla="*/ 5097872 h 6124354"/>
              <a:gd name="connsiteX856" fmla="*/ 6665799 w 8518995"/>
              <a:gd name="connsiteY856" fmla="*/ 5064607 h 6124354"/>
              <a:gd name="connsiteX857" fmla="*/ 6704573 w 8518995"/>
              <a:gd name="connsiteY857" fmla="*/ 4981450 h 6124354"/>
              <a:gd name="connsiteX858" fmla="*/ 6710115 w 8518995"/>
              <a:gd name="connsiteY858" fmla="*/ 4981450 h 6124354"/>
              <a:gd name="connsiteX859" fmla="*/ 6682417 w 8518995"/>
              <a:gd name="connsiteY859" fmla="*/ 5053520 h 6124354"/>
              <a:gd name="connsiteX860" fmla="*/ 6699037 w 8518995"/>
              <a:gd name="connsiteY860" fmla="*/ 5047978 h 6124354"/>
              <a:gd name="connsiteX861" fmla="*/ 6682417 w 8518995"/>
              <a:gd name="connsiteY861" fmla="*/ 5075695 h 6124354"/>
              <a:gd name="connsiteX862" fmla="*/ 6654718 w 8518995"/>
              <a:gd name="connsiteY862" fmla="*/ 5108957 h 6124354"/>
              <a:gd name="connsiteX863" fmla="*/ 6654718 w 8518995"/>
              <a:gd name="connsiteY863" fmla="*/ 5153310 h 6124354"/>
              <a:gd name="connsiteX864" fmla="*/ 6721193 w 8518995"/>
              <a:gd name="connsiteY864" fmla="*/ 5086785 h 6124354"/>
              <a:gd name="connsiteX865" fmla="*/ 6715655 w 8518995"/>
              <a:gd name="connsiteY865" fmla="*/ 5081240 h 6124354"/>
              <a:gd name="connsiteX866" fmla="*/ 6693495 w 8518995"/>
              <a:gd name="connsiteY866" fmla="*/ 5108957 h 6124354"/>
              <a:gd name="connsiteX867" fmla="*/ 6665799 w 8518995"/>
              <a:gd name="connsiteY867" fmla="*/ 5131135 h 6124354"/>
              <a:gd name="connsiteX868" fmla="*/ 6660257 w 8518995"/>
              <a:gd name="connsiteY868" fmla="*/ 5125590 h 6124354"/>
              <a:gd name="connsiteX869" fmla="*/ 6693495 w 8518995"/>
              <a:gd name="connsiteY869" fmla="*/ 5103415 h 6124354"/>
              <a:gd name="connsiteX870" fmla="*/ 6687956 w 8518995"/>
              <a:gd name="connsiteY870" fmla="*/ 5097872 h 6124354"/>
              <a:gd name="connsiteX871" fmla="*/ 6671338 w 8518995"/>
              <a:gd name="connsiteY871" fmla="*/ 5103415 h 6124354"/>
              <a:gd name="connsiteX872" fmla="*/ 6710115 w 8518995"/>
              <a:gd name="connsiteY872" fmla="*/ 5064607 h 6124354"/>
              <a:gd name="connsiteX873" fmla="*/ 6732272 w 8518995"/>
              <a:gd name="connsiteY873" fmla="*/ 5042432 h 6124354"/>
              <a:gd name="connsiteX874" fmla="*/ 6776591 w 8518995"/>
              <a:gd name="connsiteY874" fmla="*/ 5020254 h 6124354"/>
              <a:gd name="connsiteX875" fmla="*/ 6815369 w 8518995"/>
              <a:gd name="connsiteY875" fmla="*/ 4992537 h 6124354"/>
              <a:gd name="connsiteX876" fmla="*/ 6848607 w 8518995"/>
              <a:gd name="connsiteY876" fmla="*/ 4931555 h 6124354"/>
              <a:gd name="connsiteX877" fmla="*/ 6854146 w 8518995"/>
              <a:gd name="connsiteY877" fmla="*/ 4920464 h 6124354"/>
              <a:gd name="connsiteX878" fmla="*/ 6876303 w 8518995"/>
              <a:gd name="connsiteY878" fmla="*/ 4892747 h 6124354"/>
              <a:gd name="connsiteX879" fmla="*/ 6859685 w 8518995"/>
              <a:gd name="connsiteY879" fmla="*/ 4959272 h 6124354"/>
              <a:gd name="connsiteX880" fmla="*/ 6837525 w 8518995"/>
              <a:gd name="connsiteY880" fmla="*/ 5003625 h 6124354"/>
              <a:gd name="connsiteX881" fmla="*/ 6804287 w 8518995"/>
              <a:gd name="connsiteY881" fmla="*/ 5059062 h 6124354"/>
              <a:gd name="connsiteX882" fmla="*/ 6771049 w 8518995"/>
              <a:gd name="connsiteY882" fmla="*/ 5120047 h 6124354"/>
              <a:gd name="connsiteX883" fmla="*/ 6748893 w 8518995"/>
              <a:gd name="connsiteY883" fmla="*/ 5136680 h 6124354"/>
              <a:gd name="connsiteX884" fmla="*/ 6754431 w 8518995"/>
              <a:gd name="connsiteY884" fmla="*/ 5142222 h 6124354"/>
              <a:gd name="connsiteX885" fmla="*/ 6771049 w 8518995"/>
              <a:gd name="connsiteY885" fmla="*/ 5131135 h 6124354"/>
              <a:gd name="connsiteX886" fmla="*/ 6715655 w 8518995"/>
              <a:gd name="connsiteY886" fmla="*/ 5181030 h 6124354"/>
              <a:gd name="connsiteX887" fmla="*/ 6671338 w 8518995"/>
              <a:gd name="connsiteY887" fmla="*/ 5208750 h 6124354"/>
              <a:gd name="connsiteX888" fmla="*/ 6676877 w 8518995"/>
              <a:gd name="connsiteY888" fmla="*/ 5214292 h 6124354"/>
              <a:gd name="connsiteX889" fmla="*/ 6699037 w 8518995"/>
              <a:gd name="connsiteY889" fmla="*/ 5203205 h 6124354"/>
              <a:gd name="connsiteX890" fmla="*/ 6682417 w 8518995"/>
              <a:gd name="connsiteY890" fmla="*/ 5247557 h 6124354"/>
              <a:gd name="connsiteX891" fmla="*/ 6638100 w 8518995"/>
              <a:gd name="connsiteY891" fmla="*/ 5314082 h 6124354"/>
              <a:gd name="connsiteX892" fmla="*/ 6632561 w 8518995"/>
              <a:gd name="connsiteY892" fmla="*/ 5330715 h 6124354"/>
              <a:gd name="connsiteX893" fmla="*/ 6615940 w 8518995"/>
              <a:gd name="connsiteY893" fmla="*/ 5391697 h 6124354"/>
              <a:gd name="connsiteX894" fmla="*/ 6599320 w 8518995"/>
              <a:gd name="connsiteY894" fmla="*/ 5424962 h 6124354"/>
              <a:gd name="connsiteX895" fmla="*/ 6566082 w 8518995"/>
              <a:gd name="connsiteY895" fmla="*/ 5458225 h 6124354"/>
              <a:gd name="connsiteX896" fmla="*/ 6543925 w 8518995"/>
              <a:gd name="connsiteY896" fmla="*/ 5480399 h 6124354"/>
              <a:gd name="connsiteX897" fmla="*/ 6482991 w 8518995"/>
              <a:gd name="connsiteY897" fmla="*/ 5546927 h 6124354"/>
              <a:gd name="connsiteX898" fmla="*/ 6477449 w 8518995"/>
              <a:gd name="connsiteY898" fmla="*/ 5541382 h 6124354"/>
              <a:gd name="connsiteX899" fmla="*/ 6543925 w 8518995"/>
              <a:gd name="connsiteY899" fmla="*/ 5469312 h 6124354"/>
              <a:gd name="connsiteX900" fmla="*/ 6532846 w 8518995"/>
              <a:gd name="connsiteY900" fmla="*/ 5463770 h 6124354"/>
              <a:gd name="connsiteX901" fmla="*/ 6333418 w 8518995"/>
              <a:gd name="connsiteY901" fmla="*/ 5696612 h 6124354"/>
              <a:gd name="connsiteX902" fmla="*/ 6338957 w 8518995"/>
              <a:gd name="connsiteY902" fmla="*/ 5702157 h 6124354"/>
              <a:gd name="connsiteX903" fmla="*/ 6355578 w 8518995"/>
              <a:gd name="connsiteY903" fmla="*/ 5691070 h 6124354"/>
              <a:gd name="connsiteX904" fmla="*/ 6311261 w 8518995"/>
              <a:gd name="connsiteY904" fmla="*/ 5763140 h 6124354"/>
              <a:gd name="connsiteX905" fmla="*/ 6289101 w 8518995"/>
              <a:gd name="connsiteY905" fmla="*/ 5779769 h 6124354"/>
              <a:gd name="connsiteX906" fmla="*/ 6222625 w 8518995"/>
              <a:gd name="connsiteY906" fmla="*/ 5868472 h 6124354"/>
              <a:gd name="connsiteX907" fmla="*/ 6266945 w 8518995"/>
              <a:gd name="connsiteY907" fmla="*/ 5813034 h 6124354"/>
              <a:gd name="connsiteX908" fmla="*/ 6300180 w 8518995"/>
              <a:gd name="connsiteY908" fmla="*/ 5790860 h 6124354"/>
              <a:gd name="connsiteX909" fmla="*/ 6283562 w 8518995"/>
              <a:gd name="connsiteY909" fmla="*/ 5818577 h 6124354"/>
              <a:gd name="connsiteX910" fmla="*/ 6405433 w 8518995"/>
              <a:gd name="connsiteY910" fmla="*/ 5696612 h 6124354"/>
              <a:gd name="connsiteX911" fmla="*/ 6394355 w 8518995"/>
              <a:gd name="connsiteY911" fmla="*/ 5691070 h 6124354"/>
              <a:gd name="connsiteX912" fmla="*/ 6460831 w 8518995"/>
              <a:gd name="connsiteY912" fmla="*/ 5596822 h 6124354"/>
              <a:gd name="connsiteX913" fmla="*/ 6455292 w 8518995"/>
              <a:gd name="connsiteY913" fmla="*/ 5591277 h 6124354"/>
              <a:gd name="connsiteX914" fmla="*/ 6394355 w 8518995"/>
              <a:gd name="connsiteY914" fmla="*/ 5657804 h 6124354"/>
              <a:gd name="connsiteX915" fmla="*/ 6388816 w 8518995"/>
              <a:gd name="connsiteY915" fmla="*/ 5652262 h 6124354"/>
              <a:gd name="connsiteX916" fmla="*/ 6444210 w 8518995"/>
              <a:gd name="connsiteY916" fmla="*/ 5585735 h 6124354"/>
              <a:gd name="connsiteX917" fmla="*/ 6444210 w 8518995"/>
              <a:gd name="connsiteY917" fmla="*/ 5591277 h 6124354"/>
              <a:gd name="connsiteX918" fmla="*/ 6499608 w 8518995"/>
              <a:gd name="connsiteY918" fmla="*/ 5558014 h 6124354"/>
              <a:gd name="connsiteX919" fmla="*/ 6505148 w 8518995"/>
              <a:gd name="connsiteY919" fmla="*/ 5563560 h 6124354"/>
              <a:gd name="connsiteX920" fmla="*/ 6460831 w 8518995"/>
              <a:gd name="connsiteY920" fmla="*/ 5607909 h 6124354"/>
              <a:gd name="connsiteX921" fmla="*/ 6555003 w 8518995"/>
              <a:gd name="connsiteY921" fmla="*/ 5552472 h 6124354"/>
              <a:gd name="connsiteX922" fmla="*/ 6715655 w 8518995"/>
              <a:gd name="connsiteY922" fmla="*/ 5347347 h 6124354"/>
              <a:gd name="connsiteX923" fmla="*/ 6726733 w 8518995"/>
              <a:gd name="connsiteY923" fmla="*/ 5336260 h 6124354"/>
              <a:gd name="connsiteX924" fmla="*/ 6732272 w 8518995"/>
              <a:gd name="connsiteY924" fmla="*/ 5341802 h 6124354"/>
              <a:gd name="connsiteX925" fmla="*/ 6693495 w 8518995"/>
              <a:gd name="connsiteY925" fmla="*/ 5408330 h 6124354"/>
              <a:gd name="connsiteX926" fmla="*/ 6699037 w 8518995"/>
              <a:gd name="connsiteY926" fmla="*/ 5408330 h 6124354"/>
              <a:gd name="connsiteX927" fmla="*/ 6732272 w 8518995"/>
              <a:gd name="connsiteY927" fmla="*/ 5386155 h 6124354"/>
              <a:gd name="connsiteX928" fmla="*/ 6726733 w 8518995"/>
              <a:gd name="connsiteY928" fmla="*/ 5369522 h 6124354"/>
              <a:gd name="connsiteX929" fmla="*/ 6748893 w 8518995"/>
              <a:gd name="connsiteY929" fmla="*/ 5330715 h 6124354"/>
              <a:gd name="connsiteX930" fmla="*/ 6804287 w 8518995"/>
              <a:gd name="connsiteY930" fmla="*/ 5308540 h 6124354"/>
              <a:gd name="connsiteX931" fmla="*/ 6787670 w 8518995"/>
              <a:gd name="connsiteY931" fmla="*/ 5347347 h 6124354"/>
              <a:gd name="connsiteX932" fmla="*/ 6782127 w 8518995"/>
              <a:gd name="connsiteY932" fmla="*/ 5358435 h 6124354"/>
              <a:gd name="connsiteX933" fmla="*/ 6776591 w 8518995"/>
              <a:gd name="connsiteY933" fmla="*/ 5436050 h 6124354"/>
              <a:gd name="connsiteX934" fmla="*/ 6748893 w 8518995"/>
              <a:gd name="connsiteY934" fmla="*/ 5458225 h 6124354"/>
              <a:gd name="connsiteX935" fmla="*/ 6599320 w 8518995"/>
              <a:gd name="connsiteY935" fmla="*/ 5635630 h 6124354"/>
              <a:gd name="connsiteX936" fmla="*/ 6455292 w 8518995"/>
              <a:gd name="connsiteY936" fmla="*/ 5796402 h 6124354"/>
              <a:gd name="connsiteX937" fmla="*/ 6427593 w 8518995"/>
              <a:gd name="connsiteY937" fmla="*/ 5813034 h 6124354"/>
              <a:gd name="connsiteX938" fmla="*/ 6388816 w 8518995"/>
              <a:gd name="connsiteY938" fmla="*/ 5835209 h 6124354"/>
              <a:gd name="connsiteX939" fmla="*/ 6316800 w 8518995"/>
              <a:gd name="connsiteY939" fmla="*/ 5890650 h 6124354"/>
              <a:gd name="connsiteX940" fmla="*/ 6322339 w 8518995"/>
              <a:gd name="connsiteY940" fmla="*/ 5901737 h 6124354"/>
              <a:gd name="connsiteX941" fmla="*/ 6338957 w 8518995"/>
              <a:gd name="connsiteY941" fmla="*/ 5896192 h 6124354"/>
              <a:gd name="connsiteX942" fmla="*/ 6338957 w 8518995"/>
              <a:gd name="connsiteY942" fmla="*/ 5901737 h 6124354"/>
              <a:gd name="connsiteX943" fmla="*/ 6228164 w 8518995"/>
              <a:gd name="connsiteY943" fmla="*/ 5990439 h 6124354"/>
              <a:gd name="connsiteX944" fmla="*/ 6222625 w 8518995"/>
              <a:gd name="connsiteY944" fmla="*/ 5984897 h 6124354"/>
              <a:gd name="connsiteX945" fmla="*/ 6255863 w 8518995"/>
              <a:gd name="connsiteY945" fmla="*/ 5940544 h 6124354"/>
              <a:gd name="connsiteX946" fmla="*/ 6250324 w 8518995"/>
              <a:gd name="connsiteY946" fmla="*/ 5935002 h 6124354"/>
              <a:gd name="connsiteX947" fmla="*/ 6233706 w 8518995"/>
              <a:gd name="connsiteY947" fmla="*/ 5962719 h 6124354"/>
              <a:gd name="connsiteX948" fmla="*/ 6206007 w 8518995"/>
              <a:gd name="connsiteY948" fmla="*/ 5979352 h 6124354"/>
              <a:gd name="connsiteX949" fmla="*/ 6161691 w 8518995"/>
              <a:gd name="connsiteY949" fmla="*/ 6001527 h 6124354"/>
              <a:gd name="connsiteX950" fmla="*/ 6128453 w 8518995"/>
              <a:gd name="connsiteY950" fmla="*/ 6034792 h 6124354"/>
              <a:gd name="connsiteX951" fmla="*/ 6106293 w 8518995"/>
              <a:gd name="connsiteY951" fmla="*/ 6062509 h 6124354"/>
              <a:gd name="connsiteX952" fmla="*/ 6111832 w 8518995"/>
              <a:gd name="connsiteY952" fmla="*/ 6062509 h 6124354"/>
              <a:gd name="connsiteX953" fmla="*/ 6012118 w 8518995"/>
              <a:gd name="connsiteY953" fmla="*/ 6123495 h 6124354"/>
              <a:gd name="connsiteX954" fmla="*/ 6194926 w 8518995"/>
              <a:gd name="connsiteY954" fmla="*/ 5935002 h 6124354"/>
              <a:gd name="connsiteX955" fmla="*/ 6161691 w 8518995"/>
              <a:gd name="connsiteY955" fmla="*/ 5962719 h 6124354"/>
              <a:gd name="connsiteX956" fmla="*/ 6106293 w 8518995"/>
              <a:gd name="connsiteY956" fmla="*/ 6012614 h 6124354"/>
              <a:gd name="connsiteX957" fmla="*/ 6095215 w 8518995"/>
              <a:gd name="connsiteY957" fmla="*/ 6012614 h 6124354"/>
              <a:gd name="connsiteX958" fmla="*/ 6067516 w 8518995"/>
              <a:gd name="connsiteY958" fmla="*/ 6029247 h 6124354"/>
              <a:gd name="connsiteX959" fmla="*/ 6034278 w 8518995"/>
              <a:gd name="connsiteY959" fmla="*/ 6068054 h 6124354"/>
              <a:gd name="connsiteX960" fmla="*/ 5982709 w 8518995"/>
              <a:gd name="connsiteY960" fmla="*/ 6124354 h 6124354"/>
              <a:gd name="connsiteX961" fmla="*/ 1605203 w 8518995"/>
              <a:gd name="connsiteY961" fmla="*/ 6124354 h 6124354"/>
              <a:gd name="connsiteX962" fmla="*/ 1551352 w 8518995"/>
              <a:gd name="connsiteY962" fmla="*/ 6085630 h 6124354"/>
              <a:gd name="connsiteX963" fmla="*/ 1263242 w 8518995"/>
              <a:gd name="connsiteY963" fmla="*/ 5874996 h 6124354"/>
              <a:gd name="connsiteX964" fmla="*/ 1174594 w 8518995"/>
              <a:gd name="connsiteY964" fmla="*/ 5791848 h 6124354"/>
              <a:gd name="connsiteX965" fmla="*/ 1085946 w 8518995"/>
              <a:gd name="connsiteY965" fmla="*/ 5692074 h 6124354"/>
              <a:gd name="connsiteX966" fmla="*/ 897569 w 8518995"/>
              <a:gd name="connsiteY966" fmla="*/ 5486982 h 6124354"/>
              <a:gd name="connsiteX967" fmla="*/ 892029 w 8518995"/>
              <a:gd name="connsiteY967" fmla="*/ 5475897 h 6124354"/>
              <a:gd name="connsiteX968" fmla="*/ 880948 w 8518995"/>
              <a:gd name="connsiteY968" fmla="*/ 5453722 h 6124354"/>
              <a:gd name="connsiteX969" fmla="*/ 847704 w 8518995"/>
              <a:gd name="connsiteY969" fmla="*/ 5426008 h 6124354"/>
              <a:gd name="connsiteX970" fmla="*/ 803378 w 8518995"/>
              <a:gd name="connsiteY970" fmla="*/ 5370577 h 6124354"/>
              <a:gd name="connsiteX971" fmla="*/ 731351 w 8518995"/>
              <a:gd name="connsiteY971" fmla="*/ 5270803 h 6124354"/>
              <a:gd name="connsiteX972" fmla="*/ 714730 w 8518995"/>
              <a:gd name="connsiteY972" fmla="*/ 5254173 h 6124354"/>
              <a:gd name="connsiteX973" fmla="*/ 709191 w 8518995"/>
              <a:gd name="connsiteY973" fmla="*/ 5259718 h 6124354"/>
              <a:gd name="connsiteX974" fmla="*/ 720269 w 8518995"/>
              <a:gd name="connsiteY974" fmla="*/ 5276345 h 6124354"/>
              <a:gd name="connsiteX975" fmla="*/ 786758 w 8518995"/>
              <a:gd name="connsiteY975" fmla="*/ 5376120 h 6124354"/>
              <a:gd name="connsiteX976" fmla="*/ 853243 w 8518995"/>
              <a:gd name="connsiteY976" fmla="*/ 5481440 h 6124354"/>
              <a:gd name="connsiteX977" fmla="*/ 847704 w 8518995"/>
              <a:gd name="connsiteY977" fmla="*/ 5486982 h 6124354"/>
              <a:gd name="connsiteX978" fmla="*/ 759053 w 8518995"/>
              <a:gd name="connsiteY978" fmla="*/ 5387207 h 6124354"/>
              <a:gd name="connsiteX979" fmla="*/ 675947 w 8518995"/>
              <a:gd name="connsiteY979" fmla="*/ 5276345 h 6124354"/>
              <a:gd name="connsiteX980" fmla="*/ 681486 w 8518995"/>
              <a:gd name="connsiteY980" fmla="*/ 5259718 h 6124354"/>
              <a:gd name="connsiteX981" fmla="*/ 664865 w 8518995"/>
              <a:gd name="connsiteY981" fmla="*/ 5237546 h 6124354"/>
              <a:gd name="connsiteX982" fmla="*/ 631621 w 8518995"/>
              <a:gd name="connsiteY982" fmla="*/ 5176573 h 6124354"/>
              <a:gd name="connsiteX983" fmla="*/ 628365 w 8518995"/>
              <a:gd name="connsiteY983" fmla="*/ 5183089 h 6124354"/>
              <a:gd name="connsiteX984" fmla="*/ 574833 w 8518995"/>
              <a:gd name="connsiteY984" fmla="*/ 5107977 h 6124354"/>
              <a:gd name="connsiteX985" fmla="*/ 542973 w 8518995"/>
              <a:gd name="connsiteY985" fmla="*/ 5015825 h 6124354"/>
              <a:gd name="connsiteX986" fmla="*/ 581757 w 8518995"/>
              <a:gd name="connsiteY986" fmla="*/ 5071253 h 6124354"/>
              <a:gd name="connsiteX987" fmla="*/ 620540 w 8518995"/>
              <a:gd name="connsiteY987" fmla="*/ 5137772 h 6124354"/>
              <a:gd name="connsiteX988" fmla="*/ 603919 w 8518995"/>
              <a:gd name="connsiteY988" fmla="*/ 5104512 h 6124354"/>
              <a:gd name="connsiteX989" fmla="*/ 620540 w 8518995"/>
              <a:gd name="connsiteY989" fmla="*/ 5104512 h 6124354"/>
              <a:gd name="connsiteX990" fmla="*/ 615001 w 8518995"/>
              <a:gd name="connsiteY990" fmla="*/ 5093425 h 6124354"/>
              <a:gd name="connsiteX991" fmla="*/ 576217 w 8518995"/>
              <a:gd name="connsiteY991" fmla="*/ 5054626 h 6124354"/>
              <a:gd name="connsiteX992" fmla="*/ 576217 w 8518995"/>
              <a:gd name="connsiteY992" fmla="*/ 5043539 h 6124354"/>
              <a:gd name="connsiteX993" fmla="*/ 570678 w 8518995"/>
              <a:gd name="connsiteY993" fmla="*/ 5015825 h 6124354"/>
              <a:gd name="connsiteX994" fmla="*/ 539387 w 8518995"/>
              <a:gd name="connsiteY994" fmla="*/ 4989738 h 6124354"/>
              <a:gd name="connsiteX995" fmla="*/ 542973 w 8518995"/>
              <a:gd name="connsiteY995" fmla="*/ 4982566 h 6124354"/>
              <a:gd name="connsiteX996" fmla="*/ 537434 w 8518995"/>
              <a:gd name="connsiteY996" fmla="*/ 4988108 h 6124354"/>
              <a:gd name="connsiteX997" fmla="*/ 539387 w 8518995"/>
              <a:gd name="connsiteY997" fmla="*/ 4989738 h 6124354"/>
              <a:gd name="connsiteX998" fmla="*/ 531892 w 8518995"/>
              <a:gd name="connsiteY998" fmla="*/ 5004737 h 6124354"/>
              <a:gd name="connsiteX999" fmla="*/ 393379 w 8518995"/>
              <a:gd name="connsiteY999" fmla="*/ 4699868 h 6124354"/>
              <a:gd name="connsiteX1000" fmla="*/ 415542 w 8518995"/>
              <a:gd name="connsiteY1000" fmla="*/ 4749757 h 6124354"/>
              <a:gd name="connsiteX1001" fmla="*/ 437701 w 8518995"/>
              <a:gd name="connsiteY1001" fmla="*/ 4783016 h 6124354"/>
              <a:gd name="connsiteX1002" fmla="*/ 365677 w 8518995"/>
              <a:gd name="connsiteY1002" fmla="*/ 4589009 h 6124354"/>
              <a:gd name="connsiteX1003" fmla="*/ 349056 w 8518995"/>
              <a:gd name="connsiteY1003" fmla="*/ 4577921 h 6124354"/>
              <a:gd name="connsiteX1004" fmla="*/ 337972 w 8518995"/>
              <a:gd name="connsiteY1004" fmla="*/ 4555749 h 6124354"/>
              <a:gd name="connsiteX1005" fmla="*/ 337972 w 8518995"/>
              <a:gd name="connsiteY1005" fmla="*/ 4533581 h 6124354"/>
              <a:gd name="connsiteX1006" fmla="*/ 321352 w 8518995"/>
              <a:gd name="connsiteY1006" fmla="*/ 4472607 h 6124354"/>
              <a:gd name="connsiteX1007" fmla="*/ 310270 w 8518995"/>
              <a:gd name="connsiteY1007" fmla="*/ 4383917 h 6124354"/>
              <a:gd name="connsiteX1008" fmla="*/ 277029 w 8518995"/>
              <a:gd name="connsiteY1008" fmla="*/ 4322944 h 6124354"/>
              <a:gd name="connsiteX1009" fmla="*/ 254866 w 8518995"/>
              <a:gd name="connsiteY1009" fmla="*/ 4250883 h 6124354"/>
              <a:gd name="connsiteX1010" fmla="*/ 249327 w 8518995"/>
              <a:gd name="connsiteY1010" fmla="*/ 4195455 h 6124354"/>
              <a:gd name="connsiteX1011" fmla="*/ 227161 w 8518995"/>
              <a:gd name="connsiteY1011" fmla="*/ 4117852 h 6124354"/>
              <a:gd name="connsiteX1012" fmla="*/ 216083 w 8518995"/>
              <a:gd name="connsiteY1012" fmla="*/ 4090135 h 6124354"/>
              <a:gd name="connsiteX1013" fmla="*/ 205001 w 8518995"/>
              <a:gd name="connsiteY1013" fmla="*/ 3951558 h 6124354"/>
              <a:gd name="connsiteX1014" fmla="*/ 182839 w 8518995"/>
              <a:gd name="connsiteY1014" fmla="*/ 3801898 h 6124354"/>
              <a:gd name="connsiteX1015" fmla="*/ 171757 w 8518995"/>
              <a:gd name="connsiteY1015" fmla="*/ 3635604 h 6124354"/>
              <a:gd name="connsiteX1016" fmla="*/ 171757 w 8518995"/>
              <a:gd name="connsiteY1016" fmla="*/ 3530287 h 6124354"/>
              <a:gd name="connsiteX1017" fmla="*/ 171757 w 8518995"/>
              <a:gd name="connsiteY1017" fmla="*/ 3452684 h 6124354"/>
              <a:gd name="connsiteX1018" fmla="*/ 171757 w 8518995"/>
              <a:gd name="connsiteY1018" fmla="*/ 3391711 h 6124354"/>
              <a:gd name="connsiteX1019" fmla="*/ 166218 w 8518995"/>
              <a:gd name="connsiteY1019" fmla="*/ 3325196 h 6124354"/>
              <a:gd name="connsiteX1020" fmla="*/ 171757 w 8518995"/>
              <a:gd name="connsiteY1020" fmla="*/ 3286394 h 6124354"/>
              <a:gd name="connsiteX1021" fmla="*/ 166218 w 8518995"/>
              <a:gd name="connsiteY1021" fmla="*/ 3286394 h 6124354"/>
              <a:gd name="connsiteX1022" fmla="*/ 155137 w 8518995"/>
              <a:gd name="connsiteY1022" fmla="*/ 3314111 h 6124354"/>
              <a:gd name="connsiteX1023" fmla="*/ 149594 w 8518995"/>
              <a:gd name="connsiteY1023" fmla="*/ 3308566 h 6124354"/>
              <a:gd name="connsiteX1024" fmla="*/ 177300 w 8518995"/>
              <a:gd name="connsiteY1024" fmla="*/ 3236505 h 6124354"/>
              <a:gd name="connsiteX1025" fmla="*/ 182839 w 8518995"/>
              <a:gd name="connsiteY1025" fmla="*/ 3264222 h 6124354"/>
              <a:gd name="connsiteX1026" fmla="*/ 193920 w 8518995"/>
              <a:gd name="connsiteY1026" fmla="*/ 3197707 h 6124354"/>
              <a:gd name="connsiteX1027" fmla="*/ 182839 w 8518995"/>
              <a:gd name="connsiteY1027" fmla="*/ 3203249 h 6124354"/>
              <a:gd name="connsiteX1028" fmla="*/ 177300 w 8518995"/>
              <a:gd name="connsiteY1028" fmla="*/ 3186620 h 6124354"/>
              <a:gd name="connsiteX1029" fmla="*/ 177300 w 8518995"/>
              <a:gd name="connsiteY1029" fmla="*/ 3097932 h 6124354"/>
              <a:gd name="connsiteX1030" fmla="*/ 160676 w 8518995"/>
              <a:gd name="connsiteY1030" fmla="*/ 3020329 h 6124354"/>
              <a:gd name="connsiteX1031" fmla="*/ 155137 w 8518995"/>
              <a:gd name="connsiteY1031" fmla="*/ 3031413 h 6124354"/>
              <a:gd name="connsiteX1032" fmla="*/ 160676 w 8518995"/>
              <a:gd name="connsiteY1032" fmla="*/ 2981528 h 6124354"/>
              <a:gd name="connsiteX1033" fmla="*/ 149594 w 8518995"/>
              <a:gd name="connsiteY1033" fmla="*/ 2915012 h 6124354"/>
              <a:gd name="connsiteX1034" fmla="*/ 155137 w 8518995"/>
              <a:gd name="connsiteY1034" fmla="*/ 2931639 h 6124354"/>
              <a:gd name="connsiteX1035" fmla="*/ 166218 w 8518995"/>
              <a:gd name="connsiteY1035" fmla="*/ 2926096 h 6124354"/>
              <a:gd name="connsiteX1036" fmla="*/ 199459 w 8518995"/>
              <a:gd name="connsiteY1036" fmla="*/ 2793066 h 6124354"/>
              <a:gd name="connsiteX1037" fmla="*/ 199459 w 8518995"/>
              <a:gd name="connsiteY1037" fmla="*/ 2798608 h 6124354"/>
              <a:gd name="connsiteX1038" fmla="*/ 171757 w 8518995"/>
              <a:gd name="connsiteY1038" fmla="*/ 2981528 h 6124354"/>
              <a:gd name="connsiteX1039" fmla="*/ 205001 w 8518995"/>
              <a:gd name="connsiteY1039" fmla="*/ 2859581 h 6124354"/>
              <a:gd name="connsiteX1040" fmla="*/ 243785 w 8518995"/>
              <a:gd name="connsiteY1040" fmla="*/ 2610142 h 6124354"/>
              <a:gd name="connsiteX1041" fmla="*/ 243785 w 8518995"/>
              <a:gd name="connsiteY1041" fmla="*/ 2587971 h 6124354"/>
              <a:gd name="connsiteX1042" fmla="*/ 210541 w 8518995"/>
              <a:gd name="connsiteY1042" fmla="*/ 2632314 h 6124354"/>
              <a:gd name="connsiteX1043" fmla="*/ 210541 w 8518995"/>
              <a:gd name="connsiteY1043" fmla="*/ 2582429 h 6124354"/>
              <a:gd name="connsiteX1044" fmla="*/ 232703 w 8518995"/>
              <a:gd name="connsiteY1044" fmla="*/ 2587971 h 6124354"/>
              <a:gd name="connsiteX1045" fmla="*/ 243785 w 8518995"/>
              <a:gd name="connsiteY1045" fmla="*/ 2560257 h 6124354"/>
              <a:gd name="connsiteX1046" fmla="*/ 232703 w 8518995"/>
              <a:gd name="connsiteY1046" fmla="*/ 2560257 h 6124354"/>
              <a:gd name="connsiteX1047" fmla="*/ 227161 w 8518995"/>
              <a:gd name="connsiteY1047" fmla="*/ 2543627 h 6124354"/>
              <a:gd name="connsiteX1048" fmla="*/ 243785 w 8518995"/>
              <a:gd name="connsiteY1048" fmla="*/ 2499283 h 6124354"/>
              <a:gd name="connsiteX1049" fmla="*/ 260405 w 8518995"/>
              <a:gd name="connsiteY1049" fmla="*/ 2382879 h 6124354"/>
              <a:gd name="connsiteX1050" fmla="*/ 243785 w 8518995"/>
              <a:gd name="connsiteY1050" fmla="*/ 2443852 h 6124354"/>
              <a:gd name="connsiteX1051" fmla="*/ 249327 w 8518995"/>
              <a:gd name="connsiteY1051" fmla="*/ 2421680 h 6124354"/>
              <a:gd name="connsiteX1052" fmla="*/ 254866 w 8518995"/>
              <a:gd name="connsiteY1052" fmla="*/ 2421680 h 6124354"/>
              <a:gd name="connsiteX1053" fmla="*/ 238246 w 8518995"/>
              <a:gd name="connsiteY1053" fmla="*/ 2482654 h 6124354"/>
              <a:gd name="connsiteX1054" fmla="*/ 232703 w 8518995"/>
              <a:gd name="connsiteY1054" fmla="*/ 2482654 h 6124354"/>
              <a:gd name="connsiteX1055" fmla="*/ 232703 w 8518995"/>
              <a:gd name="connsiteY1055" fmla="*/ 2460482 h 6124354"/>
              <a:gd name="connsiteX1056" fmla="*/ 216083 w 8518995"/>
              <a:gd name="connsiteY1056" fmla="*/ 2521455 h 6124354"/>
              <a:gd name="connsiteX1057" fmla="*/ 188378 w 8518995"/>
              <a:gd name="connsiteY1057" fmla="*/ 2610142 h 6124354"/>
              <a:gd name="connsiteX1058" fmla="*/ 188378 w 8518995"/>
              <a:gd name="connsiteY1058" fmla="*/ 2621230 h 6124354"/>
              <a:gd name="connsiteX1059" fmla="*/ 193920 w 8518995"/>
              <a:gd name="connsiteY1059" fmla="*/ 2671116 h 6124354"/>
              <a:gd name="connsiteX1060" fmla="*/ 193920 w 8518995"/>
              <a:gd name="connsiteY1060" fmla="*/ 2709917 h 6124354"/>
              <a:gd name="connsiteX1061" fmla="*/ 166218 w 8518995"/>
              <a:gd name="connsiteY1061" fmla="*/ 2804150 h 6124354"/>
              <a:gd name="connsiteX1062" fmla="*/ 182839 w 8518995"/>
              <a:gd name="connsiteY1062" fmla="*/ 2737635 h 6124354"/>
              <a:gd name="connsiteX1063" fmla="*/ 177300 w 8518995"/>
              <a:gd name="connsiteY1063" fmla="*/ 2732092 h 6124354"/>
              <a:gd name="connsiteX1064" fmla="*/ 144055 w 8518995"/>
              <a:gd name="connsiteY1064" fmla="*/ 2793066 h 6124354"/>
              <a:gd name="connsiteX1065" fmla="*/ 121892 w 8518995"/>
              <a:gd name="connsiteY1065" fmla="*/ 2892840 h 6124354"/>
              <a:gd name="connsiteX1066" fmla="*/ 94190 w 8518995"/>
              <a:gd name="connsiteY1066" fmla="*/ 3103474 h 6124354"/>
              <a:gd name="connsiteX1067" fmla="*/ 88648 w 8518995"/>
              <a:gd name="connsiteY1067" fmla="*/ 3109016 h 6124354"/>
              <a:gd name="connsiteX1068" fmla="*/ 88648 w 8518995"/>
              <a:gd name="connsiteY1068" fmla="*/ 3070218 h 6124354"/>
              <a:gd name="connsiteX1069" fmla="*/ 83109 w 8518995"/>
              <a:gd name="connsiteY1069" fmla="*/ 3031413 h 6124354"/>
              <a:gd name="connsiteX1070" fmla="*/ 72028 w 8518995"/>
              <a:gd name="connsiteY1070" fmla="*/ 3081302 h 6124354"/>
              <a:gd name="connsiteX1071" fmla="*/ 72028 w 8518995"/>
              <a:gd name="connsiteY1071" fmla="*/ 3125646 h 6124354"/>
              <a:gd name="connsiteX1072" fmla="*/ 44326 w 8518995"/>
              <a:gd name="connsiteY1072" fmla="*/ 3175532 h 6124354"/>
              <a:gd name="connsiteX1073" fmla="*/ 33244 w 8518995"/>
              <a:gd name="connsiteY1073" fmla="*/ 3142276 h 6124354"/>
              <a:gd name="connsiteX1074" fmla="*/ 33244 w 8518995"/>
              <a:gd name="connsiteY1074" fmla="*/ 3120104 h 6124354"/>
              <a:gd name="connsiteX1075" fmla="*/ 0 w 8518995"/>
              <a:gd name="connsiteY1075" fmla="*/ 3048043 h 6124354"/>
              <a:gd name="connsiteX1076" fmla="*/ 11082 w 8518995"/>
              <a:gd name="connsiteY1076" fmla="*/ 3014787 h 6124354"/>
              <a:gd name="connsiteX1077" fmla="*/ 66489 w 8518995"/>
              <a:gd name="connsiteY1077" fmla="*/ 2709917 h 6124354"/>
              <a:gd name="connsiteX1078" fmla="*/ 127432 w 8518995"/>
              <a:gd name="connsiteY1078" fmla="*/ 2510368 h 6124354"/>
              <a:gd name="connsiteX1079" fmla="*/ 160676 w 8518995"/>
              <a:gd name="connsiteY1079" fmla="*/ 2405051 h 6124354"/>
              <a:gd name="connsiteX1080" fmla="*/ 138516 w 8518995"/>
              <a:gd name="connsiteY1080" fmla="*/ 2421680 h 6124354"/>
              <a:gd name="connsiteX1081" fmla="*/ 193920 w 8518995"/>
              <a:gd name="connsiteY1081" fmla="*/ 2277562 h 6124354"/>
              <a:gd name="connsiteX1082" fmla="*/ 205001 w 8518995"/>
              <a:gd name="connsiteY1082" fmla="*/ 2299734 h 6124354"/>
              <a:gd name="connsiteX1083" fmla="*/ 216083 w 8518995"/>
              <a:gd name="connsiteY1083" fmla="*/ 2277562 h 6124354"/>
              <a:gd name="connsiteX1084" fmla="*/ 243785 w 8518995"/>
              <a:gd name="connsiteY1084" fmla="*/ 2238760 h 6124354"/>
              <a:gd name="connsiteX1085" fmla="*/ 260405 w 8518995"/>
              <a:gd name="connsiteY1085" fmla="*/ 2188872 h 6124354"/>
              <a:gd name="connsiteX1086" fmla="*/ 260405 w 8518995"/>
              <a:gd name="connsiteY1086" fmla="*/ 2161157 h 6124354"/>
              <a:gd name="connsiteX1087" fmla="*/ 260405 w 8518995"/>
              <a:gd name="connsiteY1087" fmla="*/ 2150073 h 6124354"/>
              <a:gd name="connsiteX1088" fmla="*/ 315812 w 8518995"/>
              <a:gd name="connsiteY1088" fmla="*/ 2055837 h 6124354"/>
              <a:gd name="connsiteX1089" fmla="*/ 321352 w 8518995"/>
              <a:gd name="connsiteY1089" fmla="*/ 2055837 h 6124354"/>
              <a:gd name="connsiteX1090" fmla="*/ 243785 w 8518995"/>
              <a:gd name="connsiteY1090" fmla="*/ 2310821 h 6124354"/>
              <a:gd name="connsiteX1091" fmla="*/ 254866 w 8518995"/>
              <a:gd name="connsiteY1091" fmla="*/ 2310821 h 6124354"/>
              <a:gd name="connsiteX1092" fmla="*/ 265948 w 8518995"/>
              <a:gd name="connsiteY1092" fmla="*/ 2272017 h 6124354"/>
              <a:gd name="connsiteX1093" fmla="*/ 288110 w 8518995"/>
              <a:gd name="connsiteY1093" fmla="*/ 2194417 h 6124354"/>
              <a:gd name="connsiteX1094" fmla="*/ 299189 w 8518995"/>
              <a:gd name="connsiteY1094" fmla="*/ 2188872 h 6124354"/>
              <a:gd name="connsiteX1095" fmla="*/ 315812 w 8518995"/>
              <a:gd name="connsiteY1095" fmla="*/ 2161157 h 6124354"/>
              <a:gd name="connsiteX1096" fmla="*/ 321352 w 8518995"/>
              <a:gd name="connsiteY1096" fmla="*/ 2116811 h 6124354"/>
              <a:gd name="connsiteX1097" fmla="*/ 349056 w 8518995"/>
              <a:gd name="connsiteY1097" fmla="*/ 2017039 h 6124354"/>
              <a:gd name="connsiteX1098" fmla="*/ 349056 w 8518995"/>
              <a:gd name="connsiteY1098" fmla="*/ 2005951 h 6124354"/>
              <a:gd name="connsiteX1099" fmla="*/ 349056 w 8518995"/>
              <a:gd name="connsiteY1099" fmla="*/ 1944978 h 6124354"/>
              <a:gd name="connsiteX1100" fmla="*/ 360138 w 8518995"/>
              <a:gd name="connsiteY1100" fmla="*/ 1933891 h 6124354"/>
              <a:gd name="connsiteX1101" fmla="*/ 354596 w 8518995"/>
              <a:gd name="connsiteY1101" fmla="*/ 1928349 h 6124354"/>
              <a:gd name="connsiteX1102" fmla="*/ 332433 w 8518995"/>
              <a:gd name="connsiteY1102" fmla="*/ 1939436 h 6124354"/>
              <a:gd name="connsiteX1103" fmla="*/ 376758 w 8518995"/>
              <a:gd name="connsiteY1103" fmla="*/ 1712170 h 6124354"/>
              <a:gd name="connsiteX1104" fmla="*/ 360138 w 8518995"/>
              <a:gd name="connsiteY1104" fmla="*/ 1734344 h 6124354"/>
              <a:gd name="connsiteX1105" fmla="*/ 371216 w 8518995"/>
              <a:gd name="connsiteY1105" fmla="*/ 1701085 h 6124354"/>
              <a:gd name="connsiteX1106" fmla="*/ 421081 w 8518995"/>
              <a:gd name="connsiteY1106" fmla="*/ 1579139 h 6124354"/>
              <a:gd name="connsiteX1107" fmla="*/ 459867 w 8518995"/>
              <a:gd name="connsiteY1107" fmla="*/ 1462734 h 6124354"/>
              <a:gd name="connsiteX1108" fmla="*/ 487569 w 8518995"/>
              <a:gd name="connsiteY1108" fmla="*/ 1396218 h 6124354"/>
              <a:gd name="connsiteX1109" fmla="*/ 504190 w 8518995"/>
              <a:gd name="connsiteY1109" fmla="*/ 1357417 h 6124354"/>
              <a:gd name="connsiteX1110" fmla="*/ 526353 w 8518995"/>
              <a:gd name="connsiteY1110" fmla="*/ 1296444 h 6124354"/>
              <a:gd name="connsiteX1111" fmla="*/ 659323 w 8518995"/>
              <a:gd name="connsiteY1111" fmla="*/ 1085807 h 6124354"/>
              <a:gd name="connsiteX1112" fmla="*/ 731351 w 8518995"/>
              <a:gd name="connsiteY1112" fmla="*/ 974947 h 6124354"/>
              <a:gd name="connsiteX1113" fmla="*/ 914189 w 8518995"/>
              <a:gd name="connsiteY1113" fmla="*/ 764310 h 6124354"/>
              <a:gd name="connsiteX1114" fmla="*/ 958515 w 8518995"/>
              <a:gd name="connsiteY1114" fmla="*/ 731054 h 6124354"/>
              <a:gd name="connsiteX1115" fmla="*/ 1052702 w 8518995"/>
              <a:gd name="connsiteY1115" fmla="*/ 642364 h 6124354"/>
              <a:gd name="connsiteX1116" fmla="*/ 1102570 w 8518995"/>
              <a:gd name="connsiteY1116" fmla="*/ 592475 h 6124354"/>
              <a:gd name="connsiteX1117" fmla="*/ 1246622 w 8518995"/>
              <a:gd name="connsiteY1117" fmla="*/ 481616 h 6124354"/>
              <a:gd name="connsiteX1118" fmla="*/ 1401755 w 8518995"/>
              <a:gd name="connsiteY1118" fmla="*/ 365211 h 6124354"/>
              <a:gd name="connsiteX1119" fmla="*/ 1407297 w 8518995"/>
              <a:gd name="connsiteY1119" fmla="*/ 359669 h 6124354"/>
              <a:gd name="connsiteX1120" fmla="*/ 1446081 w 8518995"/>
              <a:gd name="connsiteY1120" fmla="*/ 331955 h 6124354"/>
              <a:gd name="connsiteX1121" fmla="*/ 1651082 w 8518995"/>
              <a:gd name="connsiteY1121" fmla="*/ 204463 h 6124354"/>
              <a:gd name="connsiteX1122" fmla="*/ 1667702 w 8518995"/>
              <a:gd name="connsiteY1122" fmla="*/ 193376 h 6124354"/>
              <a:gd name="connsiteX1123" fmla="*/ 1784052 w 8518995"/>
              <a:gd name="connsiteY1123" fmla="*/ 149035 h 6124354"/>
              <a:gd name="connsiteX1124" fmla="*/ 1789595 w 8518995"/>
              <a:gd name="connsiteY1124" fmla="*/ 149035 h 6124354"/>
              <a:gd name="connsiteX1125" fmla="*/ 1800676 w 8518995"/>
              <a:gd name="connsiteY1125" fmla="*/ 171204 h 6124354"/>
              <a:gd name="connsiteX1126" fmla="*/ 2022298 w 8518995"/>
              <a:gd name="connsiteY1126" fmla="*/ 38173 h 6124354"/>
              <a:gd name="connsiteX1127" fmla="*/ 2022298 w 8518995"/>
              <a:gd name="connsiteY1127" fmla="*/ 49260 h 6124354"/>
              <a:gd name="connsiteX1128" fmla="*/ 1529190 w 8518995"/>
              <a:gd name="connsiteY1128" fmla="*/ 409555 h 6124354"/>
              <a:gd name="connsiteX1129" fmla="*/ 1562434 w 8518995"/>
              <a:gd name="connsiteY1129" fmla="*/ 381841 h 6124354"/>
              <a:gd name="connsiteX1130" fmla="*/ 1651082 w 8518995"/>
              <a:gd name="connsiteY1130" fmla="*/ 320868 h 6124354"/>
              <a:gd name="connsiteX1131" fmla="*/ 1734191 w 8518995"/>
              <a:gd name="connsiteY1131" fmla="*/ 282066 h 6124354"/>
              <a:gd name="connsiteX1132" fmla="*/ 1728649 w 8518995"/>
              <a:gd name="connsiteY1132" fmla="*/ 270982 h 6124354"/>
              <a:gd name="connsiteX1133" fmla="*/ 1673242 w 8518995"/>
              <a:gd name="connsiteY1133" fmla="*/ 298696 h 6124354"/>
              <a:gd name="connsiteX1134" fmla="*/ 1828378 w 8518995"/>
              <a:gd name="connsiteY1134" fmla="*/ 193376 h 6124354"/>
              <a:gd name="connsiteX1135" fmla="*/ 1828378 w 8518995"/>
              <a:gd name="connsiteY1135" fmla="*/ 198921 h 6124354"/>
              <a:gd name="connsiteX1136" fmla="*/ 1795134 w 8518995"/>
              <a:gd name="connsiteY1136" fmla="*/ 226635 h 6124354"/>
              <a:gd name="connsiteX1137" fmla="*/ 1972433 w 8518995"/>
              <a:gd name="connsiteY1137" fmla="*/ 154577 h 6124354"/>
              <a:gd name="connsiteX1138" fmla="*/ 1889324 w 8518995"/>
              <a:gd name="connsiteY1138" fmla="*/ 198921 h 6124354"/>
              <a:gd name="connsiteX1139" fmla="*/ 1529190 w 8518995"/>
              <a:gd name="connsiteY1139" fmla="*/ 426185 h 6124354"/>
              <a:gd name="connsiteX1140" fmla="*/ 1495946 w 8518995"/>
              <a:gd name="connsiteY1140" fmla="*/ 437272 h 6124354"/>
              <a:gd name="connsiteX1141" fmla="*/ 1484864 w 8518995"/>
              <a:gd name="connsiteY1141" fmla="*/ 442814 h 6124354"/>
              <a:gd name="connsiteX1142" fmla="*/ 1468244 w 8518995"/>
              <a:gd name="connsiteY1142" fmla="*/ 476073 h 6124354"/>
              <a:gd name="connsiteX1143" fmla="*/ 1462701 w 8518995"/>
              <a:gd name="connsiteY1143" fmla="*/ 459444 h 6124354"/>
              <a:gd name="connsiteX1144" fmla="*/ 1451623 w 8518995"/>
              <a:gd name="connsiteY1144" fmla="*/ 470531 h 6124354"/>
              <a:gd name="connsiteX1145" fmla="*/ 1224459 w 8518995"/>
              <a:gd name="connsiteY1145" fmla="*/ 675623 h 6124354"/>
              <a:gd name="connsiteX1146" fmla="*/ 892029 w 8518995"/>
              <a:gd name="connsiteY1146" fmla="*/ 1063635 h 6124354"/>
              <a:gd name="connsiteX1147" fmla="*/ 886487 w 8518995"/>
              <a:gd name="connsiteY1147" fmla="*/ 1080264 h 6124354"/>
              <a:gd name="connsiteX1148" fmla="*/ 925271 w 8518995"/>
              <a:gd name="connsiteY1148" fmla="*/ 1058093 h 6124354"/>
              <a:gd name="connsiteX1149" fmla="*/ 925271 w 8518995"/>
              <a:gd name="connsiteY1149" fmla="*/ 1063635 h 6124354"/>
              <a:gd name="connsiteX1150" fmla="*/ 803378 w 8518995"/>
              <a:gd name="connsiteY1150" fmla="*/ 1229925 h 6124354"/>
              <a:gd name="connsiteX1151" fmla="*/ 808921 w 8518995"/>
              <a:gd name="connsiteY1151" fmla="*/ 1235470 h 6124354"/>
              <a:gd name="connsiteX1152" fmla="*/ 847704 w 8518995"/>
              <a:gd name="connsiteY1152" fmla="*/ 1185581 h 6124354"/>
              <a:gd name="connsiteX1153" fmla="*/ 1058244 w 8518995"/>
              <a:gd name="connsiteY1153" fmla="*/ 947230 h 6124354"/>
              <a:gd name="connsiteX1154" fmla="*/ 1124730 w 8518995"/>
              <a:gd name="connsiteY1154" fmla="*/ 880715 h 6124354"/>
              <a:gd name="connsiteX1155" fmla="*/ 1268785 w 8518995"/>
              <a:gd name="connsiteY1155" fmla="*/ 753226 h 6124354"/>
              <a:gd name="connsiteX1156" fmla="*/ 1479325 w 8518995"/>
              <a:gd name="connsiteY1156" fmla="*/ 592475 h 6124354"/>
              <a:gd name="connsiteX1157" fmla="*/ 1518108 w 8518995"/>
              <a:gd name="connsiteY1157" fmla="*/ 559219 h 6124354"/>
              <a:gd name="connsiteX1158" fmla="*/ 1545810 w 8518995"/>
              <a:gd name="connsiteY1158" fmla="*/ 548131 h 6124354"/>
              <a:gd name="connsiteX1159" fmla="*/ 1678784 w 8518995"/>
              <a:gd name="connsiteY1159" fmla="*/ 453902 h 6124354"/>
              <a:gd name="connsiteX1160" fmla="*/ 1689865 w 8518995"/>
              <a:gd name="connsiteY1160" fmla="*/ 448356 h 6124354"/>
              <a:gd name="connsiteX1161" fmla="*/ 1695404 w 8518995"/>
              <a:gd name="connsiteY1161" fmla="*/ 453902 h 6124354"/>
              <a:gd name="connsiteX1162" fmla="*/ 1651082 w 8518995"/>
              <a:gd name="connsiteY1162" fmla="*/ 487158 h 6124354"/>
              <a:gd name="connsiteX1163" fmla="*/ 1651082 w 8518995"/>
              <a:gd name="connsiteY1163" fmla="*/ 492703 h 6124354"/>
              <a:gd name="connsiteX1164" fmla="*/ 1684323 w 8518995"/>
              <a:gd name="connsiteY1164" fmla="*/ 476073 h 6124354"/>
              <a:gd name="connsiteX1165" fmla="*/ 1689865 w 8518995"/>
              <a:gd name="connsiteY1165" fmla="*/ 476073 h 6124354"/>
              <a:gd name="connsiteX1166" fmla="*/ 1667702 w 8518995"/>
              <a:gd name="connsiteY1166" fmla="*/ 498245 h 6124354"/>
              <a:gd name="connsiteX1167" fmla="*/ 1673242 w 8518995"/>
              <a:gd name="connsiteY1167" fmla="*/ 503787 h 6124354"/>
              <a:gd name="connsiteX1168" fmla="*/ 1689865 w 8518995"/>
              <a:gd name="connsiteY1168" fmla="*/ 487158 h 6124354"/>
              <a:gd name="connsiteX1169" fmla="*/ 1767432 w 8518995"/>
              <a:gd name="connsiteY1169" fmla="*/ 437272 h 6124354"/>
              <a:gd name="connsiteX1170" fmla="*/ 1756350 w 8518995"/>
              <a:gd name="connsiteY1170" fmla="*/ 453902 h 6124354"/>
              <a:gd name="connsiteX1171" fmla="*/ 1772974 w 8518995"/>
              <a:gd name="connsiteY1171" fmla="*/ 448356 h 6124354"/>
              <a:gd name="connsiteX1172" fmla="*/ 1994593 w 8518995"/>
              <a:gd name="connsiteY1172" fmla="*/ 237722 h 6124354"/>
              <a:gd name="connsiteX1173" fmla="*/ 2181587 w 8518995"/>
              <a:gd name="connsiteY1173" fmla="*/ 81130 h 6124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</a:cxnLst>
            <a:rect l="l" t="t" r="r" b="b"/>
            <a:pathLst>
              <a:path w="8518995" h="6124354">
                <a:moveTo>
                  <a:pt x="628365" y="5183089"/>
                </a:moveTo>
                <a:lnTo>
                  <a:pt x="631621" y="5187657"/>
                </a:lnTo>
                <a:cubicBezTo>
                  <a:pt x="626082" y="5187657"/>
                  <a:pt x="626082" y="5187657"/>
                  <a:pt x="626082" y="5187657"/>
                </a:cubicBezTo>
                <a:close/>
                <a:moveTo>
                  <a:pt x="6998177" y="2165145"/>
                </a:moveTo>
                <a:lnTo>
                  <a:pt x="6998781" y="2172103"/>
                </a:lnTo>
                <a:lnTo>
                  <a:pt x="6998177" y="2170691"/>
                </a:lnTo>
                <a:cubicBezTo>
                  <a:pt x="6998177" y="2170691"/>
                  <a:pt x="6998177" y="2165145"/>
                  <a:pt x="6998177" y="2165145"/>
                </a:cubicBezTo>
                <a:close/>
                <a:moveTo>
                  <a:pt x="7577671" y="972967"/>
                </a:moveTo>
                <a:lnTo>
                  <a:pt x="7585379" y="978751"/>
                </a:lnTo>
                <a:cubicBezTo>
                  <a:pt x="7585379" y="978751"/>
                  <a:pt x="7585379" y="978751"/>
                  <a:pt x="7579839" y="978751"/>
                </a:cubicBezTo>
                <a:close/>
                <a:moveTo>
                  <a:pt x="6501946" y="0"/>
                </a:moveTo>
                <a:lnTo>
                  <a:pt x="6791203" y="0"/>
                </a:lnTo>
                <a:lnTo>
                  <a:pt x="6814861" y="15998"/>
                </a:lnTo>
                <a:cubicBezTo>
                  <a:pt x="6814861" y="21543"/>
                  <a:pt x="6814861" y="21543"/>
                  <a:pt x="6814861" y="21543"/>
                </a:cubicBezTo>
                <a:cubicBezTo>
                  <a:pt x="6820403" y="27085"/>
                  <a:pt x="6820403" y="27085"/>
                  <a:pt x="6825942" y="32631"/>
                </a:cubicBezTo>
                <a:cubicBezTo>
                  <a:pt x="6825942" y="27085"/>
                  <a:pt x="6825942" y="21543"/>
                  <a:pt x="6825942" y="15998"/>
                </a:cubicBezTo>
                <a:cubicBezTo>
                  <a:pt x="6825942" y="15998"/>
                  <a:pt x="6831485" y="21543"/>
                  <a:pt x="6831485" y="21543"/>
                </a:cubicBezTo>
                <a:cubicBezTo>
                  <a:pt x="6837023" y="21543"/>
                  <a:pt x="6837023" y="21543"/>
                  <a:pt x="6837023" y="21543"/>
                </a:cubicBezTo>
                <a:cubicBezTo>
                  <a:pt x="6837023" y="27085"/>
                  <a:pt x="6842563" y="27085"/>
                  <a:pt x="6842563" y="32631"/>
                </a:cubicBezTo>
                <a:cubicBezTo>
                  <a:pt x="6842563" y="32631"/>
                  <a:pt x="6848105" y="32631"/>
                  <a:pt x="6848105" y="38173"/>
                </a:cubicBezTo>
                <a:cubicBezTo>
                  <a:pt x="6848105" y="38173"/>
                  <a:pt x="6848105" y="43715"/>
                  <a:pt x="6848105" y="43715"/>
                </a:cubicBezTo>
                <a:cubicBezTo>
                  <a:pt x="6848105" y="43715"/>
                  <a:pt x="6848105" y="49260"/>
                  <a:pt x="6848105" y="49260"/>
                </a:cubicBezTo>
                <a:cubicBezTo>
                  <a:pt x="6848105" y="49260"/>
                  <a:pt x="6853644" y="49260"/>
                  <a:pt x="6853644" y="54802"/>
                </a:cubicBezTo>
                <a:cubicBezTo>
                  <a:pt x="6853644" y="49260"/>
                  <a:pt x="6859187" y="43715"/>
                  <a:pt x="6859187" y="43715"/>
                </a:cubicBezTo>
                <a:cubicBezTo>
                  <a:pt x="6864725" y="43715"/>
                  <a:pt x="6875807" y="49260"/>
                  <a:pt x="6881349" y="54802"/>
                </a:cubicBezTo>
                <a:cubicBezTo>
                  <a:pt x="6947835" y="104688"/>
                  <a:pt x="7014323" y="160119"/>
                  <a:pt x="7086347" y="215551"/>
                </a:cubicBezTo>
                <a:cubicBezTo>
                  <a:pt x="7119591" y="243265"/>
                  <a:pt x="7152835" y="270982"/>
                  <a:pt x="7180537" y="298696"/>
                </a:cubicBezTo>
                <a:cubicBezTo>
                  <a:pt x="7202701" y="320868"/>
                  <a:pt x="7219321" y="343039"/>
                  <a:pt x="7241483" y="359669"/>
                </a:cubicBezTo>
                <a:cubicBezTo>
                  <a:pt x="7263647" y="381841"/>
                  <a:pt x="7285806" y="398471"/>
                  <a:pt x="7307969" y="420642"/>
                </a:cubicBezTo>
                <a:cubicBezTo>
                  <a:pt x="7313511" y="420642"/>
                  <a:pt x="7319051" y="426185"/>
                  <a:pt x="7319051" y="431730"/>
                </a:cubicBezTo>
                <a:cubicBezTo>
                  <a:pt x="7319051" y="437272"/>
                  <a:pt x="7313511" y="437272"/>
                  <a:pt x="7313511" y="442814"/>
                </a:cubicBezTo>
                <a:cubicBezTo>
                  <a:pt x="7319051" y="442814"/>
                  <a:pt x="7324593" y="442814"/>
                  <a:pt x="7330132" y="448356"/>
                </a:cubicBezTo>
                <a:cubicBezTo>
                  <a:pt x="7341213" y="459444"/>
                  <a:pt x="7357833" y="464986"/>
                  <a:pt x="7368915" y="476073"/>
                </a:cubicBezTo>
                <a:cubicBezTo>
                  <a:pt x="7385535" y="492703"/>
                  <a:pt x="7396617" y="514875"/>
                  <a:pt x="7413241" y="531502"/>
                </a:cubicBezTo>
                <a:cubicBezTo>
                  <a:pt x="7501889" y="647906"/>
                  <a:pt x="7596076" y="758768"/>
                  <a:pt x="7679185" y="875173"/>
                </a:cubicBezTo>
                <a:cubicBezTo>
                  <a:pt x="7734592" y="941688"/>
                  <a:pt x="7778915" y="1013746"/>
                  <a:pt x="7823240" y="1085807"/>
                </a:cubicBezTo>
                <a:cubicBezTo>
                  <a:pt x="7873105" y="1168952"/>
                  <a:pt x="7922969" y="1257642"/>
                  <a:pt x="7967295" y="1346329"/>
                </a:cubicBezTo>
                <a:cubicBezTo>
                  <a:pt x="8044861" y="1507078"/>
                  <a:pt x="8122429" y="1667826"/>
                  <a:pt x="8177835" y="1839661"/>
                </a:cubicBezTo>
                <a:cubicBezTo>
                  <a:pt x="8194456" y="1878463"/>
                  <a:pt x="8216619" y="1922807"/>
                  <a:pt x="8211077" y="1967150"/>
                </a:cubicBezTo>
                <a:cubicBezTo>
                  <a:pt x="8205537" y="1956066"/>
                  <a:pt x="8199995" y="1944978"/>
                  <a:pt x="8194456" y="1933891"/>
                </a:cubicBezTo>
                <a:cubicBezTo>
                  <a:pt x="8199995" y="1989322"/>
                  <a:pt x="8227697" y="2033669"/>
                  <a:pt x="8222158" y="2083555"/>
                </a:cubicBezTo>
                <a:cubicBezTo>
                  <a:pt x="8216619" y="2089097"/>
                  <a:pt x="8227697" y="2100184"/>
                  <a:pt x="8227697" y="2111268"/>
                </a:cubicBezTo>
                <a:cubicBezTo>
                  <a:pt x="8233239" y="2100184"/>
                  <a:pt x="8233239" y="2094642"/>
                  <a:pt x="8233239" y="2089097"/>
                </a:cubicBezTo>
                <a:cubicBezTo>
                  <a:pt x="8238779" y="2105726"/>
                  <a:pt x="8244321" y="2122356"/>
                  <a:pt x="8244321" y="2138986"/>
                </a:cubicBezTo>
                <a:cubicBezTo>
                  <a:pt x="8249860" y="2138986"/>
                  <a:pt x="8249860" y="2138986"/>
                  <a:pt x="8255402" y="2138986"/>
                </a:cubicBezTo>
                <a:cubicBezTo>
                  <a:pt x="8249860" y="2111268"/>
                  <a:pt x="8238779" y="2078012"/>
                  <a:pt x="8233239" y="2050295"/>
                </a:cubicBezTo>
                <a:cubicBezTo>
                  <a:pt x="8227697" y="2022581"/>
                  <a:pt x="8216619" y="1994867"/>
                  <a:pt x="8211077" y="1967150"/>
                </a:cubicBezTo>
                <a:cubicBezTo>
                  <a:pt x="8222158" y="2000409"/>
                  <a:pt x="8244321" y="2033669"/>
                  <a:pt x="8249860" y="2066928"/>
                </a:cubicBezTo>
                <a:cubicBezTo>
                  <a:pt x="8266483" y="2122356"/>
                  <a:pt x="8277565" y="2183329"/>
                  <a:pt x="8288646" y="2244303"/>
                </a:cubicBezTo>
                <a:cubicBezTo>
                  <a:pt x="8299727" y="2299734"/>
                  <a:pt x="8310806" y="2349620"/>
                  <a:pt x="8321887" y="2405051"/>
                </a:cubicBezTo>
                <a:cubicBezTo>
                  <a:pt x="8332969" y="2482654"/>
                  <a:pt x="8349589" y="2554714"/>
                  <a:pt x="8360671" y="2626772"/>
                </a:cubicBezTo>
                <a:cubicBezTo>
                  <a:pt x="8366213" y="2687746"/>
                  <a:pt x="8371752" y="2748719"/>
                  <a:pt x="8393915" y="2809692"/>
                </a:cubicBezTo>
                <a:cubicBezTo>
                  <a:pt x="8393915" y="2793066"/>
                  <a:pt x="8399457" y="2776436"/>
                  <a:pt x="8404996" y="2754264"/>
                </a:cubicBezTo>
                <a:cubicBezTo>
                  <a:pt x="8410538" y="2765348"/>
                  <a:pt x="8416078" y="2765348"/>
                  <a:pt x="8416078" y="2765348"/>
                </a:cubicBezTo>
                <a:cubicBezTo>
                  <a:pt x="8421617" y="2798608"/>
                  <a:pt x="8449319" y="2826322"/>
                  <a:pt x="8432698" y="2859581"/>
                </a:cubicBezTo>
                <a:cubicBezTo>
                  <a:pt x="8432698" y="2870665"/>
                  <a:pt x="8438240" y="2881753"/>
                  <a:pt x="8438240" y="2892840"/>
                </a:cubicBezTo>
                <a:cubicBezTo>
                  <a:pt x="8443780" y="2887295"/>
                  <a:pt x="8443780" y="2881753"/>
                  <a:pt x="8443780" y="2870665"/>
                </a:cubicBezTo>
                <a:cubicBezTo>
                  <a:pt x="8449319" y="2876207"/>
                  <a:pt x="8449319" y="2881753"/>
                  <a:pt x="8454861" y="2887295"/>
                </a:cubicBezTo>
                <a:cubicBezTo>
                  <a:pt x="8454861" y="2870665"/>
                  <a:pt x="8454861" y="2859581"/>
                  <a:pt x="8454861" y="2842951"/>
                </a:cubicBezTo>
                <a:cubicBezTo>
                  <a:pt x="8454861" y="2848494"/>
                  <a:pt x="8460400" y="2848494"/>
                  <a:pt x="8465942" y="2848494"/>
                </a:cubicBezTo>
                <a:cubicBezTo>
                  <a:pt x="8443780" y="2499283"/>
                  <a:pt x="8366213" y="2161157"/>
                  <a:pt x="8272023" y="1828574"/>
                </a:cubicBezTo>
                <a:cubicBezTo>
                  <a:pt x="8283104" y="1845203"/>
                  <a:pt x="8288646" y="1867375"/>
                  <a:pt x="8294185" y="1884005"/>
                </a:cubicBezTo>
                <a:cubicBezTo>
                  <a:pt x="8305267" y="1906177"/>
                  <a:pt x="8310806" y="1928349"/>
                  <a:pt x="8316348" y="1944978"/>
                </a:cubicBezTo>
                <a:cubicBezTo>
                  <a:pt x="8382833" y="2177787"/>
                  <a:pt x="8438240" y="2410593"/>
                  <a:pt x="8460400" y="2648944"/>
                </a:cubicBezTo>
                <a:cubicBezTo>
                  <a:pt x="8460400" y="2698833"/>
                  <a:pt x="8465942" y="2748719"/>
                  <a:pt x="8465942" y="2798608"/>
                </a:cubicBezTo>
                <a:cubicBezTo>
                  <a:pt x="8471482" y="2837409"/>
                  <a:pt x="8465942" y="2881753"/>
                  <a:pt x="8488105" y="2920554"/>
                </a:cubicBezTo>
                <a:cubicBezTo>
                  <a:pt x="8504726" y="2948268"/>
                  <a:pt x="8499187" y="2970440"/>
                  <a:pt x="8488105" y="2992612"/>
                </a:cubicBezTo>
                <a:cubicBezTo>
                  <a:pt x="8482563" y="3009242"/>
                  <a:pt x="8482563" y="3025871"/>
                  <a:pt x="8482563" y="3042501"/>
                </a:cubicBezTo>
                <a:cubicBezTo>
                  <a:pt x="8482563" y="3081302"/>
                  <a:pt x="8488105" y="3125646"/>
                  <a:pt x="8493644" y="3169990"/>
                </a:cubicBezTo>
                <a:cubicBezTo>
                  <a:pt x="8499187" y="3197707"/>
                  <a:pt x="8499187" y="3230963"/>
                  <a:pt x="8510268" y="3253138"/>
                </a:cubicBezTo>
                <a:cubicBezTo>
                  <a:pt x="8532428" y="3291936"/>
                  <a:pt x="8504726" y="3319653"/>
                  <a:pt x="8510268" y="3352910"/>
                </a:cubicBezTo>
                <a:cubicBezTo>
                  <a:pt x="8504726" y="3352910"/>
                  <a:pt x="8504726" y="3352910"/>
                  <a:pt x="8499187" y="3352910"/>
                </a:cubicBezTo>
                <a:cubicBezTo>
                  <a:pt x="8499187" y="3325196"/>
                  <a:pt x="8499187" y="3303024"/>
                  <a:pt x="8499187" y="3275307"/>
                </a:cubicBezTo>
                <a:cubicBezTo>
                  <a:pt x="8499187" y="3275307"/>
                  <a:pt x="8493644" y="3275307"/>
                  <a:pt x="8488105" y="3275307"/>
                </a:cubicBezTo>
                <a:cubicBezTo>
                  <a:pt x="8510268" y="3325196"/>
                  <a:pt x="8471482" y="3369539"/>
                  <a:pt x="8477024" y="3413883"/>
                </a:cubicBezTo>
                <a:cubicBezTo>
                  <a:pt x="8504726" y="3413883"/>
                  <a:pt x="8499187" y="3436058"/>
                  <a:pt x="8499187" y="3452684"/>
                </a:cubicBezTo>
                <a:lnTo>
                  <a:pt x="8504653" y="3573023"/>
                </a:lnTo>
                <a:lnTo>
                  <a:pt x="8503341" y="3573939"/>
                </a:lnTo>
                <a:cubicBezTo>
                  <a:pt x="8501956" y="3574631"/>
                  <a:pt x="8501956" y="3574631"/>
                  <a:pt x="8504726" y="3574631"/>
                </a:cubicBezTo>
                <a:lnTo>
                  <a:pt x="8504653" y="3573023"/>
                </a:lnTo>
                <a:lnTo>
                  <a:pt x="8510268" y="3569089"/>
                </a:lnTo>
                <a:cubicBezTo>
                  <a:pt x="8510268" y="3569089"/>
                  <a:pt x="8510268" y="3569089"/>
                  <a:pt x="8515807" y="3569089"/>
                </a:cubicBezTo>
                <a:cubicBezTo>
                  <a:pt x="8499187" y="3624520"/>
                  <a:pt x="8482563" y="3679951"/>
                  <a:pt x="8465942" y="3735382"/>
                </a:cubicBezTo>
                <a:cubicBezTo>
                  <a:pt x="8465942" y="3729837"/>
                  <a:pt x="8460400" y="3729837"/>
                  <a:pt x="8460400" y="3729837"/>
                </a:cubicBezTo>
                <a:cubicBezTo>
                  <a:pt x="8454861" y="3713210"/>
                  <a:pt x="8454861" y="3696578"/>
                  <a:pt x="8454861" y="3679951"/>
                </a:cubicBezTo>
                <a:cubicBezTo>
                  <a:pt x="8443780" y="3713210"/>
                  <a:pt x="8438240" y="3740924"/>
                  <a:pt x="8427159" y="3774184"/>
                </a:cubicBezTo>
                <a:cubicBezTo>
                  <a:pt x="8421617" y="3796356"/>
                  <a:pt x="8416078" y="3818524"/>
                  <a:pt x="8410538" y="3840699"/>
                </a:cubicBezTo>
                <a:cubicBezTo>
                  <a:pt x="8410538" y="3846241"/>
                  <a:pt x="8416078" y="3862871"/>
                  <a:pt x="8416078" y="3873956"/>
                </a:cubicBezTo>
                <a:cubicBezTo>
                  <a:pt x="8410538" y="3901673"/>
                  <a:pt x="8404996" y="3934929"/>
                  <a:pt x="8399457" y="3968188"/>
                </a:cubicBezTo>
                <a:cubicBezTo>
                  <a:pt x="8388375" y="4012532"/>
                  <a:pt x="8382833" y="4056875"/>
                  <a:pt x="8371752" y="4101222"/>
                </a:cubicBezTo>
                <a:cubicBezTo>
                  <a:pt x="8382833" y="4101222"/>
                  <a:pt x="8388375" y="4101222"/>
                  <a:pt x="8393915" y="4101222"/>
                </a:cubicBezTo>
                <a:cubicBezTo>
                  <a:pt x="8399457" y="4095677"/>
                  <a:pt x="8399457" y="4090135"/>
                  <a:pt x="8399457" y="4084593"/>
                </a:cubicBezTo>
                <a:cubicBezTo>
                  <a:pt x="8399457" y="4067963"/>
                  <a:pt x="8404996" y="4051333"/>
                  <a:pt x="8404996" y="4034704"/>
                </a:cubicBezTo>
                <a:cubicBezTo>
                  <a:pt x="8427159" y="4040249"/>
                  <a:pt x="8421617" y="4029161"/>
                  <a:pt x="8421617" y="4018077"/>
                </a:cubicBezTo>
                <a:cubicBezTo>
                  <a:pt x="8432698" y="3979276"/>
                  <a:pt x="8443780" y="3940474"/>
                  <a:pt x="8449319" y="3901673"/>
                </a:cubicBezTo>
                <a:cubicBezTo>
                  <a:pt x="8471482" y="3901673"/>
                  <a:pt x="8488105" y="3912757"/>
                  <a:pt x="8482563" y="3929387"/>
                </a:cubicBezTo>
                <a:cubicBezTo>
                  <a:pt x="8482563" y="3962646"/>
                  <a:pt x="8471482" y="3990360"/>
                  <a:pt x="8465942" y="4023619"/>
                </a:cubicBezTo>
                <a:cubicBezTo>
                  <a:pt x="8460400" y="4034704"/>
                  <a:pt x="8454861" y="4051333"/>
                  <a:pt x="8449319" y="4062421"/>
                </a:cubicBezTo>
                <a:cubicBezTo>
                  <a:pt x="8438240" y="4101222"/>
                  <a:pt x="8427159" y="4140024"/>
                  <a:pt x="8416078" y="4178825"/>
                </a:cubicBezTo>
                <a:cubicBezTo>
                  <a:pt x="8410538" y="4173280"/>
                  <a:pt x="8410538" y="4173280"/>
                  <a:pt x="8410538" y="4167738"/>
                </a:cubicBezTo>
                <a:cubicBezTo>
                  <a:pt x="8399457" y="4189910"/>
                  <a:pt x="8382833" y="4212081"/>
                  <a:pt x="8371752" y="4234256"/>
                </a:cubicBezTo>
                <a:cubicBezTo>
                  <a:pt x="8371752" y="4228711"/>
                  <a:pt x="8366213" y="4223169"/>
                  <a:pt x="8366213" y="4217624"/>
                </a:cubicBezTo>
                <a:cubicBezTo>
                  <a:pt x="8360671" y="4228711"/>
                  <a:pt x="8360671" y="4234256"/>
                  <a:pt x="8360671" y="4245341"/>
                </a:cubicBezTo>
                <a:cubicBezTo>
                  <a:pt x="8327429" y="4295230"/>
                  <a:pt x="8349589" y="4361745"/>
                  <a:pt x="8299727" y="4406089"/>
                </a:cubicBezTo>
                <a:cubicBezTo>
                  <a:pt x="8294185" y="4406089"/>
                  <a:pt x="8288646" y="4406089"/>
                  <a:pt x="8288646" y="4406089"/>
                </a:cubicBezTo>
                <a:cubicBezTo>
                  <a:pt x="8277565" y="4428261"/>
                  <a:pt x="8266483" y="4450432"/>
                  <a:pt x="8255402" y="4472607"/>
                </a:cubicBezTo>
                <a:cubicBezTo>
                  <a:pt x="8255402" y="4483692"/>
                  <a:pt x="8255402" y="4494776"/>
                  <a:pt x="8249860" y="4500321"/>
                </a:cubicBezTo>
                <a:cubicBezTo>
                  <a:pt x="8249860" y="4505864"/>
                  <a:pt x="8249860" y="4511406"/>
                  <a:pt x="8249860" y="4511406"/>
                </a:cubicBezTo>
                <a:cubicBezTo>
                  <a:pt x="8222158" y="4572379"/>
                  <a:pt x="8194456" y="4633352"/>
                  <a:pt x="8194456" y="4699868"/>
                </a:cubicBezTo>
                <a:cubicBezTo>
                  <a:pt x="8188917" y="4710955"/>
                  <a:pt x="8172293" y="4716501"/>
                  <a:pt x="8161212" y="4727585"/>
                </a:cubicBezTo>
                <a:cubicBezTo>
                  <a:pt x="8161212" y="4733127"/>
                  <a:pt x="8155673" y="4733127"/>
                  <a:pt x="8150131" y="4733127"/>
                </a:cubicBezTo>
                <a:cubicBezTo>
                  <a:pt x="8139049" y="4749757"/>
                  <a:pt x="8127967" y="4766386"/>
                  <a:pt x="8122429" y="4788558"/>
                </a:cubicBezTo>
                <a:cubicBezTo>
                  <a:pt x="8083645" y="4855074"/>
                  <a:pt x="8044861" y="4927134"/>
                  <a:pt x="8011617" y="4999195"/>
                </a:cubicBezTo>
                <a:cubicBezTo>
                  <a:pt x="7989455" y="5043539"/>
                  <a:pt x="7978377" y="5087883"/>
                  <a:pt x="7961753" y="5137772"/>
                </a:cubicBezTo>
                <a:cubicBezTo>
                  <a:pt x="7934051" y="5171028"/>
                  <a:pt x="7911888" y="5204287"/>
                  <a:pt x="7889725" y="5237546"/>
                </a:cubicBezTo>
                <a:cubicBezTo>
                  <a:pt x="7895267" y="5243088"/>
                  <a:pt x="7895267" y="5243088"/>
                  <a:pt x="7900807" y="5243088"/>
                </a:cubicBezTo>
                <a:cubicBezTo>
                  <a:pt x="7922969" y="5209829"/>
                  <a:pt x="7939590" y="5171028"/>
                  <a:pt x="7961753" y="5137772"/>
                </a:cubicBezTo>
                <a:cubicBezTo>
                  <a:pt x="7978377" y="5110054"/>
                  <a:pt x="7994997" y="5087883"/>
                  <a:pt x="8011617" y="5060169"/>
                </a:cubicBezTo>
                <a:cubicBezTo>
                  <a:pt x="8017157" y="5065711"/>
                  <a:pt x="8017157" y="5065711"/>
                  <a:pt x="8022699" y="5065711"/>
                </a:cubicBezTo>
                <a:cubicBezTo>
                  <a:pt x="8006079" y="5104512"/>
                  <a:pt x="7994997" y="5137772"/>
                  <a:pt x="7978377" y="5171028"/>
                </a:cubicBezTo>
                <a:cubicBezTo>
                  <a:pt x="7978377" y="5176573"/>
                  <a:pt x="7978377" y="5176573"/>
                  <a:pt x="7978377" y="5176573"/>
                </a:cubicBezTo>
                <a:cubicBezTo>
                  <a:pt x="7967295" y="5198745"/>
                  <a:pt x="7967295" y="5215371"/>
                  <a:pt x="7956213" y="5232001"/>
                </a:cubicBezTo>
                <a:cubicBezTo>
                  <a:pt x="7934051" y="5265260"/>
                  <a:pt x="7906346" y="5292974"/>
                  <a:pt x="7878647" y="5320691"/>
                </a:cubicBezTo>
                <a:cubicBezTo>
                  <a:pt x="7845403" y="5365035"/>
                  <a:pt x="7817698" y="5403837"/>
                  <a:pt x="7784457" y="5448180"/>
                </a:cubicBezTo>
                <a:cubicBezTo>
                  <a:pt x="7773375" y="5464810"/>
                  <a:pt x="7762294" y="5481440"/>
                  <a:pt x="7751213" y="5492524"/>
                </a:cubicBezTo>
                <a:cubicBezTo>
                  <a:pt x="7717969" y="5531325"/>
                  <a:pt x="7690267" y="5564585"/>
                  <a:pt x="7657025" y="5603386"/>
                </a:cubicBezTo>
                <a:cubicBezTo>
                  <a:pt x="7640401" y="5614471"/>
                  <a:pt x="7623781" y="5625558"/>
                  <a:pt x="7612699" y="5636645"/>
                </a:cubicBezTo>
                <a:cubicBezTo>
                  <a:pt x="7590537" y="5658817"/>
                  <a:pt x="7573917" y="5680989"/>
                  <a:pt x="7551753" y="5697619"/>
                </a:cubicBezTo>
                <a:cubicBezTo>
                  <a:pt x="7518509" y="5730875"/>
                  <a:pt x="7496347" y="5764134"/>
                  <a:pt x="7468645" y="5814023"/>
                </a:cubicBezTo>
                <a:cubicBezTo>
                  <a:pt x="7501889" y="5786306"/>
                  <a:pt x="7524051" y="5769676"/>
                  <a:pt x="7546215" y="5753047"/>
                </a:cubicBezTo>
                <a:cubicBezTo>
                  <a:pt x="7551753" y="5747505"/>
                  <a:pt x="7557295" y="5747505"/>
                  <a:pt x="7568374" y="5741962"/>
                </a:cubicBezTo>
                <a:cubicBezTo>
                  <a:pt x="7529591" y="5786306"/>
                  <a:pt x="7496347" y="5836192"/>
                  <a:pt x="7452024" y="5874996"/>
                </a:cubicBezTo>
                <a:cubicBezTo>
                  <a:pt x="7396617" y="5935970"/>
                  <a:pt x="7341213" y="5985856"/>
                  <a:pt x="7280267" y="6041287"/>
                </a:cubicBezTo>
                <a:cubicBezTo>
                  <a:pt x="7263647" y="6057916"/>
                  <a:pt x="7241483" y="6085630"/>
                  <a:pt x="7224863" y="6102260"/>
                </a:cubicBezTo>
                <a:cubicBezTo>
                  <a:pt x="7224863" y="6107802"/>
                  <a:pt x="7230403" y="6107802"/>
                  <a:pt x="7230403" y="6113345"/>
                </a:cubicBezTo>
                <a:cubicBezTo>
                  <a:pt x="7285806" y="6069001"/>
                  <a:pt x="7341213" y="6024657"/>
                  <a:pt x="7396617" y="5980313"/>
                </a:cubicBezTo>
                <a:cubicBezTo>
                  <a:pt x="7396617" y="5980313"/>
                  <a:pt x="7396617" y="5980313"/>
                  <a:pt x="7396617" y="5985856"/>
                </a:cubicBezTo>
                <a:cubicBezTo>
                  <a:pt x="7385535" y="6002485"/>
                  <a:pt x="7374455" y="6024657"/>
                  <a:pt x="7357833" y="6041287"/>
                </a:cubicBezTo>
                <a:cubicBezTo>
                  <a:pt x="7338442" y="6057915"/>
                  <a:pt x="7319051" y="6075930"/>
                  <a:pt x="7299659" y="6093944"/>
                </a:cubicBezTo>
                <a:lnTo>
                  <a:pt x="7266063" y="6124354"/>
                </a:lnTo>
                <a:lnTo>
                  <a:pt x="6143934" y="6124354"/>
                </a:lnTo>
                <a:lnTo>
                  <a:pt x="6283562" y="6051422"/>
                </a:lnTo>
                <a:cubicBezTo>
                  <a:pt x="6305719" y="6040334"/>
                  <a:pt x="6322339" y="6023702"/>
                  <a:pt x="6338957" y="6007069"/>
                </a:cubicBezTo>
                <a:cubicBezTo>
                  <a:pt x="6344499" y="6012614"/>
                  <a:pt x="6344499" y="6012614"/>
                  <a:pt x="6344499" y="6012614"/>
                </a:cubicBezTo>
                <a:cubicBezTo>
                  <a:pt x="6394355" y="5984897"/>
                  <a:pt x="6438671" y="5957174"/>
                  <a:pt x="6482991" y="5929457"/>
                </a:cubicBezTo>
                <a:cubicBezTo>
                  <a:pt x="6494069" y="5923912"/>
                  <a:pt x="6505148" y="5918370"/>
                  <a:pt x="6516226" y="5912824"/>
                </a:cubicBezTo>
                <a:cubicBezTo>
                  <a:pt x="6588241" y="5862929"/>
                  <a:pt x="6654718" y="5813034"/>
                  <a:pt x="6726733" y="5757594"/>
                </a:cubicBezTo>
                <a:cubicBezTo>
                  <a:pt x="6848607" y="5674437"/>
                  <a:pt x="6953857" y="5574647"/>
                  <a:pt x="7053572" y="5469312"/>
                </a:cubicBezTo>
                <a:cubicBezTo>
                  <a:pt x="7064653" y="5458225"/>
                  <a:pt x="7070193" y="5447137"/>
                  <a:pt x="7075731" y="5436050"/>
                </a:cubicBezTo>
                <a:cubicBezTo>
                  <a:pt x="7059111" y="5447137"/>
                  <a:pt x="7048033" y="5458225"/>
                  <a:pt x="7031415" y="5469312"/>
                </a:cubicBezTo>
                <a:cubicBezTo>
                  <a:pt x="6959399" y="5535840"/>
                  <a:pt x="6892923" y="5602367"/>
                  <a:pt x="6815369" y="5668892"/>
                </a:cubicBezTo>
                <a:cubicBezTo>
                  <a:pt x="6748893" y="5724332"/>
                  <a:pt x="6676877" y="5779769"/>
                  <a:pt x="6610401" y="5835209"/>
                </a:cubicBezTo>
                <a:cubicBezTo>
                  <a:pt x="6566082" y="5868472"/>
                  <a:pt x="6521765" y="5896192"/>
                  <a:pt x="6482991" y="5929457"/>
                </a:cubicBezTo>
                <a:cubicBezTo>
                  <a:pt x="6466370" y="5935002"/>
                  <a:pt x="6455292" y="5940544"/>
                  <a:pt x="6444210" y="5946087"/>
                </a:cubicBezTo>
                <a:cubicBezTo>
                  <a:pt x="6427593" y="5951632"/>
                  <a:pt x="6416512" y="5957174"/>
                  <a:pt x="6399894" y="5962719"/>
                </a:cubicBezTo>
                <a:cubicBezTo>
                  <a:pt x="6410972" y="5957174"/>
                  <a:pt x="6422054" y="5940544"/>
                  <a:pt x="6433132" y="5935002"/>
                </a:cubicBezTo>
                <a:cubicBezTo>
                  <a:pt x="6505148" y="5885104"/>
                  <a:pt x="6582702" y="5835209"/>
                  <a:pt x="6654718" y="5779769"/>
                </a:cubicBezTo>
                <a:cubicBezTo>
                  <a:pt x="6737811" y="5718787"/>
                  <a:pt x="6815369" y="5652262"/>
                  <a:pt x="6887381" y="5585735"/>
                </a:cubicBezTo>
                <a:cubicBezTo>
                  <a:pt x="6992637" y="5497032"/>
                  <a:pt x="7086810" y="5391697"/>
                  <a:pt x="7175446" y="5286365"/>
                </a:cubicBezTo>
                <a:cubicBezTo>
                  <a:pt x="7241919" y="5203205"/>
                  <a:pt x="7313935" y="5120047"/>
                  <a:pt x="7374871" y="5036887"/>
                </a:cubicBezTo>
                <a:cubicBezTo>
                  <a:pt x="7446887" y="4948188"/>
                  <a:pt x="7496745" y="4853940"/>
                  <a:pt x="7552141" y="4754150"/>
                </a:cubicBezTo>
                <a:cubicBezTo>
                  <a:pt x="7563219" y="4731972"/>
                  <a:pt x="7574301" y="4709797"/>
                  <a:pt x="7585379" y="4687622"/>
                </a:cubicBezTo>
                <a:cubicBezTo>
                  <a:pt x="7607539" y="4648815"/>
                  <a:pt x="7624156" y="4610007"/>
                  <a:pt x="7646315" y="4571200"/>
                </a:cubicBezTo>
                <a:cubicBezTo>
                  <a:pt x="7662933" y="4543480"/>
                  <a:pt x="7685093" y="4515763"/>
                  <a:pt x="7701711" y="4488043"/>
                </a:cubicBezTo>
                <a:cubicBezTo>
                  <a:pt x="7701711" y="4488043"/>
                  <a:pt x="7707249" y="4493585"/>
                  <a:pt x="7707249" y="4499130"/>
                </a:cubicBezTo>
                <a:cubicBezTo>
                  <a:pt x="7712792" y="4488043"/>
                  <a:pt x="7723871" y="4476955"/>
                  <a:pt x="7729409" y="4465865"/>
                </a:cubicBezTo>
                <a:cubicBezTo>
                  <a:pt x="7734949" y="4465865"/>
                  <a:pt x="7740488" y="4471410"/>
                  <a:pt x="7751569" y="4471410"/>
                </a:cubicBezTo>
                <a:cubicBezTo>
                  <a:pt x="7740488" y="4499130"/>
                  <a:pt x="7729409" y="4532392"/>
                  <a:pt x="7712792" y="4560112"/>
                </a:cubicBezTo>
                <a:cubicBezTo>
                  <a:pt x="7718328" y="4560112"/>
                  <a:pt x="7718328" y="4560112"/>
                  <a:pt x="7723871" y="4560112"/>
                </a:cubicBezTo>
                <a:cubicBezTo>
                  <a:pt x="7729409" y="4549025"/>
                  <a:pt x="7734949" y="4526850"/>
                  <a:pt x="7746027" y="4515763"/>
                </a:cubicBezTo>
                <a:cubicBezTo>
                  <a:pt x="7773726" y="4476955"/>
                  <a:pt x="7757109" y="4427060"/>
                  <a:pt x="7801425" y="4393795"/>
                </a:cubicBezTo>
                <a:cubicBezTo>
                  <a:pt x="7812503" y="4382707"/>
                  <a:pt x="7818045" y="4371620"/>
                  <a:pt x="7834663" y="4382707"/>
                </a:cubicBezTo>
                <a:cubicBezTo>
                  <a:pt x="7829124" y="4399340"/>
                  <a:pt x="7823581" y="4410428"/>
                  <a:pt x="7818045" y="4421515"/>
                </a:cubicBezTo>
                <a:cubicBezTo>
                  <a:pt x="7818045" y="4415970"/>
                  <a:pt x="7812503" y="4410428"/>
                  <a:pt x="7812503" y="4404882"/>
                </a:cubicBezTo>
                <a:cubicBezTo>
                  <a:pt x="7773726" y="4510217"/>
                  <a:pt x="7734949" y="4615553"/>
                  <a:pt x="7696171" y="4720885"/>
                </a:cubicBezTo>
                <a:cubicBezTo>
                  <a:pt x="7707249" y="4709797"/>
                  <a:pt x="7723871" y="4698710"/>
                  <a:pt x="7734949" y="4682077"/>
                </a:cubicBezTo>
                <a:cubicBezTo>
                  <a:pt x="7751569" y="4648815"/>
                  <a:pt x="7768187" y="4610007"/>
                  <a:pt x="7784807" y="4571200"/>
                </a:cubicBezTo>
                <a:cubicBezTo>
                  <a:pt x="7812503" y="4504672"/>
                  <a:pt x="7834663" y="4443690"/>
                  <a:pt x="7862362" y="4377165"/>
                </a:cubicBezTo>
                <a:cubicBezTo>
                  <a:pt x="7878979" y="4332812"/>
                  <a:pt x="7890058" y="4294005"/>
                  <a:pt x="7906679" y="4249655"/>
                </a:cubicBezTo>
                <a:cubicBezTo>
                  <a:pt x="7906679" y="4249655"/>
                  <a:pt x="7901139" y="4244110"/>
                  <a:pt x="7901139" y="4244110"/>
                </a:cubicBezTo>
                <a:cubicBezTo>
                  <a:pt x="7884519" y="4277372"/>
                  <a:pt x="7873441" y="4305092"/>
                  <a:pt x="7856820" y="4338358"/>
                </a:cubicBezTo>
                <a:cubicBezTo>
                  <a:pt x="7856820" y="4332812"/>
                  <a:pt x="7851281" y="4332812"/>
                  <a:pt x="7851281" y="4332812"/>
                </a:cubicBezTo>
                <a:cubicBezTo>
                  <a:pt x="7862362" y="4294005"/>
                  <a:pt x="7878979" y="4255197"/>
                  <a:pt x="7895600" y="4216390"/>
                </a:cubicBezTo>
                <a:cubicBezTo>
                  <a:pt x="7895600" y="4205302"/>
                  <a:pt x="7906679" y="4199760"/>
                  <a:pt x="7912217" y="4194215"/>
                </a:cubicBezTo>
                <a:cubicBezTo>
                  <a:pt x="7923296" y="4166495"/>
                  <a:pt x="7934377" y="4138775"/>
                  <a:pt x="7945456" y="4111055"/>
                </a:cubicBezTo>
                <a:cubicBezTo>
                  <a:pt x="7950995" y="4094425"/>
                  <a:pt x="7945456" y="4077792"/>
                  <a:pt x="7950995" y="4055618"/>
                </a:cubicBezTo>
                <a:cubicBezTo>
                  <a:pt x="7973155" y="3972457"/>
                  <a:pt x="7995311" y="3889300"/>
                  <a:pt x="8017471" y="3806143"/>
                </a:cubicBezTo>
                <a:cubicBezTo>
                  <a:pt x="8023011" y="3806143"/>
                  <a:pt x="8023011" y="3806143"/>
                  <a:pt x="8028549" y="3806143"/>
                </a:cubicBezTo>
                <a:cubicBezTo>
                  <a:pt x="8023011" y="3844947"/>
                  <a:pt x="8017471" y="3883755"/>
                  <a:pt x="8017471" y="3922562"/>
                </a:cubicBezTo>
                <a:cubicBezTo>
                  <a:pt x="8028549" y="3905933"/>
                  <a:pt x="8039628" y="3889300"/>
                  <a:pt x="8039628" y="3872667"/>
                </a:cubicBezTo>
                <a:cubicBezTo>
                  <a:pt x="8056249" y="3789510"/>
                  <a:pt x="8067327" y="3706350"/>
                  <a:pt x="8083947" y="3623193"/>
                </a:cubicBezTo>
                <a:cubicBezTo>
                  <a:pt x="8083947" y="3612105"/>
                  <a:pt x="8095026" y="3606560"/>
                  <a:pt x="8100565" y="3595473"/>
                </a:cubicBezTo>
                <a:cubicBezTo>
                  <a:pt x="8100565" y="3595473"/>
                  <a:pt x="8106104" y="3595473"/>
                  <a:pt x="8106104" y="3595473"/>
                </a:cubicBezTo>
                <a:cubicBezTo>
                  <a:pt x="8106104" y="3606560"/>
                  <a:pt x="8106104" y="3617650"/>
                  <a:pt x="8106104" y="3634280"/>
                </a:cubicBezTo>
                <a:cubicBezTo>
                  <a:pt x="8106104" y="3623193"/>
                  <a:pt x="8100565" y="3623193"/>
                  <a:pt x="8100565" y="3617650"/>
                </a:cubicBezTo>
                <a:cubicBezTo>
                  <a:pt x="8100565" y="3639825"/>
                  <a:pt x="8100565" y="3662000"/>
                  <a:pt x="8106104" y="3678633"/>
                </a:cubicBezTo>
                <a:cubicBezTo>
                  <a:pt x="8106104" y="3678633"/>
                  <a:pt x="8111647" y="3678633"/>
                  <a:pt x="8117185" y="3678633"/>
                </a:cubicBezTo>
                <a:cubicBezTo>
                  <a:pt x="8122725" y="3634280"/>
                  <a:pt x="8128264" y="3584385"/>
                  <a:pt x="8139345" y="3540035"/>
                </a:cubicBezTo>
                <a:cubicBezTo>
                  <a:pt x="8139345" y="3540035"/>
                  <a:pt x="8144881" y="3540035"/>
                  <a:pt x="8150423" y="3540035"/>
                </a:cubicBezTo>
                <a:cubicBezTo>
                  <a:pt x="8144881" y="3578843"/>
                  <a:pt x="8144881" y="3617650"/>
                  <a:pt x="8139345" y="3656455"/>
                </a:cubicBezTo>
                <a:cubicBezTo>
                  <a:pt x="8139345" y="3656455"/>
                  <a:pt x="8144881" y="3656455"/>
                  <a:pt x="8150423" y="3656455"/>
                </a:cubicBezTo>
                <a:cubicBezTo>
                  <a:pt x="8155963" y="3595473"/>
                  <a:pt x="8161502" y="3540035"/>
                  <a:pt x="8167041" y="3479053"/>
                </a:cubicBezTo>
                <a:cubicBezTo>
                  <a:pt x="8161502" y="3479053"/>
                  <a:pt x="8161502" y="3479053"/>
                  <a:pt x="8155963" y="3479053"/>
                </a:cubicBezTo>
                <a:cubicBezTo>
                  <a:pt x="8155963" y="3490140"/>
                  <a:pt x="8155963" y="3506770"/>
                  <a:pt x="8155963" y="3506770"/>
                </a:cubicBezTo>
                <a:cubicBezTo>
                  <a:pt x="8150423" y="3517858"/>
                  <a:pt x="8144881" y="3523403"/>
                  <a:pt x="8133803" y="3528948"/>
                </a:cubicBezTo>
                <a:cubicBezTo>
                  <a:pt x="8144881" y="3445788"/>
                  <a:pt x="8155963" y="3368173"/>
                  <a:pt x="8167041" y="3290558"/>
                </a:cubicBezTo>
                <a:cubicBezTo>
                  <a:pt x="8167041" y="3307190"/>
                  <a:pt x="8167041" y="3318278"/>
                  <a:pt x="8167041" y="3334910"/>
                </a:cubicBezTo>
                <a:cubicBezTo>
                  <a:pt x="8172581" y="3334910"/>
                  <a:pt x="8172581" y="3334910"/>
                  <a:pt x="8178119" y="3334910"/>
                </a:cubicBezTo>
                <a:cubicBezTo>
                  <a:pt x="8178119" y="3301648"/>
                  <a:pt x="8178119" y="3273925"/>
                  <a:pt x="8178119" y="3246208"/>
                </a:cubicBezTo>
                <a:cubicBezTo>
                  <a:pt x="8178119" y="3235120"/>
                  <a:pt x="8183662" y="3224030"/>
                  <a:pt x="8178119" y="3212943"/>
                </a:cubicBezTo>
                <a:cubicBezTo>
                  <a:pt x="8178119" y="3168593"/>
                  <a:pt x="8178119" y="3118698"/>
                  <a:pt x="8172581" y="3074345"/>
                </a:cubicBezTo>
                <a:cubicBezTo>
                  <a:pt x="8172581" y="3052170"/>
                  <a:pt x="8167041" y="3046628"/>
                  <a:pt x="8178119" y="3018908"/>
                </a:cubicBezTo>
                <a:cubicBezTo>
                  <a:pt x="8183662" y="3002275"/>
                  <a:pt x="8183662" y="2985643"/>
                  <a:pt x="8183662" y="2969013"/>
                </a:cubicBezTo>
                <a:cubicBezTo>
                  <a:pt x="8178119" y="2946835"/>
                  <a:pt x="8167041" y="2924660"/>
                  <a:pt x="8167041" y="2902485"/>
                </a:cubicBezTo>
                <a:cubicBezTo>
                  <a:pt x="8161502" y="2858136"/>
                  <a:pt x="8155963" y="2813783"/>
                  <a:pt x="8150423" y="2769433"/>
                </a:cubicBezTo>
                <a:cubicBezTo>
                  <a:pt x="8150423" y="2736168"/>
                  <a:pt x="8150423" y="2702903"/>
                  <a:pt x="8150423" y="2664098"/>
                </a:cubicBezTo>
                <a:cubicBezTo>
                  <a:pt x="8144881" y="2614203"/>
                  <a:pt x="8139345" y="2564308"/>
                  <a:pt x="8139345" y="2514413"/>
                </a:cubicBezTo>
                <a:cubicBezTo>
                  <a:pt x="8139345" y="2503323"/>
                  <a:pt x="8144881" y="2497781"/>
                  <a:pt x="8150423" y="2486693"/>
                </a:cubicBezTo>
                <a:cubicBezTo>
                  <a:pt x="8150423" y="2492238"/>
                  <a:pt x="8155963" y="2503323"/>
                  <a:pt x="8161502" y="2508868"/>
                </a:cubicBezTo>
                <a:cubicBezTo>
                  <a:pt x="8161502" y="2508868"/>
                  <a:pt x="8161502" y="2508868"/>
                  <a:pt x="8161502" y="2503323"/>
                </a:cubicBezTo>
                <a:cubicBezTo>
                  <a:pt x="8161502" y="2492238"/>
                  <a:pt x="8161502" y="2475606"/>
                  <a:pt x="8155963" y="2458973"/>
                </a:cubicBezTo>
                <a:cubicBezTo>
                  <a:pt x="8167041" y="2470061"/>
                  <a:pt x="8172581" y="2475606"/>
                  <a:pt x="8172581" y="2486693"/>
                </a:cubicBezTo>
                <a:cubicBezTo>
                  <a:pt x="8167041" y="2553218"/>
                  <a:pt x="8183662" y="2619745"/>
                  <a:pt x="8183662" y="2686273"/>
                </a:cubicBezTo>
                <a:cubicBezTo>
                  <a:pt x="8183662" y="2686273"/>
                  <a:pt x="8189201" y="2691818"/>
                  <a:pt x="8189201" y="2691818"/>
                </a:cubicBezTo>
                <a:cubicBezTo>
                  <a:pt x="8211357" y="2691818"/>
                  <a:pt x="8194740" y="2702903"/>
                  <a:pt x="8194740" y="2708448"/>
                </a:cubicBezTo>
                <a:cubicBezTo>
                  <a:pt x="8194740" y="2713993"/>
                  <a:pt x="8189201" y="2719538"/>
                  <a:pt x="8189201" y="2725080"/>
                </a:cubicBezTo>
                <a:cubicBezTo>
                  <a:pt x="8189201" y="2758343"/>
                  <a:pt x="8194740" y="2786063"/>
                  <a:pt x="8194740" y="2819328"/>
                </a:cubicBezTo>
                <a:lnTo>
                  <a:pt x="8205468" y="2862263"/>
                </a:lnTo>
                <a:lnTo>
                  <a:pt x="8204433" y="2862986"/>
                </a:lnTo>
                <a:cubicBezTo>
                  <a:pt x="8203049" y="2863678"/>
                  <a:pt x="8203049" y="2863678"/>
                  <a:pt x="8205819" y="2863678"/>
                </a:cubicBezTo>
                <a:lnTo>
                  <a:pt x="8205468" y="2862263"/>
                </a:lnTo>
                <a:lnTo>
                  <a:pt x="8211357" y="2858136"/>
                </a:lnTo>
                <a:cubicBezTo>
                  <a:pt x="8200279" y="2908031"/>
                  <a:pt x="8205819" y="2952381"/>
                  <a:pt x="8222439" y="2996730"/>
                </a:cubicBezTo>
                <a:cubicBezTo>
                  <a:pt x="8222439" y="2957926"/>
                  <a:pt x="8227979" y="2913573"/>
                  <a:pt x="8222439" y="2874765"/>
                </a:cubicBezTo>
                <a:cubicBezTo>
                  <a:pt x="8222439" y="2813783"/>
                  <a:pt x="8211357" y="2758343"/>
                  <a:pt x="8205819" y="2691818"/>
                </a:cubicBezTo>
                <a:cubicBezTo>
                  <a:pt x="8216900" y="2697360"/>
                  <a:pt x="8222439" y="2702903"/>
                  <a:pt x="8227979" y="2708448"/>
                </a:cubicBezTo>
                <a:cubicBezTo>
                  <a:pt x="8227979" y="2697360"/>
                  <a:pt x="8227979" y="2686273"/>
                  <a:pt x="8227979" y="2675185"/>
                </a:cubicBezTo>
                <a:cubicBezTo>
                  <a:pt x="8227979" y="2675185"/>
                  <a:pt x="8233517" y="2675185"/>
                  <a:pt x="8233517" y="2675185"/>
                </a:cubicBezTo>
                <a:cubicBezTo>
                  <a:pt x="8239057" y="2719538"/>
                  <a:pt x="8244596" y="2763888"/>
                  <a:pt x="8250138" y="2808238"/>
                </a:cubicBezTo>
                <a:cubicBezTo>
                  <a:pt x="8250138" y="2802696"/>
                  <a:pt x="8250138" y="2797150"/>
                  <a:pt x="8255674" y="2791608"/>
                </a:cubicBezTo>
                <a:cubicBezTo>
                  <a:pt x="8255674" y="2791608"/>
                  <a:pt x="8261217" y="2791608"/>
                  <a:pt x="8261217" y="2791608"/>
                </a:cubicBezTo>
                <a:cubicBezTo>
                  <a:pt x="8261217" y="2802696"/>
                  <a:pt x="8261217" y="2819328"/>
                  <a:pt x="8266755" y="2830416"/>
                </a:cubicBezTo>
                <a:cubicBezTo>
                  <a:pt x="8266755" y="2824870"/>
                  <a:pt x="8272295" y="2819328"/>
                  <a:pt x="8272295" y="2819328"/>
                </a:cubicBezTo>
                <a:cubicBezTo>
                  <a:pt x="8272295" y="2841503"/>
                  <a:pt x="8272295" y="2869223"/>
                  <a:pt x="8272295" y="2896940"/>
                </a:cubicBezTo>
                <a:cubicBezTo>
                  <a:pt x="8277834" y="2919118"/>
                  <a:pt x="8277834" y="2946835"/>
                  <a:pt x="8277834" y="2974555"/>
                </a:cubicBezTo>
                <a:cubicBezTo>
                  <a:pt x="8283373" y="2974555"/>
                  <a:pt x="8288913" y="2974555"/>
                  <a:pt x="8288913" y="2974555"/>
                </a:cubicBezTo>
                <a:cubicBezTo>
                  <a:pt x="8283373" y="2819328"/>
                  <a:pt x="8272295" y="2669640"/>
                  <a:pt x="8266755" y="2519955"/>
                </a:cubicBezTo>
                <a:cubicBezTo>
                  <a:pt x="8272295" y="2536588"/>
                  <a:pt x="8283373" y="2553218"/>
                  <a:pt x="8288913" y="2569851"/>
                </a:cubicBezTo>
                <a:cubicBezTo>
                  <a:pt x="8283373" y="2531043"/>
                  <a:pt x="8277834" y="2497781"/>
                  <a:pt x="8266755" y="2458973"/>
                </a:cubicBezTo>
                <a:cubicBezTo>
                  <a:pt x="8261217" y="2442341"/>
                  <a:pt x="8250138" y="2431253"/>
                  <a:pt x="8244596" y="2414620"/>
                </a:cubicBezTo>
                <a:cubicBezTo>
                  <a:pt x="8239057" y="2392449"/>
                  <a:pt x="8239057" y="2375813"/>
                  <a:pt x="8239057" y="2353638"/>
                </a:cubicBezTo>
                <a:cubicBezTo>
                  <a:pt x="8233517" y="2320376"/>
                  <a:pt x="8227979" y="2287113"/>
                  <a:pt x="8222439" y="2253848"/>
                </a:cubicBezTo>
                <a:cubicBezTo>
                  <a:pt x="8194740" y="2159603"/>
                  <a:pt x="8178119" y="2059814"/>
                  <a:pt x="8122725" y="1971111"/>
                </a:cubicBezTo>
                <a:cubicBezTo>
                  <a:pt x="8095026" y="1921216"/>
                  <a:pt x="8089487" y="1860231"/>
                  <a:pt x="8056249" y="1810336"/>
                </a:cubicBezTo>
                <a:cubicBezTo>
                  <a:pt x="8039628" y="1782618"/>
                  <a:pt x="8034092" y="1743811"/>
                  <a:pt x="8023011" y="1710546"/>
                </a:cubicBezTo>
                <a:cubicBezTo>
                  <a:pt x="7984233" y="1632931"/>
                  <a:pt x="7950995" y="1555316"/>
                  <a:pt x="7912217" y="1477701"/>
                </a:cubicBezTo>
                <a:cubicBezTo>
                  <a:pt x="7884519" y="1427806"/>
                  <a:pt x="7851281" y="1372368"/>
                  <a:pt x="7823581" y="1322474"/>
                </a:cubicBezTo>
                <a:cubicBezTo>
                  <a:pt x="7818045" y="1311386"/>
                  <a:pt x="7812503" y="1300299"/>
                  <a:pt x="7806964" y="1289208"/>
                </a:cubicBezTo>
                <a:cubicBezTo>
                  <a:pt x="7806964" y="1283666"/>
                  <a:pt x="7812503" y="1283666"/>
                  <a:pt x="7812503" y="1283666"/>
                </a:cubicBezTo>
                <a:cubicBezTo>
                  <a:pt x="7823581" y="1294753"/>
                  <a:pt x="7834663" y="1311386"/>
                  <a:pt x="7845741" y="1328016"/>
                </a:cubicBezTo>
                <a:cubicBezTo>
                  <a:pt x="7845741" y="1328016"/>
                  <a:pt x="7851281" y="1328016"/>
                  <a:pt x="7851281" y="1322474"/>
                </a:cubicBezTo>
                <a:cubicBezTo>
                  <a:pt x="7829124" y="1283666"/>
                  <a:pt x="7806964" y="1244858"/>
                  <a:pt x="7779265" y="1211596"/>
                </a:cubicBezTo>
                <a:cubicBezTo>
                  <a:pt x="7779265" y="1206051"/>
                  <a:pt x="7779265" y="1206051"/>
                  <a:pt x="7773726" y="1206051"/>
                </a:cubicBezTo>
                <a:cubicBezTo>
                  <a:pt x="7773726" y="1200506"/>
                  <a:pt x="7768187" y="1189418"/>
                  <a:pt x="7768187" y="1178331"/>
                </a:cubicBezTo>
                <a:cubicBezTo>
                  <a:pt x="7757109" y="1156156"/>
                  <a:pt x="7751569" y="1122894"/>
                  <a:pt x="7729409" y="1106261"/>
                </a:cubicBezTo>
                <a:cubicBezTo>
                  <a:pt x="7696171" y="1084086"/>
                  <a:pt x="7679554" y="1056366"/>
                  <a:pt x="7662933" y="1028646"/>
                </a:cubicBezTo>
                <a:cubicBezTo>
                  <a:pt x="7662933" y="1023104"/>
                  <a:pt x="7668473" y="1023104"/>
                  <a:pt x="7674011" y="1023104"/>
                </a:cubicBezTo>
                <a:cubicBezTo>
                  <a:pt x="7662933" y="1006471"/>
                  <a:pt x="7651855" y="989838"/>
                  <a:pt x="7646315" y="973209"/>
                </a:cubicBezTo>
                <a:cubicBezTo>
                  <a:pt x="7640773" y="956576"/>
                  <a:pt x="7640773" y="939944"/>
                  <a:pt x="7635237" y="917769"/>
                </a:cubicBezTo>
                <a:cubicBezTo>
                  <a:pt x="7629695" y="895591"/>
                  <a:pt x="7618617" y="867874"/>
                  <a:pt x="7601999" y="845696"/>
                </a:cubicBezTo>
                <a:cubicBezTo>
                  <a:pt x="7563219" y="801346"/>
                  <a:pt x="7524441" y="756993"/>
                  <a:pt x="7485665" y="712644"/>
                </a:cubicBezTo>
                <a:cubicBezTo>
                  <a:pt x="7480125" y="712644"/>
                  <a:pt x="7474586" y="707101"/>
                  <a:pt x="7463507" y="707101"/>
                </a:cubicBezTo>
                <a:cubicBezTo>
                  <a:pt x="7446887" y="690469"/>
                  <a:pt x="7424727" y="668291"/>
                  <a:pt x="7408109" y="651661"/>
                </a:cubicBezTo>
                <a:cubicBezTo>
                  <a:pt x="7408109" y="651661"/>
                  <a:pt x="7402571" y="657203"/>
                  <a:pt x="7402571" y="657203"/>
                </a:cubicBezTo>
                <a:cubicBezTo>
                  <a:pt x="7430269" y="684924"/>
                  <a:pt x="7457965" y="718186"/>
                  <a:pt x="7485665" y="751451"/>
                </a:cubicBezTo>
                <a:cubicBezTo>
                  <a:pt x="7529981" y="823521"/>
                  <a:pt x="7579839" y="890049"/>
                  <a:pt x="7624156" y="962118"/>
                </a:cubicBezTo>
                <a:cubicBezTo>
                  <a:pt x="7635237" y="978751"/>
                  <a:pt x="7646315" y="995381"/>
                  <a:pt x="7657394" y="1012013"/>
                </a:cubicBezTo>
                <a:cubicBezTo>
                  <a:pt x="7657394" y="1023104"/>
                  <a:pt x="7657394" y="1034191"/>
                  <a:pt x="7657394" y="1050821"/>
                </a:cubicBezTo>
                <a:cubicBezTo>
                  <a:pt x="7635237" y="1006471"/>
                  <a:pt x="7607539" y="962118"/>
                  <a:pt x="7563219" y="934401"/>
                </a:cubicBezTo>
                <a:lnTo>
                  <a:pt x="7577671" y="972967"/>
                </a:lnTo>
                <a:lnTo>
                  <a:pt x="7563219" y="962118"/>
                </a:lnTo>
                <a:cubicBezTo>
                  <a:pt x="7546601" y="939944"/>
                  <a:pt x="7529981" y="917769"/>
                  <a:pt x="7513363" y="895591"/>
                </a:cubicBezTo>
                <a:cubicBezTo>
                  <a:pt x="7452426" y="823521"/>
                  <a:pt x="7391492" y="745906"/>
                  <a:pt x="7330555" y="668291"/>
                </a:cubicBezTo>
                <a:cubicBezTo>
                  <a:pt x="7325016" y="673836"/>
                  <a:pt x="7319473" y="673836"/>
                  <a:pt x="7319473" y="679381"/>
                </a:cubicBezTo>
                <a:cubicBezTo>
                  <a:pt x="7347173" y="723731"/>
                  <a:pt x="7380411" y="768084"/>
                  <a:pt x="7413649" y="812434"/>
                </a:cubicBezTo>
                <a:cubicBezTo>
                  <a:pt x="7419191" y="823521"/>
                  <a:pt x="7435809" y="834608"/>
                  <a:pt x="7446887" y="845696"/>
                </a:cubicBezTo>
                <a:cubicBezTo>
                  <a:pt x="7474586" y="884506"/>
                  <a:pt x="7507824" y="917769"/>
                  <a:pt x="7529981" y="956576"/>
                </a:cubicBezTo>
                <a:cubicBezTo>
                  <a:pt x="7557679" y="989838"/>
                  <a:pt x="7579839" y="1028646"/>
                  <a:pt x="7601999" y="1061908"/>
                </a:cubicBezTo>
                <a:cubicBezTo>
                  <a:pt x="7546601" y="995381"/>
                  <a:pt x="7491203" y="928856"/>
                  <a:pt x="7435809" y="856786"/>
                </a:cubicBezTo>
                <a:cubicBezTo>
                  <a:pt x="7402571" y="812434"/>
                  <a:pt x="7369333" y="762539"/>
                  <a:pt x="7319473" y="729276"/>
                </a:cubicBezTo>
                <a:cubicBezTo>
                  <a:pt x="7313935" y="729276"/>
                  <a:pt x="7308395" y="718186"/>
                  <a:pt x="7302856" y="707101"/>
                </a:cubicBezTo>
                <a:cubicBezTo>
                  <a:pt x="7286239" y="696011"/>
                  <a:pt x="7280699" y="679381"/>
                  <a:pt x="7264079" y="662749"/>
                </a:cubicBezTo>
                <a:cubicBezTo>
                  <a:pt x="7225301" y="618399"/>
                  <a:pt x="7180982" y="574046"/>
                  <a:pt x="7142207" y="529694"/>
                </a:cubicBezTo>
                <a:cubicBezTo>
                  <a:pt x="7120048" y="507519"/>
                  <a:pt x="7103427" y="490889"/>
                  <a:pt x="7081271" y="468714"/>
                </a:cubicBezTo>
                <a:cubicBezTo>
                  <a:pt x="7070193" y="457624"/>
                  <a:pt x="7053572" y="452081"/>
                  <a:pt x="7042493" y="440991"/>
                </a:cubicBezTo>
                <a:cubicBezTo>
                  <a:pt x="7025873" y="424361"/>
                  <a:pt x="7009255" y="402186"/>
                  <a:pt x="6992637" y="385554"/>
                </a:cubicBezTo>
                <a:cubicBezTo>
                  <a:pt x="7003716" y="391096"/>
                  <a:pt x="7009255" y="396641"/>
                  <a:pt x="7020337" y="402186"/>
                </a:cubicBezTo>
                <a:cubicBezTo>
                  <a:pt x="7059111" y="424361"/>
                  <a:pt x="7092349" y="452081"/>
                  <a:pt x="7131127" y="474256"/>
                </a:cubicBezTo>
                <a:cubicBezTo>
                  <a:pt x="7131127" y="463169"/>
                  <a:pt x="7131127" y="463169"/>
                  <a:pt x="7125587" y="457624"/>
                </a:cubicBezTo>
                <a:cubicBezTo>
                  <a:pt x="7081271" y="413274"/>
                  <a:pt x="7042493" y="374466"/>
                  <a:pt x="6998177" y="330114"/>
                </a:cubicBezTo>
                <a:cubicBezTo>
                  <a:pt x="6992637" y="324571"/>
                  <a:pt x="6981557" y="324571"/>
                  <a:pt x="6970478" y="319026"/>
                </a:cubicBezTo>
                <a:cubicBezTo>
                  <a:pt x="6970478" y="324571"/>
                  <a:pt x="6970478" y="324571"/>
                  <a:pt x="6964939" y="324571"/>
                </a:cubicBezTo>
                <a:cubicBezTo>
                  <a:pt x="6953857" y="313484"/>
                  <a:pt x="6937240" y="296851"/>
                  <a:pt x="6920619" y="285761"/>
                </a:cubicBezTo>
                <a:cubicBezTo>
                  <a:pt x="6870763" y="241411"/>
                  <a:pt x="6820908" y="202604"/>
                  <a:pt x="6765510" y="169341"/>
                </a:cubicBezTo>
                <a:cubicBezTo>
                  <a:pt x="6704573" y="124992"/>
                  <a:pt x="6643639" y="91726"/>
                  <a:pt x="6582702" y="52919"/>
                </a:cubicBezTo>
                <a:cubicBezTo>
                  <a:pt x="6577163" y="47374"/>
                  <a:pt x="6571624" y="47374"/>
                  <a:pt x="6566082" y="47374"/>
                </a:cubicBezTo>
                <a:cubicBezTo>
                  <a:pt x="6545310" y="34901"/>
                  <a:pt x="6527652" y="13072"/>
                  <a:pt x="6503762" y="598"/>
                </a:cubicBezTo>
                <a:close/>
                <a:moveTo>
                  <a:pt x="6012756" y="0"/>
                </a:moveTo>
                <a:lnTo>
                  <a:pt x="6378458" y="0"/>
                </a:lnTo>
                <a:lnTo>
                  <a:pt x="6432439" y="21734"/>
                </a:lnTo>
                <a:cubicBezTo>
                  <a:pt x="6452521" y="30743"/>
                  <a:pt x="6471909" y="41831"/>
                  <a:pt x="6488527" y="58464"/>
                </a:cubicBezTo>
                <a:cubicBezTo>
                  <a:pt x="6499608" y="75097"/>
                  <a:pt x="6516226" y="80639"/>
                  <a:pt x="6532846" y="91726"/>
                </a:cubicBezTo>
                <a:cubicBezTo>
                  <a:pt x="6543925" y="97272"/>
                  <a:pt x="6560545" y="97272"/>
                  <a:pt x="6577163" y="102814"/>
                </a:cubicBezTo>
                <a:cubicBezTo>
                  <a:pt x="6571624" y="113901"/>
                  <a:pt x="6571624" y="113901"/>
                  <a:pt x="6566082" y="119446"/>
                </a:cubicBezTo>
                <a:cubicBezTo>
                  <a:pt x="6599320" y="141621"/>
                  <a:pt x="6627019" y="158254"/>
                  <a:pt x="6660257" y="180429"/>
                </a:cubicBezTo>
                <a:cubicBezTo>
                  <a:pt x="6693495" y="202604"/>
                  <a:pt x="6721193" y="224781"/>
                  <a:pt x="6754431" y="252499"/>
                </a:cubicBezTo>
                <a:cubicBezTo>
                  <a:pt x="6809827" y="296851"/>
                  <a:pt x="6865225" y="335659"/>
                  <a:pt x="6926161" y="385554"/>
                </a:cubicBezTo>
                <a:cubicBezTo>
                  <a:pt x="6937240" y="396641"/>
                  <a:pt x="6948318" y="407729"/>
                  <a:pt x="6964939" y="418816"/>
                </a:cubicBezTo>
                <a:cubicBezTo>
                  <a:pt x="6981557" y="440991"/>
                  <a:pt x="7003716" y="452081"/>
                  <a:pt x="7025873" y="474256"/>
                </a:cubicBezTo>
                <a:cubicBezTo>
                  <a:pt x="7059111" y="507519"/>
                  <a:pt x="7097891" y="540784"/>
                  <a:pt x="7131127" y="579588"/>
                </a:cubicBezTo>
                <a:cubicBezTo>
                  <a:pt x="7131127" y="579588"/>
                  <a:pt x="7131127" y="579588"/>
                  <a:pt x="7136665" y="579588"/>
                </a:cubicBezTo>
                <a:cubicBezTo>
                  <a:pt x="7175446" y="601766"/>
                  <a:pt x="7197603" y="640574"/>
                  <a:pt x="7225301" y="673836"/>
                </a:cubicBezTo>
                <a:cubicBezTo>
                  <a:pt x="7236380" y="679381"/>
                  <a:pt x="7253001" y="690469"/>
                  <a:pt x="7253001" y="707101"/>
                </a:cubicBezTo>
                <a:cubicBezTo>
                  <a:pt x="7258539" y="745906"/>
                  <a:pt x="7297317" y="762539"/>
                  <a:pt x="7319473" y="801346"/>
                </a:cubicBezTo>
                <a:cubicBezTo>
                  <a:pt x="7319473" y="784713"/>
                  <a:pt x="7319473" y="779171"/>
                  <a:pt x="7319473" y="768084"/>
                </a:cubicBezTo>
                <a:cubicBezTo>
                  <a:pt x="7330555" y="784713"/>
                  <a:pt x="7341633" y="795804"/>
                  <a:pt x="7352712" y="801346"/>
                </a:cubicBezTo>
                <a:cubicBezTo>
                  <a:pt x="7352712" y="790259"/>
                  <a:pt x="7347173" y="784713"/>
                  <a:pt x="7341633" y="773626"/>
                </a:cubicBezTo>
                <a:cubicBezTo>
                  <a:pt x="7362405" y="790259"/>
                  <a:pt x="7367603" y="794416"/>
                  <a:pt x="7366563" y="816503"/>
                </a:cubicBezTo>
                <a:lnTo>
                  <a:pt x="7364153" y="841892"/>
                </a:lnTo>
                <a:lnTo>
                  <a:pt x="7347173" y="817979"/>
                </a:lnTo>
                <a:cubicBezTo>
                  <a:pt x="7352712" y="829066"/>
                  <a:pt x="7358254" y="834608"/>
                  <a:pt x="7363793" y="845696"/>
                </a:cubicBezTo>
                <a:lnTo>
                  <a:pt x="7364153" y="841892"/>
                </a:lnTo>
                <a:lnTo>
                  <a:pt x="7496745" y="1028646"/>
                </a:lnTo>
                <a:cubicBezTo>
                  <a:pt x="7496745" y="1034191"/>
                  <a:pt x="7496745" y="1034191"/>
                  <a:pt x="7491203" y="1034191"/>
                </a:cubicBezTo>
                <a:cubicBezTo>
                  <a:pt x="7485665" y="1028646"/>
                  <a:pt x="7474586" y="1017559"/>
                  <a:pt x="7463507" y="1012013"/>
                </a:cubicBezTo>
                <a:cubicBezTo>
                  <a:pt x="7435809" y="967664"/>
                  <a:pt x="7402571" y="928856"/>
                  <a:pt x="7374871" y="890049"/>
                </a:cubicBezTo>
                <a:cubicBezTo>
                  <a:pt x="7363793" y="873416"/>
                  <a:pt x="7347173" y="862328"/>
                  <a:pt x="7336095" y="851241"/>
                </a:cubicBezTo>
                <a:cubicBezTo>
                  <a:pt x="7313935" y="817979"/>
                  <a:pt x="7297317" y="790259"/>
                  <a:pt x="7269618" y="762539"/>
                </a:cubicBezTo>
                <a:cubicBezTo>
                  <a:pt x="7225301" y="718186"/>
                  <a:pt x="7180982" y="673836"/>
                  <a:pt x="7136665" y="629483"/>
                </a:cubicBezTo>
                <a:cubicBezTo>
                  <a:pt x="7075731" y="568501"/>
                  <a:pt x="7009255" y="501976"/>
                  <a:pt x="6948318" y="440991"/>
                </a:cubicBezTo>
                <a:cubicBezTo>
                  <a:pt x="6942779" y="435449"/>
                  <a:pt x="6931701" y="435449"/>
                  <a:pt x="6926161" y="429904"/>
                </a:cubicBezTo>
                <a:cubicBezTo>
                  <a:pt x="6920619" y="429904"/>
                  <a:pt x="6920619" y="429904"/>
                  <a:pt x="6920619" y="435449"/>
                </a:cubicBezTo>
                <a:cubicBezTo>
                  <a:pt x="6926161" y="440991"/>
                  <a:pt x="6931701" y="452081"/>
                  <a:pt x="6937240" y="457624"/>
                </a:cubicBezTo>
                <a:cubicBezTo>
                  <a:pt x="6987095" y="501976"/>
                  <a:pt x="7036954" y="546326"/>
                  <a:pt x="7086810" y="596221"/>
                </a:cubicBezTo>
                <a:cubicBezTo>
                  <a:pt x="7120048" y="623941"/>
                  <a:pt x="7142207" y="657203"/>
                  <a:pt x="7175446" y="690469"/>
                </a:cubicBezTo>
                <a:cubicBezTo>
                  <a:pt x="7147747" y="668291"/>
                  <a:pt x="7120048" y="646119"/>
                  <a:pt x="7097891" y="623941"/>
                </a:cubicBezTo>
                <a:cubicBezTo>
                  <a:pt x="7092349" y="623941"/>
                  <a:pt x="7092349" y="623941"/>
                  <a:pt x="7092349" y="629483"/>
                </a:cubicBezTo>
                <a:cubicBezTo>
                  <a:pt x="7108969" y="651661"/>
                  <a:pt x="7131127" y="673836"/>
                  <a:pt x="7147747" y="696011"/>
                </a:cubicBezTo>
                <a:cubicBezTo>
                  <a:pt x="7142207" y="696011"/>
                  <a:pt x="7136665" y="701556"/>
                  <a:pt x="7136665" y="701556"/>
                </a:cubicBezTo>
                <a:cubicBezTo>
                  <a:pt x="7131127" y="696011"/>
                  <a:pt x="7125587" y="696011"/>
                  <a:pt x="7125587" y="690469"/>
                </a:cubicBezTo>
                <a:cubicBezTo>
                  <a:pt x="7086810" y="646119"/>
                  <a:pt x="7053572" y="607308"/>
                  <a:pt x="7014795" y="562959"/>
                </a:cubicBezTo>
                <a:cubicBezTo>
                  <a:pt x="7003716" y="546326"/>
                  <a:pt x="6981557" y="535239"/>
                  <a:pt x="6964939" y="524151"/>
                </a:cubicBezTo>
                <a:cubicBezTo>
                  <a:pt x="6953857" y="513064"/>
                  <a:pt x="6942779" y="507519"/>
                  <a:pt x="6937240" y="496431"/>
                </a:cubicBezTo>
                <a:cubicBezTo>
                  <a:pt x="6931701" y="501976"/>
                  <a:pt x="6931701" y="501976"/>
                  <a:pt x="6931701" y="507519"/>
                </a:cubicBezTo>
                <a:cubicBezTo>
                  <a:pt x="6948318" y="524151"/>
                  <a:pt x="6970478" y="540784"/>
                  <a:pt x="6987095" y="557417"/>
                </a:cubicBezTo>
                <a:cubicBezTo>
                  <a:pt x="6987095" y="562959"/>
                  <a:pt x="6981557" y="562959"/>
                  <a:pt x="6981557" y="562959"/>
                </a:cubicBezTo>
                <a:cubicBezTo>
                  <a:pt x="6953857" y="540784"/>
                  <a:pt x="6926161" y="513064"/>
                  <a:pt x="6892923" y="490889"/>
                </a:cubicBezTo>
                <a:cubicBezTo>
                  <a:pt x="6820908" y="429904"/>
                  <a:pt x="6748893" y="374466"/>
                  <a:pt x="6676877" y="319026"/>
                </a:cubicBezTo>
                <a:cubicBezTo>
                  <a:pt x="6665799" y="307939"/>
                  <a:pt x="6654718" y="307939"/>
                  <a:pt x="6643639" y="307939"/>
                </a:cubicBezTo>
                <a:cubicBezTo>
                  <a:pt x="6643639" y="296851"/>
                  <a:pt x="6649178" y="291306"/>
                  <a:pt x="6649178" y="285761"/>
                </a:cubicBezTo>
                <a:cubicBezTo>
                  <a:pt x="6660257" y="291306"/>
                  <a:pt x="6671338" y="296851"/>
                  <a:pt x="6687956" y="302394"/>
                </a:cubicBezTo>
                <a:cubicBezTo>
                  <a:pt x="6687956" y="296851"/>
                  <a:pt x="6687956" y="296851"/>
                  <a:pt x="6687956" y="296851"/>
                </a:cubicBezTo>
                <a:cubicBezTo>
                  <a:pt x="6665799" y="280219"/>
                  <a:pt x="6638100" y="269131"/>
                  <a:pt x="6615940" y="258044"/>
                </a:cubicBezTo>
                <a:cubicBezTo>
                  <a:pt x="6604862" y="252499"/>
                  <a:pt x="6593781" y="246956"/>
                  <a:pt x="6582702" y="246956"/>
                </a:cubicBezTo>
                <a:cubicBezTo>
                  <a:pt x="6577163" y="246956"/>
                  <a:pt x="6577163" y="252499"/>
                  <a:pt x="6577163" y="252499"/>
                </a:cubicBezTo>
                <a:cubicBezTo>
                  <a:pt x="6588241" y="258044"/>
                  <a:pt x="6599320" y="263589"/>
                  <a:pt x="6604862" y="274676"/>
                </a:cubicBezTo>
                <a:cubicBezTo>
                  <a:pt x="6615940" y="285761"/>
                  <a:pt x="6632561" y="296851"/>
                  <a:pt x="6643639" y="307939"/>
                </a:cubicBezTo>
                <a:cubicBezTo>
                  <a:pt x="6638100" y="307939"/>
                  <a:pt x="6638100" y="307939"/>
                  <a:pt x="6638100" y="307939"/>
                </a:cubicBezTo>
                <a:cubicBezTo>
                  <a:pt x="6638100" y="307939"/>
                  <a:pt x="6638100" y="313484"/>
                  <a:pt x="6638100" y="313484"/>
                </a:cubicBezTo>
                <a:cubicBezTo>
                  <a:pt x="6665799" y="335659"/>
                  <a:pt x="6699037" y="357834"/>
                  <a:pt x="6726733" y="374466"/>
                </a:cubicBezTo>
                <a:cubicBezTo>
                  <a:pt x="6743353" y="391096"/>
                  <a:pt x="6765510" y="396641"/>
                  <a:pt x="6776591" y="407729"/>
                </a:cubicBezTo>
                <a:cubicBezTo>
                  <a:pt x="6787670" y="418816"/>
                  <a:pt x="6793209" y="435449"/>
                  <a:pt x="6804287" y="446536"/>
                </a:cubicBezTo>
                <a:cubicBezTo>
                  <a:pt x="6837525" y="474256"/>
                  <a:pt x="6870763" y="501976"/>
                  <a:pt x="6904001" y="535239"/>
                </a:cubicBezTo>
                <a:cubicBezTo>
                  <a:pt x="6937240" y="562959"/>
                  <a:pt x="6976017" y="596221"/>
                  <a:pt x="7009255" y="629483"/>
                </a:cubicBezTo>
                <a:cubicBezTo>
                  <a:pt x="7036954" y="651661"/>
                  <a:pt x="7059111" y="684924"/>
                  <a:pt x="7081271" y="712644"/>
                </a:cubicBezTo>
                <a:cubicBezTo>
                  <a:pt x="7081271" y="712644"/>
                  <a:pt x="7081271" y="718186"/>
                  <a:pt x="7081271" y="723731"/>
                </a:cubicBezTo>
                <a:cubicBezTo>
                  <a:pt x="7053572" y="696011"/>
                  <a:pt x="7020337" y="673836"/>
                  <a:pt x="6992637" y="646119"/>
                </a:cubicBezTo>
                <a:cubicBezTo>
                  <a:pt x="6981557" y="635029"/>
                  <a:pt x="6970478" y="618399"/>
                  <a:pt x="6959399" y="601766"/>
                </a:cubicBezTo>
                <a:cubicBezTo>
                  <a:pt x="6915080" y="562959"/>
                  <a:pt x="6870763" y="524151"/>
                  <a:pt x="6826447" y="490889"/>
                </a:cubicBezTo>
                <a:cubicBezTo>
                  <a:pt x="6782127" y="457624"/>
                  <a:pt x="6748893" y="413274"/>
                  <a:pt x="6693495" y="396641"/>
                </a:cubicBezTo>
                <a:cubicBezTo>
                  <a:pt x="6665799" y="385554"/>
                  <a:pt x="6643639" y="357834"/>
                  <a:pt x="6621479" y="341201"/>
                </a:cubicBezTo>
                <a:cubicBezTo>
                  <a:pt x="6599320" y="324571"/>
                  <a:pt x="6577163" y="307939"/>
                  <a:pt x="6555003" y="291306"/>
                </a:cubicBezTo>
                <a:cubicBezTo>
                  <a:pt x="6538386" y="280219"/>
                  <a:pt x="6516226" y="269131"/>
                  <a:pt x="6499608" y="258044"/>
                </a:cubicBezTo>
                <a:cubicBezTo>
                  <a:pt x="6477449" y="241411"/>
                  <a:pt x="6449753" y="224781"/>
                  <a:pt x="6427593" y="208149"/>
                </a:cubicBezTo>
                <a:cubicBezTo>
                  <a:pt x="6394355" y="185974"/>
                  <a:pt x="6355578" y="180429"/>
                  <a:pt x="6333418" y="147163"/>
                </a:cubicBezTo>
                <a:cubicBezTo>
                  <a:pt x="6327879" y="141621"/>
                  <a:pt x="6322339" y="141621"/>
                  <a:pt x="6322339" y="136076"/>
                </a:cubicBezTo>
                <a:cubicBezTo>
                  <a:pt x="6305719" y="130534"/>
                  <a:pt x="6283562" y="124992"/>
                  <a:pt x="6266945" y="113901"/>
                </a:cubicBezTo>
                <a:cubicBezTo>
                  <a:pt x="6217086" y="91726"/>
                  <a:pt x="6167227" y="64006"/>
                  <a:pt x="6111832" y="36289"/>
                </a:cubicBezTo>
                <a:cubicBezTo>
                  <a:pt x="6095213" y="30744"/>
                  <a:pt x="6077209" y="25199"/>
                  <a:pt x="6059206" y="18962"/>
                </a:cubicBezTo>
                <a:close/>
                <a:moveTo>
                  <a:pt x="5827952" y="0"/>
                </a:moveTo>
                <a:lnTo>
                  <a:pt x="5915629" y="0"/>
                </a:lnTo>
                <a:lnTo>
                  <a:pt x="5923485" y="3024"/>
                </a:lnTo>
                <a:cubicBezTo>
                  <a:pt x="6034278" y="52919"/>
                  <a:pt x="6145070" y="102814"/>
                  <a:pt x="6255863" y="158254"/>
                </a:cubicBezTo>
                <a:cubicBezTo>
                  <a:pt x="6289101" y="174887"/>
                  <a:pt x="6316800" y="197058"/>
                  <a:pt x="6338957" y="213694"/>
                </a:cubicBezTo>
                <a:cubicBezTo>
                  <a:pt x="6255863" y="174887"/>
                  <a:pt x="6167227" y="136076"/>
                  <a:pt x="6073055" y="97272"/>
                </a:cubicBezTo>
                <a:cubicBezTo>
                  <a:pt x="6020428" y="75095"/>
                  <a:pt x="5966417" y="54305"/>
                  <a:pt x="5912405" y="33515"/>
                </a:cubicBezTo>
                <a:close/>
                <a:moveTo>
                  <a:pt x="2288450" y="0"/>
                </a:moveTo>
                <a:lnTo>
                  <a:pt x="2374842" y="0"/>
                </a:lnTo>
                <a:lnTo>
                  <a:pt x="2277151" y="74094"/>
                </a:lnTo>
                <a:cubicBezTo>
                  <a:pt x="2233790" y="108846"/>
                  <a:pt x="2191283" y="144876"/>
                  <a:pt x="2149729" y="182291"/>
                </a:cubicBezTo>
                <a:cubicBezTo>
                  <a:pt x="2166353" y="182291"/>
                  <a:pt x="2171892" y="176749"/>
                  <a:pt x="2182974" y="171204"/>
                </a:cubicBezTo>
                <a:cubicBezTo>
                  <a:pt x="2221757" y="149035"/>
                  <a:pt x="2243920" y="99146"/>
                  <a:pt x="2288242" y="88059"/>
                </a:cubicBezTo>
                <a:cubicBezTo>
                  <a:pt x="2293784" y="88059"/>
                  <a:pt x="2293784" y="88059"/>
                  <a:pt x="2293784" y="82516"/>
                </a:cubicBezTo>
                <a:cubicBezTo>
                  <a:pt x="2304866" y="71432"/>
                  <a:pt x="2310405" y="60345"/>
                  <a:pt x="2321486" y="54802"/>
                </a:cubicBezTo>
                <a:cubicBezTo>
                  <a:pt x="2343646" y="38173"/>
                  <a:pt x="2371351" y="27085"/>
                  <a:pt x="2393514" y="10456"/>
                </a:cubicBezTo>
                <a:lnTo>
                  <a:pt x="2409190" y="0"/>
                </a:lnTo>
                <a:lnTo>
                  <a:pt x="4511186" y="0"/>
                </a:lnTo>
                <a:lnTo>
                  <a:pt x="4571811" y="13419"/>
                </a:lnTo>
                <a:cubicBezTo>
                  <a:pt x="4595354" y="18270"/>
                  <a:pt x="4618897" y="22428"/>
                  <a:pt x="4643825" y="25199"/>
                </a:cubicBezTo>
                <a:cubicBezTo>
                  <a:pt x="4688144" y="30744"/>
                  <a:pt x="4721380" y="47374"/>
                  <a:pt x="4765699" y="52919"/>
                </a:cubicBezTo>
                <a:cubicBezTo>
                  <a:pt x="4810016" y="58464"/>
                  <a:pt x="4848793" y="91726"/>
                  <a:pt x="4893109" y="102814"/>
                </a:cubicBezTo>
                <a:cubicBezTo>
                  <a:pt x="4981745" y="119446"/>
                  <a:pt x="5064839" y="163796"/>
                  <a:pt x="5147933" y="185974"/>
                </a:cubicBezTo>
                <a:cubicBezTo>
                  <a:pt x="5153472" y="185974"/>
                  <a:pt x="5159014" y="191516"/>
                  <a:pt x="5159014" y="197058"/>
                </a:cubicBezTo>
                <a:cubicBezTo>
                  <a:pt x="5170093" y="202604"/>
                  <a:pt x="5186710" y="213694"/>
                  <a:pt x="5197792" y="219236"/>
                </a:cubicBezTo>
                <a:cubicBezTo>
                  <a:pt x="5225491" y="224781"/>
                  <a:pt x="5253186" y="235866"/>
                  <a:pt x="5280885" y="241411"/>
                </a:cubicBezTo>
                <a:cubicBezTo>
                  <a:pt x="5347362" y="263589"/>
                  <a:pt x="5397217" y="296851"/>
                  <a:pt x="5452615" y="330114"/>
                </a:cubicBezTo>
                <a:cubicBezTo>
                  <a:pt x="5474772" y="346746"/>
                  <a:pt x="5502471" y="352291"/>
                  <a:pt x="5524631" y="363379"/>
                </a:cubicBezTo>
                <a:cubicBezTo>
                  <a:pt x="5524631" y="363379"/>
                  <a:pt x="5530170" y="357834"/>
                  <a:pt x="5530170" y="352291"/>
                </a:cubicBezTo>
                <a:cubicBezTo>
                  <a:pt x="5524631" y="352291"/>
                  <a:pt x="5513552" y="352291"/>
                  <a:pt x="5508010" y="346746"/>
                </a:cubicBezTo>
                <a:cubicBezTo>
                  <a:pt x="5502471" y="341201"/>
                  <a:pt x="5491392" y="341201"/>
                  <a:pt x="5485853" y="335659"/>
                </a:cubicBezTo>
                <a:cubicBezTo>
                  <a:pt x="5474772" y="324571"/>
                  <a:pt x="5463694" y="319026"/>
                  <a:pt x="5447073" y="307939"/>
                </a:cubicBezTo>
                <a:cubicBezTo>
                  <a:pt x="5441534" y="302394"/>
                  <a:pt x="5435995" y="302394"/>
                  <a:pt x="5430455" y="302394"/>
                </a:cubicBezTo>
                <a:cubicBezTo>
                  <a:pt x="5397217" y="263589"/>
                  <a:pt x="5336280" y="263589"/>
                  <a:pt x="5297506" y="230324"/>
                </a:cubicBezTo>
                <a:cubicBezTo>
                  <a:pt x="5269807" y="202604"/>
                  <a:pt x="5231027" y="191516"/>
                  <a:pt x="5197792" y="174887"/>
                </a:cubicBezTo>
                <a:cubicBezTo>
                  <a:pt x="5197792" y="169341"/>
                  <a:pt x="5203331" y="169341"/>
                  <a:pt x="5203331" y="163796"/>
                </a:cubicBezTo>
                <a:cubicBezTo>
                  <a:pt x="5280885" y="197058"/>
                  <a:pt x="5363979" y="230324"/>
                  <a:pt x="5447073" y="263589"/>
                </a:cubicBezTo>
                <a:cubicBezTo>
                  <a:pt x="5441534" y="263589"/>
                  <a:pt x="5441534" y="263589"/>
                  <a:pt x="5441534" y="269131"/>
                </a:cubicBezTo>
                <a:cubicBezTo>
                  <a:pt x="5435995" y="269131"/>
                  <a:pt x="5430455" y="269131"/>
                  <a:pt x="5419377" y="269131"/>
                </a:cubicBezTo>
                <a:cubicBezTo>
                  <a:pt x="5430455" y="274676"/>
                  <a:pt x="5435995" y="285761"/>
                  <a:pt x="5441534" y="285761"/>
                </a:cubicBezTo>
                <a:cubicBezTo>
                  <a:pt x="5469233" y="280219"/>
                  <a:pt x="5480314" y="302394"/>
                  <a:pt x="5496932" y="313484"/>
                </a:cubicBezTo>
                <a:cubicBezTo>
                  <a:pt x="5502471" y="319026"/>
                  <a:pt x="5513552" y="324571"/>
                  <a:pt x="5524631" y="324571"/>
                </a:cubicBezTo>
                <a:cubicBezTo>
                  <a:pt x="5524631" y="330114"/>
                  <a:pt x="5530170" y="324571"/>
                  <a:pt x="5535709" y="319026"/>
                </a:cubicBezTo>
                <a:cubicBezTo>
                  <a:pt x="5552326" y="330114"/>
                  <a:pt x="5574486" y="335659"/>
                  <a:pt x="5596646" y="346746"/>
                </a:cubicBezTo>
                <a:cubicBezTo>
                  <a:pt x="5613264" y="352291"/>
                  <a:pt x="5635423" y="363379"/>
                  <a:pt x="5652044" y="380009"/>
                </a:cubicBezTo>
                <a:cubicBezTo>
                  <a:pt x="5668661" y="391096"/>
                  <a:pt x="5674201" y="407729"/>
                  <a:pt x="5685279" y="424361"/>
                </a:cubicBezTo>
                <a:cubicBezTo>
                  <a:pt x="5640962" y="396641"/>
                  <a:pt x="5591107" y="368921"/>
                  <a:pt x="5546787" y="341201"/>
                </a:cubicBezTo>
                <a:cubicBezTo>
                  <a:pt x="5541248" y="341201"/>
                  <a:pt x="5541248" y="346746"/>
                  <a:pt x="5541248" y="346746"/>
                </a:cubicBezTo>
                <a:cubicBezTo>
                  <a:pt x="5557869" y="357834"/>
                  <a:pt x="5574486" y="368921"/>
                  <a:pt x="5591107" y="380009"/>
                </a:cubicBezTo>
                <a:cubicBezTo>
                  <a:pt x="5585565" y="380009"/>
                  <a:pt x="5585565" y="380009"/>
                  <a:pt x="5580025" y="385554"/>
                </a:cubicBezTo>
                <a:cubicBezTo>
                  <a:pt x="5602185" y="391096"/>
                  <a:pt x="5613264" y="429904"/>
                  <a:pt x="5640962" y="407729"/>
                </a:cubicBezTo>
                <a:cubicBezTo>
                  <a:pt x="5646502" y="418816"/>
                  <a:pt x="5646502" y="429904"/>
                  <a:pt x="5652044" y="429904"/>
                </a:cubicBezTo>
                <a:cubicBezTo>
                  <a:pt x="5668661" y="440991"/>
                  <a:pt x="5685279" y="446536"/>
                  <a:pt x="5707439" y="452081"/>
                </a:cubicBezTo>
                <a:cubicBezTo>
                  <a:pt x="5707439" y="440991"/>
                  <a:pt x="5707439" y="435449"/>
                  <a:pt x="5707439" y="424361"/>
                </a:cubicBezTo>
                <a:cubicBezTo>
                  <a:pt x="5735135" y="435449"/>
                  <a:pt x="5945645" y="585134"/>
                  <a:pt x="5962262" y="607308"/>
                </a:cubicBezTo>
                <a:cubicBezTo>
                  <a:pt x="5940103" y="596221"/>
                  <a:pt x="5917946" y="585134"/>
                  <a:pt x="5895786" y="568501"/>
                </a:cubicBezTo>
                <a:cubicBezTo>
                  <a:pt x="5951181" y="618399"/>
                  <a:pt x="6001040" y="662749"/>
                  <a:pt x="6056434" y="707101"/>
                </a:cubicBezTo>
                <a:cubicBezTo>
                  <a:pt x="6061977" y="707101"/>
                  <a:pt x="6067516" y="707101"/>
                  <a:pt x="6073055" y="707101"/>
                </a:cubicBezTo>
                <a:cubicBezTo>
                  <a:pt x="6078594" y="707101"/>
                  <a:pt x="6089673" y="712644"/>
                  <a:pt x="6095215" y="718186"/>
                </a:cubicBezTo>
                <a:cubicBezTo>
                  <a:pt x="6095215" y="723731"/>
                  <a:pt x="6100754" y="729276"/>
                  <a:pt x="6100754" y="734818"/>
                </a:cubicBezTo>
                <a:cubicBezTo>
                  <a:pt x="6122911" y="756993"/>
                  <a:pt x="6139531" y="779171"/>
                  <a:pt x="6156149" y="795804"/>
                </a:cubicBezTo>
                <a:cubicBezTo>
                  <a:pt x="6167227" y="812434"/>
                  <a:pt x="6178309" y="829066"/>
                  <a:pt x="6189387" y="834608"/>
                </a:cubicBezTo>
                <a:cubicBezTo>
                  <a:pt x="6217086" y="851241"/>
                  <a:pt x="6233706" y="878961"/>
                  <a:pt x="6266945" y="884506"/>
                </a:cubicBezTo>
                <a:cubicBezTo>
                  <a:pt x="6289101" y="890049"/>
                  <a:pt x="6311261" y="923311"/>
                  <a:pt x="6327879" y="939944"/>
                </a:cubicBezTo>
                <a:cubicBezTo>
                  <a:pt x="6338957" y="956576"/>
                  <a:pt x="6344499" y="973209"/>
                  <a:pt x="6355578" y="984296"/>
                </a:cubicBezTo>
                <a:cubicBezTo>
                  <a:pt x="6372195" y="1000926"/>
                  <a:pt x="6394355" y="1017559"/>
                  <a:pt x="6416512" y="1034191"/>
                </a:cubicBezTo>
                <a:cubicBezTo>
                  <a:pt x="6422054" y="1039733"/>
                  <a:pt x="6433132" y="1050821"/>
                  <a:pt x="6438671" y="1056366"/>
                </a:cubicBezTo>
                <a:cubicBezTo>
                  <a:pt x="6449753" y="1072999"/>
                  <a:pt x="6455292" y="1089628"/>
                  <a:pt x="6466370" y="1106261"/>
                </a:cubicBezTo>
                <a:cubicBezTo>
                  <a:pt x="6527307" y="1183876"/>
                  <a:pt x="6588241" y="1255946"/>
                  <a:pt x="6643639" y="1333561"/>
                </a:cubicBezTo>
                <a:cubicBezTo>
                  <a:pt x="6693495" y="1405631"/>
                  <a:pt x="6743353" y="1472159"/>
                  <a:pt x="6793209" y="1544228"/>
                </a:cubicBezTo>
                <a:cubicBezTo>
                  <a:pt x="6782127" y="1549774"/>
                  <a:pt x="6776591" y="1555316"/>
                  <a:pt x="6765510" y="1560861"/>
                </a:cubicBezTo>
                <a:cubicBezTo>
                  <a:pt x="6787670" y="1594126"/>
                  <a:pt x="6809827" y="1627389"/>
                  <a:pt x="6837525" y="1660651"/>
                </a:cubicBezTo>
                <a:cubicBezTo>
                  <a:pt x="6837525" y="1649564"/>
                  <a:pt x="6837525" y="1638476"/>
                  <a:pt x="6831987" y="1632931"/>
                </a:cubicBezTo>
                <a:cubicBezTo>
                  <a:pt x="6848607" y="1655109"/>
                  <a:pt x="6859685" y="1677284"/>
                  <a:pt x="6870763" y="1693913"/>
                </a:cubicBezTo>
                <a:cubicBezTo>
                  <a:pt x="6892923" y="1765986"/>
                  <a:pt x="6920619" y="1832513"/>
                  <a:pt x="6942779" y="1899038"/>
                </a:cubicBezTo>
                <a:cubicBezTo>
                  <a:pt x="6953857" y="1921216"/>
                  <a:pt x="6970478" y="1937846"/>
                  <a:pt x="6976017" y="1954478"/>
                </a:cubicBezTo>
                <a:cubicBezTo>
                  <a:pt x="6992637" y="1987741"/>
                  <a:pt x="7020337" y="2015461"/>
                  <a:pt x="7014795" y="2054268"/>
                </a:cubicBezTo>
                <a:cubicBezTo>
                  <a:pt x="7014795" y="2059814"/>
                  <a:pt x="7020337" y="2059814"/>
                  <a:pt x="7020337" y="2065356"/>
                </a:cubicBezTo>
                <a:cubicBezTo>
                  <a:pt x="7031415" y="2076443"/>
                  <a:pt x="7053572" y="2093076"/>
                  <a:pt x="7048033" y="2104163"/>
                </a:cubicBezTo>
                <a:cubicBezTo>
                  <a:pt x="7048033" y="2137425"/>
                  <a:pt x="7059111" y="2159603"/>
                  <a:pt x="7075731" y="2181778"/>
                </a:cubicBezTo>
                <a:cubicBezTo>
                  <a:pt x="7081271" y="2187320"/>
                  <a:pt x="7081271" y="2203953"/>
                  <a:pt x="7081271" y="2209498"/>
                </a:cubicBezTo>
                <a:cubicBezTo>
                  <a:pt x="7064653" y="2237218"/>
                  <a:pt x="7086810" y="2259393"/>
                  <a:pt x="7097891" y="2281568"/>
                </a:cubicBezTo>
                <a:cubicBezTo>
                  <a:pt x="7103427" y="2292656"/>
                  <a:pt x="7108969" y="2303746"/>
                  <a:pt x="7114509" y="2314830"/>
                </a:cubicBezTo>
                <a:cubicBezTo>
                  <a:pt x="7114509" y="2337008"/>
                  <a:pt x="7114509" y="2359183"/>
                  <a:pt x="7120048" y="2375813"/>
                </a:cubicBezTo>
                <a:cubicBezTo>
                  <a:pt x="7131127" y="2403533"/>
                  <a:pt x="7142207" y="2431253"/>
                  <a:pt x="7153286" y="2458973"/>
                </a:cubicBezTo>
                <a:cubicBezTo>
                  <a:pt x="7153286" y="2458973"/>
                  <a:pt x="7147747" y="2458973"/>
                  <a:pt x="7147747" y="2464515"/>
                </a:cubicBezTo>
                <a:cubicBezTo>
                  <a:pt x="7142207" y="2458973"/>
                  <a:pt x="7142207" y="2453431"/>
                  <a:pt x="7136665" y="2447886"/>
                </a:cubicBezTo>
                <a:cubicBezTo>
                  <a:pt x="7131127" y="2453431"/>
                  <a:pt x="7131127" y="2458973"/>
                  <a:pt x="7125587" y="2464515"/>
                </a:cubicBezTo>
                <a:cubicBezTo>
                  <a:pt x="7120048" y="2442341"/>
                  <a:pt x="7120048" y="2414620"/>
                  <a:pt x="7108969" y="2392449"/>
                </a:cubicBezTo>
                <a:cubicBezTo>
                  <a:pt x="7092349" y="2370270"/>
                  <a:pt x="7097891" y="2348096"/>
                  <a:pt x="7086810" y="2325918"/>
                </a:cubicBezTo>
                <a:cubicBezTo>
                  <a:pt x="7059111" y="2264936"/>
                  <a:pt x="7048033" y="2198411"/>
                  <a:pt x="7025873" y="2137425"/>
                </a:cubicBezTo>
                <a:cubicBezTo>
                  <a:pt x="6976017" y="2009918"/>
                  <a:pt x="6926161" y="1882409"/>
                  <a:pt x="6854146" y="1760441"/>
                </a:cubicBezTo>
                <a:cubicBezTo>
                  <a:pt x="6854146" y="1754896"/>
                  <a:pt x="6848607" y="1749353"/>
                  <a:pt x="6843065" y="1738266"/>
                </a:cubicBezTo>
                <a:cubicBezTo>
                  <a:pt x="6837525" y="1749353"/>
                  <a:pt x="6837525" y="1760441"/>
                  <a:pt x="6831987" y="1765986"/>
                </a:cubicBezTo>
                <a:cubicBezTo>
                  <a:pt x="6859685" y="1804793"/>
                  <a:pt x="6876303" y="1843598"/>
                  <a:pt x="6865225" y="1893496"/>
                </a:cubicBezTo>
                <a:cubicBezTo>
                  <a:pt x="6854146" y="1871321"/>
                  <a:pt x="6843065" y="1849143"/>
                  <a:pt x="6831987" y="1826968"/>
                </a:cubicBezTo>
                <a:cubicBezTo>
                  <a:pt x="6831987" y="1821426"/>
                  <a:pt x="6831987" y="1821426"/>
                  <a:pt x="6837525" y="1821426"/>
                </a:cubicBezTo>
                <a:cubicBezTo>
                  <a:pt x="6837525" y="1821426"/>
                  <a:pt x="6837525" y="1826968"/>
                  <a:pt x="6843065" y="1826968"/>
                </a:cubicBezTo>
                <a:cubicBezTo>
                  <a:pt x="6831987" y="1782618"/>
                  <a:pt x="6804287" y="1754896"/>
                  <a:pt x="6765510" y="1732724"/>
                </a:cubicBezTo>
                <a:cubicBezTo>
                  <a:pt x="6782127" y="1727178"/>
                  <a:pt x="6787670" y="1727178"/>
                  <a:pt x="6787670" y="1721633"/>
                </a:cubicBezTo>
                <a:cubicBezTo>
                  <a:pt x="6787670" y="1716091"/>
                  <a:pt x="6787670" y="1705001"/>
                  <a:pt x="6787670" y="1693913"/>
                </a:cubicBezTo>
                <a:cubicBezTo>
                  <a:pt x="6809827" y="1705001"/>
                  <a:pt x="6787670" y="1738266"/>
                  <a:pt x="6815369" y="1743811"/>
                </a:cubicBezTo>
                <a:cubicBezTo>
                  <a:pt x="6815369" y="1732724"/>
                  <a:pt x="6815369" y="1727178"/>
                  <a:pt x="6809827" y="1716091"/>
                </a:cubicBezTo>
                <a:cubicBezTo>
                  <a:pt x="6809827" y="1699458"/>
                  <a:pt x="6798748" y="1682829"/>
                  <a:pt x="6815369" y="1671738"/>
                </a:cubicBezTo>
                <a:cubicBezTo>
                  <a:pt x="6820908" y="1666196"/>
                  <a:pt x="6815369" y="1655109"/>
                  <a:pt x="6815369" y="1649564"/>
                </a:cubicBezTo>
                <a:cubicBezTo>
                  <a:pt x="6798748" y="1632931"/>
                  <a:pt x="6787670" y="1616298"/>
                  <a:pt x="6776591" y="1599669"/>
                </a:cubicBezTo>
                <a:cubicBezTo>
                  <a:pt x="6737811" y="1544228"/>
                  <a:pt x="6704573" y="1488791"/>
                  <a:pt x="6671338" y="1438896"/>
                </a:cubicBezTo>
                <a:cubicBezTo>
                  <a:pt x="6665799" y="1438896"/>
                  <a:pt x="6665799" y="1438896"/>
                  <a:pt x="6665799" y="1438896"/>
                </a:cubicBezTo>
                <a:cubicBezTo>
                  <a:pt x="6704573" y="1516508"/>
                  <a:pt x="6743353" y="1594126"/>
                  <a:pt x="6782127" y="1671738"/>
                </a:cubicBezTo>
                <a:cubicBezTo>
                  <a:pt x="6776591" y="1671738"/>
                  <a:pt x="6771049" y="1677284"/>
                  <a:pt x="6771049" y="1677284"/>
                </a:cubicBezTo>
                <a:cubicBezTo>
                  <a:pt x="6743353" y="1627389"/>
                  <a:pt x="6715655" y="1577494"/>
                  <a:pt x="6687956" y="1527599"/>
                </a:cubicBezTo>
                <a:cubicBezTo>
                  <a:pt x="6676877" y="1571948"/>
                  <a:pt x="6732272" y="1594126"/>
                  <a:pt x="6721193" y="1644018"/>
                </a:cubicBezTo>
                <a:cubicBezTo>
                  <a:pt x="6710115" y="1621843"/>
                  <a:pt x="6699037" y="1605211"/>
                  <a:pt x="6687956" y="1588581"/>
                </a:cubicBezTo>
                <a:cubicBezTo>
                  <a:pt x="6687956" y="1588581"/>
                  <a:pt x="6687956" y="1588581"/>
                  <a:pt x="6682417" y="1588581"/>
                </a:cubicBezTo>
                <a:cubicBezTo>
                  <a:pt x="6682417" y="1599669"/>
                  <a:pt x="6687956" y="1605211"/>
                  <a:pt x="6687956" y="1616298"/>
                </a:cubicBezTo>
                <a:cubicBezTo>
                  <a:pt x="6676877" y="1605211"/>
                  <a:pt x="6676877" y="1594126"/>
                  <a:pt x="6671338" y="1583036"/>
                </a:cubicBezTo>
                <a:cubicBezTo>
                  <a:pt x="6671338" y="1577494"/>
                  <a:pt x="6676877" y="1560861"/>
                  <a:pt x="6671338" y="1555316"/>
                </a:cubicBezTo>
                <a:cubicBezTo>
                  <a:pt x="6649178" y="1527599"/>
                  <a:pt x="6632561" y="1499879"/>
                  <a:pt x="6604862" y="1483246"/>
                </a:cubicBezTo>
                <a:cubicBezTo>
                  <a:pt x="6566082" y="1455526"/>
                  <a:pt x="6532846" y="1422264"/>
                  <a:pt x="6505148" y="1383456"/>
                </a:cubicBezTo>
                <a:cubicBezTo>
                  <a:pt x="6482991" y="1361281"/>
                  <a:pt x="6471909" y="1333561"/>
                  <a:pt x="6449753" y="1305841"/>
                </a:cubicBezTo>
                <a:cubicBezTo>
                  <a:pt x="6444210" y="1294753"/>
                  <a:pt x="6427593" y="1283666"/>
                  <a:pt x="6416512" y="1272579"/>
                </a:cubicBezTo>
                <a:cubicBezTo>
                  <a:pt x="6416512" y="1272579"/>
                  <a:pt x="6410972" y="1278121"/>
                  <a:pt x="6410972" y="1278121"/>
                </a:cubicBezTo>
                <a:cubicBezTo>
                  <a:pt x="6455292" y="1339103"/>
                  <a:pt x="6499608" y="1394543"/>
                  <a:pt x="6543925" y="1449984"/>
                </a:cubicBezTo>
                <a:cubicBezTo>
                  <a:pt x="6499608" y="1449984"/>
                  <a:pt x="6494069" y="1394543"/>
                  <a:pt x="6460831" y="1366823"/>
                </a:cubicBezTo>
                <a:cubicBezTo>
                  <a:pt x="6460831" y="1377911"/>
                  <a:pt x="6466370" y="1383456"/>
                  <a:pt x="6466370" y="1389001"/>
                </a:cubicBezTo>
                <a:cubicBezTo>
                  <a:pt x="6466370" y="1394543"/>
                  <a:pt x="6460831" y="1394543"/>
                  <a:pt x="6460831" y="1394543"/>
                </a:cubicBezTo>
                <a:cubicBezTo>
                  <a:pt x="6444210" y="1377911"/>
                  <a:pt x="6427593" y="1361281"/>
                  <a:pt x="6416512" y="1344648"/>
                </a:cubicBezTo>
                <a:cubicBezTo>
                  <a:pt x="6399894" y="1389001"/>
                  <a:pt x="6455292" y="1400089"/>
                  <a:pt x="6460831" y="1433351"/>
                </a:cubicBezTo>
                <a:cubicBezTo>
                  <a:pt x="6460831" y="1433351"/>
                  <a:pt x="6455292" y="1438896"/>
                  <a:pt x="6455292" y="1438896"/>
                </a:cubicBezTo>
                <a:cubicBezTo>
                  <a:pt x="6438671" y="1422264"/>
                  <a:pt x="6422054" y="1405631"/>
                  <a:pt x="6410972" y="1389001"/>
                </a:cubicBezTo>
                <a:cubicBezTo>
                  <a:pt x="6416512" y="1405631"/>
                  <a:pt x="6433132" y="1416721"/>
                  <a:pt x="6433132" y="1427806"/>
                </a:cubicBezTo>
                <a:cubicBezTo>
                  <a:pt x="6433132" y="1461071"/>
                  <a:pt x="6449753" y="1472159"/>
                  <a:pt x="6471909" y="1488791"/>
                </a:cubicBezTo>
                <a:cubicBezTo>
                  <a:pt x="6482991" y="1494333"/>
                  <a:pt x="6488527" y="1505424"/>
                  <a:pt x="6494069" y="1516508"/>
                </a:cubicBezTo>
                <a:cubicBezTo>
                  <a:pt x="6510687" y="1538686"/>
                  <a:pt x="6521765" y="1555316"/>
                  <a:pt x="6538386" y="1577494"/>
                </a:cubicBezTo>
                <a:cubicBezTo>
                  <a:pt x="6538386" y="1583036"/>
                  <a:pt x="6538386" y="1583036"/>
                  <a:pt x="6538386" y="1594126"/>
                </a:cubicBezTo>
                <a:cubicBezTo>
                  <a:pt x="6527307" y="1583036"/>
                  <a:pt x="6516226" y="1571948"/>
                  <a:pt x="6510687" y="1566406"/>
                </a:cubicBezTo>
                <a:cubicBezTo>
                  <a:pt x="6510687" y="1566406"/>
                  <a:pt x="6505148" y="1571948"/>
                  <a:pt x="6505148" y="1571948"/>
                </a:cubicBezTo>
                <a:cubicBezTo>
                  <a:pt x="6516226" y="1583036"/>
                  <a:pt x="6532846" y="1594126"/>
                  <a:pt x="6543925" y="1610756"/>
                </a:cubicBezTo>
                <a:cubicBezTo>
                  <a:pt x="6571624" y="1638476"/>
                  <a:pt x="6593781" y="1671738"/>
                  <a:pt x="6615940" y="1705001"/>
                </a:cubicBezTo>
                <a:cubicBezTo>
                  <a:pt x="6621479" y="1716091"/>
                  <a:pt x="6621479" y="1727178"/>
                  <a:pt x="6621479" y="1743811"/>
                </a:cubicBezTo>
                <a:cubicBezTo>
                  <a:pt x="6593781" y="1732724"/>
                  <a:pt x="6593781" y="1688371"/>
                  <a:pt x="6555003" y="1699458"/>
                </a:cubicBezTo>
                <a:cubicBezTo>
                  <a:pt x="6560545" y="1716091"/>
                  <a:pt x="6571624" y="1727178"/>
                  <a:pt x="6577163" y="1738266"/>
                </a:cubicBezTo>
                <a:cubicBezTo>
                  <a:pt x="6577163" y="1738266"/>
                  <a:pt x="6571624" y="1743811"/>
                  <a:pt x="6571624" y="1743811"/>
                </a:cubicBezTo>
                <a:cubicBezTo>
                  <a:pt x="6549464" y="1710546"/>
                  <a:pt x="6521765" y="1671738"/>
                  <a:pt x="6499608" y="1638476"/>
                </a:cubicBezTo>
                <a:cubicBezTo>
                  <a:pt x="6488527" y="1616298"/>
                  <a:pt x="6477449" y="1605211"/>
                  <a:pt x="6455292" y="1599669"/>
                </a:cubicBezTo>
                <a:cubicBezTo>
                  <a:pt x="6455292" y="1599669"/>
                  <a:pt x="6455292" y="1605211"/>
                  <a:pt x="6449753" y="1610756"/>
                </a:cubicBezTo>
                <a:cubicBezTo>
                  <a:pt x="6433132" y="1588581"/>
                  <a:pt x="6416512" y="1566406"/>
                  <a:pt x="6399894" y="1544228"/>
                </a:cubicBezTo>
                <a:cubicBezTo>
                  <a:pt x="6399894" y="1533141"/>
                  <a:pt x="6399894" y="1522054"/>
                  <a:pt x="6399894" y="1516508"/>
                </a:cubicBezTo>
                <a:cubicBezTo>
                  <a:pt x="6366656" y="1477701"/>
                  <a:pt x="6338957" y="1444438"/>
                  <a:pt x="6311261" y="1405631"/>
                </a:cubicBezTo>
                <a:cubicBezTo>
                  <a:pt x="6300180" y="1416721"/>
                  <a:pt x="6255863" y="1389001"/>
                  <a:pt x="6250324" y="1366823"/>
                </a:cubicBezTo>
                <a:cubicBezTo>
                  <a:pt x="6222625" y="1361281"/>
                  <a:pt x="6194926" y="1355739"/>
                  <a:pt x="6183848" y="1322474"/>
                </a:cubicBezTo>
                <a:cubicBezTo>
                  <a:pt x="6189387" y="1328016"/>
                  <a:pt x="6194926" y="1333561"/>
                  <a:pt x="6206007" y="1339103"/>
                </a:cubicBezTo>
                <a:cubicBezTo>
                  <a:pt x="6206007" y="1333561"/>
                  <a:pt x="6206007" y="1333561"/>
                  <a:pt x="6211547" y="1333561"/>
                </a:cubicBezTo>
                <a:cubicBezTo>
                  <a:pt x="6189387" y="1311386"/>
                  <a:pt x="6172769" y="1294753"/>
                  <a:pt x="6156149" y="1272579"/>
                </a:cubicBezTo>
                <a:cubicBezTo>
                  <a:pt x="6145070" y="1267036"/>
                  <a:pt x="6139531" y="1255946"/>
                  <a:pt x="6139531" y="1250404"/>
                </a:cubicBezTo>
                <a:cubicBezTo>
                  <a:pt x="6133992" y="1239313"/>
                  <a:pt x="6128453" y="1233771"/>
                  <a:pt x="6122911" y="1222684"/>
                </a:cubicBezTo>
                <a:cubicBezTo>
                  <a:pt x="6117372" y="1222684"/>
                  <a:pt x="6117372" y="1222684"/>
                  <a:pt x="6111832" y="1228226"/>
                </a:cubicBezTo>
                <a:cubicBezTo>
                  <a:pt x="6117372" y="1233771"/>
                  <a:pt x="6122911" y="1239313"/>
                  <a:pt x="6128453" y="1250404"/>
                </a:cubicBezTo>
                <a:cubicBezTo>
                  <a:pt x="6095215" y="1211596"/>
                  <a:pt x="6061977" y="1172789"/>
                  <a:pt x="6023199" y="1128436"/>
                </a:cubicBezTo>
                <a:cubicBezTo>
                  <a:pt x="6045356" y="1133981"/>
                  <a:pt x="6067516" y="1133981"/>
                  <a:pt x="6089673" y="1139523"/>
                </a:cubicBezTo>
                <a:cubicBezTo>
                  <a:pt x="6084133" y="1145069"/>
                  <a:pt x="6078594" y="1145069"/>
                  <a:pt x="6073055" y="1150611"/>
                </a:cubicBezTo>
                <a:cubicBezTo>
                  <a:pt x="6100754" y="1189418"/>
                  <a:pt x="6106293" y="1194964"/>
                  <a:pt x="6122911" y="1194964"/>
                </a:cubicBezTo>
                <a:cubicBezTo>
                  <a:pt x="6133992" y="1228226"/>
                  <a:pt x="6156149" y="1244858"/>
                  <a:pt x="6206007" y="1255946"/>
                </a:cubicBezTo>
                <a:cubicBezTo>
                  <a:pt x="6194926" y="1239313"/>
                  <a:pt x="6189387" y="1222684"/>
                  <a:pt x="6178309" y="1211596"/>
                </a:cubicBezTo>
                <a:cubicBezTo>
                  <a:pt x="6156149" y="1183876"/>
                  <a:pt x="6133992" y="1161701"/>
                  <a:pt x="6111832" y="1133981"/>
                </a:cubicBezTo>
                <a:cubicBezTo>
                  <a:pt x="6089673" y="1106261"/>
                  <a:pt x="6073055" y="1072999"/>
                  <a:pt x="6050898" y="1045276"/>
                </a:cubicBezTo>
                <a:cubicBezTo>
                  <a:pt x="6017660" y="1012013"/>
                  <a:pt x="5984419" y="978751"/>
                  <a:pt x="5973341" y="928856"/>
                </a:cubicBezTo>
                <a:cubicBezTo>
                  <a:pt x="5973341" y="923311"/>
                  <a:pt x="5978880" y="912223"/>
                  <a:pt x="5978880" y="901136"/>
                </a:cubicBezTo>
                <a:cubicBezTo>
                  <a:pt x="5984419" y="901136"/>
                  <a:pt x="5984419" y="901136"/>
                  <a:pt x="5989961" y="901136"/>
                </a:cubicBezTo>
                <a:cubicBezTo>
                  <a:pt x="5984419" y="895591"/>
                  <a:pt x="5978880" y="890049"/>
                  <a:pt x="5967801" y="878961"/>
                </a:cubicBezTo>
                <a:cubicBezTo>
                  <a:pt x="5984419" y="884506"/>
                  <a:pt x="5989961" y="890049"/>
                  <a:pt x="5995500" y="890049"/>
                </a:cubicBezTo>
                <a:cubicBezTo>
                  <a:pt x="6006579" y="884506"/>
                  <a:pt x="6012118" y="878961"/>
                  <a:pt x="6012118" y="878961"/>
                </a:cubicBezTo>
                <a:cubicBezTo>
                  <a:pt x="5995500" y="862328"/>
                  <a:pt x="5978880" y="851241"/>
                  <a:pt x="5962262" y="834608"/>
                </a:cubicBezTo>
                <a:cubicBezTo>
                  <a:pt x="5967801" y="829066"/>
                  <a:pt x="5967801" y="829066"/>
                  <a:pt x="5967801" y="823521"/>
                </a:cubicBezTo>
                <a:cubicBezTo>
                  <a:pt x="5989961" y="840154"/>
                  <a:pt x="6012118" y="856786"/>
                  <a:pt x="6028739" y="873416"/>
                </a:cubicBezTo>
                <a:cubicBezTo>
                  <a:pt x="5962262" y="773626"/>
                  <a:pt x="5857009" y="745906"/>
                  <a:pt x="5746216" y="712644"/>
                </a:cubicBezTo>
                <a:cubicBezTo>
                  <a:pt x="5757294" y="707101"/>
                  <a:pt x="5757294" y="707101"/>
                  <a:pt x="5768373" y="701556"/>
                </a:cubicBezTo>
                <a:cubicBezTo>
                  <a:pt x="5718517" y="679381"/>
                  <a:pt x="5679740" y="662749"/>
                  <a:pt x="5635423" y="640574"/>
                </a:cubicBezTo>
                <a:cubicBezTo>
                  <a:pt x="5629881" y="646119"/>
                  <a:pt x="5629881" y="646119"/>
                  <a:pt x="5629881" y="651661"/>
                </a:cubicBezTo>
                <a:cubicBezTo>
                  <a:pt x="5668661" y="673836"/>
                  <a:pt x="5707439" y="701556"/>
                  <a:pt x="5751755" y="718186"/>
                </a:cubicBezTo>
                <a:cubicBezTo>
                  <a:pt x="5779454" y="734818"/>
                  <a:pt x="5801611" y="745906"/>
                  <a:pt x="5812692" y="773626"/>
                </a:cubicBezTo>
                <a:cubicBezTo>
                  <a:pt x="5818231" y="790259"/>
                  <a:pt x="5829310" y="795804"/>
                  <a:pt x="5840391" y="801346"/>
                </a:cubicBezTo>
                <a:cubicBezTo>
                  <a:pt x="5851470" y="812434"/>
                  <a:pt x="5862548" y="817979"/>
                  <a:pt x="5879169" y="829066"/>
                </a:cubicBezTo>
                <a:cubicBezTo>
                  <a:pt x="5823771" y="812434"/>
                  <a:pt x="5807153" y="795804"/>
                  <a:pt x="5784993" y="751451"/>
                </a:cubicBezTo>
                <a:cubicBezTo>
                  <a:pt x="5779454" y="745906"/>
                  <a:pt x="5768373" y="740364"/>
                  <a:pt x="5757294" y="729276"/>
                </a:cubicBezTo>
                <a:cubicBezTo>
                  <a:pt x="5757294" y="740364"/>
                  <a:pt x="5757294" y="745906"/>
                  <a:pt x="5757294" y="756993"/>
                </a:cubicBezTo>
                <a:cubicBezTo>
                  <a:pt x="5729598" y="740364"/>
                  <a:pt x="5696360" y="723731"/>
                  <a:pt x="5668661" y="707101"/>
                </a:cubicBezTo>
                <a:cubicBezTo>
                  <a:pt x="5663122" y="707101"/>
                  <a:pt x="5663122" y="712644"/>
                  <a:pt x="5663122" y="712644"/>
                </a:cubicBezTo>
                <a:cubicBezTo>
                  <a:pt x="5690818" y="740364"/>
                  <a:pt x="5724056" y="762539"/>
                  <a:pt x="5757294" y="784713"/>
                </a:cubicBezTo>
                <a:cubicBezTo>
                  <a:pt x="5790533" y="812434"/>
                  <a:pt x="5823771" y="845696"/>
                  <a:pt x="5857009" y="873416"/>
                </a:cubicBezTo>
                <a:cubicBezTo>
                  <a:pt x="5845930" y="878961"/>
                  <a:pt x="5840391" y="878961"/>
                  <a:pt x="5840391" y="878961"/>
                </a:cubicBezTo>
                <a:cubicBezTo>
                  <a:pt x="5857009" y="895591"/>
                  <a:pt x="5873626" y="917769"/>
                  <a:pt x="5890247" y="939944"/>
                </a:cubicBezTo>
                <a:cubicBezTo>
                  <a:pt x="5901325" y="951031"/>
                  <a:pt x="5906864" y="967664"/>
                  <a:pt x="5917946" y="978751"/>
                </a:cubicBezTo>
                <a:cubicBezTo>
                  <a:pt x="5951181" y="1012013"/>
                  <a:pt x="5989961" y="1039733"/>
                  <a:pt x="6028739" y="1072999"/>
                </a:cubicBezTo>
                <a:cubicBezTo>
                  <a:pt x="6039817" y="1084086"/>
                  <a:pt x="6050898" y="1100716"/>
                  <a:pt x="6061977" y="1111806"/>
                </a:cubicBezTo>
                <a:cubicBezTo>
                  <a:pt x="6034278" y="1089628"/>
                  <a:pt x="6001040" y="1061908"/>
                  <a:pt x="5973341" y="1039733"/>
                </a:cubicBezTo>
                <a:cubicBezTo>
                  <a:pt x="5940103" y="1017559"/>
                  <a:pt x="5912407" y="995381"/>
                  <a:pt x="5873626" y="967664"/>
                </a:cubicBezTo>
                <a:cubicBezTo>
                  <a:pt x="5895786" y="1017559"/>
                  <a:pt x="5956723" y="1023104"/>
                  <a:pt x="5956723" y="1078541"/>
                </a:cubicBezTo>
                <a:cubicBezTo>
                  <a:pt x="5940103" y="1067454"/>
                  <a:pt x="5929024" y="1050821"/>
                  <a:pt x="5917946" y="1039733"/>
                </a:cubicBezTo>
                <a:cubicBezTo>
                  <a:pt x="5895786" y="1023104"/>
                  <a:pt x="5868090" y="1000926"/>
                  <a:pt x="5845930" y="984296"/>
                </a:cubicBezTo>
                <a:cubicBezTo>
                  <a:pt x="5818231" y="956576"/>
                  <a:pt x="5790533" y="934401"/>
                  <a:pt x="5762834" y="912223"/>
                </a:cubicBezTo>
                <a:cubicBezTo>
                  <a:pt x="5751755" y="901136"/>
                  <a:pt x="5740677" y="895591"/>
                  <a:pt x="5735135" y="884506"/>
                </a:cubicBezTo>
                <a:cubicBezTo>
                  <a:pt x="5729598" y="867874"/>
                  <a:pt x="5718517" y="862328"/>
                  <a:pt x="5707439" y="878961"/>
                </a:cubicBezTo>
                <a:cubicBezTo>
                  <a:pt x="5701900" y="873416"/>
                  <a:pt x="5701900" y="867874"/>
                  <a:pt x="5696360" y="867874"/>
                </a:cubicBezTo>
                <a:cubicBezTo>
                  <a:pt x="5674201" y="851241"/>
                  <a:pt x="5657580" y="834608"/>
                  <a:pt x="5668661" y="806888"/>
                </a:cubicBezTo>
                <a:cubicBezTo>
                  <a:pt x="5668661" y="801346"/>
                  <a:pt x="5663122" y="801346"/>
                  <a:pt x="5663122" y="795804"/>
                </a:cubicBezTo>
                <a:cubicBezTo>
                  <a:pt x="5690818" y="812434"/>
                  <a:pt x="5718517" y="834608"/>
                  <a:pt x="5746216" y="851241"/>
                </a:cubicBezTo>
                <a:cubicBezTo>
                  <a:pt x="5757294" y="856786"/>
                  <a:pt x="5768373" y="851241"/>
                  <a:pt x="5779454" y="856786"/>
                </a:cubicBezTo>
                <a:cubicBezTo>
                  <a:pt x="5779454" y="851241"/>
                  <a:pt x="5779454" y="845696"/>
                  <a:pt x="5779454" y="845696"/>
                </a:cubicBezTo>
                <a:cubicBezTo>
                  <a:pt x="5740677" y="817979"/>
                  <a:pt x="5712978" y="768084"/>
                  <a:pt x="5652044" y="779171"/>
                </a:cubicBezTo>
                <a:cubicBezTo>
                  <a:pt x="5657580" y="790259"/>
                  <a:pt x="5657580" y="795804"/>
                  <a:pt x="5663122" y="795804"/>
                </a:cubicBezTo>
                <a:cubicBezTo>
                  <a:pt x="5657580" y="795804"/>
                  <a:pt x="5652044" y="801346"/>
                  <a:pt x="5646502" y="795804"/>
                </a:cubicBezTo>
                <a:cubicBezTo>
                  <a:pt x="5618803" y="784713"/>
                  <a:pt x="5591107" y="773626"/>
                  <a:pt x="5557869" y="756993"/>
                </a:cubicBezTo>
                <a:cubicBezTo>
                  <a:pt x="5546787" y="723731"/>
                  <a:pt x="5524631" y="740364"/>
                  <a:pt x="5508010" y="740364"/>
                </a:cubicBezTo>
                <a:cubicBezTo>
                  <a:pt x="5502471" y="740364"/>
                  <a:pt x="5502471" y="740364"/>
                  <a:pt x="5502471" y="745906"/>
                </a:cubicBezTo>
                <a:cubicBezTo>
                  <a:pt x="5535709" y="762539"/>
                  <a:pt x="5563408" y="773626"/>
                  <a:pt x="5591107" y="790259"/>
                </a:cubicBezTo>
                <a:cubicBezTo>
                  <a:pt x="5591107" y="790259"/>
                  <a:pt x="5585565" y="795804"/>
                  <a:pt x="5585565" y="806888"/>
                </a:cubicBezTo>
                <a:cubicBezTo>
                  <a:pt x="5535709" y="784713"/>
                  <a:pt x="5485853" y="762539"/>
                  <a:pt x="5435995" y="734818"/>
                </a:cubicBezTo>
                <a:cubicBezTo>
                  <a:pt x="5435995" y="740364"/>
                  <a:pt x="5435995" y="740364"/>
                  <a:pt x="5435995" y="740364"/>
                </a:cubicBezTo>
                <a:cubicBezTo>
                  <a:pt x="5530170" y="801346"/>
                  <a:pt x="5624345" y="867874"/>
                  <a:pt x="5718517" y="928856"/>
                </a:cubicBezTo>
                <a:cubicBezTo>
                  <a:pt x="5718517" y="923311"/>
                  <a:pt x="5718517" y="917769"/>
                  <a:pt x="5724056" y="912223"/>
                </a:cubicBezTo>
                <a:cubicBezTo>
                  <a:pt x="5735135" y="917769"/>
                  <a:pt x="5746216" y="923311"/>
                  <a:pt x="5768373" y="934401"/>
                </a:cubicBezTo>
                <a:cubicBezTo>
                  <a:pt x="5757294" y="939944"/>
                  <a:pt x="5751755" y="945489"/>
                  <a:pt x="5735135" y="951031"/>
                </a:cubicBezTo>
                <a:cubicBezTo>
                  <a:pt x="5751755" y="951031"/>
                  <a:pt x="5762834" y="951031"/>
                  <a:pt x="5773915" y="951031"/>
                </a:cubicBezTo>
                <a:cubicBezTo>
                  <a:pt x="5801611" y="956576"/>
                  <a:pt x="5801611" y="956576"/>
                  <a:pt x="5807153" y="978751"/>
                </a:cubicBezTo>
                <a:cubicBezTo>
                  <a:pt x="5796072" y="973209"/>
                  <a:pt x="5784993" y="967664"/>
                  <a:pt x="5773915" y="962118"/>
                </a:cubicBezTo>
                <a:cubicBezTo>
                  <a:pt x="5790533" y="1000926"/>
                  <a:pt x="5829310" y="1017559"/>
                  <a:pt x="5834852" y="1056366"/>
                </a:cubicBezTo>
                <a:cubicBezTo>
                  <a:pt x="5845930" y="1078541"/>
                  <a:pt x="5857009" y="1095174"/>
                  <a:pt x="5873626" y="1117348"/>
                </a:cubicBezTo>
                <a:cubicBezTo>
                  <a:pt x="5862548" y="1117348"/>
                  <a:pt x="5857009" y="1117348"/>
                  <a:pt x="5857009" y="1117348"/>
                </a:cubicBezTo>
                <a:cubicBezTo>
                  <a:pt x="5840391" y="1100716"/>
                  <a:pt x="5829310" y="1089628"/>
                  <a:pt x="5818231" y="1084086"/>
                </a:cubicBezTo>
                <a:cubicBezTo>
                  <a:pt x="5796072" y="1061908"/>
                  <a:pt x="5779454" y="1039733"/>
                  <a:pt x="5751755" y="1028646"/>
                </a:cubicBezTo>
                <a:cubicBezTo>
                  <a:pt x="5718517" y="1017559"/>
                  <a:pt x="5696360" y="989838"/>
                  <a:pt x="5668661" y="973209"/>
                </a:cubicBezTo>
                <a:cubicBezTo>
                  <a:pt x="5652044" y="956576"/>
                  <a:pt x="5635423" y="945489"/>
                  <a:pt x="5618803" y="928856"/>
                </a:cubicBezTo>
                <a:cubicBezTo>
                  <a:pt x="5602185" y="917769"/>
                  <a:pt x="5596646" y="906678"/>
                  <a:pt x="5580025" y="895591"/>
                </a:cubicBezTo>
                <a:cubicBezTo>
                  <a:pt x="5574486" y="884506"/>
                  <a:pt x="5563408" y="873416"/>
                  <a:pt x="5552326" y="862328"/>
                </a:cubicBezTo>
                <a:cubicBezTo>
                  <a:pt x="5546787" y="867874"/>
                  <a:pt x="5546787" y="867874"/>
                  <a:pt x="5546787" y="873416"/>
                </a:cubicBezTo>
                <a:cubicBezTo>
                  <a:pt x="5552326" y="878961"/>
                  <a:pt x="5563408" y="884506"/>
                  <a:pt x="5563408" y="884506"/>
                </a:cubicBezTo>
                <a:cubicBezTo>
                  <a:pt x="5563408" y="895591"/>
                  <a:pt x="5568947" y="906678"/>
                  <a:pt x="5563408" y="906678"/>
                </a:cubicBezTo>
                <a:cubicBezTo>
                  <a:pt x="5563408" y="912223"/>
                  <a:pt x="5552326" y="917769"/>
                  <a:pt x="5546787" y="923311"/>
                </a:cubicBezTo>
                <a:cubicBezTo>
                  <a:pt x="5546787" y="912223"/>
                  <a:pt x="5546787" y="901136"/>
                  <a:pt x="5552326" y="890049"/>
                </a:cubicBezTo>
                <a:cubicBezTo>
                  <a:pt x="5524631" y="867874"/>
                  <a:pt x="5491392" y="845696"/>
                  <a:pt x="5463694" y="829066"/>
                </a:cubicBezTo>
                <a:cubicBezTo>
                  <a:pt x="5458154" y="823521"/>
                  <a:pt x="5452615" y="817979"/>
                  <a:pt x="5452615" y="817979"/>
                </a:cubicBezTo>
                <a:cubicBezTo>
                  <a:pt x="5419377" y="779171"/>
                  <a:pt x="5419377" y="779171"/>
                  <a:pt x="5375061" y="806888"/>
                </a:cubicBezTo>
                <a:cubicBezTo>
                  <a:pt x="5397217" y="829066"/>
                  <a:pt x="5402756" y="834608"/>
                  <a:pt x="5408299" y="823521"/>
                </a:cubicBezTo>
                <a:cubicBezTo>
                  <a:pt x="5419377" y="834608"/>
                  <a:pt x="5435995" y="851241"/>
                  <a:pt x="5447073" y="867874"/>
                </a:cubicBezTo>
                <a:cubicBezTo>
                  <a:pt x="5469233" y="884506"/>
                  <a:pt x="5496932" y="895591"/>
                  <a:pt x="5524631" y="912223"/>
                </a:cubicBezTo>
                <a:cubicBezTo>
                  <a:pt x="5530170" y="917769"/>
                  <a:pt x="5541248" y="917769"/>
                  <a:pt x="5546787" y="923311"/>
                </a:cubicBezTo>
                <a:cubicBezTo>
                  <a:pt x="5557869" y="928856"/>
                  <a:pt x="5563408" y="939944"/>
                  <a:pt x="5574486" y="945489"/>
                </a:cubicBezTo>
                <a:cubicBezTo>
                  <a:pt x="5751755" y="1067454"/>
                  <a:pt x="5912407" y="1206051"/>
                  <a:pt x="6061977" y="1366823"/>
                </a:cubicBezTo>
                <a:cubicBezTo>
                  <a:pt x="6128453" y="1438896"/>
                  <a:pt x="6189387" y="1516508"/>
                  <a:pt x="6255863" y="1594126"/>
                </a:cubicBezTo>
                <a:cubicBezTo>
                  <a:pt x="6250324" y="1538686"/>
                  <a:pt x="6228164" y="1494333"/>
                  <a:pt x="6183848" y="1461071"/>
                </a:cubicBezTo>
                <a:cubicBezTo>
                  <a:pt x="6172769" y="1455526"/>
                  <a:pt x="6167227" y="1444438"/>
                  <a:pt x="6161691" y="1438896"/>
                </a:cubicBezTo>
                <a:cubicBezTo>
                  <a:pt x="6139531" y="1411176"/>
                  <a:pt x="6117372" y="1377911"/>
                  <a:pt x="6095215" y="1350194"/>
                </a:cubicBezTo>
                <a:cubicBezTo>
                  <a:pt x="6078594" y="1333561"/>
                  <a:pt x="6056434" y="1322474"/>
                  <a:pt x="6045356" y="1305841"/>
                </a:cubicBezTo>
                <a:cubicBezTo>
                  <a:pt x="6023199" y="1278121"/>
                  <a:pt x="6006579" y="1250404"/>
                  <a:pt x="5984419" y="1217138"/>
                </a:cubicBezTo>
                <a:cubicBezTo>
                  <a:pt x="6012118" y="1244858"/>
                  <a:pt x="6034278" y="1261491"/>
                  <a:pt x="6056434" y="1283666"/>
                </a:cubicBezTo>
                <a:cubicBezTo>
                  <a:pt x="6056434" y="1283666"/>
                  <a:pt x="6056434" y="1283666"/>
                  <a:pt x="6061977" y="1278121"/>
                </a:cubicBezTo>
                <a:cubicBezTo>
                  <a:pt x="6056434" y="1278121"/>
                  <a:pt x="6056434" y="1272579"/>
                  <a:pt x="6056434" y="1261491"/>
                </a:cubicBezTo>
                <a:cubicBezTo>
                  <a:pt x="6089673" y="1289208"/>
                  <a:pt x="6111832" y="1311386"/>
                  <a:pt x="6133992" y="1333561"/>
                </a:cubicBezTo>
                <a:cubicBezTo>
                  <a:pt x="6156149" y="1355739"/>
                  <a:pt x="6172769" y="1383456"/>
                  <a:pt x="6189387" y="1405631"/>
                </a:cubicBezTo>
                <a:cubicBezTo>
                  <a:pt x="6194926" y="1411176"/>
                  <a:pt x="6194926" y="1411176"/>
                  <a:pt x="6200465" y="1411176"/>
                </a:cubicBezTo>
                <a:cubicBezTo>
                  <a:pt x="6222625" y="1433351"/>
                  <a:pt x="6255863" y="1449984"/>
                  <a:pt x="6266945" y="1477701"/>
                </a:cubicBezTo>
                <a:cubicBezTo>
                  <a:pt x="6278023" y="1510966"/>
                  <a:pt x="6300180" y="1522054"/>
                  <a:pt x="6322339" y="1533141"/>
                </a:cubicBezTo>
                <a:cubicBezTo>
                  <a:pt x="6333418" y="1538686"/>
                  <a:pt x="6344499" y="1544228"/>
                  <a:pt x="6344499" y="1549774"/>
                </a:cubicBezTo>
                <a:cubicBezTo>
                  <a:pt x="6350038" y="1588581"/>
                  <a:pt x="6377734" y="1616298"/>
                  <a:pt x="6399894" y="1644018"/>
                </a:cubicBezTo>
                <a:cubicBezTo>
                  <a:pt x="6399894" y="1644018"/>
                  <a:pt x="6399894" y="1644018"/>
                  <a:pt x="6399894" y="1649564"/>
                </a:cubicBezTo>
                <a:cubicBezTo>
                  <a:pt x="6394355" y="1644018"/>
                  <a:pt x="6388816" y="1644018"/>
                  <a:pt x="6377734" y="1638476"/>
                </a:cubicBezTo>
                <a:cubicBezTo>
                  <a:pt x="6383273" y="1649564"/>
                  <a:pt x="6388816" y="1655109"/>
                  <a:pt x="6394355" y="1660651"/>
                </a:cubicBezTo>
                <a:cubicBezTo>
                  <a:pt x="6405433" y="1671738"/>
                  <a:pt x="6410972" y="1699458"/>
                  <a:pt x="6438671" y="1699458"/>
                </a:cubicBezTo>
                <a:cubicBezTo>
                  <a:pt x="6444210" y="1738266"/>
                  <a:pt x="6477449" y="1749353"/>
                  <a:pt x="6488527" y="1777073"/>
                </a:cubicBezTo>
                <a:cubicBezTo>
                  <a:pt x="6494069" y="1788161"/>
                  <a:pt x="6499608" y="1799248"/>
                  <a:pt x="6505148" y="1815881"/>
                </a:cubicBezTo>
                <a:cubicBezTo>
                  <a:pt x="6499608" y="1810336"/>
                  <a:pt x="6494069" y="1810336"/>
                  <a:pt x="6488527" y="1810336"/>
                </a:cubicBezTo>
                <a:cubicBezTo>
                  <a:pt x="6488527" y="1810336"/>
                  <a:pt x="6482991" y="1810336"/>
                  <a:pt x="6482991" y="1810336"/>
                </a:cubicBezTo>
                <a:cubicBezTo>
                  <a:pt x="6499608" y="1838056"/>
                  <a:pt x="6521765" y="1860231"/>
                  <a:pt x="6538386" y="1887951"/>
                </a:cubicBezTo>
                <a:cubicBezTo>
                  <a:pt x="6538386" y="1882409"/>
                  <a:pt x="6543925" y="1882409"/>
                  <a:pt x="6543925" y="1876863"/>
                </a:cubicBezTo>
                <a:cubicBezTo>
                  <a:pt x="6593781" y="1943391"/>
                  <a:pt x="6593781" y="1954478"/>
                  <a:pt x="6593781" y="1982198"/>
                </a:cubicBezTo>
                <a:cubicBezTo>
                  <a:pt x="6571624" y="1954478"/>
                  <a:pt x="6549464" y="1926758"/>
                  <a:pt x="6532846" y="1904583"/>
                </a:cubicBezTo>
                <a:cubicBezTo>
                  <a:pt x="6538386" y="1926758"/>
                  <a:pt x="6543925" y="1948933"/>
                  <a:pt x="6555003" y="1971111"/>
                </a:cubicBezTo>
                <a:cubicBezTo>
                  <a:pt x="6571624" y="1987741"/>
                  <a:pt x="6582702" y="2004373"/>
                  <a:pt x="6604862" y="2021006"/>
                </a:cubicBezTo>
                <a:cubicBezTo>
                  <a:pt x="6627019" y="2037635"/>
                  <a:pt x="6632561" y="2070901"/>
                  <a:pt x="6643639" y="2098621"/>
                </a:cubicBezTo>
                <a:cubicBezTo>
                  <a:pt x="6643639" y="2104163"/>
                  <a:pt x="6638100" y="2104163"/>
                  <a:pt x="6638100" y="2104163"/>
                </a:cubicBezTo>
                <a:cubicBezTo>
                  <a:pt x="6632561" y="2087531"/>
                  <a:pt x="6621479" y="2076443"/>
                  <a:pt x="6615940" y="2059814"/>
                </a:cubicBezTo>
                <a:cubicBezTo>
                  <a:pt x="6610401" y="2059814"/>
                  <a:pt x="6610401" y="2059814"/>
                  <a:pt x="6604862" y="2065356"/>
                </a:cubicBezTo>
                <a:cubicBezTo>
                  <a:pt x="6610401" y="2076443"/>
                  <a:pt x="6615940" y="2087531"/>
                  <a:pt x="6621479" y="2098621"/>
                </a:cubicBezTo>
                <a:cubicBezTo>
                  <a:pt x="6632561" y="2131883"/>
                  <a:pt x="6649178" y="2165145"/>
                  <a:pt x="6654718" y="2198411"/>
                </a:cubicBezTo>
                <a:cubicBezTo>
                  <a:pt x="6660257" y="2226128"/>
                  <a:pt x="6676877" y="2237218"/>
                  <a:pt x="6693495" y="2253848"/>
                </a:cubicBezTo>
                <a:cubicBezTo>
                  <a:pt x="6699037" y="2248306"/>
                  <a:pt x="6699037" y="2242760"/>
                  <a:pt x="6699037" y="2237218"/>
                </a:cubicBezTo>
                <a:cubicBezTo>
                  <a:pt x="6704573" y="2242760"/>
                  <a:pt x="6710115" y="2242760"/>
                  <a:pt x="6710115" y="2248306"/>
                </a:cubicBezTo>
                <a:cubicBezTo>
                  <a:pt x="6715655" y="2259393"/>
                  <a:pt x="6721193" y="2270481"/>
                  <a:pt x="6726733" y="2287113"/>
                </a:cubicBezTo>
                <a:cubicBezTo>
                  <a:pt x="6732272" y="2281568"/>
                  <a:pt x="6732272" y="2276026"/>
                  <a:pt x="6737811" y="2276026"/>
                </a:cubicBezTo>
                <a:cubicBezTo>
                  <a:pt x="6748893" y="2281568"/>
                  <a:pt x="6754431" y="2287113"/>
                  <a:pt x="6771049" y="2298201"/>
                </a:cubicBezTo>
                <a:cubicBezTo>
                  <a:pt x="6771049" y="2276026"/>
                  <a:pt x="6765510" y="2264936"/>
                  <a:pt x="6765510" y="2253848"/>
                </a:cubicBezTo>
                <a:cubicBezTo>
                  <a:pt x="6782127" y="2248306"/>
                  <a:pt x="6798748" y="2237218"/>
                  <a:pt x="6815369" y="2231673"/>
                </a:cubicBezTo>
                <a:cubicBezTo>
                  <a:pt x="6815369" y="2237218"/>
                  <a:pt x="6820908" y="2242760"/>
                  <a:pt x="6826447" y="2259393"/>
                </a:cubicBezTo>
                <a:cubicBezTo>
                  <a:pt x="6826447" y="2242760"/>
                  <a:pt x="6826447" y="2237218"/>
                  <a:pt x="6826447" y="2231673"/>
                </a:cubicBezTo>
                <a:cubicBezTo>
                  <a:pt x="6837525" y="2242760"/>
                  <a:pt x="6843065" y="2259393"/>
                  <a:pt x="6854146" y="2270481"/>
                </a:cubicBezTo>
                <a:cubicBezTo>
                  <a:pt x="6865225" y="2253848"/>
                  <a:pt x="6876303" y="2253848"/>
                  <a:pt x="6887381" y="2270481"/>
                </a:cubicBezTo>
                <a:cubicBezTo>
                  <a:pt x="6898463" y="2292656"/>
                  <a:pt x="6915080" y="2309288"/>
                  <a:pt x="6926161" y="2331463"/>
                </a:cubicBezTo>
                <a:cubicBezTo>
                  <a:pt x="6931701" y="2331463"/>
                  <a:pt x="6931701" y="2325918"/>
                  <a:pt x="6931701" y="2325918"/>
                </a:cubicBezTo>
                <a:cubicBezTo>
                  <a:pt x="6931701" y="2309288"/>
                  <a:pt x="6931701" y="2292656"/>
                  <a:pt x="6931701" y="2270481"/>
                </a:cubicBezTo>
                <a:cubicBezTo>
                  <a:pt x="6942779" y="2281568"/>
                  <a:pt x="6948318" y="2298201"/>
                  <a:pt x="6959399" y="2309288"/>
                </a:cubicBezTo>
                <a:cubicBezTo>
                  <a:pt x="6959399" y="2309288"/>
                  <a:pt x="6959399" y="2303746"/>
                  <a:pt x="6964939" y="2303746"/>
                </a:cubicBezTo>
                <a:cubicBezTo>
                  <a:pt x="6959399" y="2298201"/>
                  <a:pt x="6953857" y="2287113"/>
                  <a:pt x="6948318" y="2281568"/>
                </a:cubicBezTo>
                <a:cubicBezTo>
                  <a:pt x="6970478" y="2287113"/>
                  <a:pt x="6992637" y="2292656"/>
                  <a:pt x="7009255" y="2292656"/>
                </a:cubicBezTo>
                <a:lnTo>
                  <a:pt x="6998781" y="2172103"/>
                </a:lnTo>
                <a:lnTo>
                  <a:pt x="7048033" y="2287113"/>
                </a:lnTo>
                <a:cubicBezTo>
                  <a:pt x="7048033" y="2287113"/>
                  <a:pt x="7036954" y="2281568"/>
                  <a:pt x="7025873" y="2281568"/>
                </a:cubicBezTo>
                <a:cubicBezTo>
                  <a:pt x="7036954" y="2303746"/>
                  <a:pt x="7036954" y="2320376"/>
                  <a:pt x="7064653" y="2325918"/>
                </a:cubicBezTo>
                <a:cubicBezTo>
                  <a:pt x="7070193" y="2325918"/>
                  <a:pt x="7075731" y="2337008"/>
                  <a:pt x="7081271" y="2342550"/>
                </a:cubicBezTo>
                <a:cubicBezTo>
                  <a:pt x="7081271" y="2348096"/>
                  <a:pt x="7070193" y="2353638"/>
                  <a:pt x="7070193" y="2359183"/>
                </a:cubicBezTo>
                <a:cubicBezTo>
                  <a:pt x="7081271" y="2397991"/>
                  <a:pt x="7092349" y="2442341"/>
                  <a:pt x="7103427" y="2481148"/>
                </a:cubicBezTo>
                <a:cubicBezTo>
                  <a:pt x="7103427" y="2486693"/>
                  <a:pt x="7103427" y="2486693"/>
                  <a:pt x="7097891" y="2486693"/>
                </a:cubicBezTo>
                <a:cubicBezTo>
                  <a:pt x="7092349" y="2475606"/>
                  <a:pt x="7086810" y="2470061"/>
                  <a:pt x="7075731" y="2453431"/>
                </a:cubicBezTo>
                <a:cubicBezTo>
                  <a:pt x="7097891" y="2514413"/>
                  <a:pt x="7120048" y="2564308"/>
                  <a:pt x="7136665" y="2619745"/>
                </a:cubicBezTo>
                <a:cubicBezTo>
                  <a:pt x="7142207" y="2619745"/>
                  <a:pt x="7142207" y="2619745"/>
                  <a:pt x="7147747" y="2619745"/>
                </a:cubicBezTo>
                <a:cubicBezTo>
                  <a:pt x="7153286" y="2608658"/>
                  <a:pt x="7158825" y="2603116"/>
                  <a:pt x="7158825" y="2592028"/>
                </a:cubicBezTo>
                <a:cubicBezTo>
                  <a:pt x="7164365" y="2603116"/>
                  <a:pt x="7169903" y="2614203"/>
                  <a:pt x="7175446" y="2625291"/>
                </a:cubicBezTo>
                <a:cubicBezTo>
                  <a:pt x="7164365" y="2653008"/>
                  <a:pt x="7158825" y="2675185"/>
                  <a:pt x="7147747" y="2702903"/>
                </a:cubicBezTo>
                <a:cubicBezTo>
                  <a:pt x="7147747" y="2702903"/>
                  <a:pt x="7147747" y="2702903"/>
                  <a:pt x="7147747" y="2697360"/>
                </a:cubicBezTo>
                <a:cubicBezTo>
                  <a:pt x="7147747" y="2691818"/>
                  <a:pt x="7147747" y="2680731"/>
                  <a:pt x="7147747" y="2664098"/>
                </a:cubicBezTo>
                <a:cubicBezTo>
                  <a:pt x="7142207" y="2675185"/>
                  <a:pt x="7142207" y="2680731"/>
                  <a:pt x="7136665" y="2686273"/>
                </a:cubicBezTo>
                <a:cubicBezTo>
                  <a:pt x="7125587" y="2630836"/>
                  <a:pt x="7125587" y="2630836"/>
                  <a:pt x="7103427" y="2625291"/>
                </a:cubicBezTo>
                <a:cubicBezTo>
                  <a:pt x="7097891" y="2603116"/>
                  <a:pt x="7097891" y="2580941"/>
                  <a:pt x="7092349" y="2558763"/>
                </a:cubicBezTo>
                <a:cubicBezTo>
                  <a:pt x="7097891" y="2564308"/>
                  <a:pt x="7103427" y="2575396"/>
                  <a:pt x="7108969" y="2580941"/>
                </a:cubicBezTo>
                <a:cubicBezTo>
                  <a:pt x="7086810" y="2514413"/>
                  <a:pt x="7064653" y="2453431"/>
                  <a:pt x="7048033" y="2386903"/>
                </a:cubicBezTo>
                <a:cubicBezTo>
                  <a:pt x="7003716" y="2431253"/>
                  <a:pt x="7003716" y="2436798"/>
                  <a:pt x="7042493" y="2486693"/>
                </a:cubicBezTo>
                <a:cubicBezTo>
                  <a:pt x="7048033" y="2486693"/>
                  <a:pt x="7048033" y="2497781"/>
                  <a:pt x="7053572" y="2503323"/>
                </a:cubicBezTo>
                <a:cubicBezTo>
                  <a:pt x="7053572" y="2508868"/>
                  <a:pt x="7059111" y="2514413"/>
                  <a:pt x="7064653" y="2514413"/>
                </a:cubicBezTo>
                <a:cubicBezTo>
                  <a:pt x="7075731" y="2531043"/>
                  <a:pt x="7081271" y="2542133"/>
                  <a:pt x="7092349" y="2558763"/>
                </a:cubicBezTo>
                <a:cubicBezTo>
                  <a:pt x="7092349" y="2608658"/>
                  <a:pt x="7092349" y="2664098"/>
                  <a:pt x="7092349" y="2713993"/>
                </a:cubicBezTo>
                <a:cubicBezTo>
                  <a:pt x="7081271" y="2713993"/>
                  <a:pt x="7075731" y="2713993"/>
                  <a:pt x="7064653" y="2719538"/>
                </a:cubicBezTo>
                <a:cubicBezTo>
                  <a:pt x="7070193" y="2736168"/>
                  <a:pt x="7075731" y="2752800"/>
                  <a:pt x="7081271" y="2780521"/>
                </a:cubicBezTo>
                <a:cubicBezTo>
                  <a:pt x="7086810" y="2763888"/>
                  <a:pt x="7092349" y="2758343"/>
                  <a:pt x="7097891" y="2747256"/>
                </a:cubicBezTo>
                <a:cubicBezTo>
                  <a:pt x="7097891" y="2758343"/>
                  <a:pt x="7097891" y="2763888"/>
                  <a:pt x="7097891" y="2769433"/>
                </a:cubicBezTo>
                <a:cubicBezTo>
                  <a:pt x="7108969" y="2769433"/>
                  <a:pt x="7114509" y="2763888"/>
                  <a:pt x="7125587" y="2758343"/>
                </a:cubicBezTo>
                <a:cubicBezTo>
                  <a:pt x="7120048" y="2769433"/>
                  <a:pt x="7114509" y="2780521"/>
                  <a:pt x="7114509" y="2791608"/>
                </a:cubicBezTo>
                <a:cubicBezTo>
                  <a:pt x="7114509" y="2791608"/>
                  <a:pt x="7120048" y="2791608"/>
                  <a:pt x="7120048" y="2791608"/>
                </a:cubicBezTo>
                <a:cubicBezTo>
                  <a:pt x="7125587" y="2780521"/>
                  <a:pt x="7131127" y="2769433"/>
                  <a:pt x="7136665" y="2747256"/>
                </a:cubicBezTo>
                <a:cubicBezTo>
                  <a:pt x="7142207" y="2769433"/>
                  <a:pt x="7147747" y="2786063"/>
                  <a:pt x="7158825" y="2808238"/>
                </a:cubicBezTo>
                <a:cubicBezTo>
                  <a:pt x="7158825" y="2786063"/>
                  <a:pt x="7158825" y="2774976"/>
                  <a:pt x="7158825" y="2763888"/>
                </a:cubicBezTo>
                <a:cubicBezTo>
                  <a:pt x="7158825" y="2763888"/>
                  <a:pt x="7164365" y="2763888"/>
                  <a:pt x="7164365" y="2763888"/>
                </a:cubicBezTo>
                <a:cubicBezTo>
                  <a:pt x="7164365" y="2791608"/>
                  <a:pt x="7164365" y="2813783"/>
                  <a:pt x="7164365" y="2841503"/>
                </a:cubicBezTo>
                <a:cubicBezTo>
                  <a:pt x="7164365" y="2841503"/>
                  <a:pt x="7169903" y="2841503"/>
                  <a:pt x="7169903" y="2841503"/>
                </a:cubicBezTo>
                <a:cubicBezTo>
                  <a:pt x="7175446" y="2830416"/>
                  <a:pt x="7175446" y="2824870"/>
                  <a:pt x="7180982" y="2813783"/>
                </a:cubicBezTo>
                <a:cubicBezTo>
                  <a:pt x="7180982" y="2830416"/>
                  <a:pt x="7186524" y="2847045"/>
                  <a:pt x="7186524" y="2863678"/>
                </a:cubicBezTo>
                <a:cubicBezTo>
                  <a:pt x="7186524" y="2869223"/>
                  <a:pt x="7186524" y="2880310"/>
                  <a:pt x="7180982" y="2891398"/>
                </a:cubicBezTo>
                <a:cubicBezTo>
                  <a:pt x="7175446" y="2919118"/>
                  <a:pt x="7175446" y="2946835"/>
                  <a:pt x="7169903" y="2980101"/>
                </a:cubicBezTo>
                <a:cubicBezTo>
                  <a:pt x="7203145" y="2946835"/>
                  <a:pt x="7180982" y="2919118"/>
                  <a:pt x="7180982" y="2891398"/>
                </a:cubicBezTo>
                <a:cubicBezTo>
                  <a:pt x="7186524" y="2896940"/>
                  <a:pt x="7192063" y="2902485"/>
                  <a:pt x="7197603" y="2913573"/>
                </a:cubicBezTo>
                <a:cubicBezTo>
                  <a:pt x="7203145" y="2902485"/>
                  <a:pt x="7208681" y="2891398"/>
                  <a:pt x="7214223" y="2880310"/>
                </a:cubicBezTo>
                <a:cubicBezTo>
                  <a:pt x="7219763" y="2880310"/>
                  <a:pt x="7230841" y="2885853"/>
                  <a:pt x="7236380" y="2885853"/>
                </a:cubicBezTo>
                <a:cubicBezTo>
                  <a:pt x="7236380" y="2902485"/>
                  <a:pt x="7230841" y="2913573"/>
                  <a:pt x="7230841" y="2930205"/>
                </a:cubicBezTo>
                <a:cubicBezTo>
                  <a:pt x="7230841" y="2930205"/>
                  <a:pt x="7230841" y="2930205"/>
                  <a:pt x="7225301" y="2930205"/>
                </a:cubicBezTo>
                <a:cubicBezTo>
                  <a:pt x="7225301" y="2924660"/>
                  <a:pt x="7219763" y="2919118"/>
                  <a:pt x="7219763" y="2908031"/>
                </a:cubicBezTo>
                <a:cubicBezTo>
                  <a:pt x="7214223" y="2908031"/>
                  <a:pt x="7214223" y="2913573"/>
                  <a:pt x="7208681" y="2913573"/>
                </a:cubicBezTo>
                <a:cubicBezTo>
                  <a:pt x="7203145" y="2946835"/>
                  <a:pt x="7203145" y="2980101"/>
                  <a:pt x="7197603" y="3007821"/>
                </a:cubicBezTo>
                <a:cubicBezTo>
                  <a:pt x="7180982" y="3024450"/>
                  <a:pt x="7164365" y="3035538"/>
                  <a:pt x="7153286" y="3046628"/>
                </a:cubicBezTo>
                <a:cubicBezTo>
                  <a:pt x="7153286" y="3035538"/>
                  <a:pt x="7147747" y="3018908"/>
                  <a:pt x="7142207" y="3002275"/>
                </a:cubicBezTo>
                <a:cubicBezTo>
                  <a:pt x="7142207" y="3002275"/>
                  <a:pt x="7142207" y="3002275"/>
                  <a:pt x="7136665" y="3002275"/>
                </a:cubicBezTo>
                <a:cubicBezTo>
                  <a:pt x="7136665" y="3013363"/>
                  <a:pt x="7136665" y="3018908"/>
                  <a:pt x="7131127" y="3024450"/>
                </a:cubicBezTo>
                <a:cubicBezTo>
                  <a:pt x="7131127" y="3024450"/>
                  <a:pt x="7125587" y="3024450"/>
                  <a:pt x="7125587" y="3024450"/>
                </a:cubicBezTo>
                <a:cubicBezTo>
                  <a:pt x="7120048" y="3002275"/>
                  <a:pt x="7120048" y="2980101"/>
                  <a:pt x="7114509" y="2957926"/>
                </a:cubicBezTo>
                <a:cubicBezTo>
                  <a:pt x="7136665" y="2952381"/>
                  <a:pt x="7136665" y="2913573"/>
                  <a:pt x="7114509" y="2874765"/>
                </a:cubicBezTo>
                <a:cubicBezTo>
                  <a:pt x="7108969" y="2902485"/>
                  <a:pt x="7108969" y="2924660"/>
                  <a:pt x="7103427" y="2946835"/>
                </a:cubicBezTo>
                <a:cubicBezTo>
                  <a:pt x="7103427" y="2941293"/>
                  <a:pt x="7097891" y="2935748"/>
                  <a:pt x="7097891" y="2930205"/>
                </a:cubicBezTo>
                <a:cubicBezTo>
                  <a:pt x="7097891" y="2957926"/>
                  <a:pt x="7103427" y="2985643"/>
                  <a:pt x="7092349" y="3007821"/>
                </a:cubicBezTo>
                <a:cubicBezTo>
                  <a:pt x="7081271" y="3035538"/>
                  <a:pt x="7075731" y="3063258"/>
                  <a:pt x="7075731" y="3090978"/>
                </a:cubicBezTo>
                <a:cubicBezTo>
                  <a:pt x="7064653" y="3102065"/>
                  <a:pt x="7053572" y="3107611"/>
                  <a:pt x="7042493" y="3113153"/>
                </a:cubicBezTo>
                <a:cubicBezTo>
                  <a:pt x="7064653" y="3157505"/>
                  <a:pt x="7064653" y="3157505"/>
                  <a:pt x="7092349" y="3151963"/>
                </a:cubicBezTo>
                <a:cubicBezTo>
                  <a:pt x="7086810" y="3163048"/>
                  <a:pt x="7075731" y="3174135"/>
                  <a:pt x="7075731" y="3185226"/>
                </a:cubicBezTo>
                <a:cubicBezTo>
                  <a:pt x="7070193" y="3201855"/>
                  <a:pt x="7070193" y="3212943"/>
                  <a:pt x="7070193" y="3229575"/>
                </a:cubicBezTo>
                <a:cubicBezTo>
                  <a:pt x="7070193" y="3240663"/>
                  <a:pt x="7070193" y="3257295"/>
                  <a:pt x="7070193" y="3268383"/>
                </a:cubicBezTo>
                <a:cubicBezTo>
                  <a:pt x="7075731" y="3268383"/>
                  <a:pt x="7075731" y="3268383"/>
                  <a:pt x="7075731" y="3268383"/>
                </a:cubicBezTo>
                <a:cubicBezTo>
                  <a:pt x="7075731" y="3262837"/>
                  <a:pt x="7075731" y="3257295"/>
                  <a:pt x="7081271" y="3251750"/>
                </a:cubicBezTo>
                <a:cubicBezTo>
                  <a:pt x="7092349" y="3257295"/>
                  <a:pt x="7097891" y="3290558"/>
                  <a:pt x="7086810" y="3334910"/>
                </a:cubicBezTo>
                <a:cubicBezTo>
                  <a:pt x="7092349" y="3329365"/>
                  <a:pt x="7097891" y="3329365"/>
                  <a:pt x="7103427" y="3329365"/>
                </a:cubicBezTo>
                <a:cubicBezTo>
                  <a:pt x="7108969" y="3368173"/>
                  <a:pt x="7131127" y="3401435"/>
                  <a:pt x="7120048" y="3440245"/>
                </a:cubicBezTo>
                <a:cubicBezTo>
                  <a:pt x="7120048" y="3440245"/>
                  <a:pt x="7120048" y="3445788"/>
                  <a:pt x="7120048" y="3445788"/>
                </a:cubicBezTo>
                <a:cubicBezTo>
                  <a:pt x="7125587" y="3451333"/>
                  <a:pt x="7125587" y="3451333"/>
                  <a:pt x="7131127" y="3451333"/>
                </a:cubicBezTo>
                <a:cubicBezTo>
                  <a:pt x="7136665" y="3423613"/>
                  <a:pt x="7147747" y="3390350"/>
                  <a:pt x="7153286" y="3362627"/>
                </a:cubicBezTo>
                <a:cubicBezTo>
                  <a:pt x="7158825" y="3373718"/>
                  <a:pt x="7164365" y="3384805"/>
                  <a:pt x="7169903" y="3395893"/>
                </a:cubicBezTo>
                <a:cubicBezTo>
                  <a:pt x="7175446" y="3384805"/>
                  <a:pt x="7169903" y="3362627"/>
                  <a:pt x="7203145" y="3373718"/>
                </a:cubicBezTo>
                <a:cubicBezTo>
                  <a:pt x="7197603" y="3362627"/>
                  <a:pt x="7192063" y="3351540"/>
                  <a:pt x="7186524" y="3345998"/>
                </a:cubicBezTo>
                <a:cubicBezTo>
                  <a:pt x="7186524" y="3340456"/>
                  <a:pt x="7186524" y="3323823"/>
                  <a:pt x="7186524" y="3323823"/>
                </a:cubicBezTo>
                <a:cubicBezTo>
                  <a:pt x="7214223" y="3312732"/>
                  <a:pt x="7203145" y="3290558"/>
                  <a:pt x="7203145" y="3273925"/>
                </a:cubicBezTo>
                <a:cubicBezTo>
                  <a:pt x="7208681" y="3251750"/>
                  <a:pt x="7214223" y="3224030"/>
                  <a:pt x="7219763" y="3201855"/>
                </a:cubicBezTo>
                <a:cubicBezTo>
                  <a:pt x="7219763" y="3196313"/>
                  <a:pt x="7236380" y="3190768"/>
                  <a:pt x="7241919" y="3190768"/>
                </a:cubicBezTo>
                <a:cubicBezTo>
                  <a:pt x="7247461" y="3185226"/>
                  <a:pt x="7253001" y="3196313"/>
                  <a:pt x="7253001" y="3201855"/>
                </a:cubicBezTo>
                <a:cubicBezTo>
                  <a:pt x="7253001" y="3224030"/>
                  <a:pt x="7258539" y="3257295"/>
                  <a:pt x="7247461" y="3279470"/>
                </a:cubicBezTo>
                <a:cubicBezTo>
                  <a:pt x="7230841" y="3301648"/>
                  <a:pt x="7247461" y="3312732"/>
                  <a:pt x="7241919" y="3334910"/>
                </a:cubicBezTo>
                <a:cubicBezTo>
                  <a:pt x="7247461" y="3334910"/>
                  <a:pt x="7247461" y="3334910"/>
                  <a:pt x="7247461" y="3334910"/>
                </a:cubicBezTo>
                <a:cubicBezTo>
                  <a:pt x="7258539" y="3312732"/>
                  <a:pt x="7269618" y="3290558"/>
                  <a:pt x="7275157" y="3273925"/>
                </a:cubicBezTo>
                <a:cubicBezTo>
                  <a:pt x="7280699" y="3273925"/>
                  <a:pt x="7286239" y="3273925"/>
                  <a:pt x="7286239" y="3273925"/>
                </a:cubicBezTo>
                <a:cubicBezTo>
                  <a:pt x="7286239" y="3257295"/>
                  <a:pt x="7286239" y="3240663"/>
                  <a:pt x="7275157" y="3229575"/>
                </a:cubicBezTo>
                <a:cubicBezTo>
                  <a:pt x="7258539" y="3207400"/>
                  <a:pt x="7269618" y="3190768"/>
                  <a:pt x="7275157" y="3174135"/>
                </a:cubicBezTo>
                <a:cubicBezTo>
                  <a:pt x="7275157" y="3179680"/>
                  <a:pt x="7280699" y="3190768"/>
                  <a:pt x="7280699" y="3196313"/>
                </a:cubicBezTo>
                <a:cubicBezTo>
                  <a:pt x="7297317" y="3196313"/>
                  <a:pt x="7313935" y="3196313"/>
                  <a:pt x="7330555" y="3196313"/>
                </a:cubicBezTo>
                <a:cubicBezTo>
                  <a:pt x="7330555" y="3212943"/>
                  <a:pt x="7325016" y="3229575"/>
                  <a:pt x="7319473" y="3246208"/>
                </a:cubicBezTo>
                <a:cubicBezTo>
                  <a:pt x="7330555" y="3240663"/>
                  <a:pt x="7330555" y="3240663"/>
                  <a:pt x="7341633" y="3240663"/>
                </a:cubicBezTo>
                <a:cubicBezTo>
                  <a:pt x="7336095" y="3268383"/>
                  <a:pt x="7330555" y="3296103"/>
                  <a:pt x="7325016" y="3323823"/>
                </a:cubicBezTo>
                <a:cubicBezTo>
                  <a:pt x="7319473" y="3323823"/>
                  <a:pt x="7313935" y="3318278"/>
                  <a:pt x="7308395" y="3318278"/>
                </a:cubicBezTo>
                <a:cubicBezTo>
                  <a:pt x="7308395" y="3334910"/>
                  <a:pt x="7308395" y="3351540"/>
                  <a:pt x="7302856" y="3362627"/>
                </a:cubicBezTo>
                <a:cubicBezTo>
                  <a:pt x="7291778" y="3379260"/>
                  <a:pt x="7275157" y="3401435"/>
                  <a:pt x="7286239" y="3429155"/>
                </a:cubicBezTo>
                <a:cubicBezTo>
                  <a:pt x="7291778" y="3434700"/>
                  <a:pt x="7280699" y="3451333"/>
                  <a:pt x="7280699" y="3467962"/>
                </a:cubicBezTo>
                <a:cubicBezTo>
                  <a:pt x="7275157" y="3451333"/>
                  <a:pt x="7269618" y="3434700"/>
                  <a:pt x="7264079" y="3423613"/>
                </a:cubicBezTo>
                <a:cubicBezTo>
                  <a:pt x="7264079" y="3418068"/>
                  <a:pt x="7258539" y="3418068"/>
                  <a:pt x="7258539" y="3418068"/>
                </a:cubicBezTo>
                <a:cubicBezTo>
                  <a:pt x="7253001" y="3440245"/>
                  <a:pt x="7241919" y="3456875"/>
                  <a:pt x="7236380" y="3479053"/>
                </a:cubicBezTo>
                <a:cubicBezTo>
                  <a:pt x="7236380" y="3479053"/>
                  <a:pt x="7236380" y="3479053"/>
                  <a:pt x="7230841" y="3479053"/>
                </a:cubicBezTo>
                <a:cubicBezTo>
                  <a:pt x="7230841" y="3467962"/>
                  <a:pt x="7230841" y="3456875"/>
                  <a:pt x="7236380" y="3445788"/>
                </a:cubicBezTo>
                <a:cubicBezTo>
                  <a:pt x="7230841" y="3445788"/>
                  <a:pt x="7230841" y="3445788"/>
                  <a:pt x="7230841" y="3445788"/>
                </a:cubicBezTo>
                <a:cubicBezTo>
                  <a:pt x="7219763" y="3462420"/>
                  <a:pt x="7208681" y="3479053"/>
                  <a:pt x="7203145" y="3501228"/>
                </a:cubicBezTo>
                <a:cubicBezTo>
                  <a:pt x="7197603" y="3501228"/>
                  <a:pt x="7197603" y="3495683"/>
                  <a:pt x="7192063" y="3495683"/>
                </a:cubicBezTo>
                <a:cubicBezTo>
                  <a:pt x="7192063" y="3479053"/>
                  <a:pt x="7186524" y="3462420"/>
                  <a:pt x="7186524" y="3445788"/>
                </a:cubicBezTo>
                <a:cubicBezTo>
                  <a:pt x="7164365" y="3501228"/>
                  <a:pt x="7153286" y="3556665"/>
                  <a:pt x="7158825" y="3617650"/>
                </a:cubicBezTo>
                <a:cubicBezTo>
                  <a:pt x="7158825" y="3623193"/>
                  <a:pt x="7164365" y="3623193"/>
                  <a:pt x="7164365" y="3623193"/>
                </a:cubicBezTo>
                <a:cubicBezTo>
                  <a:pt x="7175446" y="3601018"/>
                  <a:pt x="7180982" y="3578843"/>
                  <a:pt x="7186524" y="3551123"/>
                </a:cubicBezTo>
                <a:cubicBezTo>
                  <a:pt x="7186524" y="3556665"/>
                  <a:pt x="7186524" y="3556665"/>
                  <a:pt x="7192063" y="3556665"/>
                </a:cubicBezTo>
                <a:cubicBezTo>
                  <a:pt x="7186524" y="3589930"/>
                  <a:pt x="7180982" y="3628738"/>
                  <a:pt x="7169903" y="3667545"/>
                </a:cubicBezTo>
                <a:cubicBezTo>
                  <a:pt x="7164365" y="3650913"/>
                  <a:pt x="7158825" y="3639825"/>
                  <a:pt x="7153286" y="3623193"/>
                </a:cubicBezTo>
                <a:cubicBezTo>
                  <a:pt x="7120048" y="3662000"/>
                  <a:pt x="7153286" y="3711895"/>
                  <a:pt x="7120048" y="3745157"/>
                </a:cubicBezTo>
                <a:cubicBezTo>
                  <a:pt x="7120048" y="3684175"/>
                  <a:pt x="7120048" y="3623193"/>
                  <a:pt x="7120048" y="3562210"/>
                </a:cubicBezTo>
                <a:cubicBezTo>
                  <a:pt x="7120048" y="3562210"/>
                  <a:pt x="7114509" y="3562210"/>
                  <a:pt x="7114509" y="3562210"/>
                </a:cubicBezTo>
                <a:cubicBezTo>
                  <a:pt x="7108969" y="3578843"/>
                  <a:pt x="7103427" y="3595473"/>
                  <a:pt x="7103427" y="3606560"/>
                </a:cubicBezTo>
                <a:cubicBezTo>
                  <a:pt x="7114509" y="3639825"/>
                  <a:pt x="7081271" y="3650913"/>
                  <a:pt x="7081271" y="3673088"/>
                </a:cubicBezTo>
                <a:cubicBezTo>
                  <a:pt x="7081271" y="3673088"/>
                  <a:pt x="7081271" y="3673088"/>
                  <a:pt x="7075731" y="3678633"/>
                </a:cubicBezTo>
                <a:cubicBezTo>
                  <a:pt x="7070193" y="3689720"/>
                  <a:pt x="7059111" y="3700808"/>
                  <a:pt x="7059111" y="3717440"/>
                </a:cubicBezTo>
                <a:cubicBezTo>
                  <a:pt x="7059111" y="3739615"/>
                  <a:pt x="7070193" y="3761790"/>
                  <a:pt x="7070193" y="3789510"/>
                </a:cubicBezTo>
                <a:cubicBezTo>
                  <a:pt x="7042493" y="3817230"/>
                  <a:pt x="7064653" y="3917020"/>
                  <a:pt x="7103427" y="3933650"/>
                </a:cubicBezTo>
                <a:cubicBezTo>
                  <a:pt x="7092349" y="3944740"/>
                  <a:pt x="7081271" y="3955828"/>
                  <a:pt x="7070193" y="3966915"/>
                </a:cubicBezTo>
                <a:cubicBezTo>
                  <a:pt x="7070193" y="3961370"/>
                  <a:pt x="7064653" y="3950283"/>
                  <a:pt x="7064653" y="3939195"/>
                </a:cubicBezTo>
                <a:cubicBezTo>
                  <a:pt x="7059111" y="3950283"/>
                  <a:pt x="7053572" y="3955828"/>
                  <a:pt x="7053572" y="3961370"/>
                </a:cubicBezTo>
                <a:cubicBezTo>
                  <a:pt x="7042493" y="3955828"/>
                  <a:pt x="7036954" y="3950283"/>
                  <a:pt x="7036954" y="3950283"/>
                </a:cubicBezTo>
                <a:cubicBezTo>
                  <a:pt x="6987095" y="3989090"/>
                  <a:pt x="6981557" y="4044530"/>
                  <a:pt x="6964939" y="4088880"/>
                </a:cubicBezTo>
                <a:cubicBezTo>
                  <a:pt x="6970478" y="4094425"/>
                  <a:pt x="6976017" y="4094425"/>
                  <a:pt x="6981557" y="4094425"/>
                </a:cubicBezTo>
                <a:cubicBezTo>
                  <a:pt x="6976017" y="4099970"/>
                  <a:pt x="6976017" y="4105513"/>
                  <a:pt x="6970478" y="4105513"/>
                </a:cubicBezTo>
                <a:cubicBezTo>
                  <a:pt x="6937240" y="4111055"/>
                  <a:pt x="6959399" y="4149865"/>
                  <a:pt x="6937240" y="4160950"/>
                </a:cubicBezTo>
                <a:cubicBezTo>
                  <a:pt x="6948318" y="4177582"/>
                  <a:pt x="6931701" y="4194215"/>
                  <a:pt x="6931701" y="4210845"/>
                </a:cubicBezTo>
                <a:cubicBezTo>
                  <a:pt x="6931701" y="4233023"/>
                  <a:pt x="6926161" y="4260740"/>
                  <a:pt x="6937240" y="4277372"/>
                </a:cubicBezTo>
                <a:cubicBezTo>
                  <a:pt x="6948318" y="4299550"/>
                  <a:pt x="6959399" y="4321725"/>
                  <a:pt x="6948318" y="4343900"/>
                </a:cubicBezTo>
                <a:cubicBezTo>
                  <a:pt x="6942779" y="4366075"/>
                  <a:pt x="6948318" y="4393795"/>
                  <a:pt x="6931701" y="4404882"/>
                </a:cubicBezTo>
                <a:cubicBezTo>
                  <a:pt x="6909541" y="4427060"/>
                  <a:pt x="6920619" y="4454777"/>
                  <a:pt x="6909541" y="4476955"/>
                </a:cubicBezTo>
                <a:cubicBezTo>
                  <a:pt x="6909541" y="4476955"/>
                  <a:pt x="6909541" y="4482497"/>
                  <a:pt x="6915080" y="4488043"/>
                </a:cubicBezTo>
                <a:cubicBezTo>
                  <a:pt x="6920619" y="4476955"/>
                  <a:pt x="6926161" y="4471410"/>
                  <a:pt x="6931701" y="4465865"/>
                </a:cubicBezTo>
                <a:cubicBezTo>
                  <a:pt x="6931701" y="4471410"/>
                  <a:pt x="6937240" y="4471410"/>
                  <a:pt x="6937240" y="4482497"/>
                </a:cubicBezTo>
                <a:cubicBezTo>
                  <a:pt x="6959399" y="4410428"/>
                  <a:pt x="6981557" y="4349445"/>
                  <a:pt x="7009255" y="4288463"/>
                </a:cubicBezTo>
                <a:cubicBezTo>
                  <a:pt x="7009255" y="4288463"/>
                  <a:pt x="7014795" y="4288463"/>
                  <a:pt x="7014795" y="4294005"/>
                </a:cubicBezTo>
                <a:cubicBezTo>
                  <a:pt x="7020337" y="4294005"/>
                  <a:pt x="7025873" y="4288463"/>
                  <a:pt x="7031415" y="4288463"/>
                </a:cubicBezTo>
                <a:cubicBezTo>
                  <a:pt x="7025873" y="4310635"/>
                  <a:pt x="7031415" y="4332812"/>
                  <a:pt x="7048033" y="4332812"/>
                </a:cubicBezTo>
                <a:cubicBezTo>
                  <a:pt x="7053572" y="4349445"/>
                  <a:pt x="7064653" y="4360533"/>
                  <a:pt x="7064653" y="4371620"/>
                </a:cubicBezTo>
                <a:cubicBezTo>
                  <a:pt x="7064653" y="4382707"/>
                  <a:pt x="7053572" y="4393795"/>
                  <a:pt x="7053572" y="4404882"/>
                </a:cubicBezTo>
                <a:cubicBezTo>
                  <a:pt x="7048033" y="4427060"/>
                  <a:pt x="7042493" y="4443690"/>
                  <a:pt x="7042493" y="4460322"/>
                </a:cubicBezTo>
                <a:cubicBezTo>
                  <a:pt x="7042493" y="4471410"/>
                  <a:pt x="7042493" y="4476955"/>
                  <a:pt x="7042493" y="4488043"/>
                </a:cubicBezTo>
                <a:cubicBezTo>
                  <a:pt x="7048033" y="4510217"/>
                  <a:pt x="7042493" y="4521305"/>
                  <a:pt x="7020337" y="4532392"/>
                </a:cubicBezTo>
                <a:cubicBezTo>
                  <a:pt x="7020337" y="4526850"/>
                  <a:pt x="7020337" y="4515763"/>
                  <a:pt x="7020337" y="4499130"/>
                </a:cubicBezTo>
                <a:cubicBezTo>
                  <a:pt x="6998177" y="4543480"/>
                  <a:pt x="6976017" y="4582287"/>
                  <a:pt x="6959399" y="4615553"/>
                </a:cubicBezTo>
                <a:cubicBezTo>
                  <a:pt x="6953857" y="4632182"/>
                  <a:pt x="6937240" y="4643270"/>
                  <a:pt x="6937240" y="4654360"/>
                </a:cubicBezTo>
                <a:cubicBezTo>
                  <a:pt x="6931701" y="4704255"/>
                  <a:pt x="6870763" y="4715342"/>
                  <a:pt x="6859685" y="4759692"/>
                </a:cubicBezTo>
                <a:cubicBezTo>
                  <a:pt x="6843065" y="4754150"/>
                  <a:pt x="6843065" y="4759692"/>
                  <a:pt x="6848607" y="4770780"/>
                </a:cubicBezTo>
                <a:cubicBezTo>
                  <a:pt x="6848607" y="4776325"/>
                  <a:pt x="6843065" y="4781867"/>
                  <a:pt x="6843065" y="4781867"/>
                </a:cubicBezTo>
                <a:cubicBezTo>
                  <a:pt x="6826447" y="4804045"/>
                  <a:pt x="6804287" y="4820675"/>
                  <a:pt x="6787670" y="4837307"/>
                </a:cubicBezTo>
                <a:cubicBezTo>
                  <a:pt x="6782127" y="4848395"/>
                  <a:pt x="6771049" y="4865027"/>
                  <a:pt x="6771049" y="4870570"/>
                </a:cubicBezTo>
                <a:cubicBezTo>
                  <a:pt x="6776591" y="4892747"/>
                  <a:pt x="6759971" y="4903835"/>
                  <a:pt x="6748893" y="4914922"/>
                </a:cubicBezTo>
                <a:cubicBezTo>
                  <a:pt x="6737811" y="4920464"/>
                  <a:pt x="6726733" y="4920464"/>
                  <a:pt x="6721193" y="4926010"/>
                </a:cubicBezTo>
                <a:cubicBezTo>
                  <a:pt x="6687956" y="4959272"/>
                  <a:pt x="6660257" y="4992537"/>
                  <a:pt x="6638100" y="5031345"/>
                </a:cubicBezTo>
                <a:cubicBezTo>
                  <a:pt x="6621479" y="5059062"/>
                  <a:pt x="6610401" y="5086785"/>
                  <a:pt x="6599320" y="5120047"/>
                </a:cubicBezTo>
                <a:cubicBezTo>
                  <a:pt x="6599320" y="5120047"/>
                  <a:pt x="6604862" y="5125590"/>
                  <a:pt x="6604862" y="5125590"/>
                </a:cubicBezTo>
                <a:cubicBezTo>
                  <a:pt x="6610401" y="5114502"/>
                  <a:pt x="6615940" y="5097872"/>
                  <a:pt x="6621479" y="5097872"/>
                </a:cubicBezTo>
                <a:cubicBezTo>
                  <a:pt x="6654718" y="5114502"/>
                  <a:pt x="6654718" y="5081240"/>
                  <a:pt x="6665799" y="5064607"/>
                </a:cubicBezTo>
                <a:cubicBezTo>
                  <a:pt x="6682417" y="5036887"/>
                  <a:pt x="6693495" y="5009167"/>
                  <a:pt x="6704573" y="4981450"/>
                </a:cubicBezTo>
                <a:cubicBezTo>
                  <a:pt x="6710115" y="4981450"/>
                  <a:pt x="6710115" y="4981450"/>
                  <a:pt x="6710115" y="4981450"/>
                </a:cubicBezTo>
                <a:cubicBezTo>
                  <a:pt x="6704573" y="5003625"/>
                  <a:pt x="6693495" y="5031345"/>
                  <a:pt x="6682417" y="5053520"/>
                </a:cubicBezTo>
                <a:cubicBezTo>
                  <a:pt x="6687956" y="5047978"/>
                  <a:pt x="6693495" y="5047978"/>
                  <a:pt x="6699037" y="5047978"/>
                </a:cubicBezTo>
                <a:cubicBezTo>
                  <a:pt x="6693495" y="5059062"/>
                  <a:pt x="6687956" y="5064607"/>
                  <a:pt x="6682417" y="5075695"/>
                </a:cubicBezTo>
                <a:cubicBezTo>
                  <a:pt x="6671338" y="5086785"/>
                  <a:pt x="6665799" y="5097872"/>
                  <a:pt x="6654718" y="5108957"/>
                </a:cubicBezTo>
                <a:cubicBezTo>
                  <a:pt x="6638100" y="5125590"/>
                  <a:pt x="6654718" y="5136680"/>
                  <a:pt x="6654718" y="5153310"/>
                </a:cubicBezTo>
                <a:cubicBezTo>
                  <a:pt x="6682417" y="5131135"/>
                  <a:pt x="6699037" y="5108957"/>
                  <a:pt x="6721193" y="5086785"/>
                </a:cubicBezTo>
                <a:cubicBezTo>
                  <a:pt x="6721193" y="5086785"/>
                  <a:pt x="6715655" y="5086785"/>
                  <a:pt x="6715655" y="5081240"/>
                </a:cubicBezTo>
                <a:cubicBezTo>
                  <a:pt x="6710115" y="5092327"/>
                  <a:pt x="6699037" y="5103415"/>
                  <a:pt x="6693495" y="5108957"/>
                </a:cubicBezTo>
                <a:cubicBezTo>
                  <a:pt x="6682417" y="5120047"/>
                  <a:pt x="6676877" y="5125590"/>
                  <a:pt x="6665799" y="5131135"/>
                </a:cubicBezTo>
                <a:cubicBezTo>
                  <a:pt x="6665799" y="5131135"/>
                  <a:pt x="6665799" y="5125590"/>
                  <a:pt x="6660257" y="5125590"/>
                </a:cubicBezTo>
                <a:cubicBezTo>
                  <a:pt x="6671338" y="5120047"/>
                  <a:pt x="6682417" y="5108957"/>
                  <a:pt x="6693495" y="5103415"/>
                </a:cubicBezTo>
                <a:cubicBezTo>
                  <a:pt x="6687956" y="5103415"/>
                  <a:pt x="6687956" y="5097872"/>
                  <a:pt x="6687956" y="5097872"/>
                </a:cubicBezTo>
                <a:cubicBezTo>
                  <a:pt x="6682417" y="5097872"/>
                  <a:pt x="6676877" y="5103415"/>
                  <a:pt x="6671338" y="5103415"/>
                </a:cubicBezTo>
                <a:cubicBezTo>
                  <a:pt x="6682417" y="5086785"/>
                  <a:pt x="6693495" y="5075695"/>
                  <a:pt x="6710115" y="5064607"/>
                </a:cubicBezTo>
                <a:cubicBezTo>
                  <a:pt x="6715655" y="5059062"/>
                  <a:pt x="6726733" y="5053520"/>
                  <a:pt x="6732272" y="5042432"/>
                </a:cubicBezTo>
                <a:cubicBezTo>
                  <a:pt x="6743353" y="5025800"/>
                  <a:pt x="6754431" y="5020254"/>
                  <a:pt x="6776591" y="5020254"/>
                </a:cubicBezTo>
                <a:cubicBezTo>
                  <a:pt x="6793209" y="5020254"/>
                  <a:pt x="6809827" y="5014712"/>
                  <a:pt x="6815369" y="4992537"/>
                </a:cubicBezTo>
                <a:cubicBezTo>
                  <a:pt x="6820908" y="4970359"/>
                  <a:pt x="6837525" y="4953730"/>
                  <a:pt x="6848607" y="4931555"/>
                </a:cubicBezTo>
                <a:cubicBezTo>
                  <a:pt x="6848607" y="4931555"/>
                  <a:pt x="6854146" y="4926010"/>
                  <a:pt x="6854146" y="4920464"/>
                </a:cubicBezTo>
                <a:cubicBezTo>
                  <a:pt x="6854146" y="4898290"/>
                  <a:pt x="6854146" y="4898290"/>
                  <a:pt x="6876303" y="4892747"/>
                </a:cubicBezTo>
                <a:cubicBezTo>
                  <a:pt x="6870763" y="4914922"/>
                  <a:pt x="6865225" y="4937097"/>
                  <a:pt x="6859685" y="4959272"/>
                </a:cubicBezTo>
                <a:cubicBezTo>
                  <a:pt x="6854146" y="4975905"/>
                  <a:pt x="6843065" y="4986992"/>
                  <a:pt x="6837525" y="5003625"/>
                </a:cubicBezTo>
                <a:cubicBezTo>
                  <a:pt x="6826447" y="5020254"/>
                  <a:pt x="6804287" y="5042432"/>
                  <a:pt x="6804287" y="5059062"/>
                </a:cubicBezTo>
                <a:cubicBezTo>
                  <a:pt x="6809827" y="5092327"/>
                  <a:pt x="6776591" y="5092327"/>
                  <a:pt x="6771049" y="5120047"/>
                </a:cubicBezTo>
                <a:cubicBezTo>
                  <a:pt x="6765510" y="5125590"/>
                  <a:pt x="6754431" y="5131135"/>
                  <a:pt x="6748893" y="5136680"/>
                </a:cubicBezTo>
                <a:cubicBezTo>
                  <a:pt x="6748893" y="5142222"/>
                  <a:pt x="6754431" y="5142222"/>
                  <a:pt x="6754431" y="5142222"/>
                </a:cubicBezTo>
                <a:cubicBezTo>
                  <a:pt x="6759971" y="5142222"/>
                  <a:pt x="6765510" y="5136680"/>
                  <a:pt x="6771049" y="5131135"/>
                </a:cubicBezTo>
                <a:cubicBezTo>
                  <a:pt x="6765510" y="5158852"/>
                  <a:pt x="6737811" y="5175484"/>
                  <a:pt x="6715655" y="5181030"/>
                </a:cubicBezTo>
                <a:cubicBezTo>
                  <a:pt x="6699037" y="5181030"/>
                  <a:pt x="6687956" y="5197662"/>
                  <a:pt x="6671338" y="5208750"/>
                </a:cubicBezTo>
                <a:cubicBezTo>
                  <a:pt x="6676877" y="5214292"/>
                  <a:pt x="6676877" y="5214292"/>
                  <a:pt x="6676877" y="5214292"/>
                </a:cubicBezTo>
                <a:cubicBezTo>
                  <a:pt x="6682417" y="5214292"/>
                  <a:pt x="6687956" y="5208750"/>
                  <a:pt x="6699037" y="5203205"/>
                </a:cubicBezTo>
                <a:cubicBezTo>
                  <a:pt x="6693495" y="5225382"/>
                  <a:pt x="6687956" y="5236470"/>
                  <a:pt x="6682417" y="5247557"/>
                </a:cubicBezTo>
                <a:cubicBezTo>
                  <a:pt x="6665799" y="5269732"/>
                  <a:pt x="6654718" y="5291907"/>
                  <a:pt x="6638100" y="5314082"/>
                </a:cubicBezTo>
                <a:cubicBezTo>
                  <a:pt x="6638100" y="5319627"/>
                  <a:pt x="6632561" y="5325172"/>
                  <a:pt x="6632561" y="5330715"/>
                </a:cubicBezTo>
                <a:cubicBezTo>
                  <a:pt x="6638100" y="5352889"/>
                  <a:pt x="6627019" y="5375067"/>
                  <a:pt x="6615940" y="5391697"/>
                </a:cubicBezTo>
                <a:cubicBezTo>
                  <a:pt x="6610401" y="5402784"/>
                  <a:pt x="6604862" y="5413875"/>
                  <a:pt x="6599320" y="5424962"/>
                </a:cubicBezTo>
                <a:cubicBezTo>
                  <a:pt x="6593781" y="5441592"/>
                  <a:pt x="6593781" y="5458225"/>
                  <a:pt x="6566082" y="5458225"/>
                </a:cubicBezTo>
                <a:cubicBezTo>
                  <a:pt x="6560545" y="5458225"/>
                  <a:pt x="6549464" y="5469312"/>
                  <a:pt x="6543925" y="5480399"/>
                </a:cubicBezTo>
                <a:cubicBezTo>
                  <a:pt x="6521765" y="5502577"/>
                  <a:pt x="6505148" y="5524752"/>
                  <a:pt x="6482991" y="5546927"/>
                </a:cubicBezTo>
                <a:cubicBezTo>
                  <a:pt x="6482991" y="5546927"/>
                  <a:pt x="6482991" y="5541382"/>
                  <a:pt x="6477449" y="5541382"/>
                </a:cubicBezTo>
                <a:cubicBezTo>
                  <a:pt x="6499608" y="5519207"/>
                  <a:pt x="6521765" y="5491487"/>
                  <a:pt x="6543925" y="5469312"/>
                </a:cubicBezTo>
                <a:cubicBezTo>
                  <a:pt x="6538386" y="5469312"/>
                  <a:pt x="6532846" y="5463770"/>
                  <a:pt x="6532846" y="5463770"/>
                </a:cubicBezTo>
                <a:cubicBezTo>
                  <a:pt x="6466370" y="5541382"/>
                  <a:pt x="6399894" y="5618997"/>
                  <a:pt x="6333418" y="5696612"/>
                </a:cubicBezTo>
                <a:cubicBezTo>
                  <a:pt x="6338957" y="5696612"/>
                  <a:pt x="6338957" y="5696612"/>
                  <a:pt x="6338957" y="5702157"/>
                </a:cubicBezTo>
                <a:cubicBezTo>
                  <a:pt x="6344499" y="5696612"/>
                  <a:pt x="6350038" y="5691070"/>
                  <a:pt x="6355578" y="5691070"/>
                </a:cubicBezTo>
                <a:cubicBezTo>
                  <a:pt x="6344499" y="5718787"/>
                  <a:pt x="6327879" y="5740965"/>
                  <a:pt x="6311261" y="5763140"/>
                </a:cubicBezTo>
                <a:cubicBezTo>
                  <a:pt x="6305719" y="5768682"/>
                  <a:pt x="6294640" y="5774227"/>
                  <a:pt x="6289101" y="5779769"/>
                </a:cubicBezTo>
                <a:cubicBezTo>
                  <a:pt x="6261402" y="5801947"/>
                  <a:pt x="6239246" y="5829667"/>
                  <a:pt x="6222625" y="5868472"/>
                </a:cubicBezTo>
                <a:cubicBezTo>
                  <a:pt x="6261402" y="5862929"/>
                  <a:pt x="6272481" y="5846297"/>
                  <a:pt x="6266945" y="5813034"/>
                </a:cubicBezTo>
                <a:cubicBezTo>
                  <a:pt x="6272481" y="5807489"/>
                  <a:pt x="6283562" y="5801947"/>
                  <a:pt x="6300180" y="5790860"/>
                </a:cubicBezTo>
                <a:cubicBezTo>
                  <a:pt x="6289101" y="5807489"/>
                  <a:pt x="6289101" y="5813034"/>
                  <a:pt x="6283562" y="5818577"/>
                </a:cubicBezTo>
                <a:cubicBezTo>
                  <a:pt x="6322339" y="5779769"/>
                  <a:pt x="6366656" y="5735419"/>
                  <a:pt x="6405433" y="5696612"/>
                </a:cubicBezTo>
                <a:cubicBezTo>
                  <a:pt x="6399894" y="5696612"/>
                  <a:pt x="6399894" y="5691070"/>
                  <a:pt x="6394355" y="5691070"/>
                </a:cubicBezTo>
                <a:cubicBezTo>
                  <a:pt x="6416512" y="5657804"/>
                  <a:pt x="6438671" y="5630084"/>
                  <a:pt x="6460831" y="5596822"/>
                </a:cubicBezTo>
                <a:cubicBezTo>
                  <a:pt x="6460831" y="5591277"/>
                  <a:pt x="6455292" y="5591277"/>
                  <a:pt x="6455292" y="5591277"/>
                </a:cubicBezTo>
                <a:cubicBezTo>
                  <a:pt x="6433132" y="5613455"/>
                  <a:pt x="6416512" y="5635630"/>
                  <a:pt x="6394355" y="5657804"/>
                </a:cubicBezTo>
                <a:cubicBezTo>
                  <a:pt x="6394355" y="5657804"/>
                  <a:pt x="6394355" y="5652262"/>
                  <a:pt x="6388816" y="5652262"/>
                </a:cubicBezTo>
                <a:cubicBezTo>
                  <a:pt x="6405433" y="5630084"/>
                  <a:pt x="6427593" y="5607909"/>
                  <a:pt x="6444210" y="5585735"/>
                </a:cubicBezTo>
                <a:cubicBezTo>
                  <a:pt x="6444210" y="5585735"/>
                  <a:pt x="6444210" y="5591277"/>
                  <a:pt x="6444210" y="5591277"/>
                </a:cubicBezTo>
                <a:cubicBezTo>
                  <a:pt x="6466370" y="5580189"/>
                  <a:pt x="6482991" y="5569102"/>
                  <a:pt x="6499608" y="5558014"/>
                </a:cubicBezTo>
                <a:cubicBezTo>
                  <a:pt x="6505148" y="5558014"/>
                  <a:pt x="6505148" y="5558014"/>
                  <a:pt x="6505148" y="5563560"/>
                </a:cubicBezTo>
                <a:cubicBezTo>
                  <a:pt x="6488527" y="5574647"/>
                  <a:pt x="6471909" y="5591277"/>
                  <a:pt x="6460831" y="5607909"/>
                </a:cubicBezTo>
                <a:cubicBezTo>
                  <a:pt x="6505148" y="5607909"/>
                  <a:pt x="6527307" y="5580189"/>
                  <a:pt x="6555003" y="5552472"/>
                </a:cubicBezTo>
                <a:cubicBezTo>
                  <a:pt x="6610401" y="5485945"/>
                  <a:pt x="6660257" y="5413875"/>
                  <a:pt x="6715655" y="5347347"/>
                </a:cubicBezTo>
                <a:cubicBezTo>
                  <a:pt x="6721193" y="5347347"/>
                  <a:pt x="6726733" y="5341802"/>
                  <a:pt x="6726733" y="5336260"/>
                </a:cubicBezTo>
                <a:cubicBezTo>
                  <a:pt x="6726733" y="5336260"/>
                  <a:pt x="6732272" y="5341802"/>
                  <a:pt x="6732272" y="5341802"/>
                </a:cubicBezTo>
                <a:cubicBezTo>
                  <a:pt x="6721193" y="5363980"/>
                  <a:pt x="6704573" y="5386155"/>
                  <a:pt x="6693495" y="5408330"/>
                </a:cubicBezTo>
                <a:cubicBezTo>
                  <a:pt x="6693495" y="5408330"/>
                  <a:pt x="6693495" y="5408330"/>
                  <a:pt x="6699037" y="5408330"/>
                </a:cubicBezTo>
                <a:cubicBezTo>
                  <a:pt x="6710115" y="5402784"/>
                  <a:pt x="6721193" y="5391697"/>
                  <a:pt x="6732272" y="5386155"/>
                </a:cubicBezTo>
                <a:cubicBezTo>
                  <a:pt x="6732272" y="5380610"/>
                  <a:pt x="6726733" y="5375067"/>
                  <a:pt x="6726733" y="5369522"/>
                </a:cubicBezTo>
                <a:cubicBezTo>
                  <a:pt x="6732272" y="5358435"/>
                  <a:pt x="6748893" y="5347347"/>
                  <a:pt x="6748893" y="5330715"/>
                </a:cubicBezTo>
                <a:cubicBezTo>
                  <a:pt x="6759971" y="5302994"/>
                  <a:pt x="6776591" y="5302994"/>
                  <a:pt x="6804287" y="5308540"/>
                </a:cubicBezTo>
                <a:cubicBezTo>
                  <a:pt x="6798748" y="5319627"/>
                  <a:pt x="6793209" y="5330715"/>
                  <a:pt x="6787670" y="5347347"/>
                </a:cubicBezTo>
                <a:cubicBezTo>
                  <a:pt x="6787670" y="5347347"/>
                  <a:pt x="6782127" y="5352889"/>
                  <a:pt x="6782127" y="5358435"/>
                </a:cubicBezTo>
                <a:cubicBezTo>
                  <a:pt x="6787670" y="5386155"/>
                  <a:pt x="6787670" y="5408330"/>
                  <a:pt x="6776591" y="5436050"/>
                </a:cubicBezTo>
                <a:cubicBezTo>
                  <a:pt x="6765510" y="5441592"/>
                  <a:pt x="6754431" y="5452679"/>
                  <a:pt x="6748893" y="5458225"/>
                </a:cubicBezTo>
                <a:cubicBezTo>
                  <a:pt x="6699037" y="5519207"/>
                  <a:pt x="6649178" y="5580189"/>
                  <a:pt x="6599320" y="5635630"/>
                </a:cubicBezTo>
                <a:cubicBezTo>
                  <a:pt x="6555003" y="5691070"/>
                  <a:pt x="6488527" y="5729874"/>
                  <a:pt x="6455292" y="5796402"/>
                </a:cubicBezTo>
                <a:cubicBezTo>
                  <a:pt x="6449753" y="5801947"/>
                  <a:pt x="6438671" y="5813034"/>
                  <a:pt x="6427593" y="5813034"/>
                </a:cubicBezTo>
                <a:cubicBezTo>
                  <a:pt x="6410972" y="5807489"/>
                  <a:pt x="6399894" y="5824122"/>
                  <a:pt x="6388816" y="5835209"/>
                </a:cubicBezTo>
                <a:cubicBezTo>
                  <a:pt x="6361117" y="5851842"/>
                  <a:pt x="6338957" y="5874017"/>
                  <a:pt x="6316800" y="5890650"/>
                </a:cubicBezTo>
                <a:cubicBezTo>
                  <a:pt x="6316800" y="5896192"/>
                  <a:pt x="6322339" y="5896192"/>
                  <a:pt x="6322339" y="5901737"/>
                </a:cubicBezTo>
                <a:cubicBezTo>
                  <a:pt x="6327879" y="5901737"/>
                  <a:pt x="6333418" y="5901737"/>
                  <a:pt x="6338957" y="5896192"/>
                </a:cubicBezTo>
                <a:cubicBezTo>
                  <a:pt x="6338957" y="5901737"/>
                  <a:pt x="6338957" y="5901737"/>
                  <a:pt x="6338957" y="5901737"/>
                </a:cubicBezTo>
                <a:cubicBezTo>
                  <a:pt x="6300180" y="5929457"/>
                  <a:pt x="6266945" y="5957174"/>
                  <a:pt x="6228164" y="5990439"/>
                </a:cubicBezTo>
                <a:cubicBezTo>
                  <a:pt x="6228164" y="5984897"/>
                  <a:pt x="6222625" y="5984897"/>
                  <a:pt x="6222625" y="5984897"/>
                </a:cubicBezTo>
                <a:cubicBezTo>
                  <a:pt x="6233706" y="5968265"/>
                  <a:pt x="6244785" y="5957174"/>
                  <a:pt x="6255863" y="5940544"/>
                </a:cubicBezTo>
                <a:cubicBezTo>
                  <a:pt x="6250324" y="5940544"/>
                  <a:pt x="6250324" y="5935002"/>
                  <a:pt x="6250324" y="5935002"/>
                </a:cubicBezTo>
                <a:cubicBezTo>
                  <a:pt x="6244785" y="5946087"/>
                  <a:pt x="6239246" y="5951632"/>
                  <a:pt x="6233706" y="5962719"/>
                </a:cubicBezTo>
                <a:cubicBezTo>
                  <a:pt x="6222625" y="5968265"/>
                  <a:pt x="6217086" y="5979352"/>
                  <a:pt x="6206007" y="5979352"/>
                </a:cubicBezTo>
                <a:cubicBezTo>
                  <a:pt x="6183848" y="5973807"/>
                  <a:pt x="6178309" y="5990439"/>
                  <a:pt x="6161691" y="6001527"/>
                </a:cubicBezTo>
                <a:cubicBezTo>
                  <a:pt x="6150610" y="6012614"/>
                  <a:pt x="6139531" y="6023702"/>
                  <a:pt x="6128453" y="6034792"/>
                </a:cubicBezTo>
                <a:cubicBezTo>
                  <a:pt x="6117372" y="6040334"/>
                  <a:pt x="6111832" y="6051422"/>
                  <a:pt x="6106293" y="6062509"/>
                </a:cubicBezTo>
                <a:cubicBezTo>
                  <a:pt x="6106293" y="6062509"/>
                  <a:pt x="6111832" y="6062509"/>
                  <a:pt x="6111832" y="6062509"/>
                </a:cubicBezTo>
                <a:cubicBezTo>
                  <a:pt x="6078594" y="6084687"/>
                  <a:pt x="6045356" y="6101317"/>
                  <a:pt x="6012118" y="6123495"/>
                </a:cubicBezTo>
                <a:cubicBezTo>
                  <a:pt x="6067516" y="6056967"/>
                  <a:pt x="6145070" y="6007069"/>
                  <a:pt x="6194926" y="5935002"/>
                </a:cubicBezTo>
                <a:cubicBezTo>
                  <a:pt x="6183848" y="5940544"/>
                  <a:pt x="6172769" y="5951632"/>
                  <a:pt x="6161691" y="5962719"/>
                </a:cubicBezTo>
                <a:cubicBezTo>
                  <a:pt x="6145070" y="5979352"/>
                  <a:pt x="6128453" y="5995982"/>
                  <a:pt x="6106293" y="6012614"/>
                </a:cubicBezTo>
                <a:cubicBezTo>
                  <a:pt x="6106293" y="6018160"/>
                  <a:pt x="6095215" y="6012614"/>
                  <a:pt x="6095215" y="6012614"/>
                </a:cubicBezTo>
                <a:cubicBezTo>
                  <a:pt x="6084133" y="6018160"/>
                  <a:pt x="6061977" y="6023702"/>
                  <a:pt x="6067516" y="6029247"/>
                </a:cubicBezTo>
                <a:cubicBezTo>
                  <a:pt x="6067516" y="6051422"/>
                  <a:pt x="6045356" y="6056967"/>
                  <a:pt x="6034278" y="6068054"/>
                </a:cubicBezTo>
                <a:lnTo>
                  <a:pt x="5982709" y="6124354"/>
                </a:lnTo>
                <a:lnTo>
                  <a:pt x="1605203" y="6124354"/>
                </a:lnTo>
                <a:lnTo>
                  <a:pt x="1551352" y="6085630"/>
                </a:lnTo>
                <a:cubicBezTo>
                  <a:pt x="1457162" y="6013570"/>
                  <a:pt x="1357433" y="5952596"/>
                  <a:pt x="1263242" y="5874996"/>
                </a:cubicBezTo>
                <a:cubicBezTo>
                  <a:pt x="1235540" y="5852822"/>
                  <a:pt x="1207838" y="5819565"/>
                  <a:pt x="1174594" y="5791848"/>
                </a:cubicBezTo>
                <a:cubicBezTo>
                  <a:pt x="1141350" y="5769676"/>
                  <a:pt x="1119190" y="5719791"/>
                  <a:pt x="1085946" y="5692074"/>
                </a:cubicBezTo>
                <a:cubicBezTo>
                  <a:pt x="1013922" y="5631100"/>
                  <a:pt x="964054" y="5553497"/>
                  <a:pt x="897569" y="5486982"/>
                </a:cubicBezTo>
                <a:cubicBezTo>
                  <a:pt x="897569" y="5486982"/>
                  <a:pt x="892029" y="5481440"/>
                  <a:pt x="892029" y="5475897"/>
                </a:cubicBezTo>
                <a:cubicBezTo>
                  <a:pt x="886487" y="5470352"/>
                  <a:pt x="886487" y="5459265"/>
                  <a:pt x="880948" y="5453722"/>
                </a:cubicBezTo>
                <a:cubicBezTo>
                  <a:pt x="869864" y="5442638"/>
                  <a:pt x="858785" y="5437093"/>
                  <a:pt x="847704" y="5426008"/>
                </a:cubicBezTo>
                <a:cubicBezTo>
                  <a:pt x="831080" y="5403837"/>
                  <a:pt x="814460" y="5387207"/>
                  <a:pt x="803378" y="5370577"/>
                </a:cubicBezTo>
                <a:cubicBezTo>
                  <a:pt x="781219" y="5337318"/>
                  <a:pt x="753513" y="5304062"/>
                  <a:pt x="731351" y="5270803"/>
                </a:cubicBezTo>
                <a:cubicBezTo>
                  <a:pt x="725811" y="5265260"/>
                  <a:pt x="720269" y="5259718"/>
                  <a:pt x="714730" y="5254173"/>
                </a:cubicBezTo>
                <a:cubicBezTo>
                  <a:pt x="714730" y="5254173"/>
                  <a:pt x="709191" y="5259718"/>
                  <a:pt x="709191" y="5259718"/>
                </a:cubicBezTo>
                <a:cubicBezTo>
                  <a:pt x="714730" y="5265260"/>
                  <a:pt x="714730" y="5270803"/>
                  <a:pt x="720269" y="5276345"/>
                </a:cubicBezTo>
                <a:cubicBezTo>
                  <a:pt x="736893" y="5315146"/>
                  <a:pt x="770137" y="5337318"/>
                  <a:pt x="786758" y="5376120"/>
                </a:cubicBezTo>
                <a:cubicBezTo>
                  <a:pt x="797839" y="5414924"/>
                  <a:pt x="831080" y="5448180"/>
                  <a:pt x="853243" y="5481440"/>
                </a:cubicBezTo>
                <a:cubicBezTo>
                  <a:pt x="853243" y="5481440"/>
                  <a:pt x="847704" y="5481440"/>
                  <a:pt x="847704" y="5486982"/>
                </a:cubicBezTo>
                <a:cubicBezTo>
                  <a:pt x="820002" y="5453722"/>
                  <a:pt x="786758" y="5420466"/>
                  <a:pt x="759053" y="5387207"/>
                </a:cubicBezTo>
                <a:cubicBezTo>
                  <a:pt x="731351" y="5353951"/>
                  <a:pt x="703649" y="5315146"/>
                  <a:pt x="675947" y="5276345"/>
                </a:cubicBezTo>
                <a:cubicBezTo>
                  <a:pt x="681486" y="5270803"/>
                  <a:pt x="687028" y="5265260"/>
                  <a:pt x="681486" y="5259718"/>
                </a:cubicBezTo>
                <a:cubicBezTo>
                  <a:pt x="675947" y="5248631"/>
                  <a:pt x="670408" y="5248631"/>
                  <a:pt x="664865" y="5237546"/>
                </a:cubicBezTo>
                <a:cubicBezTo>
                  <a:pt x="653784" y="5220917"/>
                  <a:pt x="642703" y="5198745"/>
                  <a:pt x="631621" y="5176573"/>
                </a:cubicBezTo>
                <a:lnTo>
                  <a:pt x="628365" y="5183089"/>
                </a:lnTo>
                <a:lnTo>
                  <a:pt x="574833" y="5107977"/>
                </a:lnTo>
                <a:cubicBezTo>
                  <a:pt x="560982" y="5079568"/>
                  <a:pt x="551285" y="5049081"/>
                  <a:pt x="542973" y="5015825"/>
                </a:cubicBezTo>
                <a:cubicBezTo>
                  <a:pt x="559597" y="5037994"/>
                  <a:pt x="570678" y="5054626"/>
                  <a:pt x="581757" y="5071253"/>
                </a:cubicBezTo>
                <a:cubicBezTo>
                  <a:pt x="587299" y="5098967"/>
                  <a:pt x="592838" y="5115600"/>
                  <a:pt x="620540" y="5137772"/>
                </a:cubicBezTo>
                <a:cubicBezTo>
                  <a:pt x="615001" y="5126684"/>
                  <a:pt x="609459" y="5115600"/>
                  <a:pt x="603919" y="5104512"/>
                </a:cubicBezTo>
                <a:cubicBezTo>
                  <a:pt x="609459" y="5104512"/>
                  <a:pt x="615001" y="5104512"/>
                  <a:pt x="620540" y="5104512"/>
                </a:cubicBezTo>
                <a:cubicBezTo>
                  <a:pt x="615001" y="5098967"/>
                  <a:pt x="615001" y="5098967"/>
                  <a:pt x="615001" y="5093425"/>
                </a:cubicBezTo>
                <a:cubicBezTo>
                  <a:pt x="598380" y="5082340"/>
                  <a:pt x="609459" y="5049081"/>
                  <a:pt x="576217" y="5054626"/>
                </a:cubicBezTo>
                <a:cubicBezTo>
                  <a:pt x="576217" y="5054626"/>
                  <a:pt x="576217" y="5043539"/>
                  <a:pt x="576217" y="5043539"/>
                </a:cubicBezTo>
                <a:cubicBezTo>
                  <a:pt x="598380" y="5032451"/>
                  <a:pt x="576217" y="5021367"/>
                  <a:pt x="570678" y="5015825"/>
                </a:cubicBezTo>
                <a:lnTo>
                  <a:pt x="539387" y="4989738"/>
                </a:lnTo>
                <a:lnTo>
                  <a:pt x="542973" y="4982566"/>
                </a:lnTo>
                <a:cubicBezTo>
                  <a:pt x="537434" y="4988108"/>
                  <a:pt x="537434" y="4988108"/>
                  <a:pt x="537434" y="4988108"/>
                </a:cubicBezTo>
                <a:lnTo>
                  <a:pt x="539387" y="4989738"/>
                </a:lnTo>
                <a:lnTo>
                  <a:pt x="531892" y="5004737"/>
                </a:lnTo>
                <a:cubicBezTo>
                  <a:pt x="504190" y="4982566"/>
                  <a:pt x="398918" y="4738672"/>
                  <a:pt x="393379" y="4699868"/>
                </a:cubicBezTo>
                <a:cubicBezTo>
                  <a:pt x="398918" y="4716501"/>
                  <a:pt x="404460" y="4733127"/>
                  <a:pt x="415542" y="4749757"/>
                </a:cubicBezTo>
                <a:cubicBezTo>
                  <a:pt x="421081" y="4760844"/>
                  <a:pt x="432162" y="4771929"/>
                  <a:pt x="437701" y="4783016"/>
                </a:cubicBezTo>
                <a:cubicBezTo>
                  <a:pt x="415542" y="4716501"/>
                  <a:pt x="393379" y="4655527"/>
                  <a:pt x="365677" y="4589009"/>
                </a:cubicBezTo>
                <a:cubicBezTo>
                  <a:pt x="365677" y="4577921"/>
                  <a:pt x="365677" y="4566837"/>
                  <a:pt x="349056" y="4577921"/>
                </a:cubicBezTo>
                <a:cubicBezTo>
                  <a:pt x="343514" y="4572379"/>
                  <a:pt x="343514" y="4561295"/>
                  <a:pt x="337972" y="4555749"/>
                </a:cubicBezTo>
                <a:cubicBezTo>
                  <a:pt x="337972" y="4550207"/>
                  <a:pt x="343514" y="4539123"/>
                  <a:pt x="337972" y="4533581"/>
                </a:cubicBezTo>
                <a:cubicBezTo>
                  <a:pt x="332433" y="4516948"/>
                  <a:pt x="321352" y="4494776"/>
                  <a:pt x="321352" y="4472607"/>
                </a:cubicBezTo>
                <a:cubicBezTo>
                  <a:pt x="326894" y="4444890"/>
                  <a:pt x="321352" y="4411634"/>
                  <a:pt x="310270" y="4383917"/>
                </a:cubicBezTo>
                <a:cubicBezTo>
                  <a:pt x="293650" y="4367287"/>
                  <a:pt x="293650" y="4345115"/>
                  <a:pt x="277029" y="4322944"/>
                </a:cubicBezTo>
                <a:cubicBezTo>
                  <a:pt x="260405" y="4306314"/>
                  <a:pt x="254866" y="4278600"/>
                  <a:pt x="254866" y="4250883"/>
                </a:cubicBezTo>
                <a:cubicBezTo>
                  <a:pt x="249327" y="4234256"/>
                  <a:pt x="254866" y="4212081"/>
                  <a:pt x="249327" y="4195455"/>
                </a:cubicBezTo>
                <a:cubicBezTo>
                  <a:pt x="243785" y="4167738"/>
                  <a:pt x="243785" y="4140024"/>
                  <a:pt x="227161" y="4117852"/>
                </a:cubicBezTo>
                <a:cubicBezTo>
                  <a:pt x="216083" y="4112307"/>
                  <a:pt x="216083" y="4101222"/>
                  <a:pt x="216083" y="4090135"/>
                </a:cubicBezTo>
                <a:cubicBezTo>
                  <a:pt x="210541" y="4040249"/>
                  <a:pt x="210541" y="3995902"/>
                  <a:pt x="205001" y="3951558"/>
                </a:cubicBezTo>
                <a:cubicBezTo>
                  <a:pt x="199459" y="3901673"/>
                  <a:pt x="188378" y="3851784"/>
                  <a:pt x="182839" y="3801898"/>
                </a:cubicBezTo>
                <a:cubicBezTo>
                  <a:pt x="177300" y="3746467"/>
                  <a:pt x="177300" y="3691036"/>
                  <a:pt x="171757" y="3635604"/>
                </a:cubicBezTo>
                <a:cubicBezTo>
                  <a:pt x="171757" y="3596806"/>
                  <a:pt x="171757" y="3563547"/>
                  <a:pt x="171757" y="3530287"/>
                </a:cubicBezTo>
                <a:cubicBezTo>
                  <a:pt x="171757" y="3502573"/>
                  <a:pt x="171757" y="3474859"/>
                  <a:pt x="171757" y="3452684"/>
                </a:cubicBezTo>
                <a:cubicBezTo>
                  <a:pt x="171757" y="3430513"/>
                  <a:pt x="177300" y="3402798"/>
                  <a:pt x="171757" y="3391711"/>
                </a:cubicBezTo>
                <a:cubicBezTo>
                  <a:pt x="138516" y="3369539"/>
                  <a:pt x="177300" y="3347367"/>
                  <a:pt x="166218" y="3325196"/>
                </a:cubicBezTo>
                <a:cubicBezTo>
                  <a:pt x="160676" y="3319653"/>
                  <a:pt x="171757" y="3303024"/>
                  <a:pt x="171757" y="3286394"/>
                </a:cubicBezTo>
                <a:cubicBezTo>
                  <a:pt x="171757" y="3286394"/>
                  <a:pt x="166218" y="3286394"/>
                  <a:pt x="166218" y="3286394"/>
                </a:cubicBezTo>
                <a:cubicBezTo>
                  <a:pt x="160676" y="3291936"/>
                  <a:pt x="160676" y="3303024"/>
                  <a:pt x="155137" y="3314111"/>
                </a:cubicBezTo>
                <a:cubicBezTo>
                  <a:pt x="155137" y="3308566"/>
                  <a:pt x="149594" y="3308566"/>
                  <a:pt x="149594" y="3308566"/>
                </a:cubicBezTo>
                <a:cubicBezTo>
                  <a:pt x="155137" y="3286394"/>
                  <a:pt x="166218" y="3264222"/>
                  <a:pt x="177300" y="3236505"/>
                </a:cubicBezTo>
                <a:cubicBezTo>
                  <a:pt x="177300" y="3247593"/>
                  <a:pt x="177300" y="3253138"/>
                  <a:pt x="182839" y="3264222"/>
                </a:cubicBezTo>
                <a:cubicBezTo>
                  <a:pt x="188378" y="3236505"/>
                  <a:pt x="188378" y="3219879"/>
                  <a:pt x="193920" y="3197707"/>
                </a:cubicBezTo>
                <a:cubicBezTo>
                  <a:pt x="193920" y="3197707"/>
                  <a:pt x="188378" y="3197707"/>
                  <a:pt x="182839" y="3203249"/>
                </a:cubicBezTo>
                <a:cubicBezTo>
                  <a:pt x="182839" y="3197707"/>
                  <a:pt x="177300" y="3192165"/>
                  <a:pt x="177300" y="3186620"/>
                </a:cubicBezTo>
                <a:cubicBezTo>
                  <a:pt x="177300" y="3153363"/>
                  <a:pt x="177300" y="3125646"/>
                  <a:pt x="177300" y="3097932"/>
                </a:cubicBezTo>
                <a:cubicBezTo>
                  <a:pt x="171757" y="3070218"/>
                  <a:pt x="166218" y="3042501"/>
                  <a:pt x="160676" y="3020329"/>
                </a:cubicBezTo>
                <a:cubicBezTo>
                  <a:pt x="160676" y="3020329"/>
                  <a:pt x="160676" y="3025871"/>
                  <a:pt x="155137" y="3031413"/>
                </a:cubicBezTo>
                <a:cubicBezTo>
                  <a:pt x="155137" y="3009242"/>
                  <a:pt x="160676" y="2998157"/>
                  <a:pt x="160676" y="2981528"/>
                </a:cubicBezTo>
                <a:cubicBezTo>
                  <a:pt x="160676" y="2959356"/>
                  <a:pt x="155137" y="2937181"/>
                  <a:pt x="149594" y="2915012"/>
                </a:cubicBezTo>
                <a:cubicBezTo>
                  <a:pt x="155137" y="2920554"/>
                  <a:pt x="155137" y="2926096"/>
                  <a:pt x="155137" y="2931639"/>
                </a:cubicBezTo>
                <a:cubicBezTo>
                  <a:pt x="160676" y="2931639"/>
                  <a:pt x="160676" y="2926096"/>
                  <a:pt x="166218" y="2926096"/>
                </a:cubicBezTo>
                <a:cubicBezTo>
                  <a:pt x="177300" y="2881753"/>
                  <a:pt x="188378" y="2837409"/>
                  <a:pt x="199459" y="2793066"/>
                </a:cubicBezTo>
                <a:cubicBezTo>
                  <a:pt x="199459" y="2793066"/>
                  <a:pt x="199459" y="2793066"/>
                  <a:pt x="199459" y="2798608"/>
                </a:cubicBezTo>
                <a:cubicBezTo>
                  <a:pt x="193920" y="2859581"/>
                  <a:pt x="182839" y="2920554"/>
                  <a:pt x="171757" y="2981528"/>
                </a:cubicBezTo>
                <a:cubicBezTo>
                  <a:pt x="188378" y="2942726"/>
                  <a:pt x="199459" y="2903925"/>
                  <a:pt x="205001" y="2859581"/>
                </a:cubicBezTo>
                <a:cubicBezTo>
                  <a:pt x="221622" y="2776436"/>
                  <a:pt x="232703" y="2693288"/>
                  <a:pt x="243785" y="2610142"/>
                </a:cubicBezTo>
                <a:cubicBezTo>
                  <a:pt x="249327" y="2604600"/>
                  <a:pt x="243785" y="2599058"/>
                  <a:pt x="243785" y="2587971"/>
                </a:cubicBezTo>
                <a:cubicBezTo>
                  <a:pt x="232703" y="2604600"/>
                  <a:pt x="221622" y="2615688"/>
                  <a:pt x="210541" y="2632314"/>
                </a:cubicBezTo>
                <a:cubicBezTo>
                  <a:pt x="210541" y="2615688"/>
                  <a:pt x="210541" y="2599058"/>
                  <a:pt x="210541" y="2582429"/>
                </a:cubicBezTo>
                <a:cubicBezTo>
                  <a:pt x="221622" y="2582429"/>
                  <a:pt x="221622" y="2587971"/>
                  <a:pt x="232703" y="2587971"/>
                </a:cubicBezTo>
                <a:cubicBezTo>
                  <a:pt x="232703" y="2576886"/>
                  <a:pt x="238246" y="2565799"/>
                  <a:pt x="243785" y="2560257"/>
                </a:cubicBezTo>
                <a:cubicBezTo>
                  <a:pt x="238246" y="2560257"/>
                  <a:pt x="238246" y="2560257"/>
                  <a:pt x="232703" y="2560257"/>
                </a:cubicBezTo>
                <a:cubicBezTo>
                  <a:pt x="232703" y="2554714"/>
                  <a:pt x="227161" y="2549169"/>
                  <a:pt x="227161" y="2543627"/>
                </a:cubicBezTo>
                <a:cubicBezTo>
                  <a:pt x="232703" y="2532539"/>
                  <a:pt x="238246" y="2515913"/>
                  <a:pt x="243785" y="2499283"/>
                </a:cubicBezTo>
                <a:cubicBezTo>
                  <a:pt x="260405" y="2460482"/>
                  <a:pt x="265948" y="2427222"/>
                  <a:pt x="260405" y="2382879"/>
                </a:cubicBezTo>
                <a:cubicBezTo>
                  <a:pt x="232703" y="2405051"/>
                  <a:pt x="232703" y="2410593"/>
                  <a:pt x="243785" y="2443852"/>
                </a:cubicBezTo>
                <a:cubicBezTo>
                  <a:pt x="243785" y="2438310"/>
                  <a:pt x="249327" y="2427222"/>
                  <a:pt x="249327" y="2421680"/>
                </a:cubicBezTo>
                <a:cubicBezTo>
                  <a:pt x="249327" y="2421680"/>
                  <a:pt x="254866" y="2421680"/>
                  <a:pt x="254866" y="2421680"/>
                </a:cubicBezTo>
                <a:cubicBezTo>
                  <a:pt x="249327" y="2443852"/>
                  <a:pt x="243785" y="2460482"/>
                  <a:pt x="238246" y="2482654"/>
                </a:cubicBezTo>
                <a:cubicBezTo>
                  <a:pt x="232703" y="2482654"/>
                  <a:pt x="232703" y="2482654"/>
                  <a:pt x="232703" y="2482654"/>
                </a:cubicBezTo>
                <a:cubicBezTo>
                  <a:pt x="232703" y="2471566"/>
                  <a:pt x="232703" y="2466024"/>
                  <a:pt x="232703" y="2460482"/>
                </a:cubicBezTo>
                <a:cubicBezTo>
                  <a:pt x="221622" y="2477109"/>
                  <a:pt x="221622" y="2499283"/>
                  <a:pt x="216083" y="2521455"/>
                </a:cubicBezTo>
                <a:cubicBezTo>
                  <a:pt x="205001" y="2554714"/>
                  <a:pt x="199459" y="2582429"/>
                  <a:pt x="188378" y="2610142"/>
                </a:cubicBezTo>
                <a:cubicBezTo>
                  <a:pt x="188378" y="2615688"/>
                  <a:pt x="188378" y="2621230"/>
                  <a:pt x="188378" y="2621230"/>
                </a:cubicBezTo>
                <a:cubicBezTo>
                  <a:pt x="210541" y="2637859"/>
                  <a:pt x="193920" y="2654486"/>
                  <a:pt x="193920" y="2671116"/>
                </a:cubicBezTo>
                <a:cubicBezTo>
                  <a:pt x="193920" y="2682203"/>
                  <a:pt x="193920" y="2698833"/>
                  <a:pt x="193920" y="2709917"/>
                </a:cubicBezTo>
                <a:cubicBezTo>
                  <a:pt x="188378" y="2743176"/>
                  <a:pt x="199459" y="2776436"/>
                  <a:pt x="166218" y="2804150"/>
                </a:cubicBezTo>
                <a:cubicBezTo>
                  <a:pt x="177300" y="2776436"/>
                  <a:pt x="177300" y="2754264"/>
                  <a:pt x="182839" y="2737635"/>
                </a:cubicBezTo>
                <a:cubicBezTo>
                  <a:pt x="182839" y="2732092"/>
                  <a:pt x="177300" y="2732092"/>
                  <a:pt x="177300" y="2732092"/>
                </a:cubicBezTo>
                <a:cubicBezTo>
                  <a:pt x="166218" y="2754264"/>
                  <a:pt x="149594" y="2770890"/>
                  <a:pt x="144055" y="2793066"/>
                </a:cubicBezTo>
                <a:cubicBezTo>
                  <a:pt x="132974" y="2826322"/>
                  <a:pt x="127432" y="2859581"/>
                  <a:pt x="121892" y="2892840"/>
                </a:cubicBezTo>
                <a:cubicBezTo>
                  <a:pt x="110811" y="2964898"/>
                  <a:pt x="99730" y="3031413"/>
                  <a:pt x="94190" y="3103474"/>
                </a:cubicBezTo>
                <a:cubicBezTo>
                  <a:pt x="94190" y="3103474"/>
                  <a:pt x="88648" y="3109016"/>
                  <a:pt x="88648" y="3109016"/>
                </a:cubicBezTo>
                <a:cubicBezTo>
                  <a:pt x="83109" y="3097932"/>
                  <a:pt x="88648" y="3081302"/>
                  <a:pt x="88648" y="3070218"/>
                </a:cubicBezTo>
                <a:cubicBezTo>
                  <a:pt x="88648" y="3059131"/>
                  <a:pt x="83109" y="3042501"/>
                  <a:pt x="83109" y="3031413"/>
                </a:cubicBezTo>
                <a:cubicBezTo>
                  <a:pt x="94190" y="3048043"/>
                  <a:pt x="38787" y="3064673"/>
                  <a:pt x="72028" y="3081302"/>
                </a:cubicBezTo>
                <a:cubicBezTo>
                  <a:pt x="72028" y="3097932"/>
                  <a:pt x="66489" y="3114559"/>
                  <a:pt x="72028" y="3125646"/>
                </a:cubicBezTo>
                <a:cubicBezTo>
                  <a:pt x="83109" y="3153363"/>
                  <a:pt x="72028" y="3164448"/>
                  <a:pt x="44326" y="3175532"/>
                </a:cubicBezTo>
                <a:cubicBezTo>
                  <a:pt x="38787" y="3164448"/>
                  <a:pt x="38787" y="3153363"/>
                  <a:pt x="33244" y="3142276"/>
                </a:cubicBezTo>
                <a:cubicBezTo>
                  <a:pt x="33244" y="3136733"/>
                  <a:pt x="33244" y="3125646"/>
                  <a:pt x="33244" y="3120104"/>
                </a:cubicBezTo>
                <a:cubicBezTo>
                  <a:pt x="11082" y="3103474"/>
                  <a:pt x="0" y="3075760"/>
                  <a:pt x="0" y="3048043"/>
                </a:cubicBezTo>
                <a:cubicBezTo>
                  <a:pt x="0" y="3036959"/>
                  <a:pt x="11082" y="3025871"/>
                  <a:pt x="11082" y="3014787"/>
                </a:cubicBezTo>
                <a:cubicBezTo>
                  <a:pt x="16621" y="2909467"/>
                  <a:pt x="33244" y="2809692"/>
                  <a:pt x="66489" y="2709917"/>
                </a:cubicBezTo>
                <a:cubicBezTo>
                  <a:pt x="94190" y="2643402"/>
                  <a:pt x="77567" y="2571341"/>
                  <a:pt x="127432" y="2510368"/>
                </a:cubicBezTo>
                <a:cubicBezTo>
                  <a:pt x="149594" y="2488199"/>
                  <a:pt x="149594" y="2443852"/>
                  <a:pt x="160676" y="2405051"/>
                </a:cubicBezTo>
                <a:cubicBezTo>
                  <a:pt x="149594" y="2410593"/>
                  <a:pt x="149594" y="2410593"/>
                  <a:pt x="138516" y="2421680"/>
                </a:cubicBezTo>
                <a:cubicBezTo>
                  <a:pt x="160676" y="2371794"/>
                  <a:pt x="177300" y="2327448"/>
                  <a:pt x="193920" y="2277562"/>
                </a:cubicBezTo>
                <a:cubicBezTo>
                  <a:pt x="199459" y="2288646"/>
                  <a:pt x="205001" y="2294188"/>
                  <a:pt x="205001" y="2299734"/>
                </a:cubicBezTo>
                <a:cubicBezTo>
                  <a:pt x="210541" y="2288646"/>
                  <a:pt x="210541" y="2277562"/>
                  <a:pt x="216083" y="2277562"/>
                </a:cubicBezTo>
                <a:cubicBezTo>
                  <a:pt x="238246" y="2272017"/>
                  <a:pt x="238246" y="2255390"/>
                  <a:pt x="243785" y="2238760"/>
                </a:cubicBezTo>
                <a:cubicBezTo>
                  <a:pt x="249327" y="2222131"/>
                  <a:pt x="260405" y="2205501"/>
                  <a:pt x="260405" y="2188872"/>
                </a:cubicBezTo>
                <a:cubicBezTo>
                  <a:pt x="265948" y="2177787"/>
                  <a:pt x="260405" y="2166700"/>
                  <a:pt x="260405" y="2161157"/>
                </a:cubicBezTo>
                <a:cubicBezTo>
                  <a:pt x="260405" y="2155615"/>
                  <a:pt x="260405" y="2150073"/>
                  <a:pt x="260405" y="2150073"/>
                </a:cubicBezTo>
                <a:cubicBezTo>
                  <a:pt x="282568" y="2116811"/>
                  <a:pt x="299189" y="2083555"/>
                  <a:pt x="315812" y="2055837"/>
                </a:cubicBezTo>
                <a:cubicBezTo>
                  <a:pt x="321352" y="2055837"/>
                  <a:pt x="321352" y="2055837"/>
                  <a:pt x="321352" y="2055837"/>
                </a:cubicBezTo>
                <a:cubicBezTo>
                  <a:pt x="293650" y="2138986"/>
                  <a:pt x="271487" y="2222131"/>
                  <a:pt x="243785" y="2310821"/>
                </a:cubicBezTo>
                <a:cubicBezTo>
                  <a:pt x="243785" y="2310821"/>
                  <a:pt x="249327" y="2310821"/>
                  <a:pt x="254866" y="2310821"/>
                </a:cubicBezTo>
                <a:cubicBezTo>
                  <a:pt x="260405" y="2299734"/>
                  <a:pt x="260405" y="2288646"/>
                  <a:pt x="265948" y="2272017"/>
                </a:cubicBezTo>
                <a:cubicBezTo>
                  <a:pt x="277029" y="2249845"/>
                  <a:pt x="282568" y="2222131"/>
                  <a:pt x="288110" y="2194417"/>
                </a:cubicBezTo>
                <a:cubicBezTo>
                  <a:pt x="288110" y="2194417"/>
                  <a:pt x="299189" y="2194417"/>
                  <a:pt x="299189" y="2188872"/>
                </a:cubicBezTo>
                <a:cubicBezTo>
                  <a:pt x="304731" y="2183329"/>
                  <a:pt x="321352" y="2166700"/>
                  <a:pt x="315812" y="2161157"/>
                </a:cubicBezTo>
                <a:cubicBezTo>
                  <a:pt x="304731" y="2144528"/>
                  <a:pt x="315812" y="2133444"/>
                  <a:pt x="321352" y="2116811"/>
                </a:cubicBezTo>
                <a:cubicBezTo>
                  <a:pt x="332433" y="2083555"/>
                  <a:pt x="337972" y="2050295"/>
                  <a:pt x="349056" y="2017039"/>
                </a:cubicBezTo>
                <a:cubicBezTo>
                  <a:pt x="349056" y="2017039"/>
                  <a:pt x="343514" y="2011497"/>
                  <a:pt x="349056" y="2005951"/>
                </a:cubicBezTo>
                <a:cubicBezTo>
                  <a:pt x="349056" y="1983780"/>
                  <a:pt x="349056" y="1967150"/>
                  <a:pt x="349056" y="1944978"/>
                </a:cubicBezTo>
                <a:cubicBezTo>
                  <a:pt x="354596" y="1939436"/>
                  <a:pt x="360138" y="1939436"/>
                  <a:pt x="360138" y="1933891"/>
                </a:cubicBezTo>
                <a:cubicBezTo>
                  <a:pt x="360138" y="1933891"/>
                  <a:pt x="360138" y="1928349"/>
                  <a:pt x="354596" y="1928349"/>
                </a:cubicBezTo>
                <a:cubicBezTo>
                  <a:pt x="349056" y="1933891"/>
                  <a:pt x="343514" y="1939436"/>
                  <a:pt x="332433" y="1939436"/>
                </a:cubicBezTo>
                <a:cubicBezTo>
                  <a:pt x="349056" y="1861833"/>
                  <a:pt x="360138" y="1789772"/>
                  <a:pt x="376758" y="1712170"/>
                </a:cubicBezTo>
                <a:cubicBezTo>
                  <a:pt x="371216" y="1717715"/>
                  <a:pt x="365677" y="1723257"/>
                  <a:pt x="360138" y="1734344"/>
                </a:cubicBezTo>
                <a:cubicBezTo>
                  <a:pt x="360138" y="1723257"/>
                  <a:pt x="365677" y="1712170"/>
                  <a:pt x="371216" y="1701085"/>
                </a:cubicBezTo>
                <a:cubicBezTo>
                  <a:pt x="393379" y="1662284"/>
                  <a:pt x="409999" y="1623482"/>
                  <a:pt x="421081" y="1579139"/>
                </a:cubicBezTo>
                <a:cubicBezTo>
                  <a:pt x="432162" y="1540337"/>
                  <a:pt x="448783" y="1501536"/>
                  <a:pt x="459867" y="1462734"/>
                </a:cubicBezTo>
                <a:cubicBezTo>
                  <a:pt x="465407" y="1440562"/>
                  <a:pt x="476488" y="1418390"/>
                  <a:pt x="487569" y="1396218"/>
                </a:cubicBezTo>
                <a:cubicBezTo>
                  <a:pt x="493109" y="1385131"/>
                  <a:pt x="498651" y="1368501"/>
                  <a:pt x="504190" y="1357417"/>
                </a:cubicBezTo>
                <a:cubicBezTo>
                  <a:pt x="509729" y="1335245"/>
                  <a:pt x="515271" y="1313073"/>
                  <a:pt x="526353" y="1296444"/>
                </a:cubicBezTo>
                <a:cubicBezTo>
                  <a:pt x="570678" y="1224383"/>
                  <a:pt x="603919" y="1146783"/>
                  <a:pt x="659323" y="1085807"/>
                </a:cubicBezTo>
                <a:cubicBezTo>
                  <a:pt x="687028" y="1052547"/>
                  <a:pt x="703649" y="1008204"/>
                  <a:pt x="731351" y="974947"/>
                </a:cubicBezTo>
                <a:cubicBezTo>
                  <a:pt x="792297" y="902887"/>
                  <a:pt x="853243" y="836371"/>
                  <a:pt x="914189" y="764310"/>
                </a:cubicBezTo>
                <a:cubicBezTo>
                  <a:pt x="930813" y="753226"/>
                  <a:pt x="941891" y="742139"/>
                  <a:pt x="958515" y="731054"/>
                </a:cubicBezTo>
                <a:cubicBezTo>
                  <a:pt x="986217" y="697795"/>
                  <a:pt x="1019461" y="670081"/>
                  <a:pt x="1052702" y="642364"/>
                </a:cubicBezTo>
                <a:cubicBezTo>
                  <a:pt x="1069326" y="625734"/>
                  <a:pt x="1085946" y="609108"/>
                  <a:pt x="1102570" y="592475"/>
                </a:cubicBezTo>
                <a:cubicBezTo>
                  <a:pt x="1146892" y="559219"/>
                  <a:pt x="1196757" y="520417"/>
                  <a:pt x="1246622" y="481616"/>
                </a:cubicBezTo>
                <a:cubicBezTo>
                  <a:pt x="1296487" y="442814"/>
                  <a:pt x="1340812" y="387386"/>
                  <a:pt x="1401755" y="365211"/>
                </a:cubicBezTo>
                <a:cubicBezTo>
                  <a:pt x="1407297" y="365211"/>
                  <a:pt x="1407297" y="359669"/>
                  <a:pt x="1407297" y="359669"/>
                </a:cubicBezTo>
                <a:cubicBezTo>
                  <a:pt x="1418379" y="348582"/>
                  <a:pt x="1434999" y="337497"/>
                  <a:pt x="1446081" y="331955"/>
                </a:cubicBezTo>
                <a:cubicBezTo>
                  <a:pt x="1512566" y="287608"/>
                  <a:pt x="1584594" y="243265"/>
                  <a:pt x="1651082" y="204463"/>
                </a:cubicBezTo>
                <a:cubicBezTo>
                  <a:pt x="1656621" y="198921"/>
                  <a:pt x="1662163" y="193376"/>
                  <a:pt x="1667702" y="193376"/>
                </a:cubicBezTo>
                <a:cubicBezTo>
                  <a:pt x="1706486" y="176749"/>
                  <a:pt x="1745269" y="165662"/>
                  <a:pt x="1784052" y="149035"/>
                </a:cubicBezTo>
                <a:cubicBezTo>
                  <a:pt x="1784052" y="149035"/>
                  <a:pt x="1789595" y="149035"/>
                  <a:pt x="1789595" y="149035"/>
                </a:cubicBezTo>
                <a:cubicBezTo>
                  <a:pt x="1795134" y="154577"/>
                  <a:pt x="1795134" y="160119"/>
                  <a:pt x="1800676" y="171204"/>
                </a:cubicBezTo>
                <a:cubicBezTo>
                  <a:pt x="1872704" y="126860"/>
                  <a:pt x="1944731" y="82516"/>
                  <a:pt x="2022298" y="38173"/>
                </a:cubicBezTo>
                <a:cubicBezTo>
                  <a:pt x="2022298" y="43715"/>
                  <a:pt x="2022298" y="43715"/>
                  <a:pt x="2022298" y="49260"/>
                </a:cubicBezTo>
                <a:cubicBezTo>
                  <a:pt x="1845002" y="143490"/>
                  <a:pt x="1673242" y="259894"/>
                  <a:pt x="1529190" y="409555"/>
                </a:cubicBezTo>
                <a:cubicBezTo>
                  <a:pt x="1540271" y="404013"/>
                  <a:pt x="1551352" y="392928"/>
                  <a:pt x="1562434" y="381841"/>
                </a:cubicBezTo>
                <a:cubicBezTo>
                  <a:pt x="1595675" y="359669"/>
                  <a:pt x="1623380" y="343039"/>
                  <a:pt x="1651082" y="320868"/>
                </a:cubicBezTo>
                <a:cubicBezTo>
                  <a:pt x="1678784" y="304238"/>
                  <a:pt x="1706486" y="293150"/>
                  <a:pt x="1734191" y="282066"/>
                </a:cubicBezTo>
                <a:cubicBezTo>
                  <a:pt x="1728649" y="276524"/>
                  <a:pt x="1728649" y="276524"/>
                  <a:pt x="1728649" y="270982"/>
                </a:cubicBezTo>
                <a:cubicBezTo>
                  <a:pt x="1706486" y="282066"/>
                  <a:pt x="1689865" y="287608"/>
                  <a:pt x="1673242" y="298696"/>
                </a:cubicBezTo>
                <a:cubicBezTo>
                  <a:pt x="1723106" y="265436"/>
                  <a:pt x="1772974" y="226635"/>
                  <a:pt x="1828378" y="193376"/>
                </a:cubicBezTo>
                <a:cubicBezTo>
                  <a:pt x="1828378" y="193376"/>
                  <a:pt x="1828378" y="198921"/>
                  <a:pt x="1828378" y="198921"/>
                </a:cubicBezTo>
                <a:cubicBezTo>
                  <a:pt x="1817297" y="210008"/>
                  <a:pt x="1806215" y="221093"/>
                  <a:pt x="1795134" y="226635"/>
                </a:cubicBezTo>
                <a:cubicBezTo>
                  <a:pt x="1856080" y="204463"/>
                  <a:pt x="1905945" y="160119"/>
                  <a:pt x="1972433" y="154577"/>
                </a:cubicBezTo>
                <a:cubicBezTo>
                  <a:pt x="1944731" y="171204"/>
                  <a:pt x="1917026" y="182291"/>
                  <a:pt x="1889324" y="198921"/>
                </a:cubicBezTo>
                <a:cubicBezTo>
                  <a:pt x="1767432" y="270982"/>
                  <a:pt x="1651082" y="348582"/>
                  <a:pt x="1529190" y="426185"/>
                </a:cubicBezTo>
                <a:cubicBezTo>
                  <a:pt x="1523650" y="431730"/>
                  <a:pt x="1507027" y="431730"/>
                  <a:pt x="1495946" y="437272"/>
                </a:cubicBezTo>
                <a:cubicBezTo>
                  <a:pt x="1495946" y="437272"/>
                  <a:pt x="1490406" y="442814"/>
                  <a:pt x="1484864" y="442814"/>
                </a:cubicBezTo>
                <a:cubicBezTo>
                  <a:pt x="1501485" y="464986"/>
                  <a:pt x="1473783" y="464986"/>
                  <a:pt x="1468244" y="476073"/>
                </a:cubicBezTo>
                <a:cubicBezTo>
                  <a:pt x="1468244" y="470531"/>
                  <a:pt x="1462701" y="464986"/>
                  <a:pt x="1462701" y="459444"/>
                </a:cubicBezTo>
                <a:cubicBezTo>
                  <a:pt x="1457162" y="464986"/>
                  <a:pt x="1457162" y="464986"/>
                  <a:pt x="1451623" y="470531"/>
                </a:cubicBezTo>
                <a:cubicBezTo>
                  <a:pt x="1374053" y="537047"/>
                  <a:pt x="1302029" y="609108"/>
                  <a:pt x="1224459" y="675623"/>
                </a:cubicBezTo>
                <a:cubicBezTo>
                  <a:pt x="1091488" y="786482"/>
                  <a:pt x="986217" y="919516"/>
                  <a:pt x="892029" y="1063635"/>
                </a:cubicBezTo>
                <a:cubicBezTo>
                  <a:pt x="892029" y="1069177"/>
                  <a:pt x="886487" y="1074722"/>
                  <a:pt x="886487" y="1080264"/>
                </a:cubicBezTo>
                <a:cubicBezTo>
                  <a:pt x="903108" y="1074722"/>
                  <a:pt x="914189" y="1063635"/>
                  <a:pt x="925271" y="1058093"/>
                </a:cubicBezTo>
                <a:cubicBezTo>
                  <a:pt x="925271" y="1058093"/>
                  <a:pt x="925271" y="1058093"/>
                  <a:pt x="925271" y="1063635"/>
                </a:cubicBezTo>
                <a:cubicBezTo>
                  <a:pt x="886487" y="1119066"/>
                  <a:pt x="842162" y="1174494"/>
                  <a:pt x="803378" y="1229925"/>
                </a:cubicBezTo>
                <a:cubicBezTo>
                  <a:pt x="803378" y="1235470"/>
                  <a:pt x="808921" y="1235470"/>
                  <a:pt x="808921" y="1235470"/>
                </a:cubicBezTo>
                <a:cubicBezTo>
                  <a:pt x="825541" y="1218841"/>
                  <a:pt x="836623" y="1202211"/>
                  <a:pt x="847704" y="1185581"/>
                </a:cubicBezTo>
                <a:cubicBezTo>
                  <a:pt x="919731" y="1107978"/>
                  <a:pt x="986217" y="1019291"/>
                  <a:pt x="1058244" y="947230"/>
                </a:cubicBezTo>
                <a:cubicBezTo>
                  <a:pt x="1080404" y="925058"/>
                  <a:pt x="1097028" y="897341"/>
                  <a:pt x="1124730" y="880715"/>
                </a:cubicBezTo>
                <a:cubicBezTo>
                  <a:pt x="1174594" y="836371"/>
                  <a:pt x="1218920" y="792027"/>
                  <a:pt x="1268785" y="753226"/>
                </a:cubicBezTo>
                <a:cubicBezTo>
                  <a:pt x="1335270" y="703337"/>
                  <a:pt x="1401755" y="636822"/>
                  <a:pt x="1479325" y="592475"/>
                </a:cubicBezTo>
                <a:cubicBezTo>
                  <a:pt x="1490406" y="586933"/>
                  <a:pt x="1501485" y="570306"/>
                  <a:pt x="1518108" y="559219"/>
                </a:cubicBezTo>
                <a:cubicBezTo>
                  <a:pt x="1523650" y="553676"/>
                  <a:pt x="1540271" y="553676"/>
                  <a:pt x="1545810" y="548131"/>
                </a:cubicBezTo>
                <a:cubicBezTo>
                  <a:pt x="1579054" y="509330"/>
                  <a:pt x="1628919" y="481616"/>
                  <a:pt x="1678784" y="453902"/>
                </a:cubicBezTo>
                <a:cubicBezTo>
                  <a:pt x="1678784" y="453902"/>
                  <a:pt x="1684323" y="448356"/>
                  <a:pt x="1689865" y="448356"/>
                </a:cubicBezTo>
                <a:cubicBezTo>
                  <a:pt x="1689865" y="448356"/>
                  <a:pt x="1689865" y="453902"/>
                  <a:pt x="1695404" y="453902"/>
                </a:cubicBezTo>
                <a:cubicBezTo>
                  <a:pt x="1678784" y="464986"/>
                  <a:pt x="1662163" y="476073"/>
                  <a:pt x="1651082" y="487158"/>
                </a:cubicBezTo>
                <a:cubicBezTo>
                  <a:pt x="1651082" y="487158"/>
                  <a:pt x="1651082" y="492703"/>
                  <a:pt x="1651082" y="492703"/>
                </a:cubicBezTo>
                <a:cubicBezTo>
                  <a:pt x="1662163" y="487158"/>
                  <a:pt x="1673242" y="481616"/>
                  <a:pt x="1684323" y="476073"/>
                </a:cubicBezTo>
                <a:cubicBezTo>
                  <a:pt x="1684323" y="476073"/>
                  <a:pt x="1684323" y="476073"/>
                  <a:pt x="1689865" y="476073"/>
                </a:cubicBezTo>
                <a:cubicBezTo>
                  <a:pt x="1678784" y="487158"/>
                  <a:pt x="1673242" y="492703"/>
                  <a:pt x="1667702" y="498245"/>
                </a:cubicBezTo>
                <a:cubicBezTo>
                  <a:pt x="1667702" y="498245"/>
                  <a:pt x="1667702" y="503787"/>
                  <a:pt x="1673242" y="503787"/>
                </a:cubicBezTo>
                <a:cubicBezTo>
                  <a:pt x="1678784" y="498245"/>
                  <a:pt x="1689865" y="492703"/>
                  <a:pt x="1689865" y="487158"/>
                </a:cubicBezTo>
                <a:cubicBezTo>
                  <a:pt x="1706486" y="453902"/>
                  <a:pt x="1734191" y="442814"/>
                  <a:pt x="1767432" y="437272"/>
                </a:cubicBezTo>
                <a:cubicBezTo>
                  <a:pt x="1761893" y="442814"/>
                  <a:pt x="1761893" y="448356"/>
                  <a:pt x="1756350" y="453902"/>
                </a:cubicBezTo>
                <a:cubicBezTo>
                  <a:pt x="1761893" y="459444"/>
                  <a:pt x="1767432" y="453902"/>
                  <a:pt x="1772974" y="448356"/>
                </a:cubicBezTo>
                <a:cubicBezTo>
                  <a:pt x="1845002" y="381841"/>
                  <a:pt x="1917026" y="304238"/>
                  <a:pt x="1994593" y="237722"/>
                </a:cubicBezTo>
                <a:cubicBezTo>
                  <a:pt x="2055539" y="185062"/>
                  <a:pt x="2117871" y="132403"/>
                  <a:pt x="2181587" y="81130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82301027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807657" y="383060"/>
            <a:ext cx="11013641" cy="6091881"/>
          </a:xfrm>
          <a:custGeom>
            <a:avLst/>
            <a:gdLst>
              <a:gd name="connsiteX0" fmla="*/ 1706614 w 11013641"/>
              <a:gd name="connsiteY0" fmla="*/ 5001918 h 6091881"/>
              <a:gd name="connsiteX1" fmla="*/ 1706614 w 11013641"/>
              <a:gd name="connsiteY1" fmla="*/ 5628067 h 6091881"/>
              <a:gd name="connsiteX2" fmla="*/ 1162008 w 11013641"/>
              <a:gd name="connsiteY2" fmla="*/ 5316448 h 6091881"/>
              <a:gd name="connsiteX3" fmla="*/ 384426 w 11013641"/>
              <a:gd name="connsiteY3" fmla="*/ 4780583 h 6091881"/>
              <a:gd name="connsiteX4" fmla="*/ 384426 w 11013641"/>
              <a:gd name="connsiteY4" fmla="*/ 5229080 h 6091881"/>
              <a:gd name="connsiteX5" fmla="*/ 0 w 11013641"/>
              <a:gd name="connsiteY5" fmla="*/ 5007744 h 6091881"/>
              <a:gd name="connsiteX6" fmla="*/ 3002584 w 11013641"/>
              <a:gd name="connsiteY6" fmla="*/ 4716512 h 6091881"/>
              <a:gd name="connsiteX7" fmla="*/ 3002584 w 11013641"/>
              <a:gd name="connsiteY7" fmla="*/ 5930945 h 6091881"/>
              <a:gd name="connsiteX8" fmla="*/ 1954162 w 11013641"/>
              <a:gd name="connsiteY8" fmla="*/ 5325183 h 6091881"/>
              <a:gd name="connsiteX9" fmla="*/ 2644371 w 11013641"/>
              <a:gd name="connsiteY9" fmla="*/ 4311704 h 6091881"/>
              <a:gd name="connsiteX10" fmla="*/ 2644371 w 11013641"/>
              <a:gd name="connsiteY10" fmla="*/ 4760201 h 6091881"/>
              <a:gd name="connsiteX11" fmla="*/ 2259951 w 11013641"/>
              <a:gd name="connsiteY11" fmla="*/ 4538865 h 6091881"/>
              <a:gd name="connsiteX12" fmla="*/ 1074646 w 11013641"/>
              <a:gd name="connsiteY12" fmla="*/ 4311704 h 6091881"/>
              <a:gd name="connsiteX13" fmla="*/ 1074646 w 11013641"/>
              <a:gd name="connsiteY13" fmla="*/ 4760201 h 6091881"/>
              <a:gd name="connsiteX14" fmla="*/ 687304 w 11013641"/>
              <a:gd name="connsiteY14" fmla="*/ 4538865 h 6091881"/>
              <a:gd name="connsiteX15" fmla="*/ 4077224 w 11013641"/>
              <a:gd name="connsiteY15" fmla="*/ 3918543 h 6091881"/>
              <a:gd name="connsiteX16" fmla="*/ 4077224 w 11013641"/>
              <a:gd name="connsiteY16" fmla="*/ 5132976 h 6091881"/>
              <a:gd name="connsiteX17" fmla="*/ 3028797 w 11013641"/>
              <a:gd name="connsiteY17" fmla="*/ 4524304 h 6091881"/>
              <a:gd name="connsiteX18" fmla="*/ 1540614 w 11013641"/>
              <a:gd name="connsiteY18" fmla="*/ 3732155 h 6091881"/>
              <a:gd name="connsiteX19" fmla="*/ 1540614 w 11013641"/>
              <a:gd name="connsiteY19" fmla="*/ 4180652 h 6091881"/>
              <a:gd name="connsiteX20" fmla="*/ 1156188 w 11013641"/>
              <a:gd name="connsiteY20" fmla="*/ 3959317 h 6091881"/>
              <a:gd name="connsiteX21" fmla="*/ 3305468 w 11013641"/>
              <a:gd name="connsiteY21" fmla="*/ 3455490 h 6091881"/>
              <a:gd name="connsiteX22" fmla="*/ 3305468 w 11013641"/>
              <a:gd name="connsiteY22" fmla="*/ 4084543 h 6091881"/>
              <a:gd name="connsiteX23" fmla="*/ 2760867 w 11013641"/>
              <a:gd name="connsiteY23" fmla="*/ 3772929 h 6091881"/>
              <a:gd name="connsiteX24" fmla="*/ 2644376 w 11013641"/>
              <a:gd name="connsiteY24" fmla="*/ 3076890 h 6091881"/>
              <a:gd name="connsiteX25" fmla="*/ 2644376 w 11013641"/>
              <a:gd name="connsiteY25" fmla="*/ 3475877 h 6091881"/>
              <a:gd name="connsiteX26" fmla="*/ 2291983 w 11013641"/>
              <a:gd name="connsiteY26" fmla="*/ 3277838 h 6091881"/>
              <a:gd name="connsiteX27" fmla="*/ 2204615 w 11013641"/>
              <a:gd name="connsiteY27" fmla="*/ 2214844 h 6091881"/>
              <a:gd name="connsiteX28" fmla="*/ 2204615 w 11013641"/>
              <a:gd name="connsiteY28" fmla="*/ 3001167 h 6091881"/>
              <a:gd name="connsiteX29" fmla="*/ 1520227 w 11013641"/>
              <a:gd name="connsiteY29" fmla="*/ 2608006 h 6091881"/>
              <a:gd name="connsiteX30" fmla="*/ 3002584 w 11013641"/>
              <a:gd name="connsiteY30" fmla="*/ 1993509 h 6091881"/>
              <a:gd name="connsiteX31" fmla="*/ 3002584 w 11013641"/>
              <a:gd name="connsiteY31" fmla="*/ 2622567 h 6091881"/>
              <a:gd name="connsiteX32" fmla="*/ 2457984 w 11013641"/>
              <a:gd name="connsiteY32" fmla="*/ 2310953 h 6091881"/>
              <a:gd name="connsiteX33" fmla="*/ 1540614 w 11013641"/>
              <a:gd name="connsiteY33" fmla="*/ 1882843 h 6091881"/>
              <a:gd name="connsiteX34" fmla="*/ 1540614 w 11013641"/>
              <a:gd name="connsiteY34" fmla="*/ 2319689 h 6091881"/>
              <a:gd name="connsiteX35" fmla="*/ 1162008 w 11013641"/>
              <a:gd name="connsiteY35" fmla="*/ 2104179 h 6091881"/>
              <a:gd name="connsiteX36" fmla="*/ 4214102 w 11013641"/>
              <a:gd name="connsiteY36" fmla="*/ 1772178 h 6091881"/>
              <a:gd name="connsiteX37" fmla="*/ 4214102 w 11013641"/>
              <a:gd name="connsiteY37" fmla="*/ 2401232 h 6091881"/>
              <a:gd name="connsiteX38" fmla="*/ 3940347 w 11013641"/>
              <a:gd name="connsiteY38" fmla="*/ 2241057 h 6091881"/>
              <a:gd name="connsiteX39" fmla="*/ 3940347 w 11013641"/>
              <a:gd name="connsiteY39" fmla="*/ 2919625 h 6091881"/>
              <a:gd name="connsiteX40" fmla="*/ 3258873 w 11013641"/>
              <a:gd name="connsiteY40" fmla="*/ 2526463 h 6091881"/>
              <a:gd name="connsiteX41" fmla="*/ 3844243 w 11013641"/>
              <a:gd name="connsiteY41" fmla="*/ 2188637 h 6091881"/>
              <a:gd name="connsiteX42" fmla="*/ 3669501 w 11013641"/>
              <a:gd name="connsiteY42" fmla="*/ 2089618 h 6091881"/>
              <a:gd name="connsiteX43" fmla="*/ 2038615 w 11013641"/>
              <a:gd name="connsiteY43" fmla="*/ 1498418 h 6091881"/>
              <a:gd name="connsiteX44" fmla="*/ 2038615 w 11013641"/>
              <a:gd name="connsiteY44" fmla="*/ 1795475 h 6091881"/>
              <a:gd name="connsiteX45" fmla="*/ 1782331 w 11013641"/>
              <a:gd name="connsiteY45" fmla="*/ 1649862 h 6091881"/>
              <a:gd name="connsiteX46" fmla="*/ 1100853 w 11013641"/>
              <a:gd name="connsiteY46" fmla="*/ 878100 h 6091881"/>
              <a:gd name="connsiteX47" fmla="*/ 1100853 w 11013641"/>
              <a:gd name="connsiteY47" fmla="*/ 1271262 h 6091881"/>
              <a:gd name="connsiteX48" fmla="*/ 763026 w 11013641"/>
              <a:gd name="connsiteY48" fmla="*/ 1076133 h 6091881"/>
              <a:gd name="connsiteX49" fmla="*/ 2286163 w 11013641"/>
              <a:gd name="connsiteY49" fmla="*/ 671326 h 6091881"/>
              <a:gd name="connsiteX50" fmla="*/ 2286163 w 11013641"/>
              <a:gd name="connsiteY50" fmla="*/ 1297474 h 6091881"/>
              <a:gd name="connsiteX51" fmla="*/ 1741557 w 11013641"/>
              <a:gd name="connsiteY51" fmla="*/ 988765 h 6091881"/>
              <a:gd name="connsiteX52" fmla="*/ 3774346 w 11013641"/>
              <a:gd name="connsiteY52" fmla="*/ 636378 h 6091881"/>
              <a:gd name="connsiteX53" fmla="*/ 3774346 w 11013641"/>
              <a:gd name="connsiteY53" fmla="*/ 1850810 h 6091881"/>
              <a:gd name="connsiteX54" fmla="*/ 2725919 w 11013641"/>
              <a:gd name="connsiteY54" fmla="*/ 1242139 h 6091881"/>
              <a:gd name="connsiteX55" fmla="*/ 9234222 w 11013641"/>
              <a:gd name="connsiteY55" fmla="*/ 0 h 6091881"/>
              <a:gd name="connsiteX56" fmla="*/ 11013641 w 11013641"/>
              <a:gd name="connsiteY56" fmla="*/ 0 h 6091881"/>
              <a:gd name="connsiteX57" fmla="*/ 11013641 w 11013641"/>
              <a:gd name="connsiteY57" fmla="*/ 6091881 h 6091881"/>
              <a:gd name="connsiteX58" fmla="*/ 9333720 w 11013641"/>
              <a:gd name="connsiteY58" fmla="*/ 6091881 h 6091881"/>
              <a:gd name="connsiteX59" fmla="*/ 8265118 w 11013641"/>
              <a:gd name="connsiteY59" fmla="*/ 5476628 h 6091881"/>
              <a:gd name="connsiteX60" fmla="*/ 8265118 w 11013641"/>
              <a:gd name="connsiteY60" fmla="*/ 6091881 h 6091881"/>
              <a:gd name="connsiteX61" fmla="*/ 8029813 w 11013641"/>
              <a:gd name="connsiteY61" fmla="*/ 6091881 h 6091881"/>
              <a:gd name="connsiteX62" fmla="*/ 6669175 w 11013641"/>
              <a:gd name="connsiteY62" fmla="*/ 5304796 h 6091881"/>
              <a:gd name="connsiteX63" fmla="*/ 6669175 w 11013641"/>
              <a:gd name="connsiteY63" fmla="*/ 6091881 h 6091881"/>
              <a:gd name="connsiteX64" fmla="*/ 6099084 w 11013641"/>
              <a:gd name="connsiteY64" fmla="*/ 6091881 h 6091881"/>
              <a:gd name="connsiteX65" fmla="*/ 4540282 w 11013641"/>
              <a:gd name="connsiteY65" fmla="*/ 5194131 h 6091881"/>
              <a:gd name="connsiteX66" fmla="*/ 5041199 w 11013641"/>
              <a:gd name="connsiteY66" fmla="*/ 4897079 h 6091881"/>
              <a:gd name="connsiteX67" fmla="*/ 4222843 w 11013641"/>
              <a:gd name="connsiteY67" fmla="*/ 4422369 h 6091881"/>
              <a:gd name="connsiteX68" fmla="*/ 4799476 w 11013641"/>
              <a:gd name="connsiteY68" fmla="*/ 4090369 h 6091881"/>
              <a:gd name="connsiteX69" fmla="*/ 3748134 w 11013641"/>
              <a:gd name="connsiteY69" fmla="*/ 3484612 h 6091881"/>
              <a:gd name="connsiteX70" fmla="*/ 4490773 w 11013641"/>
              <a:gd name="connsiteY70" fmla="*/ 3047767 h 6091881"/>
              <a:gd name="connsiteX71" fmla="*/ 4112172 w 11013641"/>
              <a:gd name="connsiteY71" fmla="*/ 2829341 h 6091881"/>
              <a:gd name="connsiteX72" fmla="*/ 4793656 w 11013641"/>
              <a:gd name="connsiteY72" fmla="*/ 2436180 h 6091881"/>
              <a:gd name="connsiteX73" fmla="*/ 4793656 w 11013641"/>
              <a:gd name="connsiteY73" fmla="*/ 2462392 h 6091881"/>
              <a:gd name="connsiteX74" fmla="*/ 4918883 w 11013641"/>
              <a:gd name="connsiteY74" fmla="*/ 2386670 h 6091881"/>
              <a:gd name="connsiteX75" fmla="*/ 4388843 w 11013641"/>
              <a:gd name="connsiteY75" fmla="*/ 2083792 h 6091881"/>
              <a:gd name="connsiteX76" fmla="*/ 4910147 w 11013641"/>
              <a:gd name="connsiteY76" fmla="*/ 1786734 h 6091881"/>
              <a:gd name="connsiteX77" fmla="*/ 4682986 w 11013641"/>
              <a:gd name="connsiteY77" fmla="*/ 1655682 h 6091881"/>
              <a:gd name="connsiteX78" fmla="*/ 4682986 w 11013641"/>
              <a:gd name="connsiteY78" fmla="*/ 1871192 h 6091881"/>
              <a:gd name="connsiteX79" fmla="*/ 4001508 w 11013641"/>
              <a:gd name="connsiteY79" fmla="*/ 1478031 h 6091881"/>
              <a:gd name="connsiteX80" fmla="*/ 4682986 w 11013641"/>
              <a:gd name="connsiteY80" fmla="*/ 1084874 h 6091881"/>
              <a:gd name="connsiteX81" fmla="*/ 4682986 w 11013641"/>
              <a:gd name="connsiteY81" fmla="*/ 1498418 h 6091881"/>
              <a:gd name="connsiteX82" fmla="*/ 5146044 w 11013641"/>
              <a:gd name="connsiteY82" fmla="*/ 1227572 h 6091881"/>
              <a:gd name="connsiteX83" fmla="*/ 4435438 w 11013641"/>
              <a:gd name="connsiteY83" fmla="*/ 822765 h 6091881"/>
              <a:gd name="connsiteX84" fmla="*/ 5262535 w 11013641"/>
              <a:gd name="connsiteY84" fmla="*/ 339325 h 6091881"/>
              <a:gd name="connsiteX85" fmla="*/ 5262535 w 11013641"/>
              <a:gd name="connsiteY85" fmla="*/ 848977 h 6091881"/>
              <a:gd name="connsiteX86" fmla="*/ 6721600 w 11013641"/>
              <a:gd name="connsiteY86" fmla="*/ 1499 h 6091881"/>
              <a:gd name="connsiteX87" fmla="*/ 6721600 w 11013641"/>
              <a:gd name="connsiteY87" fmla="*/ 752868 h 6091881"/>
              <a:gd name="connsiteX88" fmla="*/ 8017570 w 11013641"/>
              <a:gd name="connsiteY88" fmla="*/ 7319 h 6091881"/>
              <a:gd name="connsiteX89" fmla="*/ 8017570 w 11013641"/>
              <a:gd name="connsiteY89" fmla="*/ 703358 h 6091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1013641" h="6091881">
                <a:moveTo>
                  <a:pt x="1706614" y="5001918"/>
                </a:moveTo>
                <a:lnTo>
                  <a:pt x="1706614" y="5628067"/>
                </a:lnTo>
                <a:lnTo>
                  <a:pt x="1162008" y="5316448"/>
                </a:lnTo>
                <a:close/>
                <a:moveTo>
                  <a:pt x="384426" y="4780583"/>
                </a:moveTo>
                <a:lnTo>
                  <a:pt x="384426" y="5229080"/>
                </a:lnTo>
                <a:lnTo>
                  <a:pt x="0" y="5007744"/>
                </a:lnTo>
                <a:close/>
                <a:moveTo>
                  <a:pt x="3002584" y="4716512"/>
                </a:moveTo>
                <a:lnTo>
                  <a:pt x="3002584" y="5930945"/>
                </a:lnTo>
                <a:lnTo>
                  <a:pt x="1954162" y="5325183"/>
                </a:lnTo>
                <a:close/>
                <a:moveTo>
                  <a:pt x="2644371" y="4311704"/>
                </a:moveTo>
                <a:lnTo>
                  <a:pt x="2644371" y="4760201"/>
                </a:lnTo>
                <a:lnTo>
                  <a:pt x="2259951" y="4538865"/>
                </a:lnTo>
                <a:close/>
                <a:moveTo>
                  <a:pt x="1074646" y="4311704"/>
                </a:moveTo>
                <a:lnTo>
                  <a:pt x="1074646" y="4760201"/>
                </a:lnTo>
                <a:lnTo>
                  <a:pt x="687304" y="4538865"/>
                </a:lnTo>
                <a:close/>
                <a:moveTo>
                  <a:pt x="4077224" y="3918543"/>
                </a:moveTo>
                <a:lnTo>
                  <a:pt x="4077224" y="5132976"/>
                </a:lnTo>
                <a:lnTo>
                  <a:pt x="3028797" y="4524304"/>
                </a:lnTo>
                <a:close/>
                <a:moveTo>
                  <a:pt x="1540614" y="3732155"/>
                </a:moveTo>
                <a:lnTo>
                  <a:pt x="1540614" y="4180652"/>
                </a:lnTo>
                <a:lnTo>
                  <a:pt x="1156188" y="3959317"/>
                </a:lnTo>
                <a:close/>
                <a:moveTo>
                  <a:pt x="3305468" y="3455490"/>
                </a:moveTo>
                <a:lnTo>
                  <a:pt x="3305468" y="4084543"/>
                </a:lnTo>
                <a:lnTo>
                  <a:pt x="2760867" y="3772929"/>
                </a:lnTo>
                <a:close/>
                <a:moveTo>
                  <a:pt x="2644376" y="3076890"/>
                </a:moveTo>
                <a:lnTo>
                  <a:pt x="2644376" y="3475877"/>
                </a:lnTo>
                <a:lnTo>
                  <a:pt x="2291983" y="3277838"/>
                </a:lnTo>
                <a:close/>
                <a:moveTo>
                  <a:pt x="2204615" y="2214844"/>
                </a:moveTo>
                <a:lnTo>
                  <a:pt x="2204615" y="3001167"/>
                </a:lnTo>
                <a:lnTo>
                  <a:pt x="1520227" y="2608006"/>
                </a:lnTo>
                <a:close/>
                <a:moveTo>
                  <a:pt x="3002584" y="1993509"/>
                </a:moveTo>
                <a:lnTo>
                  <a:pt x="3002584" y="2622567"/>
                </a:lnTo>
                <a:lnTo>
                  <a:pt x="2457984" y="2310953"/>
                </a:lnTo>
                <a:close/>
                <a:moveTo>
                  <a:pt x="1540614" y="1882843"/>
                </a:moveTo>
                <a:lnTo>
                  <a:pt x="1540614" y="2319689"/>
                </a:lnTo>
                <a:lnTo>
                  <a:pt x="1162008" y="2104179"/>
                </a:lnTo>
                <a:close/>
                <a:moveTo>
                  <a:pt x="4214102" y="1772178"/>
                </a:moveTo>
                <a:lnTo>
                  <a:pt x="4214102" y="2401232"/>
                </a:lnTo>
                <a:lnTo>
                  <a:pt x="3940347" y="2241057"/>
                </a:lnTo>
                <a:lnTo>
                  <a:pt x="3940347" y="2919625"/>
                </a:lnTo>
                <a:lnTo>
                  <a:pt x="3258873" y="2526463"/>
                </a:lnTo>
                <a:lnTo>
                  <a:pt x="3844243" y="2188637"/>
                </a:lnTo>
                <a:lnTo>
                  <a:pt x="3669501" y="2089618"/>
                </a:lnTo>
                <a:close/>
                <a:moveTo>
                  <a:pt x="2038615" y="1498418"/>
                </a:moveTo>
                <a:lnTo>
                  <a:pt x="2038615" y="1795475"/>
                </a:lnTo>
                <a:lnTo>
                  <a:pt x="1782331" y="1649862"/>
                </a:lnTo>
                <a:close/>
                <a:moveTo>
                  <a:pt x="1100853" y="878100"/>
                </a:moveTo>
                <a:lnTo>
                  <a:pt x="1100853" y="1271262"/>
                </a:lnTo>
                <a:lnTo>
                  <a:pt x="763026" y="1076133"/>
                </a:lnTo>
                <a:close/>
                <a:moveTo>
                  <a:pt x="2286163" y="671326"/>
                </a:moveTo>
                <a:lnTo>
                  <a:pt x="2286163" y="1297474"/>
                </a:lnTo>
                <a:lnTo>
                  <a:pt x="1741557" y="988765"/>
                </a:lnTo>
                <a:close/>
                <a:moveTo>
                  <a:pt x="3774346" y="636378"/>
                </a:moveTo>
                <a:lnTo>
                  <a:pt x="3774346" y="1850810"/>
                </a:lnTo>
                <a:lnTo>
                  <a:pt x="2725919" y="1242139"/>
                </a:lnTo>
                <a:close/>
                <a:moveTo>
                  <a:pt x="9234222" y="0"/>
                </a:moveTo>
                <a:lnTo>
                  <a:pt x="11013641" y="0"/>
                </a:lnTo>
                <a:lnTo>
                  <a:pt x="11013641" y="6091881"/>
                </a:lnTo>
                <a:lnTo>
                  <a:pt x="9333720" y="6091881"/>
                </a:lnTo>
                <a:lnTo>
                  <a:pt x="8265118" y="5476628"/>
                </a:lnTo>
                <a:lnTo>
                  <a:pt x="8265118" y="6091881"/>
                </a:lnTo>
                <a:lnTo>
                  <a:pt x="8029813" y="6091881"/>
                </a:lnTo>
                <a:lnTo>
                  <a:pt x="6669175" y="5304796"/>
                </a:lnTo>
                <a:lnTo>
                  <a:pt x="6669175" y="6091881"/>
                </a:lnTo>
                <a:lnTo>
                  <a:pt x="6099084" y="6091881"/>
                </a:lnTo>
                <a:lnTo>
                  <a:pt x="4540282" y="5194131"/>
                </a:lnTo>
                <a:lnTo>
                  <a:pt x="5041199" y="4897079"/>
                </a:lnTo>
                <a:lnTo>
                  <a:pt x="4222843" y="4422369"/>
                </a:lnTo>
                <a:lnTo>
                  <a:pt x="4799476" y="4090369"/>
                </a:lnTo>
                <a:lnTo>
                  <a:pt x="3748134" y="3484612"/>
                </a:lnTo>
                <a:lnTo>
                  <a:pt x="4490773" y="3047767"/>
                </a:lnTo>
                <a:lnTo>
                  <a:pt x="4112172" y="2829341"/>
                </a:lnTo>
                <a:lnTo>
                  <a:pt x="4793656" y="2436180"/>
                </a:lnTo>
                <a:lnTo>
                  <a:pt x="4793656" y="2462392"/>
                </a:lnTo>
                <a:lnTo>
                  <a:pt x="4918883" y="2386670"/>
                </a:lnTo>
                <a:lnTo>
                  <a:pt x="4388843" y="2083792"/>
                </a:lnTo>
                <a:lnTo>
                  <a:pt x="4910147" y="1786734"/>
                </a:lnTo>
                <a:lnTo>
                  <a:pt x="4682986" y="1655682"/>
                </a:lnTo>
                <a:lnTo>
                  <a:pt x="4682986" y="1871192"/>
                </a:lnTo>
                <a:lnTo>
                  <a:pt x="4001508" y="1478031"/>
                </a:lnTo>
                <a:lnTo>
                  <a:pt x="4682986" y="1084874"/>
                </a:lnTo>
                <a:lnTo>
                  <a:pt x="4682986" y="1498418"/>
                </a:lnTo>
                <a:lnTo>
                  <a:pt x="5146044" y="1227572"/>
                </a:lnTo>
                <a:lnTo>
                  <a:pt x="4435438" y="822765"/>
                </a:lnTo>
                <a:lnTo>
                  <a:pt x="5262535" y="339325"/>
                </a:lnTo>
                <a:lnTo>
                  <a:pt x="5262535" y="848977"/>
                </a:lnTo>
                <a:lnTo>
                  <a:pt x="6721600" y="1499"/>
                </a:lnTo>
                <a:lnTo>
                  <a:pt x="6721600" y="752868"/>
                </a:lnTo>
                <a:lnTo>
                  <a:pt x="8017570" y="7319"/>
                </a:lnTo>
                <a:lnTo>
                  <a:pt x="8017570" y="70335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733781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1557585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1" hasCustomPrompt="1"/>
          </p:nvPr>
        </p:nvSpPr>
        <p:spPr>
          <a:xfrm>
            <a:off x="6160448" y="1310761"/>
            <a:ext cx="1610511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0702627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6437870" y="358346"/>
            <a:ext cx="5371071" cy="6358801"/>
          </a:xfrm>
          <a:custGeom>
            <a:avLst/>
            <a:gdLst>
              <a:gd name="connsiteX0" fmla="*/ 2015251 w 2364188"/>
              <a:gd name="connsiteY0" fmla="*/ 2084291 h 2798958"/>
              <a:gd name="connsiteX1" fmla="*/ 2364187 w 2364188"/>
              <a:gd name="connsiteY1" fmla="*/ 2227038 h 2798958"/>
              <a:gd name="connsiteX2" fmla="*/ 1752148 w 2364188"/>
              <a:gd name="connsiteY2" fmla="*/ 2392176 h 2798958"/>
              <a:gd name="connsiteX3" fmla="*/ 1468521 w 2364188"/>
              <a:gd name="connsiteY3" fmla="*/ 1997523 h 2798958"/>
              <a:gd name="connsiteX4" fmla="*/ 1675643 w 2364188"/>
              <a:gd name="connsiteY4" fmla="*/ 2380981 h 2798958"/>
              <a:gd name="connsiteX5" fmla="*/ 205257 w 2364188"/>
              <a:gd name="connsiteY5" fmla="*/ 2755108 h 2798958"/>
              <a:gd name="connsiteX6" fmla="*/ 1395748 w 2364188"/>
              <a:gd name="connsiteY6" fmla="*/ 1963003 h 2798958"/>
              <a:gd name="connsiteX7" fmla="*/ 0 w 2364188"/>
              <a:gd name="connsiteY7" fmla="*/ 2798958 h 2798958"/>
              <a:gd name="connsiteX8" fmla="*/ 144613 w 2364188"/>
              <a:gd name="connsiteY8" fmla="*/ 2509732 h 2798958"/>
              <a:gd name="connsiteX9" fmla="*/ 2364188 w 2364188"/>
              <a:gd name="connsiteY9" fmla="*/ 1603803 h 2798958"/>
              <a:gd name="connsiteX10" fmla="*/ 2364188 w 2364188"/>
              <a:gd name="connsiteY10" fmla="*/ 2115080 h 2798958"/>
              <a:gd name="connsiteX11" fmla="*/ 2031112 w 2364188"/>
              <a:gd name="connsiteY11" fmla="*/ 2046972 h 2798958"/>
              <a:gd name="connsiteX12" fmla="*/ 2364188 w 2364188"/>
              <a:gd name="connsiteY12" fmla="*/ 1543159 h 2798958"/>
              <a:gd name="connsiteX13" fmla="*/ 1726958 w 2364188"/>
              <a:gd name="connsiteY13" fmla="*/ 2334331 h 2798958"/>
              <a:gd name="connsiteX14" fmla="*/ 1555289 w 2364188"/>
              <a:gd name="connsiteY14" fmla="*/ 1966735 h 2798958"/>
              <a:gd name="connsiteX15" fmla="*/ 772513 w 2364188"/>
              <a:gd name="connsiteY15" fmla="*/ 1365892 h 2798958"/>
              <a:gd name="connsiteX16" fmla="*/ 1395748 w 2364188"/>
              <a:gd name="connsiteY16" fmla="*/ 1870638 h 2798958"/>
              <a:gd name="connsiteX17" fmla="*/ 104495 w 2364188"/>
              <a:gd name="connsiteY17" fmla="*/ 2392177 h 2798958"/>
              <a:gd name="connsiteX18" fmla="*/ 728663 w 2364188"/>
              <a:gd name="connsiteY18" fmla="*/ 1329505 h 2798958"/>
              <a:gd name="connsiteX19" fmla="*/ 0 w 2364188"/>
              <a:gd name="connsiteY19" fmla="*/ 2433228 h 2798958"/>
              <a:gd name="connsiteX20" fmla="*/ 149278 w 2364188"/>
              <a:gd name="connsiteY20" fmla="*/ 1723225 h 2798958"/>
              <a:gd name="connsiteX21" fmla="*/ 1530098 w 2364188"/>
              <a:gd name="connsiteY21" fmla="*/ 1209150 h 2798958"/>
              <a:gd name="connsiteX22" fmla="*/ 2364187 w 2364188"/>
              <a:gd name="connsiteY22" fmla="*/ 1487180 h 2798958"/>
              <a:gd name="connsiteX23" fmla="*/ 1530098 w 2364188"/>
              <a:gd name="connsiteY23" fmla="*/ 1828653 h 2798958"/>
              <a:gd name="connsiteX24" fmla="*/ 1200754 w 2364188"/>
              <a:gd name="connsiteY24" fmla="*/ 973104 h 2798958"/>
              <a:gd name="connsiteX25" fmla="*/ 1468521 w 2364188"/>
              <a:gd name="connsiteY25" fmla="*/ 1197954 h 2798958"/>
              <a:gd name="connsiteX26" fmla="*/ 1468521 w 2364188"/>
              <a:gd name="connsiteY26" fmla="*/ 1788534 h 2798958"/>
              <a:gd name="connsiteX27" fmla="*/ 2364187 w 2364188"/>
              <a:gd name="connsiteY27" fmla="*/ 899399 h 2798958"/>
              <a:gd name="connsiteX28" fmla="*/ 2364187 w 2364188"/>
              <a:gd name="connsiteY28" fmla="*/ 1432134 h 2798958"/>
              <a:gd name="connsiteX29" fmla="*/ 1582345 w 2364188"/>
              <a:gd name="connsiteY29" fmla="*/ 1194223 h 2798958"/>
              <a:gd name="connsiteX30" fmla="*/ 542066 w 2364188"/>
              <a:gd name="connsiteY30" fmla="*/ 743590 h 2798958"/>
              <a:gd name="connsiteX31" fmla="*/ 696009 w 2364188"/>
              <a:gd name="connsiteY31" fmla="*/ 1270727 h 2798958"/>
              <a:gd name="connsiteX32" fmla="*/ 364798 w 2364188"/>
              <a:gd name="connsiteY32" fmla="*/ 1518901 h 2798958"/>
              <a:gd name="connsiteX33" fmla="*/ 494483 w 2364188"/>
              <a:gd name="connsiteY33" fmla="*/ 731461 h 2798958"/>
              <a:gd name="connsiteX34" fmla="*/ 205257 w 2364188"/>
              <a:gd name="connsiteY34" fmla="*/ 1603803 h 2798958"/>
              <a:gd name="connsiteX35" fmla="*/ 324679 w 2364188"/>
              <a:gd name="connsiteY35" fmla="*/ 841554 h 2798958"/>
              <a:gd name="connsiteX36" fmla="*/ 1357496 w 2364188"/>
              <a:gd name="connsiteY36" fmla="*/ 351736 h 2798958"/>
              <a:gd name="connsiteX37" fmla="*/ 1468521 w 2364188"/>
              <a:gd name="connsiteY37" fmla="*/ 1125181 h 2798958"/>
              <a:gd name="connsiteX38" fmla="*/ 1200754 w 2364188"/>
              <a:gd name="connsiteY38" fmla="*/ 936718 h 2798958"/>
              <a:gd name="connsiteX39" fmla="*/ 2364187 w 2364188"/>
              <a:gd name="connsiteY39" fmla="*/ 72773 h 2798958"/>
              <a:gd name="connsiteX40" fmla="*/ 2364187 w 2364188"/>
              <a:gd name="connsiteY40" fmla="*/ 802368 h 2798958"/>
              <a:gd name="connsiteX41" fmla="*/ 1582345 w 2364188"/>
              <a:gd name="connsiteY41" fmla="*/ 1113986 h 2798958"/>
              <a:gd name="connsiteX42" fmla="*/ 855549 w 2364188"/>
              <a:gd name="connsiteY42" fmla="*/ 38252 h 2798958"/>
              <a:gd name="connsiteX43" fmla="*/ 1308047 w 2364188"/>
              <a:gd name="connsiteY43" fmla="*/ 329344 h 2798958"/>
              <a:gd name="connsiteX44" fmla="*/ 1169965 w 2364188"/>
              <a:gd name="connsiteY44" fmla="*/ 875141 h 2798958"/>
              <a:gd name="connsiteX45" fmla="*/ 1715762 w 2364188"/>
              <a:gd name="connsiteY45" fmla="*/ 0 h 2798958"/>
              <a:gd name="connsiteX46" fmla="*/ 2364188 w 2364188"/>
              <a:gd name="connsiteY46" fmla="*/ 0 h 2798958"/>
              <a:gd name="connsiteX47" fmla="*/ 1555289 w 2364188"/>
              <a:gd name="connsiteY47" fmla="*/ 1086929 h 2798958"/>
              <a:gd name="connsiteX48" fmla="*/ 1644855 w 2364188"/>
              <a:gd name="connsiteY48" fmla="*/ 0 h 2798958"/>
              <a:gd name="connsiteX49" fmla="*/ 1499309 w 2364188"/>
              <a:gd name="connsiteY49" fmla="*/ 1113986 h 2798958"/>
              <a:gd name="connsiteX50" fmla="*/ 1395748 w 2364188"/>
              <a:gd name="connsiteY50" fmla="*/ 329344 h 2798958"/>
              <a:gd name="connsiteX51" fmla="*/ 855549 w 2364188"/>
              <a:gd name="connsiteY51" fmla="*/ 0 h 2798958"/>
              <a:gd name="connsiteX52" fmla="*/ 1555289 w 2364188"/>
              <a:gd name="connsiteY52" fmla="*/ 0 h 2798958"/>
              <a:gd name="connsiteX53" fmla="*/ 1335104 w 2364188"/>
              <a:gd name="connsiteY53" fmla="*/ 297623 h 2798958"/>
              <a:gd name="connsiteX54" fmla="*/ 810766 w 2364188"/>
              <a:gd name="connsiteY54" fmla="*/ 0 h 2798958"/>
              <a:gd name="connsiteX55" fmla="*/ 1415341 w 2364188"/>
              <a:gd name="connsiteY55" fmla="*/ 1798797 h 2798958"/>
              <a:gd name="connsiteX56" fmla="*/ 810766 w 2364188"/>
              <a:gd name="connsiteY56" fmla="*/ 1270727 h 2798958"/>
              <a:gd name="connsiteX57" fmla="*/ 772514 w 2364188"/>
              <a:gd name="connsiteY57" fmla="*/ 0 h 2798958"/>
              <a:gd name="connsiteX58" fmla="*/ 772514 w 2364188"/>
              <a:gd name="connsiteY58" fmla="*/ 1270728 h 2798958"/>
              <a:gd name="connsiteX59" fmla="*/ 584983 w 2364188"/>
              <a:gd name="connsiteY59" fmla="*/ 635363 h 2798958"/>
              <a:gd name="connsiteX60" fmla="*/ 574720 w 2364188"/>
              <a:gd name="connsiteY60" fmla="*/ 0 h 2798958"/>
              <a:gd name="connsiteX61" fmla="*/ 745457 w 2364188"/>
              <a:gd name="connsiteY61" fmla="*/ 0 h 2798958"/>
              <a:gd name="connsiteX62" fmla="*/ 545798 w 2364188"/>
              <a:gd name="connsiteY62" fmla="*/ 635363 h 2798958"/>
              <a:gd name="connsiteX63" fmla="*/ 545798 w 2364188"/>
              <a:gd name="connsiteY63" fmla="*/ 0 h 2798958"/>
              <a:gd name="connsiteX64" fmla="*/ 512210 w 2364188"/>
              <a:gd name="connsiteY64" fmla="*/ 648425 h 2798958"/>
              <a:gd name="connsiteX65" fmla="*/ 325613 w 2364188"/>
              <a:gd name="connsiteY65" fmla="*/ 764116 h 279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2364188" h="2798958">
                <a:moveTo>
                  <a:pt x="2015251" y="2084291"/>
                </a:moveTo>
                <a:lnTo>
                  <a:pt x="2364187" y="2227038"/>
                </a:lnTo>
                <a:lnTo>
                  <a:pt x="1752148" y="2392176"/>
                </a:lnTo>
                <a:close/>
                <a:moveTo>
                  <a:pt x="1468521" y="1997523"/>
                </a:moveTo>
                <a:lnTo>
                  <a:pt x="1675643" y="2380981"/>
                </a:lnTo>
                <a:lnTo>
                  <a:pt x="205257" y="2755108"/>
                </a:lnTo>
                <a:close/>
                <a:moveTo>
                  <a:pt x="1395748" y="1963003"/>
                </a:moveTo>
                <a:lnTo>
                  <a:pt x="0" y="2798958"/>
                </a:lnTo>
                <a:lnTo>
                  <a:pt x="144613" y="2509732"/>
                </a:lnTo>
                <a:close/>
                <a:moveTo>
                  <a:pt x="2364188" y="1603803"/>
                </a:moveTo>
                <a:lnTo>
                  <a:pt x="2364188" y="2115080"/>
                </a:lnTo>
                <a:lnTo>
                  <a:pt x="2031112" y="2046972"/>
                </a:lnTo>
                <a:close/>
                <a:moveTo>
                  <a:pt x="2364188" y="1543159"/>
                </a:moveTo>
                <a:lnTo>
                  <a:pt x="1726958" y="2334331"/>
                </a:lnTo>
                <a:lnTo>
                  <a:pt x="1555289" y="1966735"/>
                </a:lnTo>
                <a:close/>
                <a:moveTo>
                  <a:pt x="772513" y="1365892"/>
                </a:moveTo>
                <a:lnTo>
                  <a:pt x="1395748" y="1870638"/>
                </a:lnTo>
                <a:lnTo>
                  <a:pt x="104495" y="2392177"/>
                </a:lnTo>
                <a:close/>
                <a:moveTo>
                  <a:pt x="728663" y="1329505"/>
                </a:moveTo>
                <a:lnTo>
                  <a:pt x="0" y="2433228"/>
                </a:lnTo>
                <a:lnTo>
                  <a:pt x="149278" y="1723225"/>
                </a:lnTo>
                <a:close/>
                <a:moveTo>
                  <a:pt x="1530098" y="1209150"/>
                </a:moveTo>
                <a:lnTo>
                  <a:pt x="2364187" y="1487180"/>
                </a:lnTo>
                <a:lnTo>
                  <a:pt x="1530098" y="1828653"/>
                </a:lnTo>
                <a:close/>
                <a:moveTo>
                  <a:pt x="1200754" y="973104"/>
                </a:moveTo>
                <a:lnTo>
                  <a:pt x="1468521" y="1197954"/>
                </a:lnTo>
                <a:lnTo>
                  <a:pt x="1468521" y="1788534"/>
                </a:lnTo>
                <a:close/>
                <a:moveTo>
                  <a:pt x="2364187" y="899399"/>
                </a:moveTo>
                <a:lnTo>
                  <a:pt x="2364187" y="1432134"/>
                </a:lnTo>
                <a:lnTo>
                  <a:pt x="1582345" y="1194223"/>
                </a:lnTo>
                <a:close/>
                <a:moveTo>
                  <a:pt x="542066" y="743590"/>
                </a:moveTo>
                <a:lnTo>
                  <a:pt x="696009" y="1270727"/>
                </a:lnTo>
                <a:lnTo>
                  <a:pt x="364798" y="1518901"/>
                </a:lnTo>
                <a:close/>
                <a:moveTo>
                  <a:pt x="494483" y="731461"/>
                </a:moveTo>
                <a:lnTo>
                  <a:pt x="205257" y="1603803"/>
                </a:lnTo>
                <a:lnTo>
                  <a:pt x="324679" y="841554"/>
                </a:lnTo>
                <a:close/>
                <a:moveTo>
                  <a:pt x="1357496" y="351736"/>
                </a:moveTo>
                <a:lnTo>
                  <a:pt x="1468521" y="1125181"/>
                </a:lnTo>
                <a:lnTo>
                  <a:pt x="1200754" y="936718"/>
                </a:lnTo>
                <a:close/>
                <a:moveTo>
                  <a:pt x="2364187" y="72773"/>
                </a:moveTo>
                <a:lnTo>
                  <a:pt x="2364187" y="802368"/>
                </a:lnTo>
                <a:lnTo>
                  <a:pt x="1582345" y="1113986"/>
                </a:lnTo>
                <a:close/>
                <a:moveTo>
                  <a:pt x="855549" y="38252"/>
                </a:moveTo>
                <a:lnTo>
                  <a:pt x="1308047" y="329344"/>
                </a:lnTo>
                <a:lnTo>
                  <a:pt x="1169965" y="875141"/>
                </a:lnTo>
                <a:close/>
                <a:moveTo>
                  <a:pt x="1715762" y="0"/>
                </a:moveTo>
                <a:lnTo>
                  <a:pt x="2364188" y="0"/>
                </a:lnTo>
                <a:lnTo>
                  <a:pt x="1555289" y="1086929"/>
                </a:lnTo>
                <a:close/>
                <a:moveTo>
                  <a:pt x="1644855" y="0"/>
                </a:moveTo>
                <a:lnTo>
                  <a:pt x="1499309" y="1113986"/>
                </a:lnTo>
                <a:lnTo>
                  <a:pt x="1395748" y="329344"/>
                </a:lnTo>
                <a:close/>
                <a:moveTo>
                  <a:pt x="855549" y="0"/>
                </a:moveTo>
                <a:lnTo>
                  <a:pt x="1555289" y="0"/>
                </a:lnTo>
                <a:lnTo>
                  <a:pt x="1335104" y="297623"/>
                </a:lnTo>
                <a:close/>
                <a:moveTo>
                  <a:pt x="810766" y="0"/>
                </a:moveTo>
                <a:lnTo>
                  <a:pt x="1415341" y="1798797"/>
                </a:lnTo>
                <a:lnTo>
                  <a:pt x="810766" y="1270727"/>
                </a:lnTo>
                <a:close/>
                <a:moveTo>
                  <a:pt x="772514" y="0"/>
                </a:moveTo>
                <a:lnTo>
                  <a:pt x="772514" y="1270728"/>
                </a:lnTo>
                <a:lnTo>
                  <a:pt x="584983" y="635363"/>
                </a:lnTo>
                <a:close/>
                <a:moveTo>
                  <a:pt x="574720" y="0"/>
                </a:moveTo>
                <a:lnTo>
                  <a:pt x="745457" y="0"/>
                </a:lnTo>
                <a:lnTo>
                  <a:pt x="545798" y="635363"/>
                </a:lnTo>
                <a:close/>
                <a:moveTo>
                  <a:pt x="545798" y="0"/>
                </a:moveTo>
                <a:lnTo>
                  <a:pt x="512210" y="648425"/>
                </a:lnTo>
                <a:lnTo>
                  <a:pt x="325613" y="764116"/>
                </a:ln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81728932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485254" y="924560"/>
            <a:ext cx="4918440" cy="4796920"/>
          </a:xfrm>
          <a:custGeom>
            <a:avLst/>
            <a:gdLst>
              <a:gd name="connsiteX0" fmla="*/ 1660839 w 2176033"/>
              <a:gd name="connsiteY0" fmla="*/ 1861128 h 2122270"/>
              <a:gd name="connsiteX1" fmla="*/ 1568376 w 2176033"/>
              <a:gd name="connsiteY1" fmla="*/ 1914615 h 2122270"/>
              <a:gd name="connsiteX2" fmla="*/ 1370368 w 2176033"/>
              <a:gd name="connsiteY2" fmla="*/ 1978771 h 2122270"/>
              <a:gd name="connsiteX3" fmla="*/ 1169572 w 2176033"/>
              <a:gd name="connsiteY3" fmla="*/ 2015034 h 2122270"/>
              <a:gd name="connsiteX4" fmla="*/ 1180727 w 2176033"/>
              <a:gd name="connsiteY4" fmla="*/ 2017823 h 2122270"/>
              <a:gd name="connsiteX5" fmla="*/ 1127739 w 2176033"/>
              <a:gd name="connsiteY5" fmla="*/ 2017823 h 2122270"/>
              <a:gd name="connsiteX6" fmla="*/ 1122161 w 2176033"/>
              <a:gd name="connsiteY6" fmla="*/ 2017823 h 2122270"/>
              <a:gd name="connsiteX7" fmla="*/ 1163994 w 2176033"/>
              <a:gd name="connsiteY7" fmla="*/ 2031770 h 2122270"/>
              <a:gd name="connsiteX8" fmla="*/ 1177938 w 2176033"/>
              <a:gd name="connsiteY8" fmla="*/ 2031770 h 2122270"/>
              <a:gd name="connsiteX9" fmla="*/ 1191882 w 2176033"/>
              <a:gd name="connsiteY9" fmla="*/ 2034559 h 2122270"/>
              <a:gd name="connsiteX10" fmla="*/ 1426145 w 2176033"/>
              <a:gd name="connsiteY10" fmla="*/ 1992718 h 2122270"/>
              <a:gd name="connsiteX11" fmla="*/ 1454033 w 2176033"/>
              <a:gd name="connsiteY11" fmla="*/ 1984350 h 2122270"/>
              <a:gd name="connsiteX12" fmla="*/ 1481921 w 2176033"/>
              <a:gd name="connsiteY12" fmla="*/ 1975982 h 2122270"/>
              <a:gd name="connsiteX13" fmla="*/ 1509811 w 2176033"/>
              <a:gd name="connsiteY13" fmla="*/ 1967614 h 2122270"/>
              <a:gd name="connsiteX14" fmla="*/ 1537699 w 2176033"/>
              <a:gd name="connsiteY14" fmla="*/ 1956456 h 2122270"/>
              <a:gd name="connsiteX15" fmla="*/ 1593476 w 2176033"/>
              <a:gd name="connsiteY15" fmla="*/ 1934141 h 2122270"/>
              <a:gd name="connsiteX16" fmla="*/ 1605467 w 2176033"/>
              <a:gd name="connsiteY16" fmla="*/ 1928145 h 2122270"/>
              <a:gd name="connsiteX17" fmla="*/ 1635394 w 2176033"/>
              <a:gd name="connsiteY17" fmla="*/ 1892889 h 2122270"/>
              <a:gd name="connsiteX18" fmla="*/ 1646541 w 2176033"/>
              <a:gd name="connsiteY18" fmla="*/ 1878937 h 2122270"/>
              <a:gd name="connsiteX19" fmla="*/ 1652115 w 2176033"/>
              <a:gd name="connsiteY19" fmla="*/ 1870565 h 2122270"/>
              <a:gd name="connsiteX20" fmla="*/ 1657689 w 2176033"/>
              <a:gd name="connsiteY20" fmla="*/ 1864984 h 2122270"/>
              <a:gd name="connsiteX21" fmla="*/ 1859632 w 2176033"/>
              <a:gd name="connsiteY21" fmla="*/ 1487068 h 2122270"/>
              <a:gd name="connsiteX22" fmla="*/ 1860428 w 2176033"/>
              <a:gd name="connsiteY22" fmla="*/ 1490808 h 2122270"/>
              <a:gd name="connsiteX23" fmla="*/ 1860539 w 2176033"/>
              <a:gd name="connsiteY23" fmla="*/ 1495118 h 2122270"/>
              <a:gd name="connsiteX24" fmla="*/ 1852379 w 2176033"/>
              <a:gd name="connsiteY24" fmla="*/ 1504414 h 2122270"/>
              <a:gd name="connsiteX25" fmla="*/ 1855240 w 2176033"/>
              <a:gd name="connsiteY25" fmla="*/ 1491580 h 2122270"/>
              <a:gd name="connsiteX26" fmla="*/ 1869594 w 2176033"/>
              <a:gd name="connsiteY26" fmla="*/ 1476838 h 2122270"/>
              <a:gd name="connsiteX27" fmla="*/ 1871977 w 2176033"/>
              <a:gd name="connsiteY27" fmla="*/ 1482086 h 2122270"/>
              <a:gd name="connsiteX28" fmla="*/ 1866060 w 2176033"/>
              <a:gd name="connsiteY28" fmla="*/ 1488828 h 2122270"/>
              <a:gd name="connsiteX29" fmla="*/ 1866377 w 2176033"/>
              <a:gd name="connsiteY29" fmla="*/ 1487668 h 2122270"/>
              <a:gd name="connsiteX30" fmla="*/ 1868280 w 2176033"/>
              <a:gd name="connsiteY30" fmla="*/ 1478187 h 2122270"/>
              <a:gd name="connsiteX31" fmla="*/ 1871977 w 2176033"/>
              <a:gd name="connsiteY31" fmla="*/ 1431848 h 2122270"/>
              <a:gd name="connsiteX32" fmla="*/ 1905574 w 2176033"/>
              <a:gd name="connsiteY32" fmla="*/ 1445803 h 2122270"/>
              <a:gd name="connsiteX33" fmla="*/ 1894375 w 2176033"/>
              <a:gd name="connsiteY33" fmla="*/ 1451385 h 2122270"/>
              <a:gd name="connsiteX34" fmla="*/ 1869594 w 2176033"/>
              <a:gd name="connsiteY34" fmla="*/ 1476838 h 2122270"/>
              <a:gd name="connsiteX35" fmla="*/ 1868870 w 2176033"/>
              <a:gd name="connsiteY35" fmla="*/ 1475245 h 2122270"/>
              <a:gd name="connsiteX36" fmla="*/ 1869177 w 2176033"/>
              <a:gd name="connsiteY36" fmla="*/ 1473713 h 2122270"/>
              <a:gd name="connsiteX37" fmla="*/ 1871977 w 2176033"/>
              <a:gd name="connsiteY37" fmla="*/ 1459758 h 2122270"/>
              <a:gd name="connsiteX38" fmla="*/ 1871977 w 2176033"/>
              <a:gd name="connsiteY38" fmla="*/ 1434639 h 2122270"/>
              <a:gd name="connsiteX39" fmla="*/ 1871977 w 2176033"/>
              <a:gd name="connsiteY39" fmla="*/ 1431848 h 2122270"/>
              <a:gd name="connsiteX40" fmla="*/ 1869177 w 2176033"/>
              <a:gd name="connsiteY40" fmla="*/ 1401147 h 2122270"/>
              <a:gd name="connsiteX41" fmla="*/ 1863578 w 2176033"/>
              <a:gd name="connsiteY41" fmla="*/ 1417893 h 2122270"/>
              <a:gd name="connsiteX42" fmla="*/ 1863578 w 2176033"/>
              <a:gd name="connsiteY42" fmla="*/ 1434639 h 2122270"/>
              <a:gd name="connsiteX43" fmla="*/ 1863578 w 2176033"/>
              <a:gd name="connsiteY43" fmla="*/ 1463595 h 2122270"/>
              <a:gd name="connsiteX44" fmla="*/ 1868870 w 2176033"/>
              <a:gd name="connsiteY44" fmla="*/ 1475245 h 2122270"/>
              <a:gd name="connsiteX45" fmla="*/ 1868280 w 2176033"/>
              <a:gd name="connsiteY45" fmla="*/ 1478187 h 2122270"/>
              <a:gd name="connsiteX46" fmla="*/ 1859632 w 2176033"/>
              <a:gd name="connsiteY46" fmla="*/ 1487068 h 2122270"/>
              <a:gd name="connsiteX47" fmla="*/ 1857978 w 2176033"/>
              <a:gd name="connsiteY47" fmla="*/ 1479295 h 2122270"/>
              <a:gd name="connsiteX48" fmla="*/ 1855240 w 2176033"/>
              <a:gd name="connsiteY48" fmla="*/ 1491580 h 2122270"/>
              <a:gd name="connsiteX49" fmla="*/ 1825081 w 2176033"/>
              <a:gd name="connsiteY49" fmla="*/ 1522556 h 2122270"/>
              <a:gd name="connsiteX50" fmla="*/ 1751587 w 2176033"/>
              <a:gd name="connsiteY50" fmla="*/ 1585353 h 2122270"/>
              <a:gd name="connsiteX51" fmla="*/ 1731989 w 2176033"/>
              <a:gd name="connsiteY51" fmla="*/ 1585353 h 2122270"/>
              <a:gd name="connsiteX52" fmla="*/ 1745988 w 2176033"/>
              <a:gd name="connsiteY52" fmla="*/ 1554652 h 2122270"/>
              <a:gd name="connsiteX53" fmla="*/ 1787984 w 2176033"/>
              <a:gd name="connsiteY53" fmla="*/ 1512787 h 2122270"/>
              <a:gd name="connsiteX54" fmla="*/ 1807582 w 2176033"/>
              <a:gd name="connsiteY54" fmla="*/ 1490459 h 2122270"/>
              <a:gd name="connsiteX55" fmla="*/ 1827181 w 2176033"/>
              <a:gd name="connsiteY55" fmla="*/ 1465340 h 2122270"/>
              <a:gd name="connsiteX56" fmla="*/ 1843979 w 2176033"/>
              <a:gd name="connsiteY56" fmla="*/ 1440221 h 2122270"/>
              <a:gd name="connsiteX57" fmla="*/ 1860778 w 2176033"/>
              <a:gd name="connsiteY57" fmla="*/ 1415102 h 2122270"/>
              <a:gd name="connsiteX58" fmla="*/ 1907926 w 2176033"/>
              <a:gd name="connsiteY58" fmla="*/ 1276430 h 2122270"/>
              <a:gd name="connsiteX59" fmla="*/ 1903223 w 2176033"/>
              <a:gd name="connsiteY59" fmla="*/ 1284662 h 2122270"/>
              <a:gd name="connsiteX60" fmla="*/ 1903223 w 2176033"/>
              <a:gd name="connsiteY60" fmla="*/ 1295801 h 2122270"/>
              <a:gd name="connsiteX61" fmla="*/ 1891934 w 2176033"/>
              <a:gd name="connsiteY61" fmla="*/ 1320866 h 2122270"/>
              <a:gd name="connsiteX62" fmla="*/ 1889112 w 2176033"/>
              <a:gd name="connsiteY62" fmla="*/ 1326436 h 2122270"/>
              <a:gd name="connsiteX63" fmla="*/ 1889112 w 2176033"/>
              <a:gd name="connsiteY63" fmla="*/ 1329222 h 2122270"/>
              <a:gd name="connsiteX64" fmla="*/ 1886290 w 2176033"/>
              <a:gd name="connsiteY64" fmla="*/ 1332007 h 2122270"/>
              <a:gd name="connsiteX65" fmla="*/ 1880645 w 2176033"/>
              <a:gd name="connsiteY65" fmla="*/ 1337577 h 2122270"/>
              <a:gd name="connsiteX66" fmla="*/ 1875001 w 2176033"/>
              <a:gd name="connsiteY66" fmla="*/ 1329222 h 2122270"/>
              <a:gd name="connsiteX67" fmla="*/ 1875001 w 2176033"/>
              <a:gd name="connsiteY67" fmla="*/ 1326436 h 2122270"/>
              <a:gd name="connsiteX68" fmla="*/ 1875001 w 2176033"/>
              <a:gd name="connsiteY68" fmla="*/ 1323651 h 2122270"/>
              <a:gd name="connsiteX69" fmla="*/ 1875001 w 2176033"/>
              <a:gd name="connsiteY69" fmla="*/ 1320866 h 2122270"/>
              <a:gd name="connsiteX70" fmla="*/ 1883467 w 2176033"/>
              <a:gd name="connsiteY70" fmla="*/ 1309726 h 2122270"/>
              <a:gd name="connsiteX71" fmla="*/ 1903223 w 2176033"/>
              <a:gd name="connsiteY71" fmla="*/ 1284661 h 2122270"/>
              <a:gd name="connsiteX72" fmla="*/ 1903223 w 2176033"/>
              <a:gd name="connsiteY72" fmla="*/ 1281917 h 2122270"/>
              <a:gd name="connsiteX73" fmla="*/ 1907926 w 2176033"/>
              <a:gd name="connsiteY73" fmla="*/ 1276430 h 2122270"/>
              <a:gd name="connsiteX74" fmla="*/ 1027340 w 2176033"/>
              <a:gd name="connsiteY74" fmla="*/ 1019220 h 2122270"/>
              <a:gd name="connsiteX75" fmla="*/ 1030129 w 2176033"/>
              <a:gd name="connsiteY75" fmla="*/ 1019220 h 2122270"/>
              <a:gd name="connsiteX76" fmla="*/ 1027360 w 2176033"/>
              <a:gd name="connsiteY76" fmla="*/ 1028411 h 2122270"/>
              <a:gd name="connsiteX77" fmla="*/ 1027340 w 2176033"/>
              <a:gd name="connsiteY77" fmla="*/ 1028386 h 2122270"/>
              <a:gd name="connsiteX78" fmla="*/ 1027340 w 2176033"/>
              <a:gd name="connsiteY78" fmla="*/ 1027588 h 2122270"/>
              <a:gd name="connsiteX79" fmla="*/ 1027340 w 2176033"/>
              <a:gd name="connsiteY79" fmla="*/ 1026194 h 2122270"/>
              <a:gd name="connsiteX80" fmla="*/ 1025667 w 2176033"/>
              <a:gd name="connsiteY80" fmla="*/ 1008063 h 2122270"/>
              <a:gd name="connsiteX81" fmla="*/ 1027340 w 2176033"/>
              <a:gd name="connsiteY81" fmla="*/ 1008063 h 2122270"/>
              <a:gd name="connsiteX82" fmla="*/ 1027340 w 2176033"/>
              <a:gd name="connsiteY82" fmla="*/ 1016431 h 2122270"/>
              <a:gd name="connsiteX83" fmla="*/ 1027340 w 2176033"/>
              <a:gd name="connsiteY83" fmla="*/ 1019220 h 2122270"/>
              <a:gd name="connsiteX84" fmla="*/ 1024551 w 2176033"/>
              <a:gd name="connsiteY84" fmla="*/ 1016431 h 2122270"/>
              <a:gd name="connsiteX85" fmla="*/ 1021763 w 2176033"/>
              <a:gd name="connsiteY85" fmla="*/ 1016431 h 2122270"/>
              <a:gd name="connsiteX86" fmla="*/ 1018974 w 2176033"/>
              <a:gd name="connsiteY86" fmla="*/ 1016431 h 2122270"/>
              <a:gd name="connsiteX87" fmla="*/ 1022111 w 2176033"/>
              <a:gd name="connsiteY87" fmla="*/ 1013990 h 2122270"/>
              <a:gd name="connsiteX88" fmla="*/ 1014791 w 2176033"/>
              <a:gd name="connsiteY88" fmla="*/ 1006668 h 2122270"/>
              <a:gd name="connsiteX89" fmla="*/ 1020020 w 2176033"/>
              <a:gd name="connsiteY89" fmla="*/ 1007714 h 2122270"/>
              <a:gd name="connsiteX90" fmla="*/ 1021763 w 2176033"/>
              <a:gd name="connsiteY90" fmla="*/ 1008063 h 2122270"/>
              <a:gd name="connsiteX91" fmla="*/ 1018974 w 2176033"/>
              <a:gd name="connsiteY91" fmla="*/ 1010852 h 2122270"/>
              <a:gd name="connsiteX92" fmla="*/ 1018974 w 2176033"/>
              <a:gd name="connsiteY92" fmla="*/ 1013641 h 2122270"/>
              <a:gd name="connsiteX93" fmla="*/ 1016185 w 2176033"/>
              <a:gd name="connsiteY93" fmla="*/ 1010852 h 2122270"/>
              <a:gd name="connsiteX94" fmla="*/ 1016185 w 2176033"/>
              <a:gd name="connsiteY94" fmla="*/ 1008063 h 2122270"/>
              <a:gd name="connsiteX95" fmla="*/ 1028436 w 2176033"/>
              <a:gd name="connsiteY95" fmla="*/ 1005871 h 2122270"/>
              <a:gd name="connsiteX96" fmla="*/ 1035707 w 2176033"/>
              <a:gd name="connsiteY96" fmla="*/ 1008063 h 2122270"/>
              <a:gd name="connsiteX97" fmla="*/ 1032918 w 2176033"/>
              <a:gd name="connsiteY97" fmla="*/ 1008063 h 2122270"/>
              <a:gd name="connsiteX98" fmla="*/ 1031524 w 2176033"/>
              <a:gd name="connsiteY98" fmla="*/ 1008063 h 2122270"/>
              <a:gd name="connsiteX99" fmla="*/ 1027340 w 2176033"/>
              <a:gd name="connsiteY99" fmla="*/ 1008063 h 2122270"/>
              <a:gd name="connsiteX100" fmla="*/ 1027689 w 2176033"/>
              <a:gd name="connsiteY100" fmla="*/ 1007365 h 2122270"/>
              <a:gd name="connsiteX101" fmla="*/ 1020368 w 2176033"/>
              <a:gd name="connsiteY101" fmla="*/ 1003530 h 2122270"/>
              <a:gd name="connsiteX102" fmla="*/ 1022547 w 2176033"/>
              <a:gd name="connsiteY102" fmla="*/ 1004096 h 2122270"/>
              <a:gd name="connsiteX103" fmla="*/ 1027204 w 2176033"/>
              <a:gd name="connsiteY103" fmla="*/ 1005500 h 2122270"/>
              <a:gd name="connsiteX104" fmla="*/ 1025667 w 2176033"/>
              <a:gd name="connsiteY104" fmla="*/ 1008063 h 2122270"/>
              <a:gd name="connsiteX105" fmla="*/ 1021763 w 2176033"/>
              <a:gd name="connsiteY105" fmla="*/ 1008063 h 2122270"/>
              <a:gd name="connsiteX106" fmla="*/ 1021763 w 2176033"/>
              <a:gd name="connsiteY106" fmla="*/ 1005273 h 2122270"/>
              <a:gd name="connsiteX107" fmla="*/ 1020368 w 2176033"/>
              <a:gd name="connsiteY107" fmla="*/ 1003530 h 2122270"/>
              <a:gd name="connsiteX108" fmla="*/ 1030129 w 2176033"/>
              <a:gd name="connsiteY108" fmla="*/ 1002484 h 2122270"/>
              <a:gd name="connsiteX109" fmla="*/ 1028436 w 2176033"/>
              <a:gd name="connsiteY109" fmla="*/ 1005871 h 2122270"/>
              <a:gd name="connsiteX110" fmla="*/ 1027204 w 2176033"/>
              <a:gd name="connsiteY110" fmla="*/ 1005500 h 2122270"/>
              <a:gd name="connsiteX111" fmla="*/ 1027340 w 2176033"/>
              <a:gd name="connsiteY111" fmla="*/ 1005273 h 2122270"/>
              <a:gd name="connsiteX112" fmla="*/ 1030129 w 2176033"/>
              <a:gd name="connsiteY112" fmla="*/ 1002484 h 2122270"/>
              <a:gd name="connsiteX113" fmla="*/ 1664749 w 2176033"/>
              <a:gd name="connsiteY113" fmla="*/ 839912 h 2122270"/>
              <a:gd name="connsiteX114" fmla="*/ 1671099 w 2176033"/>
              <a:gd name="connsiteY114" fmla="*/ 840610 h 2122270"/>
              <a:gd name="connsiteX115" fmla="*/ 1673922 w 2176033"/>
              <a:gd name="connsiteY115" fmla="*/ 848988 h 2122270"/>
              <a:gd name="connsiteX116" fmla="*/ 1673922 w 2176033"/>
              <a:gd name="connsiteY116" fmla="*/ 857366 h 2122270"/>
              <a:gd name="connsiteX117" fmla="*/ 1665455 w 2176033"/>
              <a:gd name="connsiteY117" fmla="*/ 857366 h 2122270"/>
              <a:gd name="connsiteX118" fmla="*/ 1662633 w 2176033"/>
              <a:gd name="connsiteY118" fmla="*/ 843403 h 2122270"/>
              <a:gd name="connsiteX119" fmla="*/ 1664749 w 2176033"/>
              <a:gd name="connsiteY119" fmla="*/ 839912 h 2122270"/>
              <a:gd name="connsiteX120" fmla="*/ 1059245 w 2176033"/>
              <a:gd name="connsiteY120" fmla="*/ 815278 h 2122270"/>
              <a:gd name="connsiteX121" fmla="*/ 1059979 w 2176033"/>
              <a:gd name="connsiteY121" fmla="*/ 815595 h 2122270"/>
              <a:gd name="connsiteX122" fmla="*/ 1058017 w 2176033"/>
              <a:gd name="connsiteY122" fmla="*/ 815595 h 2122270"/>
              <a:gd name="connsiteX123" fmla="*/ 1058366 w 2176033"/>
              <a:gd name="connsiteY123" fmla="*/ 814898 h 2122270"/>
              <a:gd name="connsiteX124" fmla="*/ 1059368 w 2176033"/>
              <a:gd name="connsiteY124" fmla="*/ 815246 h 2122270"/>
              <a:gd name="connsiteX125" fmla="*/ 1059245 w 2176033"/>
              <a:gd name="connsiteY125" fmla="*/ 815278 h 2122270"/>
              <a:gd name="connsiteX126" fmla="*/ 1111005 w 2176033"/>
              <a:gd name="connsiteY126" fmla="*/ 642652 h 2122270"/>
              <a:gd name="connsiteX127" fmla="*/ 1111790 w 2176033"/>
              <a:gd name="connsiteY127" fmla="*/ 643830 h 2122270"/>
              <a:gd name="connsiteX128" fmla="*/ 1109793 w 2176033"/>
              <a:gd name="connsiteY128" fmla="*/ 643172 h 2122270"/>
              <a:gd name="connsiteX129" fmla="*/ 1244267 w 2176033"/>
              <a:gd name="connsiteY129" fmla="*/ 146301 h 2122270"/>
              <a:gd name="connsiteX130" fmla="*/ 1244870 w 2176033"/>
              <a:gd name="connsiteY130" fmla="*/ 146838 h 2122270"/>
              <a:gd name="connsiteX131" fmla="*/ 1243563 w 2176033"/>
              <a:gd name="connsiteY131" fmla="*/ 146489 h 2122270"/>
              <a:gd name="connsiteX132" fmla="*/ 1102639 w 2176033"/>
              <a:gd name="connsiteY132" fmla="*/ 68038 h 2122270"/>
              <a:gd name="connsiteX133" fmla="*/ 1144472 w 2176033"/>
              <a:gd name="connsiteY133" fmla="*/ 68038 h 2122270"/>
              <a:gd name="connsiteX134" fmla="*/ 1152839 w 2176033"/>
              <a:gd name="connsiteY134" fmla="*/ 70827 h 2122270"/>
              <a:gd name="connsiteX135" fmla="*/ 1163994 w 2176033"/>
              <a:gd name="connsiteY135" fmla="*/ 70827 h 2122270"/>
              <a:gd name="connsiteX136" fmla="*/ 1183516 w 2176033"/>
              <a:gd name="connsiteY136" fmla="*/ 73616 h 2122270"/>
              <a:gd name="connsiteX137" fmla="*/ 1203038 w 2176033"/>
              <a:gd name="connsiteY137" fmla="*/ 73616 h 2122270"/>
              <a:gd name="connsiteX138" fmla="*/ 1222560 w 2176033"/>
              <a:gd name="connsiteY138" fmla="*/ 76406 h 2122270"/>
              <a:gd name="connsiteX139" fmla="*/ 1242081 w 2176033"/>
              <a:gd name="connsiteY139" fmla="*/ 79195 h 2122270"/>
              <a:gd name="connsiteX140" fmla="*/ 1247659 w 2176033"/>
              <a:gd name="connsiteY140" fmla="*/ 81984 h 2122270"/>
              <a:gd name="connsiteX141" fmla="*/ 1250448 w 2176033"/>
              <a:gd name="connsiteY141" fmla="*/ 81984 h 2122270"/>
              <a:gd name="connsiteX142" fmla="*/ 1261603 w 2176033"/>
              <a:gd name="connsiteY142" fmla="*/ 84774 h 2122270"/>
              <a:gd name="connsiteX143" fmla="*/ 1267181 w 2176033"/>
              <a:gd name="connsiteY143" fmla="*/ 84774 h 2122270"/>
              <a:gd name="connsiteX144" fmla="*/ 1278336 w 2176033"/>
              <a:gd name="connsiteY144" fmla="*/ 87563 h 2122270"/>
              <a:gd name="connsiteX145" fmla="*/ 1283914 w 2176033"/>
              <a:gd name="connsiteY145" fmla="*/ 87563 h 2122270"/>
              <a:gd name="connsiteX146" fmla="*/ 1289492 w 2176033"/>
              <a:gd name="connsiteY146" fmla="*/ 87563 h 2122270"/>
              <a:gd name="connsiteX147" fmla="*/ 1292280 w 2176033"/>
              <a:gd name="connsiteY147" fmla="*/ 87563 h 2122270"/>
              <a:gd name="connsiteX148" fmla="*/ 1336902 w 2176033"/>
              <a:gd name="connsiteY148" fmla="*/ 101510 h 2122270"/>
              <a:gd name="connsiteX149" fmla="*/ 1348057 w 2176033"/>
              <a:gd name="connsiteY149" fmla="*/ 104299 h 2122270"/>
              <a:gd name="connsiteX150" fmla="*/ 1359213 w 2176033"/>
              <a:gd name="connsiteY150" fmla="*/ 107089 h 2122270"/>
              <a:gd name="connsiteX151" fmla="*/ 1378734 w 2176033"/>
              <a:gd name="connsiteY151" fmla="*/ 112668 h 2122270"/>
              <a:gd name="connsiteX152" fmla="*/ 1395467 w 2176033"/>
              <a:gd name="connsiteY152" fmla="*/ 118246 h 2122270"/>
              <a:gd name="connsiteX153" fmla="*/ 1414989 w 2176033"/>
              <a:gd name="connsiteY153" fmla="*/ 123826 h 2122270"/>
              <a:gd name="connsiteX154" fmla="*/ 1490289 w 2176033"/>
              <a:gd name="connsiteY154" fmla="*/ 151719 h 2122270"/>
              <a:gd name="connsiteX155" fmla="*/ 1526544 w 2176033"/>
              <a:gd name="connsiteY155" fmla="*/ 171245 h 2122270"/>
              <a:gd name="connsiteX156" fmla="*/ 1543277 w 2176033"/>
              <a:gd name="connsiteY156" fmla="*/ 179613 h 2122270"/>
              <a:gd name="connsiteX157" fmla="*/ 1562798 w 2176033"/>
              <a:gd name="connsiteY157" fmla="*/ 187981 h 2122270"/>
              <a:gd name="connsiteX158" fmla="*/ 1702240 w 2176033"/>
              <a:gd name="connsiteY158" fmla="*/ 280031 h 2122270"/>
              <a:gd name="connsiteX159" fmla="*/ 1875148 w 2176033"/>
              <a:gd name="connsiteY159" fmla="*/ 447395 h 2122270"/>
              <a:gd name="connsiteX160" fmla="*/ 2000647 w 2176033"/>
              <a:gd name="connsiteY160" fmla="*/ 651020 h 2122270"/>
              <a:gd name="connsiteX161" fmla="*/ 2003436 w 2176033"/>
              <a:gd name="connsiteY161" fmla="*/ 656599 h 2122270"/>
              <a:gd name="connsiteX162" fmla="*/ 2006224 w 2176033"/>
              <a:gd name="connsiteY162" fmla="*/ 664968 h 2122270"/>
              <a:gd name="connsiteX163" fmla="*/ 2011802 w 2176033"/>
              <a:gd name="connsiteY163" fmla="*/ 678914 h 2122270"/>
              <a:gd name="connsiteX164" fmla="*/ 2022957 w 2176033"/>
              <a:gd name="connsiteY164" fmla="*/ 706809 h 2122270"/>
              <a:gd name="connsiteX165" fmla="*/ 2034113 w 2176033"/>
              <a:gd name="connsiteY165" fmla="*/ 734702 h 2122270"/>
              <a:gd name="connsiteX166" fmla="*/ 2042479 w 2176033"/>
              <a:gd name="connsiteY166" fmla="*/ 762596 h 2122270"/>
              <a:gd name="connsiteX167" fmla="*/ 2059212 w 2176033"/>
              <a:gd name="connsiteY167" fmla="*/ 821174 h 2122270"/>
              <a:gd name="connsiteX168" fmla="*/ 2064790 w 2176033"/>
              <a:gd name="connsiteY168" fmla="*/ 851857 h 2122270"/>
              <a:gd name="connsiteX169" fmla="*/ 2070368 w 2176033"/>
              <a:gd name="connsiteY169" fmla="*/ 882540 h 2122270"/>
              <a:gd name="connsiteX170" fmla="*/ 2078734 w 2176033"/>
              <a:gd name="connsiteY170" fmla="*/ 943907 h 2122270"/>
              <a:gd name="connsiteX171" fmla="*/ 2081523 w 2176033"/>
              <a:gd name="connsiteY171" fmla="*/ 974590 h 2122270"/>
              <a:gd name="connsiteX172" fmla="*/ 2084312 w 2176033"/>
              <a:gd name="connsiteY172" fmla="*/ 1005273 h 2122270"/>
              <a:gd name="connsiteX173" fmla="*/ 2084312 w 2176033"/>
              <a:gd name="connsiteY173" fmla="*/ 1035956 h 2122270"/>
              <a:gd name="connsiteX174" fmla="*/ 2084312 w 2176033"/>
              <a:gd name="connsiteY174" fmla="*/ 1052693 h 2122270"/>
              <a:gd name="connsiteX175" fmla="*/ 2084312 w 2176033"/>
              <a:gd name="connsiteY175" fmla="*/ 1061061 h 2122270"/>
              <a:gd name="connsiteX176" fmla="*/ 2084312 w 2176033"/>
              <a:gd name="connsiteY176" fmla="*/ 1066640 h 2122270"/>
              <a:gd name="connsiteX177" fmla="*/ 2081523 w 2176033"/>
              <a:gd name="connsiteY177" fmla="*/ 1100112 h 2122270"/>
              <a:gd name="connsiteX178" fmla="*/ 2081523 w 2176033"/>
              <a:gd name="connsiteY178" fmla="*/ 1114060 h 2122270"/>
              <a:gd name="connsiteX179" fmla="*/ 2078734 w 2176033"/>
              <a:gd name="connsiteY179" fmla="*/ 1130796 h 2122270"/>
              <a:gd name="connsiteX180" fmla="*/ 2073157 w 2176033"/>
              <a:gd name="connsiteY180" fmla="*/ 1161479 h 2122270"/>
              <a:gd name="connsiteX181" fmla="*/ 2064790 w 2176033"/>
              <a:gd name="connsiteY181" fmla="*/ 1189373 h 2122270"/>
              <a:gd name="connsiteX182" fmla="*/ 2036902 w 2176033"/>
              <a:gd name="connsiteY182" fmla="*/ 1214478 h 2122270"/>
              <a:gd name="connsiteX183" fmla="*/ 2017380 w 2176033"/>
              <a:gd name="connsiteY183" fmla="*/ 1194952 h 2122270"/>
              <a:gd name="connsiteX184" fmla="*/ 2014591 w 2176033"/>
              <a:gd name="connsiteY184" fmla="*/ 1172637 h 2122270"/>
              <a:gd name="connsiteX185" fmla="*/ 2011802 w 2176033"/>
              <a:gd name="connsiteY185" fmla="*/ 1155900 h 2122270"/>
              <a:gd name="connsiteX186" fmla="*/ 2014591 w 2176033"/>
              <a:gd name="connsiteY186" fmla="*/ 1141954 h 2122270"/>
              <a:gd name="connsiteX187" fmla="*/ 1995069 w 2176033"/>
              <a:gd name="connsiteY187" fmla="*/ 896487 h 2122270"/>
              <a:gd name="connsiteX188" fmla="*/ 1914192 w 2176033"/>
              <a:gd name="connsiteY188" fmla="*/ 670546 h 2122270"/>
              <a:gd name="connsiteX189" fmla="*/ 1903037 w 2176033"/>
              <a:gd name="connsiteY189" fmla="*/ 642652 h 2122270"/>
              <a:gd name="connsiteX190" fmla="*/ 1886304 w 2176033"/>
              <a:gd name="connsiteY190" fmla="*/ 617548 h 2122270"/>
              <a:gd name="connsiteX191" fmla="*/ 1880726 w 2176033"/>
              <a:gd name="connsiteY191" fmla="*/ 603601 h 2122270"/>
              <a:gd name="connsiteX192" fmla="*/ 1872360 w 2176033"/>
              <a:gd name="connsiteY192" fmla="*/ 592443 h 2122270"/>
              <a:gd name="connsiteX193" fmla="*/ 1858415 w 2176033"/>
              <a:gd name="connsiteY193" fmla="*/ 567339 h 2122270"/>
              <a:gd name="connsiteX194" fmla="*/ 1785906 w 2176033"/>
              <a:gd name="connsiteY194" fmla="*/ 472499 h 2122270"/>
              <a:gd name="connsiteX195" fmla="*/ 1749651 w 2176033"/>
              <a:gd name="connsiteY195" fmla="*/ 427869 h 2122270"/>
              <a:gd name="connsiteX196" fmla="*/ 1744073 w 2176033"/>
              <a:gd name="connsiteY196" fmla="*/ 425079 h 2122270"/>
              <a:gd name="connsiteX197" fmla="*/ 1738495 w 2176033"/>
              <a:gd name="connsiteY197" fmla="*/ 419501 h 2122270"/>
              <a:gd name="connsiteX198" fmla="*/ 1727340 w 2176033"/>
              <a:gd name="connsiteY198" fmla="*/ 408343 h 2122270"/>
              <a:gd name="connsiteX199" fmla="*/ 1718973 w 2176033"/>
              <a:gd name="connsiteY199" fmla="*/ 397186 h 2122270"/>
              <a:gd name="connsiteX200" fmla="*/ 1707818 w 2176033"/>
              <a:gd name="connsiteY200" fmla="*/ 388818 h 2122270"/>
              <a:gd name="connsiteX201" fmla="*/ 1663197 w 2176033"/>
              <a:gd name="connsiteY201" fmla="*/ 349766 h 2122270"/>
              <a:gd name="connsiteX202" fmla="*/ 1640886 w 2176033"/>
              <a:gd name="connsiteY202" fmla="*/ 333030 h 2122270"/>
              <a:gd name="connsiteX203" fmla="*/ 1618575 w 2176033"/>
              <a:gd name="connsiteY203" fmla="*/ 313504 h 2122270"/>
              <a:gd name="connsiteX204" fmla="*/ 1607420 w 2176033"/>
              <a:gd name="connsiteY204" fmla="*/ 305136 h 2122270"/>
              <a:gd name="connsiteX205" fmla="*/ 1596265 w 2176033"/>
              <a:gd name="connsiteY205" fmla="*/ 296768 h 2122270"/>
              <a:gd name="connsiteX206" fmla="*/ 1571165 w 2176033"/>
              <a:gd name="connsiteY206" fmla="*/ 280031 h 2122270"/>
              <a:gd name="connsiteX207" fmla="*/ 1546065 w 2176033"/>
              <a:gd name="connsiteY207" fmla="*/ 266084 h 2122270"/>
              <a:gd name="connsiteX208" fmla="*/ 1534910 w 2176033"/>
              <a:gd name="connsiteY208" fmla="*/ 257716 h 2122270"/>
              <a:gd name="connsiteX209" fmla="*/ 1520966 w 2176033"/>
              <a:gd name="connsiteY209" fmla="*/ 252137 h 2122270"/>
              <a:gd name="connsiteX210" fmla="*/ 1495866 w 2176033"/>
              <a:gd name="connsiteY210" fmla="*/ 238190 h 2122270"/>
              <a:gd name="connsiteX211" fmla="*/ 1470766 w 2176033"/>
              <a:gd name="connsiteY211" fmla="*/ 224244 h 2122270"/>
              <a:gd name="connsiteX212" fmla="*/ 1459611 w 2176033"/>
              <a:gd name="connsiteY212" fmla="*/ 218665 h 2122270"/>
              <a:gd name="connsiteX213" fmla="*/ 1451245 w 2176033"/>
              <a:gd name="connsiteY213" fmla="*/ 215875 h 2122270"/>
              <a:gd name="connsiteX214" fmla="*/ 1445667 w 2176033"/>
              <a:gd name="connsiteY214" fmla="*/ 213086 h 2122270"/>
              <a:gd name="connsiteX215" fmla="*/ 1420567 w 2176033"/>
              <a:gd name="connsiteY215" fmla="*/ 201929 h 2122270"/>
              <a:gd name="connsiteX216" fmla="*/ 1392679 w 2176033"/>
              <a:gd name="connsiteY216" fmla="*/ 190771 h 2122270"/>
              <a:gd name="connsiteX217" fmla="*/ 1364790 w 2176033"/>
              <a:gd name="connsiteY217" fmla="*/ 179613 h 2122270"/>
              <a:gd name="connsiteX218" fmla="*/ 1339691 w 2176033"/>
              <a:gd name="connsiteY218" fmla="*/ 171245 h 2122270"/>
              <a:gd name="connsiteX219" fmla="*/ 1325747 w 2176033"/>
              <a:gd name="connsiteY219" fmla="*/ 168456 h 2122270"/>
              <a:gd name="connsiteX220" fmla="*/ 1309014 w 2176033"/>
              <a:gd name="connsiteY220" fmla="*/ 162877 h 2122270"/>
              <a:gd name="connsiteX221" fmla="*/ 1278336 w 2176033"/>
              <a:gd name="connsiteY221" fmla="*/ 154509 h 2122270"/>
              <a:gd name="connsiteX222" fmla="*/ 1272759 w 2176033"/>
              <a:gd name="connsiteY222" fmla="*/ 151719 h 2122270"/>
              <a:gd name="connsiteX223" fmla="*/ 1269970 w 2176033"/>
              <a:gd name="connsiteY223" fmla="*/ 151719 h 2122270"/>
              <a:gd name="connsiteX224" fmla="*/ 1267181 w 2176033"/>
              <a:gd name="connsiteY224" fmla="*/ 151719 h 2122270"/>
              <a:gd name="connsiteX225" fmla="*/ 1258814 w 2176033"/>
              <a:gd name="connsiteY225" fmla="*/ 148930 h 2122270"/>
              <a:gd name="connsiteX226" fmla="*/ 1247659 w 2176033"/>
              <a:gd name="connsiteY226" fmla="*/ 146141 h 2122270"/>
              <a:gd name="connsiteX227" fmla="*/ 1244870 w 2176033"/>
              <a:gd name="connsiteY227" fmla="*/ 146141 h 2122270"/>
              <a:gd name="connsiteX228" fmla="*/ 1244267 w 2176033"/>
              <a:gd name="connsiteY228" fmla="*/ 146301 h 2122270"/>
              <a:gd name="connsiteX229" fmla="*/ 1244086 w 2176033"/>
              <a:gd name="connsiteY229" fmla="*/ 146141 h 2122270"/>
              <a:gd name="connsiteX230" fmla="*/ 1236504 w 2176033"/>
              <a:gd name="connsiteY230" fmla="*/ 143351 h 2122270"/>
              <a:gd name="connsiteX231" fmla="*/ 1233715 w 2176033"/>
              <a:gd name="connsiteY231" fmla="*/ 143351 h 2122270"/>
              <a:gd name="connsiteX232" fmla="*/ 1228137 w 2176033"/>
              <a:gd name="connsiteY232" fmla="*/ 143351 h 2122270"/>
              <a:gd name="connsiteX233" fmla="*/ 1203038 w 2176033"/>
              <a:gd name="connsiteY233" fmla="*/ 137772 h 2122270"/>
              <a:gd name="connsiteX234" fmla="*/ 1189093 w 2176033"/>
              <a:gd name="connsiteY234" fmla="*/ 134983 h 2122270"/>
              <a:gd name="connsiteX235" fmla="*/ 1172360 w 2176033"/>
              <a:gd name="connsiteY235" fmla="*/ 134983 h 2122270"/>
              <a:gd name="connsiteX236" fmla="*/ 1144472 w 2176033"/>
              <a:gd name="connsiteY236" fmla="*/ 129404 h 2122270"/>
              <a:gd name="connsiteX237" fmla="*/ 1116583 w 2176033"/>
              <a:gd name="connsiteY237" fmla="*/ 126614 h 2122270"/>
              <a:gd name="connsiteX238" fmla="*/ 1088695 w 2176033"/>
              <a:gd name="connsiteY238" fmla="*/ 126614 h 2122270"/>
              <a:gd name="connsiteX239" fmla="*/ 1060806 w 2176033"/>
              <a:gd name="connsiteY239" fmla="*/ 123826 h 2122270"/>
              <a:gd name="connsiteX240" fmla="*/ 1046862 w 2176033"/>
              <a:gd name="connsiteY240" fmla="*/ 123826 h 2122270"/>
              <a:gd name="connsiteX241" fmla="*/ 1032918 w 2176033"/>
              <a:gd name="connsiteY241" fmla="*/ 123826 h 2122270"/>
              <a:gd name="connsiteX242" fmla="*/ 1018974 w 2176033"/>
              <a:gd name="connsiteY242" fmla="*/ 123826 h 2122270"/>
              <a:gd name="connsiteX243" fmla="*/ 1010607 w 2176033"/>
              <a:gd name="connsiteY243" fmla="*/ 123826 h 2122270"/>
              <a:gd name="connsiteX244" fmla="*/ 1002241 w 2176033"/>
              <a:gd name="connsiteY244" fmla="*/ 123826 h 2122270"/>
              <a:gd name="connsiteX245" fmla="*/ 974352 w 2176033"/>
              <a:gd name="connsiteY245" fmla="*/ 126614 h 2122270"/>
              <a:gd name="connsiteX246" fmla="*/ 946464 w 2176033"/>
              <a:gd name="connsiteY246" fmla="*/ 129404 h 2122270"/>
              <a:gd name="connsiteX247" fmla="*/ 932520 w 2176033"/>
              <a:gd name="connsiteY247" fmla="*/ 129404 h 2122270"/>
              <a:gd name="connsiteX248" fmla="*/ 918576 w 2176033"/>
              <a:gd name="connsiteY248" fmla="*/ 132194 h 2122270"/>
              <a:gd name="connsiteX249" fmla="*/ 860010 w 2176033"/>
              <a:gd name="connsiteY249" fmla="*/ 140562 h 2122270"/>
              <a:gd name="connsiteX250" fmla="*/ 748456 w 2176033"/>
              <a:gd name="connsiteY250" fmla="*/ 165666 h 2122270"/>
              <a:gd name="connsiteX251" fmla="*/ 567181 w 2176033"/>
              <a:gd name="connsiteY251" fmla="*/ 243769 h 2122270"/>
              <a:gd name="connsiteX252" fmla="*/ 572759 w 2176033"/>
              <a:gd name="connsiteY252" fmla="*/ 249348 h 2122270"/>
              <a:gd name="connsiteX253" fmla="*/ 569970 w 2176033"/>
              <a:gd name="connsiteY253" fmla="*/ 280031 h 2122270"/>
              <a:gd name="connsiteX254" fmla="*/ 667579 w 2176033"/>
              <a:gd name="connsiteY254" fmla="*/ 232612 h 2122270"/>
              <a:gd name="connsiteX255" fmla="*/ 720568 w 2176033"/>
              <a:gd name="connsiteY255" fmla="*/ 215875 h 2122270"/>
              <a:gd name="connsiteX256" fmla="*/ 726146 w 2176033"/>
              <a:gd name="connsiteY256" fmla="*/ 213086 h 2122270"/>
              <a:gd name="connsiteX257" fmla="*/ 731723 w 2176033"/>
              <a:gd name="connsiteY257" fmla="*/ 213086 h 2122270"/>
              <a:gd name="connsiteX258" fmla="*/ 745668 w 2176033"/>
              <a:gd name="connsiteY258" fmla="*/ 210297 h 2122270"/>
              <a:gd name="connsiteX259" fmla="*/ 756823 w 2176033"/>
              <a:gd name="connsiteY259" fmla="*/ 204718 h 2122270"/>
              <a:gd name="connsiteX260" fmla="*/ 765189 w 2176033"/>
              <a:gd name="connsiteY260" fmla="*/ 204718 h 2122270"/>
              <a:gd name="connsiteX261" fmla="*/ 770767 w 2176033"/>
              <a:gd name="connsiteY261" fmla="*/ 201929 h 2122270"/>
              <a:gd name="connsiteX262" fmla="*/ 915787 w 2176033"/>
              <a:gd name="connsiteY262" fmla="*/ 157298 h 2122270"/>
              <a:gd name="connsiteX263" fmla="*/ 1069173 w 2176033"/>
              <a:gd name="connsiteY263" fmla="*/ 140562 h 2122270"/>
              <a:gd name="connsiteX264" fmla="*/ 1225348 w 2176033"/>
              <a:gd name="connsiteY264" fmla="*/ 157298 h 2122270"/>
              <a:gd name="connsiteX265" fmla="*/ 1230926 w 2176033"/>
              <a:gd name="connsiteY265" fmla="*/ 160087 h 2122270"/>
              <a:gd name="connsiteX266" fmla="*/ 1242081 w 2176033"/>
              <a:gd name="connsiteY266" fmla="*/ 162877 h 2122270"/>
              <a:gd name="connsiteX267" fmla="*/ 1247659 w 2176033"/>
              <a:gd name="connsiteY267" fmla="*/ 162877 h 2122270"/>
              <a:gd name="connsiteX268" fmla="*/ 1261603 w 2176033"/>
              <a:gd name="connsiteY268" fmla="*/ 168456 h 2122270"/>
              <a:gd name="connsiteX269" fmla="*/ 1267181 w 2176033"/>
              <a:gd name="connsiteY269" fmla="*/ 168456 h 2122270"/>
              <a:gd name="connsiteX270" fmla="*/ 1278336 w 2176033"/>
              <a:gd name="connsiteY270" fmla="*/ 174034 h 2122270"/>
              <a:gd name="connsiteX271" fmla="*/ 1300647 w 2176033"/>
              <a:gd name="connsiteY271" fmla="*/ 179613 h 2122270"/>
              <a:gd name="connsiteX272" fmla="*/ 1311802 w 2176033"/>
              <a:gd name="connsiteY272" fmla="*/ 185192 h 2122270"/>
              <a:gd name="connsiteX273" fmla="*/ 1317380 w 2176033"/>
              <a:gd name="connsiteY273" fmla="*/ 185192 h 2122270"/>
              <a:gd name="connsiteX274" fmla="*/ 1322958 w 2176033"/>
              <a:gd name="connsiteY274" fmla="*/ 187981 h 2122270"/>
              <a:gd name="connsiteX275" fmla="*/ 1342480 w 2176033"/>
              <a:gd name="connsiteY275" fmla="*/ 196350 h 2122270"/>
              <a:gd name="connsiteX276" fmla="*/ 1359213 w 2176033"/>
              <a:gd name="connsiteY276" fmla="*/ 204718 h 2122270"/>
              <a:gd name="connsiteX277" fmla="*/ 1378734 w 2176033"/>
              <a:gd name="connsiteY277" fmla="*/ 213086 h 2122270"/>
              <a:gd name="connsiteX278" fmla="*/ 1473556 w 2176033"/>
              <a:gd name="connsiteY278" fmla="*/ 271663 h 2122270"/>
              <a:gd name="connsiteX279" fmla="*/ 1551643 w 2176033"/>
              <a:gd name="connsiteY279" fmla="*/ 341398 h 2122270"/>
              <a:gd name="connsiteX280" fmla="*/ 1618575 w 2176033"/>
              <a:gd name="connsiteY280" fmla="*/ 416711 h 2122270"/>
              <a:gd name="connsiteX281" fmla="*/ 1635308 w 2176033"/>
              <a:gd name="connsiteY281" fmla="*/ 439027 h 2122270"/>
              <a:gd name="connsiteX282" fmla="*/ 1649252 w 2176033"/>
              <a:gd name="connsiteY282" fmla="*/ 458552 h 2122270"/>
              <a:gd name="connsiteX283" fmla="*/ 1674352 w 2176033"/>
              <a:gd name="connsiteY283" fmla="*/ 500394 h 2122270"/>
              <a:gd name="connsiteX284" fmla="*/ 1685507 w 2176033"/>
              <a:gd name="connsiteY284" fmla="*/ 511551 h 2122270"/>
              <a:gd name="connsiteX285" fmla="*/ 1691085 w 2176033"/>
              <a:gd name="connsiteY285" fmla="*/ 519919 h 2122270"/>
              <a:gd name="connsiteX286" fmla="*/ 1696663 w 2176033"/>
              <a:gd name="connsiteY286" fmla="*/ 525498 h 2122270"/>
              <a:gd name="connsiteX287" fmla="*/ 1716185 w 2176033"/>
              <a:gd name="connsiteY287" fmla="*/ 547813 h 2122270"/>
              <a:gd name="connsiteX288" fmla="*/ 1752439 w 2176033"/>
              <a:gd name="connsiteY288" fmla="*/ 600812 h 2122270"/>
              <a:gd name="connsiteX289" fmla="*/ 1760806 w 2176033"/>
              <a:gd name="connsiteY289" fmla="*/ 614758 h 2122270"/>
              <a:gd name="connsiteX290" fmla="*/ 1769172 w 2176033"/>
              <a:gd name="connsiteY290" fmla="*/ 625916 h 2122270"/>
              <a:gd name="connsiteX291" fmla="*/ 1785906 w 2176033"/>
              <a:gd name="connsiteY291" fmla="*/ 653810 h 2122270"/>
              <a:gd name="connsiteX292" fmla="*/ 1799850 w 2176033"/>
              <a:gd name="connsiteY292" fmla="*/ 681704 h 2122270"/>
              <a:gd name="connsiteX293" fmla="*/ 1808216 w 2176033"/>
              <a:gd name="connsiteY293" fmla="*/ 695651 h 2122270"/>
              <a:gd name="connsiteX294" fmla="*/ 1813794 w 2176033"/>
              <a:gd name="connsiteY294" fmla="*/ 712387 h 2122270"/>
              <a:gd name="connsiteX295" fmla="*/ 1886304 w 2176033"/>
              <a:gd name="connsiteY295" fmla="*/ 960643 h 2122270"/>
              <a:gd name="connsiteX296" fmla="*/ 1883516 w 2176033"/>
              <a:gd name="connsiteY296" fmla="*/ 977380 h 2122270"/>
              <a:gd name="connsiteX297" fmla="*/ 1875148 w 2176033"/>
              <a:gd name="connsiteY297" fmla="*/ 969011 h 2122270"/>
              <a:gd name="connsiteX298" fmla="*/ 1732918 w 2176033"/>
              <a:gd name="connsiteY298" fmla="*/ 645441 h 2122270"/>
              <a:gd name="connsiteX299" fmla="*/ 1707818 w 2176033"/>
              <a:gd name="connsiteY299" fmla="*/ 687283 h 2122270"/>
              <a:gd name="connsiteX300" fmla="*/ 1657619 w 2176033"/>
              <a:gd name="connsiteY300" fmla="*/ 673336 h 2122270"/>
              <a:gd name="connsiteX301" fmla="*/ 1671563 w 2176033"/>
              <a:gd name="connsiteY301" fmla="*/ 706809 h 2122270"/>
              <a:gd name="connsiteX302" fmla="*/ 1685507 w 2176033"/>
              <a:gd name="connsiteY302" fmla="*/ 737492 h 2122270"/>
              <a:gd name="connsiteX303" fmla="*/ 1682719 w 2176033"/>
              <a:gd name="connsiteY303" fmla="*/ 768175 h 2122270"/>
              <a:gd name="connsiteX304" fmla="*/ 1657619 w 2176033"/>
              <a:gd name="connsiteY304" fmla="*/ 748649 h 2122270"/>
              <a:gd name="connsiteX305" fmla="*/ 1507022 w 2176033"/>
              <a:gd name="connsiteY305" fmla="*/ 519919 h 2122270"/>
              <a:gd name="connsiteX306" fmla="*/ 1493078 w 2176033"/>
              <a:gd name="connsiteY306" fmla="*/ 508762 h 2122270"/>
              <a:gd name="connsiteX307" fmla="*/ 1487500 w 2176033"/>
              <a:gd name="connsiteY307" fmla="*/ 503182 h 2122270"/>
              <a:gd name="connsiteX308" fmla="*/ 1484711 w 2176033"/>
              <a:gd name="connsiteY308" fmla="*/ 500394 h 2122270"/>
              <a:gd name="connsiteX309" fmla="*/ 1476344 w 2176033"/>
              <a:gd name="connsiteY309" fmla="*/ 494814 h 2122270"/>
              <a:gd name="connsiteX310" fmla="*/ 1459611 w 2176033"/>
              <a:gd name="connsiteY310" fmla="*/ 483657 h 2122270"/>
              <a:gd name="connsiteX311" fmla="*/ 1440090 w 2176033"/>
              <a:gd name="connsiteY311" fmla="*/ 469710 h 2122270"/>
              <a:gd name="connsiteX312" fmla="*/ 1431722 w 2176033"/>
              <a:gd name="connsiteY312" fmla="*/ 464131 h 2122270"/>
              <a:gd name="connsiteX313" fmla="*/ 1423356 w 2176033"/>
              <a:gd name="connsiteY313" fmla="*/ 458552 h 2122270"/>
              <a:gd name="connsiteX314" fmla="*/ 1406623 w 2176033"/>
              <a:gd name="connsiteY314" fmla="*/ 450184 h 2122270"/>
              <a:gd name="connsiteX315" fmla="*/ 1387101 w 2176033"/>
              <a:gd name="connsiteY315" fmla="*/ 439027 h 2122270"/>
              <a:gd name="connsiteX316" fmla="*/ 1378734 w 2176033"/>
              <a:gd name="connsiteY316" fmla="*/ 433448 h 2122270"/>
              <a:gd name="connsiteX317" fmla="*/ 1370368 w 2176033"/>
              <a:gd name="connsiteY317" fmla="*/ 430659 h 2122270"/>
              <a:gd name="connsiteX318" fmla="*/ 1350846 w 2176033"/>
              <a:gd name="connsiteY318" fmla="*/ 419501 h 2122270"/>
              <a:gd name="connsiteX319" fmla="*/ 1342480 w 2176033"/>
              <a:gd name="connsiteY319" fmla="*/ 416711 h 2122270"/>
              <a:gd name="connsiteX320" fmla="*/ 1334113 w 2176033"/>
              <a:gd name="connsiteY320" fmla="*/ 411133 h 2122270"/>
              <a:gd name="connsiteX321" fmla="*/ 1314591 w 2176033"/>
              <a:gd name="connsiteY321" fmla="*/ 405554 h 2122270"/>
              <a:gd name="connsiteX322" fmla="*/ 1295069 w 2176033"/>
              <a:gd name="connsiteY322" fmla="*/ 397186 h 2122270"/>
              <a:gd name="connsiteX323" fmla="*/ 1286703 w 2176033"/>
              <a:gd name="connsiteY323" fmla="*/ 394396 h 2122270"/>
              <a:gd name="connsiteX324" fmla="*/ 1275547 w 2176033"/>
              <a:gd name="connsiteY324" fmla="*/ 388818 h 2122270"/>
              <a:gd name="connsiteX325" fmla="*/ 1256026 w 2176033"/>
              <a:gd name="connsiteY325" fmla="*/ 383239 h 2122270"/>
              <a:gd name="connsiteX326" fmla="*/ 1247659 w 2176033"/>
              <a:gd name="connsiteY326" fmla="*/ 380449 h 2122270"/>
              <a:gd name="connsiteX327" fmla="*/ 1236504 w 2176033"/>
              <a:gd name="connsiteY327" fmla="*/ 377660 h 2122270"/>
              <a:gd name="connsiteX328" fmla="*/ 1216982 w 2176033"/>
              <a:gd name="connsiteY328" fmla="*/ 372081 h 2122270"/>
              <a:gd name="connsiteX329" fmla="*/ 1233715 w 2176033"/>
              <a:gd name="connsiteY329" fmla="*/ 419501 h 2122270"/>
              <a:gd name="connsiteX330" fmla="*/ 1278336 w 2176033"/>
              <a:gd name="connsiteY330" fmla="*/ 436237 h 2122270"/>
              <a:gd name="connsiteX331" fmla="*/ 1381523 w 2176033"/>
              <a:gd name="connsiteY331" fmla="*/ 475289 h 2122270"/>
              <a:gd name="connsiteX332" fmla="*/ 1479133 w 2176033"/>
              <a:gd name="connsiteY332" fmla="*/ 533866 h 2122270"/>
              <a:gd name="connsiteX333" fmla="*/ 1562798 w 2176033"/>
              <a:gd name="connsiteY333" fmla="*/ 611969 h 2122270"/>
              <a:gd name="connsiteX334" fmla="*/ 1632519 w 2176033"/>
              <a:gd name="connsiteY334" fmla="*/ 706809 h 2122270"/>
              <a:gd name="connsiteX335" fmla="*/ 1710607 w 2176033"/>
              <a:gd name="connsiteY335" fmla="*/ 932749 h 2122270"/>
              <a:gd name="connsiteX336" fmla="*/ 1716185 w 2176033"/>
              <a:gd name="connsiteY336" fmla="*/ 1052693 h 2122270"/>
              <a:gd name="connsiteX337" fmla="*/ 1716185 w 2176033"/>
              <a:gd name="connsiteY337" fmla="*/ 1083376 h 2122270"/>
              <a:gd name="connsiteX338" fmla="*/ 1710607 w 2176033"/>
              <a:gd name="connsiteY338" fmla="*/ 1114060 h 2122270"/>
              <a:gd name="connsiteX339" fmla="*/ 1705029 w 2176033"/>
              <a:gd name="connsiteY339" fmla="*/ 1141954 h 2122270"/>
              <a:gd name="connsiteX340" fmla="*/ 1702240 w 2176033"/>
              <a:gd name="connsiteY340" fmla="*/ 1158690 h 2122270"/>
              <a:gd name="connsiteX341" fmla="*/ 1699452 w 2176033"/>
              <a:gd name="connsiteY341" fmla="*/ 1172637 h 2122270"/>
              <a:gd name="connsiteX342" fmla="*/ 1688296 w 2176033"/>
              <a:gd name="connsiteY342" fmla="*/ 1183795 h 2122270"/>
              <a:gd name="connsiteX343" fmla="*/ 1685507 w 2176033"/>
              <a:gd name="connsiteY343" fmla="*/ 1169847 h 2122270"/>
              <a:gd name="connsiteX344" fmla="*/ 1705029 w 2176033"/>
              <a:gd name="connsiteY344" fmla="*/ 1027588 h 2122270"/>
              <a:gd name="connsiteX345" fmla="*/ 1691085 w 2176033"/>
              <a:gd name="connsiteY345" fmla="*/ 885330 h 2122270"/>
              <a:gd name="connsiteX346" fmla="*/ 1682719 w 2176033"/>
              <a:gd name="connsiteY346" fmla="*/ 888119 h 2122270"/>
              <a:gd name="connsiteX347" fmla="*/ 1677141 w 2176033"/>
              <a:gd name="connsiteY347" fmla="*/ 874172 h 2122270"/>
              <a:gd name="connsiteX348" fmla="*/ 1685507 w 2176033"/>
              <a:gd name="connsiteY348" fmla="*/ 871382 h 2122270"/>
              <a:gd name="connsiteX349" fmla="*/ 1568376 w 2176033"/>
              <a:gd name="connsiteY349" fmla="*/ 639863 h 2122270"/>
              <a:gd name="connsiteX350" fmla="*/ 1373157 w 2176033"/>
              <a:gd name="connsiteY350" fmla="*/ 483657 h 2122270"/>
              <a:gd name="connsiteX351" fmla="*/ 1537699 w 2176033"/>
              <a:gd name="connsiteY351" fmla="*/ 637073 h 2122270"/>
              <a:gd name="connsiteX352" fmla="*/ 1632519 w 2176033"/>
              <a:gd name="connsiteY352" fmla="*/ 843489 h 2122270"/>
              <a:gd name="connsiteX353" fmla="*/ 1640886 w 2176033"/>
              <a:gd name="connsiteY353" fmla="*/ 854646 h 2122270"/>
              <a:gd name="connsiteX354" fmla="*/ 1646464 w 2176033"/>
              <a:gd name="connsiteY354" fmla="*/ 865804 h 2122270"/>
              <a:gd name="connsiteX355" fmla="*/ 1652041 w 2176033"/>
              <a:gd name="connsiteY355" fmla="*/ 876962 h 2122270"/>
              <a:gd name="connsiteX356" fmla="*/ 1657619 w 2176033"/>
              <a:gd name="connsiteY356" fmla="*/ 888119 h 2122270"/>
              <a:gd name="connsiteX357" fmla="*/ 1654830 w 2176033"/>
              <a:gd name="connsiteY357" fmla="*/ 902066 h 2122270"/>
              <a:gd name="connsiteX358" fmla="*/ 1646464 w 2176033"/>
              <a:gd name="connsiteY358" fmla="*/ 896487 h 2122270"/>
              <a:gd name="connsiteX359" fmla="*/ 1640886 w 2176033"/>
              <a:gd name="connsiteY359" fmla="*/ 882540 h 2122270"/>
              <a:gd name="connsiteX360" fmla="*/ 1640886 w 2176033"/>
              <a:gd name="connsiteY360" fmla="*/ 893698 h 2122270"/>
              <a:gd name="connsiteX361" fmla="*/ 1640886 w 2176033"/>
              <a:gd name="connsiteY361" fmla="*/ 902066 h 2122270"/>
              <a:gd name="connsiteX362" fmla="*/ 1638097 w 2176033"/>
              <a:gd name="connsiteY362" fmla="*/ 918802 h 2122270"/>
              <a:gd name="connsiteX363" fmla="*/ 1615786 w 2176033"/>
              <a:gd name="connsiteY363" fmla="*/ 935538 h 2122270"/>
              <a:gd name="connsiteX364" fmla="*/ 1587898 w 2176033"/>
              <a:gd name="connsiteY364" fmla="*/ 924381 h 2122270"/>
              <a:gd name="connsiteX365" fmla="*/ 1579532 w 2176033"/>
              <a:gd name="connsiteY365" fmla="*/ 910434 h 2122270"/>
              <a:gd name="connsiteX366" fmla="*/ 1573954 w 2176033"/>
              <a:gd name="connsiteY366" fmla="*/ 902066 h 2122270"/>
              <a:gd name="connsiteX367" fmla="*/ 1571165 w 2176033"/>
              <a:gd name="connsiteY367" fmla="*/ 893698 h 2122270"/>
              <a:gd name="connsiteX368" fmla="*/ 1484711 w 2176033"/>
              <a:gd name="connsiteY368" fmla="*/ 704019 h 2122270"/>
              <a:gd name="connsiteX369" fmla="*/ 1467978 w 2176033"/>
              <a:gd name="connsiteY369" fmla="*/ 687283 h 2122270"/>
              <a:gd name="connsiteX370" fmla="*/ 1448455 w 2176033"/>
              <a:gd name="connsiteY370" fmla="*/ 676125 h 2122270"/>
              <a:gd name="connsiteX371" fmla="*/ 1515388 w 2176033"/>
              <a:gd name="connsiteY371" fmla="*/ 815595 h 2122270"/>
              <a:gd name="connsiteX372" fmla="*/ 1537699 w 2176033"/>
              <a:gd name="connsiteY372" fmla="*/ 966222 h 2122270"/>
              <a:gd name="connsiteX373" fmla="*/ 1526544 w 2176033"/>
              <a:gd name="connsiteY373" fmla="*/ 982958 h 2122270"/>
              <a:gd name="connsiteX374" fmla="*/ 1512599 w 2176033"/>
              <a:gd name="connsiteY374" fmla="*/ 969011 h 2122270"/>
              <a:gd name="connsiteX375" fmla="*/ 1509811 w 2176033"/>
              <a:gd name="connsiteY375" fmla="*/ 955065 h 2122270"/>
              <a:gd name="connsiteX376" fmla="*/ 1504233 w 2176033"/>
              <a:gd name="connsiteY376" fmla="*/ 938328 h 2122270"/>
              <a:gd name="connsiteX377" fmla="*/ 1498655 w 2176033"/>
              <a:gd name="connsiteY377" fmla="*/ 924381 h 2122270"/>
              <a:gd name="connsiteX378" fmla="*/ 1495866 w 2176033"/>
              <a:gd name="connsiteY378" fmla="*/ 916013 h 2122270"/>
              <a:gd name="connsiteX379" fmla="*/ 1493078 w 2176033"/>
              <a:gd name="connsiteY379" fmla="*/ 910434 h 2122270"/>
              <a:gd name="connsiteX380" fmla="*/ 1487500 w 2176033"/>
              <a:gd name="connsiteY380" fmla="*/ 893698 h 2122270"/>
              <a:gd name="connsiteX381" fmla="*/ 1481921 w 2176033"/>
              <a:gd name="connsiteY381" fmla="*/ 879750 h 2122270"/>
              <a:gd name="connsiteX382" fmla="*/ 1479133 w 2176033"/>
              <a:gd name="connsiteY382" fmla="*/ 874172 h 2122270"/>
              <a:gd name="connsiteX383" fmla="*/ 1476344 w 2176033"/>
              <a:gd name="connsiteY383" fmla="*/ 865804 h 2122270"/>
              <a:gd name="connsiteX384" fmla="*/ 1467978 w 2176033"/>
              <a:gd name="connsiteY384" fmla="*/ 851857 h 2122270"/>
              <a:gd name="connsiteX385" fmla="*/ 1459611 w 2176033"/>
              <a:gd name="connsiteY385" fmla="*/ 840699 h 2122270"/>
              <a:gd name="connsiteX386" fmla="*/ 1456823 w 2176033"/>
              <a:gd name="connsiteY386" fmla="*/ 832331 h 2122270"/>
              <a:gd name="connsiteX387" fmla="*/ 1454033 w 2176033"/>
              <a:gd name="connsiteY387" fmla="*/ 826752 h 2122270"/>
              <a:gd name="connsiteX388" fmla="*/ 1445667 w 2176033"/>
              <a:gd name="connsiteY388" fmla="*/ 812805 h 2122270"/>
              <a:gd name="connsiteX389" fmla="*/ 1437300 w 2176033"/>
              <a:gd name="connsiteY389" fmla="*/ 801647 h 2122270"/>
              <a:gd name="connsiteX390" fmla="*/ 1431722 w 2176033"/>
              <a:gd name="connsiteY390" fmla="*/ 796069 h 2122270"/>
              <a:gd name="connsiteX391" fmla="*/ 1426145 w 2176033"/>
              <a:gd name="connsiteY391" fmla="*/ 787701 h 2122270"/>
              <a:gd name="connsiteX392" fmla="*/ 1417778 w 2176033"/>
              <a:gd name="connsiteY392" fmla="*/ 776543 h 2122270"/>
              <a:gd name="connsiteX393" fmla="*/ 1409412 w 2176033"/>
              <a:gd name="connsiteY393" fmla="*/ 765386 h 2122270"/>
              <a:gd name="connsiteX394" fmla="*/ 1403834 w 2176033"/>
              <a:gd name="connsiteY394" fmla="*/ 759807 h 2122270"/>
              <a:gd name="connsiteX395" fmla="*/ 1398256 w 2176033"/>
              <a:gd name="connsiteY395" fmla="*/ 754228 h 2122270"/>
              <a:gd name="connsiteX396" fmla="*/ 1389890 w 2176033"/>
              <a:gd name="connsiteY396" fmla="*/ 743071 h 2122270"/>
              <a:gd name="connsiteX397" fmla="*/ 1378734 w 2176033"/>
              <a:gd name="connsiteY397" fmla="*/ 731913 h 2122270"/>
              <a:gd name="connsiteX398" fmla="*/ 1373157 w 2176033"/>
              <a:gd name="connsiteY398" fmla="*/ 726334 h 2122270"/>
              <a:gd name="connsiteX399" fmla="*/ 1367579 w 2176033"/>
              <a:gd name="connsiteY399" fmla="*/ 723544 h 2122270"/>
              <a:gd name="connsiteX400" fmla="*/ 1356424 w 2176033"/>
              <a:gd name="connsiteY400" fmla="*/ 712387 h 2122270"/>
              <a:gd name="connsiteX401" fmla="*/ 1345268 w 2176033"/>
              <a:gd name="connsiteY401" fmla="*/ 704019 h 2122270"/>
              <a:gd name="connsiteX402" fmla="*/ 1339691 w 2176033"/>
              <a:gd name="connsiteY402" fmla="*/ 698441 h 2122270"/>
              <a:gd name="connsiteX403" fmla="*/ 1334113 w 2176033"/>
              <a:gd name="connsiteY403" fmla="*/ 692861 h 2122270"/>
              <a:gd name="connsiteX404" fmla="*/ 1322958 w 2176033"/>
              <a:gd name="connsiteY404" fmla="*/ 684493 h 2122270"/>
              <a:gd name="connsiteX405" fmla="*/ 1311802 w 2176033"/>
              <a:gd name="connsiteY405" fmla="*/ 676125 h 2122270"/>
              <a:gd name="connsiteX406" fmla="*/ 1211404 w 2176033"/>
              <a:gd name="connsiteY406" fmla="*/ 623127 h 2122270"/>
              <a:gd name="connsiteX407" fmla="*/ 1200249 w 2176033"/>
              <a:gd name="connsiteY407" fmla="*/ 623127 h 2122270"/>
              <a:gd name="connsiteX408" fmla="*/ 1189093 w 2176033"/>
              <a:gd name="connsiteY408" fmla="*/ 625916 h 2122270"/>
              <a:gd name="connsiteX409" fmla="*/ 1169572 w 2176033"/>
              <a:gd name="connsiteY409" fmla="*/ 628705 h 2122270"/>
              <a:gd name="connsiteX410" fmla="*/ 1158416 w 2176033"/>
              <a:gd name="connsiteY410" fmla="*/ 628705 h 2122270"/>
              <a:gd name="connsiteX411" fmla="*/ 1155627 w 2176033"/>
              <a:gd name="connsiteY411" fmla="*/ 631495 h 2122270"/>
              <a:gd name="connsiteX412" fmla="*/ 1150050 w 2176033"/>
              <a:gd name="connsiteY412" fmla="*/ 631495 h 2122270"/>
              <a:gd name="connsiteX413" fmla="*/ 1141683 w 2176033"/>
              <a:gd name="connsiteY413" fmla="*/ 637073 h 2122270"/>
              <a:gd name="connsiteX414" fmla="*/ 1138894 w 2176033"/>
              <a:gd name="connsiteY414" fmla="*/ 637073 h 2122270"/>
              <a:gd name="connsiteX415" fmla="*/ 1133317 w 2176033"/>
              <a:gd name="connsiteY415" fmla="*/ 637073 h 2122270"/>
              <a:gd name="connsiteX416" fmla="*/ 1119372 w 2176033"/>
              <a:gd name="connsiteY416" fmla="*/ 639863 h 2122270"/>
              <a:gd name="connsiteX417" fmla="*/ 1113794 w 2176033"/>
              <a:gd name="connsiteY417" fmla="*/ 642652 h 2122270"/>
              <a:gd name="connsiteX418" fmla="*/ 1111005 w 2176033"/>
              <a:gd name="connsiteY418" fmla="*/ 642652 h 2122270"/>
              <a:gd name="connsiteX419" fmla="*/ 1108914 w 2176033"/>
              <a:gd name="connsiteY419" fmla="*/ 642652 h 2122270"/>
              <a:gd name="connsiteX420" fmla="*/ 1108216 w 2176033"/>
              <a:gd name="connsiteY420" fmla="*/ 642652 h 2122270"/>
              <a:gd name="connsiteX421" fmla="*/ 1109793 w 2176033"/>
              <a:gd name="connsiteY421" fmla="*/ 643172 h 2122270"/>
              <a:gd name="connsiteX422" fmla="*/ 1091483 w 2176033"/>
              <a:gd name="connsiteY422" fmla="*/ 651020 h 2122270"/>
              <a:gd name="connsiteX423" fmla="*/ 1083117 w 2176033"/>
              <a:gd name="connsiteY423" fmla="*/ 653810 h 2122270"/>
              <a:gd name="connsiteX424" fmla="*/ 1074750 w 2176033"/>
              <a:gd name="connsiteY424" fmla="*/ 659388 h 2122270"/>
              <a:gd name="connsiteX425" fmla="*/ 1058017 w 2176033"/>
              <a:gd name="connsiteY425" fmla="*/ 667756 h 2122270"/>
              <a:gd name="connsiteX426" fmla="*/ 1071962 w 2176033"/>
              <a:gd name="connsiteY426" fmla="*/ 670546 h 2122270"/>
              <a:gd name="connsiteX427" fmla="*/ 1085906 w 2176033"/>
              <a:gd name="connsiteY427" fmla="*/ 673336 h 2122270"/>
              <a:gd name="connsiteX428" fmla="*/ 1097061 w 2176033"/>
              <a:gd name="connsiteY428" fmla="*/ 673336 h 2122270"/>
              <a:gd name="connsiteX429" fmla="*/ 1102639 w 2176033"/>
              <a:gd name="connsiteY429" fmla="*/ 676125 h 2122270"/>
              <a:gd name="connsiteX430" fmla="*/ 1097061 w 2176033"/>
              <a:gd name="connsiteY430" fmla="*/ 673336 h 2122270"/>
              <a:gd name="connsiteX431" fmla="*/ 1099850 w 2176033"/>
              <a:gd name="connsiteY431" fmla="*/ 673336 h 2122270"/>
              <a:gd name="connsiteX432" fmla="*/ 1102639 w 2176033"/>
              <a:gd name="connsiteY432" fmla="*/ 673336 h 2122270"/>
              <a:gd name="connsiteX433" fmla="*/ 1108216 w 2176033"/>
              <a:gd name="connsiteY433" fmla="*/ 676125 h 2122270"/>
              <a:gd name="connsiteX434" fmla="*/ 1127739 w 2176033"/>
              <a:gd name="connsiteY434" fmla="*/ 678914 h 2122270"/>
              <a:gd name="connsiteX435" fmla="*/ 1130528 w 2176033"/>
              <a:gd name="connsiteY435" fmla="*/ 678914 h 2122270"/>
              <a:gd name="connsiteX436" fmla="*/ 1136106 w 2176033"/>
              <a:gd name="connsiteY436" fmla="*/ 681704 h 2122270"/>
              <a:gd name="connsiteX437" fmla="*/ 1138894 w 2176033"/>
              <a:gd name="connsiteY437" fmla="*/ 681704 h 2122270"/>
              <a:gd name="connsiteX438" fmla="*/ 1144472 w 2176033"/>
              <a:gd name="connsiteY438" fmla="*/ 681704 h 2122270"/>
              <a:gd name="connsiteX439" fmla="*/ 1158416 w 2176033"/>
              <a:gd name="connsiteY439" fmla="*/ 684493 h 2122270"/>
              <a:gd name="connsiteX440" fmla="*/ 1169572 w 2176033"/>
              <a:gd name="connsiteY440" fmla="*/ 684493 h 2122270"/>
              <a:gd name="connsiteX441" fmla="*/ 1175149 w 2176033"/>
              <a:gd name="connsiteY441" fmla="*/ 687283 h 2122270"/>
              <a:gd name="connsiteX442" fmla="*/ 1180727 w 2176033"/>
              <a:gd name="connsiteY442" fmla="*/ 687283 h 2122270"/>
              <a:gd name="connsiteX443" fmla="*/ 1194671 w 2176033"/>
              <a:gd name="connsiteY443" fmla="*/ 690072 h 2122270"/>
              <a:gd name="connsiteX444" fmla="*/ 1205827 w 2176033"/>
              <a:gd name="connsiteY444" fmla="*/ 692861 h 2122270"/>
              <a:gd name="connsiteX445" fmla="*/ 1219771 w 2176033"/>
              <a:gd name="connsiteY445" fmla="*/ 695651 h 2122270"/>
              <a:gd name="connsiteX446" fmla="*/ 1230926 w 2176033"/>
              <a:gd name="connsiteY446" fmla="*/ 698441 h 2122270"/>
              <a:gd name="connsiteX447" fmla="*/ 1244870 w 2176033"/>
              <a:gd name="connsiteY447" fmla="*/ 704019 h 2122270"/>
              <a:gd name="connsiteX448" fmla="*/ 1269970 w 2176033"/>
              <a:gd name="connsiteY448" fmla="*/ 712387 h 2122270"/>
              <a:gd name="connsiteX449" fmla="*/ 1317380 w 2176033"/>
              <a:gd name="connsiteY449" fmla="*/ 734702 h 2122270"/>
              <a:gd name="connsiteX450" fmla="*/ 1342480 w 2176033"/>
              <a:gd name="connsiteY450" fmla="*/ 748649 h 2122270"/>
              <a:gd name="connsiteX451" fmla="*/ 1348057 w 2176033"/>
              <a:gd name="connsiteY451" fmla="*/ 751439 h 2122270"/>
              <a:gd name="connsiteX452" fmla="*/ 1353635 w 2176033"/>
              <a:gd name="connsiteY452" fmla="*/ 757017 h 2122270"/>
              <a:gd name="connsiteX453" fmla="*/ 1364790 w 2176033"/>
              <a:gd name="connsiteY453" fmla="*/ 765386 h 2122270"/>
              <a:gd name="connsiteX454" fmla="*/ 1375946 w 2176033"/>
              <a:gd name="connsiteY454" fmla="*/ 773754 h 2122270"/>
              <a:gd name="connsiteX455" fmla="*/ 1387101 w 2176033"/>
              <a:gd name="connsiteY455" fmla="*/ 784911 h 2122270"/>
              <a:gd name="connsiteX456" fmla="*/ 1406623 w 2176033"/>
              <a:gd name="connsiteY456" fmla="*/ 807227 h 2122270"/>
              <a:gd name="connsiteX457" fmla="*/ 1414989 w 2176033"/>
              <a:gd name="connsiteY457" fmla="*/ 818384 h 2122270"/>
              <a:gd name="connsiteX458" fmla="*/ 1420567 w 2176033"/>
              <a:gd name="connsiteY458" fmla="*/ 823963 h 2122270"/>
              <a:gd name="connsiteX459" fmla="*/ 1423356 w 2176033"/>
              <a:gd name="connsiteY459" fmla="*/ 829542 h 2122270"/>
              <a:gd name="connsiteX460" fmla="*/ 1431722 w 2176033"/>
              <a:gd name="connsiteY460" fmla="*/ 843489 h 2122270"/>
              <a:gd name="connsiteX461" fmla="*/ 1440090 w 2176033"/>
              <a:gd name="connsiteY461" fmla="*/ 857435 h 2122270"/>
              <a:gd name="connsiteX462" fmla="*/ 1437300 w 2176033"/>
              <a:gd name="connsiteY462" fmla="*/ 865804 h 2122270"/>
              <a:gd name="connsiteX463" fmla="*/ 1428934 w 2176033"/>
              <a:gd name="connsiteY463" fmla="*/ 863014 h 2122270"/>
              <a:gd name="connsiteX464" fmla="*/ 1420567 w 2176033"/>
              <a:gd name="connsiteY464" fmla="*/ 849067 h 2122270"/>
              <a:gd name="connsiteX465" fmla="*/ 1412201 w 2176033"/>
              <a:gd name="connsiteY465" fmla="*/ 837910 h 2122270"/>
              <a:gd name="connsiteX466" fmla="*/ 1395467 w 2176033"/>
              <a:gd name="connsiteY466" fmla="*/ 815595 h 2122270"/>
              <a:gd name="connsiteX467" fmla="*/ 1353635 w 2176033"/>
              <a:gd name="connsiteY467" fmla="*/ 779332 h 2122270"/>
              <a:gd name="connsiteX468" fmla="*/ 1261603 w 2176033"/>
              <a:gd name="connsiteY468" fmla="*/ 726334 h 2122270"/>
              <a:gd name="connsiteX469" fmla="*/ 1183516 w 2176033"/>
              <a:gd name="connsiteY469" fmla="*/ 704019 h 2122270"/>
              <a:gd name="connsiteX470" fmla="*/ 1147261 w 2176033"/>
              <a:gd name="connsiteY470" fmla="*/ 701229 h 2122270"/>
              <a:gd name="connsiteX471" fmla="*/ 1136106 w 2176033"/>
              <a:gd name="connsiteY471" fmla="*/ 701229 h 2122270"/>
              <a:gd name="connsiteX472" fmla="*/ 1133317 w 2176033"/>
              <a:gd name="connsiteY472" fmla="*/ 701229 h 2122270"/>
              <a:gd name="connsiteX473" fmla="*/ 1127739 w 2176033"/>
              <a:gd name="connsiteY473" fmla="*/ 704019 h 2122270"/>
              <a:gd name="connsiteX474" fmla="*/ 1122161 w 2176033"/>
              <a:gd name="connsiteY474" fmla="*/ 704019 h 2122270"/>
              <a:gd name="connsiteX475" fmla="*/ 1119372 w 2176033"/>
              <a:gd name="connsiteY475" fmla="*/ 704019 h 2122270"/>
              <a:gd name="connsiteX476" fmla="*/ 1119372 w 2176033"/>
              <a:gd name="connsiteY476" fmla="*/ 706809 h 2122270"/>
              <a:gd name="connsiteX477" fmla="*/ 1122161 w 2176033"/>
              <a:gd name="connsiteY477" fmla="*/ 706809 h 2122270"/>
              <a:gd name="connsiteX478" fmla="*/ 1127739 w 2176033"/>
              <a:gd name="connsiteY478" fmla="*/ 709598 h 2122270"/>
              <a:gd name="connsiteX479" fmla="*/ 1130528 w 2176033"/>
              <a:gd name="connsiteY479" fmla="*/ 709598 h 2122270"/>
              <a:gd name="connsiteX480" fmla="*/ 1133317 w 2176033"/>
              <a:gd name="connsiteY480" fmla="*/ 709598 h 2122270"/>
              <a:gd name="connsiteX481" fmla="*/ 1141683 w 2176033"/>
              <a:gd name="connsiteY481" fmla="*/ 712387 h 2122270"/>
              <a:gd name="connsiteX482" fmla="*/ 1147261 w 2176033"/>
              <a:gd name="connsiteY482" fmla="*/ 712387 h 2122270"/>
              <a:gd name="connsiteX483" fmla="*/ 1150050 w 2176033"/>
              <a:gd name="connsiteY483" fmla="*/ 715176 h 2122270"/>
              <a:gd name="connsiteX484" fmla="*/ 1158416 w 2176033"/>
              <a:gd name="connsiteY484" fmla="*/ 715176 h 2122270"/>
              <a:gd name="connsiteX485" fmla="*/ 1163994 w 2176033"/>
              <a:gd name="connsiteY485" fmla="*/ 717966 h 2122270"/>
              <a:gd name="connsiteX486" fmla="*/ 1166783 w 2176033"/>
              <a:gd name="connsiteY486" fmla="*/ 717966 h 2122270"/>
              <a:gd name="connsiteX487" fmla="*/ 1175149 w 2176033"/>
              <a:gd name="connsiteY487" fmla="*/ 720756 h 2122270"/>
              <a:gd name="connsiteX488" fmla="*/ 1242081 w 2176033"/>
              <a:gd name="connsiteY488" fmla="*/ 745860 h 2122270"/>
              <a:gd name="connsiteX489" fmla="*/ 1306225 w 2176033"/>
              <a:gd name="connsiteY489" fmla="*/ 784911 h 2122270"/>
              <a:gd name="connsiteX490" fmla="*/ 1359213 w 2176033"/>
              <a:gd name="connsiteY490" fmla="*/ 840699 h 2122270"/>
              <a:gd name="connsiteX491" fmla="*/ 1362001 w 2176033"/>
              <a:gd name="connsiteY491" fmla="*/ 851857 h 2122270"/>
              <a:gd name="connsiteX492" fmla="*/ 1367579 w 2176033"/>
              <a:gd name="connsiteY492" fmla="*/ 851857 h 2122270"/>
              <a:gd name="connsiteX493" fmla="*/ 1403834 w 2176033"/>
              <a:gd name="connsiteY493" fmla="*/ 885330 h 2122270"/>
              <a:gd name="connsiteX494" fmla="*/ 1403834 w 2176033"/>
              <a:gd name="connsiteY494" fmla="*/ 893698 h 2122270"/>
              <a:gd name="connsiteX495" fmla="*/ 1395467 w 2176033"/>
              <a:gd name="connsiteY495" fmla="*/ 893698 h 2122270"/>
              <a:gd name="connsiteX496" fmla="*/ 1387101 w 2176033"/>
              <a:gd name="connsiteY496" fmla="*/ 882540 h 2122270"/>
              <a:gd name="connsiteX497" fmla="*/ 1378734 w 2176033"/>
              <a:gd name="connsiteY497" fmla="*/ 876962 h 2122270"/>
              <a:gd name="connsiteX498" fmla="*/ 1370368 w 2176033"/>
              <a:gd name="connsiteY498" fmla="*/ 868593 h 2122270"/>
              <a:gd name="connsiteX499" fmla="*/ 1362001 w 2176033"/>
              <a:gd name="connsiteY499" fmla="*/ 863014 h 2122270"/>
              <a:gd name="connsiteX500" fmla="*/ 1359213 w 2176033"/>
              <a:gd name="connsiteY500" fmla="*/ 857435 h 2122270"/>
              <a:gd name="connsiteX501" fmla="*/ 1342480 w 2176033"/>
              <a:gd name="connsiteY501" fmla="*/ 857435 h 2122270"/>
              <a:gd name="connsiteX502" fmla="*/ 1216982 w 2176033"/>
              <a:gd name="connsiteY502" fmla="*/ 782122 h 2122270"/>
              <a:gd name="connsiteX503" fmla="*/ 1155627 w 2176033"/>
              <a:gd name="connsiteY503" fmla="*/ 762596 h 2122270"/>
              <a:gd name="connsiteX504" fmla="*/ 1141683 w 2176033"/>
              <a:gd name="connsiteY504" fmla="*/ 759807 h 2122270"/>
              <a:gd name="connsiteX505" fmla="*/ 1124950 w 2176033"/>
              <a:gd name="connsiteY505" fmla="*/ 759807 h 2122270"/>
              <a:gd name="connsiteX506" fmla="*/ 1116583 w 2176033"/>
              <a:gd name="connsiteY506" fmla="*/ 757017 h 2122270"/>
              <a:gd name="connsiteX507" fmla="*/ 1113794 w 2176033"/>
              <a:gd name="connsiteY507" fmla="*/ 757017 h 2122270"/>
              <a:gd name="connsiteX508" fmla="*/ 1111005 w 2176033"/>
              <a:gd name="connsiteY508" fmla="*/ 757017 h 2122270"/>
              <a:gd name="connsiteX509" fmla="*/ 1108216 w 2176033"/>
              <a:gd name="connsiteY509" fmla="*/ 759807 h 2122270"/>
              <a:gd name="connsiteX510" fmla="*/ 1099850 w 2176033"/>
              <a:gd name="connsiteY510" fmla="*/ 759807 h 2122270"/>
              <a:gd name="connsiteX511" fmla="*/ 1088695 w 2176033"/>
              <a:gd name="connsiteY511" fmla="*/ 770964 h 2122270"/>
              <a:gd name="connsiteX512" fmla="*/ 1077539 w 2176033"/>
              <a:gd name="connsiteY512" fmla="*/ 776543 h 2122270"/>
              <a:gd name="connsiteX513" fmla="*/ 1069173 w 2176033"/>
              <a:gd name="connsiteY513" fmla="*/ 779332 h 2122270"/>
              <a:gd name="connsiteX514" fmla="*/ 1077539 w 2176033"/>
              <a:gd name="connsiteY514" fmla="*/ 782122 h 2122270"/>
              <a:gd name="connsiteX515" fmla="*/ 1074750 w 2176033"/>
              <a:gd name="connsiteY515" fmla="*/ 782122 h 2122270"/>
              <a:gd name="connsiteX516" fmla="*/ 1066384 w 2176033"/>
              <a:gd name="connsiteY516" fmla="*/ 784911 h 2122270"/>
              <a:gd name="connsiteX517" fmla="*/ 1063595 w 2176033"/>
              <a:gd name="connsiteY517" fmla="*/ 784911 h 2122270"/>
              <a:gd name="connsiteX518" fmla="*/ 1060806 w 2176033"/>
              <a:gd name="connsiteY518" fmla="*/ 782122 h 2122270"/>
              <a:gd name="connsiteX519" fmla="*/ 1052440 w 2176033"/>
              <a:gd name="connsiteY519" fmla="*/ 779332 h 2122270"/>
              <a:gd name="connsiteX520" fmla="*/ 960408 w 2176033"/>
              <a:gd name="connsiteY520" fmla="*/ 759807 h 2122270"/>
              <a:gd name="connsiteX521" fmla="*/ 957619 w 2176033"/>
              <a:gd name="connsiteY521" fmla="*/ 765386 h 2122270"/>
              <a:gd name="connsiteX522" fmla="*/ 952042 w 2176033"/>
              <a:gd name="connsiteY522" fmla="*/ 768175 h 2122270"/>
              <a:gd name="connsiteX523" fmla="*/ 943675 w 2176033"/>
              <a:gd name="connsiteY523" fmla="*/ 776543 h 2122270"/>
              <a:gd name="connsiteX524" fmla="*/ 915787 w 2176033"/>
              <a:gd name="connsiteY524" fmla="*/ 812805 h 2122270"/>
              <a:gd name="connsiteX525" fmla="*/ 899054 w 2176033"/>
              <a:gd name="connsiteY525" fmla="*/ 851857 h 2122270"/>
              <a:gd name="connsiteX526" fmla="*/ 907420 w 2176033"/>
              <a:gd name="connsiteY526" fmla="*/ 860225 h 2122270"/>
              <a:gd name="connsiteX527" fmla="*/ 915787 w 2176033"/>
              <a:gd name="connsiteY527" fmla="*/ 874172 h 2122270"/>
              <a:gd name="connsiteX528" fmla="*/ 912998 w 2176033"/>
              <a:gd name="connsiteY528" fmla="*/ 885330 h 2122270"/>
              <a:gd name="connsiteX529" fmla="*/ 907420 w 2176033"/>
              <a:gd name="connsiteY529" fmla="*/ 888119 h 2122270"/>
              <a:gd name="connsiteX530" fmla="*/ 912998 w 2176033"/>
              <a:gd name="connsiteY530" fmla="*/ 888119 h 2122270"/>
              <a:gd name="connsiteX531" fmla="*/ 918576 w 2176033"/>
              <a:gd name="connsiteY531" fmla="*/ 885330 h 2122270"/>
              <a:gd name="connsiteX532" fmla="*/ 921364 w 2176033"/>
              <a:gd name="connsiteY532" fmla="*/ 885330 h 2122270"/>
              <a:gd name="connsiteX533" fmla="*/ 924153 w 2176033"/>
              <a:gd name="connsiteY533" fmla="*/ 885330 h 2122270"/>
              <a:gd name="connsiteX534" fmla="*/ 929731 w 2176033"/>
              <a:gd name="connsiteY534" fmla="*/ 885330 h 2122270"/>
              <a:gd name="connsiteX535" fmla="*/ 932520 w 2176033"/>
              <a:gd name="connsiteY535" fmla="*/ 885330 h 2122270"/>
              <a:gd name="connsiteX536" fmla="*/ 952042 w 2176033"/>
              <a:gd name="connsiteY536" fmla="*/ 874172 h 2122270"/>
              <a:gd name="connsiteX537" fmla="*/ 957619 w 2176033"/>
              <a:gd name="connsiteY537" fmla="*/ 868593 h 2122270"/>
              <a:gd name="connsiteX538" fmla="*/ 963197 w 2176033"/>
              <a:gd name="connsiteY538" fmla="*/ 865804 h 2122270"/>
              <a:gd name="connsiteX539" fmla="*/ 974352 w 2176033"/>
              <a:gd name="connsiteY539" fmla="*/ 860225 h 2122270"/>
              <a:gd name="connsiteX540" fmla="*/ 996663 w 2176033"/>
              <a:gd name="connsiteY540" fmla="*/ 846278 h 2122270"/>
              <a:gd name="connsiteX541" fmla="*/ 999452 w 2176033"/>
              <a:gd name="connsiteY541" fmla="*/ 843489 h 2122270"/>
              <a:gd name="connsiteX542" fmla="*/ 1002241 w 2176033"/>
              <a:gd name="connsiteY542" fmla="*/ 843489 h 2122270"/>
              <a:gd name="connsiteX543" fmla="*/ 1007818 w 2176033"/>
              <a:gd name="connsiteY543" fmla="*/ 840699 h 2122270"/>
              <a:gd name="connsiteX544" fmla="*/ 1010607 w 2176033"/>
              <a:gd name="connsiteY544" fmla="*/ 837910 h 2122270"/>
              <a:gd name="connsiteX545" fmla="*/ 1016185 w 2176033"/>
              <a:gd name="connsiteY545" fmla="*/ 835120 h 2122270"/>
              <a:gd name="connsiteX546" fmla="*/ 1024551 w 2176033"/>
              <a:gd name="connsiteY546" fmla="*/ 832331 h 2122270"/>
              <a:gd name="connsiteX547" fmla="*/ 1030129 w 2176033"/>
              <a:gd name="connsiteY547" fmla="*/ 829542 h 2122270"/>
              <a:gd name="connsiteX548" fmla="*/ 1038496 w 2176033"/>
              <a:gd name="connsiteY548" fmla="*/ 826752 h 2122270"/>
              <a:gd name="connsiteX549" fmla="*/ 1044073 w 2176033"/>
              <a:gd name="connsiteY549" fmla="*/ 823963 h 2122270"/>
              <a:gd name="connsiteX550" fmla="*/ 1052440 w 2176033"/>
              <a:gd name="connsiteY550" fmla="*/ 821174 h 2122270"/>
              <a:gd name="connsiteX551" fmla="*/ 1058017 w 2176033"/>
              <a:gd name="connsiteY551" fmla="*/ 821174 h 2122270"/>
              <a:gd name="connsiteX552" fmla="*/ 1060806 w 2176033"/>
              <a:gd name="connsiteY552" fmla="*/ 821174 h 2122270"/>
              <a:gd name="connsiteX553" fmla="*/ 1066384 w 2176033"/>
              <a:gd name="connsiteY553" fmla="*/ 818384 h 2122270"/>
              <a:gd name="connsiteX554" fmla="*/ 1069173 w 2176033"/>
              <a:gd name="connsiteY554" fmla="*/ 818384 h 2122270"/>
              <a:gd name="connsiteX555" fmla="*/ 1059979 w 2176033"/>
              <a:gd name="connsiteY555" fmla="*/ 815595 h 2122270"/>
              <a:gd name="connsiteX556" fmla="*/ 1060806 w 2176033"/>
              <a:gd name="connsiteY556" fmla="*/ 815595 h 2122270"/>
              <a:gd name="connsiteX557" fmla="*/ 1063595 w 2176033"/>
              <a:gd name="connsiteY557" fmla="*/ 815595 h 2122270"/>
              <a:gd name="connsiteX558" fmla="*/ 1085906 w 2176033"/>
              <a:gd name="connsiteY558" fmla="*/ 818384 h 2122270"/>
              <a:gd name="connsiteX559" fmla="*/ 1088695 w 2176033"/>
              <a:gd name="connsiteY559" fmla="*/ 818384 h 2122270"/>
              <a:gd name="connsiteX560" fmla="*/ 1091483 w 2176033"/>
              <a:gd name="connsiteY560" fmla="*/ 815595 h 2122270"/>
              <a:gd name="connsiteX561" fmla="*/ 1091483 w 2176033"/>
              <a:gd name="connsiteY561" fmla="*/ 812805 h 2122270"/>
              <a:gd name="connsiteX562" fmla="*/ 1094272 w 2176033"/>
              <a:gd name="connsiteY562" fmla="*/ 812805 h 2122270"/>
              <a:gd name="connsiteX563" fmla="*/ 1097061 w 2176033"/>
              <a:gd name="connsiteY563" fmla="*/ 812805 h 2122270"/>
              <a:gd name="connsiteX564" fmla="*/ 1105428 w 2176033"/>
              <a:gd name="connsiteY564" fmla="*/ 812805 h 2122270"/>
              <a:gd name="connsiteX565" fmla="*/ 1124950 w 2176033"/>
              <a:gd name="connsiteY565" fmla="*/ 810016 h 2122270"/>
              <a:gd name="connsiteX566" fmla="*/ 1144472 w 2176033"/>
              <a:gd name="connsiteY566" fmla="*/ 810016 h 2122270"/>
              <a:gd name="connsiteX567" fmla="*/ 1163994 w 2176033"/>
              <a:gd name="connsiteY567" fmla="*/ 812805 h 2122270"/>
              <a:gd name="connsiteX568" fmla="*/ 1183516 w 2176033"/>
              <a:gd name="connsiteY568" fmla="*/ 815595 h 2122270"/>
              <a:gd name="connsiteX569" fmla="*/ 1205827 w 2176033"/>
              <a:gd name="connsiteY569" fmla="*/ 821174 h 2122270"/>
              <a:gd name="connsiteX570" fmla="*/ 1208615 w 2176033"/>
              <a:gd name="connsiteY570" fmla="*/ 826752 h 2122270"/>
              <a:gd name="connsiteX571" fmla="*/ 1200249 w 2176033"/>
              <a:gd name="connsiteY571" fmla="*/ 832331 h 2122270"/>
              <a:gd name="connsiteX572" fmla="*/ 1186305 w 2176033"/>
              <a:gd name="connsiteY572" fmla="*/ 832331 h 2122270"/>
              <a:gd name="connsiteX573" fmla="*/ 1169572 w 2176033"/>
              <a:gd name="connsiteY573" fmla="*/ 835120 h 2122270"/>
              <a:gd name="connsiteX574" fmla="*/ 1152839 w 2176033"/>
              <a:gd name="connsiteY574" fmla="*/ 837910 h 2122270"/>
              <a:gd name="connsiteX575" fmla="*/ 1138894 w 2176033"/>
              <a:gd name="connsiteY575" fmla="*/ 843489 h 2122270"/>
              <a:gd name="connsiteX576" fmla="*/ 1085906 w 2176033"/>
              <a:gd name="connsiteY576" fmla="*/ 871382 h 2122270"/>
              <a:gd name="connsiteX577" fmla="*/ 1074750 w 2176033"/>
              <a:gd name="connsiteY577" fmla="*/ 879750 h 2122270"/>
              <a:gd name="connsiteX578" fmla="*/ 1069173 w 2176033"/>
              <a:gd name="connsiteY578" fmla="*/ 885330 h 2122270"/>
              <a:gd name="connsiteX579" fmla="*/ 1066384 w 2176033"/>
              <a:gd name="connsiteY579" fmla="*/ 885330 h 2122270"/>
              <a:gd name="connsiteX580" fmla="*/ 1066384 w 2176033"/>
              <a:gd name="connsiteY580" fmla="*/ 888119 h 2122270"/>
              <a:gd name="connsiteX581" fmla="*/ 1066384 w 2176033"/>
              <a:gd name="connsiteY581" fmla="*/ 896487 h 2122270"/>
              <a:gd name="connsiteX582" fmla="*/ 1066384 w 2176033"/>
              <a:gd name="connsiteY582" fmla="*/ 899277 h 2122270"/>
              <a:gd name="connsiteX583" fmla="*/ 1063595 w 2176033"/>
              <a:gd name="connsiteY583" fmla="*/ 902066 h 2122270"/>
              <a:gd name="connsiteX584" fmla="*/ 1036007 w 2176033"/>
              <a:gd name="connsiteY584" fmla="*/ 904826 h 2122270"/>
              <a:gd name="connsiteX585" fmla="*/ 1035607 w 2176033"/>
              <a:gd name="connsiteY585" fmla="*/ 904694 h 2122270"/>
              <a:gd name="connsiteX586" fmla="*/ 1035489 w 2176033"/>
              <a:gd name="connsiteY586" fmla="*/ 904506 h 2122270"/>
              <a:gd name="connsiteX587" fmla="*/ 1033964 w 2176033"/>
              <a:gd name="connsiteY587" fmla="*/ 904158 h 2122270"/>
              <a:gd name="connsiteX588" fmla="*/ 1035607 w 2176033"/>
              <a:gd name="connsiteY588" fmla="*/ 904694 h 2122270"/>
              <a:gd name="connsiteX589" fmla="*/ 1035707 w 2176033"/>
              <a:gd name="connsiteY589" fmla="*/ 904855 h 2122270"/>
              <a:gd name="connsiteX590" fmla="*/ 1036007 w 2176033"/>
              <a:gd name="connsiteY590" fmla="*/ 904826 h 2122270"/>
              <a:gd name="connsiteX591" fmla="*/ 1036099 w 2176033"/>
              <a:gd name="connsiteY591" fmla="*/ 904855 h 2122270"/>
              <a:gd name="connsiteX592" fmla="*/ 1046862 w 2176033"/>
              <a:gd name="connsiteY592" fmla="*/ 907645 h 2122270"/>
              <a:gd name="connsiteX593" fmla="*/ 1044073 w 2176033"/>
              <a:gd name="connsiteY593" fmla="*/ 907645 h 2122270"/>
              <a:gd name="connsiteX594" fmla="*/ 1044073 w 2176033"/>
              <a:gd name="connsiteY594" fmla="*/ 910434 h 2122270"/>
              <a:gd name="connsiteX595" fmla="*/ 1041284 w 2176033"/>
              <a:gd name="connsiteY595" fmla="*/ 910434 h 2122270"/>
              <a:gd name="connsiteX596" fmla="*/ 1038496 w 2176033"/>
              <a:gd name="connsiteY596" fmla="*/ 916013 h 2122270"/>
              <a:gd name="connsiteX597" fmla="*/ 1035707 w 2176033"/>
              <a:gd name="connsiteY597" fmla="*/ 921592 h 2122270"/>
              <a:gd name="connsiteX598" fmla="*/ 1032918 w 2176033"/>
              <a:gd name="connsiteY598" fmla="*/ 924381 h 2122270"/>
              <a:gd name="connsiteX599" fmla="*/ 1030129 w 2176033"/>
              <a:gd name="connsiteY599" fmla="*/ 929960 h 2122270"/>
              <a:gd name="connsiteX600" fmla="*/ 1027340 w 2176033"/>
              <a:gd name="connsiteY600" fmla="*/ 932749 h 2122270"/>
              <a:gd name="connsiteX601" fmla="*/ 1024551 w 2176033"/>
              <a:gd name="connsiteY601" fmla="*/ 938328 h 2122270"/>
              <a:gd name="connsiteX602" fmla="*/ 1021763 w 2176033"/>
              <a:gd name="connsiteY602" fmla="*/ 941118 h 2122270"/>
              <a:gd name="connsiteX603" fmla="*/ 1018974 w 2176033"/>
              <a:gd name="connsiteY603" fmla="*/ 946696 h 2122270"/>
              <a:gd name="connsiteX604" fmla="*/ 1016185 w 2176033"/>
              <a:gd name="connsiteY604" fmla="*/ 949486 h 2122270"/>
              <a:gd name="connsiteX605" fmla="*/ 1016185 w 2176033"/>
              <a:gd name="connsiteY605" fmla="*/ 955065 h 2122270"/>
              <a:gd name="connsiteX606" fmla="*/ 1013396 w 2176033"/>
              <a:gd name="connsiteY606" fmla="*/ 957853 h 2122270"/>
              <a:gd name="connsiteX607" fmla="*/ 1013396 w 2176033"/>
              <a:gd name="connsiteY607" fmla="*/ 963433 h 2122270"/>
              <a:gd name="connsiteX608" fmla="*/ 1013396 w 2176033"/>
              <a:gd name="connsiteY608" fmla="*/ 969011 h 2122270"/>
              <a:gd name="connsiteX609" fmla="*/ 1010607 w 2176033"/>
              <a:gd name="connsiteY609" fmla="*/ 977380 h 2122270"/>
              <a:gd name="connsiteX610" fmla="*/ 1010607 w 2176033"/>
              <a:gd name="connsiteY610" fmla="*/ 980169 h 2122270"/>
              <a:gd name="connsiteX611" fmla="*/ 1010607 w 2176033"/>
              <a:gd name="connsiteY611" fmla="*/ 985748 h 2122270"/>
              <a:gd name="connsiteX612" fmla="*/ 1010607 w 2176033"/>
              <a:gd name="connsiteY612" fmla="*/ 994116 h 2122270"/>
              <a:gd name="connsiteX613" fmla="*/ 1013396 w 2176033"/>
              <a:gd name="connsiteY613" fmla="*/ 996905 h 2122270"/>
              <a:gd name="connsiteX614" fmla="*/ 1013396 w 2176033"/>
              <a:gd name="connsiteY614" fmla="*/ 999694 h 2122270"/>
              <a:gd name="connsiteX615" fmla="*/ 1013396 w 2176033"/>
              <a:gd name="connsiteY615" fmla="*/ 1002484 h 2122270"/>
              <a:gd name="connsiteX616" fmla="*/ 1013396 w 2176033"/>
              <a:gd name="connsiteY616" fmla="*/ 1005273 h 2122270"/>
              <a:gd name="connsiteX617" fmla="*/ 1014791 w 2176033"/>
              <a:gd name="connsiteY617" fmla="*/ 1006668 h 2122270"/>
              <a:gd name="connsiteX618" fmla="*/ 1007818 w 2176033"/>
              <a:gd name="connsiteY618" fmla="*/ 1005273 h 2122270"/>
              <a:gd name="connsiteX619" fmla="*/ 1005029 w 2176033"/>
              <a:gd name="connsiteY619" fmla="*/ 1005273 h 2122270"/>
              <a:gd name="connsiteX620" fmla="*/ 1007818 w 2176033"/>
              <a:gd name="connsiteY620" fmla="*/ 1008063 h 2122270"/>
              <a:gd name="connsiteX621" fmla="*/ 1010607 w 2176033"/>
              <a:gd name="connsiteY621" fmla="*/ 1008063 h 2122270"/>
              <a:gd name="connsiteX622" fmla="*/ 1016185 w 2176033"/>
              <a:gd name="connsiteY622" fmla="*/ 1010852 h 2122270"/>
              <a:gd name="connsiteX623" fmla="*/ 1018974 w 2176033"/>
              <a:gd name="connsiteY623" fmla="*/ 1016431 h 2122270"/>
              <a:gd name="connsiteX624" fmla="*/ 1018884 w 2176033"/>
              <a:gd name="connsiteY624" fmla="*/ 1016521 h 2122270"/>
              <a:gd name="connsiteX625" fmla="*/ 1018800 w 2176033"/>
              <a:gd name="connsiteY625" fmla="*/ 1016431 h 2122270"/>
              <a:gd name="connsiteX626" fmla="*/ 1016185 w 2176033"/>
              <a:gd name="connsiteY626" fmla="*/ 1013641 h 2122270"/>
              <a:gd name="connsiteX627" fmla="*/ 1016185 w 2176033"/>
              <a:gd name="connsiteY627" fmla="*/ 1016431 h 2122270"/>
              <a:gd name="connsiteX628" fmla="*/ 1016185 w 2176033"/>
              <a:gd name="connsiteY628" fmla="*/ 1019220 h 2122270"/>
              <a:gd name="connsiteX629" fmla="*/ 1018884 w 2176033"/>
              <a:gd name="connsiteY629" fmla="*/ 1016521 h 2122270"/>
              <a:gd name="connsiteX630" fmla="*/ 1018974 w 2176033"/>
              <a:gd name="connsiteY630" fmla="*/ 1016617 h 2122270"/>
              <a:gd name="connsiteX631" fmla="*/ 1021414 w 2176033"/>
              <a:gd name="connsiteY631" fmla="*/ 1019220 h 2122270"/>
              <a:gd name="connsiteX632" fmla="*/ 1024551 w 2176033"/>
              <a:gd name="connsiteY632" fmla="*/ 1024799 h 2122270"/>
              <a:gd name="connsiteX633" fmla="*/ 1027340 w 2176033"/>
              <a:gd name="connsiteY633" fmla="*/ 1028386 h 2122270"/>
              <a:gd name="connsiteX634" fmla="*/ 1027340 w 2176033"/>
              <a:gd name="connsiteY634" fmla="*/ 1028478 h 2122270"/>
              <a:gd name="connsiteX635" fmla="*/ 1026164 w 2176033"/>
              <a:gd name="connsiteY635" fmla="*/ 1032382 h 2122270"/>
              <a:gd name="connsiteX636" fmla="*/ 1027340 w 2176033"/>
              <a:gd name="connsiteY636" fmla="*/ 1033167 h 2122270"/>
              <a:gd name="connsiteX637" fmla="*/ 1027340 w 2176033"/>
              <a:gd name="connsiteY637" fmla="*/ 1030378 h 2122270"/>
              <a:gd name="connsiteX638" fmla="*/ 1027340 w 2176033"/>
              <a:gd name="connsiteY638" fmla="*/ 1028478 h 2122270"/>
              <a:gd name="connsiteX639" fmla="*/ 1027360 w 2176033"/>
              <a:gd name="connsiteY639" fmla="*/ 1028411 h 2122270"/>
              <a:gd name="connsiteX640" fmla="*/ 1044073 w 2176033"/>
              <a:gd name="connsiteY640" fmla="*/ 1049904 h 2122270"/>
              <a:gd name="connsiteX641" fmla="*/ 1049651 w 2176033"/>
              <a:gd name="connsiteY641" fmla="*/ 1063851 h 2122270"/>
              <a:gd name="connsiteX642" fmla="*/ 1058017 w 2176033"/>
              <a:gd name="connsiteY642" fmla="*/ 1075009 h 2122270"/>
              <a:gd name="connsiteX643" fmla="*/ 1066384 w 2176033"/>
              <a:gd name="connsiteY643" fmla="*/ 1097324 h 2122270"/>
              <a:gd name="connsiteX644" fmla="*/ 1069173 w 2176033"/>
              <a:gd name="connsiteY644" fmla="*/ 1094534 h 2122270"/>
              <a:gd name="connsiteX645" fmla="*/ 1071962 w 2176033"/>
              <a:gd name="connsiteY645" fmla="*/ 1097324 h 2122270"/>
              <a:gd name="connsiteX646" fmla="*/ 1074750 w 2176033"/>
              <a:gd name="connsiteY646" fmla="*/ 1097324 h 2122270"/>
              <a:gd name="connsiteX647" fmla="*/ 1080328 w 2176033"/>
              <a:gd name="connsiteY647" fmla="*/ 1100112 h 2122270"/>
              <a:gd name="connsiteX648" fmla="*/ 1088695 w 2176033"/>
              <a:gd name="connsiteY648" fmla="*/ 1102902 h 2122270"/>
              <a:gd name="connsiteX649" fmla="*/ 1099850 w 2176033"/>
              <a:gd name="connsiteY649" fmla="*/ 1108481 h 2122270"/>
              <a:gd name="connsiteX650" fmla="*/ 1108216 w 2176033"/>
              <a:gd name="connsiteY650" fmla="*/ 1111270 h 2122270"/>
              <a:gd name="connsiteX651" fmla="*/ 1113794 w 2176033"/>
              <a:gd name="connsiteY651" fmla="*/ 1114060 h 2122270"/>
              <a:gd name="connsiteX652" fmla="*/ 1122161 w 2176033"/>
              <a:gd name="connsiteY652" fmla="*/ 1119639 h 2122270"/>
              <a:gd name="connsiteX653" fmla="*/ 1130528 w 2176033"/>
              <a:gd name="connsiteY653" fmla="*/ 1125217 h 2122270"/>
              <a:gd name="connsiteX654" fmla="*/ 1144472 w 2176033"/>
              <a:gd name="connsiteY654" fmla="*/ 1133585 h 2122270"/>
              <a:gd name="connsiteX655" fmla="*/ 1158416 w 2176033"/>
              <a:gd name="connsiteY655" fmla="*/ 1139164 h 2122270"/>
              <a:gd name="connsiteX656" fmla="*/ 1197460 w 2176033"/>
              <a:gd name="connsiteY656" fmla="*/ 1158690 h 2122270"/>
              <a:gd name="connsiteX657" fmla="*/ 1216982 w 2176033"/>
              <a:gd name="connsiteY657" fmla="*/ 1164269 h 2122270"/>
              <a:gd name="connsiteX658" fmla="*/ 1239293 w 2176033"/>
              <a:gd name="connsiteY658" fmla="*/ 1169847 h 2122270"/>
              <a:gd name="connsiteX659" fmla="*/ 1328535 w 2176033"/>
              <a:gd name="connsiteY659" fmla="*/ 1189373 h 2122270"/>
              <a:gd name="connsiteX660" fmla="*/ 1336902 w 2176033"/>
              <a:gd name="connsiteY660" fmla="*/ 1194952 h 2122270"/>
              <a:gd name="connsiteX661" fmla="*/ 1345268 w 2176033"/>
              <a:gd name="connsiteY661" fmla="*/ 1203320 h 2122270"/>
              <a:gd name="connsiteX662" fmla="*/ 1353635 w 2176033"/>
              <a:gd name="connsiteY662" fmla="*/ 1203320 h 2122270"/>
              <a:gd name="connsiteX663" fmla="*/ 1423356 w 2176033"/>
              <a:gd name="connsiteY663" fmla="*/ 1200531 h 2122270"/>
              <a:gd name="connsiteX664" fmla="*/ 1448455 w 2176033"/>
              <a:gd name="connsiteY664" fmla="*/ 1214478 h 2122270"/>
              <a:gd name="connsiteX665" fmla="*/ 1512599 w 2176033"/>
              <a:gd name="connsiteY665" fmla="*/ 1284213 h 2122270"/>
              <a:gd name="connsiteX666" fmla="*/ 1540488 w 2176033"/>
              <a:gd name="connsiteY666" fmla="*/ 1306528 h 2122270"/>
              <a:gd name="connsiteX667" fmla="*/ 1551643 w 2176033"/>
              <a:gd name="connsiteY667" fmla="*/ 1306528 h 2122270"/>
              <a:gd name="connsiteX668" fmla="*/ 1565587 w 2176033"/>
              <a:gd name="connsiteY668" fmla="*/ 1306528 h 2122270"/>
              <a:gd name="connsiteX669" fmla="*/ 1587898 w 2176033"/>
              <a:gd name="connsiteY669" fmla="*/ 1309317 h 2122270"/>
              <a:gd name="connsiteX670" fmla="*/ 1626942 w 2176033"/>
              <a:gd name="connsiteY670" fmla="*/ 1337211 h 2122270"/>
              <a:gd name="connsiteX671" fmla="*/ 1649252 w 2176033"/>
              <a:gd name="connsiteY671" fmla="*/ 1353948 h 2122270"/>
              <a:gd name="connsiteX672" fmla="*/ 1643675 w 2176033"/>
              <a:gd name="connsiteY672" fmla="*/ 1370684 h 2122270"/>
              <a:gd name="connsiteX673" fmla="*/ 1668774 w 2176033"/>
              <a:gd name="connsiteY673" fmla="*/ 1365105 h 2122270"/>
              <a:gd name="connsiteX674" fmla="*/ 1679930 w 2176033"/>
              <a:gd name="connsiteY674" fmla="*/ 1348369 h 2122270"/>
              <a:gd name="connsiteX675" fmla="*/ 1699452 w 2176033"/>
              <a:gd name="connsiteY675" fmla="*/ 1320475 h 2122270"/>
              <a:gd name="connsiteX676" fmla="*/ 1705029 w 2176033"/>
              <a:gd name="connsiteY676" fmla="*/ 1309317 h 2122270"/>
              <a:gd name="connsiteX677" fmla="*/ 1710607 w 2176033"/>
              <a:gd name="connsiteY677" fmla="*/ 1303738 h 2122270"/>
              <a:gd name="connsiteX678" fmla="*/ 1716185 w 2176033"/>
              <a:gd name="connsiteY678" fmla="*/ 1295370 h 2122270"/>
              <a:gd name="connsiteX679" fmla="*/ 1727340 w 2176033"/>
              <a:gd name="connsiteY679" fmla="*/ 1281423 h 2122270"/>
              <a:gd name="connsiteX680" fmla="*/ 1735706 w 2176033"/>
              <a:gd name="connsiteY680" fmla="*/ 1278634 h 2122270"/>
              <a:gd name="connsiteX681" fmla="*/ 1741284 w 2176033"/>
              <a:gd name="connsiteY681" fmla="*/ 1273055 h 2122270"/>
              <a:gd name="connsiteX682" fmla="*/ 1752439 w 2176033"/>
              <a:gd name="connsiteY682" fmla="*/ 1264687 h 2122270"/>
              <a:gd name="connsiteX683" fmla="*/ 1805427 w 2176033"/>
              <a:gd name="connsiteY683" fmla="*/ 1250740 h 2122270"/>
              <a:gd name="connsiteX684" fmla="*/ 1811005 w 2176033"/>
              <a:gd name="connsiteY684" fmla="*/ 1250740 h 2122270"/>
              <a:gd name="connsiteX685" fmla="*/ 1816583 w 2176033"/>
              <a:gd name="connsiteY685" fmla="*/ 1250740 h 2122270"/>
              <a:gd name="connsiteX686" fmla="*/ 1827739 w 2176033"/>
              <a:gd name="connsiteY686" fmla="*/ 1256318 h 2122270"/>
              <a:gd name="connsiteX687" fmla="*/ 1833317 w 2176033"/>
              <a:gd name="connsiteY687" fmla="*/ 1264687 h 2122270"/>
              <a:gd name="connsiteX688" fmla="*/ 1838894 w 2176033"/>
              <a:gd name="connsiteY688" fmla="*/ 1256318 h 2122270"/>
              <a:gd name="connsiteX689" fmla="*/ 1841682 w 2176033"/>
              <a:gd name="connsiteY689" fmla="*/ 1253530 h 2122270"/>
              <a:gd name="connsiteX690" fmla="*/ 1844472 w 2176033"/>
              <a:gd name="connsiteY690" fmla="*/ 1247950 h 2122270"/>
              <a:gd name="connsiteX691" fmla="*/ 1850050 w 2176033"/>
              <a:gd name="connsiteY691" fmla="*/ 1242372 h 2122270"/>
              <a:gd name="connsiteX692" fmla="*/ 1858415 w 2176033"/>
              <a:gd name="connsiteY692" fmla="*/ 1236793 h 2122270"/>
              <a:gd name="connsiteX693" fmla="*/ 1875148 w 2176033"/>
              <a:gd name="connsiteY693" fmla="*/ 1236793 h 2122270"/>
              <a:gd name="connsiteX694" fmla="*/ 1883516 w 2176033"/>
              <a:gd name="connsiteY694" fmla="*/ 1239582 h 2122270"/>
              <a:gd name="connsiteX695" fmla="*/ 1897459 w 2176033"/>
              <a:gd name="connsiteY695" fmla="*/ 1253530 h 2122270"/>
              <a:gd name="connsiteX696" fmla="*/ 1903037 w 2176033"/>
              <a:gd name="connsiteY696" fmla="*/ 1259108 h 2122270"/>
              <a:gd name="connsiteX697" fmla="*/ 1903037 w 2176033"/>
              <a:gd name="connsiteY697" fmla="*/ 1273055 h 2122270"/>
              <a:gd name="connsiteX698" fmla="*/ 1903037 w 2176033"/>
              <a:gd name="connsiteY698" fmla="*/ 1281423 h 2122270"/>
              <a:gd name="connsiteX699" fmla="*/ 1866783 w 2176033"/>
              <a:gd name="connsiteY699" fmla="*/ 1309317 h 2122270"/>
              <a:gd name="connsiteX700" fmla="*/ 1861205 w 2176033"/>
              <a:gd name="connsiteY700" fmla="*/ 1314896 h 2122270"/>
              <a:gd name="connsiteX701" fmla="*/ 1863993 w 2176033"/>
              <a:gd name="connsiteY701" fmla="*/ 1320475 h 2122270"/>
              <a:gd name="connsiteX702" fmla="*/ 1866783 w 2176033"/>
              <a:gd name="connsiteY702" fmla="*/ 1323264 h 2122270"/>
              <a:gd name="connsiteX703" fmla="*/ 1866783 w 2176033"/>
              <a:gd name="connsiteY703" fmla="*/ 1326053 h 2122270"/>
              <a:gd name="connsiteX704" fmla="*/ 1850050 w 2176033"/>
              <a:gd name="connsiteY704" fmla="*/ 1328843 h 2122270"/>
              <a:gd name="connsiteX705" fmla="*/ 1863993 w 2176033"/>
              <a:gd name="connsiteY705" fmla="*/ 1328843 h 2122270"/>
              <a:gd name="connsiteX706" fmla="*/ 1850050 w 2176033"/>
              <a:gd name="connsiteY706" fmla="*/ 1342790 h 2122270"/>
              <a:gd name="connsiteX707" fmla="*/ 1866783 w 2176033"/>
              <a:gd name="connsiteY707" fmla="*/ 1328843 h 2122270"/>
              <a:gd name="connsiteX708" fmla="*/ 1869571 w 2176033"/>
              <a:gd name="connsiteY708" fmla="*/ 1326053 h 2122270"/>
              <a:gd name="connsiteX709" fmla="*/ 1850050 w 2176033"/>
              <a:gd name="connsiteY709" fmla="*/ 1365105 h 2122270"/>
              <a:gd name="connsiteX710" fmla="*/ 1841682 w 2176033"/>
              <a:gd name="connsiteY710" fmla="*/ 1384631 h 2122270"/>
              <a:gd name="connsiteX711" fmla="*/ 1830527 w 2176033"/>
              <a:gd name="connsiteY711" fmla="*/ 1406946 h 2122270"/>
              <a:gd name="connsiteX712" fmla="*/ 1827739 w 2176033"/>
              <a:gd name="connsiteY712" fmla="*/ 1418104 h 2122270"/>
              <a:gd name="connsiteX713" fmla="*/ 1833317 w 2176033"/>
              <a:gd name="connsiteY713" fmla="*/ 1418104 h 2122270"/>
              <a:gd name="connsiteX714" fmla="*/ 1819372 w 2176033"/>
              <a:gd name="connsiteY714" fmla="*/ 1443208 h 2122270"/>
              <a:gd name="connsiteX715" fmla="*/ 1808216 w 2176033"/>
              <a:gd name="connsiteY715" fmla="*/ 1459944 h 2122270"/>
              <a:gd name="connsiteX716" fmla="*/ 1797061 w 2176033"/>
              <a:gd name="connsiteY716" fmla="*/ 1473892 h 2122270"/>
              <a:gd name="connsiteX717" fmla="*/ 1788694 w 2176033"/>
              <a:gd name="connsiteY717" fmla="*/ 1485049 h 2122270"/>
              <a:gd name="connsiteX718" fmla="*/ 1777539 w 2176033"/>
              <a:gd name="connsiteY718" fmla="*/ 1496207 h 2122270"/>
              <a:gd name="connsiteX719" fmla="*/ 1766384 w 2176033"/>
              <a:gd name="connsiteY719" fmla="*/ 1501786 h 2122270"/>
              <a:gd name="connsiteX720" fmla="*/ 1763595 w 2176033"/>
              <a:gd name="connsiteY720" fmla="*/ 1510154 h 2122270"/>
              <a:gd name="connsiteX721" fmla="*/ 1758017 w 2176033"/>
              <a:gd name="connsiteY721" fmla="*/ 1521311 h 2122270"/>
              <a:gd name="connsiteX722" fmla="*/ 1741284 w 2176033"/>
              <a:gd name="connsiteY722" fmla="*/ 1540837 h 2122270"/>
              <a:gd name="connsiteX723" fmla="*/ 1738495 w 2176033"/>
              <a:gd name="connsiteY723" fmla="*/ 1546416 h 2122270"/>
              <a:gd name="connsiteX724" fmla="*/ 1741284 w 2176033"/>
              <a:gd name="connsiteY724" fmla="*/ 1546416 h 2122270"/>
              <a:gd name="connsiteX725" fmla="*/ 1732918 w 2176033"/>
              <a:gd name="connsiteY725" fmla="*/ 1565942 h 2122270"/>
              <a:gd name="connsiteX726" fmla="*/ 1730129 w 2176033"/>
              <a:gd name="connsiteY726" fmla="*/ 1571520 h 2122270"/>
              <a:gd name="connsiteX727" fmla="*/ 1718973 w 2176033"/>
              <a:gd name="connsiteY727" fmla="*/ 1599414 h 2122270"/>
              <a:gd name="connsiteX728" fmla="*/ 1707818 w 2176033"/>
              <a:gd name="connsiteY728" fmla="*/ 1621730 h 2122270"/>
              <a:gd name="connsiteX729" fmla="*/ 1699452 w 2176033"/>
              <a:gd name="connsiteY729" fmla="*/ 1638466 h 2122270"/>
              <a:gd name="connsiteX730" fmla="*/ 1691085 w 2176033"/>
              <a:gd name="connsiteY730" fmla="*/ 1655202 h 2122270"/>
              <a:gd name="connsiteX731" fmla="*/ 1674352 w 2176033"/>
              <a:gd name="connsiteY731" fmla="*/ 1669149 h 2122270"/>
              <a:gd name="connsiteX732" fmla="*/ 1657619 w 2176033"/>
              <a:gd name="connsiteY732" fmla="*/ 1680306 h 2122270"/>
              <a:gd name="connsiteX733" fmla="*/ 1668774 w 2176033"/>
              <a:gd name="connsiteY733" fmla="*/ 1677517 h 2122270"/>
              <a:gd name="connsiteX734" fmla="*/ 1685507 w 2176033"/>
              <a:gd name="connsiteY734" fmla="*/ 1683096 h 2122270"/>
              <a:gd name="connsiteX735" fmla="*/ 1813794 w 2176033"/>
              <a:gd name="connsiteY735" fmla="*/ 1571520 h 2122270"/>
              <a:gd name="connsiteX736" fmla="*/ 1857126 w 2176033"/>
              <a:gd name="connsiteY736" fmla="*/ 1518758 h 2122270"/>
              <a:gd name="connsiteX737" fmla="*/ 1857629 w 2176033"/>
              <a:gd name="connsiteY737" fmla="*/ 1517323 h 2122270"/>
              <a:gd name="connsiteX738" fmla="*/ 1860778 w 2176033"/>
              <a:gd name="connsiteY738" fmla="*/ 1504414 h 2122270"/>
              <a:gd name="connsiteX739" fmla="*/ 1860539 w 2176033"/>
              <a:gd name="connsiteY739" fmla="*/ 1495118 h 2122270"/>
              <a:gd name="connsiteX740" fmla="*/ 1866060 w 2176033"/>
              <a:gd name="connsiteY740" fmla="*/ 1488828 h 2122270"/>
              <a:gd name="connsiteX741" fmla="*/ 1858244 w 2176033"/>
              <a:gd name="connsiteY741" fmla="*/ 1517396 h 2122270"/>
              <a:gd name="connsiteX742" fmla="*/ 1869920 w 2176033"/>
              <a:gd name="connsiteY742" fmla="*/ 1503181 h 2122270"/>
              <a:gd name="connsiteX743" fmla="*/ 1919770 w 2176033"/>
              <a:gd name="connsiteY743" fmla="*/ 1426472 h 2122270"/>
              <a:gd name="connsiteX744" fmla="*/ 1933715 w 2176033"/>
              <a:gd name="connsiteY744" fmla="*/ 1401368 h 2122270"/>
              <a:gd name="connsiteX745" fmla="*/ 1936282 w 2176033"/>
              <a:gd name="connsiteY745" fmla="*/ 1399014 h 2122270"/>
              <a:gd name="connsiteX746" fmla="*/ 1936372 w 2176033"/>
              <a:gd name="connsiteY746" fmla="*/ 1398356 h 2122270"/>
              <a:gd name="connsiteX747" fmla="*/ 1941972 w 2176033"/>
              <a:gd name="connsiteY747" fmla="*/ 1353700 h 2122270"/>
              <a:gd name="connsiteX748" fmla="*/ 1941972 w 2176033"/>
              <a:gd name="connsiteY748" fmla="*/ 1348118 h 2122270"/>
              <a:gd name="connsiteX749" fmla="*/ 1939172 w 2176033"/>
              <a:gd name="connsiteY749" fmla="*/ 1339745 h 2122270"/>
              <a:gd name="connsiteX750" fmla="*/ 1930772 w 2176033"/>
              <a:gd name="connsiteY750" fmla="*/ 1331371 h 2122270"/>
              <a:gd name="connsiteX751" fmla="*/ 1919573 w 2176033"/>
              <a:gd name="connsiteY751" fmla="*/ 1336953 h 2122270"/>
              <a:gd name="connsiteX752" fmla="*/ 1916773 w 2176033"/>
              <a:gd name="connsiteY752" fmla="*/ 1336953 h 2122270"/>
              <a:gd name="connsiteX753" fmla="*/ 1911174 w 2176033"/>
              <a:gd name="connsiteY753" fmla="*/ 1339745 h 2122270"/>
              <a:gd name="connsiteX754" fmla="*/ 1905574 w 2176033"/>
              <a:gd name="connsiteY754" fmla="*/ 1345326 h 2122270"/>
              <a:gd name="connsiteX755" fmla="*/ 1894375 w 2176033"/>
              <a:gd name="connsiteY755" fmla="*/ 1359282 h 2122270"/>
              <a:gd name="connsiteX756" fmla="*/ 1885498 w 2176033"/>
              <a:gd name="connsiteY756" fmla="*/ 1369153 h 2122270"/>
              <a:gd name="connsiteX757" fmla="*/ 1880376 w 2176033"/>
              <a:gd name="connsiteY757" fmla="*/ 1373237 h 2122270"/>
              <a:gd name="connsiteX758" fmla="*/ 1885276 w 2176033"/>
              <a:gd name="connsiteY758" fmla="*/ 1369399 h 2122270"/>
              <a:gd name="connsiteX759" fmla="*/ 1885498 w 2176033"/>
              <a:gd name="connsiteY759" fmla="*/ 1369153 h 2122270"/>
              <a:gd name="connsiteX760" fmla="*/ 1894375 w 2176033"/>
              <a:gd name="connsiteY760" fmla="*/ 1362073 h 2122270"/>
              <a:gd name="connsiteX761" fmla="*/ 1885976 w 2176033"/>
              <a:gd name="connsiteY761" fmla="*/ 1376028 h 2122270"/>
              <a:gd name="connsiteX762" fmla="*/ 1877576 w 2176033"/>
              <a:gd name="connsiteY762" fmla="*/ 1387192 h 2122270"/>
              <a:gd name="connsiteX763" fmla="*/ 1869177 w 2176033"/>
              <a:gd name="connsiteY763" fmla="*/ 1401147 h 2122270"/>
              <a:gd name="connsiteX764" fmla="*/ 1874777 w 2176033"/>
              <a:gd name="connsiteY764" fmla="*/ 1381610 h 2122270"/>
              <a:gd name="connsiteX765" fmla="*/ 1877576 w 2176033"/>
              <a:gd name="connsiteY765" fmla="*/ 1373237 h 2122270"/>
              <a:gd name="connsiteX766" fmla="*/ 1883176 w 2176033"/>
              <a:gd name="connsiteY766" fmla="*/ 1364864 h 2122270"/>
              <a:gd name="connsiteX767" fmla="*/ 1891575 w 2176033"/>
              <a:gd name="connsiteY767" fmla="*/ 1345326 h 2122270"/>
              <a:gd name="connsiteX768" fmla="*/ 1897175 w 2176033"/>
              <a:gd name="connsiteY768" fmla="*/ 1336953 h 2122270"/>
              <a:gd name="connsiteX769" fmla="*/ 1899975 w 2176033"/>
              <a:gd name="connsiteY769" fmla="*/ 1334162 h 2122270"/>
              <a:gd name="connsiteX770" fmla="*/ 1902774 w 2176033"/>
              <a:gd name="connsiteY770" fmla="*/ 1328580 h 2122270"/>
              <a:gd name="connsiteX771" fmla="*/ 1922373 w 2176033"/>
              <a:gd name="connsiteY771" fmla="*/ 1295088 h 2122270"/>
              <a:gd name="connsiteX772" fmla="*/ 1933572 w 2176033"/>
              <a:gd name="connsiteY772" fmla="*/ 1283925 h 2122270"/>
              <a:gd name="connsiteX773" fmla="*/ 1936372 w 2176033"/>
              <a:gd name="connsiteY773" fmla="*/ 1283925 h 2122270"/>
              <a:gd name="connsiteX774" fmla="*/ 1939172 w 2176033"/>
              <a:gd name="connsiteY774" fmla="*/ 1281134 h 2122270"/>
              <a:gd name="connsiteX775" fmla="*/ 1941972 w 2176033"/>
              <a:gd name="connsiteY775" fmla="*/ 1281134 h 2122270"/>
              <a:gd name="connsiteX776" fmla="*/ 1961570 w 2176033"/>
              <a:gd name="connsiteY776" fmla="*/ 1283925 h 2122270"/>
              <a:gd name="connsiteX777" fmla="*/ 2009166 w 2176033"/>
              <a:gd name="connsiteY777" fmla="*/ 1295088 h 2122270"/>
              <a:gd name="connsiteX778" fmla="*/ 2017565 w 2176033"/>
              <a:gd name="connsiteY778" fmla="*/ 1306252 h 2122270"/>
              <a:gd name="connsiteX779" fmla="*/ 2020365 w 2176033"/>
              <a:gd name="connsiteY779" fmla="*/ 1328580 h 2122270"/>
              <a:gd name="connsiteX780" fmla="*/ 2020365 w 2176033"/>
              <a:gd name="connsiteY780" fmla="*/ 1353700 h 2122270"/>
              <a:gd name="connsiteX781" fmla="*/ 2020365 w 2176033"/>
              <a:gd name="connsiteY781" fmla="*/ 1367655 h 2122270"/>
              <a:gd name="connsiteX782" fmla="*/ 2020365 w 2176033"/>
              <a:gd name="connsiteY782" fmla="*/ 1381610 h 2122270"/>
              <a:gd name="connsiteX783" fmla="*/ 2011966 w 2176033"/>
              <a:gd name="connsiteY783" fmla="*/ 1431848 h 2122270"/>
              <a:gd name="connsiteX784" fmla="*/ 2004376 w 2176033"/>
              <a:gd name="connsiteY784" fmla="*/ 1452384 h 2122270"/>
              <a:gd name="connsiteX785" fmla="*/ 2010567 w 2176033"/>
              <a:gd name="connsiteY785" fmla="*/ 1445012 h 2122270"/>
              <a:gd name="connsiteX786" fmla="*/ 2017186 w 2176033"/>
              <a:gd name="connsiteY786" fmla="*/ 1438036 h 2122270"/>
              <a:gd name="connsiteX787" fmla="*/ 2045053 w 2176033"/>
              <a:gd name="connsiteY787" fmla="*/ 1404550 h 2122270"/>
              <a:gd name="connsiteX788" fmla="*/ 2056201 w 2176033"/>
              <a:gd name="connsiteY788" fmla="*/ 1390597 h 2122270"/>
              <a:gd name="connsiteX789" fmla="*/ 2058988 w 2176033"/>
              <a:gd name="connsiteY789" fmla="*/ 1387806 h 2122270"/>
              <a:gd name="connsiteX790" fmla="*/ 2061775 w 2176033"/>
              <a:gd name="connsiteY790" fmla="*/ 1387806 h 2122270"/>
              <a:gd name="connsiteX791" fmla="*/ 2064561 w 2176033"/>
              <a:gd name="connsiteY791" fmla="*/ 1382225 h 2122270"/>
              <a:gd name="connsiteX792" fmla="*/ 2070135 w 2176033"/>
              <a:gd name="connsiteY792" fmla="*/ 1376644 h 2122270"/>
              <a:gd name="connsiteX793" fmla="*/ 2120297 w 2176033"/>
              <a:gd name="connsiteY793" fmla="*/ 1340368 h 2122270"/>
              <a:gd name="connsiteX794" fmla="*/ 2131444 w 2176033"/>
              <a:gd name="connsiteY794" fmla="*/ 1337577 h 2122270"/>
              <a:gd name="connsiteX795" fmla="*/ 2137018 w 2176033"/>
              <a:gd name="connsiteY795" fmla="*/ 1340368 h 2122270"/>
              <a:gd name="connsiteX796" fmla="*/ 2139805 w 2176033"/>
              <a:gd name="connsiteY796" fmla="*/ 1340368 h 2122270"/>
              <a:gd name="connsiteX797" fmla="*/ 2145378 w 2176033"/>
              <a:gd name="connsiteY797" fmla="*/ 1343158 h 2122270"/>
              <a:gd name="connsiteX798" fmla="*/ 2148165 w 2176033"/>
              <a:gd name="connsiteY798" fmla="*/ 1343158 h 2122270"/>
              <a:gd name="connsiteX799" fmla="*/ 2156525 w 2176033"/>
              <a:gd name="connsiteY799" fmla="*/ 1351530 h 2122270"/>
              <a:gd name="connsiteX800" fmla="*/ 2173247 w 2176033"/>
              <a:gd name="connsiteY800" fmla="*/ 1421293 h 2122270"/>
              <a:gd name="connsiteX801" fmla="*/ 2176033 w 2176033"/>
              <a:gd name="connsiteY801" fmla="*/ 1432455 h 2122270"/>
              <a:gd name="connsiteX802" fmla="*/ 2176033 w 2176033"/>
              <a:gd name="connsiteY802" fmla="*/ 1443617 h 2122270"/>
              <a:gd name="connsiteX803" fmla="*/ 2173247 w 2176033"/>
              <a:gd name="connsiteY803" fmla="*/ 1465941 h 2122270"/>
              <a:gd name="connsiteX804" fmla="*/ 2167673 w 2176033"/>
              <a:gd name="connsiteY804" fmla="*/ 1513380 h 2122270"/>
              <a:gd name="connsiteX805" fmla="*/ 2162099 w 2176033"/>
              <a:gd name="connsiteY805" fmla="*/ 1538494 h 2122270"/>
              <a:gd name="connsiteX806" fmla="*/ 2153739 w 2176033"/>
              <a:gd name="connsiteY806" fmla="*/ 1566400 h 2122270"/>
              <a:gd name="connsiteX807" fmla="*/ 2131444 w 2176033"/>
              <a:gd name="connsiteY807" fmla="*/ 1619419 h 2122270"/>
              <a:gd name="connsiteX808" fmla="*/ 2103577 w 2176033"/>
              <a:gd name="connsiteY808" fmla="*/ 1672439 h 2122270"/>
              <a:gd name="connsiteX809" fmla="*/ 2067348 w 2176033"/>
              <a:gd name="connsiteY809" fmla="*/ 1722668 h 2122270"/>
              <a:gd name="connsiteX810" fmla="*/ 2028333 w 2176033"/>
              <a:gd name="connsiteY810" fmla="*/ 1767316 h 2122270"/>
              <a:gd name="connsiteX811" fmla="*/ 1986531 w 2176033"/>
              <a:gd name="connsiteY811" fmla="*/ 1806383 h 2122270"/>
              <a:gd name="connsiteX812" fmla="*/ 2008825 w 2176033"/>
              <a:gd name="connsiteY812" fmla="*/ 1800803 h 2122270"/>
              <a:gd name="connsiteX813" fmla="*/ 1986531 w 2176033"/>
              <a:gd name="connsiteY813" fmla="*/ 1825917 h 2122270"/>
              <a:gd name="connsiteX814" fmla="*/ 1961450 w 2176033"/>
              <a:gd name="connsiteY814" fmla="*/ 1848241 h 2122270"/>
              <a:gd name="connsiteX815" fmla="*/ 1914074 w 2176033"/>
              <a:gd name="connsiteY815" fmla="*/ 1887309 h 2122270"/>
              <a:gd name="connsiteX816" fmla="*/ 1950303 w 2176033"/>
              <a:gd name="connsiteY816" fmla="*/ 1864984 h 2122270"/>
              <a:gd name="connsiteX817" fmla="*/ 1986531 w 2176033"/>
              <a:gd name="connsiteY817" fmla="*/ 1839869 h 2122270"/>
              <a:gd name="connsiteX818" fmla="*/ 1967023 w 2176033"/>
              <a:gd name="connsiteY818" fmla="*/ 1859403 h 2122270"/>
              <a:gd name="connsiteX819" fmla="*/ 1944729 w 2176033"/>
              <a:gd name="connsiteY819" fmla="*/ 1876146 h 2122270"/>
              <a:gd name="connsiteX820" fmla="*/ 1902927 w 2176033"/>
              <a:gd name="connsiteY820" fmla="*/ 1906842 h 2122270"/>
              <a:gd name="connsiteX821" fmla="*/ 1861125 w 2176033"/>
              <a:gd name="connsiteY821" fmla="*/ 1934747 h 2122270"/>
              <a:gd name="connsiteX822" fmla="*/ 1841617 w 2176033"/>
              <a:gd name="connsiteY822" fmla="*/ 1948699 h 2122270"/>
              <a:gd name="connsiteX823" fmla="*/ 1819323 w 2176033"/>
              <a:gd name="connsiteY823" fmla="*/ 1959862 h 2122270"/>
              <a:gd name="connsiteX824" fmla="*/ 1799816 w 2176033"/>
              <a:gd name="connsiteY824" fmla="*/ 1971024 h 2122270"/>
              <a:gd name="connsiteX825" fmla="*/ 1777521 w 2176033"/>
              <a:gd name="connsiteY825" fmla="*/ 1979395 h 2122270"/>
              <a:gd name="connsiteX826" fmla="*/ 1758013 w 2176033"/>
              <a:gd name="connsiteY826" fmla="*/ 1987767 h 2122270"/>
              <a:gd name="connsiteX827" fmla="*/ 1735719 w 2176033"/>
              <a:gd name="connsiteY827" fmla="*/ 1996138 h 2122270"/>
              <a:gd name="connsiteX828" fmla="*/ 1696703 w 2176033"/>
              <a:gd name="connsiteY828" fmla="*/ 2010091 h 2122270"/>
              <a:gd name="connsiteX829" fmla="*/ 1674409 w 2176033"/>
              <a:gd name="connsiteY829" fmla="*/ 2015672 h 2122270"/>
              <a:gd name="connsiteX830" fmla="*/ 1654902 w 2176033"/>
              <a:gd name="connsiteY830" fmla="*/ 2021253 h 2122270"/>
              <a:gd name="connsiteX831" fmla="*/ 1613100 w 2176033"/>
              <a:gd name="connsiteY831" fmla="*/ 2035206 h 2122270"/>
              <a:gd name="connsiteX832" fmla="*/ 1590805 w 2176033"/>
              <a:gd name="connsiteY832" fmla="*/ 2046368 h 2122270"/>
              <a:gd name="connsiteX833" fmla="*/ 1568511 w 2176033"/>
              <a:gd name="connsiteY833" fmla="*/ 2054739 h 2122270"/>
              <a:gd name="connsiteX834" fmla="*/ 1532283 w 2176033"/>
              <a:gd name="connsiteY834" fmla="*/ 2063111 h 2122270"/>
              <a:gd name="connsiteX835" fmla="*/ 1527541 w 2176033"/>
              <a:gd name="connsiteY835" fmla="*/ 2062161 h 2122270"/>
              <a:gd name="connsiteX836" fmla="*/ 1515388 w 2176033"/>
              <a:gd name="connsiteY836" fmla="*/ 2068032 h 2122270"/>
              <a:gd name="connsiteX837" fmla="*/ 1303436 w 2176033"/>
              <a:gd name="connsiteY837" fmla="*/ 2118241 h 2122270"/>
              <a:gd name="connsiteX838" fmla="*/ 1111005 w 2176033"/>
              <a:gd name="connsiteY838" fmla="*/ 2109873 h 2122270"/>
              <a:gd name="connsiteX839" fmla="*/ 1091483 w 2176033"/>
              <a:gd name="connsiteY839" fmla="*/ 2109873 h 2122270"/>
              <a:gd name="connsiteX840" fmla="*/ 1080328 w 2176033"/>
              <a:gd name="connsiteY840" fmla="*/ 2109873 h 2122270"/>
              <a:gd name="connsiteX841" fmla="*/ 1071962 w 2176033"/>
              <a:gd name="connsiteY841" fmla="*/ 2109873 h 2122270"/>
              <a:gd name="connsiteX842" fmla="*/ 1035707 w 2176033"/>
              <a:gd name="connsiteY842" fmla="*/ 2107084 h 2122270"/>
              <a:gd name="connsiteX843" fmla="*/ 1018974 w 2176033"/>
              <a:gd name="connsiteY843" fmla="*/ 2107084 h 2122270"/>
              <a:gd name="connsiteX844" fmla="*/ 999452 w 2176033"/>
              <a:gd name="connsiteY844" fmla="*/ 2101505 h 2122270"/>
              <a:gd name="connsiteX845" fmla="*/ 968775 w 2176033"/>
              <a:gd name="connsiteY845" fmla="*/ 2093137 h 2122270"/>
              <a:gd name="connsiteX846" fmla="*/ 965986 w 2176033"/>
              <a:gd name="connsiteY846" fmla="*/ 2093137 h 2122270"/>
              <a:gd name="connsiteX847" fmla="*/ 982719 w 2176033"/>
              <a:gd name="connsiteY847" fmla="*/ 2101505 h 2122270"/>
              <a:gd name="connsiteX848" fmla="*/ 996663 w 2176033"/>
              <a:gd name="connsiteY848" fmla="*/ 2109873 h 2122270"/>
              <a:gd name="connsiteX849" fmla="*/ 971563 w 2176033"/>
              <a:gd name="connsiteY849" fmla="*/ 2104294 h 2122270"/>
              <a:gd name="connsiteX850" fmla="*/ 949253 w 2176033"/>
              <a:gd name="connsiteY850" fmla="*/ 2098716 h 2122270"/>
              <a:gd name="connsiteX851" fmla="*/ 929731 w 2176033"/>
              <a:gd name="connsiteY851" fmla="*/ 2090347 h 2122270"/>
              <a:gd name="connsiteX852" fmla="*/ 918576 w 2176033"/>
              <a:gd name="connsiteY852" fmla="*/ 2084769 h 2122270"/>
              <a:gd name="connsiteX853" fmla="*/ 907420 w 2176033"/>
              <a:gd name="connsiteY853" fmla="*/ 2081979 h 2122270"/>
              <a:gd name="connsiteX854" fmla="*/ 918576 w 2176033"/>
              <a:gd name="connsiteY854" fmla="*/ 2104294 h 2122270"/>
              <a:gd name="connsiteX855" fmla="*/ 882321 w 2176033"/>
              <a:gd name="connsiteY855" fmla="*/ 2098716 h 2122270"/>
              <a:gd name="connsiteX856" fmla="*/ 865588 w 2176033"/>
              <a:gd name="connsiteY856" fmla="*/ 2095926 h 2122270"/>
              <a:gd name="connsiteX857" fmla="*/ 848855 w 2176033"/>
              <a:gd name="connsiteY857" fmla="*/ 2093137 h 2122270"/>
              <a:gd name="connsiteX858" fmla="*/ 812600 w 2176033"/>
              <a:gd name="connsiteY858" fmla="*/ 2084769 h 2122270"/>
              <a:gd name="connsiteX859" fmla="*/ 779134 w 2176033"/>
              <a:gd name="connsiteY859" fmla="*/ 2076401 h 2122270"/>
              <a:gd name="connsiteX860" fmla="*/ 759612 w 2176033"/>
              <a:gd name="connsiteY860" fmla="*/ 2070821 h 2122270"/>
              <a:gd name="connsiteX861" fmla="*/ 756823 w 2176033"/>
              <a:gd name="connsiteY861" fmla="*/ 2070821 h 2122270"/>
              <a:gd name="connsiteX862" fmla="*/ 742879 w 2176033"/>
              <a:gd name="connsiteY862" fmla="*/ 2065243 h 2122270"/>
              <a:gd name="connsiteX863" fmla="*/ 737301 w 2176033"/>
              <a:gd name="connsiteY863" fmla="*/ 2065243 h 2122270"/>
              <a:gd name="connsiteX864" fmla="*/ 720568 w 2176033"/>
              <a:gd name="connsiteY864" fmla="*/ 2056874 h 2122270"/>
              <a:gd name="connsiteX865" fmla="*/ 717779 w 2176033"/>
              <a:gd name="connsiteY865" fmla="*/ 2056874 h 2122270"/>
              <a:gd name="connsiteX866" fmla="*/ 712201 w 2176033"/>
              <a:gd name="connsiteY866" fmla="*/ 2056874 h 2122270"/>
              <a:gd name="connsiteX867" fmla="*/ 703834 w 2176033"/>
              <a:gd name="connsiteY867" fmla="*/ 2051296 h 2122270"/>
              <a:gd name="connsiteX868" fmla="*/ 681524 w 2176033"/>
              <a:gd name="connsiteY868" fmla="*/ 2045717 h 2122270"/>
              <a:gd name="connsiteX869" fmla="*/ 662002 w 2176033"/>
              <a:gd name="connsiteY869" fmla="*/ 2037349 h 2122270"/>
              <a:gd name="connsiteX870" fmla="*/ 656424 w 2176033"/>
              <a:gd name="connsiteY870" fmla="*/ 2034559 h 2122270"/>
              <a:gd name="connsiteX871" fmla="*/ 653635 w 2176033"/>
              <a:gd name="connsiteY871" fmla="*/ 2034559 h 2122270"/>
              <a:gd name="connsiteX872" fmla="*/ 650846 w 2176033"/>
              <a:gd name="connsiteY872" fmla="*/ 2031770 h 2122270"/>
              <a:gd name="connsiteX873" fmla="*/ 642480 w 2176033"/>
              <a:gd name="connsiteY873" fmla="*/ 2028981 h 2122270"/>
              <a:gd name="connsiteX874" fmla="*/ 416584 w 2176033"/>
              <a:gd name="connsiteY874" fmla="*/ 1881143 h 2122270"/>
              <a:gd name="connsiteX875" fmla="*/ 399851 w 2176033"/>
              <a:gd name="connsiteY875" fmla="*/ 1867196 h 2122270"/>
              <a:gd name="connsiteX876" fmla="*/ 299452 w 2176033"/>
              <a:gd name="connsiteY876" fmla="*/ 1814197 h 2122270"/>
              <a:gd name="connsiteX877" fmla="*/ 274352 w 2176033"/>
              <a:gd name="connsiteY877" fmla="*/ 1797461 h 2122270"/>
              <a:gd name="connsiteX878" fmla="*/ 252042 w 2176033"/>
              <a:gd name="connsiteY878" fmla="*/ 1777936 h 2122270"/>
              <a:gd name="connsiteX879" fmla="*/ 226942 w 2176033"/>
              <a:gd name="connsiteY879" fmla="*/ 1758409 h 2122270"/>
              <a:gd name="connsiteX880" fmla="*/ 204631 w 2176033"/>
              <a:gd name="connsiteY880" fmla="*/ 1736094 h 2122270"/>
              <a:gd name="connsiteX881" fmla="*/ 218576 w 2176033"/>
              <a:gd name="connsiteY881" fmla="*/ 1752831 h 2122270"/>
              <a:gd name="connsiteX882" fmla="*/ 232520 w 2176033"/>
              <a:gd name="connsiteY882" fmla="*/ 1769567 h 2122270"/>
              <a:gd name="connsiteX883" fmla="*/ 246464 w 2176033"/>
              <a:gd name="connsiteY883" fmla="*/ 1786304 h 2122270"/>
              <a:gd name="connsiteX884" fmla="*/ 260408 w 2176033"/>
              <a:gd name="connsiteY884" fmla="*/ 1805829 h 2122270"/>
              <a:gd name="connsiteX885" fmla="*/ 120966 w 2176033"/>
              <a:gd name="connsiteY885" fmla="*/ 1666360 h 2122270"/>
              <a:gd name="connsiteX886" fmla="*/ 98656 w 2176033"/>
              <a:gd name="connsiteY886" fmla="*/ 1635676 h 2122270"/>
              <a:gd name="connsiteX887" fmla="*/ 81923 w 2176033"/>
              <a:gd name="connsiteY887" fmla="*/ 1604993 h 2122270"/>
              <a:gd name="connsiteX888" fmla="*/ 51245 w 2176033"/>
              <a:gd name="connsiteY888" fmla="*/ 1540837 h 2122270"/>
              <a:gd name="connsiteX889" fmla="*/ 37301 w 2176033"/>
              <a:gd name="connsiteY889" fmla="*/ 1507364 h 2122270"/>
              <a:gd name="connsiteX890" fmla="*/ 31724 w 2176033"/>
              <a:gd name="connsiteY890" fmla="*/ 1490628 h 2122270"/>
              <a:gd name="connsiteX891" fmla="*/ 26146 w 2176033"/>
              <a:gd name="connsiteY891" fmla="*/ 1473892 h 2122270"/>
              <a:gd name="connsiteX892" fmla="*/ 17780 w 2176033"/>
              <a:gd name="connsiteY892" fmla="*/ 1440419 h 2122270"/>
              <a:gd name="connsiteX893" fmla="*/ 9413 w 2176033"/>
              <a:gd name="connsiteY893" fmla="*/ 1406946 h 2122270"/>
              <a:gd name="connsiteX894" fmla="*/ 1047 w 2176033"/>
              <a:gd name="connsiteY894" fmla="*/ 1287002 h 2122270"/>
              <a:gd name="connsiteX895" fmla="*/ 9413 w 2176033"/>
              <a:gd name="connsiteY895" fmla="*/ 1234003 h 2122270"/>
              <a:gd name="connsiteX896" fmla="*/ 14990 w 2176033"/>
              <a:gd name="connsiteY896" fmla="*/ 1211688 h 2122270"/>
              <a:gd name="connsiteX897" fmla="*/ 20568 w 2176033"/>
              <a:gd name="connsiteY897" fmla="*/ 1192163 h 2122270"/>
              <a:gd name="connsiteX898" fmla="*/ 3835 w 2176033"/>
              <a:gd name="connsiteY898" fmla="*/ 941118 h 2122270"/>
              <a:gd name="connsiteX899" fmla="*/ 3835 w 2176033"/>
              <a:gd name="connsiteY899" fmla="*/ 924381 h 2122270"/>
              <a:gd name="connsiteX900" fmla="*/ 6624 w 2176033"/>
              <a:gd name="connsiteY900" fmla="*/ 910434 h 2122270"/>
              <a:gd name="connsiteX901" fmla="*/ 9413 w 2176033"/>
              <a:gd name="connsiteY901" fmla="*/ 876962 h 2122270"/>
              <a:gd name="connsiteX902" fmla="*/ 12202 w 2176033"/>
              <a:gd name="connsiteY902" fmla="*/ 846278 h 2122270"/>
              <a:gd name="connsiteX903" fmla="*/ 14990 w 2176033"/>
              <a:gd name="connsiteY903" fmla="*/ 832331 h 2122270"/>
              <a:gd name="connsiteX904" fmla="*/ 17780 w 2176033"/>
              <a:gd name="connsiteY904" fmla="*/ 815595 h 2122270"/>
              <a:gd name="connsiteX905" fmla="*/ 23357 w 2176033"/>
              <a:gd name="connsiteY905" fmla="*/ 784911 h 2122270"/>
              <a:gd name="connsiteX906" fmla="*/ 26146 w 2176033"/>
              <a:gd name="connsiteY906" fmla="*/ 776543 h 2122270"/>
              <a:gd name="connsiteX907" fmla="*/ 26146 w 2176033"/>
              <a:gd name="connsiteY907" fmla="*/ 773754 h 2122270"/>
              <a:gd name="connsiteX908" fmla="*/ 26146 w 2176033"/>
              <a:gd name="connsiteY908" fmla="*/ 770964 h 2122270"/>
              <a:gd name="connsiteX909" fmla="*/ 31724 w 2176033"/>
              <a:gd name="connsiteY909" fmla="*/ 759807 h 2122270"/>
              <a:gd name="connsiteX910" fmla="*/ 31724 w 2176033"/>
              <a:gd name="connsiteY910" fmla="*/ 751439 h 2122270"/>
              <a:gd name="connsiteX911" fmla="*/ 37301 w 2176033"/>
              <a:gd name="connsiteY911" fmla="*/ 731913 h 2122270"/>
              <a:gd name="connsiteX912" fmla="*/ 37301 w 2176033"/>
              <a:gd name="connsiteY912" fmla="*/ 726334 h 2122270"/>
              <a:gd name="connsiteX913" fmla="*/ 40090 w 2176033"/>
              <a:gd name="connsiteY913" fmla="*/ 717966 h 2122270"/>
              <a:gd name="connsiteX914" fmla="*/ 45668 w 2176033"/>
              <a:gd name="connsiteY914" fmla="*/ 698441 h 2122270"/>
              <a:gd name="connsiteX915" fmla="*/ 51245 w 2176033"/>
              <a:gd name="connsiteY915" fmla="*/ 678914 h 2122270"/>
              <a:gd name="connsiteX916" fmla="*/ 54034 w 2176033"/>
              <a:gd name="connsiteY916" fmla="*/ 670546 h 2122270"/>
              <a:gd name="connsiteX917" fmla="*/ 56823 w 2176033"/>
              <a:gd name="connsiteY917" fmla="*/ 662178 h 2122270"/>
              <a:gd name="connsiteX918" fmla="*/ 67978 w 2176033"/>
              <a:gd name="connsiteY918" fmla="*/ 634284 h 2122270"/>
              <a:gd name="connsiteX919" fmla="*/ 79134 w 2176033"/>
              <a:gd name="connsiteY919" fmla="*/ 603601 h 2122270"/>
              <a:gd name="connsiteX920" fmla="*/ 93078 w 2176033"/>
              <a:gd name="connsiteY920" fmla="*/ 575707 h 2122270"/>
              <a:gd name="connsiteX921" fmla="*/ 151644 w 2176033"/>
              <a:gd name="connsiteY921" fmla="*/ 461342 h 2122270"/>
              <a:gd name="connsiteX922" fmla="*/ 224154 w 2176033"/>
              <a:gd name="connsiteY922" fmla="*/ 355345 h 2122270"/>
              <a:gd name="connsiteX923" fmla="*/ 243675 w 2176033"/>
              <a:gd name="connsiteY923" fmla="*/ 330241 h 2122270"/>
              <a:gd name="connsiteX924" fmla="*/ 254831 w 2176033"/>
              <a:gd name="connsiteY924" fmla="*/ 319083 h 2122270"/>
              <a:gd name="connsiteX925" fmla="*/ 265986 w 2176033"/>
              <a:gd name="connsiteY925" fmla="*/ 305136 h 2122270"/>
              <a:gd name="connsiteX926" fmla="*/ 285508 w 2176033"/>
              <a:gd name="connsiteY926" fmla="*/ 282820 h 2122270"/>
              <a:gd name="connsiteX927" fmla="*/ 307819 w 2176033"/>
              <a:gd name="connsiteY927" fmla="*/ 257716 h 2122270"/>
              <a:gd name="connsiteX928" fmla="*/ 327341 w 2176033"/>
              <a:gd name="connsiteY928" fmla="*/ 243769 h 2122270"/>
              <a:gd name="connsiteX929" fmla="*/ 344074 w 2176033"/>
              <a:gd name="connsiteY929" fmla="*/ 240980 h 2122270"/>
              <a:gd name="connsiteX930" fmla="*/ 344074 w 2176033"/>
              <a:gd name="connsiteY930" fmla="*/ 252137 h 2122270"/>
              <a:gd name="connsiteX931" fmla="*/ 332919 w 2176033"/>
              <a:gd name="connsiteY931" fmla="*/ 271663 h 2122270"/>
              <a:gd name="connsiteX932" fmla="*/ 137699 w 2176033"/>
              <a:gd name="connsiteY932" fmla="*/ 570128 h 2122270"/>
              <a:gd name="connsiteX933" fmla="*/ 129333 w 2176033"/>
              <a:gd name="connsiteY933" fmla="*/ 592443 h 2122270"/>
              <a:gd name="connsiteX934" fmla="*/ 120966 w 2176033"/>
              <a:gd name="connsiteY934" fmla="*/ 611969 h 2122270"/>
              <a:gd name="connsiteX935" fmla="*/ 107022 w 2176033"/>
              <a:gd name="connsiteY935" fmla="*/ 653810 h 2122270"/>
              <a:gd name="connsiteX936" fmla="*/ 101445 w 2176033"/>
              <a:gd name="connsiteY936" fmla="*/ 673336 h 2122270"/>
              <a:gd name="connsiteX937" fmla="*/ 95867 w 2176033"/>
              <a:gd name="connsiteY937" fmla="*/ 684493 h 2122270"/>
              <a:gd name="connsiteX938" fmla="*/ 93078 w 2176033"/>
              <a:gd name="connsiteY938" fmla="*/ 698441 h 2122270"/>
              <a:gd name="connsiteX939" fmla="*/ 87500 w 2176033"/>
              <a:gd name="connsiteY939" fmla="*/ 723544 h 2122270"/>
              <a:gd name="connsiteX940" fmla="*/ 81923 w 2176033"/>
              <a:gd name="connsiteY940" fmla="*/ 737492 h 2122270"/>
              <a:gd name="connsiteX941" fmla="*/ 81923 w 2176033"/>
              <a:gd name="connsiteY941" fmla="*/ 743071 h 2122270"/>
              <a:gd name="connsiteX942" fmla="*/ 81923 w 2176033"/>
              <a:gd name="connsiteY942" fmla="*/ 745860 h 2122270"/>
              <a:gd name="connsiteX943" fmla="*/ 79134 w 2176033"/>
              <a:gd name="connsiteY943" fmla="*/ 745860 h 2122270"/>
              <a:gd name="connsiteX944" fmla="*/ 76345 w 2176033"/>
              <a:gd name="connsiteY944" fmla="*/ 770964 h 2122270"/>
              <a:gd name="connsiteX945" fmla="*/ 75990 w 2176033"/>
              <a:gd name="connsiteY945" fmla="*/ 771543 h 2122270"/>
              <a:gd name="connsiteX946" fmla="*/ 75996 w 2176033"/>
              <a:gd name="connsiteY946" fmla="*/ 771313 h 2122270"/>
              <a:gd name="connsiteX947" fmla="*/ 75517 w 2176033"/>
              <a:gd name="connsiteY947" fmla="*/ 772315 h 2122270"/>
              <a:gd name="connsiteX948" fmla="*/ 75990 w 2176033"/>
              <a:gd name="connsiteY948" fmla="*/ 771543 h 2122270"/>
              <a:gd name="connsiteX949" fmla="*/ 75952 w 2176033"/>
              <a:gd name="connsiteY949" fmla="*/ 772926 h 2122270"/>
              <a:gd name="connsiteX950" fmla="*/ 73556 w 2176033"/>
              <a:gd name="connsiteY950" fmla="*/ 782122 h 2122270"/>
              <a:gd name="connsiteX951" fmla="*/ 73556 w 2176033"/>
              <a:gd name="connsiteY951" fmla="*/ 784911 h 2122270"/>
              <a:gd name="connsiteX952" fmla="*/ 70767 w 2176033"/>
              <a:gd name="connsiteY952" fmla="*/ 790490 h 2122270"/>
              <a:gd name="connsiteX953" fmla="*/ 70767 w 2176033"/>
              <a:gd name="connsiteY953" fmla="*/ 801647 h 2122270"/>
              <a:gd name="connsiteX954" fmla="*/ 65190 w 2176033"/>
              <a:gd name="connsiteY954" fmla="*/ 823963 h 2122270"/>
              <a:gd name="connsiteX955" fmla="*/ 56823 w 2176033"/>
              <a:gd name="connsiteY955" fmla="*/ 910434 h 2122270"/>
              <a:gd name="connsiteX956" fmla="*/ 59612 w 2176033"/>
              <a:gd name="connsiteY956" fmla="*/ 893698 h 2122270"/>
              <a:gd name="connsiteX957" fmla="*/ 62401 w 2176033"/>
              <a:gd name="connsiteY957" fmla="*/ 874172 h 2122270"/>
              <a:gd name="connsiteX958" fmla="*/ 70767 w 2176033"/>
              <a:gd name="connsiteY958" fmla="*/ 837910 h 2122270"/>
              <a:gd name="connsiteX959" fmla="*/ 76345 w 2176033"/>
              <a:gd name="connsiteY959" fmla="*/ 821174 h 2122270"/>
              <a:gd name="connsiteX960" fmla="*/ 81923 w 2176033"/>
              <a:gd name="connsiteY960" fmla="*/ 804437 h 2122270"/>
              <a:gd name="connsiteX961" fmla="*/ 84712 w 2176033"/>
              <a:gd name="connsiteY961" fmla="*/ 787701 h 2122270"/>
              <a:gd name="connsiteX962" fmla="*/ 87500 w 2176033"/>
              <a:gd name="connsiteY962" fmla="*/ 784911 h 2122270"/>
              <a:gd name="connsiteX963" fmla="*/ 90289 w 2176033"/>
              <a:gd name="connsiteY963" fmla="*/ 776543 h 2122270"/>
              <a:gd name="connsiteX964" fmla="*/ 90289 w 2176033"/>
              <a:gd name="connsiteY964" fmla="*/ 773754 h 2122270"/>
              <a:gd name="connsiteX965" fmla="*/ 90289 w 2176033"/>
              <a:gd name="connsiteY965" fmla="*/ 770964 h 2122270"/>
              <a:gd name="connsiteX966" fmla="*/ 93078 w 2176033"/>
              <a:gd name="connsiteY966" fmla="*/ 765386 h 2122270"/>
              <a:gd name="connsiteX967" fmla="*/ 95867 w 2176033"/>
              <a:gd name="connsiteY967" fmla="*/ 757017 h 2122270"/>
              <a:gd name="connsiteX968" fmla="*/ 98656 w 2176033"/>
              <a:gd name="connsiteY968" fmla="*/ 751439 h 2122270"/>
              <a:gd name="connsiteX969" fmla="*/ 98656 w 2176033"/>
              <a:gd name="connsiteY969" fmla="*/ 748649 h 2122270"/>
              <a:gd name="connsiteX970" fmla="*/ 101445 w 2176033"/>
              <a:gd name="connsiteY970" fmla="*/ 745860 h 2122270"/>
              <a:gd name="connsiteX971" fmla="*/ 115389 w 2176033"/>
              <a:gd name="connsiteY971" fmla="*/ 704019 h 2122270"/>
              <a:gd name="connsiteX972" fmla="*/ 120966 w 2176033"/>
              <a:gd name="connsiteY972" fmla="*/ 692861 h 2122270"/>
              <a:gd name="connsiteX973" fmla="*/ 123755 w 2176033"/>
              <a:gd name="connsiteY973" fmla="*/ 684493 h 2122270"/>
              <a:gd name="connsiteX974" fmla="*/ 132122 w 2176033"/>
              <a:gd name="connsiteY974" fmla="*/ 667756 h 2122270"/>
              <a:gd name="connsiteX975" fmla="*/ 137699 w 2176033"/>
              <a:gd name="connsiteY975" fmla="*/ 651020 h 2122270"/>
              <a:gd name="connsiteX976" fmla="*/ 146066 w 2176033"/>
              <a:gd name="connsiteY976" fmla="*/ 637073 h 2122270"/>
              <a:gd name="connsiteX977" fmla="*/ 218576 w 2176033"/>
              <a:gd name="connsiteY977" fmla="*/ 511551 h 2122270"/>
              <a:gd name="connsiteX978" fmla="*/ 229731 w 2176033"/>
              <a:gd name="connsiteY978" fmla="*/ 494814 h 2122270"/>
              <a:gd name="connsiteX979" fmla="*/ 235309 w 2176033"/>
              <a:gd name="connsiteY979" fmla="*/ 489236 h 2122270"/>
              <a:gd name="connsiteX980" fmla="*/ 240887 w 2176033"/>
              <a:gd name="connsiteY980" fmla="*/ 480867 h 2122270"/>
              <a:gd name="connsiteX981" fmla="*/ 263197 w 2176033"/>
              <a:gd name="connsiteY981" fmla="*/ 452974 h 2122270"/>
              <a:gd name="connsiteX982" fmla="*/ 310608 w 2176033"/>
              <a:gd name="connsiteY982" fmla="*/ 397186 h 2122270"/>
              <a:gd name="connsiteX983" fmla="*/ 321764 w 2176033"/>
              <a:gd name="connsiteY983" fmla="*/ 383239 h 2122270"/>
              <a:gd name="connsiteX984" fmla="*/ 332919 w 2176033"/>
              <a:gd name="connsiteY984" fmla="*/ 369291 h 2122270"/>
              <a:gd name="connsiteX985" fmla="*/ 346863 w 2176033"/>
              <a:gd name="connsiteY985" fmla="*/ 355345 h 2122270"/>
              <a:gd name="connsiteX986" fmla="*/ 352441 w 2176033"/>
              <a:gd name="connsiteY986" fmla="*/ 346976 h 2122270"/>
              <a:gd name="connsiteX987" fmla="*/ 358019 w 2176033"/>
              <a:gd name="connsiteY987" fmla="*/ 341398 h 2122270"/>
              <a:gd name="connsiteX988" fmla="*/ 385907 w 2176033"/>
              <a:gd name="connsiteY988" fmla="*/ 316293 h 2122270"/>
              <a:gd name="connsiteX989" fmla="*/ 416584 w 2176033"/>
              <a:gd name="connsiteY989" fmla="*/ 293978 h 2122270"/>
              <a:gd name="connsiteX990" fmla="*/ 734512 w 2176033"/>
              <a:gd name="connsiteY990" fmla="*/ 121036 h 2122270"/>
              <a:gd name="connsiteX991" fmla="*/ 1102639 w 2176033"/>
              <a:gd name="connsiteY991" fmla="*/ 68038 h 2122270"/>
              <a:gd name="connsiteX992" fmla="*/ 943591 w 2176033"/>
              <a:gd name="connsiteY992" fmla="*/ 1005 h 2122270"/>
              <a:gd name="connsiteX993" fmla="*/ 1144486 w 2176033"/>
              <a:gd name="connsiteY993" fmla="*/ 12139 h 2122270"/>
              <a:gd name="connsiteX994" fmla="*/ 1158437 w 2176033"/>
              <a:gd name="connsiteY994" fmla="*/ 17705 h 2122270"/>
              <a:gd name="connsiteX995" fmla="*/ 1141696 w 2176033"/>
              <a:gd name="connsiteY995" fmla="*/ 23273 h 2122270"/>
              <a:gd name="connsiteX996" fmla="*/ 940800 w 2176033"/>
              <a:gd name="connsiteY996" fmla="*/ 12139 h 2122270"/>
              <a:gd name="connsiteX997" fmla="*/ 742695 w 2176033"/>
              <a:gd name="connsiteY997" fmla="*/ 42757 h 2122270"/>
              <a:gd name="connsiteX998" fmla="*/ 377177 w 2176033"/>
              <a:gd name="connsiteY998" fmla="*/ 212548 h 2122270"/>
              <a:gd name="connsiteX999" fmla="*/ 360436 w 2176033"/>
              <a:gd name="connsiteY999" fmla="*/ 215332 h 2122270"/>
              <a:gd name="connsiteX1000" fmla="*/ 371597 w 2176033"/>
              <a:gd name="connsiteY1000" fmla="*/ 201415 h 2122270"/>
              <a:gd name="connsiteX1001" fmla="*/ 742695 w 2176033"/>
              <a:gd name="connsiteY1001" fmla="*/ 28839 h 2122270"/>
              <a:gd name="connsiteX1002" fmla="*/ 943591 w 2176033"/>
              <a:gd name="connsiteY1002" fmla="*/ 1005 h 2122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</a:cxnLst>
            <a:rect l="l" t="t" r="r" b="b"/>
            <a:pathLst>
              <a:path w="2176033" h="2122270">
                <a:moveTo>
                  <a:pt x="1660839" y="1861128"/>
                </a:moveTo>
                <a:lnTo>
                  <a:pt x="1568376" y="1914615"/>
                </a:lnTo>
                <a:cubicBezTo>
                  <a:pt x="1504233" y="1945299"/>
                  <a:pt x="1437300" y="1967614"/>
                  <a:pt x="1370368" y="1978771"/>
                </a:cubicBezTo>
                <a:cubicBezTo>
                  <a:pt x="1306225" y="1995508"/>
                  <a:pt x="1236504" y="2009455"/>
                  <a:pt x="1169572" y="2015034"/>
                </a:cubicBezTo>
                <a:cubicBezTo>
                  <a:pt x="1172360" y="2015034"/>
                  <a:pt x="1177938" y="2017823"/>
                  <a:pt x="1180727" y="2017823"/>
                </a:cubicBezTo>
                <a:cubicBezTo>
                  <a:pt x="1161205" y="2017823"/>
                  <a:pt x="1144472" y="2017823"/>
                  <a:pt x="1127739" y="2017823"/>
                </a:cubicBezTo>
                <a:cubicBezTo>
                  <a:pt x="1124950" y="2017823"/>
                  <a:pt x="1122161" y="2017823"/>
                  <a:pt x="1122161" y="2017823"/>
                </a:cubicBezTo>
                <a:cubicBezTo>
                  <a:pt x="1136106" y="2023402"/>
                  <a:pt x="1150050" y="2026191"/>
                  <a:pt x="1163994" y="2031770"/>
                </a:cubicBezTo>
                <a:cubicBezTo>
                  <a:pt x="1166783" y="2031770"/>
                  <a:pt x="1172360" y="2031770"/>
                  <a:pt x="1177938" y="2031770"/>
                </a:cubicBezTo>
                <a:cubicBezTo>
                  <a:pt x="1183516" y="2031770"/>
                  <a:pt x="1186305" y="2031770"/>
                  <a:pt x="1191882" y="2034559"/>
                </a:cubicBezTo>
                <a:cubicBezTo>
                  <a:pt x="1272759" y="2023402"/>
                  <a:pt x="1348057" y="2012244"/>
                  <a:pt x="1426145" y="1992718"/>
                </a:cubicBezTo>
                <a:cubicBezTo>
                  <a:pt x="1434512" y="1989929"/>
                  <a:pt x="1445667" y="1987140"/>
                  <a:pt x="1454033" y="1984350"/>
                </a:cubicBezTo>
                <a:cubicBezTo>
                  <a:pt x="1462400" y="1981561"/>
                  <a:pt x="1473556" y="1978771"/>
                  <a:pt x="1481921" y="1975982"/>
                </a:cubicBezTo>
                <a:cubicBezTo>
                  <a:pt x="1493078" y="1973193"/>
                  <a:pt x="1501444" y="1970403"/>
                  <a:pt x="1509811" y="1967614"/>
                </a:cubicBezTo>
                <a:cubicBezTo>
                  <a:pt x="1520966" y="1964825"/>
                  <a:pt x="1529332" y="1959246"/>
                  <a:pt x="1537699" y="1956456"/>
                </a:cubicBezTo>
                <a:cubicBezTo>
                  <a:pt x="1557221" y="1950878"/>
                  <a:pt x="1576743" y="1942510"/>
                  <a:pt x="1593476" y="1934141"/>
                </a:cubicBezTo>
                <a:lnTo>
                  <a:pt x="1605467" y="1928145"/>
                </a:lnTo>
                <a:lnTo>
                  <a:pt x="1635394" y="1892889"/>
                </a:lnTo>
                <a:cubicBezTo>
                  <a:pt x="1638181" y="1890099"/>
                  <a:pt x="1643755" y="1884517"/>
                  <a:pt x="1646541" y="1878937"/>
                </a:cubicBezTo>
                <a:cubicBezTo>
                  <a:pt x="1649328" y="1876146"/>
                  <a:pt x="1652115" y="1873355"/>
                  <a:pt x="1652115" y="1870565"/>
                </a:cubicBezTo>
                <a:cubicBezTo>
                  <a:pt x="1654902" y="1870565"/>
                  <a:pt x="1657689" y="1867775"/>
                  <a:pt x="1657689" y="1864984"/>
                </a:cubicBezTo>
                <a:close/>
                <a:moveTo>
                  <a:pt x="1859632" y="1487068"/>
                </a:moveTo>
                <a:lnTo>
                  <a:pt x="1860428" y="1490808"/>
                </a:lnTo>
                <a:lnTo>
                  <a:pt x="1860539" y="1495118"/>
                </a:lnTo>
                <a:lnTo>
                  <a:pt x="1852379" y="1504414"/>
                </a:lnTo>
                <a:lnTo>
                  <a:pt x="1855240" y="1491580"/>
                </a:lnTo>
                <a:close/>
                <a:moveTo>
                  <a:pt x="1869594" y="1476838"/>
                </a:moveTo>
                <a:lnTo>
                  <a:pt x="1871977" y="1482086"/>
                </a:lnTo>
                <a:lnTo>
                  <a:pt x="1866060" y="1488828"/>
                </a:lnTo>
                <a:lnTo>
                  <a:pt x="1866377" y="1487668"/>
                </a:lnTo>
                <a:lnTo>
                  <a:pt x="1868280" y="1478187"/>
                </a:lnTo>
                <a:close/>
                <a:moveTo>
                  <a:pt x="1871977" y="1431848"/>
                </a:moveTo>
                <a:cubicBezTo>
                  <a:pt x="1871977" y="1431848"/>
                  <a:pt x="1871977" y="1431848"/>
                  <a:pt x="1905574" y="1445803"/>
                </a:cubicBezTo>
                <a:cubicBezTo>
                  <a:pt x="1905574" y="1445803"/>
                  <a:pt x="1905574" y="1445803"/>
                  <a:pt x="1894375" y="1451385"/>
                </a:cubicBezTo>
                <a:lnTo>
                  <a:pt x="1869594" y="1476838"/>
                </a:lnTo>
                <a:lnTo>
                  <a:pt x="1868870" y="1475245"/>
                </a:lnTo>
                <a:lnTo>
                  <a:pt x="1869177" y="1473713"/>
                </a:lnTo>
                <a:cubicBezTo>
                  <a:pt x="1869177" y="1470922"/>
                  <a:pt x="1871977" y="1465340"/>
                  <a:pt x="1871977" y="1459758"/>
                </a:cubicBezTo>
                <a:cubicBezTo>
                  <a:pt x="1871977" y="1451385"/>
                  <a:pt x="1871977" y="1443012"/>
                  <a:pt x="1871977" y="1434639"/>
                </a:cubicBezTo>
                <a:cubicBezTo>
                  <a:pt x="1871977" y="1434639"/>
                  <a:pt x="1871977" y="1434639"/>
                  <a:pt x="1871977" y="1431848"/>
                </a:cubicBezTo>
                <a:close/>
                <a:moveTo>
                  <a:pt x="1869177" y="1401147"/>
                </a:moveTo>
                <a:cubicBezTo>
                  <a:pt x="1866377" y="1406729"/>
                  <a:pt x="1866377" y="1412311"/>
                  <a:pt x="1863578" y="1417893"/>
                </a:cubicBezTo>
                <a:cubicBezTo>
                  <a:pt x="1863578" y="1426266"/>
                  <a:pt x="1863578" y="1431848"/>
                  <a:pt x="1863578" y="1434639"/>
                </a:cubicBezTo>
                <a:cubicBezTo>
                  <a:pt x="1862178" y="1445803"/>
                  <a:pt x="1862178" y="1455571"/>
                  <a:pt x="1863578" y="1463595"/>
                </a:cubicBezTo>
                <a:lnTo>
                  <a:pt x="1868870" y="1475245"/>
                </a:lnTo>
                <a:lnTo>
                  <a:pt x="1868280" y="1478187"/>
                </a:lnTo>
                <a:lnTo>
                  <a:pt x="1859632" y="1487068"/>
                </a:lnTo>
                <a:lnTo>
                  <a:pt x="1857978" y="1479295"/>
                </a:lnTo>
                <a:lnTo>
                  <a:pt x="1855240" y="1491580"/>
                </a:lnTo>
                <a:lnTo>
                  <a:pt x="1825081" y="1522556"/>
                </a:lnTo>
                <a:cubicBezTo>
                  <a:pt x="1801283" y="1544884"/>
                  <a:pt x="1776785" y="1565816"/>
                  <a:pt x="1751587" y="1585353"/>
                </a:cubicBezTo>
                <a:cubicBezTo>
                  <a:pt x="1740388" y="1593726"/>
                  <a:pt x="1731989" y="1593726"/>
                  <a:pt x="1731989" y="1585353"/>
                </a:cubicBezTo>
                <a:cubicBezTo>
                  <a:pt x="1729189" y="1576980"/>
                  <a:pt x="1737588" y="1563025"/>
                  <a:pt x="1745988" y="1554652"/>
                </a:cubicBezTo>
                <a:cubicBezTo>
                  <a:pt x="1759986" y="1543488"/>
                  <a:pt x="1773985" y="1526742"/>
                  <a:pt x="1787984" y="1512787"/>
                </a:cubicBezTo>
                <a:cubicBezTo>
                  <a:pt x="1793584" y="1504414"/>
                  <a:pt x="1801983" y="1496041"/>
                  <a:pt x="1807582" y="1490459"/>
                </a:cubicBezTo>
                <a:cubicBezTo>
                  <a:pt x="1813182" y="1482086"/>
                  <a:pt x="1821581" y="1473713"/>
                  <a:pt x="1827181" y="1465340"/>
                </a:cubicBezTo>
                <a:cubicBezTo>
                  <a:pt x="1832780" y="1456967"/>
                  <a:pt x="1838380" y="1448594"/>
                  <a:pt x="1843979" y="1440221"/>
                </a:cubicBezTo>
                <a:cubicBezTo>
                  <a:pt x="1849579" y="1431848"/>
                  <a:pt x="1855178" y="1423475"/>
                  <a:pt x="1860778" y="1415102"/>
                </a:cubicBezTo>
                <a:close/>
                <a:moveTo>
                  <a:pt x="1907926" y="1276430"/>
                </a:moveTo>
                <a:cubicBezTo>
                  <a:pt x="1905574" y="1279174"/>
                  <a:pt x="1905574" y="1281917"/>
                  <a:pt x="1903223" y="1284662"/>
                </a:cubicBezTo>
                <a:lnTo>
                  <a:pt x="1903223" y="1295801"/>
                </a:lnTo>
                <a:cubicBezTo>
                  <a:pt x="1900400" y="1306941"/>
                  <a:pt x="1897578" y="1315297"/>
                  <a:pt x="1891934" y="1320866"/>
                </a:cubicBezTo>
                <a:cubicBezTo>
                  <a:pt x="1891934" y="1323651"/>
                  <a:pt x="1891934" y="1323651"/>
                  <a:pt x="1889112" y="1326436"/>
                </a:cubicBezTo>
                <a:cubicBezTo>
                  <a:pt x="1889112" y="1326436"/>
                  <a:pt x="1889112" y="1329222"/>
                  <a:pt x="1889112" y="1329222"/>
                </a:cubicBezTo>
                <a:cubicBezTo>
                  <a:pt x="1889112" y="1329222"/>
                  <a:pt x="1889112" y="1329222"/>
                  <a:pt x="1886290" y="1332007"/>
                </a:cubicBezTo>
                <a:cubicBezTo>
                  <a:pt x="1883467" y="1334792"/>
                  <a:pt x="1883467" y="1337577"/>
                  <a:pt x="1880645" y="1337577"/>
                </a:cubicBezTo>
                <a:cubicBezTo>
                  <a:pt x="1875001" y="1337577"/>
                  <a:pt x="1875001" y="1334792"/>
                  <a:pt x="1875001" y="1329222"/>
                </a:cubicBezTo>
                <a:cubicBezTo>
                  <a:pt x="1875001" y="1329222"/>
                  <a:pt x="1875001" y="1329222"/>
                  <a:pt x="1875001" y="1326436"/>
                </a:cubicBezTo>
                <a:cubicBezTo>
                  <a:pt x="1875001" y="1326436"/>
                  <a:pt x="1875001" y="1326436"/>
                  <a:pt x="1875001" y="1323651"/>
                </a:cubicBezTo>
                <a:cubicBezTo>
                  <a:pt x="1875001" y="1323651"/>
                  <a:pt x="1875001" y="1323651"/>
                  <a:pt x="1875001" y="1320866"/>
                </a:cubicBezTo>
                <a:cubicBezTo>
                  <a:pt x="1877823" y="1318081"/>
                  <a:pt x="1880645" y="1315297"/>
                  <a:pt x="1883467" y="1309726"/>
                </a:cubicBezTo>
                <a:cubicBezTo>
                  <a:pt x="1891934" y="1301371"/>
                  <a:pt x="1897578" y="1293016"/>
                  <a:pt x="1903223" y="1284661"/>
                </a:cubicBezTo>
                <a:lnTo>
                  <a:pt x="1903223" y="1281917"/>
                </a:lnTo>
                <a:cubicBezTo>
                  <a:pt x="1905574" y="1279174"/>
                  <a:pt x="1907926" y="1276430"/>
                  <a:pt x="1907926" y="1276430"/>
                </a:cubicBezTo>
                <a:close/>
                <a:moveTo>
                  <a:pt x="1027340" y="1019220"/>
                </a:moveTo>
                <a:cubicBezTo>
                  <a:pt x="1027340" y="1019220"/>
                  <a:pt x="1030129" y="1019220"/>
                  <a:pt x="1030129" y="1019220"/>
                </a:cubicBezTo>
                <a:lnTo>
                  <a:pt x="1027360" y="1028411"/>
                </a:lnTo>
                <a:lnTo>
                  <a:pt x="1027340" y="1028386"/>
                </a:lnTo>
                <a:lnTo>
                  <a:pt x="1027340" y="1027588"/>
                </a:lnTo>
                <a:cubicBezTo>
                  <a:pt x="1027340" y="1027588"/>
                  <a:pt x="1027340" y="1027588"/>
                  <a:pt x="1027340" y="1026194"/>
                </a:cubicBezTo>
                <a:close/>
                <a:moveTo>
                  <a:pt x="1025667" y="1008063"/>
                </a:moveTo>
                <a:lnTo>
                  <a:pt x="1027340" y="1008063"/>
                </a:lnTo>
                <a:cubicBezTo>
                  <a:pt x="1027340" y="1016431"/>
                  <a:pt x="1027340" y="1016431"/>
                  <a:pt x="1027340" y="1016431"/>
                </a:cubicBezTo>
                <a:lnTo>
                  <a:pt x="1027340" y="1019220"/>
                </a:lnTo>
                <a:cubicBezTo>
                  <a:pt x="1024551" y="1016431"/>
                  <a:pt x="1024551" y="1016431"/>
                  <a:pt x="1024551" y="1016431"/>
                </a:cubicBezTo>
                <a:cubicBezTo>
                  <a:pt x="1021763" y="1016431"/>
                  <a:pt x="1021763" y="1016431"/>
                  <a:pt x="1021763" y="1016431"/>
                </a:cubicBezTo>
                <a:cubicBezTo>
                  <a:pt x="1018974" y="1016431"/>
                  <a:pt x="1018974" y="1016431"/>
                  <a:pt x="1018974" y="1016431"/>
                </a:cubicBezTo>
                <a:cubicBezTo>
                  <a:pt x="1018974" y="1017826"/>
                  <a:pt x="1020368" y="1016431"/>
                  <a:pt x="1022111" y="1013990"/>
                </a:cubicBezTo>
                <a:close/>
                <a:moveTo>
                  <a:pt x="1014791" y="1006668"/>
                </a:moveTo>
                <a:lnTo>
                  <a:pt x="1020020" y="1007714"/>
                </a:lnTo>
                <a:cubicBezTo>
                  <a:pt x="1021763" y="1008063"/>
                  <a:pt x="1021763" y="1008063"/>
                  <a:pt x="1021763" y="1008063"/>
                </a:cubicBezTo>
                <a:cubicBezTo>
                  <a:pt x="1018974" y="1010852"/>
                  <a:pt x="1018974" y="1010852"/>
                  <a:pt x="1018974" y="1010852"/>
                </a:cubicBezTo>
                <a:cubicBezTo>
                  <a:pt x="1018974" y="1013641"/>
                  <a:pt x="1018974" y="1013641"/>
                  <a:pt x="1018974" y="1013641"/>
                </a:cubicBezTo>
                <a:cubicBezTo>
                  <a:pt x="1018974" y="1013641"/>
                  <a:pt x="1016185" y="1013641"/>
                  <a:pt x="1016185" y="1010852"/>
                </a:cubicBezTo>
                <a:cubicBezTo>
                  <a:pt x="1016185" y="1010852"/>
                  <a:pt x="1016185" y="1008063"/>
                  <a:pt x="1016185" y="1008063"/>
                </a:cubicBezTo>
                <a:close/>
                <a:moveTo>
                  <a:pt x="1028436" y="1005871"/>
                </a:moveTo>
                <a:lnTo>
                  <a:pt x="1035707" y="1008063"/>
                </a:lnTo>
                <a:cubicBezTo>
                  <a:pt x="1035707" y="1008063"/>
                  <a:pt x="1035707" y="1008063"/>
                  <a:pt x="1032918" y="1008063"/>
                </a:cubicBezTo>
                <a:cubicBezTo>
                  <a:pt x="1032918" y="1008063"/>
                  <a:pt x="1032918" y="1008063"/>
                  <a:pt x="1031524" y="1008063"/>
                </a:cubicBezTo>
                <a:lnTo>
                  <a:pt x="1027340" y="1008063"/>
                </a:lnTo>
                <a:cubicBezTo>
                  <a:pt x="1027340" y="1008063"/>
                  <a:pt x="1027340" y="1008063"/>
                  <a:pt x="1027689" y="1007365"/>
                </a:cubicBezTo>
                <a:close/>
                <a:moveTo>
                  <a:pt x="1020368" y="1003530"/>
                </a:moveTo>
                <a:cubicBezTo>
                  <a:pt x="1020020" y="1003356"/>
                  <a:pt x="1020368" y="1003443"/>
                  <a:pt x="1022547" y="1004096"/>
                </a:cubicBezTo>
                <a:lnTo>
                  <a:pt x="1027204" y="1005500"/>
                </a:lnTo>
                <a:lnTo>
                  <a:pt x="1025667" y="1008063"/>
                </a:lnTo>
                <a:lnTo>
                  <a:pt x="1021763" y="1008063"/>
                </a:lnTo>
                <a:cubicBezTo>
                  <a:pt x="1021763" y="1008063"/>
                  <a:pt x="1021763" y="1008063"/>
                  <a:pt x="1021763" y="1005273"/>
                </a:cubicBezTo>
                <a:cubicBezTo>
                  <a:pt x="1024551" y="1005273"/>
                  <a:pt x="1021065" y="1003879"/>
                  <a:pt x="1020368" y="1003530"/>
                </a:cubicBezTo>
                <a:close/>
                <a:moveTo>
                  <a:pt x="1030129" y="1002484"/>
                </a:moveTo>
                <a:lnTo>
                  <a:pt x="1028436" y="1005871"/>
                </a:lnTo>
                <a:lnTo>
                  <a:pt x="1027204" y="1005500"/>
                </a:lnTo>
                <a:lnTo>
                  <a:pt x="1027340" y="1005273"/>
                </a:lnTo>
                <a:cubicBezTo>
                  <a:pt x="1030129" y="1002484"/>
                  <a:pt x="1030129" y="1002484"/>
                  <a:pt x="1030129" y="1002484"/>
                </a:cubicBezTo>
                <a:close/>
                <a:moveTo>
                  <a:pt x="1664749" y="839912"/>
                </a:moveTo>
                <a:cubicBezTo>
                  <a:pt x="1666161" y="839214"/>
                  <a:pt x="1668277" y="839214"/>
                  <a:pt x="1671099" y="840610"/>
                </a:cubicBezTo>
                <a:cubicBezTo>
                  <a:pt x="1671099" y="843403"/>
                  <a:pt x="1673922" y="846195"/>
                  <a:pt x="1673922" y="848988"/>
                </a:cubicBezTo>
                <a:cubicBezTo>
                  <a:pt x="1673922" y="851781"/>
                  <a:pt x="1673922" y="854574"/>
                  <a:pt x="1673922" y="857366"/>
                </a:cubicBezTo>
                <a:cubicBezTo>
                  <a:pt x="1673922" y="860160"/>
                  <a:pt x="1668277" y="860160"/>
                  <a:pt x="1665455" y="857366"/>
                </a:cubicBezTo>
                <a:cubicBezTo>
                  <a:pt x="1662633" y="854574"/>
                  <a:pt x="1659811" y="848988"/>
                  <a:pt x="1662633" y="843403"/>
                </a:cubicBezTo>
                <a:cubicBezTo>
                  <a:pt x="1662633" y="842007"/>
                  <a:pt x="1663338" y="840610"/>
                  <a:pt x="1664749" y="839912"/>
                </a:cubicBezTo>
                <a:close/>
                <a:moveTo>
                  <a:pt x="1059245" y="815278"/>
                </a:moveTo>
                <a:lnTo>
                  <a:pt x="1059979" y="815595"/>
                </a:lnTo>
                <a:lnTo>
                  <a:pt x="1058017" y="815595"/>
                </a:lnTo>
                <a:close/>
                <a:moveTo>
                  <a:pt x="1058366" y="814898"/>
                </a:moveTo>
                <a:cubicBezTo>
                  <a:pt x="1058540" y="814898"/>
                  <a:pt x="1059151" y="815072"/>
                  <a:pt x="1059368" y="815246"/>
                </a:cubicBezTo>
                <a:lnTo>
                  <a:pt x="1059245" y="815278"/>
                </a:lnTo>
                <a:close/>
                <a:moveTo>
                  <a:pt x="1111005" y="642652"/>
                </a:moveTo>
                <a:cubicBezTo>
                  <a:pt x="1108914" y="642652"/>
                  <a:pt x="1113097" y="644221"/>
                  <a:pt x="1111790" y="643830"/>
                </a:cubicBezTo>
                <a:lnTo>
                  <a:pt x="1109793" y="643172"/>
                </a:lnTo>
                <a:close/>
                <a:moveTo>
                  <a:pt x="1244267" y="146301"/>
                </a:moveTo>
                <a:lnTo>
                  <a:pt x="1244870" y="146838"/>
                </a:lnTo>
                <a:cubicBezTo>
                  <a:pt x="1244521" y="146838"/>
                  <a:pt x="1243824" y="146664"/>
                  <a:pt x="1243563" y="146489"/>
                </a:cubicBezTo>
                <a:close/>
                <a:moveTo>
                  <a:pt x="1102639" y="68038"/>
                </a:moveTo>
                <a:cubicBezTo>
                  <a:pt x="1116583" y="68038"/>
                  <a:pt x="1130528" y="68038"/>
                  <a:pt x="1144472" y="68038"/>
                </a:cubicBezTo>
                <a:cubicBezTo>
                  <a:pt x="1147261" y="68038"/>
                  <a:pt x="1150050" y="68038"/>
                  <a:pt x="1152839" y="70827"/>
                </a:cubicBezTo>
                <a:cubicBezTo>
                  <a:pt x="1158416" y="70827"/>
                  <a:pt x="1161205" y="70827"/>
                  <a:pt x="1163994" y="70827"/>
                </a:cubicBezTo>
                <a:cubicBezTo>
                  <a:pt x="1169572" y="70827"/>
                  <a:pt x="1177938" y="70827"/>
                  <a:pt x="1183516" y="73616"/>
                </a:cubicBezTo>
                <a:cubicBezTo>
                  <a:pt x="1191882" y="73616"/>
                  <a:pt x="1197460" y="73616"/>
                  <a:pt x="1203038" y="73616"/>
                </a:cubicBezTo>
                <a:cubicBezTo>
                  <a:pt x="1211404" y="76406"/>
                  <a:pt x="1216982" y="76406"/>
                  <a:pt x="1222560" y="76406"/>
                </a:cubicBezTo>
                <a:cubicBezTo>
                  <a:pt x="1230926" y="79195"/>
                  <a:pt x="1236504" y="79195"/>
                  <a:pt x="1242081" y="79195"/>
                </a:cubicBezTo>
                <a:cubicBezTo>
                  <a:pt x="1247659" y="81984"/>
                  <a:pt x="1247659" y="81984"/>
                  <a:pt x="1247659" y="81984"/>
                </a:cubicBezTo>
                <a:cubicBezTo>
                  <a:pt x="1250448" y="81984"/>
                  <a:pt x="1250448" y="81984"/>
                  <a:pt x="1250448" y="81984"/>
                </a:cubicBezTo>
                <a:cubicBezTo>
                  <a:pt x="1242081" y="79195"/>
                  <a:pt x="1264392" y="84774"/>
                  <a:pt x="1261603" y="84774"/>
                </a:cubicBezTo>
                <a:cubicBezTo>
                  <a:pt x="1267181" y="84774"/>
                  <a:pt x="1267181" y="84774"/>
                  <a:pt x="1267181" y="84774"/>
                </a:cubicBezTo>
                <a:cubicBezTo>
                  <a:pt x="1272759" y="84774"/>
                  <a:pt x="1275547" y="84774"/>
                  <a:pt x="1278336" y="87563"/>
                </a:cubicBezTo>
                <a:cubicBezTo>
                  <a:pt x="1283914" y="87563"/>
                  <a:pt x="1283914" y="87563"/>
                  <a:pt x="1283914" y="87563"/>
                </a:cubicBezTo>
                <a:cubicBezTo>
                  <a:pt x="1289492" y="87563"/>
                  <a:pt x="1289492" y="87563"/>
                  <a:pt x="1289492" y="87563"/>
                </a:cubicBezTo>
                <a:cubicBezTo>
                  <a:pt x="1292280" y="87563"/>
                  <a:pt x="1292280" y="87563"/>
                  <a:pt x="1292280" y="87563"/>
                </a:cubicBezTo>
                <a:cubicBezTo>
                  <a:pt x="1306225" y="93142"/>
                  <a:pt x="1322958" y="95931"/>
                  <a:pt x="1336902" y="101510"/>
                </a:cubicBezTo>
                <a:cubicBezTo>
                  <a:pt x="1348057" y="104299"/>
                  <a:pt x="1348057" y="104299"/>
                  <a:pt x="1348057" y="104299"/>
                </a:cubicBezTo>
                <a:cubicBezTo>
                  <a:pt x="1359213" y="107089"/>
                  <a:pt x="1359213" y="107089"/>
                  <a:pt x="1359213" y="107089"/>
                </a:cubicBezTo>
                <a:cubicBezTo>
                  <a:pt x="1364790" y="107089"/>
                  <a:pt x="1370368" y="109878"/>
                  <a:pt x="1378734" y="112668"/>
                </a:cubicBezTo>
                <a:cubicBezTo>
                  <a:pt x="1384312" y="112668"/>
                  <a:pt x="1389890" y="115457"/>
                  <a:pt x="1395467" y="118246"/>
                </a:cubicBezTo>
                <a:cubicBezTo>
                  <a:pt x="1414989" y="123826"/>
                  <a:pt x="1414989" y="123826"/>
                  <a:pt x="1414989" y="123826"/>
                </a:cubicBezTo>
                <a:cubicBezTo>
                  <a:pt x="1440090" y="132194"/>
                  <a:pt x="1465188" y="143351"/>
                  <a:pt x="1490289" y="151719"/>
                </a:cubicBezTo>
                <a:cubicBezTo>
                  <a:pt x="1501444" y="157298"/>
                  <a:pt x="1512599" y="162877"/>
                  <a:pt x="1526544" y="171245"/>
                </a:cubicBezTo>
                <a:cubicBezTo>
                  <a:pt x="1532121" y="174034"/>
                  <a:pt x="1537699" y="176824"/>
                  <a:pt x="1543277" y="179613"/>
                </a:cubicBezTo>
                <a:cubicBezTo>
                  <a:pt x="1548854" y="182402"/>
                  <a:pt x="1554432" y="185192"/>
                  <a:pt x="1562798" y="187981"/>
                </a:cubicBezTo>
                <a:cubicBezTo>
                  <a:pt x="1610209" y="213086"/>
                  <a:pt x="1657619" y="243769"/>
                  <a:pt x="1702240" y="280031"/>
                </a:cubicBezTo>
                <a:cubicBezTo>
                  <a:pt x="1766384" y="330241"/>
                  <a:pt x="1824949" y="386028"/>
                  <a:pt x="1875148" y="447395"/>
                </a:cubicBezTo>
                <a:cubicBezTo>
                  <a:pt x="1925347" y="508762"/>
                  <a:pt x="1967181" y="578497"/>
                  <a:pt x="2000647" y="651020"/>
                </a:cubicBezTo>
                <a:cubicBezTo>
                  <a:pt x="2003436" y="656599"/>
                  <a:pt x="2003436" y="656599"/>
                  <a:pt x="2003436" y="656599"/>
                </a:cubicBezTo>
                <a:cubicBezTo>
                  <a:pt x="2006224" y="664968"/>
                  <a:pt x="2006224" y="664968"/>
                  <a:pt x="2006224" y="664968"/>
                </a:cubicBezTo>
                <a:cubicBezTo>
                  <a:pt x="2011802" y="678914"/>
                  <a:pt x="2011802" y="678914"/>
                  <a:pt x="2011802" y="678914"/>
                </a:cubicBezTo>
                <a:cubicBezTo>
                  <a:pt x="2014591" y="687283"/>
                  <a:pt x="2020169" y="695651"/>
                  <a:pt x="2022957" y="706809"/>
                </a:cubicBezTo>
                <a:cubicBezTo>
                  <a:pt x="2025746" y="715176"/>
                  <a:pt x="2031324" y="723544"/>
                  <a:pt x="2034113" y="734702"/>
                </a:cubicBezTo>
                <a:cubicBezTo>
                  <a:pt x="2036902" y="743071"/>
                  <a:pt x="2039690" y="754228"/>
                  <a:pt x="2042479" y="762596"/>
                </a:cubicBezTo>
                <a:cubicBezTo>
                  <a:pt x="2048057" y="782122"/>
                  <a:pt x="2053635" y="801647"/>
                  <a:pt x="2059212" y="821174"/>
                </a:cubicBezTo>
                <a:cubicBezTo>
                  <a:pt x="2062001" y="832331"/>
                  <a:pt x="2064790" y="840699"/>
                  <a:pt x="2064790" y="851857"/>
                </a:cubicBezTo>
                <a:cubicBezTo>
                  <a:pt x="2067579" y="863014"/>
                  <a:pt x="2070368" y="871382"/>
                  <a:pt x="2070368" y="882540"/>
                </a:cubicBezTo>
                <a:cubicBezTo>
                  <a:pt x="2075945" y="902066"/>
                  <a:pt x="2075945" y="921592"/>
                  <a:pt x="2078734" y="943907"/>
                </a:cubicBezTo>
                <a:cubicBezTo>
                  <a:pt x="2081523" y="952275"/>
                  <a:pt x="2081523" y="963433"/>
                  <a:pt x="2081523" y="974590"/>
                </a:cubicBezTo>
                <a:cubicBezTo>
                  <a:pt x="2081523" y="982958"/>
                  <a:pt x="2084312" y="994116"/>
                  <a:pt x="2084312" y="1005273"/>
                </a:cubicBezTo>
                <a:cubicBezTo>
                  <a:pt x="2084312" y="1016431"/>
                  <a:pt x="2084312" y="1024799"/>
                  <a:pt x="2084312" y="1035956"/>
                </a:cubicBezTo>
                <a:cubicBezTo>
                  <a:pt x="2084312" y="1041536"/>
                  <a:pt x="2084312" y="1047114"/>
                  <a:pt x="2084312" y="1052693"/>
                </a:cubicBezTo>
                <a:cubicBezTo>
                  <a:pt x="2084312" y="1061061"/>
                  <a:pt x="2084312" y="1061061"/>
                  <a:pt x="2084312" y="1061061"/>
                </a:cubicBezTo>
                <a:cubicBezTo>
                  <a:pt x="2084312" y="1066640"/>
                  <a:pt x="2084312" y="1066640"/>
                  <a:pt x="2084312" y="1066640"/>
                </a:cubicBezTo>
                <a:cubicBezTo>
                  <a:pt x="2081523" y="1077797"/>
                  <a:pt x="2081523" y="1088955"/>
                  <a:pt x="2081523" y="1100112"/>
                </a:cubicBezTo>
                <a:cubicBezTo>
                  <a:pt x="2081523" y="1102902"/>
                  <a:pt x="2081523" y="1108481"/>
                  <a:pt x="2081523" y="1114060"/>
                </a:cubicBezTo>
                <a:cubicBezTo>
                  <a:pt x="2078734" y="1119639"/>
                  <a:pt x="2078734" y="1125217"/>
                  <a:pt x="2078734" y="1130796"/>
                </a:cubicBezTo>
                <a:cubicBezTo>
                  <a:pt x="2078734" y="1141954"/>
                  <a:pt x="2075945" y="1153111"/>
                  <a:pt x="2073157" y="1161479"/>
                </a:cubicBezTo>
                <a:cubicBezTo>
                  <a:pt x="2070368" y="1172637"/>
                  <a:pt x="2067579" y="1181005"/>
                  <a:pt x="2064790" y="1189373"/>
                </a:cubicBezTo>
                <a:cubicBezTo>
                  <a:pt x="2056424" y="1206110"/>
                  <a:pt x="2048057" y="1214478"/>
                  <a:pt x="2036902" y="1214478"/>
                </a:cubicBezTo>
                <a:cubicBezTo>
                  <a:pt x="2028535" y="1217267"/>
                  <a:pt x="2022957" y="1208899"/>
                  <a:pt x="2017380" y="1194952"/>
                </a:cubicBezTo>
                <a:cubicBezTo>
                  <a:pt x="2014591" y="1189373"/>
                  <a:pt x="2014591" y="1181005"/>
                  <a:pt x="2014591" y="1172637"/>
                </a:cubicBezTo>
                <a:cubicBezTo>
                  <a:pt x="2011802" y="1167058"/>
                  <a:pt x="2011802" y="1161479"/>
                  <a:pt x="2011802" y="1155900"/>
                </a:cubicBezTo>
                <a:cubicBezTo>
                  <a:pt x="2011802" y="1153111"/>
                  <a:pt x="2014591" y="1147532"/>
                  <a:pt x="2014591" y="1141954"/>
                </a:cubicBezTo>
                <a:cubicBezTo>
                  <a:pt x="2017380" y="1058272"/>
                  <a:pt x="2011802" y="977380"/>
                  <a:pt x="1995069" y="896487"/>
                </a:cubicBezTo>
                <a:cubicBezTo>
                  <a:pt x="1975547" y="815595"/>
                  <a:pt x="1950448" y="740281"/>
                  <a:pt x="1914192" y="670546"/>
                </a:cubicBezTo>
                <a:cubicBezTo>
                  <a:pt x="1911404" y="659388"/>
                  <a:pt x="1905826" y="651020"/>
                  <a:pt x="1903037" y="642652"/>
                </a:cubicBezTo>
                <a:cubicBezTo>
                  <a:pt x="1897459" y="634284"/>
                  <a:pt x="1891881" y="625916"/>
                  <a:pt x="1886304" y="617548"/>
                </a:cubicBezTo>
                <a:cubicBezTo>
                  <a:pt x="1880726" y="603601"/>
                  <a:pt x="1880726" y="603601"/>
                  <a:pt x="1880726" y="603601"/>
                </a:cubicBezTo>
                <a:cubicBezTo>
                  <a:pt x="1872360" y="592443"/>
                  <a:pt x="1872360" y="592443"/>
                  <a:pt x="1872360" y="592443"/>
                </a:cubicBezTo>
                <a:cubicBezTo>
                  <a:pt x="1858415" y="567339"/>
                  <a:pt x="1858415" y="567339"/>
                  <a:pt x="1858415" y="567339"/>
                </a:cubicBezTo>
                <a:cubicBezTo>
                  <a:pt x="1836105" y="533866"/>
                  <a:pt x="1813794" y="503182"/>
                  <a:pt x="1785906" y="472499"/>
                </a:cubicBezTo>
                <a:cubicBezTo>
                  <a:pt x="1774750" y="458552"/>
                  <a:pt x="1760806" y="444606"/>
                  <a:pt x="1749651" y="427869"/>
                </a:cubicBezTo>
                <a:cubicBezTo>
                  <a:pt x="1744073" y="425079"/>
                  <a:pt x="1744073" y="425079"/>
                  <a:pt x="1744073" y="425079"/>
                </a:cubicBezTo>
                <a:cubicBezTo>
                  <a:pt x="1738495" y="419501"/>
                  <a:pt x="1738495" y="419501"/>
                  <a:pt x="1738495" y="419501"/>
                </a:cubicBezTo>
                <a:cubicBezTo>
                  <a:pt x="1727340" y="408343"/>
                  <a:pt x="1727340" y="408343"/>
                  <a:pt x="1727340" y="408343"/>
                </a:cubicBezTo>
                <a:cubicBezTo>
                  <a:pt x="1718973" y="397186"/>
                  <a:pt x="1718973" y="397186"/>
                  <a:pt x="1718973" y="397186"/>
                </a:cubicBezTo>
                <a:cubicBezTo>
                  <a:pt x="1713396" y="394396"/>
                  <a:pt x="1710607" y="391607"/>
                  <a:pt x="1707818" y="388818"/>
                </a:cubicBezTo>
                <a:cubicBezTo>
                  <a:pt x="1693874" y="374871"/>
                  <a:pt x="1679930" y="360923"/>
                  <a:pt x="1663197" y="349766"/>
                </a:cubicBezTo>
                <a:cubicBezTo>
                  <a:pt x="1657619" y="344188"/>
                  <a:pt x="1649252" y="338608"/>
                  <a:pt x="1640886" y="333030"/>
                </a:cubicBezTo>
                <a:cubicBezTo>
                  <a:pt x="1618575" y="313504"/>
                  <a:pt x="1618575" y="313504"/>
                  <a:pt x="1618575" y="313504"/>
                </a:cubicBezTo>
                <a:cubicBezTo>
                  <a:pt x="1615786" y="310715"/>
                  <a:pt x="1610209" y="307925"/>
                  <a:pt x="1607420" y="305136"/>
                </a:cubicBezTo>
                <a:cubicBezTo>
                  <a:pt x="1596265" y="296768"/>
                  <a:pt x="1596265" y="296768"/>
                  <a:pt x="1596265" y="296768"/>
                </a:cubicBezTo>
                <a:cubicBezTo>
                  <a:pt x="1571165" y="280031"/>
                  <a:pt x="1571165" y="280031"/>
                  <a:pt x="1571165" y="280031"/>
                </a:cubicBezTo>
                <a:cubicBezTo>
                  <a:pt x="1562798" y="277242"/>
                  <a:pt x="1554432" y="271663"/>
                  <a:pt x="1546065" y="266084"/>
                </a:cubicBezTo>
                <a:cubicBezTo>
                  <a:pt x="1534910" y="257716"/>
                  <a:pt x="1534910" y="257716"/>
                  <a:pt x="1534910" y="257716"/>
                </a:cubicBezTo>
                <a:cubicBezTo>
                  <a:pt x="1529332" y="254927"/>
                  <a:pt x="1526544" y="254927"/>
                  <a:pt x="1520966" y="252137"/>
                </a:cubicBezTo>
                <a:cubicBezTo>
                  <a:pt x="1495866" y="238190"/>
                  <a:pt x="1495866" y="238190"/>
                  <a:pt x="1495866" y="238190"/>
                </a:cubicBezTo>
                <a:cubicBezTo>
                  <a:pt x="1487500" y="232612"/>
                  <a:pt x="1479133" y="229822"/>
                  <a:pt x="1470766" y="224244"/>
                </a:cubicBezTo>
                <a:cubicBezTo>
                  <a:pt x="1459611" y="218665"/>
                  <a:pt x="1459611" y="218665"/>
                  <a:pt x="1459611" y="218665"/>
                </a:cubicBezTo>
                <a:cubicBezTo>
                  <a:pt x="1451245" y="215875"/>
                  <a:pt x="1451245" y="215875"/>
                  <a:pt x="1451245" y="215875"/>
                </a:cubicBezTo>
                <a:cubicBezTo>
                  <a:pt x="1445667" y="213086"/>
                  <a:pt x="1445667" y="213086"/>
                  <a:pt x="1445667" y="213086"/>
                </a:cubicBezTo>
                <a:cubicBezTo>
                  <a:pt x="1420567" y="201929"/>
                  <a:pt x="1420567" y="201929"/>
                  <a:pt x="1420567" y="201929"/>
                </a:cubicBezTo>
                <a:cubicBezTo>
                  <a:pt x="1409412" y="196350"/>
                  <a:pt x="1401045" y="193560"/>
                  <a:pt x="1392679" y="190771"/>
                </a:cubicBezTo>
                <a:cubicBezTo>
                  <a:pt x="1384312" y="187981"/>
                  <a:pt x="1375946" y="182402"/>
                  <a:pt x="1364790" y="179613"/>
                </a:cubicBezTo>
                <a:cubicBezTo>
                  <a:pt x="1356424" y="176824"/>
                  <a:pt x="1348057" y="174034"/>
                  <a:pt x="1339691" y="171245"/>
                </a:cubicBezTo>
                <a:cubicBezTo>
                  <a:pt x="1325747" y="168456"/>
                  <a:pt x="1325747" y="168456"/>
                  <a:pt x="1325747" y="168456"/>
                </a:cubicBezTo>
                <a:cubicBezTo>
                  <a:pt x="1309014" y="162877"/>
                  <a:pt x="1309014" y="162877"/>
                  <a:pt x="1309014" y="162877"/>
                </a:cubicBezTo>
                <a:cubicBezTo>
                  <a:pt x="1297858" y="160087"/>
                  <a:pt x="1286703" y="157298"/>
                  <a:pt x="1278336" y="154509"/>
                </a:cubicBezTo>
                <a:cubicBezTo>
                  <a:pt x="1272759" y="151719"/>
                  <a:pt x="1272759" y="151719"/>
                  <a:pt x="1272759" y="151719"/>
                </a:cubicBezTo>
                <a:cubicBezTo>
                  <a:pt x="1269970" y="151719"/>
                  <a:pt x="1269970" y="151719"/>
                  <a:pt x="1269970" y="151719"/>
                </a:cubicBezTo>
                <a:cubicBezTo>
                  <a:pt x="1267181" y="151719"/>
                  <a:pt x="1267181" y="151719"/>
                  <a:pt x="1267181" y="151719"/>
                </a:cubicBezTo>
                <a:cubicBezTo>
                  <a:pt x="1258814" y="148930"/>
                  <a:pt x="1258814" y="148930"/>
                  <a:pt x="1258814" y="148930"/>
                </a:cubicBezTo>
                <a:cubicBezTo>
                  <a:pt x="1247659" y="146141"/>
                  <a:pt x="1247659" y="146141"/>
                  <a:pt x="1247659" y="146141"/>
                </a:cubicBezTo>
                <a:cubicBezTo>
                  <a:pt x="1244870" y="146141"/>
                  <a:pt x="1244870" y="146141"/>
                  <a:pt x="1244870" y="146141"/>
                </a:cubicBezTo>
                <a:lnTo>
                  <a:pt x="1244267" y="146301"/>
                </a:lnTo>
                <a:lnTo>
                  <a:pt x="1244086" y="146141"/>
                </a:lnTo>
                <a:cubicBezTo>
                  <a:pt x="1242952" y="145618"/>
                  <a:pt x="1240687" y="144746"/>
                  <a:pt x="1236504" y="143351"/>
                </a:cubicBezTo>
                <a:cubicBezTo>
                  <a:pt x="1233715" y="143351"/>
                  <a:pt x="1233715" y="143351"/>
                  <a:pt x="1233715" y="143351"/>
                </a:cubicBezTo>
                <a:cubicBezTo>
                  <a:pt x="1228137" y="143351"/>
                  <a:pt x="1228137" y="143351"/>
                  <a:pt x="1228137" y="143351"/>
                </a:cubicBezTo>
                <a:cubicBezTo>
                  <a:pt x="1219771" y="140562"/>
                  <a:pt x="1211404" y="140562"/>
                  <a:pt x="1203038" y="137772"/>
                </a:cubicBezTo>
                <a:cubicBezTo>
                  <a:pt x="1197460" y="137772"/>
                  <a:pt x="1191882" y="137772"/>
                  <a:pt x="1189093" y="134983"/>
                </a:cubicBezTo>
                <a:cubicBezTo>
                  <a:pt x="1172360" y="134983"/>
                  <a:pt x="1172360" y="134983"/>
                  <a:pt x="1172360" y="134983"/>
                </a:cubicBezTo>
                <a:cubicBezTo>
                  <a:pt x="1163994" y="132194"/>
                  <a:pt x="1155627" y="132194"/>
                  <a:pt x="1144472" y="129404"/>
                </a:cubicBezTo>
                <a:cubicBezTo>
                  <a:pt x="1136106" y="129404"/>
                  <a:pt x="1127739" y="129404"/>
                  <a:pt x="1116583" y="126614"/>
                </a:cubicBezTo>
                <a:cubicBezTo>
                  <a:pt x="1108216" y="126614"/>
                  <a:pt x="1097061" y="126614"/>
                  <a:pt x="1088695" y="126614"/>
                </a:cubicBezTo>
                <a:cubicBezTo>
                  <a:pt x="1080328" y="126614"/>
                  <a:pt x="1069173" y="123826"/>
                  <a:pt x="1060806" y="123826"/>
                </a:cubicBezTo>
                <a:cubicBezTo>
                  <a:pt x="1055229" y="123826"/>
                  <a:pt x="1049651" y="123826"/>
                  <a:pt x="1046862" y="123826"/>
                </a:cubicBezTo>
                <a:cubicBezTo>
                  <a:pt x="1032918" y="123826"/>
                  <a:pt x="1032918" y="123826"/>
                  <a:pt x="1032918" y="123826"/>
                </a:cubicBezTo>
                <a:cubicBezTo>
                  <a:pt x="1018974" y="123826"/>
                  <a:pt x="1018974" y="123826"/>
                  <a:pt x="1018974" y="123826"/>
                </a:cubicBezTo>
                <a:cubicBezTo>
                  <a:pt x="1010607" y="123826"/>
                  <a:pt x="1010607" y="123826"/>
                  <a:pt x="1010607" y="123826"/>
                </a:cubicBezTo>
                <a:cubicBezTo>
                  <a:pt x="1002241" y="123826"/>
                  <a:pt x="1002241" y="123826"/>
                  <a:pt x="1002241" y="123826"/>
                </a:cubicBezTo>
                <a:cubicBezTo>
                  <a:pt x="993874" y="126614"/>
                  <a:pt x="985508" y="126614"/>
                  <a:pt x="974352" y="126614"/>
                </a:cubicBezTo>
                <a:cubicBezTo>
                  <a:pt x="965986" y="126614"/>
                  <a:pt x="954830" y="126614"/>
                  <a:pt x="946464" y="129404"/>
                </a:cubicBezTo>
                <a:cubicBezTo>
                  <a:pt x="932520" y="129404"/>
                  <a:pt x="932520" y="129404"/>
                  <a:pt x="932520" y="129404"/>
                </a:cubicBezTo>
                <a:cubicBezTo>
                  <a:pt x="926942" y="129404"/>
                  <a:pt x="921364" y="129404"/>
                  <a:pt x="918576" y="132194"/>
                </a:cubicBezTo>
                <a:cubicBezTo>
                  <a:pt x="899054" y="134983"/>
                  <a:pt x="879532" y="137772"/>
                  <a:pt x="860010" y="140562"/>
                </a:cubicBezTo>
                <a:cubicBezTo>
                  <a:pt x="823755" y="146141"/>
                  <a:pt x="784711" y="157298"/>
                  <a:pt x="748456" y="165666"/>
                </a:cubicBezTo>
                <a:cubicBezTo>
                  <a:pt x="684312" y="185192"/>
                  <a:pt x="625747" y="213086"/>
                  <a:pt x="567181" y="243769"/>
                </a:cubicBezTo>
                <a:cubicBezTo>
                  <a:pt x="569970" y="246559"/>
                  <a:pt x="569970" y="246559"/>
                  <a:pt x="572759" y="249348"/>
                </a:cubicBezTo>
                <a:cubicBezTo>
                  <a:pt x="578337" y="257716"/>
                  <a:pt x="575548" y="268873"/>
                  <a:pt x="569970" y="280031"/>
                </a:cubicBezTo>
                <a:cubicBezTo>
                  <a:pt x="603436" y="263295"/>
                  <a:pt x="634113" y="246559"/>
                  <a:pt x="667579" y="232612"/>
                </a:cubicBezTo>
                <a:cubicBezTo>
                  <a:pt x="684312" y="227033"/>
                  <a:pt x="701045" y="221454"/>
                  <a:pt x="720568" y="215875"/>
                </a:cubicBezTo>
                <a:cubicBezTo>
                  <a:pt x="726146" y="213086"/>
                  <a:pt x="726146" y="213086"/>
                  <a:pt x="726146" y="213086"/>
                </a:cubicBezTo>
                <a:cubicBezTo>
                  <a:pt x="731723" y="213086"/>
                  <a:pt x="731723" y="213086"/>
                  <a:pt x="731723" y="213086"/>
                </a:cubicBezTo>
                <a:cubicBezTo>
                  <a:pt x="745668" y="210297"/>
                  <a:pt x="745668" y="210297"/>
                  <a:pt x="745668" y="210297"/>
                </a:cubicBezTo>
                <a:cubicBezTo>
                  <a:pt x="756823" y="204718"/>
                  <a:pt x="756823" y="204718"/>
                  <a:pt x="756823" y="204718"/>
                </a:cubicBezTo>
                <a:cubicBezTo>
                  <a:pt x="765189" y="204718"/>
                  <a:pt x="765189" y="204718"/>
                  <a:pt x="765189" y="204718"/>
                </a:cubicBezTo>
                <a:cubicBezTo>
                  <a:pt x="770767" y="201929"/>
                  <a:pt x="770767" y="201929"/>
                  <a:pt x="770767" y="201929"/>
                </a:cubicBezTo>
                <a:cubicBezTo>
                  <a:pt x="818177" y="182402"/>
                  <a:pt x="865588" y="168456"/>
                  <a:pt x="915787" y="157298"/>
                </a:cubicBezTo>
                <a:cubicBezTo>
                  <a:pt x="965986" y="146141"/>
                  <a:pt x="1016185" y="140562"/>
                  <a:pt x="1069173" y="140562"/>
                </a:cubicBezTo>
                <a:cubicBezTo>
                  <a:pt x="1122161" y="140562"/>
                  <a:pt x="1175149" y="146141"/>
                  <a:pt x="1225348" y="157298"/>
                </a:cubicBezTo>
                <a:cubicBezTo>
                  <a:pt x="1230926" y="160087"/>
                  <a:pt x="1230926" y="160087"/>
                  <a:pt x="1230926" y="160087"/>
                </a:cubicBezTo>
                <a:cubicBezTo>
                  <a:pt x="1242081" y="162877"/>
                  <a:pt x="1242081" y="162877"/>
                  <a:pt x="1242081" y="162877"/>
                </a:cubicBezTo>
                <a:cubicBezTo>
                  <a:pt x="1247659" y="162877"/>
                  <a:pt x="1247659" y="162877"/>
                  <a:pt x="1247659" y="162877"/>
                </a:cubicBezTo>
                <a:cubicBezTo>
                  <a:pt x="1253237" y="165666"/>
                  <a:pt x="1256026" y="165666"/>
                  <a:pt x="1261603" y="168456"/>
                </a:cubicBezTo>
                <a:cubicBezTo>
                  <a:pt x="1267181" y="168456"/>
                  <a:pt x="1267181" y="168456"/>
                  <a:pt x="1267181" y="168456"/>
                </a:cubicBezTo>
                <a:cubicBezTo>
                  <a:pt x="1278336" y="174034"/>
                  <a:pt x="1278336" y="174034"/>
                  <a:pt x="1278336" y="174034"/>
                </a:cubicBezTo>
                <a:cubicBezTo>
                  <a:pt x="1286703" y="174034"/>
                  <a:pt x="1292280" y="176824"/>
                  <a:pt x="1300647" y="179613"/>
                </a:cubicBezTo>
                <a:cubicBezTo>
                  <a:pt x="1311802" y="185192"/>
                  <a:pt x="1311802" y="185192"/>
                  <a:pt x="1311802" y="185192"/>
                </a:cubicBezTo>
                <a:cubicBezTo>
                  <a:pt x="1317380" y="185192"/>
                  <a:pt x="1317380" y="185192"/>
                  <a:pt x="1317380" y="185192"/>
                </a:cubicBezTo>
                <a:cubicBezTo>
                  <a:pt x="1322958" y="187981"/>
                  <a:pt x="1322958" y="187981"/>
                  <a:pt x="1322958" y="187981"/>
                </a:cubicBezTo>
                <a:cubicBezTo>
                  <a:pt x="1328535" y="190771"/>
                  <a:pt x="1334113" y="193560"/>
                  <a:pt x="1342480" y="196350"/>
                </a:cubicBezTo>
                <a:cubicBezTo>
                  <a:pt x="1348057" y="199139"/>
                  <a:pt x="1353635" y="201929"/>
                  <a:pt x="1359213" y="204718"/>
                </a:cubicBezTo>
                <a:cubicBezTo>
                  <a:pt x="1367579" y="207507"/>
                  <a:pt x="1373157" y="210297"/>
                  <a:pt x="1378734" y="213086"/>
                </a:cubicBezTo>
                <a:cubicBezTo>
                  <a:pt x="1412201" y="229822"/>
                  <a:pt x="1442878" y="249348"/>
                  <a:pt x="1473556" y="271663"/>
                </a:cubicBezTo>
                <a:cubicBezTo>
                  <a:pt x="1501444" y="291188"/>
                  <a:pt x="1529332" y="316293"/>
                  <a:pt x="1551643" y="341398"/>
                </a:cubicBezTo>
                <a:cubicBezTo>
                  <a:pt x="1576743" y="363713"/>
                  <a:pt x="1599053" y="391607"/>
                  <a:pt x="1618575" y="416711"/>
                </a:cubicBezTo>
                <a:cubicBezTo>
                  <a:pt x="1624153" y="425079"/>
                  <a:pt x="1629731" y="430659"/>
                  <a:pt x="1635308" y="439027"/>
                </a:cubicBezTo>
                <a:cubicBezTo>
                  <a:pt x="1638097" y="444606"/>
                  <a:pt x="1643675" y="450184"/>
                  <a:pt x="1649252" y="458552"/>
                </a:cubicBezTo>
                <a:cubicBezTo>
                  <a:pt x="1657619" y="472499"/>
                  <a:pt x="1665985" y="486446"/>
                  <a:pt x="1674352" y="500394"/>
                </a:cubicBezTo>
                <a:cubicBezTo>
                  <a:pt x="1685507" y="511551"/>
                  <a:pt x="1685507" y="511551"/>
                  <a:pt x="1685507" y="511551"/>
                </a:cubicBezTo>
                <a:cubicBezTo>
                  <a:pt x="1691085" y="519919"/>
                  <a:pt x="1691085" y="519919"/>
                  <a:pt x="1691085" y="519919"/>
                </a:cubicBezTo>
                <a:cubicBezTo>
                  <a:pt x="1696663" y="525498"/>
                  <a:pt x="1696663" y="525498"/>
                  <a:pt x="1696663" y="525498"/>
                </a:cubicBezTo>
                <a:cubicBezTo>
                  <a:pt x="1716185" y="547813"/>
                  <a:pt x="1716185" y="547813"/>
                  <a:pt x="1716185" y="547813"/>
                </a:cubicBezTo>
                <a:cubicBezTo>
                  <a:pt x="1727340" y="564549"/>
                  <a:pt x="1741284" y="584075"/>
                  <a:pt x="1752439" y="600812"/>
                </a:cubicBezTo>
                <a:cubicBezTo>
                  <a:pt x="1760806" y="614758"/>
                  <a:pt x="1760806" y="614758"/>
                  <a:pt x="1760806" y="614758"/>
                </a:cubicBezTo>
                <a:cubicBezTo>
                  <a:pt x="1763595" y="617548"/>
                  <a:pt x="1766384" y="623127"/>
                  <a:pt x="1769172" y="625916"/>
                </a:cubicBezTo>
                <a:cubicBezTo>
                  <a:pt x="1774750" y="637073"/>
                  <a:pt x="1780328" y="645441"/>
                  <a:pt x="1785906" y="653810"/>
                </a:cubicBezTo>
                <a:cubicBezTo>
                  <a:pt x="1791483" y="664968"/>
                  <a:pt x="1794272" y="673336"/>
                  <a:pt x="1799850" y="681704"/>
                </a:cubicBezTo>
                <a:cubicBezTo>
                  <a:pt x="1802639" y="687283"/>
                  <a:pt x="1805427" y="692861"/>
                  <a:pt x="1808216" y="695651"/>
                </a:cubicBezTo>
                <a:cubicBezTo>
                  <a:pt x="1813794" y="712387"/>
                  <a:pt x="1813794" y="712387"/>
                  <a:pt x="1813794" y="712387"/>
                </a:cubicBezTo>
                <a:cubicBezTo>
                  <a:pt x="1850050" y="787701"/>
                  <a:pt x="1875148" y="871382"/>
                  <a:pt x="1886304" y="960643"/>
                </a:cubicBezTo>
                <a:cubicBezTo>
                  <a:pt x="1886304" y="966222"/>
                  <a:pt x="1886304" y="974590"/>
                  <a:pt x="1883516" y="977380"/>
                </a:cubicBezTo>
                <a:cubicBezTo>
                  <a:pt x="1877938" y="980169"/>
                  <a:pt x="1875148" y="974590"/>
                  <a:pt x="1875148" y="969011"/>
                </a:cubicBezTo>
                <a:cubicBezTo>
                  <a:pt x="1847260" y="851857"/>
                  <a:pt x="1797061" y="740281"/>
                  <a:pt x="1732918" y="645441"/>
                </a:cubicBezTo>
                <a:cubicBezTo>
                  <a:pt x="1730129" y="667756"/>
                  <a:pt x="1721762" y="681704"/>
                  <a:pt x="1707818" y="687283"/>
                </a:cubicBezTo>
                <a:cubicBezTo>
                  <a:pt x="1693874" y="692861"/>
                  <a:pt x="1674352" y="687283"/>
                  <a:pt x="1657619" y="673336"/>
                </a:cubicBezTo>
                <a:cubicBezTo>
                  <a:pt x="1660408" y="684493"/>
                  <a:pt x="1665985" y="695651"/>
                  <a:pt x="1671563" y="706809"/>
                </a:cubicBezTo>
                <a:cubicBezTo>
                  <a:pt x="1677141" y="717966"/>
                  <a:pt x="1682719" y="729124"/>
                  <a:pt x="1685507" y="737492"/>
                </a:cubicBezTo>
                <a:cubicBezTo>
                  <a:pt x="1691085" y="751439"/>
                  <a:pt x="1688296" y="765386"/>
                  <a:pt x="1682719" y="768175"/>
                </a:cubicBezTo>
                <a:cubicBezTo>
                  <a:pt x="1674352" y="770964"/>
                  <a:pt x="1663197" y="762596"/>
                  <a:pt x="1657619" y="748649"/>
                </a:cubicBezTo>
                <a:cubicBezTo>
                  <a:pt x="1624153" y="664968"/>
                  <a:pt x="1573954" y="586865"/>
                  <a:pt x="1507022" y="519919"/>
                </a:cubicBezTo>
                <a:cubicBezTo>
                  <a:pt x="1493078" y="508762"/>
                  <a:pt x="1493078" y="508762"/>
                  <a:pt x="1493078" y="508762"/>
                </a:cubicBezTo>
                <a:cubicBezTo>
                  <a:pt x="1487500" y="503182"/>
                  <a:pt x="1487500" y="503182"/>
                  <a:pt x="1487500" y="503182"/>
                </a:cubicBezTo>
                <a:cubicBezTo>
                  <a:pt x="1484711" y="500394"/>
                  <a:pt x="1484711" y="500394"/>
                  <a:pt x="1484711" y="500394"/>
                </a:cubicBezTo>
                <a:cubicBezTo>
                  <a:pt x="1476344" y="494814"/>
                  <a:pt x="1476344" y="494814"/>
                  <a:pt x="1476344" y="494814"/>
                </a:cubicBezTo>
                <a:cubicBezTo>
                  <a:pt x="1470766" y="492025"/>
                  <a:pt x="1465188" y="486446"/>
                  <a:pt x="1459611" y="483657"/>
                </a:cubicBezTo>
                <a:cubicBezTo>
                  <a:pt x="1440090" y="469710"/>
                  <a:pt x="1440090" y="469710"/>
                  <a:pt x="1440090" y="469710"/>
                </a:cubicBezTo>
                <a:cubicBezTo>
                  <a:pt x="1431722" y="464131"/>
                  <a:pt x="1431722" y="464131"/>
                  <a:pt x="1431722" y="464131"/>
                </a:cubicBezTo>
                <a:cubicBezTo>
                  <a:pt x="1423356" y="458552"/>
                  <a:pt x="1423356" y="458552"/>
                  <a:pt x="1423356" y="458552"/>
                </a:cubicBezTo>
                <a:cubicBezTo>
                  <a:pt x="1406623" y="450184"/>
                  <a:pt x="1406623" y="450184"/>
                  <a:pt x="1406623" y="450184"/>
                </a:cubicBezTo>
                <a:cubicBezTo>
                  <a:pt x="1401045" y="444606"/>
                  <a:pt x="1395467" y="441816"/>
                  <a:pt x="1387101" y="439027"/>
                </a:cubicBezTo>
                <a:cubicBezTo>
                  <a:pt x="1378734" y="433448"/>
                  <a:pt x="1378734" y="433448"/>
                  <a:pt x="1378734" y="433448"/>
                </a:cubicBezTo>
                <a:cubicBezTo>
                  <a:pt x="1375946" y="433448"/>
                  <a:pt x="1373157" y="430659"/>
                  <a:pt x="1370368" y="430659"/>
                </a:cubicBezTo>
                <a:cubicBezTo>
                  <a:pt x="1350846" y="419501"/>
                  <a:pt x="1350846" y="419501"/>
                  <a:pt x="1350846" y="419501"/>
                </a:cubicBezTo>
                <a:cubicBezTo>
                  <a:pt x="1348057" y="419501"/>
                  <a:pt x="1345268" y="416711"/>
                  <a:pt x="1342480" y="416711"/>
                </a:cubicBezTo>
                <a:cubicBezTo>
                  <a:pt x="1334113" y="411133"/>
                  <a:pt x="1334113" y="411133"/>
                  <a:pt x="1334113" y="411133"/>
                </a:cubicBezTo>
                <a:cubicBezTo>
                  <a:pt x="1314591" y="405554"/>
                  <a:pt x="1314591" y="405554"/>
                  <a:pt x="1314591" y="405554"/>
                </a:cubicBezTo>
                <a:cubicBezTo>
                  <a:pt x="1309014" y="402764"/>
                  <a:pt x="1300647" y="399975"/>
                  <a:pt x="1295069" y="397186"/>
                </a:cubicBezTo>
                <a:cubicBezTo>
                  <a:pt x="1286703" y="394396"/>
                  <a:pt x="1286703" y="394396"/>
                  <a:pt x="1286703" y="394396"/>
                </a:cubicBezTo>
                <a:cubicBezTo>
                  <a:pt x="1283914" y="391607"/>
                  <a:pt x="1278336" y="391607"/>
                  <a:pt x="1275547" y="388818"/>
                </a:cubicBezTo>
                <a:cubicBezTo>
                  <a:pt x="1256026" y="383239"/>
                  <a:pt x="1256026" y="383239"/>
                  <a:pt x="1256026" y="383239"/>
                </a:cubicBezTo>
                <a:cubicBezTo>
                  <a:pt x="1247659" y="380449"/>
                  <a:pt x="1247659" y="380449"/>
                  <a:pt x="1247659" y="380449"/>
                </a:cubicBezTo>
                <a:cubicBezTo>
                  <a:pt x="1236504" y="377660"/>
                  <a:pt x="1236504" y="377660"/>
                  <a:pt x="1236504" y="377660"/>
                </a:cubicBezTo>
                <a:cubicBezTo>
                  <a:pt x="1216982" y="372081"/>
                  <a:pt x="1216982" y="372081"/>
                  <a:pt x="1216982" y="372081"/>
                </a:cubicBezTo>
                <a:cubicBezTo>
                  <a:pt x="1228137" y="388818"/>
                  <a:pt x="1233715" y="402764"/>
                  <a:pt x="1233715" y="419501"/>
                </a:cubicBezTo>
                <a:cubicBezTo>
                  <a:pt x="1250448" y="425079"/>
                  <a:pt x="1264392" y="430659"/>
                  <a:pt x="1278336" y="436237"/>
                </a:cubicBezTo>
                <a:cubicBezTo>
                  <a:pt x="1314591" y="444606"/>
                  <a:pt x="1348057" y="458552"/>
                  <a:pt x="1381523" y="475289"/>
                </a:cubicBezTo>
                <a:cubicBezTo>
                  <a:pt x="1414989" y="492025"/>
                  <a:pt x="1448455" y="511551"/>
                  <a:pt x="1479133" y="533866"/>
                </a:cubicBezTo>
                <a:cubicBezTo>
                  <a:pt x="1509811" y="556181"/>
                  <a:pt x="1537699" y="584075"/>
                  <a:pt x="1562798" y="611969"/>
                </a:cubicBezTo>
                <a:cubicBezTo>
                  <a:pt x="1587898" y="642652"/>
                  <a:pt x="1612998" y="673336"/>
                  <a:pt x="1632519" y="706809"/>
                </a:cubicBezTo>
                <a:cubicBezTo>
                  <a:pt x="1671563" y="773754"/>
                  <a:pt x="1699452" y="851857"/>
                  <a:pt x="1710607" y="932749"/>
                </a:cubicBezTo>
                <a:cubicBezTo>
                  <a:pt x="1718973" y="971801"/>
                  <a:pt x="1718973" y="1013641"/>
                  <a:pt x="1716185" y="1052693"/>
                </a:cubicBezTo>
                <a:cubicBezTo>
                  <a:pt x="1716185" y="1063851"/>
                  <a:pt x="1716185" y="1072219"/>
                  <a:pt x="1716185" y="1083376"/>
                </a:cubicBezTo>
                <a:cubicBezTo>
                  <a:pt x="1713396" y="1094534"/>
                  <a:pt x="1713396" y="1102902"/>
                  <a:pt x="1710607" y="1114060"/>
                </a:cubicBezTo>
                <a:cubicBezTo>
                  <a:pt x="1710607" y="1122428"/>
                  <a:pt x="1707818" y="1133585"/>
                  <a:pt x="1705029" y="1141954"/>
                </a:cubicBezTo>
                <a:cubicBezTo>
                  <a:pt x="1705029" y="1147532"/>
                  <a:pt x="1702240" y="1153111"/>
                  <a:pt x="1702240" y="1158690"/>
                </a:cubicBezTo>
                <a:cubicBezTo>
                  <a:pt x="1699452" y="1172637"/>
                  <a:pt x="1699452" y="1172637"/>
                  <a:pt x="1699452" y="1172637"/>
                </a:cubicBezTo>
                <a:cubicBezTo>
                  <a:pt x="1696663" y="1178215"/>
                  <a:pt x="1693874" y="1183795"/>
                  <a:pt x="1688296" y="1183795"/>
                </a:cubicBezTo>
                <a:cubicBezTo>
                  <a:pt x="1685507" y="1181005"/>
                  <a:pt x="1682719" y="1175427"/>
                  <a:pt x="1685507" y="1169847"/>
                </a:cubicBezTo>
                <a:cubicBezTo>
                  <a:pt x="1696663" y="1125217"/>
                  <a:pt x="1705029" y="1077797"/>
                  <a:pt x="1705029" y="1027588"/>
                </a:cubicBezTo>
                <a:cubicBezTo>
                  <a:pt x="1705029" y="980169"/>
                  <a:pt x="1699452" y="932749"/>
                  <a:pt x="1691085" y="885330"/>
                </a:cubicBezTo>
                <a:cubicBezTo>
                  <a:pt x="1688296" y="890908"/>
                  <a:pt x="1685507" y="890908"/>
                  <a:pt x="1682719" y="888119"/>
                </a:cubicBezTo>
                <a:cubicBezTo>
                  <a:pt x="1677141" y="885330"/>
                  <a:pt x="1677141" y="876962"/>
                  <a:pt x="1677141" y="874172"/>
                </a:cubicBezTo>
                <a:cubicBezTo>
                  <a:pt x="1679930" y="868593"/>
                  <a:pt x="1682719" y="868593"/>
                  <a:pt x="1685507" y="871382"/>
                </a:cubicBezTo>
                <a:cubicBezTo>
                  <a:pt x="1665985" y="784911"/>
                  <a:pt x="1624153" y="706809"/>
                  <a:pt x="1568376" y="639863"/>
                </a:cubicBezTo>
                <a:cubicBezTo>
                  <a:pt x="1515388" y="572918"/>
                  <a:pt x="1445667" y="519919"/>
                  <a:pt x="1373157" y="483657"/>
                </a:cubicBezTo>
                <a:cubicBezTo>
                  <a:pt x="1437300" y="522709"/>
                  <a:pt x="1493078" y="575707"/>
                  <a:pt x="1537699" y="637073"/>
                </a:cubicBezTo>
                <a:cubicBezTo>
                  <a:pt x="1582320" y="698441"/>
                  <a:pt x="1615786" y="768175"/>
                  <a:pt x="1632519" y="843489"/>
                </a:cubicBezTo>
                <a:cubicBezTo>
                  <a:pt x="1640886" y="854646"/>
                  <a:pt x="1640886" y="854646"/>
                  <a:pt x="1640886" y="854646"/>
                </a:cubicBezTo>
                <a:cubicBezTo>
                  <a:pt x="1640886" y="857435"/>
                  <a:pt x="1643675" y="860225"/>
                  <a:pt x="1646464" y="865804"/>
                </a:cubicBezTo>
                <a:cubicBezTo>
                  <a:pt x="1649252" y="868593"/>
                  <a:pt x="1649252" y="871382"/>
                  <a:pt x="1652041" y="876962"/>
                </a:cubicBezTo>
                <a:cubicBezTo>
                  <a:pt x="1654830" y="879750"/>
                  <a:pt x="1657619" y="882540"/>
                  <a:pt x="1657619" y="888119"/>
                </a:cubicBezTo>
                <a:cubicBezTo>
                  <a:pt x="1660408" y="893698"/>
                  <a:pt x="1657619" y="899277"/>
                  <a:pt x="1654830" y="902066"/>
                </a:cubicBezTo>
                <a:cubicBezTo>
                  <a:pt x="1652041" y="902066"/>
                  <a:pt x="1649252" y="899277"/>
                  <a:pt x="1646464" y="896487"/>
                </a:cubicBezTo>
                <a:cubicBezTo>
                  <a:pt x="1646464" y="890908"/>
                  <a:pt x="1643675" y="888119"/>
                  <a:pt x="1640886" y="882540"/>
                </a:cubicBezTo>
                <a:cubicBezTo>
                  <a:pt x="1640886" y="885330"/>
                  <a:pt x="1640886" y="890908"/>
                  <a:pt x="1640886" y="893698"/>
                </a:cubicBezTo>
                <a:cubicBezTo>
                  <a:pt x="1640886" y="896487"/>
                  <a:pt x="1640886" y="899277"/>
                  <a:pt x="1640886" y="902066"/>
                </a:cubicBezTo>
                <a:cubicBezTo>
                  <a:pt x="1640886" y="910434"/>
                  <a:pt x="1638097" y="916013"/>
                  <a:pt x="1638097" y="918802"/>
                </a:cubicBezTo>
                <a:cubicBezTo>
                  <a:pt x="1632519" y="929960"/>
                  <a:pt x="1624153" y="935538"/>
                  <a:pt x="1615786" y="935538"/>
                </a:cubicBezTo>
                <a:cubicBezTo>
                  <a:pt x="1604631" y="938328"/>
                  <a:pt x="1596265" y="932749"/>
                  <a:pt x="1587898" y="924381"/>
                </a:cubicBezTo>
                <a:cubicBezTo>
                  <a:pt x="1585109" y="921592"/>
                  <a:pt x="1579532" y="916013"/>
                  <a:pt x="1579532" y="910434"/>
                </a:cubicBezTo>
                <a:cubicBezTo>
                  <a:pt x="1576743" y="907645"/>
                  <a:pt x="1576743" y="904855"/>
                  <a:pt x="1573954" y="902066"/>
                </a:cubicBezTo>
                <a:cubicBezTo>
                  <a:pt x="1573954" y="899277"/>
                  <a:pt x="1573954" y="896487"/>
                  <a:pt x="1571165" y="893698"/>
                </a:cubicBezTo>
                <a:cubicBezTo>
                  <a:pt x="1554432" y="823963"/>
                  <a:pt x="1523755" y="759807"/>
                  <a:pt x="1484711" y="704019"/>
                </a:cubicBezTo>
                <a:cubicBezTo>
                  <a:pt x="1467978" y="687283"/>
                  <a:pt x="1467978" y="687283"/>
                  <a:pt x="1467978" y="687283"/>
                </a:cubicBezTo>
                <a:cubicBezTo>
                  <a:pt x="1462400" y="681704"/>
                  <a:pt x="1454033" y="678914"/>
                  <a:pt x="1448455" y="676125"/>
                </a:cubicBezTo>
                <a:cubicBezTo>
                  <a:pt x="1476344" y="717966"/>
                  <a:pt x="1501444" y="765386"/>
                  <a:pt x="1515388" y="815595"/>
                </a:cubicBezTo>
                <a:cubicBezTo>
                  <a:pt x="1529332" y="865804"/>
                  <a:pt x="1537699" y="916013"/>
                  <a:pt x="1537699" y="966222"/>
                </a:cubicBezTo>
                <a:cubicBezTo>
                  <a:pt x="1537699" y="974590"/>
                  <a:pt x="1534910" y="982958"/>
                  <a:pt x="1526544" y="982958"/>
                </a:cubicBezTo>
                <a:cubicBezTo>
                  <a:pt x="1520966" y="982958"/>
                  <a:pt x="1515388" y="977380"/>
                  <a:pt x="1512599" y="969011"/>
                </a:cubicBezTo>
                <a:cubicBezTo>
                  <a:pt x="1512599" y="963433"/>
                  <a:pt x="1509811" y="957853"/>
                  <a:pt x="1509811" y="955065"/>
                </a:cubicBezTo>
                <a:cubicBezTo>
                  <a:pt x="1507022" y="949486"/>
                  <a:pt x="1507022" y="943907"/>
                  <a:pt x="1504233" y="938328"/>
                </a:cubicBezTo>
                <a:cubicBezTo>
                  <a:pt x="1498655" y="924381"/>
                  <a:pt x="1498655" y="924381"/>
                  <a:pt x="1498655" y="924381"/>
                </a:cubicBezTo>
                <a:cubicBezTo>
                  <a:pt x="1498655" y="921592"/>
                  <a:pt x="1498655" y="918802"/>
                  <a:pt x="1495866" y="916013"/>
                </a:cubicBezTo>
                <a:cubicBezTo>
                  <a:pt x="1493078" y="910434"/>
                  <a:pt x="1493078" y="910434"/>
                  <a:pt x="1493078" y="910434"/>
                </a:cubicBezTo>
                <a:cubicBezTo>
                  <a:pt x="1487500" y="893698"/>
                  <a:pt x="1487500" y="893698"/>
                  <a:pt x="1487500" y="893698"/>
                </a:cubicBezTo>
                <a:cubicBezTo>
                  <a:pt x="1481921" y="879750"/>
                  <a:pt x="1481921" y="879750"/>
                  <a:pt x="1481921" y="879750"/>
                </a:cubicBezTo>
                <a:cubicBezTo>
                  <a:pt x="1479133" y="874172"/>
                  <a:pt x="1479133" y="874172"/>
                  <a:pt x="1479133" y="874172"/>
                </a:cubicBezTo>
                <a:cubicBezTo>
                  <a:pt x="1476344" y="865804"/>
                  <a:pt x="1476344" y="865804"/>
                  <a:pt x="1476344" y="865804"/>
                </a:cubicBezTo>
                <a:cubicBezTo>
                  <a:pt x="1467978" y="851857"/>
                  <a:pt x="1467978" y="851857"/>
                  <a:pt x="1467978" y="851857"/>
                </a:cubicBezTo>
                <a:cubicBezTo>
                  <a:pt x="1459611" y="840699"/>
                  <a:pt x="1459611" y="840699"/>
                  <a:pt x="1459611" y="840699"/>
                </a:cubicBezTo>
                <a:cubicBezTo>
                  <a:pt x="1456823" y="832331"/>
                  <a:pt x="1456823" y="832331"/>
                  <a:pt x="1456823" y="832331"/>
                </a:cubicBezTo>
                <a:cubicBezTo>
                  <a:pt x="1456823" y="832331"/>
                  <a:pt x="1454033" y="829542"/>
                  <a:pt x="1454033" y="826752"/>
                </a:cubicBezTo>
                <a:cubicBezTo>
                  <a:pt x="1445667" y="812805"/>
                  <a:pt x="1445667" y="812805"/>
                  <a:pt x="1445667" y="812805"/>
                </a:cubicBezTo>
                <a:cubicBezTo>
                  <a:pt x="1437300" y="801647"/>
                  <a:pt x="1437300" y="801647"/>
                  <a:pt x="1437300" y="801647"/>
                </a:cubicBezTo>
                <a:cubicBezTo>
                  <a:pt x="1431722" y="796069"/>
                  <a:pt x="1431722" y="796069"/>
                  <a:pt x="1431722" y="796069"/>
                </a:cubicBezTo>
                <a:cubicBezTo>
                  <a:pt x="1431722" y="793279"/>
                  <a:pt x="1428934" y="790490"/>
                  <a:pt x="1426145" y="787701"/>
                </a:cubicBezTo>
                <a:cubicBezTo>
                  <a:pt x="1417778" y="776543"/>
                  <a:pt x="1417778" y="776543"/>
                  <a:pt x="1417778" y="776543"/>
                </a:cubicBezTo>
                <a:cubicBezTo>
                  <a:pt x="1409412" y="765386"/>
                  <a:pt x="1409412" y="765386"/>
                  <a:pt x="1409412" y="765386"/>
                </a:cubicBezTo>
                <a:cubicBezTo>
                  <a:pt x="1403834" y="759807"/>
                  <a:pt x="1403834" y="759807"/>
                  <a:pt x="1403834" y="759807"/>
                </a:cubicBezTo>
                <a:cubicBezTo>
                  <a:pt x="1403834" y="757017"/>
                  <a:pt x="1401045" y="757017"/>
                  <a:pt x="1398256" y="754228"/>
                </a:cubicBezTo>
                <a:cubicBezTo>
                  <a:pt x="1389890" y="743071"/>
                  <a:pt x="1389890" y="743071"/>
                  <a:pt x="1389890" y="743071"/>
                </a:cubicBezTo>
                <a:cubicBezTo>
                  <a:pt x="1378734" y="731913"/>
                  <a:pt x="1378734" y="731913"/>
                  <a:pt x="1378734" y="731913"/>
                </a:cubicBezTo>
                <a:cubicBezTo>
                  <a:pt x="1373157" y="726334"/>
                  <a:pt x="1373157" y="726334"/>
                  <a:pt x="1373157" y="726334"/>
                </a:cubicBezTo>
                <a:cubicBezTo>
                  <a:pt x="1373157" y="726334"/>
                  <a:pt x="1370368" y="723544"/>
                  <a:pt x="1367579" y="723544"/>
                </a:cubicBezTo>
                <a:cubicBezTo>
                  <a:pt x="1356424" y="712387"/>
                  <a:pt x="1356424" y="712387"/>
                  <a:pt x="1356424" y="712387"/>
                </a:cubicBezTo>
                <a:cubicBezTo>
                  <a:pt x="1353635" y="709598"/>
                  <a:pt x="1350846" y="706809"/>
                  <a:pt x="1345268" y="704019"/>
                </a:cubicBezTo>
                <a:cubicBezTo>
                  <a:pt x="1339691" y="698441"/>
                  <a:pt x="1339691" y="698441"/>
                  <a:pt x="1339691" y="698441"/>
                </a:cubicBezTo>
                <a:cubicBezTo>
                  <a:pt x="1339691" y="695651"/>
                  <a:pt x="1336902" y="695651"/>
                  <a:pt x="1334113" y="692861"/>
                </a:cubicBezTo>
                <a:cubicBezTo>
                  <a:pt x="1322958" y="684493"/>
                  <a:pt x="1322958" y="684493"/>
                  <a:pt x="1322958" y="684493"/>
                </a:cubicBezTo>
                <a:cubicBezTo>
                  <a:pt x="1320169" y="681704"/>
                  <a:pt x="1314591" y="678914"/>
                  <a:pt x="1311802" y="676125"/>
                </a:cubicBezTo>
                <a:cubicBezTo>
                  <a:pt x="1281125" y="653810"/>
                  <a:pt x="1247659" y="637073"/>
                  <a:pt x="1211404" y="623127"/>
                </a:cubicBezTo>
                <a:cubicBezTo>
                  <a:pt x="1208615" y="623127"/>
                  <a:pt x="1203038" y="623127"/>
                  <a:pt x="1200249" y="623127"/>
                </a:cubicBezTo>
                <a:cubicBezTo>
                  <a:pt x="1189093" y="625916"/>
                  <a:pt x="1189093" y="625916"/>
                  <a:pt x="1189093" y="625916"/>
                </a:cubicBezTo>
                <a:cubicBezTo>
                  <a:pt x="1183516" y="625916"/>
                  <a:pt x="1175149" y="625916"/>
                  <a:pt x="1169572" y="628705"/>
                </a:cubicBezTo>
                <a:cubicBezTo>
                  <a:pt x="1158416" y="628705"/>
                  <a:pt x="1158416" y="628705"/>
                  <a:pt x="1158416" y="628705"/>
                </a:cubicBezTo>
                <a:cubicBezTo>
                  <a:pt x="1158416" y="628705"/>
                  <a:pt x="1158416" y="631495"/>
                  <a:pt x="1155627" y="631495"/>
                </a:cubicBezTo>
                <a:cubicBezTo>
                  <a:pt x="1150050" y="631495"/>
                  <a:pt x="1150050" y="631495"/>
                  <a:pt x="1150050" y="631495"/>
                </a:cubicBezTo>
                <a:cubicBezTo>
                  <a:pt x="1141683" y="637073"/>
                  <a:pt x="1141683" y="637073"/>
                  <a:pt x="1141683" y="637073"/>
                </a:cubicBezTo>
                <a:cubicBezTo>
                  <a:pt x="1138894" y="637073"/>
                  <a:pt x="1138894" y="637073"/>
                  <a:pt x="1138894" y="637073"/>
                </a:cubicBezTo>
                <a:cubicBezTo>
                  <a:pt x="1133317" y="637073"/>
                  <a:pt x="1133317" y="637073"/>
                  <a:pt x="1133317" y="637073"/>
                </a:cubicBezTo>
                <a:cubicBezTo>
                  <a:pt x="1119372" y="639863"/>
                  <a:pt x="1119372" y="639863"/>
                  <a:pt x="1119372" y="639863"/>
                </a:cubicBezTo>
                <a:cubicBezTo>
                  <a:pt x="1113794" y="642652"/>
                  <a:pt x="1113794" y="642652"/>
                  <a:pt x="1113794" y="642652"/>
                </a:cubicBezTo>
                <a:lnTo>
                  <a:pt x="1111005" y="642652"/>
                </a:lnTo>
                <a:lnTo>
                  <a:pt x="1108914" y="642652"/>
                </a:lnTo>
                <a:cubicBezTo>
                  <a:pt x="1108216" y="642652"/>
                  <a:pt x="1108216" y="642652"/>
                  <a:pt x="1108216" y="642652"/>
                </a:cubicBezTo>
                <a:lnTo>
                  <a:pt x="1109793" y="643172"/>
                </a:lnTo>
                <a:lnTo>
                  <a:pt x="1091483" y="651020"/>
                </a:lnTo>
                <a:cubicBezTo>
                  <a:pt x="1088695" y="651020"/>
                  <a:pt x="1085906" y="653810"/>
                  <a:pt x="1083117" y="653810"/>
                </a:cubicBezTo>
                <a:cubicBezTo>
                  <a:pt x="1074750" y="659388"/>
                  <a:pt x="1074750" y="659388"/>
                  <a:pt x="1074750" y="659388"/>
                </a:cubicBezTo>
                <a:cubicBezTo>
                  <a:pt x="1069173" y="662178"/>
                  <a:pt x="1063595" y="664968"/>
                  <a:pt x="1058017" y="667756"/>
                </a:cubicBezTo>
                <a:cubicBezTo>
                  <a:pt x="1063595" y="667756"/>
                  <a:pt x="1069173" y="670546"/>
                  <a:pt x="1071962" y="670546"/>
                </a:cubicBezTo>
                <a:cubicBezTo>
                  <a:pt x="1077539" y="670546"/>
                  <a:pt x="1080328" y="670546"/>
                  <a:pt x="1085906" y="673336"/>
                </a:cubicBezTo>
                <a:cubicBezTo>
                  <a:pt x="1088695" y="673336"/>
                  <a:pt x="1094272" y="673336"/>
                  <a:pt x="1097061" y="673336"/>
                </a:cubicBezTo>
                <a:cubicBezTo>
                  <a:pt x="1099850" y="673336"/>
                  <a:pt x="1102639" y="676125"/>
                  <a:pt x="1102639" y="676125"/>
                </a:cubicBezTo>
                <a:cubicBezTo>
                  <a:pt x="1094272" y="673336"/>
                  <a:pt x="1099850" y="673336"/>
                  <a:pt x="1097061" y="673336"/>
                </a:cubicBezTo>
                <a:cubicBezTo>
                  <a:pt x="1099850" y="673336"/>
                  <a:pt x="1099850" y="673336"/>
                  <a:pt x="1099850" y="673336"/>
                </a:cubicBezTo>
                <a:cubicBezTo>
                  <a:pt x="1102639" y="673336"/>
                  <a:pt x="1102639" y="673336"/>
                  <a:pt x="1102639" y="673336"/>
                </a:cubicBezTo>
                <a:cubicBezTo>
                  <a:pt x="1108216" y="676125"/>
                  <a:pt x="1108216" y="676125"/>
                  <a:pt x="1108216" y="676125"/>
                </a:cubicBezTo>
                <a:cubicBezTo>
                  <a:pt x="1113794" y="676125"/>
                  <a:pt x="1119372" y="678914"/>
                  <a:pt x="1127739" y="678914"/>
                </a:cubicBezTo>
                <a:cubicBezTo>
                  <a:pt x="1130528" y="678914"/>
                  <a:pt x="1130528" y="678914"/>
                  <a:pt x="1130528" y="678914"/>
                </a:cubicBezTo>
                <a:cubicBezTo>
                  <a:pt x="1133317" y="678914"/>
                  <a:pt x="1133317" y="681704"/>
                  <a:pt x="1136106" y="681704"/>
                </a:cubicBezTo>
                <a:cubicBezTo>
                  <a:pt x="1136106" y="681704"/>
                  <a:pt x="1138894" y="681704"/>
                  <a:pt x="1138894" y="681704"/>
                </a:cubicBezTo>
                <a:cubicBezTo>
                  <a:pt x="1141683" y="681704"/>
                  <a:pt x="1144472" y="681704"/>
                  <a:pt x="1144472" y="681704"/>
                </a:cubicBezTo>
                <a:cubicBezTo>
                  <a:pt x="1150050" y="681704"/>
                  <a:pt x="1152839" y="681704"/>
                  <a:pt x="1158416" y="684493"/>
                </a:cubicBezTo>
                <a:cubicBezTo>
                  <a:pt x="1161205" y="684493"/>
                  <a:pt x="1166783" y="684493"/>
                  <a:pt x="1169572" y="684493"/>
                </a:cubicBezTo>
                <a:cubicBezTo>
                  <a:pt x="1175149" y="687283"/>
                  <a:pt x="1175149" y="687283"/>
                  <a:pt x="1175149" y="687283"/>
                </a:cubicBezTo>
                <a:cubicBezTo>
                  <a:pt x="1177938" y="687283"/>
                  <a:pt x="1180727" y="687283"/>
                  <a:pt x="1180727" y="687283"/>
                </a:cubicBezTo>
                <a:cubicBezTo>
                  <a:pt x="1186305" y="690072"/>
                  <a:pt x="1189093" y="690072"/>
                  <a:pt x="1194671" y="690072"/>
                </a:cubicBezTo>
                <a:cubicBezTo>
                  <a:pt x="1197460" y="690072"/>
                  <a:pt x="1203038" y="692861"/>
                  <a:pt x="1205827" y="692861"/>
                </a:cubicBezTo>
                <a:cubicBezTo>
                  <a:pt x="1211404" y="692861"/>
                  <a:pt x="1214193" y="695651"/>
                  <a:pt x="1219771" y="695651"/>
                </a:cubicBezTo>
                <a:cubicBezTo>
                  <a:pt x="1222560" y="698441"/>
                  <a:pt x="1228137" y="698441"/>
                  <a:pt x="1230926" y="698441"/>
                </a:cubicBezTo>
                <a:cubicBezTo>
                  <a:pt x="1236504" y="701229"/>
                  <a:pt x="1239293" y="701229"/>
                  <a:pt x="1244870" y="704019"/>
                </a:cubicBezTo>
                <a:cubicBezTo>
                  <a:pt x="1253237" y="706809"/>
                  <a:pt x="1258814" y="709598"/>
                  <a:pt x="1269970" y="712387"/>
                </a:cubicBezTo>
                <a:cubicBezTo>
                  <a:pt x="1283914" y="717966"/>
                  <a:pt x="1300647" y="726334"/>
                  <a:pt x="1317380" y="734702"/>
                </a:cubicBezTo>
                <a:cubicBezTo>
                  <a:pt x="1325747" y="737492"/>
                  <a:pt x="1334113" y="743071"/>
                  <a:pt x="1342480" y="748649"/>
                </a:cubicBezTo>
                <a:cubicBezTo>
                  <a:pt x="1345268" y="748649"/>
                  <a:pt x="1345268" y="751439"/>
                  <a:pt x="1348057" y="751439"/>
                </a:cubicBezTo>
                <a:cubicBezTo>
                  <a:pt x="1353635" y="757017"/>
                  <a:pt x="1353635" y="757017"/>
                  <a:pt x="1353635" y="757017"/>
                </a:cubicBezTo>
                <a:cubicBezTo>
                  <a:pt x="1356424" y="759807"/>
                  <a:pt x="1362001" y="762596"/>
                  <a:pt x="1364790" y="765386"/>
                </a:cubicBezTo>
                <a:cubicBezTo>
                  <a:pt x="1367579" y="768175"/>
                  <a:pt x="1373157" y="770964"/>
                  <a:pt x="1375946" y="773754"/>
                </a:cubicBezTo>
                <a:cubicBezTo>
                  <a:pt x="1378734" y="776543"/>
                  <a:pt x="1384312" y="782122"/>
                  <a:pt x="1387101" y="784911"/>
                </a:cubicBezTo>
                <a:cubicBezTo>
                  <a:pt x="1392679" y="790490"/>
                  <a:pt x="1401045" y="798859"/>
                  <a:pt x="1406623" y="807227"/>
                </a:cubicBezTo>
                <a:cubicBezTo>
                  <a:pt x="1409412" y="810016"/>
                  <a:pt x="1412201" y="812805"/>
                  <a:pt x="1414989" y="818384"/>
                </a:cubicBezTo>
                <a:cubicBezTo>
                  <a:pt x="1420567" y="823963"/>
                  <a:pt x="1420567" y="823963"/>
                  <a:pt x="1420567" y="823963"/>
                </a:cubicBezTo>
                <a:cubicBezTo>
                  <a:pt x="1423356" y="826752"/>
                  <a:pt x="1423356" y="826752"/>
                  <a:pt x="1423356" y="829542"/>
                </a:cubicBezTo>
                <a:cubicBezTo>
                  <a:pt x="1426145" y="835120"/>
                  <a:pt x="1428934" y="837910"/>
                  <a:pt x="1431722" y="843489"/>
                </a:cubicBezTo>
                <a:cubicBezTo>
                  <a:pt x="1434512" y="846278"/>
                  <a:pt x="1437300" y="851857"/>
                  <a:pt x="1440090" y="857435"/>
                </a:cubicBezTo>
                <a:cubicBezTo>
                  <a:pt x="1442878" y="860225"/>
                  <a:pt x="1440090" y="863014"/>
                  <a:pt x="1437300" y="865804"/>
                </a:cubicBezTo>
                <a:cubicBezTo>
                  <a:pt x="1434512" y="868593"/>
                  <a:pt x="1431722" y="865804"/>
                  <a:pt x="1428934" y="863014"/>
                </a:cubicBezTo>
                <a:cubicBezTo>
                  <a:pt x="1426145" y="857435"/>
                  <a:pt x="1423356" y="854646"/>
                  <a:pt x="1420567" y="849067"/>
                </a:cubicBezTo>
                <a:cubicBezTo>
                  <a:pt x="1417778" y="846278"/>
                  <a:pt x="1414989" y="840699"/>
                  <a:pt x="1412201" y="837910"/>
                </a:cubicBezTo>
                <a:cubicBezTo>
                  <a:pt x="1409412" y="829542"/>
                  <a:pt x="1401045" y="823963"/>
                  <a:pt x="1395467" y="815595"/>
                </a:cubicBezTo>
                <a:cubicBezTo>
                  <a:pt x="1381523" y="801647"/>
                  <a:pt x="1370368" y="790490"/>
                  <a:pt x="1353635" y="779332"/>
                </a:cubicBezTo>
                <a:cubicBezTo>
                  <a:pt x="1325747" y="757017"/>
                  <a:pt x="1295069" y="740281"/>
                  <a:pt x="1261603" y="726334"/>
                </a:cubicBezTo>
                <a:cubicBezTo>
                  <a:pt x="1236504" y="715176"/>
                  <a:pt x="1208615" y="706809"/>
                  <a:pt x="1183516" y="704019"/>
                </a:cubicBezTo>
                <a:cubicBezTo>
                  <a:pt x="1172360" y="701229"/>
                  <a:pt x="1158416" y="701229"/>
                  <a:pt x="1147261" y="701229"/>
                </a:cubicBezTo>
                <a:cubicBezTo>
                  <a:pt x="1141683" y="701229"/>
                  <a:pt x="1138894" y="701229"/>
                  <a:pt x="1136106" y="701229"/>
                </a:cubicBezTo>
                <a:cubicBezTo>
                  <a:pt x="1136106" y="701229"/>
                  <a:pt x="1133317" y="701229"/>
                  <a:pt x="1133317" y="701229"/>
                </a:cubicBezTo>
                <a:cubicBezTo>
                  <a:pt x="1127739" y="704019"/>
                  <a:pt x="1127739" y="704019"/>
                  <a:pt x="1127739" y="704019"/>
                </a:cubicBezTo>
                <a:cubicBezTo>
                  <a:pt x="1122161" y="704019"/>
                  <a:pt x="1122161" y="704019"/>
                  <a:pt x="1122161" y="704019"/>
                </a:cubicBezTo>
                <a:cubicBezTo>
                  <a:pt x="1119372" y="704019"/>
                  <a:pt x="1119372" y="704019"/>
                  <a:pt x="1119372" y="704019"/>
                </a:cubicBezTo>
                <a:cubicBezTo>
                  <a:pt x="1119372" y="706809"/>
                  <a:pt x="1119372" y="706809"/>
                  <a:pt x="1119372" y="706809"/>
                </a:cubicBezTo>
                <a:cubicBezTo>
                  <a:pt x="1119372" y="706809"/>
                  <a:pt x="1122161" y="706809"/>
                  <a:pt x="1122161" y="706809"/>
                </a:cubicBezTo>
                <a:cubicBezTo>
                  <a:pt x="1124950" y="706809"/>
                  <a:pt x="1124950" y="709598"/>
                  <a:pt x="1127739" y="709598"/>
                </a:cubicBezTo>
                <a:cubicBezTo>
                  <a:pt x="1130528" y="709598"/>
                  <a:pt x="1130528" y="709598"/>
                  <a:pt x="1130528" y="709598"/>
                </a:cubicBezTo>
                <a:cubicBezTo>
                  <a:pt x="1133317" y="709598"/>
                  <a:pt x="1133317" y="709598"/>
                  <a:pt x="1133317" y="709598"/>
                </a:cubicBezTo>
                <a:cubicBezTo>
                  <a:pt x="1136106" y="709598"/>
                  <a:pt x="1138894" y="712387"/>
                  <a:pt x="1141683" y="712387"/>
                </a:cubicBezTo>
                <a:cubicBezTo>
                  <a:pt x="1147261" y="712387"/>
                  <a:pt x="1147261" y="712387"/>
                  <a:pt x="1147261" y="712387"/>
                </a:cubicBezTo>
                <a:cubicBezTo>
                  <a:pt x="1150050" y="715176"/>
                  <a:pt x="1150050" y="715176"/>
                  <a:pt x="1150050" y="715176"/>
                </a:cubicBezTo>
                <a:cubicBezTo>
                  <a:pt x="1152839" y="715176"/>
                  <a:pt x="1155627" y="715176"/>
                  <a:pt x="1158416" y="715176"/>
                </a:cubicBezTo>
                <a:cubicBezTo>
                  <a:pt x="1161205" y="715176"/>
                  <a:pt x="1161205" y="715176"/>
                  <a:pt x="1163994" y="717966"/>
                </a:cubicBezTo>
                <a:cubicBezTo>
                  <a:pt x="1166783" y="717966"/>
                  <a:pt x="1166783" y="717966"/>
                  <a:pt x="1166783" y="717966"/>
                </a:cubicBezTo>
                <a:cubicBezTo>
                  <a:pt x="1169572" y="717966"/>
                  <a:pt x="1172360" y="720756"/>
                  <a:pt x="1175149" y="720756"/>
                </a:cubicBezTo>
                <a:cubicBezTo>
                  <a:pt x="1197460" y="726334"/>
                  <a:pt x="1219771" y="734702"/>
                  <a:pt x="1242081" y="745860"/>
                </a:cubicBezTo>
                <a:cubicBezTo>
                  <a:pt x="1264392" y="754228"/>
                  <a:pt x="1286703" y="768175"/>
                  <a:pt x="1306225" y="784911"/>
                </a:cubicBezTo>
                <a:cubicBezTo>
                  <a:pt x="1325747" y="798859"/>
                  <a:pt x="1345268" y="818384"/>
                  <a:pt x="1359213" y="840699"/>
                </a:cubicBezTo>
                <a:cubicBezTo>
                  <a:pt x="1364790" y="843489"/>
                  <a:pt x="1364790" y="849067"/>
                  <a:pt x="1362001" y="851857"/>
                </a:cubicBezTo>
                <a:cubicBezTo>
                  <a:pt x="1364790" y="851857"/>
                  <a:pt x="1367579" y="851857"/>
                  <a:pt x="1367579" y="851857"/>
                </a:cubicBezTo>
                <a:cubicBezTo>
                  <a:pt x="1381523" y="860225"/>
                  <a:pt x="1395467" y="871382"/>
                  <a:pt x="1403834" y="885330"/>
                </a:cubicBezTo>
                <a:cubicBezTo>
                  <a:pt x="1406623" y="888119"/>
                  <a:pt x="1406623" y="890908"/>
                  <a:pt x="1403834" y="893698"/>
                </a:cubicBezTo>
                <a:cubicBezTo>
                  <a:pt x="1401045" y="896487"/>
                  <a:pt x="1398256" y="896487"/>
                  <a:pt x="1395467" y="893698"/>
                </a:cubicBezTo>
                <a:cubicBezTo>
                  <a:pt x="1392679" y="890908"/>
                  <a:pt x="1389890" y="885330"/>
                  <a:pt x="1387101" y="882540"/>
                </a:cubicBezTo>
                <a:cubicBezTo>
                  <a:pt x="1384312" y="879750"/>
                  <a:pt x="1381523" y="876962"/>
                  <a:pt x="1378734" y="876962"/>
                </a:cubicBezTo>
                <a:cubicBezTo>
                  <a:pt x="1375946" y="874172"/>
                  <a:pt x="1373157" y="871382"/>
                  <a:pt x="1370368" y="868593"/>
                </a:cubicBezTo>
                <a:cubicBezTo>
                  <a:pt x="1367579" y="865804"/>
                  <a:pt x="1364790" y="865804"/>
                  <a:pt x="1362001" y="863014"/>
                </a:cubicBezTo>
                <a:cubicBezTo>
                  <a:pt x="1359213" y="860225"/>
                  <a:pt x="1359213" y="860225"/>
                  <a:pt x="1359213" y="857435"/>
                </a:cubicBezTo>
                <a:cubicBezTo>
                  <a:pt x="1353635" y="860225"/>
                  <a:pt x="1348057" y="860225"/>
                  <a:pt x="1342480" y="857435"/>
                </a:cubicBezTo>
                <a:cubicBezTo>
                  <a:pt x="1300647" y="823963"/>
                  <a:pt x="1258814" y="798859"/>
                  <a:pt x="1216982" y="782122"/>
                </a:cubicBezTo>
                <a:cubicBezTo>
                  <a:pt x="1197460" y="773754"/>
                  <a:pt x="1177938" y="768175"/>
                  <a:pt x="1155627" y="762596"/>
                </a:cubicBezTo>
                <a:cubicBezTo>
                  <a:pt x="1150050" y="762596"/>
                  <a:pt x="1144472" y="762596"/>
                  <a:pt x="1141683" y="759807"/>
                </a:cubicBezTo>
                <a:cubicBezTo>
                  <a:pt x="1136106" y="759807"/>
                  <a:pt x="1130528" y="759807"/>
                  <a:pt x="1124950" y="759807"/>
                </a:cubicBezTo>
                <a:cubicBezTo>
                  <a:pt x="1116583" y="757017"/>
                  <a:pt x="1116583" y="757017"/>
                  <a:pt x="1116583" y="757017"/>
                </a:cubicBezTo>
                <a:cubicBezTo>
                  <a:pt x="1113794" y="757017"/>
                  <a:pt x="1113794" y="757017"/>
                  <a:pt x="1113794" y="757017"/>
                </a:cubicBezTo>
                <a:cubicBezTo>
                  <a:pt x="1113794" y="757017"/>
                  <a:pt x="1113794" y="757017"/>
                  <a:pt x="1111005" y="757017"/>
                </a:cubicBezTo>
                <a:cubicBezTo>
                  <a:pt x="1111005" y="759807"/>
                  <a:pt x="1108216" y="759807"/>
                  <a:pt x="1108216" y="759807"/>
                </a:cubicBezTo>
                <a:cubicBezTo>
                  <a:pt x="1105428" y="759807"/>
                  <a:pt x="1105428" y="759807"/>
                  <a:pt x="1099850" y="759807"/>
                </a:cubicBezTo>
                <a:cubicBezTo>
                  <a:pt x="1097061" y="762596"/>
                  <a:pt x="1094272" y="768175"/>
                  <a:pt x="1088695" y="770964"/>
                </a:cubicBezTo>
                <a:cubicBezTo>
                  <a:pt x="1085906" y="773754"/>
                  <a:pt x="1083117" y="776543"/>
                  <a:pt x="1077539" y="776543"/>
                </a:cubicBezTo>
                <a:cubicBezTo>
                  <a:pt x="1074750" y="776543"/>
                  <a:pt x="1071962" y="779332"/>
                  <a:pt x="1069173" y="779332"/>
                </a:cubicBezTo>
                <a:cubicBezTo>
                  <a:pt x="1085906" y="782122"/>
                  <a:pt x="1074750" y="779332"/>
                  <a:pt x="1077539" y="782122"/>
                </a:cubicBezTo>
                <a:cubicBezTo>
                  <a:pt x="1074750" y="782122"/>
                  <a:pt x="1074750" y="782122"/>
                  <a:pt x="1074750" y="782122"/>
                </a:cubicBezTo>
                <a:cubicBezTo>
                  <a:pt x="1071962" y="784911"/>
                  <a:pt x="1069173" y="784911"/>
                  <a:pt x="1066384" y="784911"/>
                </a:cubicBezTo>
                <a:cubicBezTo>
                  <a:pt x="1066384" y="784911"/>
                  <a:pt x="1063595" y="784911"/>
                  <a:pt x="1063595" y="784911"/>
                </a:cubicBezTo>
                <a:cubicBezTo>
                  <a:pt x="1060806" y="784911"/>
                  <a:pt x="1060806" y="784911"/>
                  <a:pt x="1060806" y="782122"/>
                </a:cubicBezTo>
                <a:cubicBezTo>
                  <a:pt x="1052440" y="779332"/>
                  <a:pt x="1052440" y="779332"/>
                  <a:pt x="1052440" y="779332"/>
                </a:cubicBezTo>
                <a:cubicBezTo>
                  <a:pt x="1024551" y="765386"/>
                  <a:pt x="993874" y="759807"/>
                  <a:pt x="960408" y="759807"/>
                </a:cubicBezTo>
                <a:cubicBezTo>
                  <a:pt x="960408" y="759807"/>
                  <a:pt x="957619" y="762596"/>
                  <a:pt x="957619" y="765386"/>
                </a:cubicBezTo>
                <a:cubicBezTo>
                  <a:pt x="954830" y="765386"/>
                  <a:pt x="954830" y="768175"/>
                  <a:pt x="952042" y="768175"/>
                </a:cubicBezTo>
                <a:cubicBezTo>
                  <a:pt x="949253" y="770964"/>
                  <a:pt x="946464" y="773754"/>
                  <a:pt x="943675" y="776543"/>
                </a:cubicBezTo>
                <a:cubicBezTo>
                  <a:pt x="932520" y="787701"/>
                  <a:pt x="924153" y="801647"/>
                  <a:pt x="915787" y="812805"/>
                </a:cubicBezTo>
                <a:cubicBezTo>
                  <a:pt x="910209" y="826752"/>
                  <a:pt x="904631" y="837910"/>
                  <a:pt x="899054" y="851857"/>
                </a:cubicBezTo>
                <a:cubicBezTo>
                  <a:pt x="901842" y="854646"/>
                  <a:pt x="904631" y="857435"/>
                  <a:pt x="907420" y="860225"/>
                </a:cubicBezTo>
                <a:cubicBezTo>
                  <a:pt x="912998" y="865804"/>
                  <a:pt x="912998" y="871382"/>
                  <a:pt x="915787" y="874172"/>
                </a:cubicBezTo>
                <a:cubicBezTo>
                  <a:pt x="915787" y="879750"/>
                  <a:pt x="915787" y="882540"/>
                  <a:pt x="912998" y="885330"/>
                </a:cubicBezTo>
                <a:cubicBezTo>
                  <a:pt x="910209" y="885330"/>
                  <a:pt x="910209" y="888119"/>
                  <a:pt x="907420" y="888119"/>
                </a:cubicBezTo>
                <a:cubicBezTo>
                  <a:pt x="912998" y="888119"/>
                  <a:pt x="912998" y="888119"/>
                  <a:pt x="912998" y="888119"/>
                </a:cubicBezTo>
                <a:cubicBezTo>
                  <a:pt x="915787" y="888119"/>
                  <a:pt x="915787" y="888119"/>
                  <a:pt x="918576" y="885330"/>
                </a:cubicBezTo>
                <a:cubicBezTo>
                  <a:pt x="918576" y="885330"/>
                  <a:pt x="921364" y="885330"/>
                  <a:pt x="921364" y="885330"/>
                </a:cubicBezTo>
                <a:cubicBezTo>
                  <a:pt x="924153" y="885330"/>
                  <a:pt x="924153" y="885330"/>
                  <a:pt x="924153" y="885330"/>
                </a:cubicBezTo>
                <a:cubicBezTo>
                  <a:pt x="929731" y="885330"/>
                  <a:pt x="929731" y="885330"/>
                  <a:pt x="929731" y="885330"/>
                </a:cubicBezTo>
                <a:cubicBezTo>
                  <a:pt x="929731" y="885330"/>
                  <a:pt x="932520" y="885330"/>
                  <a:pt x="932520" y="885330"/>
                </a:cubicBezTo>
                <a:cubicBezTo>
                  <a:pt x="940886" y="879750"/>
                  <a:pt x="946464" y="876962"/>
                  <a:pt x="952042" y="874172"/>
                </a:cubicBezTo>
                <a:cubicBezTo>
                  <a:pt x="954830" y="871382"/>
                  <a:pt x="954830" y="871382"/>
                  <a:pt x="957619" y="868593"/>
                </a:cubicBezTo>
                <a:cubicBezTo>
                  <a:pt x="960408" y="868593"/>
                  <a:pt x="960408" y="868593"/>
                  <a:pt x="963197" y="865804"/>
                </a:cubicBezTo>
                <a:cubicBezTo>
                  <a:pt x="965986" y="863014"/>
                  <a:pt x="971563" y="860225"/>
                  <a:pt x="974352" y="860225"/>
                </a:cubicBezTo>
                <a:cubicBezTo>
                  <a:pt x="982719" y="854646"/>
                  <a:pt x="988296" y="849067"/>
                  <a:pt x="996663" y="846278"/>
                </a:cubicBezTo>
                <a:cubicBezTo>
                  <a:pt x="999452" y="843489"/>
                  <a:pt x="999452" y="843489"/>
                  <a:pt x="999452" y="843489"/>
                </a:cubicBezTo>
                <a:cubicBezTo>
                  <a:pt x="1002241" y="843489"/>
                  <a:pt x="1002241" y="843489"/>
                  <a:pt x="1002241" y="843489"/>
                </a:cubicBezTo>
                <a:cubicBezTo>
                  <a:pt x="1005029" y="840699"/>
                  <a:pt x="1005029" y="840699"/>
                  <a:pt x="1007818" y="840699"/>
                </a:cubicBezTo>
                <a:cubicBezTo>
                  <a:pt x="1010607" y="837910"/>
                  <a:pt x="1010607" y="837910"/>
                  <a:pt x="1010607" y="837910"/>
                </a:cubicBezTo>
                <a:cubicBezTo>
                  <a:pt x="1013396" y="837910"/>
                  <a:pt x="1013396" y="837910"/>
                  <a:pt x="1016185" y="835120"/>
                </a:cubicBezTo>
                <a:cubicBezTo>
                  <a:pt x="1018974" y="835120"/>
                  <a:pt x="1021763" y="835120"/>
                  <a:pt x="1024551" y="832331"/>
                </a:cubicBezTo>
                <a:cubicBezTo>
                  <a:pt x="1024551" y="832331"/>
                  <a:pt x="1027340" y="829542"/>
                  <a:pt x="1030129" y="829542"/>
                </a:cubicBezTo>
                <a:cubicBezTo>
                  <a:pt x="1032918" y="829542"/>
                  <a:pt x="1035707" y="826752"/>
                  <a:pt x="1038496" y="826752"/>
                </a:cubicBezTo>
                <a:cubicBezTo>
                  <a:pt x="1041284" y="826752"/>
                  <a:pt x="1041284" y="823963"/>
                  <a:pt x="1044073" y="823963"/>
                </a:cubicBezTo>
                <a:cubicBezTo>
                  <a:pt x="1046862" y="823963"/>
                  <a:pt x="1049651" y="823963"/>
                  <a:pt x="1052440" y="821174"/>
                </a:cubicBezTo>
                <a:cubicBezTo>
                  <a:pt x="1055229" y="821174"/>
                  <a:pt x="1055229" y="821174"/>
                  <a:pt x="1058017" y="821174"/>
                </a:cubicBezTo>
                <a:cubicBezTo>
                  <a:pt x="1060806" y="821174"/>
                  <a:pt x="1060806" y="821174"/>
                  <a:pt x="1060806" y="821174"/>
                </a:cubicBezTo>
                <a:cubicBezTo>
                  <a:pt x="1066384" y="818384"/>
                  <a:pt x="1066384" y="818384"/>
                  <a:pt x="1066384" y="818384"/>
                </a:cubicBezTo>
                <a:cubicBezTo>
                  <a:pt x="1069173" y="818384"/>
                  <a:pt x="1069173" y="818384"/>
                  <a:pt x="1069173" y="818384"/>
                </a:cubicBezTo>
                <a:cubicBezTo>
                  <a:pt x="1064293" y="816990"/>
                  <a:pt x="1061504" y="816117"/>
                  <a:pt x="1059979" y="815595"/>
                </a:cubicBezTo>
                <a:lnTo>
                  <a:pt x="1060806" y="815595"/>
                </a:lnTo>
                <a:cubicBezTo>
                  <a:pt x="1063595" y="815595"/>
                  <a:pt x="1063595" y="815595"/>
                  <a:pt x="1063595" y="815595"/>
                </a:cubicBezTo>
                <a:cubicBezTo>
                  <a:pt x="1069173" y="815595"/>
                  <a:pt x="1077539" y="818384"/>
                  <a:pt x="1085906" y="818384"/>
                </a:cubicBezTo>
                <a:cubicBezTo>
                  <a:pt x="1088695" y="818384"/>
                  <a:pt x="1088695" y="818384"/>
                  <a:pt x="1088695" y="818384"/>
                </a:cubicBezTo>
                <a:cubicBezTo>
                  <a:pt x="1091483" y="815595"/>
                  <a:pt x="1091483" y="815595"/>
                  <a:pt x="1091483" y="815595"/>
                </a:cubicBezTo>
                <a:cubicBezTo>
                  <a:pt x="1091483" y="812805"/>
                  <a:pt x="1091483" y="812805"/>
                  <a:pt x="1091483" y="812805"/>
                </a:cubicBezTo>
                <a:cubicBezTo>
                  <a:pt x="1094272" y="812805"/>
                  <a:pt x="1094272" y="812805"/>
                  <a:pt x="1094272" y="812805"/>
                </a:cubicBezTo>
                <a:cubicBezTo>
                  <a:pt x="1097061" y="812805"/>
                  <a:pt x="1097061" y="812805"/>
                  <a:pt x="1097061" y="812805"/>
                </a:cubicBezTo>
                <a:cubicBezTo>
                  <a:pt x="1105428" y="812805"/>
                  <a:pt x="1105428" y="812805"/>
                  <a:pt x="1105428" y="812805"/>
                </a:cubicBezTo>
                <a:cubicBezTo>
                  <a:pt x="1111005" y="812805"/>
                  <a:pt x="1116583" y="810016"/>
                  <a:pt x="1124950" y="810016"/>
                </a:cubicBezTo>
                <a:cubicBezTo>
                  <a:pt x="1130528" y="810016"/>
                  <a:pt x="1136106" y="810016"/>
                  <a:pt x="1144472" y="810016"/>
                </a:cubicBezTo>
                <a:cubicBezTo>
                  <a:pt x="1150050" y="812805"/>
                  <a:pt x="1155627" y="812805"/>
                  <a:pt x="1163994" y="812805"/>
                </a:cubicBezTo>
                <a:cubicBezTo>
                  <a:pt x="1169572" y="812805"/>
                  <a:pt x="1177938" y="815595"/>
                  <a:pt x="1183516" y="815595"/>
                </a:cubicBezTo>
                <a:cubicBezTo>
                  <a:pt x="1191882" y="818384"/>
                  <a:pt x="1197460" y="818384"/>
                  <a:pt x="1205827" y="821174"/>
                </a:cubicBezTo>
                <a:cubicBezTo>
                  <a:pt x="1208615" y="821174"/>
                  <a:pt x="1208615" y="823963"/>
                  <a:pt x="1208615" y="826752"/>
                </a:cubicBezTo>
                <a:cubicBezTo>
                  <a:pt x="1205827" y="829542"/>
                  <a:pt x="1203038" y="832331"/>
                  <a:pt x="1200249" y="832331"/>
                </a:cubicBezTo>
                <a:cubicBezTo>
                  <a:pt x="1194671" y="832331"/>
                  <a:pt x="1191882" y="832331"/>
                  <a:pt x="1186305" y="832331"/>
                </a:cubicBezTo>
                <a:cubicBezTo>
                  <a:pt x="1180727" y="832331"/>
                  <a:pt x="1175149" y="835120"/>
                  <a:pt x="1169572" y="835120"/>
                </a:cubicBezTo>
                <a:cubicBezTo>
                  <a:pt x="1163994" y="835120"/>
                  <a:pt x="1158416" y="837910"/>
                  <a:pt x="1152839" y="837910"/>
                </a:cubicBezTo>
                <a:cubicBezTo>
                  <a:pt x="1147261" y="840699"/>
                  <a:pt x="1141683" y="840699"/>
                  <a:pt x="1138894" y="843489"/>
                </a:cubicBezTo>
                <a:cubicBezTo>
                  <a:pt x="1119372" y="849067"/>
                  <a:pt x="1099850" y="860225"/>
                  <a:pt x="1085906" y="871382"/>
                </a:cubicBezTo>
                <a:cubicBezTo>
                  <a:pt x="1080328" y="874172"/>
                  <a:pt x="1077539" y="876962"/>
                  <a:pt x="1074750" y="879750"/>
                </a:cubicBezTo>
                <a:cubicBezTo>
                  <a:pt x="1071962" y="882540"/>
                  <a:pt x="1071962" y="882540"/>
                  <a:pt x="1069173" y="885330"/>
                </a:cubicBezTo>
                <a:cubicBezTo>
                  <a:pt x="1066384" y="885330"/>
                  <a:pt x="1066384" y="885330"/>
                  <a:pt x="1066384" y="885330"/>
                </a:cubicBezTo>
                <a:cubicBezTo>
                  <a:pt x="1066384" y="888119"/>
                  <a:pt x="1066384" y="888119"/>
                  <a:pt x="1066384" y="888119"/>
                </a:cubicBezTo>
                <a:cubicBezTo>
                  <a:pt x="1066384" y="890908"/>
                  <a:pt x="1066384" y="893698"/>
                  <a:pt x="1066384" y="896487"/>
                </a:cubicBezTo>
                <a:cubicBezTo>
                  <a:pt x="1066384" y="896487"/>
                  <a:pt x="1066384" y="896487"/>
                  <a:pt x="1066384" y="899277"/>
                </a:cubicBezTo>
                <a:cubicBezTo>
                  <a:pt x="1066384" y="899277"/>
                  <a:pt x="1063595" y="899277"/>
                  <a:pt x="1063595" y="902066"/>
                </a:cubicBezTo>
                <a:lnTo>
                  <a:pt x="1036007" y="904826"/>
                </a:lnTo>
                <a:lnTo>
                  <a:pt x="1035607" y="904694"/>
                </a:lnTo>
                <a:lnTo>
                  <a:pt x="1035489" y="904506"/>
                </a:lnTo>
                <a:cubicBezTo>
                  <a:pt x="1034922" y="904332"/>
                  <a:pt x="1034138" y="904158"/>
                  <a:pt x="1033964" y="904158"/>
                </a:cubicBezTo>
                <a:lnTo>
                  <a:pt x="1035607" y="904694"/>
                </a:lnTo>
                <a:lnTo>
                  <a:pt x="1035707" y="904855"/>
                </a:lnTo>
                <a:lnTo>
                  <a:pt x="1036007" y="904826"/>
                </a:lnTo>
                <a:lnTo>
                  <a:pt x="1036099" y="904855"/>
                </a:lnTo>
                <a:cubicBezTo>
                  <a:pt x="1037973" y="905378"/>
                  <a:pt x="1041284" y="906250"/>
                  <a:pt x="1046862" y="907645"/>
                </a:cubicBezTo>
                <a:cubicBezTo>
                  <a:pt x="1044073" y="907645"/>
                  <a:pt x="1044073" y="907645"/>
                  <a:pt x="1044073" y="907645"/>
                </a:cubicBezTo>
                <a:cubicBezTo>
                  <a:pt x="1044073" y="910434"/>
                  <a:pt x="1044073" y="910434"/>
                  <a:pt x="1044073" y="910434"/>
                </a:cubicBezTo>
                <a:cubicBezTo>
                  <a:pt x="1041284" y="910434"/>
                  <a:pt x="1041284" y="910434"/>
                  <a:pt x="1041284" y="910434"/>
                </a:cubicBezTo>
                <a:cubicBezTo>
                  <a:pt x="1041284" y="913223"/>
                  <a:pt x="1038496" y="913223"/>
                  <a:pt x="1038496" y="916013"/>
                </a:cubicBezTo>
                <a:cubicBezTo>
                  <a:pt x="1038496" y="916013"/>
                  <a:pt x="1035707" y="918802"/>
                  <a:pt x="1035707" y="921592"/>
                </a:cubicBezTo>
                <a:cubicBezTo>
                  <a:pt x="1032918" y="921592"/>
                  <a:pt x="1032918" y="924381"/>
                  <a:pt x="1032918" y="924381"/>
                </a:cubicBezTo>
                <a:cubicBezTo>
                  <a:pt x="1030129" y="927170"/>
                  <a:pt x="1030129" y="927170"/>
                  <a:pt x="1030129" y="929960"/>
                </a:cubicBezTo>
                <a:cubicBezTo>
                  <a:pt x="1027340" y="929960"/>
                  <a:pt x="1027340" y="932749"/>
                  <a:pt x="1027340" y="932749"/>
                </a:cubicBezTo>
                <a:cubicBezTo>
                  <a:pt x="1024551" y="935538"/>
                  <a:pt x="1024551" y="935538"/>
                  <a:pt x="1024551" y="938328"/>
                </a:cubicBezTo>
                <a:cubicBezTo>
                  <a:pt x="1024551" y="938328"/>
                  <a:pt x="1021763" y="938328"/>
                  <a:pt x="1021763" y="941118"/>
                </a:cubicBezTo>
                <a:cubicBezTo>
                  <a:pt x="1021763" y="941118"/>
                  <a:pt x="1018974" y="943907"/>
                  <a:pt x="1018974" y="946696"/>
                </a:cubicBezTo>
                <a:cubicBezTo>
                  <a:pt x="1018974" y="946696"/>
                  <a:pt x="1018974" y="949486"/>
                  <a:pt x="1016185" y="949486"/>
                </a:cubicBezTo>
                <a:cubicBezTo>
                  <a:pt x="1016185" y="955065"/>
                  <a:pt x="1016185" y="955065"/>
                  <a:pt x="1016185" y="955065"/>
                </a:cubicBezTo>
                <a:cubicBezTo>
                  <a:pt x="1013396" y="957853"/>
                  <a:pt x="1013396" y="957853"/>
                  <a:pt x="1013396" y="957853"/>
                </a:cubicBezTo>
                <a:cubicBezTo>
                  <a:pt x="1013396" y="963433"/>
                  <a:pt x="1013396" y="963433"/>
                  <a:pt x="1013396" y="963433"/>
                </a:cubicBezTo>
                <a:cubicBezTo>
                  <a:pt x="1013396" y="963433"/>
                  <a:pt x="1013396" y="966222"/>
                  <a:pt x="1013396" y="969011"/>
                </a:cubicBezTo>
                <a:cubicBezTo>
                  <a:pt x="1010607" y="969011"/>
                  <a:pt x="1010607" y="974590"/>
                  <a:pt x="1010607" y="977380"/>
                </a:cubicBezTo>
                <a:cubicBezTo>
                  <a:pt x="1010607" y="980169"/>
                  <a:pt x="1010607" y="980169"/>
                  <a:pt x="1010607" y="980169"/>
                </a:cubicBezTo>
                <a:cubicBezTo>
                  <a:pt x="1010607" y="982958"/>
                  <a:pt x="1010607" y="982958"/>
                  <a:pt x="1010607" y="985748"/>
                </a:cubicBezTo>
                <a:cubicBezTo>
                  <a:pt x="1010607" y="988537"/>
                  <a:pt x="1010607" y="991326"/>
                  <a:pt x="1010607" y="994116"/>
                </a:cubicBezTo>
                <a:cubicBezTo>
                  <a:pt x="1010607" y="994116"/>
                  <a:pt x="1010607" y="996905"/>
                  <a:pt x="1013396" y="996905"/>
                </a:cubicBezTo>
                <a:cubicBezTo>
                  <a:pt x="1013396" y="999694"/>
                  <a:pt x="1013396" y="999694"/>
                  <a:pt x="1013396" y="999694"/>
                </a:cubicBezTo>
                <a:cubicBezTo>
                  <a:pt x="1013396" y="1002484"/>
                  <a:pt x="1013396" y="1002484"/>
                  <a:pt x="1013396" y="1002484"/>
                </a:cubicBezTo>
                <a:cubicBezTo>
                  <a:pt x="1013396" y="1005273"/>
                  <a:pt x="1013396" y="1005273"/>
                  <a:pt x="1013396" y="1005273"/>
                </a:cubicBezTo>
                <a:lnTo>
                  <a:pt x="1014791" y="1006668"/>
                </a:lnTo>
                <a:lnTo>
                  <a:pt x="1007818" y="1005273"/>
                </a:lnTo>
                <a:cubicBezTo>
                  <a:pt x="1007818" y="1005273"/>
                  <a:pt x="1005029" y="1005273"/>
                  <a:pt x="1005029" y="1005273"/>
                </a:cubicBezTo>
                <a:cubicBezTo>
                  <a:pt x="1005029" y="1005273"/>
                  <a:pt x="1005029" y="1005273"/>
                  <a:pt x="1007818" y="1008063"/>
                </a:cubicBezTo>
                <a:cubicBezTo>
                  <a:pt x="1007818" y="1008063"/>
                  <a:pt x="1010607" y="1008063"/>
                  <a:pt x="1010607" y="1008063"/>
                </a:cubicBezTo>
                <a:cubicBezTo>
                  <a:pt x="1013396" y="1010852"/>
                  <a:pt x="1013396" y="1010852"/>
                  <a:pt x="1016185" y="1010852"/>
                </a:cubicBezTo>
                <a:cubicBezTo>
                  <a:pt x="1016185" y="1013641"/>
                  <a:pt x="1016185" y="1013641"/>
                  <a:pt x="1018974" y="1016431"/>
                </a:cubicBezTo>
                <a:lnTo>
                  <a:pt x="1018884" y="1016521"/>
                </a:lnTo>
                <a:lnTo>
                  <a:pt x="1018800" y="1016431"/>
                </a:lnTo>
                <a:lnTo>
                  <a:pt x="1016185" y="1013641"/>
                </a:lnTo>
                <a:cubicBezTo>
                  <a:pt x="1016185" y="1013641"/>
                  <a:pt x="1016185" y="1013641"/>
                  <a:pt x="1016185" y="1016431"/>
                </a:cubicBezTo>
                <a:cubicBezTo>
                  <a:pt x="1016185" y="1016431"/>
                  <a:pt x="1016185" y="1019220"/>
                  <a:pt x="1016185" y="1019220"/>
                </a:cubicBezTo>
                <a:lnTo>
                  <a:pt x="1018884" y="1016521"/>
                </a:lnTo>
                <a:lnTo>
                  <a:pt x="1018974" y="1016617"/>
                </a:lnTo>
                <a:lnTo>
                  <a:pt x="1021414" y="1019220"/>
                </a:lnTo>
                <a:cubicBezTo>
                  <a:pt x="1022460" y="1020615"/>
                  <a:pt x="1023157" y="1022010"/>
                  <a:pt x="1024551" y="1024799"/>
                </a:cubicBezTo>
                <a:lnTo>
                  <a:pt x="1027340" y="1028386"/>
                </a:lnTo>
                <a:lnTo>
                  <a:pt x="1027340" y="1028478"/>
                </a:lnTo>
                <a:lnTo>
                  <a:pt x="1026164" y="1032382"/>
                </a:lnTo>
                <a:cubicBezTo>
                  <a:pt x="1024203" y="1038920"/>
                  <a:pt x="1027340" y="1028983"/>
                  <a:pt x="1027340" y="1033167"/>
                </a:cubicBezTo>
                <a:cubicBezTo>
                  <a:pt x="1027340" y="1033167"/>
                  <a:pt x="1027340" y="1033167"/>
                  <a:pt x="1027340" y="1030378"/>
                </a:cubicBezTo>
                <a:lnTo>
                  <a:pt x="1027340" y="1028478"/>
                </a:lnTo>
                <a:lnTo>
                  <a:pt x="1027360" y="1028411"/>
                </a:lnTo>
                <a:lnTo>
                  <a:pt x="1044073" y="1049904"/>
                </a:lnTo>
                <a:cubicBezTo>
                  <a:pt x="1046862" y="1055482"/>
                  <a:pt x="1046862" y="1058272"/>
                  <a:pt x="1049651" y="1063851"/>
                </a:cubicBezTo>
                <a:cubicBezTo>
                  <a:pt x="1052440" y="1066640"/>
                  <a:pt x="1055229" y="1072219"/>
                  <a:pt x="1058017" y="1075009"/>
                </a:cubicBezTo>
                <a:cubicBezTo>
                  <a:pt x="1060806" y="1083376"/>
                  <a:pt x="1063595" y="1091744"/>
                  <a:pt x="1066384" y="1097324"/>
                </a:cubicBezTo>
                <a:cubicBezTo>
                  <a:pt x="1066384" y="1097324"/>
                  <a:pt x="1069173" y="1097324"/>
                  <a:pt x="1069173" y="1094534"/>
                </a:cubicBezTo>
                <a:cubicBezTo>
                  <a:pt x="1069173" y="1094534"/>
                  <a:pt x="1069173" y="1097324"/>
                  <a:pt x="1071962" y="1097324"/>
                </a:cubicBezTo>
                <a:cubicBezTo>
                  <a:pt x="1074750" y="1097324"/>
                  <a:pt x="1074750" y="1097324"/>
                  <a:pt x="1074750" y="1097324"/>
                </a:cubicBezTo>
                <a:cubicBezTo>
                  <a:pt x="1077539" y="1097324"/>
                  <a:pt x="1080328" y="1100112"/>
                  <a:pt x="1080328" y="1100112"/>
                </a:cubicBezTo>
                <a:cubicBezTo>
                  <a:pt x="1083117" y="1100112"/>
                  <a:pt x="1085906" y="1100112"/>
                  <a:pt x="1088695" y="1102902"/>
                </a:cubicBezTo>
                <a:cubicBezTo>
                  <a:pt x="1094272" y="1102902"/>
                  <a:pt x="1097061" y="1105692"/>
                  <a:pt x="1099850" y="1108481"/>
                </a:cubicBezTo>
                <a:cubicBezTo>
                  <a:pt x="1102639" y="1108481"/>
                  <a:pt x="1105428" y="1111270"/>
                  <a:pt x="1108216" y="1111270"/>
                </a:cubicBezTo>
                <a:cubicBezTo>
                  <a:pt x="1108216" y="1111270"/>
                  <a:pt x="1111005" y="1114060"/>
                  <a:pt x="1113794" y="1114060"/>
                </a:cubicBezTo>
                <a:cubicBezTo>
                  <a:pt x="1116583" y="1116849"/>
                  <a:pt x="1119372" y="1119639"/>
                  <a:pt x="1122161" y="1119639"/>
                </a:cubicBezTo>
                <a:cubicBezTo>
                  <a:pt x="1124950" y="1122428"/>
                  <a:pt x="1127739" y="1122428"/>
                  <a:pt x="1130528" y="1125217"/>
                </a:cubicBezTo>
                <a:cubicBezTo>
                  <a:pt x="1130528" y="1125217"/>
                  <a:pt x="1136106" y="1128007"/>
                  <a:pt x="1144472" y="1133585"/>
                </a:cubicBezTo>
                <a:cubicBezTo>
                  <a:pt x="1150050" y="1136375"/>
                  <a:pt x="1158416" y="1139164"/>
                  <a:pt x="1158416" y="1139164"/>
                </a:cubicBezTo>
                <a:cubicBezTo>
                  <a:pt x="1169572" y="1147532"/>
                  <a:pt x="1183516" y="1153111"/>
                  <a:pt x="1197460" y="1158690"/>
                </a:cubicBezTo>
                <a:cubicBezTo>
                  <a:pt x="1203038" y="1161479"/>
                  <a:pt x="1211404" y="1164269"/>
                  <a:pt x="1216982" y="1164269"/>
                </a:cubicBezTo>
                <a:cubicBezTo>
                  <a:pt x="1225348" y="1167058"/>
                  <a:pt x="1230926" y="1169847"/>
                  <a:pt x="1239293" y="1169847"/>
                </a:cubicBezTo>
                <a:cubicBezTo>
                  <a:pt x="1267181" y="1178215"/>
                  <a:pt x="1295069" y="1181005"/>
                  <a:pt x="1328535" y="1189373"/>
                </a:cubicBezTo>
                <a:cubicBezTo>
                  <a:pt x="1328535" y="1189373"/>
                  <a:pt x="1331324" y="1192163"/>
                  <a:pt x="1336902" y="1194952"/>
                </a:cubicBezTo>
                <a:cubicBezTo>
                  <a:pt x="1339691" y="1200531"/>
                  <a:pt x="1345268" y="1203320"/>
                  <a:pt x="1345268" y="1203320"/>
                </a:cubicBezTo>
                <a:cubicBezTo>
                  <a:pt x="1353635" y="1203320"/>
                  <a:pt x="1353635" y="1203320"/>
                  <a:pt x="1353635" y="1203320"/>
                </a:cubicBezTo>
                <a:cubicBezTo>
                  <a:pt x="1375946" y="1197742"/>
                  <a:pt x="1401045" y="1194952"/>
                  <a:pt x="1423356" y="1200531"/>
                </a:cubicBezTo>
                <a:cubicBezTo>
                  <a:pt x="1448455" y="1214478"/>
                  <a:pt x="1448455" y="1214478"/>
                  <a:pt x="1448455" y="1214478"/>
                </a:cubicBezTo>
                <a:cubicBezTo>
                  <a:pt x="1476344" y="1231214"/>
                  <a:pt x="1498655" y="1253530"/>
                  <a:pt x="1512599" y="1284213"/>
                </a:cubicBezTo>
                <a:cubicBezTo>
                  <a:pt x="1523755" y="1287002"/>
                  <a:pt x="1534910" y="1295370"/>
                  <a:pt x="1540488" y="1306528"/>
                </a:cubicBezTo>
                <a:cubicBezTo>
                  <a:pt x="1546065" y="1303738"/>
                  <a:pt x="1548854" y="1303738"/>
                  <a:pt x="1551643" y="1306528"/>
                </a:cubicBezTo>
                <a:cubicBezTo>
                  <a:pt x="1557221" y="1306528"/>
                  <a:pt x="1560010" y="1306528"/>
                  <a:pt x="1565587" y="1306528"/>
                </a:cubicBezTo>
                <a:cubicBezTo>
                  <a:pt x="1573954" y="1306528"/>
                  <a:pt x="1579532" y="1309317"/>
                  <a:pt x="1587898" y="1309317"/>
                </a:cubicBezTo>
                <a:cubicBezTo>
                  <a:pt x="1601842" y="1314896"/>
                  <a:pt x="1615786" y="1323264"/>
                  <a:pt x="1626942" y="1337211"/>
                </a:cubicBezTo>
                <a:cubicBezTo>
                  <a:pt x="1638097" y="1331633"/>
                  <a:pt x="1649252" y="1337211"/>
                  <a:pt x="1649252" y="1353948"/>
                </a:cubicBezTo>
                <a:cubicBezTo>
                  <a:pt x="1649252" y="1359526"/>
                  <a:pt x="1646464" y="1365105"/>
                  <a:pt x="1643675" y="1370684"/>
                </a:cubicBezTo>
                <a:cubicBezTo>
                  <a:pt x="1654830" y="1367895"/>
                  <a:pt x="1657619" y="1367895"/>
                  <a:pt x="1668774" y="1365105"/>
                </a:cubicBezTo>
                <a:cubicBezTo>
                  <a:pt x="1677141" y="1353948"/>
                  <a:pt x="1679930" y="1348369"/>
                  <a:pt x="1679930" y="1348369"/>
                </a:cubicBezTo>
                <a:cubicBezTo>
                  <a:pt x="1691085" y="1334421"/>
                  <a:pt x="1693874" y="1328843"/>
                  <a:pt x="1699452" y="1320475"/>
                </a:cubicBezTo>
                <a:cubicBezTo>
                  <a:pt x="1702240" y="1317685"/>
                  <a:pt x="1702240" y="1314896"/>
                  <a:pt x="1705029" y="1309317"/>
                </a:cubicBezTo>
                <a:cubicBezTo>
                  <a:pt x="1707818" y="1309317"/>
                  <a:pt x="1707818" y="1306528"/>
                  <a:pt x="1710607" y="1303738"/>
                </a:cubicBezTo>
                <a:cubicBezTo>
                  <a:pt x="1710607" y="1300949"/>
                  <a:pt x="1713396" y="1298160"/>
                  <a:pt x="1716185" y="1295370"/>
                </a:cubicBezTo>
                <a:cubicBezTo>
                  <a:pt x="1718973" y="1289791"/>
                  <a:pt x="1724551" y="1287002"/>
                  <a:pt x="1727340" y="1281423"/>
                </a:cubicBezTo>
                <a:cubicBezTo>
                  <a:pt x="1730129" y="1281423"/>
                  <a:pt x="1732918" y="1278634"/>
                  <a:pt x="1735706" y="1278634"/>
                </a:cubicBezTo>
                <a:cubicBezTo>
                  <a:pt x="1735706" y="1275845"/>
                  <a:pt x="1738495" y="1275845"/>
                  <a:pt x="1741284" y="1273055"/>
                </a:cubicBezTo>
                <a:cubicBezTo>
                  <a:pt x="1746862" y="1267476"/>
                  <a:pt x="1752439" y="1264687"/>
                  <a:pt x="1752439" y="1264687"/>
                </a:cubicBezTo>
                <a:cubicBezTo>
                  <a:pt x="1780328" y="1256318"/>
                  <a:pt x="1794272" y="1250740"/>
                  <a:pt x="1805427" y="1250740"/>
                </a:cubicBezTo>
                <a:cubicBezTo>
                  <a:pt x="1808216" y="1250740"/>
                  <a:pt x="1808216" y="1250740"/>
                  <a:pt x="1811005" y="1250740"/>
                </a:cubicBezTo>
                <a:cubicBezTo>
                  <a:pt x="1813794" y="1250740"/>
                  <a:pt x="1813794" y="1250740"/>
                  <a:pt x="1816583" y="1250740"/>
                </a:cubicBezTo>
                <a:cubicBezTo>
                  <a:pt x="1819372" y="1250740"/>
                  <a:pt x="1824949" y="1253530"/>
                  <a:pt x="1827739" y="1256318"/>
                </a:cubicBezTo>
                <a:cubicBezTo>
                  <a:pt x="1830527" y="1259108"/>
                  <a:pt x="1830527" y="1261898"/>
                  <a:pt x="1833317" y="1264687"/>
                </a:cubicBezTo>
                <a:cubicBezTo>
                  <a:pt x="1833317" y="1261898"/>
                  <a:pt x="1836105" y="1259108"/>
                  <a:pt x="1838894" y="1256318"/>
                </a:cubicBezTo>
                <a:cubicBezTo>
                  <a:pt x="1838894" y="1256318"/>
                  <a:pt x="1838894" y="1253530"/>
                  <a:pt x="1841682" y="1253530"/>
                </a:cubicBezTo>
                <a:cubicBezTo>
                  <a:pt x="1841682" y="1250740"/>
                  <a:pt x="1844472" y="1247950"/>
                  <a:pt x="1844472" y="1247950"/>
                </a:cubicBezTo>
                <a:cubicBezTo>
                  <a:pt x="1847260" y="1245161"/>
                  <a:pt x="1847260" y="1245161"/>
                  <a:pt x="1850050" y="1242372"/>
                </a:cubicBezTo>
                <a:cubicBezTo>
                  <a:pt x="1852838" y="1239582"/>
                  <a:pt x="1858415" y="1236793"/>
                  <a:pt x="1858415" y="1236793"/>
                </a:cubicBezTo>
                <a:cubicBezTo>
                  <a:pt x="1869571" y="1239582"/>
                  <a:pt x="1869571" y="1239582"/>
                  <a:pt x="1875148" y="1236793"/>
                </a:cubicBezTo>
                <a:cubicBezTo>
                  <a:pt x="1880726" y="1236793"/>
                  <a:pt x="1883516" y="1239582"/>
                  <a:pt x="1883516" y="1239582"/>
                </a:cubicBezTo>
                <a:cubicBezTo>
                  <a:pt x="1894671" y="1250740"/>
                  <a:pt x="1894671" y="1250740"/>
                  <a:pt x="1897459" y="1253530"/>
                </a:cubicBezTo>
                <a:cubicBezTo>
                  <a:pt x="1900249" y="1256318"/>
                  <a:pt x="1903037" y="1259108"/>
                  <a:pt x="1903037" y="1259108"/>
                </a:cubicBezTo>
                <a:cubicBezTo>
                  <a:pt x="1903037" y="1264687"/>
                  <a:pt x="1903037" y="1270266"/>
                  <a:pt x="1903037" y="1273055"/>
                </a:cubicBezTo>
                <a:cubicBezTo>
                  <a:pt x="1903037" y="1273055"/>
                  <a:pt x="1903037" y="1278634"/>
                  <a:pt x="1903037" y="1281423"/>
                </a:cubicBezTo>
                <a:cubicBezTo>
                  <a:pt x="1880726" y="1298160"/>
                  <a:pt x="1869571" y="1306528"/>
                  <a:pt x="1866783" y="1309317"/>
                </a:cubicBezTo>
                <a:cubicBezTo>
                  <a:pt x="1861205" y="1312106"/>
                  <a:pt x="1861205" y="1314896"/>
                  <a:pt x="1861205" y="1314896"/>
                </a:cubicBezTo>
                <a:cubicBezTo>
                  <a:pt x="1861205" y="1317685"/>
                  <a:pt x="1863993" y="1317685"/>
                  <a:pt x="1863993" y="1320475"/>
                </a:cubicBezTo>
                <a:cubicBezTo>
                  <a:pt x="1863993" y="1323264"/>
                  <a:pt x="1866783" y="1323264"/>
                  <a:pt x="1866783" y="1323264"/>
                </a:cubicBezTo>
                <a:cubicBezTo>
                  <a:pt x="1866783" y="1326053"/>
                  <a:pt x="1866783" y="1326053"/>
                  <a:pt x="1866783" y="1326053"/>
                </a:cubicBezTo>
                <a:cubicBezTo>
                  <a:pt x="1850050" y="1328843"/>
                  <a:pt x="1850050" y="1328843"/>
                  <a:pt x="1850050" y="1328843"/>
                </a:cubicBezTo>
                <a:cubicBezTo>
                  <a:pt x="1863993" y="1328843"/>
                  <a:pt x="1863993" y="1328843"/>
                  <a:pt x="1863993" y="1328843"/>
                </a:cubicBezTo>
                <a:cubicBezTo>
                  <a:pt x="1850050" y="1342790"/>
                  <a:pt x="1850050" y="1342790"/>
                  <a:pt x="1850050" y="1342790"/>
                </a:cubicBezTo>
                <a:cubicBezTo>
                  <a:pt x="1858415" y="1334421"/>
                  <a:pt x="1863993" y="1331633"/>
                  <a:pt x="1866783" y="1328843"/>
                </a:cubicBezTo>
                <a:cubicBezTo>
                  <a:pt x="1869571" y="1326053"/>
                  <a:pt x="1869571" y="1326053"/>
                  <a:pt x="1869571" y="1326053"/>
                </a:cubicBezTo>
                <a:cubicBezTo>
                  <a:pt x="1858415" y="1348369"/>
                  <a:pt x="1852838" y="1356737"/>
                  <a:pt x="1850050" y="1365105"/>
                </a:cubicBezTo>
                <a:cubicBezTo>
                  <a:pt x="1847260" y="1370684"/>
                  <a:pt x="1844472" y="1376263"/>
                  <a:pt x="1841682" y="1384631"/>
                </a:cubicBezTo>
                <a:cubicBezTo>
                  <a:pt x="1836105" y="1390210"/>
                  <a:pt x="1833317" y="1398578"/>
                  <a:pt x="1830527" y="1406946"/>
                </a:cubicBezTo>
                <a:cubicBezTo>
                  <a:pt x="1827739" y="1412525"/>
                  <a:pt x="1827739" y="1415314"/>
                  <a:pt x="1827739" y="1418104"/>
                </a:cubicBezTo>
                <a:cubicBezTo>
                  <a:pt x="1830527" y="1418104"/>
                  <a:pt x="1833317" y="1418104"/>
                  <a:pt x="1833317" y="1418104"/>
                </a:cubicBezTo>
                <a:cubicBezTo>
                  <a:pt x="1827739" y="1429261"/>
                  <a:pt x="1822160" y="1437629"/>
                  <a:pt x="1819372" y="1443208"/>
                </a:cubicBezTo>
                <a:cubicBezTo>
                  <a:pt x="1813794" y="1448787"/>
                  <a:pt x="1811005" y="1454366"/>
                  <a:pt x="1808216" y="1459944"/>
                </a:cubicBezTo>
                <a:cubicBezTo>
                  <a:pt x="1802639" y="1462734"/>
                  <a:pt x="1799850" y="1468313"/>
                  <a:pt x="1797061" y="1473892"/>
                </a:cubicBezTo>
                <a:cubicBezTo>
                  <a:pt x="1794272" y="1476681"/>
                  <a:pt x="1791483" y="1479471"/>
                  <a:pt x="1788694" y="1485049"/>
                </a:cubicBezTo>
                <a:cubicBezTo>
                  <a:pt x="1785906" y="1487839"/>
                  <a:pt x="1783117" y="1490628"/>
                  <a:pt x="1777539" y="1496207"/>
                </a:cubicBezTo>
                <a:cubicBezTo>
                  <a:pt x="1774750" y="1498996"/>
                  <a:pt x="1769172" y="1498996"/>
                  <a:pt x="1766384" y="1501786"/>
                </a:cubicBezTo>
                <a:cubicBezTo>
                  <a:pt x="1766384" y="1504575"/>
                  <a:pt x="1766384" y="1507364"/>
                  <a:pt x="1763595" y="1510154"/>
                </a:cubicBezTo>
                <a:cubicBezTo>
                  <a:pt x="1763595" y="1515732"/>
                  <a:pt x="1760806" y="1518522"/>
                  <a:pt x="1758017" y="1521311"/>
                </a:cubicBezTo>
                <a:cubicBezTo>
                  <a:pt x="1752439" y="1526890"/>
                  <a:pt x="1746862" y="1535259"/>
                  <a:pt x="1741284" y="1540837"/>
                </a:cubicBezTo>
                <a:cubicBezTo>
                  <a:pt x="1741284" y="1540837"/>
                  <a:pt x="1741284" y="1543627"/>
                  <a:pt x="1738495" y="1546416"/>
                </a:cubicBezTo>
                <a:cubicBezTo>
                  <a:pt x="1741284" y="1546416"/>
                  <a:pt x="1741284" y="1546416"/>
                  <a:pt x="1741284" y="1546416"/>
                </a:cubicBezTo>
                <a:cubicBezTo>
                  <a:pt x="1738495" y="1554784"/>
                  <a:pt x="1735706" y="1560363"/>
                  <a:pt x="1732918" y="1565942"/>
                </a:cubicBezTo>
                <a:cubicBezTo>
                  <a:pt x="1730129" y="1568731"/>
                  <a:pt x="1730129" y="1571520"/>
                  <a:pt x="1730129" y="1571520"/>
                </a:cubicBezTo>
                <a:cubicBezTo>
                  <a:pt x="1727340" y="1577099"/>
                  <a:pt x="1724551" y="1585467"/>
                  <a:pt x="1718973" y="1599414"/>
                </a:cubicBezTo>
                <a:cubicBezTo>
                  <a:pt x="1716185" y="1604993"/>
                  <a:pt x="1713396" y="1613361"/>
                  <a:pt x="1707818" y="1621730"/>
                </a:cubicBezTo>
                <a:cubicBezTo>
                  <a:pt x="1705029" y="1627308"/>
                  <a:pt x="1702240" y="1632887"/>
                  <a:pt x="1699452" y="1638466"/>
                </a:cubicBezTo>
                <a:cubicBezTo>
                  <a:pt x="1696663" y="1644045"/>
                  <a:pt x="1693874" y="1649623"/>
                  <a:pt x="1691085" y="1655202"/>
                </a:cubicBezTo>
                <a:cubicBezTo>
                  <a:pt x="1685507" y="1660781"/>
                  <a:pt x="1679930" y="1663570"/>
                  <a:pt x="1674352" y="1669149"/>
                </a:cubicBezTo>
                <a:cubicBezTo>
                  <a:pt x="1668774" y="1671938"/>
                  <a:pt x="1663197" y="1677517"/>
                  <a:pt x="1657619" y="1680306"/>
                </a:cubicBezTo>
                <a:cubicBezTo>
                  <a:pt x="1660408" y="1680306"/>
                  <a:pt x="1665985" y="1677517"/>
                  <a:pt x="1668774" y="1677517"/>
                </a:cubicBezTo>
                <a:cubicBezTo>
                  <a:pt x="1679930" y="1674728"/>
                  <a:pt x="1679930" y="1685885"/>
                  <a:pt x="1685507" y="1683096"/>
                </a:cubicBezTo>
                <a:cubicBezTo>
                  <a:pt x="1730129" y="1655202"/>
                  <a:pt x="1774750" y="1616150"/>
                  <a:pt x="1813794" y="1571520"/>
                </a:cubicBezTo>
                <a:lnTo>
                  <a:pt x="1857126" y="1518758"/>
                </a:lnTo>
                <a:lnTo>
                  <a:pt x="1857629" y="1517323"/>
                </a:lnTo>
                <a:cubicBezTo>
                  <a:pt x="1858678" y="1512787"/>
                  <a:pt x="1859378" y="1508601"/>
                  <a:pt x="1860778" y="1504414"/>
                </a:cubicBezTo>
                <a:lnTo>
                  <a:pt x="1860539" y="1495118"/>
                </a:lnTo>
                <a:lnTo>
                  <a:pt x="1866060" y="1488828"/>
                </a:lnTo>
                <a:lnTo>
                  <a:pt x="1858244" y="1517396"/>
                </a:lnTo>
                <a:lnTo>
                  <a:pt x="1869920" y="1503181"/>
                </a:lnTo>
                <a:cubicBezTo>
                  <a:pt x="1887698" y="1478773"/>
                  <a:pt x="1904431" y="1452971"/>
                  <a:pt x="1919770" y="1426472"/>
                </a:cubicBezTo>
                <a:cubicBezTo>
                  <a:pt x="1922559" y="1418104"/>
                  <a:pt x="1928137" y="1406946"/>
                  <a:pt x="1933715" y="1401368"/>
                </a:cubicBezTo>
                <a:lnTo>
                  <a:pt x="1936282" y="1399014"/>
                </a:lnTo>
                <a:lnTo>
                  <a:pt x="1936372" y="1398356"/>
                </a:lnTo>
                <a:cubicBezTo>
                  <a:pt x="1939172" y="1376028"/>
                  <a:pt x="1941972" y="1353700"/>
                  <a:pt x="1941972" y="1353700"/>
                </a:cubicBezTo>
                <a:cubicBezTo>
                  <a:pt x="1941972" y="1350909"/>
                  <a:pt x="1941972" y="1348118"/>
                  <a:pt x="1941972" y="1348118"/>
                </a:cubicBezTo>
                <a:cubicBezTo>
                  <a:pt x="1939172" y="1345326"/>
                  <a:pt x="1939172" y="1342536"/>
                  <a:pt x="1939172" y="1339745"/>
                </a:cubicBezTo>
                <a:cubicBezTo>
                  <a:pt x="1936372" y="1336953"/>
                  <a:pt x="1933572" y="1334162"/>
                  <a:pt x="1930772" y="1331371"/>
                </a:cubicBezTo>
                <a:cubicBezTo>
                  <a:pt x="1927973" y="1331371"/>
                  <a:pt x="1922373" y="1334162"/>
                  <a:pt x="1919573" y="1336953"/>
                </a:cubicBezTo>
                <a:cubicBezTo>
                  <a:pt x="1916773" y="1336953"/>
                  <a:pt x="1916773" y="1336953"/>
                  <a:pt x="1916773" y="1336953"/>
                </a:cubicBezTo>
                <a:cubicBezTo>
                  <a:pt x="1913974" y="1339745"/>
                  <a:pt x="1913974" y="1339745"/>
                  <a:pt x="1911174" y="1339745"/>
                </a:cubicBezTo>
                <a:cubicBezTo>
                  <a:pt x="1911174" y="1342536"/>
                  <a:pt x="1908374" y="1342536"/>
                  <a:pt x="1905574" y="1345326"/>
                </a:cubicBezTo>
                <a:cubicBezTo>
                  <a:pt x="1905574" y="1345326"/>
                  <a:pt x="1899975" y="1353700"/>
                  <a:pt x="1894375" y="1359282"/>
                </a:cubicBezTo>
                <a:lnTo>
                  <a:pt x="1885498" y="1369153"/>
                </a:lnTo>
                <a:lnTo>
                  <a:pt x="1880376" y="1373237"/>
                </a:lnTo>
                <a:cubicBezTo>
                  <a:pt x="1880376" y="1373237"/>
                  <a:pt x="1882476" y="1371842"/>
                  <a:pt x="1885276" y="1369399"/>
                </a:cubicBezTo>
                <a:lnTo>
                  <a:pt x="1885498" y="1369153"/>
                </a:lnTo>
                <a:lnTo>
                  <a:pt x="1894375" y="1362073"/>
                </a:lnTo>
                <a:cubicBezTo>
                  <a:pt x="1891575" y="1367655"/>
                  <a:pt x="1888775" y="1370446"/>
                  <a:pt x="1885976" y="1376028"/>
                </a:cubicBezTo>
                <a:cubicBezTo>
                  <a:pt x="1883176" y="1378819"/>
                  <a:pt x="1880376" y="1384401"/>
                  <a:pt x="1877576" y="1387192"/>
                </a:cubicBezTo>
                <a:lnTo>
                  <a:pt x="1869177" y="1401147"/>
                </a:lnTo>
                <a:cubicBezTo>
                  <a:pt x="1871977" y="1395565"/>
                  <a:pt x="1871977" y="1389983"/>
                  <a:pt x="1874777" y="1381610"/>
                </a:cubicBezTo>
                <a:cubicBezTo>
                  <a:pt x="1877576" y="1378819"/>
                  <a:pt x="1877576" y="1376028"/>
                  <a:pt x="1877576" y="1373237"/>
                </a:cubicBezTo>
                <a:cubicBezTo>
                  <a:pt x="1880376" y="1370446"/>
                  <a:pt x="1880376" y="1367655"/>
                  <a:pt x="1883176" y="1364864"/>
                </a:cubicBezTo>
                <a:cubicBezTo>
                  <a:pt x="1885976" y="1356491"/>
                  <a:pt x="1888775" y="1350909"/>
                  <a:pt x="1891575" y="1345326"/>
                </a:cubicBezTo>
                <a:cubicBezTo>
                  <a:pt x="1894375" y="1342536"/>
                  <a:pt x="1894375" y="1339745"/>
                  <a:pt x="1897175" y="1336953"/>
                </a:cubicBezTo>
                <a:cubicBezTo>
                  <a:pt x="1897175" y="1334162"/>
                  <a:pt x="1897175" y="1334162"/>
                  <a:pt x="1899975" y="1334162"/>
                </a:cubicBezTo>
                <a:cubicBezTo>
                  <a:pt x="1899975" y="1331371"/>
                  <a:pt x="1899975" y="1328580"/>
                  <a:pt x="1902774" y="1328580"/>
                </a:cubicBezTo>
                <a:cubicBezTo>
                  <a:pt x="1908374" y="1314626"/>
                  <a:pt x="1916773" y="1303461"/>
                  <a:pt x="1922373" y="1295088"/>
                </a:cubicBezTo>
                <a:cubicBezTo>
                  <a:pt x="1927973" y="1292297"/>
                  <a:pt x="1930772" y="1286716"/>
                  <a:pt x="1933572" y="1283925"/>
                </a:cubicBezTo>
                <a:cubicBezTo>
                  <a:pt x="1933572" y="1283925"/>
                  <a:pt x="1933572" y="1283925"/>
                  <a:pt x="1936372" y="1283925"/>
                </a:cubicBezTo>
                <a:cubicBezTo>
                  <a:pt x="1936372" y="1283925"/>
                  <a:pt x="1939172" y="1283925"/>
                  <a:pt x="1939172" y="1281134"/>
                </a:cubicBezTo>
                <a:cubicBezTo>
                  <a:pt x="1939172" y="1281134"/>
                  <a:pt x="1941972" y="1281134"/>
                  <a:pt x="1941972" y="1281134"/>
                </a:cubicBezTo>
                <a:cubicBezTo>
                  <a:pt x="1950371" y="1281134"/>
                  <a:pt x="1955971" y="1281134"/>
                  <a:pt x="1961570" y="1283925"/>
                </a:cubicBezTo>
                <a:cubicBezTo>
                  <a:pt x="1978369" y="1286716"/>
                  <a:pt x="1997967" y="1283925"/>
                  <a:pt x="2009166" y="1295088"/>
                </a:cubicBezTo>
                <a:cubicBezTo>
                  <a:pt x="2011966" y="1297879"/>
                  <a:pt x="2014766" y="1303461"/>
                  <a:pt x="2017565" y="1306252"/>
                </a:cubicBezTo>
                <a:cubicBezTo>
                  <a:pt x="2020365" y="1314626"/>
                  <a:pt x="2020365" y="1320208"/>
                  <a:pt x="2020365" y="1328580"/>
                </a:cubicBezTo>
                <a:cubicBezTo>
                  <a:pt x="2020365" y="1336953"/>
                  <a:pt x="2023165" y="1345326"/>
                  <a:pt x="2020365" y="1353700"/>
                </a:cubicBezTo>
                <a:cubicBezTo>
                  <a:pt x="2020365" y="1359282"/>
                  <a:pt x="2020365" y="1364864"/>
                  <a:pt x="2020365" y="1367655"/>
                </a:cubicBezTo>
                <a:cubicBezTo>
                  <a:pt x="2020365" y="1373237"/>
                  <a:pt x="2020365" y="1376028"/>
                  <a:pt x="2020365" y="1381610"/>
                </a:cubicBezTo>
                <a:cubicBezTo>
                  <a:pt x="2017565" y="1398356"/>
                  <a:pt x="2014766" y="1415102"/>
                  <a:pt x="2011966" y="1431848"/>
                </a:cubicBezTo>
                <a:lnTo>
                  <a:pt x="2004376" y="1452384"/>
                </a:lnTo>
                <a:lnTo>
                  <a:pt x="2010567" y="1445012"/>
                </a:lnTo>
                <a:cubicBezTo>
                  <a:pt x="2014399" y="1440826"/>
                  <a:pt x="2017186" y="1438036"/>
                  <a:pt x="2017186" y="1438036"/>
                </a:cubicBezTo>
                <a:cubicBezTo>
                  <a:pt x="2025546" y="1426874"/>
                  <a:pt x="2033906" y="1412921"/>
                  <a:pt x="2045053" y="1404550"/>
                </a:cubicBezTo>
                <a:cubicBezTo>
                  <a:pt x="2047841" y="1398968"/>
                  <a:pt x="2053414" y="1396178"/>
                  <a:pt x="2056201" y="1390597"/>
                </a:cubicBezTo>
                <a:cubicBezTo>
                  <a:pt x="2058988" y="1390597"/>
                  <a:pt x="2058988" y="1390597"/>
                  <a:pt x="2058988" y="1387806"/>
                </a:cubicBezTo>
                <a:cubicBezTo>
                  <a:pt x="2058988" y="1387806"/>
                  <a:pt x="2058988" y="1387806"/>
                  <a:pt x="2061775" y="1387806"/>
                </a:cubicBezTo>
                <a:cubicBezTo>
                  <a:pt x="2061775" y="1385016"/>
                  <a:pt x="2064561" y="1385016"/>
                  <a:pt x="2064561" y="1382225"/>
                </a:cubicBezTo>
                <a:cubicBezTo>
                  <a:pt x="2067348" y="1379435"/>
                  <a:pt x="2070135" y="1376644"/>
                  <a:pt x="2070135" y="1376644"/>
                </a:cubicBezTo>
                <a:cubicBezTo>
                  <a:pt x="2089642" y="1357111"/>
                  <a:pt x="2106363" y="1343158"/>
                  <a:pt x="2120297" y="1340368"/>
                </a:cubicBezTo>
                <a:cubicBezTo>
                  <a:pt x="2123084" y="1337577"/>
                  <a:pt x="2128658" y="1337577"/>
                  <a:pt x="2131444" y="1337577"/>
                </a:cubicBezTo>
                <a:cubicBezTo>
                  <a:pt x="2131444" y="1337577"/>
                  <a:pt x="2134231" y="1337577"/>
                  <a:pt x="2137018" y="1340368"/>
                </a:cubicBezTo>
                <a:cubicBezTo>
                  <a:pt x="2137018" y="1340368"/>
                  <a:pt x="2139805" y="1340368"/>
                  <a:pt x="2139805" y="1340368"/>
                </a:cubicBezTo>
                <a:cubicBezTo>
                  <a:pt x="2142592" y="1340368"/>
                  <a:pt x="2142592" y="1340368"/>
                  <a:pt x="2145378" y="1343158"/>
                </a:cubicBezTo>
                <a:cubicBezTo>
                  <a:pt x="2145378" y="1343158"/>
                  <a:pt x="2148165" y="1343158"/>
                  <a:pt x="2148165" y="1343158"/>
                </a:cubicBezTo>
                <a:cubicBezTo>
                  <a:pt x="2150952" y="1345949"/>
                  <a:pt x="2153739" y="1348739"/>
                  <a:pt x="2156525" y="1351530"/>
                </a:cubicBezTo>
                <a:cubicBezTo>
                  <a:pt x="2167673" y="1365482"/>
                  <a:pt x="2173247" y="1387806"/>
                  <a:pt x="2173247" y="1421293"/>
                </a:cubicBezTo>
                <a:cubicBezTo>
                  <a:pt x="2173247" y="1424083"/>
                  <a:pt x="2173247" y="1429664"/>
                  <a:pt x="2176033" y="1432455"/>
                </a:cubicBezTo>
                <a:cubicBezTo>
                  <a:pt x="2176033" y="1435245"/>
                  <a:pt x="2176033" y="1438036"/>
                  <a:pt x="2176033" y="1443617"/>
                </a:cubicBezTo>
                <a:cubicBezTo>
                  <a:pt x="2176033" y="1449198"/>
                  <a:pt x="2176033" y="1457569"/>
                  <a:pt x="2173247" y="1465941"/>
                </a:cubicBezTo>
                <a:cubicBezTo>
                  <a:pt x="2173247" y="1479894"/>
                  <a:pt x="2170460" y="1496636"/>
                  <a:pt x="2167673" y="1513380"/>
                </a:cubicBezTo>
                <a:cubicBezTo>
                  <a:pt x="2164886" y="1521751"/>
                  <a:pt x="2164886" y="1530122"/>
                  <a:pt x="2162099" y="1538494"/>
                </a:cubicBezTo>
                <a:cubicBezTo>
                  <a:pt x="2159312" y="1549656"/>
                  <a:pt x="2156525" y="1558028"/>
                  <a:pt x="2153739" y="1566400"/>
                </a:cubicBezTo>
                <a:cubicBezTo>
                  <a:pt x="2148165" y="1583142"/>
                  <a:pt x="2139805" y="1602676"/>
                  <a:pt x="2131444" y="1619419"/>
                </a:cubicBezTo>
                <a:cubicBezTo>
                  <a:pt x="2123084" y="1638952"/>
                  <a:pt x="2111937" y="1655696"/>
                  <a:pt x="2103577" y="1672439"/>
                </a:cubicBezTo>
                <a:cubicBezTo>
                  <a:pt x="2092430" y="1691972"/>
                  <a:pt x="2081282" y="1705925"/>
                  <a:pt x="2067348" y="1722668"/>
                </a:cubicBezTo>
                <a:cubicBezTo>
                  <a:pt x="2056201" y="1739411"/>
                  <a:pt x="2042267" y="1753364"/>
                  <a:pt x="2028333" y="1767316"/>
                </a:cubicBezTo>
                <a:cubicBezTo>
                  <a:pt x="2017186" y="1781269"/>
                  <a:pt x="2000465" y="1795221"/>
                  <a:pt x="1986531" y="1806383"/>
                </a:cubicBezTo>
                <a:cubicBezTo>
                  <a:pt x="1994891" y="1803593"/>
                  <a:pt x="2000465" y="1800803"/>
                  <a:pt x="2008825" y="1800803"/>
                </a:cubicBezTo>
                <a:cubicBezTo>
                  <a:pt x="2000465" y="1809174"/>
                  <a:pt x="1992105" y="1817545"/>
                  <a:pt x="1986531" y="1825917"/>
                </a:cubicBezTo>
                <a:cubicBezTo>
                  <a:pt x="1978170" y="1834289"/>
                  <a:pt x="1969810" y="1842660"/>
                  <a:pt x="1961450" y="1848241"/>
                </a:cubicBezTo>
                <a:cubicBezTo>
                  <a:pt x="1947516" y="1862193"/>
                  <a:pt x="1930795" y="1876146"/>
                  <a:pt x="1914074" y="1887309"/>
                </a:cubicBezTo>
                <a:cubicBezTo>
                  <a:pt x="1925221" y="1881727"/>
                  <a:pt x="1939155" y="1873355"/>
                  <a:pt x="1950303" y="1864984"/>
                </a:cubicBezTo>
                <a:cubicBezTo>
                  <a:pt x="1961450" y="1856613"/>
                  <a:pt x="1975384" y="1848241"/>
                  <a:pt x="1986531" y="1839869"/>
                </a:cubicBezTo>
                <a:cubicBezTo>
                  <a:pt x="1980958" y="1848241"/>
                  <a:pt x="1972597" y="1853822"/>
                  <a:pt x="1967023" y="1859403"/>
                </a:cubicBezTo>
                <a:cubicBezTo>
                  <a:pt x="1958663" y="1864984"/>
                  <a:pt x="1953089" y="1870565"/>
                  <a:pt x="1944729" y="1876146"/>
                </a:cubicBezTo>
                <a:cubicBezTo>
                  <a:pt x="1930795" y="1887309"/>
                  <a:pt x="1916861" y="1898471"/>
                  <a:pt x="1902927" y="1906842"/>
                </a:cubicBezTo>
                <a:cubicBezTo>
                  <a:pt x="1888993" y="1918004"/>
                  <a:pt x="1875059" y="1926375"/>
                  <a:pt x="1861125" y="1934747"/>
                </a:cubicBezTo>
                <a:cubicBezTo>
                  <a:pt x="1855551" y="1940328"/>
                  <a:pt x="1847191" y="1943119"/>
                  <a:pt x="1841617" y="1948699"/>
                </a:cubicBezTo>
                <a:cubicBezTo>
                  <a:pt x="1833257" y="1951490"/>
                  <a:pt x="1827683" y="1954281"/>
                  <a:pt x="1819323" y="1959862"/>
                </a:cubicBezTo>
                <a:cubicBezTo>
                  <a:pt x="1813749" y="1962652"/>
                  <a:pt x="1805389" y="1965443"/>
                  <a:pt x="1799816" y="1971024"/>
                </a:cubicBezTo>
                <a:cubicBezTo>
                  <a:pt x="1791455" y="1973814"/>
                  <a:pt x="1785881" y="1976605"/>
                  <a:pt x="1777521" y="1979395"/>
                </a:cubicBezTo>
                <a:cubicBezTo>
                  <a:pt x="1771947" y="1982186"/>
                  <a:pt x="1763587" y="1984976"/>
                  <a:pt x="1758013" y="1987767"/>
                </a:cubicBezTo>
                <a:cubicBezTo>
                  <a:pt x="1749653" y="1990557"/>
                  <a:pt x="1744080" y="1993348"/>
                  <a:pt x="1735719" y="1996138"/>
                </a:cubicBezTo>
                <a:cubicBezTo>
                  <a:pt x="1721785" y="2001719"/>
                  <a:pt x="1707851" y="2007300"/>
                  <a:pt x="1696703" y="2010091"/>
                </a:cubicBezTo>
                <a:cubicBezTo>
                  <a:pt x="1688344" y="2012882"/>
                  <a:pt x="1682770" y="2012882"/>
                  <a:pt x="1674409" y="2015672"/>
                </a:cubicBezTo>
                <a:cubicBezTo>
                  <a:pt x="1668836" y="2018462"/>
                  <a:pt x="1663262" y="2018462"/>
                  <a:pt x="1654902" y="2021253"/>
                </a:cubicBezTo>
                <a:cubicBezTo>
                  <a:pt x="1643755" y="2024044"/>
                  <a:pt x="1627034" y="2029624"/>
                  <a:pt x="1613100" y="2035206"/>
                </a:cubicBezTo>
                <a:cubicBezTo>
                  <a:pt x="1604739" y="2040786"/>
                  <a:pt x="1599166" y="2043577"/>
                  <a:pt x="1590805" y="2046368"/>
                </a:cubicBezTo>
                <a:cubicBezTo>
                  <a:pt x="1582445" y="2049158"/>
                  <a:pt x="1576872" y="2051948"/>
                  <a:pt x="1568511" y="2054739"/>
                </a:cubicBezTo>
                <a:cubicBezTo>
                  <a:pt x="1554577" y="2057530"/>
                  <a:pt x="1543430" y="2060320"/>
                  <a:pt x="1532283" y="2063111"/>
                </a:cubicBezTo>
                <a:lnTo>
                  <a:pt x="1527541" y="2062161"/>
                </a:lnTo>
                <a:lnTo>
                  <a:pt x="1515388" y="2068032"/>
                </a:lnTo>
                <a:cubicBezTo>
                  <a:pt x="1442878" y="2095926"/>
                  <a:pt x="1370368" y="2112662"/>
                  <a:pt x="1303436" y="2118241"/>
                </a:cubicBezTo>
                <a:cubicBezTo>
                  <a:pt x="1233715" y="2126609"/>
                  <a:pt x="1166783" y="2121031"/>
                  <a:pt x="1111005" y="2109873"/>
                </a:cubicBezTo>
                <a:cubicBezTo>
                  <a:pt x="1102639" y="2109873"/>
                  <a:pt x="1097061" y="2109873"/>
                  <a:pt x="1091483" y="2109873"/>
                </a:cubicBezTo>
                <a:cubicBezTo>
                  <a:pt x="1088695" y="2109873"/>
                  <a:pt x="1085906" y="2109873"/>
                  <a:pt x="1080328" y="2109873"/>
                </a:cubicBezTo>
                <a:cubicBezTo>
                  <a:pt x="1077539" y="2109873"/>
                  <a:pt x="1074750" y="2109873"/>
                  <a:pt x="1071962" y="2109873"/>
                </a:cubicBezTo>
                <a:cubicBezTo>
                  <a:pt x="1060806" y="2109873"/>
                  <a:pt x="1046862" y="2109873"/>
                  <a:pt x="1035707" y="2107084"/>
                </a:cubicBezTo>
                <a:cubicBezTo>
                  <a:pt x="1030129" y="2107084"/>
                  <a:pt x="1024551" y="2107084"/>
                  <a:pt x="1018974" y="2107084"/>
                </a:cubicBezTo>
                <a:cubicBezTo>
                  <a:pt x="1013396" y="2104294"/>
                  <a:pt x="1005029" y="2104294"/>
                  <a:pt x="999452" y="2101505"/>
                </a:cubicBezTo>
                <a:cubicBezTo>
                  <a:pt x="991085" y="2098716"/>
                  <a:pt x="979930" y="2095926"/>
                  <a:pt x="968775" y="2093137"/>
                </a:cubicBezTo>
                <a:cubicBezTo>
                  <a:pt x="968775" y="2093137"/>
                  <a:pt x="968775" y="2093137"/>
                  <a:pt x="965986" y="2093137"/>
                </a:cubicBezTo>
                <a:cubicBezTo>
                  <a:pt x="971563" y="2095926"/>
                  <a:pt x="977141" y="2098716"/>
                  <a:pt x="982719" y="2101505"/>
                </a:cubicBezTo>
                <a:cubicBezTo>
                  <a:pt x="988296" y="2104294"/>
                  <a:pt x="991085" y="2107084"/>
                  <a:pt x="996663" y="2109873"/>
                </a:cubicBezTo>
                <a:cubicBezTo>
                  <a:pt x="988296" y="2109873"/>
                  <a:pt x="979930" y="2107084"/>
                  <a:pt x="971563" y="2104294"/>
                </a:cubicBezTo>
                <a:cubicBezTo>
                  <a:pt x="963197" y="2104294"/>
                  <a:pt x="957619" y="2101505"/>
                  <a:pt x="949253" y="2098716"/>
                </a:cubicBezTo>
                <a:cubicBezTo>
                  <a:pt x="943675" y="2095926"/>
                  <a:pt x="938097" y="2093137"/>
                  <a:pt x="929731" y="2090347"/>
                </a:cubicBezTo>
                <a:cubicBezTo>
                  <a:pt x="926942" y="2087558"/>
                  <a:pt x="921364" y="2087558"/>
                  <a:pt x="918576" y="2084769"/>
                </a:cubicBezTo>
                <a:cubicBezTo>
                  <a:pt x="915787" y="2084769"/>
                  <a:pt x="910209" y="2081979"/>
                  <a:pt x="907420" y="2081979"/>
                </a:cubicBezTo>
                <a:cubicBezTo>
                  <a:pt x="910209" y="2090347"/>
                  <a:pt x="912998" y="2098716"/>
                  <a:pt x="918576" y="2104294"/>
                </a:cubicBezTo>
                <a:cubicBezTo>
                  <a:pt x="904631" y="2104294"/>
                  <a:pt x="893476" y="2101505"/>
                  <a:pt x="882321" y="2098716"/>
                </a:cubicBezTo>
                <a:cubicBezTo>
                  <a:pt x="876743" y="2098716"/>
                  <a:pt x="871165" y="2095926"/>
                  <a:pt x="865588" y="2095926"/>
                </a:cubicBezTo>
                <a:cubicBezTo>
                  <a:pt x="860010" y="2095926"/>
                  <a:pt x="854432" y="2093137"/>
                  <a:pt x="848855" y="2093137"/>
                </a:cubicBezTo>
                <a:cubicBezTo>
                  <a:pt x="834910" y="2090347"/>
                  <a:pt x="823755" y="2087558"/>
                  <a:pt x="812600" y="2084769"/>
                </a:cubicBezTo>
                <a:cubicBezTo>
                  <a:pt x="801444" y="2081979"/>
                  <a:pt x="790289" y="2079189"/>
                  <a:pt x="779134" y="2076401"/>
                </a:cubicBezTo>
                <a:cubicBezTo>
                  <a:pt x="759612" y="2070821"/>
                  <a:pt x="759612" y="2070821"/>
                  <a:pt x="759612" y="2070821"/>
                </a:cubicBezTo>
                <a:cubicBezTo>
                  <a:pt x="756823" y="2070821"/>
                  <a:pt x="756823" y="2070821"/>
                  <a:pt x="756823" y="2070821"/>
                </a:cubicBezTo>
                <a:cubicBezTo>
                  <a:pt x="742879" y="2065243"/>
                  <a:pt x="742879" y="2065243"/>
                  <a:pt x="742879" y="2065243"/>
                </a:cubicBezTo>
                <a:cubicBezTo>
                  <a:pt x="737301" y="2065243"/>
                  <a:pt x="737301" y="2065243"/>
                  <a:pt x="737301" y="2065243"/>
                </a:cubicBezTo>
                <a:cubicBezTo>
                  <a:pt x="720568" y="2056874"/>
                  <a:pt x="720568" y="2056874"/>
                  <a:pt x="720568" y="2056874"/>
                </a:cubicBezTo>
                <a:cubicBezTo>
                  <a:pt x="717779" y="2056874"/>
                  <a:pt x="717779" y="2056874"/>
                  <a:pt x="717779" y="2056874"/>
                </a:cubicBezTo>
                <a:cubicBezTo>
                  <a:pt x="712201" y="2056874"/>
                  <a:pt x="712201" y="2056874"/>
                  <a:pt x="712201" y="2056874"/>
                </a:cubicBezTo>
                <a:cubicBezTo>
                  <a:pt x="703834" y="2051296"/>
                  <a:pt x="703834" y="2051296"/>
                  <a:pt x="703834" y="2051296"/>
                </a:cubicBezTo>
                <a:cubicBezTo>
                  <a:pt x="695468" y="2048506"/>
                  <a:pt x="689890" y="2048506"/>
                  <a:pt x="681524" y="2045717"/>
                </a:cubicBezTo>
                <a:cubicBezTo>
                  <a:pt x="675946" y="2042928"/>
                  <a:pt x="667579" y="2040138"/>
                  <a:pt x="662002" y="2037349"/>
                </a:cubicBezTo>
                <a:cubicBezTo>
                  <a:pt x="656424" y="2034559"/>
                  <a:pt x="656424" y="2034559"/>
                  <a:pt x="656424" y="2034559"/>
                </a:cubicBezTo>
                <a:cubicBezTo>
                  <a:pt x="653635" y="2034559"/>
                  <a:pt x="653635" y="2034559"/>
                  <a:pt x="653635" y="2034559"/>
                </a:cubicBezTo>
                <a:cubicBezTo>
                  <a:pt x="653635" y="2034559"/>
                  <a:pt x="650846" y="2034559"/>
                  <a:pt x="650846" y="2031770"/>
                </a:cubicBezTo>
                <a:cubicBezTo>
                  <a:pt x="642480" y="2028981"/>
                  <a:pt x="642480" y="2028981"/>
                  <a:pt x="642480" y="2028981"/>
                </a:cubicBezTo>
                <a:cubicBezTo>
                  <a:pt x="556026" y="1992718"/>
                  <a:pt x="475150" y="1942510"/>
                  <a:pt x="416584" y="1881143"/>
                </a:cubicBezTo>
                <a:cubicBezTo>
                  <a:pt x="411006" y="1875564"/>
                  <a:pt x="405429" y="1872775"/>
                  <a:pt x="399851" y="1867196"/>
                </a:cubicBezTo>
                <a:cubicBezTo>
                  <a:pt x="366385" y="1853249"/>
                  <a:pt x="332919" y="1836512"/>
                  <a:pt x="299452" y="1814197"/>
                </a:cubicBezTo>
                <a:cubicBezTo>
                  <a:pt x="291085" y="1808619"/>
                  <a:pt x="282719" y="1803040"/>
                  <a:pt x="274352" y="1797461"/>
                </a:cubicBezTo>
                <a:cubicBezTo>
                  <a:pt x="268775" y="1791882"/>
                  <a:pt x="260408" y="1786304"/>
                  <a:pt x="252042" y="1777936"/>
                </a:cubicBezTo>
                <a:cubicBezTo>
                  <a:pt x="243675" y="1772357"/>
                  <a:pt x="235309" y="1766778"/>
                  <a:pt x="226942" y="1758409"/>
                </a:cubicBezTo>
                <a:cubicBezTo>
                  <a:pt x="221364" y="1750041"/>
                  <a:pt x="212998" y="1744463"/>
                  <a:pt x="204631" y="1736094"/>
                </a:cubicBezTo>
                <a:cubicBezTo>
                  <a:pt x="210209" y="1741673"/>
                  <a:pt x="212998" y="1747252"/>
                  <a:pt x="218576" y="1752831"/>
                </a:cubicBezTo>
                <a:cubicBezTo>
                  <a:pt x="224154" y="1758409"/>
                  <a:pt x="226942" y="1763989"/>
                  <a:pt x="232520" y="1769567"/>
                </a:cubicBezTo>
                <a:cubicBezTo>
                  <a:pt x="238098" y="1775146"/>
                  <a:pt x="240887" y="1780725"/>
                  <a:pt x="246464" y="1786304"/>
                </a:cubicBezTo>
                <a:cubicBezTo>
                  <a:pt x="252042" y="1791882"/>
                  <a:pt x="257620" y="1800251"/>
                  <a:pt x="260408" y="1805829"/>
                </a:cubicBezTo>
                <a:cubicBezTo>
                  <a:pt x="207421" y="1766778"/>
                  <a:pt x="160010" y="1722148"/>
                  <a:pt x="120966" y="1666360"/>
                </a:cubicBezTo>
                <a:cubicBezTo>
                  <a:pt x="112600" y="1655202"/>
                  <a:pt x="107022" y="1646834"/>
                  <a:pt x="98656" y="1635676"/>
                </a:cubicBezTo>
                <a:cubicBezTo>
                  <a:pt x="93078" y="1624518"/>
                  <a:pt x="87500" y="1616150"/>
                  <a:pt x="81923" y="1604993"/>
                </a:cubicBezTo>
                <a:cubicBezTo>
                  <a:pt x="70767" y="1582678"/>
                  <a:pt x="59612" y="1563152"/>
                  <a:pt x="51245" y="1540837"/>
                </a:cubicBezTo>
                <a:cubicBezTo>
                  <a:pt x="45668" y="1529679"/>
                  <a:pt x="40090" y="1518522"/>
                  <a:pt x="37301" y="1507364"/>
                </a:cubicBezTo>
                <a:cubicBezTo>
                  <a:pt x="34512" y="1501786"/>
                  <a:pt x="31724" y="1496207"/>
                  <a:pt x="31724" y="1490628"/>
                </a:cubicBezTo>
                <a:cubicBezTo>
                  <a:pt x="28935" y="1485049"/>
                  <a:pt x="26146" y="1479471"/>
                  <a:pt x="26146" y="1473892"/>
                </a:cubicBezTo>
                <a:cubicBezTo>
                  <a:pt x="23357" y="1462734"/>
                  <a:pt x="20568" y="1451576"/>
                  <a:pt x="17780" y="1440419"/>
                </a:cubicBezTo>
                <a:cubicBezTo>
                  <a:pt x="14990" y="1429261"/>
                  <a:pt x="12202" y="1418104"/>
                  <a:pt x="9413" y="1406946"/>
                </a:cubicBezTo>
                <a:cubicBezTo>
                  <a:pt x="1047" y="1365105"/>
                  <a:pt x="-1743" y="1323264"/>
                  <a:pt x="1047" y="1287002"/>
                </a:cubicBezTo>
                <a:cubicBezTo>
                  <a:pt x="3835" y="1267476"/>
                  <a:pt x="6624" y="1250740"/>
                  <a:pt x="9413" y="1234003"/>
                </a:cubicBezTo>
                <a:cubicBezTo>
                  <a:pt x="9413" y="1225635"/>
                  <a:pt x="12202" y="1220057"/>
                  <a:pt x="14990" y="1211688"/>
                </a:cubicBezTo>
                <a:cubicBezTo>
                  <a:pt x="17780" y="1206110"/>
                  <a:pt x="20568" y="1197742"/>
                  <a:pt x="20568" y="1192163"/>
                </a:cubicBezTo>
                <a:cubicBezTo>
                  <a:pt x="3835" y="1108481"/>
                  <a:pt x="-1743" y="1024799"/>
                  <a:pt x="3835" y="941118"/>
                </a:cubicBezTo>
                <a:cubicBezTo>
                  <a:pt x="3835" y="924381"/>
                  <a:pt x="3835" y="924381"/>
                  <a:pt x="3835" y="924381"/>
                </a:cubicBezTo>
                <a:cubicBezTo>
                  <a:pt x="6624" y="918802"/>
                  <a:pt x="6624" y="913223"/>
                  <a:pt x="6624" y="910434"/>
                </a:cubicBezTo>
                <a:cubicBezTo>
                  <a:pt x="6624" y="899277"/>
                  <a:pt x="9413" y="888119"/>
                  <a:pt x="9413" y="876962"/>
                </a:cubicBezTo>
                <a:cubicBezTo>
                  <a:pt x="9413" y="868593"/>
                  <a:pt x="12202" y="857435"/>
                  <a:pt x="12202" y="846278"/>
                </a:cubicBezTo>
                <a:cubicBezTo>
                  <a:pt x="14990" y="832331"/>
                  <a:pt x="14990" y="832331"/>
                  <a:pt x="14990" y="832331"/>
                </a:cubicBezTo>
                <a:cubicBezTo>
                  <a:pt x="17780" y="826752"/>
                  <a:pt x="17780" y="821174"/>
                  <a:pt x="17780" y="815595"/>
                </a:cubicBezTo>
                <a:cubicBezTo>
                  <a:pt x="20568" y="804437"/>
                  <a:pt x="23357" y="796069"/>
                  <a:pt x="23357" y="784911"/>
                </a:cubicBezTo>
                <a:cubicBezTo>
                  <a:pt x="26146" y="776543"/>
                  <a:pt x="26146" y="776543"/>
                  <a:pt x="26146" y="776543"/>
                </a:cubicBezTo>
                <a:cubicBezTo>
                  <a:pt x="26146" y="773754"/>
                  <a:pt x="26146" y="773754"/>
                  <a:pt x="26146" y="773754"/>
                </a:cubicBezTo>
                <a:cubicBezTo>
                  <a:pt x="26146" y="770964"/>
                  <a:pt x="26146" y="770964"/>
                  <a:pt x="26146" y="770964"/>
                </a:cubicBezTo>
                <a:cubicBezTo>
                  <a:pt x="26146" y="779332"/>
                  <a:pt x="31724" y="757017"/>
                  <a:pt x="31724" y="759807"/>
                </a:cubicBezTo>
                <a:cubicBezTo>
                  <a:pt x="31724" y="751439"/>
                  <a:pt x="31724" y="751439"/>
                  <a:pt x="31724" y="751439"/>
                </a:cubicBezTo>
                <a:cubicBezTo>
                  <a:pt x="37301" y="731913"/>
                  <a:pt x="37301" y="731913"/>
                  <a:pt x="37301" y="731913"/>
                </a:cubicBezTo>
                <a:cubicBezTo>
                  <a:pt x="37301" y="726334"/>
                  <a:pt x="37301" y="726334"/>
                  <a:pt x="37301" y="726334"/>
                </a:cubicBezTo>
                <a:cubicBezTo>
                  <a:pt x="40090" y="717966"/>
                  <a:pt x="40090" y="717966"/>
                  <a:pt x="40090" y="717966"/>
                </a:cubicBezTo>
                <a:cubicBezTo>
                  <a:pt x="45668" y="698441"/>
                  <a:pt x="45668" y="698441"/>
                  <a:pt x="45668" y="698441"/>
                </a:cubicBezTo>
                <a:cubicBezTo>
                  <a:pt x="51245" y="678914"/>
                  <a:pt x="51245" y="678914"/>
                  <a:pt x="51245" y="678914"/>
                </a:cubicBezTo>
                <a:cubicBezTo>
                  <a:pt x="54034" y="670546"/>
                  <a:pt x="54034" y="670546"/>
                  <a:pt x="54034" y="670546"/>
                </a:cubicBezTo>
                <a:cubicBezTo>
                  <a:pt x="56823" y="662178"/>
                  <a:pt x="56823" y="662178"/>
                  <a:pt x="56823" y="662178"/>
                </a:cubicBezTo>
                <a:cubicBezTo>
                  <a:pt x="62401" y="653810"/>
                  <a:pt x="65190" y="642652"/>
                  <a:pt x="67978" y="634284"/>
                </a:cubicBezTo>
                <a:cubicBezTo>
                  <a:pt x="70767" y="623127"/>
                  <a:pt x="76345" y="614758"/>
                  <a:pt x="79134" y="603601"/>
                </a:cubicBezTo>
                <a:cubicBezTo>
                  <a:pt x="84712" y="595233"/>
                  <a:pt x="87500" y="584075"/>
                  <a:pt x="93078" y="575707"/>
                </a:cubicBezTo>
                <a:cubicBezTo>
                  <a:pt x="109811" y="536655"/>
                  <a:pt x="129333" y="497604"/>
                  <a:pt x="151644" y="461342"/>
                </a:cubicBezTo>
                <a:cubicBezTo>
                  <a:pt x="173954" y="425079"/>
                  <a:pt x="199054" y="388818"/>
                  <a:pt x="224154" y="355345"/>
                </a:cubicBezTo>
                <a:cubicBezTo>
                  <a:pt x="229731" y="346976"/>
                  <a:pt x="238098" y="338608"/>
                  <a:pt x="243675" y="330241"/>
                </a:cubicBezTo>
                <a:cubicBezTo>
                  <a:pt x="254831" y="319083"/>
                  <a:pt x="254831" y="319083"/>
                  <a:pt x="254831" y="319083"/>
                </a:cubicBezTo>
                <a:cubicBezTo>
                  <a:pt x="265986" y="305136"/>
                  <a:pt x="265986" y="305136"/>
                  <a:pt x="265986" y="305136"/>
                </a:cubicBezTo>
                <a:cubicBezTo>
                  <a:pt x="271564" y="296768"/>
                  <a:pt x="279930" y="288400"/>
                  <a:pt x="285508" y="282820"/>
                </a:cubicBezTo>
                <a:cubicBezTo>
                  <a:pt x="293874" y="274452"/>
                  <a:pt x="302241" y="266084"/>
                  <a:pt x="307819" y="257716"/>
                </a:cubicBezTo>
                <a:cubicBezTo>
                  <a:pt x="313397" y="252137"/>
                  <a:pt x="321764" y="246559"/>
                  <a:pt x="327341" y="243769"/>
                </a:cubicBezTo>
                <a:cubicBezTo>
                  <a:pt x="332919" y="240980"/>
                  <a:pt x="338496" y="240980"/>
                  <a:pt x="344074" y="240980"/>
                </a:cubicBezTo>
                <a:cubicBezTo>
                  <a:pt x="346863" y="243769"/>
                  <a:pt x="346863" y="249348"/>
                  <a:pt x="344074" y="252137"/>
                </a:cubicBezTo>
                <a:cubicBezTo>
                  <a:pt x="341285" y="257716"/>
                  <a:pt x="338496" y="263295"/>
                  <a:pt x="332919" y="271663"/>
                </a:cubicBezTo>
                <a:cubicBezTo>
                  <a:pt x="252042" y="360923"/>
                  <a:pt x="185110" y="461342"/>
                  <a:pt x="137699" y="570128"/>
                </a:cubicBezTo>
                <a:cubicBezTo>
                  <a:pt x="129333" y="592443"/>
                  <a:pt x="129333" y="592443"/>
                  <a:pt x="129333" y="592443"/>
                </a:cubicBezTo>
                <a:cubicBezTo>
                  <a:pt x="126544" y="598022"/>
                  <a:pt x="123755" y="606390"/>
                  <a:pt x="120966" y="611969"/>
                </a:cubicBezTo>
                <a:cubicBezTo>
                  <a:pt x="118178" y="625916"/>
                  <a:pt x="112600" y="639863"/>
                  <a:pt x="107022" y="653810"/>
                </a:cubicBezTo>
                <a:cubicBezTo>
                  <a:pt x="101445" y="673336"/>
                  <a:pt x="101445" y="673336"/>
                  <a:pt x="101445" y="673336"/>
                </a:cubicBezTo>
                <a:cubicBezTo>
                  <a:pt x="95867" y="684493"/>
                  <a:pt x="95867" y="684493"/>
                  <a:pt x="95867" y="684493"/>
                </a:cubicBezTo>
                <a:cubicBezTo>
                  <a:pt x="93078" y="698441"/>
                  <a:pt x="93078" y="698441"/>
                  <a:pt x="93078" y="698441"/>
                </a:cubicBezTo>
                <a:cubicBezTo>
                  <a:pt x="90289" y="706809"/>
                  <a:pt x="87500" y="715176"/>
                  <a:pt x="87500" y="723544"/>
                </a:cubicBezTo>
                <a:cubicBezTo>
                  <a:pt x="81923" y="737492"/>
                  <a:pt x="81923" y="737492"/>
                  <a:pt x="81923" y="737492"/>
                </a:cubicBezTo>
                <a:cubicBezTo>
                  <a:pt x="81923" y="743071"/>
                  <a:pt x="81923" y="743071"/>
                  <a:pt x="81923" y="743071"/>
                </a:cubicBezTo>
                <a:cubicBezTo>
                  <a:pt x="81923" y="745860"/>
                  <a:pt x="81923" y="745860"/>
                  <a:pt x="81923" y="745860"/>
                </a:cubicBezTo>
                <a:cubicBezTo>
                  <a:pt x="79134" y="745860"/>
                  <a:pt x="79134" y="745860"/>
                  <a:pt x="79134" y="745860"/>
                </a:cubicBezTo>
                <a:cubicBezTo>
                  <a:pt x="76345" y="770964"/>
                  <a:pt x="76345" y="770964"/>
                  <a:pt x="76345" y="770964"/>
                </a:cubicBezTo>
                <a:lnTo>
                  <a:pt x="75990" y="771543"/>
                </a:lnTo>
                <a:lnTo>
                  <a:pt x="75996" y="771313"/>
                </a:lnTo>
                <a:cubicBezTo>
                  <a:pt x="75822" y="771487"/>
                  <a:pt x="75560" y="772098"/>
                  <a:pt x="75517" y="772315"/>
                </a:cubicBezTo>
                <a:lnTo>
                  <a:pt x="75990" y="771543"/>
                </a:lnTo>
                <a:lnTo>
                  <a:pt x="75952" y="772926"/>
                </a:lnTo>
                <a:cubicBezTo>
                  <a:pt x="75648" y="774451"/>
                  <a:pt x="74950" y="777240"/>
                  <a:pt x="73556" y="782122"/>
                </a:cubicBezTo>
                <a:cubicBezTo>
                  <a:pt x="73556" y="784911"/>
                  <a:pt x="73556" y="784911"/>
                  <a:pt x="73556" y="784911"/>
                </a:cubicBezTo>
                <a:cubicBezTo>
                  <a:pt x="70767" y="790490"/>
                  <a:pt x="70767" y="790490"/>
                  <a:pt x="70767" y="790490"/>
                </a:cubicBezTo>
                <a:cubicBezTo>
                  <a:pt x="70767" y="801647"/>
                  <a:pt x="70767" y="801647"/>
                  <a:pt x="70767" y="801647"/>
                </a:cubicBezTo>
                <a:cubicBezTo>
                  <a:pt x="65190" y="823963"/>
                  <a:pt x="65190" y="823963"/>
                  <a:pt x="65190" y="823963"/>
                </a:cubicBezTo>
                <a:cubicBezTo>
                  <a:pt x="62401" y="851857"/>
                  <a:pt x="59612" y="882540"/>
                  <a:pt x="56823" y="910434"/>
                </a:cubicBezTo>
                <a:cubicBezTo>
                  <a:pt x="59612" y="893698"/>
                  <a:pt x="59612" y="893698"/>
                  <a:pt x="59612" y="893698"/>
                </a:cubicBezTo>
                <a:cubicBezTo>
                  <a:pt x="59612" y="885330"/>
                  <a:pt x="62401" y="879750"/>
                  <a:pt x="62401" y="874172"/>
                </a:cubicBezTo>
                <a:cubicBezTo>
                  <a:pt x="65190" y="863014"/>
                  <a:pt x="67978" y="851857"/>
                  <a:pt x="70767" y="837910"/>
                </a:cubicBezTo>
                <a:cubicBezTo>
                  <a:pt x="73556" y="832331"/>
                  <a:pt x="73556" y="826752"/>
                  <a:pt x="76345" y="821174"/>
                </a:cubicBezTo>
                <a:cubicBezTo>
                  <a:pt x="81923" y="804437"/>
                  <a:pt x="81923" y="804437"/>
                  <a:pt x="81923" y="804437"/>
                </a:cubicBezTo>
                <a:cubicBezTo>
                  <a:pt x="84712" y="787701"/>
                  <a:pt x="84712" y="787701"/>
                  <a:pt x="84712" y="787701"/>
                </a:cubicBezTo>
                <a:cubicBezTo>
                  <a:pt x="87500" y="784911"/>
                  <a:pt x="87500" y="784911"/>
                  <a:pt x="87500" y="784911"/>
                </a:cubicBezTo>
                <a:cubicBezTo>
                  <a:pt x="90289" y="765386"/>
                  <a:pt x="87500" y="779332"/>
                  <a:pt x="90289" y="776543"/>
                </a:cubicBezTo>
                <a:cubicBezTo>
                  <a:pt x="90289" y="773754"/>
                  <a:pt x="90289" y="773754"/>
                  <a:pt x="90289" y="773754"/>
                </a:cubicBezTo>
                <a:cubicBezTo>
                  <a:pt x="90289" y="770964"/>
                  <a:pt x="90289" y="770964"/>
                  <a:pt x="90289" y="770964"/>
                </a:cubicBezTo>
                <a:cubicBezTo>
                  <a:pt x="93078" y="765386"/>
                  <a:pt x="93078" y="765386"/>
                  <a:pt x="93078" y="765386"/>
                </a:cubicBezTo>
                <a:cubicBezTo>
                  <a:pt x="95867" y="757017"/>
                  <a:pt x="95867" y="757017"/>
                  <a:pt x="95867" y="757017"/>
                </a:cubicBezTo>
                <a:cubicBezTo>
                  <a:pt x="98656" y="751439"/>
                  <a:pt x="98656" y="751439"/>
                  <a:pt x="98656" y="751439"/>
                </a:cubicBezTo>
                <a:cubicBezTo>
                  <a:pt x="98656" y="748649"/>
                  <a:pt x="98656" y="748649"/>
                  <a:pt x="98656" y="748649"/>
                </a:cubicBezTo>
                <a:cubicBezTo>
                  <a:pt x="101445" y="745860"/>
                  <a:pt x="101445" y="745860"/>
                  <a:pt x="101445" y="745860"/>
                </a:cubicBezTo>
                <a:cubicBezTo>
                  <a:pt x="107022" y="731913"/>
                  <a:pt x="109811" y="717966"/>
                  <a:pt x="115389" y="704019"/>
                </a:cubicBezTo>
                <a:cubicBezTo>
                  <a:pt x="120966" y="692861"/>
                  <a:pt x="120966" y="692861"/>
                  <a:pt x="120966" y="692861"/>
                </a:cubicBezTo>
                <a:cubicBezTo>
                  <a:pt x="123755" y="684493"/>
                  <a:pt x="123755" y="684493"/>
                  <a:pt x="123755" y="684493"/>
                </a:cubicBezTo>
                <a:cubicBezTo>
                  <a:pt x="132122" y="667756"/>
                  <a:pt x="132122" y="667756"/>
                  <a:pt x="132122" y="667756"/>
                </a:cubicBezTo>
                <a:cubicBezTo>
                  <a:pt x="137699" y="651020"/>
                  <a:pt x="137699" y="651020"/>
                  <a:pt x="137699" y="651020"/>
                </a:cubicBezTo>
                <a:cubicBezTo>
                  <a:pt x="140488" y="648231"/>
                  <a:pt x="143277" y="642652"/>
                  <a:pt x="146066" y="637073"/>
                </a:cubicBezTo>
                <a:cubicBezTo>
                  <a:pt x="168377" y="592443"/>
                  <a:pt x="193476" y="550602"/>
                  <a:pt x="218576" y="511551"/>
                </a:cubicBezTo>
                <a:cubicBezTo>
                  <a:pt x="229731" y="494814"/>
                  <a:pt x="229731" y="494814"/>
                  <a:pt x="229731" y="494814"/>
                </a:cubicBezTo>
                <a:cubicBezTo>
                  <a:pt x="235309" y="489236"/>
                  <a:pt x="235309" y="489236"/>
                  <a:pt x="235309" y="489236"/>
                </a:cubicBezTo>
                <a:cubicBezTo>
                  <a:pt x="240887" y="480867"/>
                  <a:pt x="240887" y="480867"/>
                  <a:pt x="240887" y="480867"/>
                </a:cubicBezTo>
                <a:cubicBezTo>
                  <a:pt x="249253" y="472499"/>
                  <a:pt x="254831" y="461342"/>
                  <a:pt x="263197" y="452974"/>
                </a:cubicBezTo>
                <a:cubicBezTo>
                  <a:pt x="277141" y="433448"/>
                  <a:pt x="293874" y="413922"/>
                  <a:pt x="310608" y="397186"/>
                </a:cubicBezTo>
                <a:cubicBezTo>
                  <a:pt x="313397" y="391607"/>
                  <a:pt x="316186" y="386028"/>
                  <a:pt x="321764" y="383239"/>
                </a:cubicBezTo>
                <a:cubicBezTo>
                  <a:pt x="324552" y="377660"/>
                  <a:pt x="330130" y="372081"/>
                  <a:pt x="332919" y="369291"/>
                </a:cubicBezTo>
                <a:cubicBezTo>
                  <a:pt x="338496" y="363713"/>
                  <a:pt x="341285" y="358134"/>
                  <a:pt x="346863" y="355345"/>
                </a:cubicBezTo>
                <a:cubicBezTo>
                  <a:pt x="352441" y="346976"/>
                  <a:pt x="352441" y="346976"/>
                  <a:pt x="352441" y="346976"/>
                </a:cubicBezTo>
                <a:cubicBezTo>
                  <a:pt x="358019" y="341398"/>
                  <a:pt x="358019" y="341398"/>
                  <a:pt x="358019" y="341398"/>
                </a:cubicBezTo>
                <a:cubicBezTo>
                  <a:pt x="366385" y="330241"/>
                  <a:pt x="377540" y="321873"/>
                  <a:pt x="385907" y="316293"/>
                </a:cubicBezTo>
                <a:cubicBezTo>
                  <a:pt x="397062" y="307925"/>
                  <a:pt x="405429" y="299557"/>
                  <a:pt x="416584" y="293978"/>
                </a:cubicBezTo>
                <a:cubicBezTo>
                  <a:pt x="511404" y="215875"/>
                  <a:pt x="620169" y="157298"/>
                  <a:pt x="734512" y="121036"/>
                </a:cubicBezTo>
                <a:cubicBezTo>
                  <a:pt x="851643" y="81984"/>
                  <a:pt x="974352" y="65248"/>
                  <a:pt x="1102639" y="68038"/>
                </a:cubicBezTo>
                <a:close/>
                <a:moveTo>
                  <a:pt x="943591" y="1005"/>
                </a:moveTo>
                <a:cubicBezTo>
                  <a:pt x="1010555" y="-1779"/>
                  <a:pt x="1077521" y="1005"/>
                  <a:pt x="1144486" y="12139"/>
                </a:cubicBezTo>
                <a:cubicBezTo>
                  <a:pt x="1152856" y="12139"/>
                  <a:pt x="1161227" y="14922"/>
                  <a:pt x="1158437" y="17705"/>
                </a:cubicBezTo>
                <a:cubicBezTo>
                  <a:pt x="1158437" y="23273"/>
                  <a:pt x="1150066" y="23273"/>
                  <a:pt x="1141696" y="23273"/>
                </a:cubicBezTo>
                <a:cubicBezTo>
                  <a:pt x="1074730" y="12139"/>
                  <a:pt x="1007766" y="9355"/>
                  <a:pt x="940800" y="12139"/>
                </a:cubicBezTo>
                <a:cubicBezTo>
                  <a:pt x="873835" y="17705"/>
                  <a:pt x="806870" y="26055"/>
                  <a:pt x="742695" y="42757"/>
                </a:cubicBezTo>
                <a:cubicBezTo>
                  <a:pt x="611555" y="76158"/>
                  <a:pt x="485995" y="131828"/>
                  <a:pt x="377177" y="212548"/>
                </a:cubicBezTo>
                <a:cubicBezTo>
                  <a:pt x="368806" y="218116"/>
                  <a:pt x="363226" y="218116"/>
                  <a:pt x="360436" y="215332"/>
                </a:cubicBezTo>
                <a:cubicBezTo>
                  <a:pt x="360436" y="212548"/>
                  <a:pt x="363226" y="206982"/>
                  <a:pt x="371597" y="201415"/>
                </a:cubicBezTo>
                <a:cubicBezTo>
                  <a:pt x="483205" y="120694"/>
                  <a:pt x="608765" y="62241"/>
                  <a:pt x="742695" y="28839"/>
                </a:cubicBezTo>
                <a:cubicBezTo>
                  <a:pt x="806870" y="12139"/>
                  <a:pt x="873835" y="3788"/>
                  <a:pt x="943591" y="1005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12156953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1191028" y="607555"/>
            <a:ext cx="4999565" cy="5927259"/>
          </a:xfrm>
          <a:custGeom>
            <a:avLst/>
            <a:gdLst>
              <a:gd name="connsiteX0" fmla="*/ 2233362 w 2656691"/>
              <a:gd name="connsiteY0" fmla="*/ 3025755 h 3149653"/>
              <a:gd name="connsiteX1" fmla="*/ 2234014 w 2656691"/>
              <a:gd name="connsiteY1" fmla="*/ 3026348 h 3149653"/>
              <a:gd name="connsiteX2" fmla="*/ 2233815 w 2656691"/>
              <a:gd name="connsiteY2" fmla="*/ 3026481 h 3149653"/>
              <a:gd name="connsiteX3" fmla="*/ 2237262 w 2656691"/>
              <a:gd name="connsiteY3" fmla="*/ 3024184 h 3149653"/>
              <a:gd name="connsiteX4" fmla="*/ 2240710 w 2656691"/>
              <a:gd name="connsiteY4" fmla="*/ 3027629 h 3149653"/>
              <a:gd name="connsiteX5" fmla="*/ 2243008 w 2656691"/>
              <a:gd name="connsiteY5" fmla="*/ 3034517 h 3149653"/>
              <a:gd name="connsiteX6" fmla="*/ 2234014 w 2656691"/>
              <a:gd name="connsiteY6" fmla="*/ 3026348 h 3149653"/>
              <a:gd name="connsiteX7" fmla="*/ 2115456 w 2656691"/>
              <a:gd name="connsiteY7" fmla="*/ 2993185 h 3149653"/>
              <a:gd name="connsiteX8" fmla="*/ 2117986 w 2656691"/>
              <a:gd name="connsiteY8" fmla="*/ 2995070 h 3149653"/>
              <a:gd name="connsiteX9" fmla="*/ 2126289 w 2656691"/>
              <a:gd name="connsiteY9" fmla="*/ 3005025 h 3149653"/>
              <a:gd name="connsiteX10" fmla="*/ 2126342 w 2656691"/>
              <a:gd name="connsiteY10" fmla="*/ 3005149 h 3149653"/>
              <a:gd name="connsiteX11" fmla="*/ 2200858 w 2656691"/>
              <a:gd name="connsiteY11" fmla="*/ 2959557 h 3149653"/>
              <a:gd name="connsiteX12" fmla="*/ 2203938 w 2656691"/>
              <a:gd name="connsiteY12" fmla="*/ 2964481 h 3149653"/>
              <a:gd name="connsiteX13" fmla="*/ 2202789 w 2656691"/>
              <a:gd name="connsiteY13" fmla="*/ 2963333 h 3149653"/>
              <a:gd name="connsiteX14" fmla="*/ 2202501 w 2656691"/>
              <a:gd name="connsiteY14" fmla="*/ 2963333 h 3149653"/>
              <a:gd name="connsiteX15" fmla="*/ 2201312 w 2656691"/>
              <a:gd name="connsiteY15" fmla="*/ 2961748 h 3149653"/>
              <a:gd name="connsiteX16" fmla="*/ 2200517 w 2656691"/>
              <a:gd name="connsiteY16" fmla="*/ 2959012 h 3149653"/>
              <a:gd name="connsiteX17" fmla="*/ 2200778 w 2656691"/>
              <a:gd name="connsiteY17" fmla="*/ 2959171 h 3149653"/>
              <a:gd name="connsiteX18" fmla="*/ 2200858 w 2656691"/>
              <a:gd name="connsiteY18" fmla="*/ 2959557 h 3149653"/>
              <a:gd name="connsiteX19" fmla="*/ 1829325 w 2656691"/>
              <a:gd name="connsiteY19" fmla="*/ 2895593 h 3149653"/>
              <a:gd name="connsiteX20" fmla="*/ 1831020 w 2656691"/>
              <a:gd name="connsiteY20" fmla="*/ 2896214 h 3149653"/>
              <a:gd name="connsiteX21" fmla="*/ 1840816 w 2656691"/>
              <a:gd name="connsiteY21" fmla="*/ 2904778 h 3149653"/>
              <a:gd name="connsiteX22" fmla="*/ 1829325 w 2656691"/>
              <a:gd name="connsiteY22" fmla="*/ 2895593 h 3149653"/>
              <a:gd name="connsiteX23" fmla="*/ 1920105 w 2656691"/>
              <a:gd name="connsiteY23" fmla="*/ 2876075 h 3149653"/>
              <a:gd name="connsiteX24" fmla="*/ 1925851 w 2656691"/>
              <a:gd name="connsiteY24" fmla="*/ 2879519 h 3149653"/>
              <a:gd name="connsiteX25" fmla="*/ 1920105 w 2656691"/>
              <a:gd name="connsiteY25" fmla="*/ 2877059 h 3149653"/>
              <a:gd name="connsiteX26" fmla="*/ 2215711 w 2656691"/>
              <a:gd name="connsiteY26" fmla="*/ 2868788 h 3149653"/>
              <a:gd name="connsiteX27" fmla="*/ 2224191 w 2656691"/>
              <a:gd name="connsiteY27" fmla="*/ 2878802 h 3149653"/>
              <a:gd name="connsiteX28" fmla="*/ 2232666 w 2656691"/>
              <a:gd name="connsiteY28" fmla="*/ 2894445 h 3149653"/>
              <a:gd name="connsiteX29" fmla="*/ 2226920 w 2656691"/>
              <a:gd name="connsiteY29" fmla="*/ 2893297 h 3149653"/>
              <a:gd name="connsiteX30" fmla="*/ 2218877 w 2656691"/>
              <a:gd name="connsiteY30" fmla="*/ 2877223 h 3149653"/>
              <a:gd name="connsiteX31" fmla="*/ 2215429 w 2656691"/>
              <a:gd name="connsiteY31" fmla="*/ 2868038 h 3149653"/>
              <a:gd name="connsiteX32" fmla="*/ 2215711 w 2656691"/>
              <a:gd name="connsiteY32" fmla="*/ 2868788 h 3149653"/>
              <a:gd name="connsiteX33" fmla="*/ 2215410 w 2656691"/>
              <a:gd name="connsiteY33" fmla="*/ 2868432 h 3149653"/>
              <a:gd name="connsiteX34" fmla="*/ 2260245 w 2656691"/>
              <a:gd name="connsiteY34" fmla="*/ 2811780 h 3149653"/>
              <a:gd name="connsiteX35" fmla="*/ 2267140 w 2656691"/>
              <a:gd name="connsiteY35" fmla="*/ 2814076 h 3149653"/>
              <a:gd name="connsiteX36" fmla="*/ 2269438 w 2656691"/>
              <a:gd name="connsiteY36" fmla="*/ 2824409 h 3149653"/>
              <a:gd name="connsiteX37" fmla="*/ 2275183 w 2656691"/>
              <a:gd name="connsiteY37" fmla="*/ 2827853 h 3149653"/>
              <a:gd name="connsiteX38" fmla="*/ 2268289 w 2656691"/>
              <a:gd name="connsiteY38" fmla="*/ 2826705 h 3149653"/>
              <a:gd name="connsiteX39" fmla="*/ 2272885 w 2656691"/>
              <a:gd name="connsiteY39" fmla="*/ 2834742 h 3149653"/>
              <a:gd name="connsiteX40" fmla="*/ 2277482 w 2656691"/>
              <a:gd name="connsiteY40" fmla="*/ 2839335 h 3149653"/>
              <a:gd name="connsiteX41" fmla="*/ 2283227 w 2656691"/>
              <a:gd name="connsiteY41" fmla="*/ 2839335 h 3149653"/>
              <a:gd name="connsiteX42" fmla="*/ 2279780 w 2656691"/>
              <a:gd name="connsiteY42" fmla="*/ 2842779 h 3149653"/>
              <a:gd name="connsiteX43" fmla="*/ 2287824 w 2656691"/>
              <a:gd name="connsiteY43" fmla="*/ 2856557 h 3149653"/>
              <a:gd name="connsiteX44" fmla="*/ 2282078 w 2656691"/>
              <a:gd name="connsiteY44" fmla="*/ 2854261 h 3149653"/>
              <a:gd name="connsiteX45" fmla="*/ 2277482 w 2656691"/>
              <a:gd name="connsiteY45" fmla="*/ 2850816 h 3149653"/>
              <a:gd name="connsiteX46" fmla="*/ 2271736 w 2656691"/>
              <a:gd name="connsiteY46" fmla="*/ 2841631 h 3149653"/>
              <a:gd name="connsiteX47" fmla="*/ 2276333 w 2656691"/>
              <a:gd name="connsiteY47" fmla="*/ 2843927 h 3149653"/>
              <a:gd name="connsiteX48" fmla="*/ 2269438 w 2656691"/>
              <a:gd name="connsiteY48" fmla="*/ 2835890 h 3149653"/>
              <a:gd name="connsiteX49" fmla="*/ 2262543 w 2656691"/>
              <a:gd name="connsiteY49" fmla="*/ 2818668 h 3149653"/>
              <a:gd name="connsiteX50" fmla="*/ 2259096 w 2656691"/>
              <a:gd name="connsiteY50" fmla="*/ 2816372 h 3149653"/>
              <a:gd name="connsiteX51" fmla="*/ 2256797 w 2656691"/>
              <a:gd name="connsiteY51" fmla="*/ 2814076 h 3149653"/>
              <a:gd name="connsiteX52" fmla="*/ 2260245 w 2656691"/>
              <a:gd name="connsiteY52" fmla="*/ 2811780 h 3149653"/>
              <a:gd name="connsiteX53" fmla="*/ 2541301 w 2656691"/>
              <a:gd name="connsiteY53" fmla="*/ 2726993 h 3149653"/>
              <a:gd name="connsiteX54" fmla="*/ 2542336 w 2656691"/>
              <a:gd name="connsiteY54" fmla="*/ 2727855 h 3149653"/>
              <a:gd name="connsiteX55" fmla="*/ 2541779 w 2656691"/>
              <a:gd name="connsiteY55" fmla="*/ 2727966 h 3149653"/>
              <a:gd name="connsiteX56" fmla="*/ 2547525 w 2656691"/>
              <a:gd name="connsiteY56" fmla="*/ 2726818 h 3149653"/>
              <a:gd name="connsiteX57" fmla="*/ 2550972 w 2656691"/>
              <a:gd name="connsiteY57" fmla="*/ 2729114 h 3149653"/>
              <a:gd name="connsiteX58" fmla="*/ 2552121 w 2656691"/>
              <a:gd name="connsiteY58" fmla="*/ 2736003 h 3149653"/>
              <a:gd name="connsiteX59" fmla="*/ 2542336 w 2656691"/>
              <a:gd name="connsiteY59" fmla="*/ 2727855 h 3149653"/>
              <a:gd name="connsiteX60" fmla="*/ 2024675 w 2656691"/>
              <a:gd name="connsiteY60" fmla="*/ 2636115 h 3149653"/>
              <a:gd name="connsiteX61" fmla="*/ 2025192 w 2656691"/>
              <a:gd name="connsiteY61" fmla="*/ 2637493 h 3149653"/>
              <a:gd name="connsiteX62" fmla="*/ 2024675 w 2656691"/>
              <a:gd name="connsiteY62" fmla="*/ 2639560 h 3149653"/>
              <a:gd name="connsiteX63" fmla="*/ 2025824 w 2656691"/>
              <a:gd name="connsiteY63" fmla="*/ 2634967 h 3149653"/>
              <a:gd name="connsiteX64" fmla="*/ 2031570 w 2656691"/>
              <a:gd name="connsiteY64" fmla="*/ 2643004 h 3149653"/>
              <a:gd name="connsiteX65" fmla="*/ 2028123 w 2656691"/>
              <a:gd name="connsiteY65" fmla="*/ 2645300 h 3149653"/>
              <a:gd name="connsiteX66" fmla="*/ 2025192 w 2656691"/>
              <a:gd name="connsiteY66" fmla="*/ 2637493 h 3149653"/>
              <a:gd name="connsiteX67" fmla="*/ 2087435 w 2656691"/>
              <a:gd name="connsiteY67" fmla="*/ 2619400 h 3149653"/>
              <a:gd name="connsiteX68" fmla="*/ 2087877 w 2656691"/>
              <a:gd name="connsiteY68" fmla="*/ 2620041 h 3149653"/>
              <a:gd name="connsiteX69" fmla="*/ 2087548 w 2656691"/>
              <a:gd name="connsiteY69" fmla="*/ 2619713 h 3149653"/>
              <a:gd name="connsiteX70" fmla="*/ 2085579 w 2656691"/>
              <a:gd name="connsiteY70" fmla="*/ 2614301 h 3149653"/>
              <a:gd name="connsiteX71" fmla="*/ 2087435 w 2656691"/>
              <a:gd name="connsiteY71" fmla="*/ 2619400 h 3149653"/>
              <a:gd name="connsiteX72" fmla="*/ 2085004 w 2656691"/>
              <a:gd name="connsiteY72" fmla="*/ 2615879 h 3149653"/>
              <a:gd name="connsiteX73" fmla="*/ 2085579 w 2656691"/>
              <a:gd name="connsiteY73" fmla="*/ 2614301 h 3149653"/>
              <a:gd name="connsiteX74" fmla="*/ 2232000 w 2656691"/>
              <a:gd name="connsiteY74" fmla="*/ 2611829 h 3149653"/>
              <a:gd name="connsiteX75" fmla="*/ 2232092 w 2656691"/>
              <a:gd name="connsiteY75" fmla="*/ 2611861 h 3149653"/>
              <a:gd name="connsiteX76" fmla="*/ 2234964 w 2656691"/>
              <a:gd name="connsiteY76" fmla="*/ 2615449 h 3149653"/>
              <a:gd name="connsiteX77" fmla="*/ 1342098 w 2656691"/>
              <a:gd name="connsiteY77" fmla="*/ 2608560 h 3149653"/>
              <a:gd name="connsiteX78" fmla="*/ 1343424 w 2656691"/>
              <a:gd name="connsiteY78" fmla="*/ 2609885 h 3149653"/>
              <a:gd name="connsiteX79" fmla="*/ 1342816 w 2656691"/>
              <a:gd name="connsiteY79" fmla="*/ 2609995 h 3149653"/>
              <a:gd name="connsiteX80" fmla="*/ 1342098 w 2656691"/>
              <a:gd name="connsiteY80" fmla="*/ 2608560 h 3149653"/>
              <a:gd name="connsiteX81" fmla="*/ 1376572 w 2656691"/>
              <a:gd name="connsiteY81" fmla="*/ 2584449 h 3149653"/>
              <a:gd name="connsiteX82" fmla="*/ 1380019 w 2656691"/>
              <a:gd name="connsiteY82" fmla="*/ 2586745 h 3149653"/>
              <a:gd name="connsiteX83" fmla="*/ 1375751 w 2656691"/>
              <a:gd name="connsiteY83" fmla="*/ 2585679 h 3149653"/>
              <a:gd name="connsiteX84" fmla="*/ 1701773 w 2656691"/>
              <a:gd name="connsiteY84" fmla="*/ 2562635 h 3149653"/>
              <a:gd name="connsiteX85" fmla="*/ 1705220 w 2656691"/>
              <a:gd name="connsiteY85" fmla="*/ 2566079 h 3149653"/>
              <a:gd name="connsiteX86" fmla="*/ 1705077 w 2656691"/>
              <a:gd name="connsiteY86" fmla="*/ 2566079 h 3149653"/>
              <a:gd name="connsiteX87" fmla="*/ 1701773 w 2656691"/>
              <a:gd name="connsiteY87" fmla="*/ 2562635 h 3149653"/>
              <a:gd name="connsiteX88" fmla="*/ 1407598 w 2656691"/>
              <a:gd name="connsiteY88" fmla="*/ 2544264 h 3149653"/>
              <a:gd name="connsiteX89" fmla="*/ 1410929 w 2656691"/>
              <a:gd name="connsiteY89" fmla="*/ 2547067 h 3149653"/>
              <a:gd name="connsiteX90" fmla="*/ 1410758 w 2656691"/>
              <a:gd name="connsiteY90" fmla="*/ 2547135 h 3149653"/>
              <a:gd name="connsiteX91" fmla="*/ 1407598 w 2656691"/>
              <a:gd name="connsiteY91" fmla="*/ 2544264 h 3149653"/>
              <a:gd name="connsiteX92" fmla="*/ 2161421 w 2656691"/>
              <a:gd name="connsiteY92" fmla="*/ 2533931 h 3149653"/>
              <a:gd name="connsiteX93" fmla="*/ 2164260 w 2656691"/>
              <a:gd name="connsiteY93" fmla="*/ 2535349 h 3149653"/>
              <a:gd name="connsiteX94" fmla="*/ 2164150 w 2656691"/>
              <a:gd name="connsiteY94" fmla="*/ 2535366 h 3149653"/>
              <a:gd name="connsiteX95" fmla="*/ 2161421 w 2656691"/>
              <a:gd name="connsiteY95" fmla="*/ 2533931 h 3149653"/>
              <a:gd name="connsiteX96" fmla="*/ 1108763 w 2656691"/>
              <a:gd name="connsiteY96" fmla="*/ 2489786 h 3149653"/>
              <a:gd name="connsiteX97" fmla="*/ 1111020 w 2656691"/>
              <a:gd name="connsiteY97" fmla="*/ 2491815 h 3149653"/>
              <a:gd name="connsiteX98" fmla="*/ 1108827 w 2656691"/>
              <a:gd name="connsiteY98" fmla="*/ 2491450 h 3149653"/>
              <a:gd name="connsiteX99" fmla="*/ 1324861 w 2656691"/>
              <a:gd name="connsiteY99" fmla="*/ 2486858 h 3149653"/>
              <a:gd name="connsiteX100" fmla="*/ 1338651 w 2656691"/>
              <a:gd name="connsiteY100" fmla="*/ 2490302 h 3149653"/>
              <a:gd name="connsiteX101" fmla="*/ 1335204 w 2656691"/>
              <a:gd name="connsiteY101" fmla="*/ 2490302 h 3149653"/>
              <a:gd name="connsiteX102" fmla="*/ 1324861 w 2656691"/>
              <a:gd name="connsiteY102" fmla="*/ 2486858 h 3149653"/>
              <a:gd name="connsiteX103" fmla="*/ 1104230 w 2656691"/>
              <a:gd name="connsiteY103" fmla="*/ 2485710 h 3149653"/>
              <a:gd name="connsiteX104" fmla="*/ 1108683 w 2656691"/>
              <a:gd name="connsiteY104" fmla="*/ 2487719 h 3149653"/>
              <a:gd name="connsiteX105" fmla="*/ 1108763 w 2656691"/>
              <a:gd name="connsiteY105" fmla="*/ 2489786 h 3149653"/>
              <a:gd name="connsiteX106" fmla="*/ 1933349 w 2656691"/>
              <a:gd name="connsiteY106" fmla="*/ 2470284 h 3149653"/>
              <a:gd name="connsiteX107" fmla="*/ 1933895 w 2656691"/>
              <a:gd name="connsiteY107" fmla="*/ 2470784 h 3149653"/>
              <a:gd name="connsiteX108" fmla="*/ 1934246 w 2656691"/>
              <a:gd name="connsiteY108" fmla="*/ 2471549 h 3149653"/>
              <a:gd name="connsiteX109" fmla="*/ 1930448 w 2656691"/>
              <a:gd name="connsiteY109" fmla="*/ 2466191 h 3149653"/>
              <a:gd name="connsiteX110" fmla="*/ 1933349 w 2656691"/>
              <a:gd name="connsiteY110" fmla="*/ 2470284 h 3149653"/>
              <a:gd name="connsiteX111" fmla="*/ 1930448 w 2656691"/>
              <a:gd name="connsiteY111" fmla="*/ 2467627 h 3149653"/>
              <a:gd name="connsiteX112" fmla="*/ 1930448 w 2656691"/>
              <a:gd name="connsiteY112" fmla="*/ 2466191 h 3149653"/>
              <a:gd name="connsiteX113" fmla="*/ 1287084 w 2656691"/>
              <a:gd name="connsiteY113" fmla="*/ 2435192 h 3149653"/>
              <a:gd name="connsiteX114" fmla="*/ 1288090 w 2656691"/>
              <a:gd name="connsiteY114" fmla="*/ 2435192 h 3149653"/>
              <a:gd name="connsiteX115" fmla="*/ 1288090 w 2656691"/>
              <a:gd name="connsiteY115" fmla="*/ 2436340 h 3149653"/>
              <a:gd name="connsiteX116" fmla="*/ 2380902 w 2656691"/>
              <a:gd name="connsiteY116" fmla="*/ 2403044 h 3149653"/>
              <a:gd name="connsiteX117" fmla="*/ 2380903 w 2656691"/>
              <a:gd name="connsiteY117" fmla="*/ 2403045 h 3149653"/>
              <a:gd name="connsiteX118" fmla="*/ 2380902 w 2656691"/>
              <a:gd name="connsiteY118" fmla="*/ 2403044 h 3149653"/>
              <a:gd name="connsiteX119" fmla="*/ 2382052 w 2656691"/>
              <a:gd name="connsiteY119" fmla="*/ 2397303 h 3149653"/>
              <a:gd name="connsiteX120" fmla="*/ 2382339 w 2656691"/>
              <a:gd name="connsiteY120" fmla="*/ 2399313 h 3149653"/>
              <a:gd name="connsiteX121" fmla="*/ 2380902 w 2656691"/>
              <a:gd name="connsiteY121" fmla="*/ 2403044 h 3149653"/>
              <a:gd name="connsiteX122" fmla="*/ 2379753 w 2656691"/>
              <a:gd name="connsiteY122" fmla="*/ 2400748 h 3149653"/>
              <a:gd name="connsiteX123" fmla="*/ 2382052 w 2656691"/>
              <a:gd name="connsiteY123" fmla="*/ 2397303 h 3149653"/>
              <a:gd name="connsiteX124" fmla="*/ 1864948 w 2656691"/>
              <a:gd name="connsiteY124" fmla="*/ 2302008 h 3149653"/>
              <a:gd name="connsiteX125" fmla="*/ 1867051 w 2656691"/>
              <a:gd name="connsiteY125" fmla="*/ 2304795 h 3149653"/>
              <a:gd name="connsiteX126" fmla="*/ 1867246 w 2656691"/>
              <a:gd name="connsiteY126" fmla="*/ 2305453 h 3149653"/>
              <a:gd name="connsiteX127" fmla="*/ 1864948 w 2656691"/>
              <a:gd name="connsiteY127" fmla="*/ 2302008 h 3149653"/>
              <a:gd name="connsiteX128" fmla="*/ 2478578 w 2656691"/>
              <a:gd name="connsiteY128" fmla="*/ 2141269 h 3149653"/>
              <a:gd name="connsiteX129" fmla="*/ 2478578 w 2656691"/>
              <a:gd name="connsiteY129" fmla="*/ 2141270 h 3149653"/>
              <a:gd name="connsiteX130" fmla="*/ 2478578 w 2656691"/>
              <a:gd name="connsiteY130" fmla="*/ 2141270 h 3149653"/>
              <a:gd name="connsiteX131" fmla="*/ 2483174 w 2656691"/>
              <a:gd name="connsiteY131" fmla="*/ 2138973 h 3149653"/>
              <a:gd name="connsiteX132" fmla="*/ 2487771 w 2656691"/>
              <a:gd name="connsiteY132" fmla="*/ 2141270 h 3149653"/>
              <a:gd name="connsiteX133" fmla="*/ 2488920 w 2656691"/>
              <a:gd name="connsiteY133" fmla="*/ 2148158 h 3149653"/>
              <a:gd name="connsiteX134" fmla="*/ 2478578 w 2656691"/>
              <a:gd name="connsiteY134" fmla="*/ 2141270 h 3149653"/>
              <a:gd name="connsiteX135" fmla="*/ 706550 w 2656691"/>
              <a:gd name="connsiteY135" fmla="*/ 1951742 h 3149653"/>
              <a:gd name="connsiteX136" fmla="*/ 706635 w 2656691"/>
              <a:gd name="connsiteY136" fmla="*/ 1951828 h 3149653"/>
              <a:gd name="connsiteX137" fmla="*/ 706514 w 2656691"/>
              <a:gd name="connsiteY137" fmla="*/ 1952191 h 3149653"/>
              <a:gd name="connsiteX138" fmla="*/ 703188 w 2656691"/>
              <a:gd name="connsiteY138" fmla="*/ 1948383 h 3149653"/>
              <a:gd name="connsiteX139" fmla="*/ 706635 w 2656691"/>
              <a:gd name="connsiteY139" fmla="*/ 1950679 h 3149653"/>
              <a:gd name="connsiteX140" fmla="*/ 706550 w 2656691"/>
              <a:gd name="connsiteY140" fmla="*/ 1951742 h 3149653"/>
              <a:gd name="connsiteX141" fmla="*/ 690547 w 2656691"/>
              <a:gd name="connsiteY141" fmla="*/ 1918532 h 3149653"/>
              <a:gd name="connsiteX142" fmla="*/ 690548 w 2656691"/>
              <a:gd name="connsiteY142" fmla="*/ 1918532 h 3149653"/>
              <a:gd name="connsiteX143" fmla="*/ 691697 w 2656691"/>
              <a:gd name="connsiteY143" fmla="*/ 1920828 h 3149653"/>
              <a:gd name="connsiteX144" fmla="*/ 690547 w 2656691"/>
              <a:gd name="connsiteY144" fmla="*/ 1918532 h 3149653"/>
              <a:gd name="connsiteX145" fmla="*/ 608960 w 2656691"/>
              <a:gd name="connsiteY145" fmla="*/ 1884088 h 3149653"/>
              <a:gd name="connsiteX146" fmla="*/ 607811 w 2656691"/>
              <a:gd name="connsiteY146" fmla="*/ 1885236 h 3149653"/>
              <a:gd name="connsiteX147" fmla="*/ 607811 w 2656691"/>
              <a:gd name="connsiteY147" fmla="*/ 1885236 h 3149653"/>
              <a:gd name="connsiteX148" fmla="*/ 608960 w 2656691"/>
              <a:gd name="connsiteY148" fmla="*/ 1884088 h 3149653"/>
              <a:gd name="connsiteX149" fmla="*/ 513583 w 2656691"/>
              <a:gd name="connsiteY149" fmla="*/ 1871458 h 3149653"/>
              <a:gd name="connsiteX150" fmla="*/ 513583 w 2656691"/>
              <a:gd name="connsiteY150" fmla="*/ 1872032 h 3149653"/>
              <a:gd name="connsiteX151" fmla="*/ 511285 w 2656691"/>
              <a:gd name="connsiteY151" fmla="*/ 1873754 h 3149653"/>
              <a:gd name="connsiteX152" fmla="*/ 513583 w 2656691"/>
              <a:gd name="connsiteY152" fmla="*/ 1871458 h 3149653"/>
              <a:gd name="connsiteX153" fmla="*/ 601778 w 2656691"/>
              <a:gd name="connsiteY153" fmla="*/ 1839597 h 3149653"/>
              <a:gd name="connsiteX154" fmla="*/ 600916 w 2656691"/>
              <a:gd name="connsiteY154" fmla="*/ 1843903 h 3149653"/>
              <a:gd name="connsiteX155" fmla="*/ 599767 w 2656691"/>
              <a:gd name="connsiteY155" fmla="*/ 1841607 h 3149653"/>
              <a:gd name="connsiteX156" fmla="*/ 601872 w 2656691"/>
              <a:gd name="connsiteY156" fmla="*/ 1839126 h 3149653"/>
              <a:gd name="connsiteX157" fmla="*/ 602065 w 2656691"/>
              <a:gd name="connsiteY157" fmla="*/ 1839310 h 3149653"/>
              <a:gd name="connsiteX158" fmla="*/ 601778 w 2656691"/>
              <a:gd name="connsiteY158" fmla="*/ 1839597 h 3149653"/>
              <a:gd name="connsiteX159" fmla="*/ 530533 w 2656691"/>
              <a:gd name="connsiteY159" fmla="*/ 1648577 h 3149653"/>
              <a:gd name="connsiteX160" fmla="*/ 534267 w 2656691"/>
              <a:gd name="connsiteY160" fmla="*/ 1649868 h 3149653"/>
              <a:gd name="connsiteX161" fmla="*/ 530484 w 2656691"/>
              <a:gd name="connsiteY161" fmla="*/ 1648608 h 3149653"/>
              <a:gd name="connsiteX162" fmla="*/ 685951 w 2656691"/>
              <a:gd name="connsiteY162" fmla="*/ 1633795 h 3149653"/>
              <a:gd name="connsiteX163" fmla="*/ 685951 w 2656691"/>
              <a:gd name="connsiteY163" fmla="*/ 1636091 h 3149653"/>
              <a:gd name="connsiteX164" fmla="*/ 684329 w 2656691"/>
              <a:gd name="connsiteY164" fmla="*/ 1635010 h 3149653"/>
              <a:gd name="connsiteX165" fmla="*/ 2471548 w 2656691"/>
              <a:gd name="connsiteY165" fmla="*/ 1589409 h 3149653"/>
              <a:gd name="connsiteX166" fmla="*/ 2470247 w 2656691"/>
              <a:gd name="connsiteY166" fmla="*/ 1593179 h 3149653"/>
              <a:gd name="connsiteX167" fmla="*/ 2467086 w 2656691"/>
              <a:gd name="connsiteY167" fmla="*/ 1594758 h 3149653"/>
              <a:gd name="connsiteX168" fmla="*/ 2471683 w 2656691"/>
              <a:gd name="connsiteY168" fmla="*/ 1589017 h 3149653"/>
              <a:gd name="connsiteX169" fmla="*/ 2471786 w 2656691"/>
              <a:gd name="connsiteY169" fmla="*/ 1589123 h 3149653"/>
              <a:gd name="connsiteX170" fmla="*/ 2471548 w 2656691"/>
              <a:gd name="connsiteY170" fmla="*/ 1589409 h 3149653"/>
              <a:gd name="connsiteX171" fmla="*/ 505539 w 2656691"/>
              <a:gd name="connsiteY171" fmla="*/ 1560314 h 3149653"/>
              <a:gd name="connsiteX172" fmla="*/ 505539 w 2656691"/>
              <a:gd name="connsiteY172" fmla="*/ 1561462 h 3149653"/>
              <a:gd name="connsiteX173" fmla="*/ 505317 w 2656691"/>
              <a:gd name="connsiteY173" fmla="*/ 1561335 h 3149653"/>
              <a:gd name="connsiteX174" fmla="*/ 382754 w 2656691"/>
              <a:gd name="connsiteY174" fmla="*/ 1547174 h 3149653"/>
              <a:gd name="connsiteX175" fmla="*/ 385887 w 2656691"/>
              <a:gd name="connsiteY175" fmla="*/ 1548689 h 3149653"/>
              <a:gd name="connsiteX176" fmla="*/ 386031 w 2656691"/>
              <a:gd name="connsiteY176" fmla="*/ 1549981 h 3149653"/>
              <a:gd name="connsiteX177" fmla="*/ 381434 w 2656691"/>
              <a:gd name="connsiteY177" fmla="*/ 1546536 h 3149653"/>
              <a:gd name="connsiteX178" fmla="*/ 382245 w 2656691"/>
              <a:gd name="connsiteY178" fmla="*/ 1546739 h 3149653"/>
              <a:gd name="connsiteX179" fmla="*/ 382754 w 2656691"/>
              <a:gd name="connsiteY179" fmla="*/ 1547174 h 3149653"/>
              <a:gd name="connsiteX180" fmla="*/ 236645 w 2656691"/>
              <a:gd name="connsiteY180" fmla="*/ 1537351 h 3149653"/>
              <a:gd name="connsiteX181" fmla="*/ 236645 w 2656691"/>
              <a:gd name="connsiteY181" fmla="*/ 1537351 h 3149653"/>
              <a:gd name="connsiteX182" fmla="*/ 236645 w 2656691"/>
              <a:gd name="connsiteY182" fmla="*/ 1537351 h 3149653"/>
              <a:gd name="connsiteX183" fmla="*/ 234347 w 2656691"/>
              <a:gd name="connsiteY183" fmla="*/ 1535055 h 3149653"/>
              <a:gd name="connsiteX184" fmla="*/ 236645 w 2656691"/>
              <a:gd name="connsiteY184" fmla="*/ 1537351 h 3149653"/>
              <a:gd name="connsiteX185" fmla="*/ 233341 w 2656691"/>
              <a:gd name="connsiteY185" fmla="*/ 1536203 h 3149653"/>
              <a:gd name="connsiteX186" fmla="*/ 234347 w 2656691"/>
              <a:gd name="connsiteY186" fmla="*/ 1535055 h 3149653"/>
              <a:gd name="connsiteX187" fmla="*/ 2185552 w 2656691"/>
              <a:gd name="connsiteY187" fmla="*/ 1513240 h 3149653"/>
              <a:gd name="connsiteX188" fmla="*/ 2185552 w 2656691"/>
              <a:gd name="connsiteY188" fmla="*/ 1513240 h 3149653"/>
              <a:gd name="connsiteX189" fmla="*/ 2185552 w 2656691"/>
              <a:gd name="connsiteY189" fmla="*/ 1513240 h 3149653"/>
              <a:gd name="connsiteX190" fmla="*/ 2184403 w 2656691"/>
              <a:gd name="connsiteY190" fmla="*/ 1507500 h 3149653"/>
              <a:gd name="connsiteX191" fmla="*/ 2185552 w 2656691"/>
              <a:gd name="connsiteY191" fmla="*/ 1513240 h 3149653"/>
              <a:gd name="connsiteX192" fmla="*/ 2182823 w 2656691"/>
              <a:gd name="connsiteY192" fmla="*/ 1509509 h 3149653"/>
              <a:gd name="connsiteX193" fmla="*/ 2184403 w 2656691"/>
              <a:gd name="connsiteY193" fmla="*/ 1507500 h 3149653"/>
              <a:gd name="connsiteX194" fmla="*/ 426250 w 2656691"/>
              <a:gd name="connsiteY194" fmla="*/ 1498315 h 3149653"/>
              <a:gd name="connsiteX195" fmla="*/ 426571 w 2656691"/>
              <a:gd name="connsiteY195" fmla="*/ 1498448 h 3149653"/>
              <a:gd name="connsiteX196" fmla="*/ 427399 w 2656691"/>
              <a:gd name="connsiteY196" fmla="*/ 1501759 h 3149653"/>
              <a:gd name="connsiteX197" fmla="*/ 427036 w 2656691"/>
              <a:gd name="connsiteY197" fmla="*/ 1501457 h 3149653"/>
              <a:gd name="connsiteX198" fmla="*/ 420504 w 2656691"/>
              <a:gd name="connsiteY198" fmla="*/ 1496018 h 3149653"/>
              <a:gd name="connsiteX199" fmla="*/ 427036 w 2656691"/>
              <a:gd name="connsiteY199" fmla="*/ 1501457 h 3149653"/>
              <a:gd name="connsiteX200" fmla="*/ 427399 w 2656691"/>
              <a:gd name="connsiteY200" fmla="*/ 1502907 h 3149653"/>
              <a:gd name="connsiteX201" fmla="*/ 419355 w 2656691"/>
              <a:gd name="connsiteY201" fmla="*/ 1498315 h 3149653"/>
              <a:gd name="connsiteX202" fmla="*/ 420504 w 2656691"/>
              <a:gd name="connsiteY202" fmla="*/ 1496018 h 3149653"/>
              <a:gd name="connsiteX203" fmla="*/ 498644 w 2656691"/>
              <a:gd name="connsiteY203" fmla="*/ 1482241 h 3149653"/>
              <a:gd name="connsiteX204" fmla="*/ 503471 w 2656691"/>
              <a:gd name="connsiteY204" fmla="*/ 1484652 h 3149653"/>
              <a:gd name="connsiteX205" fmla="*/ 502954 w 2656691"/>
              <a:gd name="connsiteY205" fmla="*/ 1484681 h 3149653"/>
              <a:gd name="connsiteX206" fmla="*/ 498644 w 2656691"/>
              <a:gd name="connsiteY206" fmla="*/ 1482241 h 3149653"/>
              <a:gd name="connsiteX207" fmla="*/ 2056851 w 2656691"/>
              <a:gd name="connsiteY207" fmla="*/ 1479945 h 3149653"/>
              <a:gd name="connsiteX208" fmla="*/ 2056987 w 2656691"/>
              <a:gd name="connsiteY208" fmla="*/ 1480126 h 3149653"/>
              <a:gd name="connsiteX209" fmla="*/ 2055702 w 2656691"/>
              <a:gd name="connsiteY209" fmla="*/ 1482241 h 3149653"/>
              <a:gd name="connsiteX210" fmla="*/ 2056851 w 2656691"/>
              <a:gd name="connsiteY210" fmla="*/ 1479945 h 3149653"/>
              <a:gd name="connsiteX211" fmla="*/ 658372 w 2656691"/>
              <a:gd name="connsiteY211" fmla="*/ 1463871 h 3149653"/>
              <a:gd name="connsiteX212" fmla="*/ 664118 w 2656691"/>
              <a:gd name="connsiteY212" fmla="*/ 1468463 h 3149653"/>
              <a:gd name="connsiteX213" fmla="*/ 663977 w 2656691"/>
              <a:gd name="connsiteY213" fmla="*/ 1468488 h 3149653"/>
              <a:gd name="connsiteX214" fmla="*/ 163102 w 2656691"/>
              <a:gd name="connsiteY214" fmla="*/ 1428279 h 3149653"/>
              <a:gd name="connsiteX215" fmla="*/ 169996 w 2656691"/>
              <a:gd name="connsiteY215" fmla="*/ 1428279 h 3149653"/>
              <a:gd name="connsiteX216" fmla="*/ 165974 w 2656691"/>
              <a:gd name="connsiteY216" fmla="*/ 1428996 h 3149653"/>
              <a:gd name="connsiteX217" fmla="*/ 163101 w 2656691"/>
              <a:gd name="connsiteY217" fmla="*/ 1428279 h 3149653"/>
              <a:gd name="connsiteX218" fmla="*/ 163102 w 2656691"/>
              <a:gd name="connsiteY218" fmla="*/ 1428279 h 3149653"/>
              <a:gd name="connsiteX219" fmla="*/ 163101 w 2656691"/>
              <a:gd name="connsiteY219" fmla="*/ 1428279 h 3149653"/>
              <a:gd name="connsiteX220" fmla="*/ 2389713 w 2656691"/>
              <a:gd name="connsiteY220" fmla="*/ 1427131 h 3149653"/>
              <a:gd name="connsiteX221" fmla="*/ 2390670 w 2656691"/>
              <a:gd name="connsiteY221" fmla="*/ 1427131 h 3149653"/>
              <a:gd name="connsiteX222" fmla="*/ 2393543 w 2656691"/>
              <a:gd name="connsiteY222" fmla="*/ 1430575 h 3149653"/>
              <a:gd name="connsiteX223" fmla="*/ 2025960 w 2656691"/>
              <a:gd name="connsiteY223" fmla="*/ 1420039 h 3149653"/>
              <a:gd name="connsiteX224" fmla="*/ 2026974 w 2656691"/>
              <a:gd name="connsiteY224" fmla="*/ 1420242 h 3149653"/>
              <a:gd name="connsiteX225" fmla="*/ 2026974 w 2656691"/>
              <a:gd name="connsiteY225" fmla="*/ 1421390 h 3149653"/>
              <a:gd name="connsiteX226" fmla="*/ 400969 w 2656691"/>
              <a:gd name="connsiteY226" fmla="*/ 1419094 h 3149653"/>
              <a:gd name="connsiteX227" fmla="*/ 401781 w 2656691"/>
              <a:gd name="connsiteY227" fmla="*/ 1419229 h 3149653"/>
              <a:gd name="connsiteX228" fmla="*/ 405566 w 2656691"/>
              <a:gd name="connsiteY228" fmla="*/ 1422538 h 3149653"/>
              <a:gd name="connsiteX229" fmla="*/ 400969 w 2656691"/>
              <a:gd name="connsiteY229" fmla="*/ 1419094 h 3149653"/>
              <a:gd name="connsiteX230" fmla="*/ 2023526 w 2656691"/>
              <a:gd name="connsiteY230" fmla="*/ 1416797 h 3149653"/>
              <a:gd name="connsiteX231" fmla="*/ 2025960 w 2656691"/>
              <a:gd name="connsiteY231" fmla="*/ 1420039 h 3149653"/>
              <a:gd name="connsiteX232" fmla="*/ 2022664 w 2656691"/>
              <a:gd name="connsiteY232" fmla="*/ 1419381 h 3149653"/>
              <a:gd name="connsiteX233" fmla="*/ 2023526 w 2656691"/>
              <a:gd name="connsiteY233" fmla="*/ 1416797 h 3149653"/>
              <a:gd name="connsiteX234" fmla="*/ 380285 w 2656691"/>
              <a:gd name="connsiteY234" fmla="*/ 1389242 h 3149653"/>
              <a:gd name="connsiteX235" fmla="*/ 384882 w 2656691"/>
              <a:gd name="connsiteY235" fmla="*/ 1392687 h 3149653"/>
              <a:gd name="connsiteX236" fmla="*/ 384673 w 2656691"/>
              <a:gd name="connsiteY236" fmla="*/ 1392791 h 3149653"/>
              <a:gd name="connsiteX237" fmla="*/ 384594 w 2656691"/>
              <a:gd name="connsiteY237" fmla="*/ 1392687 h 3149653"/>
              <a:gd name="connsiteX238" fmla="*/ 380285 w 2656691"/>
              <a:gd name="connsiteY238" fmla="*/ 1389242 h 3149653"/>
              <a:gd name="connsiteX239" fmla="*/ 2546376 w 2656691"/>
              <a:gd name="connsiteY239" fmla="*/ 1293947 h 3149653"/>
              <a:gd name="connsiteX240" fmla="*/ 2549478 w 2656691"/>
              <a:gd name="connsiteY240" fmla="*/ 1296014 h 3149653"/>
              <a:gd name="connsiteX241" fmla="*/ 2549105 w 2656691"/>
              <a:gd name="connsiteY241" fmla="*/ 1295956 h 3149653"/>
              <a:gd name="connsiteX242" fmla="*/ 2546376 w 2656691"/>
              <a:gd name="connsiteY242" fmla="*/ 1293947 h 3149653"/>
              <a:gd name="connsiteX243" fmla="*/ 2482025 w 2656691"/>
              <a:gd name="connsiteY243" fmla="*/ 1291651 h 3149653"/>
              <a:gd name="connsiteX244" fmla="*/ 2483881 w 2656691"/>
              <a:gd name="connsiteY244" fmla="*/ 1291976 h 3149653"/>
              <a:gd name="connsiteX245" fmla="*/ 2493516 w 2656691"/>
              <a:gd name="connsiteY245" fmla="*/ 1297391 h 3149653"/>
              <a:gd name="connsiteX246" fmla="*/ 2482025 w 2656691"/>
              <a:gd name="connsiteY246" fmla="*/ 1291651 h 3149653"/>
              <a:gd name="connsiteX247" fmla="*/ 2452148 w 2656691"/>
              <a:gd name="connsiteY247" fmla="*/ 1275577 h 3149653"/>
              <a:gd name="connsiteX248" fmla="*/ 2455595 w 2656691"/>
              <a:gd name="connsiteY248" fmla="*/ 1275577 h 3149653"/>
              <a:gd name="connsiteX249" fmla="*/ 2459043 w 2656691"/>
              <a:gd name="connsiteY249" fmla="*/ 1277873 h 3149653"/>
              <a:gd name="connsiteX250" fmla="*/ 2452148 w 2656691"/>
              <a:gd name="connsiteY250" fmla="*/ 1275577 h 3149653"/>
              <a:gd name="connsiteX251" fmla="*/ 413886 w 2656691"/>
              <a:gd name="connsiteY251" fmla="*/ 1256098 h 3149653"/>
              <a:gd name="connsiteX252" fmla="*/ 421653 w 2656691"/>
              <a:gd name="connsiteY252" fmla="*/ 1257207 h 3149653"/>
              <a:gd name="connsiteX253" fmla="*/ 416339 w 2656691"/>
              <a:gd name="connsiteY253" fmla="*/ 1257637 h 3149653"/>
              <a:gd name="connsiteX254" fmla="*/ 413610 w 2656691"/>
              <a:gd name="connsiteY254" fmla="*/ 1255925 h 3149653"/>
              <a:gd name="connsiteX255" fmla="*/ 413886 w 2656691"/>
              <a:gd name="connsiteY255" fmla="*/ 1256098 h 3149653"/>
              <a:gd name="connsiteX256" fmla="*/ 413610 w 2656691"/>
              <a:gd name="connsiteY256" fmla="*/ 1256059 h 3149653"/>
              <a:gd name="connsiteX257" fmla="*/ 1089925 w 2656691"/>
              <a:gd name="connsiteY257" fmla="*/ 1209360 h 3149653"/>
              <a:gd name="connsiteX258" fmla="*/ 1093170 w 2656691"/>
              <a:gd name="connsiteY258" fmla="*/ 1211281 h 3149653"/>
              <a:gd name="connsiteX259" fmla="*/ 1092739 w 2656691"/>
              <a:gd name="connsiteY259" fmla="*/ 1213578 h 3149653"/>
              <a:gd name="connsiteX260" fmla="*/ 1089292 w 2656691"/>
              <a:gd name="connsiteY260" fmla="*/ 1208985 h 3149653"/>
              <a:gd name="connsiteX261" fmla="*/ 1089828 w 2656691"/>
              <a:gd name="connsiteY261" fmla="*/ 1209215 h 3149653"/>
              <a:gd name="connsiteX262" fmla="*/ 1089925 w 2656691"/>
              <a:gd name="connsiteY262" fmla="*/ 1209360 h 3149653"/>
              <a:gd name="connsiteX263" fmla="*/ 913612 w 2656691"/>
              <a:gd name="connsiteY263" fmla="*/ 1136923 h 3149653"/>
              <a:gd name="connsiteX264" fmla="*/ 921520 w 2656691"/>
              <a:gd name="connsiteY264" fmla="*/ 1137801 h 3149653"/>
              <a:gd name="connsiteX265" fmla="*/ 915775 w 2656691"/>
              <a:gd name="connsiteY265" fmla="*/ 1141245 h 3149653"/>
              <a:gd name="connsiteX266" fmla="*/ 913477 w 2656691"/>
              <a:gd name="connsiteY266" fmla="*/ 1136653 h 3149653"/>
              <a:gd name="connsiteX267" fmla="*/ 913612 w 2656691"/>
              <a:gd name="connsiteY267" fmla="*/ 1136923 h 3149653"/>
              <a:gd name="connsiteX268" fmla="*/ 913379 w 2656691"/>
              <a:gd name="connsiteY268" fmla="*/ 1136897 h 3149653"/>
              <a:gd name="connsiteX269" fmla="*/ 215961 w 2656691"/>
              <a:gd name="connsiteY269" fmla="*/ 1105653 h 3149653"/>
              <a:gd name="connsiteX270" fmla="*/ 217042 w 2656691"/>
              <a:gd name="connsiteY270" fmla="*/ 1106143 h 3149653"/>
              <a:gd name="connsiteX271" fmla="*/ 215791 w 2656691"/>
              <a:gd name="connsiteY271" fmla="*/ 1105908 h 3149653"/>
              <a:gd name="connsiteX272" fmla="*/ 202171 w 2656691"/>
              <a:gd name="connsiteY272" fmla="*/ 1103357 h 3149653"/>
              <a:gd name="connsiteX273" fmla="*/ 215791 w 2656691"/>
              <a:gd name="connsiteY273" fmla="*/ 1105908 h 3149653"/>
              <a:gd name="connsiteX274" fmla="*/ 213663 w 2656691"/>
              <a:gd name="connsiteY274" fmla="*/ 1109098 h 3149653"/>
              <a:gd name="connsiteX275" fmla="*/ 209066 w 2656691"/>
              <a:gd name="connsiteY275" fmla="*/ 1107949 h 3149653"/>
              <a:gd name="connsiteX276" fmla="*/ 202171 w 2656691"/>
              <a:gd name="connsiteY276" fmla="*/ 1103357 h 3149653"/>
              <a:gd name="connsiteX277" fmla="*/ 2360218 w 2656691"/>
              <a:gd name="connsiteY277" fmla="*/ 1065468 h 3149653"/>
              <a:gd name="connsiteX278" fmla="*/ 2360218 w 2656691"/>
              <a:gd name="connsiteY278" fmla="*/ 1065468 h 3149653"/>
              <a:gd name="connsiteX279" fmla="*/ 2360218 w 2656691"/>
              <a:gd name="connsiteY279" fmla="*/ 1065468 h 3149653"/>
              <a:gd name="connsiteX280" fmla="*/ 2359069 w 2656691"/>
              <a:gd name="connsiteY280" fmla="*/ 1060876 h 3149653"/>
              <a:gd name="connsiteX281" fmla="*/ 2360218 w 2656691"/>
              <a:gd name="connsiteY281" fmla="*/ 1065468 h 3149653"/>
              <a:gd name="connsiteX282" fmla="*/ 2359069 w 2656691"/>
              <a:gd name="connsiteY282" fmla="*/ 1064320 h 3149653"/>
              <a:gd name="connsiteX283" fmla="*/ 2359069 w 2656691"/>
              <a:gd name="connsiteY283" fmla="*/ 1060876 h 3149653"/>
              <a:gd name="connsiteX284" fmla="*/ 1258213 w 2656691"/>
              <a:gd name="connsiteY284" fmla="*/ 1051691 h 3149653"/>
              <a:gd name="connsiteX285" fmla="*/ 1260511 w 2656691"/>
              <a:gd name="connsiteY285" fmla="*/ 1053987 h 3149653"/>
              <a:gd name="connsiteX286" fmla="*/ 1258375 w 2656691"/>
              <a:gd name="connsiteY286" fmla="*/ 1052271 h 3149653"/>
              <a:gd name="connsiteX287" fmla="*/ 1015749 w 2656691"/>
              <a:gd name="connsiteY287" fmla="*/ 867990 h 3149653"/>
              <a:gd name="connsiteX288" fmla="*/ 1019627 w 2656691"/>
              <a:gd name="connsiteY288" fmla="*/ 870716 h 3149653"/>
              <a:gd name="connsiteX289" fmla="*/ 1019196 w 2656691"/>
              <a:gd name="connsiteY289" fmla="*/ 872582 h 3149653"/>
              <a:gd name="connsiteX290" fmla="*/ 1015748 w 2656691"/>
              <a:gd name="connsiteY290" fmla="*/ 867989 h 3149653"/>
              <a:gd name="connsiteX291" fmla="*/ 1015749 w 2656691"/>
              <a:gd name="connsiteY291" fmla="*/ 867990 h 3149653"/>
              <a:gd name="connsiteX292" fmla="*/ 1015749 w 2656691"/>
              <a:gd name="connsiteY292" fmla="*/ 867990 h 3149653"/>
              <a:gd name="connsiteX293" fmla="*/ 2454050 w 2656691"/>
              <a:gd name="connsiteY293" fmla="*/ 813666 h 3149653"/>
              <a:gd name="connsiteX294" fmla="*/ 2454737 w 2656691"/>
              <a:gd name="connsiteY294" fmla="*/ 813795 h 3149653"/>
              <a:gd name="connsiteX295" fmla="*/ 2454446 w 2656691"/>
              <a:gd name="connsiteY295" fmla="*/ 814027 h 3149653"/>
              <a:gd name="connsiteX296" fmla="*/ 2460192 w 2656691"/>
              <a:gd name="connsiteY296" fmla="*/ 809435 h 3149653"/>
              <a:gd name="connsiteX297" fmla="*/ 2464788 w 2656691"/>
              <a:gd name="connsiteY297" fmla="*/ 810583 h 3149653"/>
              <a:gd name="connsiteX298" fmla="*/ 2468235 w 2656691"/>
              <a:gd name="connsiteY298" fmla="*/ 816324 h 3149653"/>
              <a:gd name="connsiteX299" fmla="*/ 2454737 w 2656691"/>
              <a:gd name="connsiteY299" fmla="*/ 813795 h 3149653"/>
              <a:gd name="connsiteX300" fmla="*/ 404146 w 2656691"/>
              <a:gd name="connsiteY300" fmla="*/ 697008 h 3149653"/>
              <a:gd name="connsiteX301" fmla="*/ 402406 w 2656691"/>
              <a:gd name="connsiteY301" fmla="*/ 699931 h 3149653"/>
              <a:gd name="connsiteX302" fmla="*/ 397522 w 2656691"/>
              <a:gd name="connsiteY302" fmla="*/ 699214 h 3149653"/>
              <a:gd name="connsiteX303" fmla="*/ 404318 w 2656691"/>
              <a:gd name="connsiteY303" fmla="*/ 696719 h 3149653"/>
              <a:gd name="connsiteX304" fmla="*/ 404417 w 2656691"/>
              <a:gd name="connsiteY304" fmla="*/ 696917 h 3149653"/>
              <a:gd name="connsiteX305" fmla="*/ 404146 w 2656691"/>
              <a:gd name="connsiteY305" fmla="*/ 697008 h 3149653"/>
              <a:gd name="connsiteX306" fmla="*/ 366177 w 2656691"/>
              <a:gd name="connsiteY306" fmla="*/ 695578 h 3149653"/>
              <a:gd name="connsiteX307" fmla="*/ 364197 w 2656691"/>
              <a:gd name="connsiteY307" fmla="*/ 701510 h 3149653"/>
              <a:gd name="connsiteX308" fmla="*/ 360750 w 2656691"/>
              <a:gd name="connsiteY308" fmla="*/ 703806 h 3149653"/>
              <a:gd name="connsiteX309" fmla="*/ 355004 w 2656691"/>
              <a:gd name="connsiteY309" fmla="*/ 700362 h 3149653"/>
              <a:gd name="connsiteX310" fmla="*/ 366496 w 2656691"/>
              <a:gd name="connsiteY310" fmla="*/ 694621 h 3149653"/>
              <a:gd name="connsiteX311" fmla="*/ 367837 w 2656691"/>
              <a:gd name="connsiteY311" fmla="*/ 694867 h 3149653"/>
              <a:gd name="connsiteX312" fmla="*/ 366177 w 2656691"/>
              <a:gd name="connsiteY312" fmla="*/ 695578 h 3149653"/>
              <a:gd name="connsiteX313" fmla="*/ 1232932 w 2656691"/>
              <a:gd name="connsiteY313" fmla="*/ 508624 h 3149653"/>
              <a:gd name="connsiteX314" fmla="*/ 1235230 w 2656691"/>
              <a:gd name="connsiteY314" fmla="*/ 509772 h 3149653"/>
              <a:gd name="connsiteX315" fmla="*/ 1233020 w 2656691"/>
              <a:gd name="connsiteY315" fmla="*/ 508712 h 3149653"/>
              <a:gd name="connsiteX316" fmla="*/ 993915 w 2656691"/>
              <a:gd name="connsiteY316" fmla="*/ 443180 h 3149653"/>
              <a:gd name="connsiteX317" fmla="*/ 998511 w 2656691"/>
              <a:gd name="connsiteY317" fmla="*/ 444328 h 3149653"/>
              <a:gd name="connsiteX318" fmla="*/ 997895 w 2656691"/>
              <a:gd name="connsiteY318" fmla="*/ 444837 h 3149653"/>
              <a:gd name="connsiteX319" fmla="*/ 399216 w 2656691"/>
              <a:gd name="connsiteY319" fmla="*/ 371089 h 3149653"/>
              <a:gd name="connsiteX320" fmla="*/ 399820 w 2656691"/>
              <a:gd name="connsiteY320" fmla="*/ 371996 h 3149653"/>
              <a:gd name="connsiteX321" fmla="*/ 399525 w 2656691"/>
              <a:gd name="connsiteY321" fmla="*/ 372140 h 3149653"/>
              <a:gd name="connsiteX322" fmla="*/ 395224 w 2656691"/>
              <a:gd name="connsiteY322" fmla="*/ 365107 h 3149653"/>
              <a:gd name="connsiteX323" fmla="*/ 398384 w 2656691"/>
              <a:gd name="connsiteY323" fmla="*/ 368264 h 3149653"/>
              <a:gd name="connsiteX324" fmla="*/ 399216 w 2656691"/>
              <a:gd name="connsiteY324" fmla="*/ 371089 h 3149653"/>
              <a:gd name="connsiteX325" fmla="*/ 420504 w 2656691"/>
              <a:gd name="connsiteY325" fmla="*/ 362811 h 3149653"/>
              <a:gd name="connsiteX326" fmla="*/ 420504 w 2656691"/>
              <a:gd name="connsiteY326" fmla="*/ 363016 h 3149653"/>
              <a:gd name="connsiteX327" fmla="*/ 420246 w 2656691"/>
              <a:gd name="connsiteY327" fmla="*/ 362859 h 3149653"/>
              <a:gd name="connsiteX328" fmla="*/ 419930 w 2656691"/>
              <a:gd name="connsiteY328" fmla="*/ 362667 h 3149653"/>
              <a:gd name="connsiteX329" fmla="*/ 420246 w 2656691"/>
              <a:gd name="connsiteY329" fmla="*/ 362859 h 3149653"/>
              <a:gd name="connsiteX330" fmla="*/ 418206 w 2656691"/>
              <a:gd name="connsiteY330" fmla="*/ 363241 h 3149653"/>
              <a:gd name="connsiteX331" fmla="*/ 415908 w 2656691"/>
              <a:gd name="connsiteY331" fmla="*/ 362811 h 3149653"/>
              <a:gd name="connsiteX332" fmla="*/ 419930 w 2656691"/>
              <a:gd name="connsiteY332" fmla="*/ 362667 h 3149653"/>
              <a:gd name="connsiteX333" fmla="*/ 568193 w 2656691"/>
              <a:gd name="connsiteY333" fmla="*/ 152308 h 3149653"/>
              <a:gd name="connsiteX334" fmla="*/ 568637 w 2656691"/>
              <a:gd name="connsiteY334" fmla="*/ 152441 h 3149653"/>
              <a:gd name="connsiteX335" fmla="*/ 567592 w 2656691"/>
              <a:gd name="connsiteY335" fmla="*/ 152702 h 3149653"/>
              <a:gd name="connsiteX336" fmla="*/ 572188 w 2656691"/>
              <a:gd name="connsiteY336" fmla="*/ 151554 h 3149653"/>
              <a:gd name="connsiteX337" fmla="*/ 573337 w 2656691"/>
              <a:gd name="connsiteY337" fmla="*/ 153850 h 3149653"/>
              <a:gd name="connsiteX338" fmla="*/ 568637 w 2656691"/>
              <a:gd name="connsiteY338" fmla="*/ 152441 h 3149653"/>
              <a:gd name="connsiteX339" fmla="*/ 674460 w 2656691"/>
              <a:gd name="connsiteY339" fmla="*/ 65444 h 3149653"/>
              <a:gd name="connsiteX340" fmla="*/ 675609 w 2656691"/>
              <a:gd name="connsiteY340" fmla="*/ 67740 h 3149653"/>
              <a:gd name="connsiteX341" fmla="*/ 675186 w 2656691"/>
              <a:gd name="connsiteY341" fmla="*/ 67818 h 3149653"/>
              <a:gd name="connsiteX342" fmla="*/ 574172 w 2656691"/>
              <a:gd name="connsiteY342" fmla="*/ 44306 h 3149653"/>
              <a:gd name="connsiteX343" fmla="*/ 575635 w 2656691"/>
              <a:gd name="connsiteY343" fmla="*/ 44778 h 3149653"/>
              <a:gd name="connsiteX344" fmla="*/ 574257 w 2656691"/>
              <a:gd name="connsiteY344" fmla="*/ 44433 h 3149653"/>
              <a:gd name="connsiteX345" fmla="*/ 566442 w 2656691"/>
              <a:gd name="connsiteY345" fmla="*/ 42481 h 3149653"/>
              <a:gd name="connsiteX346" fmla="*/ 574257 w 2656691"/>
              <a:gd name="connsiteY346" fmla="*/ 44433 h 3149653"/>
              <a:gd name="connsiteX347" fmla="*/ 576785 w 2656691"/>
              <a:gd name="connsiteY347" fmla="*/ 48222 h 3149653"/>
              <a:gd name="connsiteX348" fmla="*/ 566442 w 2656691"/>
              <a:gd name="connsiteY348" fmla="*/ 47074 h 3149653"/>
              <a:gd name="connsiteX349" fmla="*/ 566442 w 2656691"/>
              <a:gd name="connsiteY349" fmla="*/ 42481 h 3149653"/>
              <a:gd name="connsiteX350" fmla="*/ 869810 w 2656691"/>
              <a:gd name="connsiteY350" fmla="*/ 14926 h 3149653"/>
              <a:gd name="connsiteX351" fmla="*/ 870959 w 2656691"/>
              <a:gd name="connsiteY351" fmla="*/ 17222 h 3149653"/>
              <a:gd name="connsiteX352" fmla="*/ 869172 w 2656691"/>
              <a:gd name="connsiteY352" fmla="*/ 17477 h 3149653"/>
              <a:gd name="connsiteX353" fmla="*/ 600916 w 2656691"/>
              <a:gd name="connsiteY353" fmla="*/ 0 h 3149653"/>
              <a:gd name="connsiteX354" fmla="*/ 614706 w 2656691"/>
              <a:gd name="connsiteY354" fmla="*/ 2297 h 3149653"/>
              <a:gd name="connsiteX355" fmla="*/ 613556 w 2656691"/>
              <a:gd name="connsiteY355" fmla="*/ 5741 h 3149653"/>
              <a:gd name="connsiteX356" fmla="*/ 615855 w 2656691"/>
              <a:gd name="connsiteY356" fmla="*/ 6889 h 3149653"/>
              <a:gd name="connsiteX357" fmla="*/ 622749 w 2656691"/>
              <a:gd name="connsiteY357" fmla="*/ 2297 h 3149653"/>
              <a:gd name="connsiteX358" fmla="*/ 622749 w 2656691"/>
              <a:gd name="connsiteY358" fmla="*/ 5741 h 3149653"/>
              <a:gd name="connsiteX359" fmla="*/ 626197 w 2656691"/>
              <a:gd name="connsiteY359" fmla="*/ 2297 h 3149653"/>
              <a:gd name="connsiteX360" fmla="*/ 627346 w 2656691"/>
              <a:gd name="connsiteY360" fmla="*/ 6889 h 3149653"/>
              <a:gd name="connsiteX361" fmla="*/ 629644 w 2656691"/>
              <a:gd name="connsiteY361" fmla="*/ 2297 h 3149653"/>
              <a:gd name="connsiteX362" fmla="*/ 646881 w 2656691"/>
              <a:gd name="connsiteY362" fmla="*/ 1148 h 3149653"/>
              <a:gd name="connsiteX363" fmla="*/ 648030 w 2656691"/>
              <a:gd name="connsiteY363" fmla="*/ 8037 h 3149653"/>
              <a:gd name="connsiteX364" fmla="*/ 671012 w 2656691"/>
              <a:gd name="connsiteY364" fmla="*/ 9185 h 3149653"/>
              <a:gd name="connsiteX365" fmla="*/ 671012 w 2656691"/>
              <a:gd name="connsiteY365" fmla="*/ 10334 h 3149653"/>
              <a:gd name="connsiteX366" fmla="*/ 664118 w 2656691"/>
              <a:gd name="connsiteY366" fmla="*/ 20667 h 3149653"/>
              <a:gd name="connsiteX367" fmla="*/ 671012 w 2656691"/>
              <a:gd name="connsiteY367" fmla="*/ 17222 h 3149653"/>
              <a:gd name="connsiteX368" fmla="*/ 672161 w 2656691"/>
              <a:gd name="connsiteY368" fmla="*/ 10334 h 3149653"/>
              <a:gd name="connsiteX369" fmla="*/ 673311 w 2656691"/>
              <a:gd name="connsiteY369" fmla="*/ 18370 h 3149653"/>
              <a:gd name="connsiteX370" fmla="*/ 680205 w 2656691"/>
              <a:gd name="connsiteY370" fmla="*/ 19519 h 3149653"/>
              <a:gd name="connsiteX371" fmla="*/ 706635 w 2656691"/>
              <a:gd name="connsiteY371" fmla="*/ 8037 h 3149653"/>
              <a:gd name="connsiteX372" fmla="*/ 704337 w 2656691"/>
              <a:gd name="connsiteY372" fmla="*/ 13778 h 3149653"/>
              <a:gd name="connsiteX373" fmla="*/ 712381 w 2656691"/>
              <a:gd name="connsiteY373" fmla="*/ 10334 h 3149653"/>
              <a:gd name="connsiteX374" fmla="*/ 719275 w 2656691"/>
              <a:gd name="connsiteY374" fmla="*/ 8037 h 3149653"/>
              <a:gd name="connsiteX375" fmla="*/ 715828 w 2656691"/>
              <a:gd name="connsiteY375" fmla="*/ 16074 h 3149653"/>
              <a:gd name="connsiteX376" fmla="*/ 719275 w 2656691"/>
              <a:gd name="connsiteY376" fmla="*/ 16074 h 3149653"/>
              <a:gd name="connsiteX377" fmla="*/ 722723 w 2656691"/>
              <a:gd name="connsiteY377" fmla="*/ 10334 h 3149653"/>
              <a:gd name="connsiteX378" fmla="*/ 727319 w 2656691"/>
              <a:gd name="connsiteY378" fmla="*/ 8037 h 3149653"/>
              <a:gd name="connsiteX379" fmla="*/ 750302 w 2656691"/>
              <a:gd name="connsiteY379" fmla="*/ 10334 h 3149653"/>
              <a:gd name="connsiteX380" fmla="*/ 768688 w 2656691"/>
              <a:gd name="connsiteY380" fmla="*/ 18370 h 3149653"/>
              <a:gd name="connsiteX381" fmla="*/ 776731 w 2656691"/>
              <a:gd name="connsiteY381" fmla="*/ 12630 h 3149653"/>
              <a:gd name="connsiteX382" fmla="*/ 787073 w 2656691"/>
              <a:gd name="connsiteY382" fmla="*/ 11482 h 3149653"/>
              <a:gd name="connsiteX383" fmla="*/ 798565 w 2656691"/>
              <a:gd name="connsiteY383" fmla="*/ 11482 h 3149653"/>
              <a:gd name="connsiteX384" fmla="*/ 797416 w 2656691"/>
              <a:gd name="connsiteY384" fmla="*/ 17222 h 3149653"/>
              <a:gd name="connsiteX385" fmla="*/ 804310 w 2656691"/>
              <a:gd name="connsiteY385" fmla="*/ 21815 h 3149653"/>
              <a:gd name="connsiteX386" fmla="*/ 811205 w 2656691"/>
              <a:gd name="connsiteY386" fmla="*/ 19519 h 3149653"/>
              <a:gd name="connsiteX387" fmla="*/ 808907 w 2656691"/>
              <a:gd name="connsiteY387" fmla="*/ 22963 h 3149653"/>
              <a:gd name="connsiteX388" fmla="*/ 835336 w 2656691"/>
              <a:gd name="connsiteY388" fmla="*/ 24111 h 3149653"/>
              <a:gd name="connsiteX389" fmla="*/ 849126 w 2656691"/>
              <a:gd name="connsiteY389" fmla="*/ 24111 h 3149653"/>
              <a:gd name="connsiteX390" fmla="*/ 860617 w 2656691"/>
              <a:gd name="connsiteY390" fmla="*/ 21815 h 3149653"/>
              <a:gd name="connsiteX391" fmla="*/ 852573 w 2656691"/>
              <a:gd name="connsiteY391" fmla="*/ 20667 h 3149653"/>
              <a:gd name="connsiteX392" fmla="*/ 845679 w 2656691"/>
              <a:gd name="connsiteY392" fmla="*/ 18370 h 3149653"/>
              <a:gd name="connsiteX393" fmla="*/ 849126 w 2656691"/>
              <a:gd name="connsiteY393" fmla="*/ 17222 h 3149653"/>
              <a:gd name="connsiteX394" fmla="*/ 843380 w 2656691"/>
              <a:gd name="connsiteY394" fmla="*/ 18370 h 3149653"/>
              <a:gd name="connsiteX395" fmla="*/ 843380 w 2656691"/>
              <a:gd name="connsiteY395" fmla="*/ 9185 h 3149653"/>
              <a:gd name="connsiteX396" fmla="*/ 860617 w 2656691"/>
              <a:gd name="connsiteY396" fmla="*/ 12630 h 3149653"/>
              <a:gd name="connsiteX397" fmla="*/ 866363 w 2656691"/>
              <a:gd name="connsiteY397" fmla="*/ 14926 h 3149653"/>
              <a:gd name="connsiteX398" fmla="*/ 862915 w 2656691"/>
              <a:gd name="connsiteY398" fmla="*/ 18370 h 3149653"/>
              <a:gd name="connsiteX399" fmla="*/ 869172 w 2656691"/>
              <a:gd name="connsiteY399" fmla="*/ 17477 h 3149653"/>
              <a:gd name="connsiteX400" fmla="*/ 867512 w 2656691"/>
              <a:gd name="connsiteY400" fmla="*/ 24111 h 3149653"/>
              <a:gd name="connsiteX401" fmla="*/ 860617 w 2656691"/>
              <a:gd name="connsiteY401" fmla="*/ 22963 h 3149653"/>
              <a:gd name="connsiteX402" fmla="*/ 861766 w 2656691"/>
              <a:gd name="connsiteY402" fmla="*/ 32148 h 3149653"/>
              <a:gd name="connsiteX403" fmla="*/ 867512 w 2656691"/>
              <a:gd name="connsiteY403" fmla="*/ 31000 h 3149653"/>
              <a:gd name="connsiteX404" fmla="*/ 889345 w 2656691"/>
              <a:gd name="connsiteY404" fmla="*/ 17222 h 3149653"/>
              <a:gd name="connsiteX405" fmla="*/ 891643 w 2656691"/>
              <a:gd name="connsiteY405" fmla="*/ 20667 h 3149653"/>
              <a:gd name="connsiteX406" fmla="*/ 905433 w 2656691"/>
              <a:gd name="connsiteY406" fmla="*/ 21815 h 3149653"/>
              <a:gd name="connsiteX407" fmla="*/ 901985 w 2656691"/>
              <a:gd name="connsiteY407" fmla="*/ 26407 h 3149653"/>
              <a:gd name="connsiteX408" fmla="*/ 911178 w 2656691"/>
              <a:gd name="connsiteY408" fmla="*/ 21815 h 3149653"/>
              <a:gd name="connsiteX409" fmla="*/ 916924 w 2656691"/>
              <a:gd name="connsiteY409" fmla="*/ 24111 h 3149653"/>
              <a:gd name="connsiteX410" fmla="*/ 920371 w 2656691"/>
              <a:gd name="connsiteY410" fmla="*/ 29852 h 3149653"/>
              <a:gd name="connsiteX411" fmla="*/ 924968 w 2656691"/>
              <a:gd name="connsiteY411" fmla="*/ 28704 h 3149653"/>
              <a:gd name="connsiteX412" fmla="*/ 922670 w 2656691"/>
              <a:gd name="connsiteY412" fmla="*/ 24111 h 3149653"/>
              <a:gd name="connsiteX413" fmla="*/ 930713 w 2656691"/>
              <a:gd name="connsiteY413" fmla="*/ 22963 h 3149653"/>
              <a:gd name="connsiteX414" fmla="*/ 930713 w 2656691"/>
              <a:gd name="connsiteY414" fmla="*/ 27556 h 3149653"/>
              <a:gd name="connsiteX415" fmla="*/ 937608 w 2656691"/>
              <a:gd name="connsiteY415" fmla="*/ 27556 h 3149653"/>
              <a:gd name="connsiteX416" fmla="*/ 938757 w 2656691"/>
              <a:gd name="connsiteY416" fmla="*/ 21815 h 3149653"/>
              <a:gd name="connsiteX417" fmla="*/ 928415 w 2656691"/>
              <a:gd name="connsiteY417" fmla="*/ 20667 h 3149653"/>
              <a:gd name="connsiteX418" fmla="*/ 930713 w 2656691"/>
              <a:gd name="connsiteY418" fmla="*/ 16074 h 3149653"/>
              <a:gd name="connsiteX419" fmla="*/ 938757 w 2656691"/>
              <a:gd name="connsiteY419" fmla="*/ 16074 h 3149653"/>
              <a:gd name="connsiteX420" fmla="*/ 934161 w 2656691"/>
              <a:gd name="connsiteY420" fmla="*/ 10334 h 3149653"/>
              <a:gd name="connsiteX421" fmla="*/ 944503 w 2656691"/>
              <a:gd name="connsiteY421" fmla="*/ 20667 h 3149653"/>
              <a:gd name="connsiteX422" fmla="*/ 955994 w 2656691"/>
              <a:gd name="connsiteY422" fmla="*/ 27556 h 3149653"/>
              <a:gd name="connsiteX423" fmla="*/ 952547 w 2656691"/>
              <a:gd name="connsiteY423" fmla="*/ 34444 h 3149653"/>
              <a:gd name="connsiteX424" fmla="*/ 964038 w 2656691"/>
              <a:gd name="connsiteY424" fmla="*/ 36741 h 3149653"/>
              <a:gd name="connsiteX425" fmla="*/ 968634 w 2656691"/>
              <a:gd name="connsiteY425" fmla="*/ 32148 h 3149653"/>
              <a:gd name="connsiteX426" fmla="*/ 967485 w 2656691"/>
              <a:gd name="connsiteY426" fmla="*/ 39037 h 3149653"/>
              <a:gd name="connsiteX427" fmla="*/ 972082 w 2656691"/>
              <a:gd name="connsiteY427" fmla="*/ 37889 h 3149653"/>
              <a:gd name="connsiteX428" fmla="*/ 974380 w 2656691"/>
              <a:gd name="connsiteY428" fmla="*/ 32148 h 3149653"/>
              <a:gd name="connsiteX429" fmla="*/ 970933 w 2656691"/>
              <a:gd name="connsiteY429" fmla="*/ 28704 h 3149653"/>
              <a:gd name="connsiteX430" fmla="*/ 976678 w 2656691"/>
              <a:gd name="connsiteY430" fmla="*/ 29852 h 3149653"/>
              <a:gd name="connsiteX431" fmla="*/ 974380 w 2656691"/>
              <a:gd name="connsiteY431" fmla="*/ 25259 h 3149653"/>
              <a:gd name="connsiteX432" fmla="*/ 977827 w 2656691"/>
              <a:gd name="connsiteY432" fmla="*/ 22963 h 3149653"/>
              <a:gd name="connsiteX433" fmla="*/ 980126 w 2656691"/>
              <a:gd name="connsiteY433" fmla="*/ 31000 h 3149653"/>
              <a:gd name="connsiteX434" fmla="*/ 985871 w 2656691"/>
              <a:gd name="connsiteY434" fmla="*/ 32148 h 3149653"/>
              <a:gd name="connsiteX435" fmla="*/ 991617 w 2656691"/>
              <a:gd name="connsiteY435" fmla="*/ 40185 h 3149653"/>
              <a:gd name="connsiteX436" fmla="*/ 995064 w 2656691"/>
              <a:gd name="connsiteY436" fmla="*/ 32148 h 3149653"/>
              <a:gd name="connsiteX437" fmla="*/ 995064 w 2656691"/>
              <a:gd name="connsiteY437" fmla="*/ 40185 h 3149653"/>
              <a:gd name="connsiteX438" fmla="*/ 1014599 w 2656691"/>
              <a:gd name="connsiteY438" fmla="*/ 41333 h 3149653"/>
              <a:gd name="connsiteX439" fmla="*/ 1021494 w 2656691"/>
              <a:gd name="connsiteY439" fmla="*/ 43629 h 3149653"/>
              <a:gd name="connsiteX440" fmla="*/ 1026090 w 2656691"/>
              <a:gd name="connsiteY440" fmla="*/ 50518 h 3149653"/>
              <a:gd name="connsiteX441" fmla="*/ 1036432 w 2656691"/>
              <a:gd name="connsiteY441" fmla="*/ 41333 h 3149653"/>
              <a:gd name="connsiteX442" fmla="*/ 1041029 w 2656691"/>
              <a:gd name="connsiteY442" fmla="*/ 48222 h 3149653"/>
              <a:gd name="connsiteX443" fmla="*/ 1036432 w 2656691"/>
              <a:gd name="connsiteY443" fmla="*/ 51666 h 3149653"/>
              <a:gd name="connsiteX444" fmla="*/ 1050222 w 2656691"/>
              <a:gd name="connsiteY444" fmla="*/ 50518 h 3149653"/>
              <a:gd name="connsiteX445" fmla="*/ 1044476 w 2656691"/>
              <a:gd name="connsiteY445" fmla="*/ 47074 h 3149653"/>
              <a:gd name="connsiteX446" fmla="*/ 1067459 w 2656691"/>
              <a:gd name="connsiteY446" fmla="*/ 49370 h 3149653"/>
              <a:gd name="connsiteX447" fmla="*/ 1077801 w 2656691"/>
              <a:gd name="connsiteY447" fmla="*/ 57407 h 3149653"/>
              <a:gd name="connsiteX448" fmla="*/ 1085845 w 2656691"/>
              <a:gd name="connsiteY448" fmla="*/ 56259 h 3149653"/>
              <a:gd name="connsiteX449" fmla="*/ 1090441 w 2656691"/>
              <a:gd name="connsiteY449" fmla="*/ 60851 h 3149653"/>
              <a:gd name="connsiteX450" fmla="*/ 1089292 w 2656691"/>
              <a:gd name="connsiteY450" fmla="*/ 56259 h 3149653"/>
              <a:gd name="connsiteX451" fmla="*/ 1095038 w 2656691"/>
              <a:gd name="connsiteY451" fmla="*/ 51666 h 3149653"/>
              <a:gd name="connsiteX452" fmla="*/ 1105380 w 2656691"/>
              <a:gd name="connsiteY452" fmla="*/ 58555 h 3149653"/>
              <a:gd name="connsiteX453" fmla="*/ 1101932 w 2656691"/>
              <a:gd name="connsiteY453" fmla="*/ 60851 h 3149653"/>
              <a:gd name="connsiteX454" fmla="*/ 1109976 w 2656691"/>
              <a:gd name="connsiteY454" fmla="*/ 63148 h 3149653"/>
              <a:gd name="connsiteX455" fmla="*/ 1116871 w 2656691"/>
              <a:gd name="connsiteY455" fmla="*/ 59703 h 3149653"/>
              <a:gd name="connsiteX456" fmla="*/ 1116871 w 2656691"/>
              <a:gd name="connsiteY456" fmla="*/ 65444 h 3149653"/>
              <a:gd name="connsiteX457" fmla="*/ 1119169 w 2656691"/>
              <a:gd name="connsiteY457" fmla="*/ 65444 h 3149653"/>
              <a:gd name="connsiteX458" fmla="*/ 1111125 w 2656691"/>
              <a:gd name="connsiteY458" fmla="*/ 72333 h 3149653"/>
              <a:gd name="connsiteX459" fmla="*/ 1126064 w 2656691"/>
              <a:gd name="connsiteY459" fmla="*/ 71185 h 3149653"/>
              <a:gd name="connsiteX460" fmla="*/ 1127213 w 2656691"/>
              <a:gd name="connsiteY460" fmla="*/ 75777 h 3149653"/>
              <a:gd name="connsiteX461" fmla="*/ 1135257 w 2656691"/>
              <a:gd name="connsiteY461" fmla="*/ 73481 h 3149653"/>
              <a:gd name="connsiteX462" fmla="*/ 1129511 w 2656691"/>
              <a:gd name="connsiteY462" fmla="*/ 71185 h 3149653"/>
              <a:gd name="connsiteX463" fmla="*/ 1145599 w 2656691"/>
              <a:gd name="connsiteY463" fmla="*/ 66592 h 3149653"/>
              <a:gd name="connsiteX464" fmla="*/ 1144450 w 2656691"/>
              <a:gd name="connsiteY464" fmla="*/ 74629 h 3149653"/>
              <a:gd name="connsiteX465" fmla="*/ 1136406 w 2656691"/>
              <a:gd name="connsiteY465" fmla="*/ 78073 h 3149653"/>
              <a:gd name="connsiteX466" fmla="*/ 1149046 w 2656691"/>
              <a:gd name="connsiteY466" fmla="*/ 78073 h 3149653"/>
              <a:gd name="connsiteX467" fmla="*/ 1146748 w 2656691"/>
              <a:gd name="connsiteY467" fmla="*/ 72333 h 3149653"/>
              <a:gd name="connsiteX468" fmla="*/ 1157090 w 2656691"/>
              <a:gd name="connsiteY468" fmla="*/ 70036 h 3149653"/>
              <a:gd name="connsiteX469" fmla="*/ 1158239 w 2656691"/>
              <a:gd name="connsiteY469" fmla="*/ 76925 h 3149653"/>
              <a:gd name="connsiteX470" fmla="*/ 1182371 w 2656691"/>
              <a:gd name="connsiteY470" fmla="*/ 75777 h 3149653"/>
              <a:gd name="connsiteX471" fmla="*/ 1178923 w 2656691"/>
              <a:gd name="connsiteY471" fmla="*/ 83814 h 3149653"/>
              <a:gd name="connsiteX472" fmla="*/ 1186967 w 2656691"/>
              <a:gd name="connsiteY472" fmla="*/ 81518 h 3149653"/>
              <a:gd name="connsiteX473" fmla="*/ 1185818 w 2656691"/>
              <a:gd name="connsiteY473" fmla="*/ 84962 h 3149653"/>
              <a:gd name="connsiteX474" fmla="*/ 1191564 w 2656691"/>
              <a:gd name="connsiteY474" fmla="*/ 81518 h 3149653"/>
              <a:gd name="connsiteX475" fmla="*/ 1184669 w 2656691"/>
              <a:gd name="connsiteY475" fmla="*/ 78073 h 3149653"/>
              <a:gd name="connsiteX476" fmla="*/ 1184669 w 2656691"/>
              <a:gd name="connsiteY476" fmla="*/ 73481 h 3149653"/>
              <a:gd name="connsiteX477" fmla="*/ 1200757 w 2656691"/>
              <a:gd name="connsiteY477" fmla="*/ 78073 h 3149653"/>
              <a:gd name="connsiteX478" fmla="*/ 1205353 w 2656691"/>
              <a:gd name="connsiteY478" fmla="*/ 70036 h 3149653"/>
              <a:gd name="connsiteX479" fmla="*/ 1207651 w 2656691"/>
              <a:gd name="connsiteY479" fmla="*/ 78073 h 3149653"/>
              <a:gd name="connsiteX480" fmla="*/ 1190414 w 2656691"/>
              <a:gd name="connsiteY480" fmla="*/ 78073 h 3149653"/>
              <a:gd name="connsiteX481" fmla="*/ 1195011 w 2656691"/>
              <a:gd name="connsiteY481" fmla="*/ 84962 h 3149653"/>
              <a:gd name="connsiteX482" fmla="*/ 1192282 w 2656691"/>
              <a:gd name="connsiteY482" fmla="*/ 89124 h 3149653"/>
              <a:gd name="connsiteX483" fmla="*/ 1190617 w 2656691"/>
              <a:gd name="connsiteY483" fmla="*/ 93602 h 3149653"/>
              <a:gd name="connsiteX484" fmla="*/ 1190274 w 2656691"/>
              <a:gd name="connsiteY484" fmla="*/ 94077 h 3149653"/>
              <a:gd name="connsiteX485" fmla="*/ 1186105 w 2656691"/>
              <a:gd name="connsiteY485" fmla="*/ 91995 h 3149653"/>
              <a:gd name="connsiteX486" fmla="*/ 1183520 w 2656691"/>
              <a:gd name="connsiteY486" fmla="*/ 94147 h 3149653"/>
              <a:gd name="connsiteX487" fmla="*/ 1188978 w 2656691"/>
              <a:gd name="connsiteY487" fmla="*/ 95869 h 3149653"/>
              <a:gd name="connsiteX488" fmla="*/ 1190274 w 2656691"/>
              <a:gd name="connsiteY488" fmla="*/ 94077 h 3149653"/>
              <a:gd name="connsiteX489" fmla="*/ 1190414 w 2656691"/>
              <a:gd name="connsiteY489" fmla="*/ 94147 h 3149653"/>
              <a:gd name="connsiteX490" fmla="*/ 1190617 w 2656691"/>
              <a:gd name="connsiteY490" fmla="*/ 93602 h 3149653"/>
              <a:gd name="connsiteX491" fmla="*/ 1192713 w 2656691"/>
              <a:gd name="connsiteY491" fmla="*/ 90703 h 3149653"/>
              <a:gd name="connsiteX492" fmla="*/ 1200757 w 2656691"/>
              <a:gd name="connsiteY492" fmla="*/ 91851 h 3149653"/>
              <a:gd name="connsiteX493" fmla="*/ 1196160 w 2656691"/>
              <a:gd name="connsiteY493" fmla="*/ 89555 h 3149653"/>
              <a:gd name="connsiteX494" fmla="*/ 1195011 w 2656691"/>
              <a:gd name="connsiteY494" fmla="*/ 84962 h 3149653"/>
              <a:gd name="connsiteX495" fmla="*/ 1217993 w 2656691"/>
              <a:gd name="connsiteY495" fmla="*/ 91851 h 3149653"/>
              <a:gd name="connsiteX496" fmla="*/ 1227186 w 2656691"/>
              <a:gd name="connsiteY496" fmla="*/ 94147 h 3149653"/>
              <a:gd name="connsiteX497" fmla="*/ 1232932 w 2656691"/>
              <a:gd name="connsiteY497" fmla="*/ 88407 h 3149653"/>
              <a:gd name="connsiteX498" fmla="*/ 1229915 w 2656691"/>
              <a:gd name="connsiteY498" fmla="*/ 88550 h 3149653"/>
              <a:gd name="connsiteX499" fmla="*/ 1229649 w 2656691"/>
              <a:gd name="connsiteY499" fmla="*/ 87040 h 3149653"/>
              <a:gd name="connsiteX500" fmla="*/ 1231894 w 2656691"/>
              <a:gd name="connsiteY500" fmla="*/ 86666 h 3149653"/>
              <a:gd name="connsiteX501" fmla="*/ 1233219 w 2656691"/>
              <a:gd name="connsiteY501" fmla="*/ 86971 h 3149653"/>
              <a:gd name="connsiteX502" fmla="*/ 1235230 w 2656691"/>
              <a:gd name="connsiteY502" fmla="*/ 86110 h 3149653"/>
              <a:gd name="connsiteX503" fmla="*/ 1231894 w 2656691"/>
              <a:gd name="connsiteY503" fmla="*/ 86666 h 3149653"/>
              <a:gd name="connsiteX504" fmla="*/ 1229485 w 2656691"/>
              <a:gd name="connsiteY504" fmla="*/ 86110 h 3149653"/>
              <a:gd name="connsiteX505" fmla="*/ 1229649 w 2656691"/>
              <a:gd name="connsiteY505" fmla="*/ 87040 h 3149653"/>
              <a:gd name="connsiteX506" fmla="*/ 1221441 w 2656691"/>
              <a:gd name="connsiteY506" fmla="*/ 88407 h 3149653"/>
              <a:gd name="connsiteX507" fmla="*/ 1211099 w 2656691"/>
              <a:gd name="connsiteY507" fmla="*/ 82666 h 3149653"/>
              <a:gd name="connsiteX508" fmla="*/ 1217993 w 2656691"/>
              <a:gd name="connsiteY508" fmla="*/ 83814 h 3149653"/>
              <a:gd name="connsiteX509" fmla="*/ 1217993 w 2656691"/>
              <a:gd name="connsiteY509" fmla="*/ 76925 h 3149653"/>
              <a:gd name="connsiteX510" fmla="*/ 1226037 w 2656691"/>
              <a:gd name="connsiteY510" fmla="*/ 76925 h 3149653"/>
              <a:gd name="connsiteX511" fmla="*/ 1220292 w 2656691"/>
              <a:gd name="connsiteY511" fmla="*/ 83814 h 3149653"/>
              <a:gd name="connsiteX512" fmla="*/ 1230634 w 2656691"/>
              <a:gd name="connsiteY512" fmla="*/ 75777 h 3149653"/>
              <a:gd name="connsiteX513" fmla="*/ 1227186 w 2656691"/>
              <a:gd name="connsiteY513" fmla="*/ 71185 h 3149653"/>
              <a:gd name="connsiteX514" fmla="*/ 1231783 w 2656691"/>
              <a:gd name="connsiteY514" fmla="*/ 71185 h 3149653"/>
              <a:gd name="connsiteX515" fmla="*/ 1236379 w 2656691"/>
              <a:gd name="connsiteY515" fmla="*/ 83814 h 3149653"/>
              <a:gd name="connsiteX516" fmla="*/ 1257063 w 2656691"/>
              <a:gd name="connsiteY516" fmla="*/ 84962 h 3149653"/>
              <a:gd name="connsiteX517" fmla="*/ 1258213 w 2656691"/>
              <a:gd name="connsiteY517" fmla="*/ 81518 h 3149653"/>
              <a:gd name="connsiteX518" fmla="*/ 1261660 w 2656691"/>
              <a:gd name="connsiteY518" fmla="*/ 82666 h 3149653"/>
              <a:gd name="connsiteX519" fmla="*/ 1259362 w 2656691"/>
              <a:gd name="connsiteY519" fmla="*/ 89555 h 3149653"/>
              <a:gd name="connsiteX520" fmla="*/ 1246721 w 2656691"/>
              <a:gd name="connsiteY520" fmla="*/ 84962 h 3149653"/>
              <a:gd name="connsiteX521" fmla="*/ 1245572 w 2656691"/>
              <a:gd name="connsiteY521" fmla="*/ 90703 h 3149653"/>
              <a:gd name="connsiteX522" fmla="*/ 1263958 w 2656691"/>
              <a:gd name="connsiteY522" fmla="*/ 90703 h 3149653"/>
              <a:gd name="connsiteX523" fmla="*/ 1262809 w 2656691"/>
              <a:gd name="connsiteY523" fmla="*/ 86110 h 3149653"/>
              <a:gd name="connsiteX524" fmla="*/ 1280046 w 2656691"/>
              <a:gd name="connsiteY524" fmla="*/ 86110 h 3149653"/>
              <a:gd name="connsiteX525" fmla="*/ 1285791 w 2656691"/>
              <a:gd name="connsiteY525" fmla="*/ 91851 h 3149653"/>
              <a:gd name="connsiteX526" fmla="*/ 1286940 w 2656691"/>
              <a:gd name="connsiteY526" fmla="*/ 96444 h 3149653"/>
              <a:gd name="connsiteX527" fmla="*/ 1281195 w 2656691"/>
              <a:gd name="connsiteY527" fmla="*/ 96444 h 3149653"/>
              <a:gd name="connsiteX528" fmla="*/ 1280046 w 2656691"/>
              <a:gd name="connsiteY528" fmla="*/ 99888 h 3149653"/>
              <a:gd name="connsiteX529" fmla="*/ 1285791 w 2656691"/>
              <a:gd name="connsiteY529" fmla="*/ 102184 h 3149653"/>
              <a:gd name="connsiteX530" fmla="*/ 1289239 w 2656691"/>
              <a:gd name="connsiteY530" fmla="*/ 94147 h 3149653"/>
              <a:gd name="connsiteX531" fmla="*/ 1298432 w 2656691"/>
              <a:gd name="connsiteY531" fmla="*/ 98740 h 3149653"/>
              <a:gd name="connsiteX532" fmla="*/ 1301879 w 2656691"/>
              <a:gd name="connsiteY532" fmla="*/ 102184 h 3149653"/>
              <a:gd name="connsiteX533" fmla="*/ 1292686 w 2656691"/>
              <a:gd name="connsiteY533" fmla="*/ 110221 h 3149653"/>
              <a:gd name="connsiteX534" fmla="*/ 1278897 w 2656691"/>
              <a:gd name="connsiteY534" fmla="*/ 104480 h 3149653"/>
              <a:gd name="connsiteX535" fmla="*/ 1265107 w 2656691"/>
              <a:gd name="connsiteY535" fmla="*/ 103332 h 3149653"/>
              <a:gd name="connsiteX536" fmla="*/ 1273151 w 2656691"/>
              <a:gd name="connsiteY536" fmla="*/ 109073 h 3149653"/>
              <a:gd name="connsiteX537" fmla="*/ 1278897 w 2656691"/>
              <a:gd name="connsiteY537" fmla="*/ 104480 h 3149653"/>
              <a:gd name="connsiteX538" fmla="*/ 1280046 w 2656691"/>
              <a:gd name="connsiteY538" fmla="*/ 111369 h 3149653"/>
              <a:gd name="connsiteX539" fmla="*/ 1285791 w 2656691"/>
              <a:gd name="connsiteY539" fmla="*/ 107925 h 3149653"/>
              <a:gd name="connsiteX540" fmla="*/ 1282344 w 2656691"/>
              <a:gd name="connsiteY540" fmla="*/ 118258 h 3149653"/>
              <a:gd name="connsiteX541" fmla="*/ 1293835 w 2656691"/>
              <a:gd name="connsiteY541" fmla="*/ 121702 h 3149653"/>
              <a:gd name="connsiteX542" fmla="*/ 1293835 w 2656691"/>
              <a:gd name="connsiteY542" fmla="*/ 115962 h 3149653"/>
              <a:gd name="connsiteX543" fmla="*/ 1286940 w 2656691"/>
              <a:gd name="connsiteY543" fmla="*/ 117110 h 3149653"/>
              <a:gd name="connsiteX544" fmla="*/ 1290388 w 2656691"/>
              <a:gd name="connsiteY544" fmla="*/ 111369 h 3149653"/>
              <a:gd name="connsiteX545" fmla="*/ 1289239 w 2656691"/>
              <a:gd name="connsiteY545" fmla="*/ 114814 h 3149653"/>
              <a:gd name="connsiteX546" fmla="*/ 1293835 w 2656691"/>
              <a:gd name="connsiteY546" fmla="*/ 110221 h 3149653"/>
              <a:gd name="connsiteX547" fmla="*/ 1303028 w 2656691"/>
              <a:gd name="connsiteY547" fmla="*/ 113666 h 3149653"/>
              <a:gd name="connsiteX548" fmla="*/ 1296133 w 2656691"/>
              <a:gd name="connsiteY548" fmla="*/ 109073 h 3149653"/>
              <a:gd name="connsiteX549" fmla="*/ 1303028 w 2656691"/>
              <a:gd name="connsiteY549" fmla="*/ 107925 h 3149653"/>
              <a:gd name="connsiteX550" fmla="*/ 1317967 w 2656691"/>
              <a:gd name="connsiteY550" fmla="*/ 111369 h 3149653"/>
              <a:gd name="connsiteX551" fmla="*/ 1321414 w 2656691"/>
              <a:gd name="connsiteY551" fmla="*/ 118258 h 3149653"/>
              <a:gd name="connsiteX552" fmla="*/ 1323712 w 2656691"/>
              <a:gd name="connsiteY552" fmla="*/ 113666 h 3149653"/>
              <a:gd name="connsiteX553" fmla="*/ 1329458 w 2656691"/>
              <a:gd name="connsiteY553" fmla="*/ 112517 h 3149653"/>
              <a:gd name="connsiteX554" fmla="*/ 1335204 w 2656691"/>
              <a:gd name="connsiteY554" fmla="*/ 119406 h 3149653"/>
              <a:gd name="connsiteX555" fmla="*/ 1323652 w 2656691"/>
              <a:gd name="connsiteY555" fmla="*/ 125177 h 3149653"/>
              <a:gd name="connsiteX556" fmla="*/ 1322563 w 2656691"/>
              <a:gd name="connsiteY556" fmla="*/ 123999 h 3149653"/>
              <a:gd name="connsiteX557" fmla="*/ 1316818 w 2656691"/>
              <a:gd name="connsiteY557" fmla="*/ 128591 h 3149653"/>
              <a:gd name="connsiteX558" fmla="*/ 1323652 w 2656691"/>
              <a:gd name="connsiteY558" fmla="*/ 125177 h 3149653"/>
              <a:gd name="connsiteX559" fmla="*/ 1326011 w 2656691"/>
              <a:gd name="connsiteY559" fmla="*/ 127730 h 3149653"/>
              <a:gd name="connsiteX560" fmla="*/ 1329458 w 2656691"/>
              <a:gd name="connsiteY560" fmla="*/ 129739 h 3149653"/>
              <a:gd name="connsiteX561" fmla="*/ 1329458 w 2656691"/>
              <a:gd name="connsiteY561" fmla="*/ 136628 h 3149653"/>
              <a:gd name="connsiteX562" fmla="*/ 1337502 w 2656691"/>
              <a:gd name="connsiteY562" fmla="*/ 140073 h 3149653"/>
              <a:gd name="connsiteX563" fmla="*/ 1340949 w 2656691"/>
              <a:gd name="connsiteY563" fmla="*/ 136628 h 3149653"/>
              <a:gd name="connsiteX564" fmla="*/ 1337502 w 2656691"/>
              <a:gd name="connsiteY564" fmla="*/ 133184 h 3149653"/>
              <a:gd name="connsiteX565" fmla="*/ 1343247 w 2656691"/>
              <a:gd name="connsiteY565" fmla="*/ 132036 h 3149653"/>
              <a:gd name="connsiteX566" fmla="*/ 1338651 w 2656691"/>
              <a:gd name="connsiteY566" fmla="*/ 127443 h 3149653"/>
              <a:gd name="connsiteX567" fmla="*/ 1351291 w 2656691"/>
              <a:gd name="connsiteY567" fmla="*/ 125147 h 3149653"/>
              <a:gd name="connsiteX568" fmla="*/ 1350142 w 2656691"/>
              <a:gd name="connsiteY568" fmla="*/ 129739 h 3149653"/>
              <a:gd name="connsiteX569" fmla="*/ 1362782 w 2656691"/>
              <a:gd name="connsiteY569" fmla="*/ 129739 h 3149653"/>
              <a:gd name="connsiteX570" fmla="*/ 1376572 w 2656691"/>
              <a:gd name="connsiteY570" fmla="*/ 133184 h 3149653"/>
              <a:gd name="connsiteX571" fmla="*/ 1381168 w 2656691"/>
              <a:gd name="connsiteY571" fmla="*/ 133184 h 3149653"/>
              <a:gd name="connsiteX572" fmla="*/ 1382317 w 2656691"/>
              <a:gd name="connsiteY572" fmla="*/ 140073 h 3149653"/>
              <a:gd name="connsiteX573" fmla="*/ 1394958 w 2656691"/>
              <a:gd name="connsiteY573" fmla="*/ 141221 h 3149653"/>
              <a:gd name="connsiteX574" fmla="*/ 1394958 w 2656691"/>
              <a:gd name="connsiteY574" fmla="*/ 146961 h 3149653"/>
              <a:gd name="connsiteX575" fmla="*/ 1399554 w 2656691"/>
              <a:gd name="connsiteY575" fmla="*/ 145813 h 3149653"/>
              <a:gd name="connsiteX576" fmla="*/ 1398405 w 2656691"/>
              <a:gd name="connsiteY576" fmla="*/ 150406 h 3149653"/>
              <a:gd name="connsiteX577" fmla="*/ 1403002 w 2656691"/>
              <a:gd name="connsiteY577" fmla="*/ 152702 h 3149653"/>
              <a:gd name="connsiteX578" fmla="*/ 1405300 w 2656691"/>
              <a:gd name="connsiteY578" fmla="*/ 146961 h 3149653"/>
              <a:gd name="connsiteX579" fmla="*/ 1421388 w 2656691"/>
              <a:gd name="connsiteY579" fmla="*/ 152702 h 3149653"/>
              <a:gd name="connsiteX580" fmla="*/ 1419089 w 2656691"/>
              <a:gd name="connsiteY580" fmla="*/ 156146 h 3149653"/>
              <a:gd name="connsiteX581" fmla="*/ 1425984 w 2656691"/>
              <a:gd name="connsiteY581" fmla="*/ 159591 h 3149653"/>
              <a:gd name="connsiteX582" fmla="*/ 1440923 w 2656691"/>
              <a:gd name="connsiteY582" fmla="*/ 166480 h 3149653"/>
              <a:gd name="connsiteX583" fmla="*/ 1448966 w 2656691"/>
              <a:gd name="connsiteY583" fmla="*/ 167628 h 3149653"/>
              <a:gd name="connsiteX584" fmla="*/ 1454712 w 2656691"/>
              <a:gd name="connsiteY584" fmla="*/ 164183 h 3149653"/>
              <a:gd name="connsiteX585" fmla="*/ 1458159 w 2656691"/>
              <a:gd name="connsiteY585" fmla="*/ 168776 h 3149653"/>
              <a:gd name="connsiteX586" fmla="*/ 1450115 w 2656691"/>
              <a:gd name="connsiteY586" fmla="*/ 169924 h 3149653"/>
              <a:gd name="connsiteX587" fmla="*/ 1444370 w 2656691"/>
              <a:gd name="connsiteY587" fmla="*/ 179109 h 3149653"/>
              <a:gd name="connsiteX588" fmla="*/ 1453563 w 2656691"/>
              <a:gd name="connsiteY588" fmla="*/ 179109 h 3149653"/>
              <a:gd name="connsiteX589" fmla="*/ 1468501 w 2656691"/>
              <a:gd name="connsiteY589" fmla="*/ 183702 h 3149653"/>
              <a:gd name="connsiteX590" fmla="*/ 1468501 w 2656691"/>
              <a:gd name="connsiteY590" fmla="*/ 188294 h 3149653"/>
              <a:gd name="connsiteX591" fmla="*/ 1470800 w 2656691"/>
              <a:gd name="connsiteY591" fmla="*/ 185998 h 3149653"/>
              <a:gd name="connsiteX592" fmla="*/ 1475396 w 2656691"/>
              <a:gd name="connsiteY592" fmla="*/ 190590 h 3149653"/>
              <a:gd name="connsiteX593" fmla="*/ 1482291 w 2656691"/>
              <a:gd name="connsiteY593" fmla="*/ 192887 h 3149653"/>
              <a:gd name="connsiteX594" fmla="*/ 1496080 w 2656691"/>
              <a:gd name="connsiteY594" fmla="*/ 199776 h 3149653"/>
              <a:gd name="connsiteX595" fmla="*/ 1493782 w 2656691"/>
              <a:gd name="connsiteY595" fmla="*/ 190590 h 3149653"/>
              <a:gd name="connsiteX596" fmla="*/ 1488036 w 2656691"/>
              <a:gd name="connsiteY596" fmla="*/ 190590 h 3149653"/>
              <a:gd name="connsiteX597" fmla="*/ 1489186 w 2656691"/>
              <a:gd name="connsiteY597" fmla="*/ 192887 h 3149653"/>
              <a:gd name="connsiteX598" fmla="*/ 1479993 w 2656691"/>
              <a:gd name="connsiteY598" fmla="*/ 188294 h 3149653"/>
              <a:gd name="connsiteX599" fmla="*/ 1471949 w 2656691"/>
              <a:gd name="connsiteY599" fmla="*/ 183702 h 3149653"/>
              <a:gd name="connsiteX600" fmla="*/ 1475396 w 2656691"/>
              <a:gd name="connsiteY600" fmla="*/ 180257 h 3149653"/>
              <a:gd name="connsiteX601" fmla="*/ 1481142 w 2656691"/>
              <a:gd name="connsiteY601" fmla="*/ 183702 h 3149653"/>
              <a:gd name="connsiteX602" fmla="*/ 1497229 w 2656691"/>
              <a:gd name="connsiteY602" fmla="*/ 187146 h 3149653"/>
              <a:gd name="connsiteX603" fmla="*/ 1494931 w 2656691"/>
              <a:gd name="connsiteY603" fmla="*/ 190590 h 3149653"/>
              <a:gd name="connsiteX604" fmla="*/ 1500677 w 2656691"/>
              <a:gd name="connsiteY604" fmla="*/ 191739 h 3149653"/>
              <a:gd name="connsiteX605" fmla="*/ 1499528 w 2656691"/>
              <a:gd name="connsiteY605" fmla="*/ 188294 h 3149653"/>
              <a:gd name="connsiteX606" fmla="*/ 1522510 w 2656691"/>
              <a:gd name="connsiteY606" fmla="*/ 196331 h 3149653"/>
              <a:gd name="connsiteX607" fmla="*/ 1523659 w 2656691"/>
              <a:gd name="connsiteY607" fmla="*/ 202072 h 3149653"/>
              <a:gd name="connsiteX608" fmla="*/ 1528256 w 2656691"/>
              <a:gd name="connsiteY608" fmla="*/ 200924 h 3149653"/>
              <a:gd name="connsiteX609" fmla="*/ 1527107 w 2656691"/>
              <a:gd name="connsiteY609" fmla="*/ 204368 h 3149653"/>
              <a:gd name="connsiteX610" fmla="*/ 1531703 w 2656691"/>
              <a:gd name="connsiteY610" fmla="*/ 205516 h 3149653"/>
              <a:gd name="connsiteX611" fmla="*/ 1531703 w 2656691"/>
              <a:gd name="connsiteY611" fmla="*/ 202072 h 3149653"/>
              <a:gd name="connsiteX612" fmla="*/ 1538598 w 2656691"/>
              <a:gd name="connsiteY612" fmla="*/ 205516 h 3149653"/>
              <a:gd name="connsiteX613" fmla="*/ 1535150 w 2656691"/>
              <a:gd name="connsiteY613" fmla="*/ 208961 h 3149653"/>
              <a:gd name="connsiteX614" fmla="*/ 1540896 w 2656691"/>
              <a:gd name="connsiteY614" fmla="*/ 207812 h 3149653"/>
              <a:gd name="connsiteX615" fmla="*/ 1542045 w 2656691"/>
              <a:gd name="connsiteY615" fmla="*/ 204368 h 3149653"/>
              <a:gd name="connsiteX616" fmla="*/ 1554685 w 2656691"/>
              <a:gd name="connsiteY616" fmla="*/ 211257 h 3149653"/>
              <a:gd name="connsiteX617" fmla="*/ 1551238 w 2656691"/>
              <a:gd name="connsiteY617" fmla="*/ 214701 h 3149653"/>
              <a:gd name="connsiteX618" fmla="*/ 1583413 w 2656691"/>
              <a:gd name="connsiteY618" fmla="*/ 236516 h 3149653"/>
              <a:gd name="connsiteX619" fmla="*/ 1585712 w 2656691"/>
              <a:gd name="connsiteY619" fmla="*/ 233071 h 3149653"/>
              <a:gd name="connsiteX620" fmla="*/ 1585712 w 2656691"/>
              <a:gd name="connsiteY620" fmla="*/ 237664 h 3149653"/>
              <a:gd name="connsiteX621" fmla="*/ 1590308 w 2656691"/>
              <a:gd name="connsiteY621" fmla="*/ 235368 h 3149653"/>
              <a:gd name="connsiteX622" fmla="*/ 1590308 w 2656691"/>
              <a:gd name="connsiteY622" fmla="*/ 241108 h 3149653"/>
              <a:gd name="connsiteX623" fmla="*/ 1600650 w 2656691"/>
              <a:gd name="connsiteY623" fmla="*/ 244553 h 3149653"/>
              <a:gd name="connsiteX624" fmla="*/ 1602948 w 2656691"/>
              <a:gd name="connsiteY624" fmla="*/ 239960 h 3149653"/>
              <a:gd name="connsiteX625" fmla="*/ 1606396 w 2656691"/>
              <a:gd name="connsiteY625" fmla="*/ 239960 h 3149653"/>
              <a:gd name="connsiteX626" fmla="*/ 1617887 w 2656691"/>
              <a:gd name="connsiteY626" fmla="*/ 246849 h 3149653"/>
              <a:gd name="connsiteX627" fmla="*/ 1608694 w 2656691"/>
              <a:gd name="connsiteY627" fmla="*/ 246849 h 3149653"/>
              <a:gd name="connsiteX628" fmla="*/ 1608694 w 2656691"/>
              <a:gd name="connsiteY628" fmla="*/ 249146 h 3149653"/>
              <a:gd name="connsiteX629" fmla="*/ 1624782 w 2656691"/>
              <a:gd name="connsiteY629" fmla="*/ 258330 h 3149653"/>
              <a:gd name="connsiteX630" fmla="*/ 1616738 w 2656691"/>
              <a:gd name="connsiteY630" fmla="*/ 250294 h 3149653"/>
              <a:gd name="connsiteX631" fmla="*/ 1619036 w 2656691"/>
              <a:gd name="connsiteY631" fmla="*/ 246849 h 3149653"/>
              <a:gd name="connsiteX632" fmla="*/ 1625931 w 2656691"/>
              <a:gd name="connsiteY632" fmla="*/ 250294 h 3149653"/>
              <a:gd name="connsiteX633" fmla="*/ 1630527 w 2656691"/>
              <a:gd name="connsiteY633" fmla="*/ 259478 h 3149653"/>
              <a:gd name="connsiteX634" fmla="*/ 1631676 w 2656691"/>
              <a:gd name="connsiteY634" fmla="*/ 251442 h 3149653"/>
              <a:gd name="connsiteX635" fmla="*/ 1635124 w 2656691"/>
              <a:gd name="connsiteY635" fmla="*/ 259478 h 3149653"/>
              <a:gd name="connsiteX636" fmla="*/ 1640869 w 2656691"/>
              <a:gd name="connsiteY636" fmla="*/ 261775 h 3149653"/>
              <a:gd name="connsiteX637" fmla="*/ 1659255 w 2656691"/>
              <a:gd name="connsiteY637" fmla="*/ 268664 h 3149653"/>
              <a:gd name="connsiteX638" fmla="*/ 1667299 w 2656691"/>
              <a:gd name="connsiteY638" fmla="*/ 266367 h 3149653"/>
              <a:gd name="connsiteX639" fmla="*/ 1667299 w 2656691"/>
              <a:gd name="connsiteY639" fmla="*/ 275553 h 3149653"/>
              <a:gd name="connsiteX640" fmla="*/ 1687983 w 2656691"/>
              <a:gd name="connsiteY640" fmla="*/ 275553 h 3149653"/>
              <a:gd name="connsiteX641" fmla="*/ 1694878 w 2656691"/>
              <a:gd name="connsiteY641" fmla="*/ 277849 h 3149653"/>
              <a:gd name="connsiteX642" fmla="*/ 1713264 w 2656691"/>
              <a:gd name="connsiteY642" fmla="*/ 288182 h 3149653"/>
              <a:gd name="connsiteX643" fmla="*/ 1705220 w 2656691"/>
              <a:gd name="connsiteY643" fmla="*/ 290478 h 3149653"/>
              <a:gd name="connsiteX644" fmla="*/ 1708667 w 2656691"/>
              <a:gd name="connsiteY644" fmla="*/ 297367 h 3149653"/>
              <a:gd name="connsiteX645" fmla="*/ 1713264 w 2656691"/>
              <a:gd name="connsiteY645" fmla="*/ 297367 h 3149653"/>
              <a:gd name="connsiteX646" fmla="*/ 1717860 w 2656691"/>
              <a:gd name="connsiteY646" fmla="*/ 292774 h 3149653"/>
              <a:gd name="connsiteX647" fmla="*/ 1714413 w 2656691"/>
              <a:gd name="connsiteY647" fmla="*/ 298515 h 3149653"/>
              <a:gd name="connsiteX648" fmla="*/ 1715562 w 2656691"/>
              <a:gd name="connsiteY648" fmla="*/ 309996 h 3149653"/>
              <a:gd name="connsiteX649" fmla="*/ 1724755 w 2656691"/>
              <a:gd name="connsiteY649" fmla="*/ 301960 h 3149653"/>
              <a:gd name="connsiteX650" fmla="*/ 1729352 w 2656691"/>
              <a:gd name="connsiteY650" fmla="*/ 313441 h 3149653"/>
              <a:gd name="connsiteX651" fmla="*/ 1730501 w 2656691"/>
              <a:gd name="connsiteY651" fmla="*/ 300812 h 3149653"/>
              <a:gd name="connsiteX652" fmla="*/ 1740843 w 2656691"/>
              <a:gd name="connsiteY652" fmla="*/ 311145 h 3149653"/>
              <a:gd name="connsiteX653" fmla="*/ 1732799 w 2656691"/>
              <a:gd name="connsiteY653" fmla="*/ 295071 h 3149653"/>
              <a:gd name="connsiteX654" fmla="*/ 1741992 w 2656691"/>
              <a:gd name="connsiteY654" fmla="*/ 301960 h 3149653"/>
              <a:gd name="connsiteX655" fmla="*/ 1738545 w 2656691"/>
              <a:gd name="connsiteY655" fmla="*/ 301960 h 3149653"/>
              <a:gd name="connsiteX656" fmla="*/ 1744290 w 2656691"/>
              <a:gd name="connsiteY656" fmla="*/ 312293 h 3149653"/>
              <a:gd name="connsiteX657" fmla="*/ 1740843 w 2656691"/>
              <a:gd name="connsiteY657" fmla="*/ 318033 h 3149653"/>
              <a:gd name="connsiteX658" fmla="*/ 1746588 w 2656691"/>
              <a:gd name="connsiteY658" fmla="*/ 320330 h 3149653"/>
              <a:gd name="connsiteX659" fmla="*/ 1746588 w 2656691"/>
              <a:gd name="connsiteY659" fmla="*/ 316885 h 3149653"/>
              <a:gd name="connsiteX660" fmla="*/ 1755781 w 2656691"/>
              <a:gd name="connsiteY660" fmla="*/ 319181 h 3149653"/>
              <a:gd name="connsiteX661" fmla="*/ 1764974 w 2656691"/>
              <a:gd name="connsiteY661" fmla="*/ 323774 h 3149653"/>
              <a:gd name="connsiteX662" fmla="*/ 1766123 w 2656691"/>
              <a:gd name="connsiteY662" fmla="*/ 329515 h 3149653"/>
              <a:gd name="connsiteX663" fmla="*/ 1773018 w 2656691"/>
              <a:gd name="connsiteY663" fmla="*/ 329515 h 3149653"/>
              <a:gd name="connsiteX664" fmla="*/ 1774167 w 2656691"/>
              <a:gd name="connsiteY664" fmla="*/ 338700 h 3149653"/>
              <a:gd name="connsiteX665" fmla="*/ 1785658 w 2656691"/>
              <a:gd name="connsiteY665" fmla="*/ 340996 h 3149653"/>
              <a:gd name="connsiteX666" fmla="*/ 1777615 w 2656691"/>
              <a:gd name="connsiteY666" fmla="*/ 342144 h 3149653"/>
              <a:gd name="connsiteX667" fmla="*/ 1781062 w 2656691"/>
              <a:gd name="connsiteY667" fmla="*/ 346737 h 3149653"/>
              <a:gd name="connsiteX668" fmla="*/ 1793702 w 2656691"/>
              <a:gd name="connsiteY668" fmla="*/ 345589 h 3149653"/>
              <a:gd name="connsiteX669" fmla="*/ 1805193 w 2656691"/>
              <a:gd name="connsiteY669" fmla="*/ 350181 h 3149653"/>
              <a:gd name="connsiteX670" fmla="*/ 1814386 w 2656691"/>
              <a:gd name="connsiteY670" fmla="*/ 358218 h 3149653"/>
              <a:gd name="connsiteX671" fmla="*/ 1818983 w 2656691"/>
              <a:gd name="connsiteY671" fmla="*/ 357070 h 3149653"/>
              <a:gd name="connsiteX672" fmla="*/ 1818983 w 2656691"/>
              <a:gd name="connsiteY672" fmla="*/ 366255 h 3149653"/>
              <a:gd name="connsiteX673" fmla="*/ 1823579 w 2656691"/>
              <a:gd name="connsiteY673" fmla="*/ 361663 h 3149653"/>
              <a:gd name="connsiteX674" fmla="*/ 1836220 w 2656691"/>
              <a:gd name="connsiteY674" fmla="*/ 366255 h 3149653"/>
              <a:gd name="connsiteX675" fmla="*/ 1832772 w 2656691"/>
              <a:gd name="connsiteY675" fmla="*/ 369699 h 3149653"/>
              <a:gd name="connsiteX676" fmla="*/ 1845413 w 2656691"/>
              <a:gd name="connsiteY676" fmla="*/ 373144 h 3149653"/>
              <a:gd name="connsiteX677" fmla="*/ 1854606 w 2656691"/>
              <a:gd name="connsiteY677" fmla="*/ 378884 h 3149653"/>
              <a:gd name="connsiteX678" fmla="*/ 1854606 w 2656691"/>
              <a:gd name="connsiteY678" fmla="*/ 385773 h 3149653"/>
              <a:gd name="connsiteX679" fmla="*/ 1858053 w 2656691"/>
              <a:gd name="connsiteY679" fmla="*/ 386922 h 3149653"/>
              <a:gd name="connsiteX680" fmla="*/ 1861500 w 2656691"/>
              <a:gd name="connsiteY680" fmla="*/ 389218 h 3149653"/>
              <a:gd name="connsiteX681" fmla="*/ 1867246 w 2656691"/>
              <a:gd name="connsiteY681" fmla="*/ 384625 h 3149653"/>
              <a:gd name="connsiteX682" fmla="*/ 1861500 w 2656691"/>
              <a:gd name="connsiteY682" fmla="*/ 393810 h 3149653"/>
              <a:gd name="connsiteX683" fmla="*/ 1864948 w 2656691"/>
              <a:gd name="connsiteY683" fmla="*/ 396106 h 3149653"/>
              <a:gd name="connsiteX684" fmla="*/ 1869544 w 2656691"/>
              <a:gd name="connsiteY684" fmla="*/ 391514 h 3149653"/>
              <a:gd name="connsiteX685" fmla="*/ 1868395 w 2656691"/>
              <a:gd name="connsiteY685" fmla="*/ 397255 h 3149653"/>
              <a:gd name="connsiteX686" fmla="*/ 1874141 w 2656691"/>
              <a:gd name="connsiteY686" fmla="*/ 390366 h 3149653"/>
              <a:gd name="connsiteX687" fmla="*/ 1877588 w 2656691"/>
              <a:gd name="connsiteY687" fmla="*/ 391514 h 3149653"/>
              <a:gd name="connsiteX688" fmla="*/ 1878737 w 2656691"/>
              <a:gd name="connsiteY688" fmla="*/ 396106 h 3149653"/>
              <a:gd name="connsiteX689" fmla="*/ 1875290 w 2656691"/>
              <a:gd name="connsiteY689" fmla="*/ 396106 h 3149653"/>
              <a:gd name="connsiteX690" fmla="*/ 1881035 w 2656691"/>
              <a:gd name="connsiteY690" fmla="*/ 400699 h 3149653"/>
              <a:gd name="connsiteX691" fmla="*/ 1878737 w 2656691"/>
              <a:gd name="connsiteY691" fmla="*/ 396106 h 3149653"/>
              <a:gd name="connsiteX692" fmla="*/ 1890228 w 2656691"/>
              <a:gd name="connsiteY692" fmla="*/ 393810 h 3149653"/>
              <a:gd name="connsiteX693" fmla="*/ 1889079 w 2656691"/>
              <a:gd name="connsiteY693" fmla="*/ 401847 h 3149653"/>
              <a:gd name="connsiteX694" fmla="*/ 1883334 w 2656691"/>
              <a:gd name="connsiteY694" fmla="*/ 405291 h 3149653"/>
              <a:gd name="connsiteX695" fmla="*/ 1892527 w 2656691"/>
              <a:gd name="connsiteY695" fmla="*/ 409884 h 3149653"/>
              <a:gd name="connsiteX696" fmla="*/ 1890228 w 2656691"/>
              <a:gd name="connsiteY696" fmla="*/ 402995 h 3149653"/>
              <a:gd name="connsiteX697" fmla="*/ 1905167 w 2656691"/>
              <a:gd name="connsiteY697" fmla="*/ 405291 h 3149653"/>
              <a:gd name="connsiteX698" fmla="*/ 1910912 w 2656691"/>
              <a:gd name="connsiteY698" fmla="*/ 414477 h 3149653"/>
              <a:gd name="connsiteX699" fmla="*/ 1921255 w 2656691"/>
              <a:gd name="connsiteY699" fmla="*/ 415625 h 3149653"/>
              <a:gd name="connsiteX700" fmla="*/ 1927000 w 2656691"/>
              <a:gd name="connsiteY700" fmla="*/ 423662 h 3149653"/>
              <a:gd name="connsiteX701" fmla="*/ 1918956 w 2656691"/>
              <a:gd name="connsiteY701" fmla="*/ 421366 h 3149653"/>
              <a:gd name="connsiteX702" fmla="*/ 1913211 w 2656691"/>
              <a:gd name="connsiteY702" fmla="*/ 424810 h 3149653"/>
              <a:gd name="connsiteX703" fmla="*/ 1916658 w 2656691"/>
              <a:gd name="connsiteY703" fmla="*/ 430550 h 3149653"/>
              <a:gd name="connsiteX704" fmla="*/ 1936193 w 2656691"/>
              <a:gd name="connsiteY704" fmla="*/ 429402 h 3149653"/>
              <a:gd name="connsiteX705" fmla="*/ 1930448 w 2656691"/>
              <a:gd name="connsiteY705" fmla="*/ 435143 h 3149653"/>
              <a:gd name="connsiteX706" fmla="*/ 1923553 w 2656691"/>
              <a:gd name="connsiteY706" fmla="*/ 435143 h 3149653"/>
              <a:gd name="connsiteX707" fmla="*/ 1933895 w 2656691"/>
              <a:gd name="connsiteY707" fmla="*/ 444328 h 3149653"/>
              <a:gd name="connsiteX708" fmla="*/ 1944237 w 2656691"/>
              <a:gd name="connsiteY708" fmla="*/ 448921 h 3149653"/>
              <a:gd name="connsiteX709" fmla="*/ 1958026 w 2656691"/>
              <a:gd name="connsiteY709" fmla="*/ 450069 h 3149653"/>
              <a:gd name="connsiteX710" fmla="*/ 1949983 w 2656691"/>
              <a:gd name="connsiteY710" fmla="*/ 454661 h 3149653"/>
              <a:gd name="connsiteX711" fmla="*/ 1970667 w 2656691"/>
              <a:gd name="connsiteY711" fmla="*/ 461550 h 3149653"/>
              <a:gd name="connsiteX712" fmla="*/ 1968368 w 2656691"/>
              <a:gd name="connsiteY712" fmla="*/ 458106 h 3149653"/>
              <a:gd name="connsiteX713" fmla="*/ 1974114 w 2656691"/>
              <a:gd name="connsiteY713" fmla="*/ 456957 h 3149653"/>
              <a:gd name="connsiteX714" fmla="*/ 1978711 w 2656691"/>
              <a:gd name="connsiteY714" fmla="*/ 466143 h 3149653"/>
              <a:gd name="connsiteX715" fmla="*/ 1990202 w 2656691"/>
              <a:gd name="connsiteY715" fmla="*/ 466143 h 3149653"/>
              <a:gd name="connsiteX716" fmla="*/ 1992500 w 2656691"/>
              <a:gd name="connsiteY716" fmla="*/ 473032 h 3149653"/>
              <a:gd name="connsiteX717" fmla="*/ 1997096 w 2656691"/>
              <a:gd name="connsiteY717" fmla="*/ 463846 h 3149653"/>
              <a:gd name="connsiteX718" fmla="*/ 2003991 w 2656691"/>
              <a:gd name="connsiteY718" fmla="*/ 481068 h 3149653"/>
              <a:gd name="connsiteX719" fmla="*/ 2006289 w 2656691"/>
              <a:gd name="connsiteY719" fmla="*/ 477624 h 3149653"/>
              <a:gd name="connsiteX720" fmla="*/ 2005140 w 2656691"/>
              <a:gd name="connsiteY720" fmla="*/ 483365 h 3149653"/>
              <a:gd name="connsiteX721" fmla="*/ 2014333 w 2656691"/>
              <a:gd name="connsiteY721" fmla="*/ 487957 h 3149653"/>
              <a:gd name="connsiteX722" fmla="*/ 2018930 w 2656691"/>
              <a:gd name="connsiteY722" fmla="*/ 483365 h 3149653"/>
              <a:gd name="connsiteX723" fmla="*/ 2017781 w 2656691"/>
              <a:gd name="connsiteY723" fmla="*/ 490253 h 3149653"/>
              <a:gd name="connsiteX724" fmla="*/ 2028123 w 2656691"/>
              <a:gd name="connsiteY724" fmla="*/ 494846 h 3149653"/>
              <a:gd name="connsiteX725" fmla="*/ 2033868 w 2656691"/>
              <a:gd name="connsiteY725" fmla="*/ 491401 h 3149653"/>
              <a:gd name="connsiteX726" fmla="*/ 2039614 w 2656691"/>
              <a:gd name="connsiteY726" fmla="*/ 494846 h 3149653"/>
              <a:gd name="connsiteX727" fmla="*/ 2035017 w 2656691"/>
              <a:gd name="connsiteY727" fmla="*/ 498290 h 3149653"/>
              <a:gd name="connsiteX728" fmla="*/ 2068342 w 2656691"/>
              <a:gd name="connsiteY728" fmla="*/ 520105 h 3149653"/>
              <a:gd name="connsiteX729" fmla="*/ 2070640 w 2656691"/>
              <a:gd name="connsiteY729" fmla="*/ 516660 h 3149653"/>
              <a:gd name="connsiteX730" fmla="*/ 2074087 w 2656691"/>
              <a:gd name="connsiteY730" fmla="*/ 521253 h 3149653"/>
              <a:gd name="connsiteX731" fmla="*/ 2071789 w 2656691"/>
              <a:gd name="connsiteY731" fmla="*/ 524697 h 3149653"/>
              <a:gd name="connsiteX732" fmla="*/ 2083280 w 2656691"/>
              <a:gd name="connsiteY732" fmla="*/ 529290 h 3149653"/>
              <a:gd name="connsiteX733" fmla="*/ 2082131 w 2656691"/>
              <a:gd name="connsiteY733" fmla="*/ 535031 h 3149653"/>
              <a:gd name="connsiteX734" fmla="*/ 2094772 w 2656691"/>
              <a:gd name="connsiteY734" fmla="*/ 540771 h 3149653"/>
              <a:gd name="connsiteX735" fmla="*/ 2095921 w 2656691"/>
              <a:gd name="connsiteY735" fmla="*/ 538475 h 3149653"/>
              <a:gd name="connsiteX736" fmla="*/ 2091324 w 2656691"/>
              <a:gd name="connsiteY736" fmla="*/ 533883 h 3149653"/>
              <a:gd name="connsiteX737" fmla="*/ 2102815 w 2656691"/>
              <a:gd name="connsiteY737" fmla="*/ 532734 h 3149653"/>
              <a:gd name="connsiteX738" fmla="*/ 2097070 w 2656691"/>
              <a:gd name="connsiteY738" fmla="*/ 537327 h 3149653"/>
              <a:gd name="connsiteX739" fmla="*/ 2136140 w 2656691"/>
              <a:gd name="connsiteY739" fmla="*/ 554549 h 3149653"/>
              <a:gd name="connsiteX740" fmla="*/ 2141885 w 2656691"/>
              <a:gd name="connsiteY740" fmla="*/ 556845 h 3149653"/>
              <a:gd name="connsiteX741" fmla="*/ 2129245 w 2656691"/>
              <a:gd name="connsiteY741" fmla="*/ 559142 h 3149653"/>
              <a:gd name="connsiteX742" fmla="*/ 2151078 w 2656691"/>
              <a:gd name="connsiteY742" fmla="*/ 569475 h 3149653"/>
              <a:gd name="connsiteX743" fmla="*/ 2149929 w 2656691"/>
              <a:gd name="connsiteY743" fmla="*/ 569475 h 3149653"/>
              <a:gd name="connsiteX744" fmla="*/ 2138438 w 2656691"/>
              <a:gd name="connsiteY744" fmla="*/ 571771 h 3149653"/>
              <a:gd name="connsiteX745" fmla="*/ 2154526 w 2656691"/>
              <a:gd name="connsiteY745" fmla="*/ 575215 h 3149653"/>
              <a:gd name="connsiteX746" fmla="*/ 2154526 w 2656691"/>
              <a:gd name="connsiteY746" fmla="*/ 578660 h 3149653"/>
              <a:gd name="connsiteX747" fmla="*/ 2170613 w 2656691"/>
              <a:gd name="connsiteY747" fmla="*/ 584400 h 3149653"/>
              <a:gd name="connsiteX748" fmla="*/ 2191298 w 2656691"/>
              <a:gd name="connsiteY748" fmla="*/ 584400 h 3149653"/>
              <a:gd name="connsiteX749" fmla="*/ 2186701 w 2656691"/>
              <a:gd name="connsiteY749" fmla="*/ 591289 h 3149653"/>
              <a:gd name="connsiteX750" fmla="*/ 2186701 w 2656691"/>
              <a:gd name="connsiteY750" fmla="*/ 587845 h 3149653"/>
              <a:gd name="connsiteX751" fmla="*/ 2183254 w 2656691"/>
              <a:gd name="connsiteY751" fmla="*/ 588993 h 3149653"/>
              <a:gd name="connsiteX752" fmla="*/ 2188999 w 2656691"/>
              <a:gd name="connsiteY752" fmla="*/ 594734 h 3149653"/>
              <a:gd name="connsiteX753" fmla="*/ 2192447 w 2656691"/>
              <a:gd name="connsiteY753" fmla="*/ 592437 h 3149653"/>
              <a:gd name="connsiteX754" fmla="*/ 2195894 w 2656691"/>
              <a:gd name="connsiteY754" fmla="*/ 599326 h 3149653"/>
              <a:gd name="connsiteX755" fmla="*/ 2199341 w 2656691"/>
              <a:gd name="connsiteY755" fmla="*/ 597030 h 3149653"/>
              <a:gd name="connsiteX756" fmla="*/ 2198192 w 2656691"/>
              <a:gd name="connsiteY756" fmla="*/ 591289 h 3149653"/>
              <a:gd name="connsiteX757" fmla="*/ 2191298 w 2656691"/>
              <a:gd name="connsiteY757" fmla="*/ 587845 h 3149653"/>
              <a:gd name="connsiteX758" fmla="*/ 2192447 w 2656691"/>
              <a:gd name="connsiteY758" fmla="*/ 582104 h 3149653"/>
              <a:gd name="connsiteX759" fmla="*/ 2194745 w 2656691"/>
              <a:gd name="connsiteY759" fmla="*/ 587845 h 3149653"/>
              <a:gd name="connsiteX760" fmla="*/ 2210833 w 2656691"/>
              <a:gd name="connsiteY760" fmla="*/ 593586 h 3149653"/>
              <a:gd name="connsiteX761" fmla="*/ 2198192 w 2656691"/>
              <a:gd name="connsiteY761" fmla="*/ 602770 h 3149653"/>
              <a:gd name="connsiteX762" fmla="*/ 2211982 w 2656691"/>
              <a:gd name="connsiteY762" fmla="*/ 607363 h 3149653"/>
              <a:gd name="connsiteX763" fmla="*/ 2217727 w 2656691"/>
              <a:gd name="connsiteY763" fmla="*/ 615400 h 3149653"/>
              <a:gd name="connsiteX764" fmla="*/ 2228069 w 2656691"/>
              <a:gd name="connsiteY764" fmla="*/ 617696 h 3149653"/>
              <a:gd name="connsiteX765" fmla="*/ 2222324 w 2656691"/>
              <a:gd name="connsiteY765" fmla="*/ 618845 h 3149653"/>
              <a:gd name="connsiteX766" fmla="*/ 2229219 w 2656691"/>
              <a:gd name="connsiteY766" fmla="*/ 621141 h 3149653"/>
              <a:gd name="connsiteX767" fmla="*/ 2232666 w 2656691"/>
              <a:gd name="connsiteY767" fmla="*/ 617696 h 3149653"/>
              <a:gd name="connsiteX768" fmla="*/ 2245306 w 2656691"/>
              <a:gd name="connsiteY768" fmla="*/ 621141 h 3149653"/>
              <a:gd name="connsiteX769" fmla="*/ 2255648 w 2656691"/>
              <a:gd name="connsiteY769" fmla="*/ 634918 h 3149653"/>
              <a:gd name="connsiteX770" fmla="*/ 2263692 w 2656691"/>
              <a:gd name="connsiteY770" fmla="*/ 636066 h 3149653"/>
              <a:gd name="connsiteX771" fmla="*/ 2249903 w 2656691"/>
              <a:gd name="connsiteY771" fmla="*/ 644103 h 3149653"/>
              <a:gd name="connsiteX772" fmla="*/ 2277482 w 2656691"/>
              <a:gd name="connsiteY772" fmla="*/ 652140 h 3149653"/>
              <a:gd name="connsiteX773" fmla="*/ 2303911 w 2656691"/>
              <a:gd name="connsiteY773" fmla="*/ 662473 h 3149653"/>
              <a:gd name="connsiteX774" fmla="*/ 2299315 w 2656691"/>
              <a:gd name="connsiteY774" fmla="*/ 655585 h 3149653"/>
              <a:gd name="connsiteX775" fmla="*/ 2291271 w 2656691"/>
              <a:gd name="connsiteY775" fmla="*/ 653288 h 3149653"/>
              <a:gd name="connsiteX776" fmla="*/ 2278631 w 2656691"/>
              <a:gd name="connsiteY776" fmla="*/ 646400 h 3149653"/>
              <a:gd name="connsiteX777" fmla="*/ 2272885 w 2656691"/>
              <a:gd name="connsiteY777" fmla="*/ 648696 h 3149653"/>
              <a:gd name="connsiteX778" fmla="*/ 2275183 w 2656691"/>
              <a:gd name="connsiteY778" fmla="*/ 644103 h 3149653"/>
              <a:gd name="connsiteX779" fmla="*/ 2256797 w 2656691"/>
              <a:gd name="connsiteY779" fmla="*/ 642955 h 3149653"/>
              <a:gd name="connsiteX780" fmla="*/ 2282078 w 2656691"/>
              <a:gd name="connsiteY780" fmla="*/ 641807 h 3149653"/>
              <a:gd name="connsiteX781" fmla="*/ 2276333 w 2656691"/>
              <a:gd name="connsiteY781" fmla="*/ 645252 h 3149653"/>
              <a:gd name="connsiteX782" fmla="*/ 2297017 w 2656691"/>
              <a:gd name="connsiteY782" fmla="*/ 644103 h 3149653"/>
              <a:gd name="connsiteX783" fmla="*/ 2305060 w 2656691"/>
              <a:gd name="connsiteY783" fmla="*/ 656733 h 3149653"/>
              <a:gd name="connsiteX784" fmla="*/ 2321148 w 2656691"/>
              <a:gd name="connsiteY784" fmla="*/ 655585 h 3149653"/>
              <a:gd name="connsiteX785" fmla="*/ 2317701 w 2656691"/>
              <a:gd name="connsiteY785" fmla="*/ 661325 h 3149653"/>
              <a:gd name="connsiteX786" fmla="*/ 2317701 w 2656691"/>
              <a:gd name="connsiteY786" fmla="*/ 667066 h 3149653"/>
              <a:gd name="connsiteX787" fmla="*/ 2328043 w 2656691"/>
              <a:gd name="connsiteY787" fmla="*/ 667066 h 3149653"/>
              <a:gd name="connsiteX788" fmla="*/ 2333788 w 2656691"/>
              <a:gd name="connsiteY788" fmla="*/ 672807 h 3149653"/>
              <a:gd name="connsiteX789" fmla="*/ 2331490 w 2656691"/>
              <a:gd name="connsiteY789" fmla="*/ 668214 h 3149653"/>
              <a:gd name="connsiteX790" fmla="*/ 2338385 w 2656691"/>
              <a:gd name="connsiteY790" fmla="*/ 664770 h 3149653"/>
              <a:gd name="connsiteX791" fmla="*/ 2342981 w 2656691"/>
              <a:gd name="connsiteY791" fmla="*/ 671658 h 3149653"/>
              <a:gd name="connsiteX792" fmla="*/ 2338385 w 2656691"/>
              <a:gd name="connsiteY792" fmla="*/ 677399 h 3149653"/>
              <a:gd name="connsiteX793" fmla="*/ 2356771 w 2656691"/>
              <a:gd name="connsiteY793" fmla="*/ 673955 h 3149653"/>
              <a:gd name="connsiteX794" fmla="*/ 2365964 w 2656691"/>
              <a:gd name="connsiteY794" fmla="*/ 680844 h 3149653"/>
              <a:gd name="connsiteX795" fmla="*/ 2359069 w 2656691"/>
              <a:gd name="connsiteY795" fmla="*/ 683140 h 3149653"/>
              <a:gd name="connsiteX796" fmla="*/ 2353324 w 2656691"/>
              <a:gd name="connsiteY796" fmla="*/ 679696 h 3149653"/>
              <a:gd name="connsiteX797" fmla="*/ 2352174 w 2656691"/>
              <a:gd name="connsiteY797" fmla="*/ 684288 h 3149653"/>
              <a:gd name="connsiteX798" fmla="*/ 2359069 w 2656691"/>
              <a:gd name="connsiteY798" fmla="*/ 684288 h 3149653"/>
              <a:gd name="connsiteX799" fmla="*/ 2363666 w 2656691"/>
              <a:gd name="connsiteY799" fmla="*/ 692325 h 3149653"/>
              <a:gd name="connsiteX800" fmla="*/ 2341832 w 2656691"/>
              <a:gd name="connsiteY800" fmla="*/ 691177 h 3149653"/>
              <a:gd name="connsiteX801" fmla="*/ 2357920 w 2656691"/>
              <a:gd name="connsiteY801" fmla="*/ 706103 h 3149653"/>
              <a:gd name="connsiteX802" fmla="*/ 2365964 w 2656691"/>
              <a:gd name="connsiteY802" fmla="*/ 707251 h 3149653"/>
              <a:gd name="connsiteX803" fmla="*/ 2367113 w 2656691"/>
              <a:gd name="connsiteY803" fmla="*/ 703806 h 3149653"/>
              <a:gd name="connsiteX804" fmla="*/ 2393543 w 2656691"/>
              <a:gd name="connsiteY804" fmla="*/ 726769 h 3149653"/>
              <a:gd name="connsiteX805" fmla="*/ 2398139 w 2656691"/>
              <a:gd name="connsiteY805" fmla="*/ 724473 h 3149653"/>
              <a:gd name="connsiteX806" fmla="*/ 2401587 w 2656691"/>
              <a:gd name="connsiteY806" fmla="*/ 730213 h 3149653"/>
              <a:gd name="connsiteX807" fmla="*/ 2394692 w 2656691"/>
              <a:gd name="connsiteY807" fmla="*/ 731362 h 3149653"/>
              <a:gd name="connsiteX808" fmla="*/ 2406183 w 2656691"/>
              <a:gd name="connsiteY808" fmla="*/ 740546 h 3149653"/>
              <a:gd name="connsiteX809" fmla="*/ 2405034 w 2656691"/>
              <a:gd name="connsiteY809" fmla="*/ 746287 h 3149653"/>
              <a:gd name="connsiteX810" fmla="*/ 2409630 w 2656691"/>
              <a:gd name="connsiteY810" fmla="*/ 745139 h 3149653"/>
              <a:gd name="connsiteX811" fmla="*/ 2407332 w 2656691"/>
              <a:gd name="connsiteY811" fmla="*/ 752028 h 3149653"/>
              <a:gd name="connsiteX812" fmla="*/ 2415376 w 2656691"/>
              <a:gd name="connsiteY812" fmla="*/ 752028 h 3149653"/>
              <a:gd name="connsiteX813" fmla="*/ 2408481 w 2656691"/>
              <a:gd name="connsiteY813" fmla="*/ 761213 h 3149653"/>
              <a:gd name="connsiteX814" fmla="*/ 2416525 w 2656691"/>
              <a:gd name="connsiteY814" fmla="*/ 766954 h 3149653"/>
              <a:gd name="connsiteX815" fmla="*/ 2414227 w 2656691"/>
              <a:gd name="connsiteY815" fmla="*/ 766954 h 3149653"/>
              <a:gd name="connsiteX816" fmla="*/ 2413844 w 2656691"/>
              <a:gd name="connsiteY816" fmla="*/ 767336 h 3149653"/>
              <a:gd name="connsiteX817" fmla="*/ 2412618 w 2656691"/>
              <a:gd name="connsiteY817" fmla="*/ 766724 h 3149653"/>
              <a:gd name="connsiteX818" fmla="*/ 2411641 w 2656691"/>
              <a:gd name="connsiteY818" fmla="*/ 763796 h 3149653"/>
              <a:gd name="connsiteX819" fmla="*/ 2408481 w 2656691"/>
              <a:gd name="connsiteY819" fmla="*/ 764657 h 3149653"/>
              <a:gd name="connsiteX820" fmla="*/ 2412618 w 2656691"/>
              <a:gd name="connsiteY820" fmla="*/ 766724 h 3149653"/>
              <a:gd name="connsiteX821" fmla="*/ 2413078 w 2656691"/>
              <a:gd name="connsiteY821" fmla="*/ 768102 h 3149653"/>
              <a:gd name="connsiteX822" fmla="*/ 2413844 w 2656691"/>
              <a:gd name="connsiteY822" fmla="*/ 767336 h 3149653"/>
              <a:gd name="connsiteX823" fmla="*/ 2422271 w 2656691"/>
              <a:gd name="connsiteY823" fmla="*/ 771546 h 3149653"/>
              <a:gd name="connsiteX824" fmla="*/ 2421122 w 2656691"/>
              <a:gd name="connsiteY824" fmla="*/ 778435 h 3149653"/>
              <a:gd name="connsiteX825" fmla="*/ 2425718 w 2656691"/>
              <a:gd name="connsiteY825" fmla="*/ 779583 h 3149653"/>
              <a:gd name="connsiteX826" fmla="*/ 2418823 w 2656691"/>
              <a:gd name="connsiteY826" fmla="*/ 786472 h 3149653"/>
              <a:gd name="connsiteX827" fmla="*/ 2409630 w 2656691"/>
              <a:gd name="connsiteY827" fmla="*/ 781879 h 3149653"/>
              <a:gd name="connsiteX828" fmla="*/ 2405034 w 2656691"/>
              <a:gd name="connsiteY828" fmla="*/ 787620 h 3149653"/>
              <a:gd name="connsiteX829" fmla="*/ 2421122 w 2656691"/>
              <a:gd name="connsiteY829" fmla="*/ 792213 h 3149653"/>
              <a:gd name="connsiteX830" fmla="*/ 2430315 w 2656691"/>
              <a:gd name="connsiteY830" fmla="*/ 792213 h 3149653"/>
              <a:gd name="connsiteX831" fmla="*/ 2423420 w 2656691"/>
              <a:gd name="connsiteY831" fmla="*/ 791065 h 3149653"/>
              <a:gd name="connsiteX832" fmla="*/ 2423420 w 2656691"/>
              <a:gd name="connsiteY832" fmla="*/ 799101 h 3149653"/>
              <a:gd name="connsiteX833" fmla="*/ 2429165 w 2656691"/>
              <a:gd name="connsiteY833" fmla="*/ 797953 h 3149653"/>
              <a:gd name="connsiteX834" fmla="*/ 2428016 w 2656691"/>
              <a:gd name="connsiteY834" fmla="*/ 801398 h 3149653"/>
              <a:gd name="connsiteX835" fmla="*/ 2436060 w 2656691"/>
              <a:gd name="connsiteY835" fmla="*/ 799101 h 3149653"/>
              <a:gd name="connsiteX836" fmla="*/ 2434911 w 2656691"/>
              <a:gd name="connsiteY836" fmla="*/ 805990 h 3149653"/>
              <a:gd name="connsiteX837" fmla="*/ 2444104 w 2656691"/>
              <a:gd name="connsiteY837" fmla="*/ 803694 h 3149653"/>
              <a:gd name="connsiteX838" fmla="*/ 2439508 w 2656691"/>
              <a:gd name="connsiteY838" fmla="*/ 805990 h 3149653"/>
              <a:gd name="connsiteX839" fmla="*/ 2439508 w 2656691"/>
              <a:gd name="connsiteY839" fmla="*/ 810583 h 3149653"/>
              <a:gd name="connsiteX840" fmla="*/ 2447839 w 2656691"/>
              <a:gd name="connsiteY840" fmla="*/ 808000 h 3149653"/>
              <a:gd name="connsiteX841" fmla="*/ 2454050 w 2656691"/>
              <a:gd name="connsiteY841" fmla="*/ 813666 h 3149653"/>
              <a:gd name="connsiteX842" fmla="*/ 2449850 w 2656691"/>
              <a:gd name="connsiteY842" fmla="*/ 812879 h 3149653"/>
              <a:gd name="connsiteX843" fmla="*/ 2448700 w 2656691"/>
              <a:gd name="connsiteY843" fmla="*/ 815175 h 3149653"/>
              <a:gd name="connsiteX844" fmla="*/ 2483174 w 2656691"/>
              <a:gd name="connsiteY844" fmla="*/ 831249 h 3149653"/>
              <a:gd name="connsiteX845" fmla="*/ 2483174 w 2656691"/>
              <a:gd name="connsiteY845" fmla="*/ 838138 h 3149653"/>
              <a:gd name="connsiteX846" fmla="*/ 2472832 w 2656691"/>
              <a:gd name="connsiteY846" fmla="*/ 835842 h 3149653"/>
              <a:gd name="connsiteX847" fmla="*/ 2460192 w 2656691"/>
              <a:gd name="connsiteY847" fmla="*/ 835842 h 3149653"/>
              <a:gd name="connsiteX848" fmla="*/ 2460192 w 2656691"/>
              <a:gd name="connsiteY848" fmla="*/ 839286 h 3149653"/>
              <a:gd name="connsiteX849" fmla="*/ 2485472 w 2656691"/>
              <a:gd name="connsiteY849" fmla="*/ 851916 h 3149653"/>
              <a:gd name="connsiteX850" fmla="*/ 2503858 w 2656691"/>
              <a:gd name="connsiteY850" fmla="*/ 867989 h 3149653"/>
              <a:gd name="connsiteX851" fmla="*/ 2508455 w 2656691"/>
              <a:gd name="connsiteY851" fmla="*/ 869137 h 3149653"/>
              <a:gd name="connsiteX852" fmla="*/ 2503858 w 2656691"/>
              <a:gd name="connsiteY852" fmla="*/ 872582 h 3149653"/>
              <a:gd name="connsiteX853" fmla="*/ 2505007 w 2656691"/>
              <a:gd name="connsiteY853" fmla="*/ 879471 h 3149653"/>
              <a:gd name="connsiteX854" fmla="*/ 2509604 w 2656691"/>
              <a:gd name="connsiteY854" fmla="*/ 878323 h 3149653"/>
              <a:gd name="connsiteX855" fmla="*/ 2506156 w 2656691"/>
              <a:gd name="connsiteY855" fmla="*/ 877175 h 3149653"/>
              <a:gd name="connsiteX856" fmla="*/ 2519946 w 2656691"/>
              <a:gd name="connsiteY856" fmla="*/ 878323 h 3149653"/>
              <a:gd name="connsiteX857" fmla="*/ 2522244 w 2656691"/>
              <a:gd name="connsiteY857" fmla="*/ 902434 h 3149653"/>
              <a:gd name="connsiteX858" fmla="*/ 2519946 w 2656691"/>
              <a:gd name="connsiteY858" fmla="*/ 913915 h 3149653"/>
              <a:gd name="connsiteX859" fmla="*/ 2482025 w 2656691"/>
              <a:gd name="connsiteY859" fmla="*/ 913915 h 3149653"/>
              <a:gd name="connsiteX860" fmla="*/ 2488920 w 2656691"/>
              <a:gd name="connsiteY860" fmla="*/ 911618 h 3149653"/>
              <a:gd name="connsiteX861" fmla="*/ 2477428 w 2656691"/>
              <a:gd name="connsiteY861" fmla="*/ 903582 h 3149653"/>
              <a:gd name="connsiteX862" fmla="*/ 2445253 w 2656691"/>
              <a:gd name="connsiteY862" fmla="*/ 892100 h 3149653"/>
              <a:gd name="connsiteX863" fmla="*/ 2434911 w 2656691"/>
              <a:gd name="connsiteY863" fmla="*/ 879471 h 3149653"/>
              <a:gd name="connsiteX864" fmla="*/ 2422271 w 2656691"/>
              <a:gd name="connsiteY864" fmla="*/ 873730 h 3149653"/>
              <a:gd name="connsiteX865" fmla="*/ 2425718 w 2656691"/>
              <a:gd name="connsiteY865" fmla="*/ 881767 h 3149653"/>
              <a:gd name="connsiteX866" fmla="*/ 2410780 w 2656691"/>
              <a:gd name="connsiteY866" fmla="*/ 873730 h 3149653"/>
              <a:gd name="connsiteX867" fmla="*/ 2394692 w 2656691"/>
              <a:gd name="connsiteY867" fmla="*/ 863397 h 3149653"/>
              <a:gd name="connsiteX868" fmla="*/ 2396990 w 2656691"/>
              <a:gd name="connsiteY868" fmla="*/ 858804 h 3149653"/>
              <a:gd name="connsiteX869" fmla="*/ 2384350 w 2656691"/>
              <a:gd name="connsiteY869" fmla="*/ 853064 h 3149653"/>
              <a:gd name="connsiteX870" fmla="*/ 2390095 w 2656691"/>
              <a:gd name="connsiteY870" fmla="*/ 855360 h 3149653"/>
              <a:gd name="connsiteX871" fmla="*/ 2380902 w 2656691"/>
              <a:gd name="connsiteY871" fmla="*/ 851916 h 3149653"/>
              <a:gd name="connsiteX872" fmla="*/ 2359069 w 2656691"/>
              <a:gd name="connsiteY872" fmla="*/ 832397 h 3149653"/>
              <a:gd name="connsiteX873" fmla="*/ 2336087 w 2656691"/>
              <a:gd name="connsiteY873" fmla="*/ 831249 h 3149653"/>
              <a:gd name="connsiteX874" fmla="*/ 2330341 w 2656691"/>
              <a:gd name="connsiteY874" fmla="*/ 840434 h 3149653"/>
              <a:gd name="connsiteX875" fmla="*/ 2336087 w 2656691"/>
              <a:gd name="connsiteY875" fmla="*/ 841582 h 3149653"/>
              <a:gd name="connsiteX876" fmla="*/ 2341832 w 2656691"/>
              <a:gd name="connsiteY876" fmla="*/ 836990 h 3149653"/>
              <a:gd name="connsiteX877" fmla="*/ 2353324 w 2656691"/>
              <a:gd name="connsiteY877" fmla="*/ 847323 h 3149653"/>
              <a:gd name="connsiteX878" fmla="*/ 2352174 w 2656691"/>
              <a:gd name="connsiteY878" fmla="*/ 851916 h 3149653"/>
              <a:gd name="connsiteX879" fmla="*/ 2359069 w 2656691"/>
              <a:gd name="connsiteY879" fmla="*/ 854212 h 3149653"/>
              <a:gd name="connsiteX880" fmla="*/ 2360218 w 2656691"/>
              <a:gd name="connsiteY880" fmla="*/ 851916 h 3149653"/>
              <a:gd name="connsiteX881" fmla="*/ 2360218 w 2656691"/>
              <a:gd name="connsiteY881" fmla="*/ 856508 h 3149653"/>
              <a:gd name="connsiteX882" fmla="*/ 2346429 w 2656691"/>
              <a:gd name="connsiteY882" fmla="*/ 857656 h 3149653"/>
              <a:gd name="connsiteX883" fmla="*/ 2362516 w 2656691"/>
              <a:gd name="connsiteY883" fmla="*/ 865693 h 3149653"/>
              <a:gd name="connsiteX884" fmla="*/ 2357920 w 2656691"/>
              <a:gd name="connsiteY884" fmla="*/ 870286 h 3149653"/>
              <a:gd name="connsiteX885" fmla="*/ 2367113 w 2656691"/>
              <a:gd name="connsiteY885" fmla="*/ 879471 h 3149653"/>
              <a:gd name="connsiteX886" fmla="*/ 2360218 w 2656691"/>
              <a:gd name="connsiteY886" fmla="*/ 881767 h 3149653"/>
              <a:gd name="connsiteX887" fmla="*/ 2364815 w 2656691"/>
              <a:gd name="connsiteY887" fmla="*/ 890952 h 3149653"/>
              <a:gd name="connsiteX888" fmla="*/ 2369411 w 2656691"/>
              <a:gd name="connsiteY888" fmla="*/ 889804 h 3149653"/>
              <a:gd name="connsiteX889" fmla="*/ 2376306 w 2656691"/>
              <a:gd name="connsiteY889" fmla="*/ 901285 h 3149653"/>
              <a:gd name="connsiteX890" fmla="*/ 2379753 w 2656691"/>
              <a:gd name="connsiteY890" fmla="*/ 916211 h 3149653"/>
              <a:gd name="connsiteX891" fmla="*/ 2326894 w 2656691"/>
              <a:gd name="connsiteY891" fmla="*/ 888656 h 3149653"/>
              <a:gd name="connsiteX892" fmla="*/ 2310806 w 2656691"/>
              <a:gd name="connsiteY892" fmla="*/ 879471 h 3149653"/>
              <a:gd name="connsiteX893" fmla="*/ 2294718 w 2656691"/>
              <a:gd name="connsiteY893" fmla="*/ 872582 h 3149653"/>
              <a:gd name="connsiteX894" fmla="*/ 2308508 w 2656691"/>
              <a:gd name="connsiteY894" fmla="*/ 877175 h 3149653"/>
              <a:gd name="connsiteX895" fmla="*/ 2286675 w 2656691"/>
              <a:gd name="connsiteY895" fmla="*/ 867989 h 3149653"/>
              <a:gd name="connsiteX896" fmla="*/ 2277482 w 2656691"/>
              <a:gd name="connsiteY896" fmla="*/ 866841 h 3149653"/>
              <a:gd name="connsiteX897" fmla="*/ 2288973 w 2656691"/>
              <a:gd name="connsiteY897" fmla="*/ 865693 h 3149653"/>
              <a:gd name="connsiteX898" fmla="*/ 2269438 w 2656691"/>
              <a:gd name="connsiteY898" fmla="*/ 865693 h 3149653"/>
              <a:gd name="connsiteX899" fmla="*/ 2270587 w 2656691"/>
              <a:gd name="connsiteY899" fmla="*/ 859952 h 3149653"/>
              <a:gd name="connsiteX900" fmla="*/ 2265990 w 2656691"/>
              <a:gd name="connsiteY900" fmla="*/ 855360 h 3149653"/>
              <a:gd name="connsiteX901" fmla="*/ 2263692 w 2656691"/>
              <a:gd name="connsiteY901" fmla="*/ 854212 h 3149653"/>
              <a:gd name="connsiteX902" fmla="*/ 2254499 w 2656691"/>
              <a:gd name="connsiteY902" fmla="*/ 857656 h 3149653"/>
              <a:gd name="connsiteX903" fmla="*/ 2256797 w 2656691"/>
              <a:gd name="connsiteY903" fmla="*/ 859952 h 3149653"/>
              <a:gd name="connsiteX904" fmla="*/ 2262543 w 2656691"/>
              <a:gd name="connsiteY904" fmla="*/ 858804 h 3149653"/>
              <a:gd name="connsiteX905" fmla="*/ 2267140 w 2656691"/>
              <a:gd name="connsiteY905" fmla="*/ 862249 h 3149653"/>
              <a:gd name="connsiteX906" fmla="*/ 2257947 w 2656691"/>
              <a:gd name="connsiteY906" fmla="*/ 861101 h 3149653"/>
              <a:gd name="connsiteX907" fmla="*/ 2259096 w 2656691"/>
              <a:gd name="connsiteY907" fmla="*/ 867989 h 3149653"/>
              <a:gd name="connsiteX908" fmla="*/ 2249903 w 2656691"/>
              <a:gd name="connsiteY908" fmla="*/ 871434 h 3149653"/>
              <a:gd name="connsiteX909" fmla="*/ 2269438 w 2656691"/>
              <a:gd name="connsiteY909" fmla="*/ 876026 h 3149653"/>
              <a:gd name="connsiteX910" fmla="*/ 2276333 w 2656691"/>
              <a:gd name="connsiteY910" fmla="*/ 878323 h 3149653"/>
              <a:gd name="connsiteX911" fmla="*/ 2278631 w 2656691"/>
              <a:gd name="connsiteY911" fmla="*/ 874878 h 3149653"/>
              <a:gd name="connsiteX912" fmla="*/ 2282078 w 2656691"/>
              <a:gd name="connsiteY912" fmla="*/ 880619 h 3149653"/>
              <a:gd name="connsiteX913" fmla="*/ 2338385 w 2656691"/>
              <a:gd name="connsiteY913" fmla="*/ 915063 h 3149653"/>
              <a:gd name="connsiteX914" fmla="*/ 2321148 w 2656691"/>
              <a:gd name="connsiteY914" fmla="*/ 915063 h 3149653"/>
              <a:gd name="connsiteX915" fmla="*/ 2332639 w 2656691"/>
              <a:gd name="connsiteY915" fmla="*/ 923100 h 3149653"/>
              <a:gd name="connsiteX916" fmla="*/ 2333788 w 2656691"/>
              <a:gd name="connsiteY916" fmla="*/ 929989 h 3149653"/>
              <a:gd name="connsiteX917" fmla="*/ 2344131 w 2656691"/>
              <a:gd name="connsiteY917" fmla="*/ 935729 h 3149653"/>
              <a:gd name="connsiteX918" fmla="*/ 2348727 w 2656691"/>
              <a:gd name="connsiteY918" fmla="*/ 942618 h 3149653"/>
              <a:gd name="connsiteX919" fmla="*/ 2341832 w 2656691"/>
              <a:gd name="connsiteY919" fmla="*/ 940322 h 3149653"/>
              <a:gd name="connsiteX920" fmla="*/ 2340683 w 2656691"/>
              <a:gd name="connsiteY920" fmla="*/ 947211 h 3149653"/>
              <a:gd name="connsiteX921" fmla="*/ 2305060 w 2656691"/>
              <a:gd name="connsiteY921" fmla="*/ 942618 h 3149653"/>
              <a:gd name="connsiteX922" fmla="*/ 2275183 w 2656691"/>
              <a:gd name="connsiteY922" fmla="*/ 932285 h 3149653"/>
              <a:gd name="connsiteX923" fmla="*/ 2265990 w 2656691"/>
              <a:gd name="connsiteY923" fmla="*/ 931137 h 3149653"/>
              <a:gd name="connsiteX924" fmla="*/ 2255648 w 2656691"/>
              <a:gd name="connsiteY924" fmla="*/ 927692 h 3149653"/>
              <a:gd name="connsiteX925" fmla="*/ 2239561 w 2656691"/>
              <a:gd name="connsiteY925" fmla="*/ 917359 h 3149653"/>
              <a:gd name="connsiteX926" fmla="*/ 2209684 w 2656691"/>
              <a:gd name="connsiteY926" fmla="*/ 905878 h 3149653"/>
              <a:gd name="connsiteX927" fmla="*/ 2211982 w 2656691"/>
              <a:gd name="connsiteY927" fmla="*/ 902434 h 3149653"/>
              <a:gd name="connsiteX928" fmla="*/ 2199341 w 2656691"/>
              <a:gd name="connsiteY928" fmla="*/ 901285 h 3149653"/>
              <a:gd name="connsiteX929" fmla="*/ 2200491 w 2656691"/>
              <a:gd name="connsiteY929" fmla="*/ 894396 h 3149653"/>
              <a:gd name="connsiteX930" fmla="*/ 2180956 w 2656691"/>
              <a:gd name="connsiteY930" fmla="*/ 888656 h 3149653"/>
              <a:gd name="connsiteX931" fmla="*/ 2159122 w 2656691"/>
              <a:gd name="connsiteY931" fmla="*/ 889804 h 3149653"/>
              <a:gd name="connsiteX932" fmla="*/ 2146482 w 2656691"/>
              <a:gd name="connsiteY932" fmla="*/ 886359 h 3149653"/>
              <a:gd name="connsiteX933" fmla="*/ 2120052 w 2656691"/>
              <a:gd name="connsiteY933" fmla="*/ 858804 h 3149653"/>
              <a:gd name="connsiteX934" fmla="*/ 2123500 w 2656691"/>
              <a:gd name="connsiteY934" fmla="*/ 862249 h 3149653"/>
              <a:gd name="connsiteX935" fmla="*/ 2114307 w 2656691"/>
              <a:gd name="connsiteY935" fmla="*/ 865693 h 3149653"/>
              <a:gd name="connsiteX936" fmla="*/ 2107412 w 2656691"/>
              <a:gd name="connsiteY936" fmla="*/ 862249 h 3149653"/>
              <a:gd name="connsiteX937" fmla="*/ 2103965 w 2656691"/>
              <a:gd name="connsiteY937" fmla="*/ 855360 h 3149653"/>
              <a:gd name="connsiteX938" fmla="*/ 2095921 w 2656691"/>
              <a:gd name="connsiteY938" fmla="*/ 858804 h 3149653"/>
              <a:gd name="connsiteX939" fmla="*/ 2059149 w 2656691"/>
              <a:gd name="connsiteY939" fmla="*/ 830101 h 3149653"/>
              <a:gd name="connsiteX940" fmla="*/ 2048807 w 2656691"/>
              <a:gd name="connsiteY940" fmla="*/ 824360 h 3149653"/>
              <a:gd name="connsiteX941" fmla="*/ 2031570 w 2656691"/>
              <a:gd name="connsiteY941" fmla="*/ 827805 h 3149653"/>
              <a:gd name="connsiteX942" fmla="*/ 2033868 w 2656691"/>
              <a:gd name="connsiteY942" fmla="*/ 832397 h 3149653"/>
              <a:gd name="connsiteX943" fmla="*/ 2037316 w 2656691"/>
              <a:gd name="connsiteY943" fmla="*/ 832397 h 3149653"/>
              <a:gd name="connsiteX944" fmla="*/ 2038465 w 2656691"/>
              <a:gd name="connsiteY944" fmla="*/ 838138 h 3149653"/>
              <a:gd name="connsiteX945" fmla="*/ 2040763 w 2656691"/>
              <a:gd name="connsiteY945" fmla="*/ 835842 h 3149653"/>
              <a:gd name="connsiteX946" fmla="*/ 2052254 w 2656691"/>
              <a:gd name="connsiteY946" fmla="*/ 841582 h 3149653"/>
              <a:gd name="connsiteX947" fmla="*/ 2049956 w 2656691"/>
              <a:gd name="connsiteY947" fmla="*/ 843879 h 3149653"/>
              <a:gd name="connsiteX948" fmla="*/ 2060298 w 2656691"/>
              <a:gd name="connsiteY948" fmla="*/ 848471 h 3149653"/>
              <a:gd name="connsiteX949" fmla="*/ 2068342 w 2656691"/>
              <a:gd name="connsiteY949" fmla="*/ 854212 h 3149653"/>
              <a:gd name="connsiteX950" fmla="*/ 2068342 w 2656691"/>
              <a:gd name="connsiteY950" fmla="*/ 858804 h 3149653"/>
              <a:gd name="connsiteX951" fmla="*/ 2075237 w 2656691"/>
              <a:gd name="connsiteY951" fmla="*/ 863397 h 3149653"/>
              <a:gd name="connsiteX952" fmla="*/ 2078684 w 2656691"/>
              <a:gd name="connsiteY952" fmla="*/ 861101 h 3149653"/>
              <a:gd name="connsiteX953" fmla="*/ 2075237 w 2656691"/>
              <a:gd name="connsiteY953" fmla="*/ 865693 h 3149653"/>
              <a:gd name="connsiteX954" fmla="*/ 2078684 w 2656691"/>
              <a:gd name="connsiteY954" fmla="*/ 867989 h 3149653"/>
              <a:gd name="connsiteX955" fmla="*/ 2080982 w 2656691"/>
              <a:gd name="connsiteY955" fmla="*/ 865693 h 3149653"/>
              <a:gd name="connsiteX956" fmla="*/ 2082131 w 2656691"/>
              <a:gd name="connsiteY956" fmla="*/ 870286 h 3149653"/>
              <a:gd name="connsiteX957" fmla="*/ 2084430 w 2656691"/>
              <a:gd name="connsiteY957" fmla="*/ 865693 h 3149653"/>
              <a:gd name="connsiteX958" fmla="*/ 2087877 w 2656691"/>
              <a:gd name="connsiteY958" fmla="*/ 867989 h 3149653"/>
              <a:gd name="connsiteX959" fmla="*/ 2089026 w 2656691"/>
              <a:gd name="connsiteY959" fmla="*/ 870286 h 3149653"/>
              <a:gd name="connsiteX960" fmla="*/ 2086728 w 2656691"/>
              <a:gd name="connsiteY960" fmla="*/ 870286 h 3149653"/>
              <a:gd name="connsiteX961" fmla="*/ 2091324 w 2656691"/>
              <a:gd name="connsiteY961" fmla="*/ 874878 h 3149653"/>
              <a:gd name="connsiteX962" fmla="*/ 2089026 w 2656691"/>
              <a:gd name="connsiteY962" fmla="*/ 870286 h 3149653"/>
              <a:gd name="connsiteX963" fmla="*/ 2098219 w 2656691"/>
              <a:gd name="connsiteY963" fmla="*/ 871434 h 3149653"/>
              <a:gd name="connsiteX964" fmla="*/ 2098219 w 2656691"/>
              <a:gd name="connsiteY964" fmla="*/ 877175 h 3149653"/>
              <a:gd name="connsiteX965" fmla="*/ 2093623 w 2656691"/>
              <a:gd name="connsiteY965" fmla="*/ 878323 h 3149653"/>
              <a:gd name="connsiteX966" fmla="*/ 2101666 w 2656691"/>
              <a:gd name="connsiteY966" fmla="*/ 882915 h 3149653"/>
              <a:gd name="connsiteX967" fmla="*/ 2099368 w 2656691"/>
              <a:gd name="connsiteY967" fmla="*/ 877175 h 3149653"/>
              <a:gd name="connsiteX968" fmla="*/ 2112008 w 2656691"/>
              <a:gd name="connsiteY968" fmla="*/ 882915 h 3149653"/>
              <a:gd name="connsiteX969" fmla="*/ 2116605 w 2656691"/>
              <a:gd name="connsiteY969" fmla="*/ 889804 h 3149653"/>
              <a:gd name="connsiteX970" fmla="*/ 2125798 w 2656691"/>
              <a:gd name="connsiteY970" fmla="*/ 893248 h 3149653"/>
              <a:gd name="connsiteX971" fmla="*/ 2130394 w 2656691"/>
              <a:gd name="connsiteY971" fmla="*/ 898989 h 3149653"/>
              <a:gd name="connsiteX972" fmla="*/ 2124649 w 2656691"/>
              <a:gd name="connsiteY972" fmla="*/ 895545 h 3149653"/>
              <a:gd name="connsiteX973" fmla="*/ 2120052 w 2656691"/>
              <a:gd name="connsiteY973" fmla="*/ 897841 h 3149653"/>
              <a:gd name="connsiteX974" fmla="*/ 2123500 w 2656691"/>
              <a:gd name="connsiteY974" fmla="*/ 901285 h 3149653"/>
              <a:gd name="connsiteX975" fmla="*/ 2138438 w 2656691"/>
              <a:gd name="connsiteY975" fmla="*/ 904730 h 3149653"/>
              <a:gd name="connsiteX976" fmla="*/ 2134991 w 2656691"/>
              <a:gd name="connsiteY976" fmla="*/ 907026 h 3149653"/>
              <a:gd name="connsiteX977" fmla="*/ 2129245 w 2656691"/>
              <a:gd name="connsiteY977" fmla="*/ 905878 h 3149653"/>
              <a:gd name="connsiteX978" fmla="*/ 2138438 w 2656691"/>
              <a:gd name="connsiteY978" fmla="*/ 913915 h 3149653"/>
              <a:gd name="connsiteX979" fmla="*/ 2146482 w 2656691"/>
              <a:gd name="connsiteY979" fmla="*/ 919655 h 3149653"/>
              <a:gd name="connsiteX980" fmla="*/ 2157973 w 2656691"/>
              <a:gd name="connsiteY980" fmla="*/ 924248 h 3149653"/>
              <a:gd name="connsiteX981" fmla="*/ 2152228 w 2656691"/>
              <a:gd name="connsiteY981" fmla="*/ 924248 h 3149653"/>
              <a:gd name="connsiteX982" fmla="*/ 2169464 w 2656691"/>
              <a:gd name="connsiteY982" fmla="*/ 933433 h 3149653"/>
              <a:gd name="connsiteX983" fmla="*/ 2167166 w 2656691"/>
              <a:gd name="connsiteY983" fmla="*/ 931137 h 3149653"/>
              <a:gd name="connsiteX984" fmla="*/ 2171763 w 2656691"/>
              <a:gd name="connsiteY984" fmla="*/ 931137 h 3149653"/>
              <a:gd name="connsiteX985" fmla="*/ 2176359 w 2656691"/>
              <a:gd name="connsiteY985" fmla="*/ 938026 h 3149653"/>
              <a:gd name="connsiteX986" fmla="*/ 2185552 w 2656691"/>
              <a:gd name="connsiteY986" fmla="*/ 941470 h 3149653"/>
              <a:gd name="connsiteX987" fmla="*/ 2187850 w 2656691"/>
              <a:gd name="connsiteY987" fmla="*/ 946062 h 3149653"/>
              <a:gd name="connsiteX988" fmla="*/ 2188999 w 2656691"/>
              <a:gd name="connsiteY988" fmla="*/ 942618 h 3149653"/>
              <a:gd name="connsiteX989" fmla="*/ 2191298 w 2656691"/>
              <a:gd name="connsiteY989" fmla="*/ 940322 h 3149653"/>
              <a:gd name="connsiteX990" fmla="*/ 2199341 w 2656691"/>
              <a:gd name="connsiteY990" fmla="*/ 954099 h 3149653"/>
              <a:gd name="connsiteX991" fmla="*/ 2200491 w 2656691"/>
              <a:gd name="connsiteY991" fmla="*/ 951803 h 3149653"/>
              <a:gd name="connsiteX992" fmla="*/ 2200491 w 2656691"/>
              <a:gd name="connsiteY992" fmla="*/ 956396 h 3149653"/>
              <a:gd name="connsiteX993" fmla="*/ 2207385 w 2656691"/>
              <a:gd name="connsiteY993" fmla="*/ 960988 h 3149653"/>
              <a:gd name="connsiteX994" fmla="*/ 2210833 w 2656691"/>
              <a:gd name="connsiteY994" fmla="*/ 958692 h 3149653"/>
              <a:gd name="connsiteX995" fmla="*/ 2210833 w 2656691"/>
              <a:gd name="connsiteY995" fmla="*/ 963285 h 3149653"/>
              <a:gd name="connsiteX996" fmla="*/ 2218877 w 2656691"/>
              <a:gd name="connsiteY996" fmla="*/ 969025 h 3149653"/>
              <a:gd name="connsiteX997" fmla="*/ 2222324 w 2656691"/>
              <a:gd name="connsiteY997" fmla="*/ 966729 h 3149653"/>
              <a:gd name="connsiteX998" fmla="*/ 2228069 w 2656691"/>
              <a:gd name="connsiteY998" fmla="*/ 970173 h 3149653"/>
              <a:gd name="connsiteX999" fmla="*/ 2224622 w 2656691"/>
              <a:gd name="connsiteY999" fmla="*/ 971321 h 3149653"/>
              <a:gd name="connsiteX1000" fmla="*/ 2239561 w 2656691"/>
              <a:gd name="connsiteY1000" fmla="*/ 981655 h 3149653"/>
              <a:gd name="connsiteX1001" fmla="*/ 2253350 w 2656691"/>
              <a:gd name="connsiteY1001" fmla="*/ 993136 h 3149653"/>
              <a:gd name="connsiteX1002" fmla="*/ 2255648 w 2656691"/>
              <a:gd name="connsiteY1002" fmla="*/ 991988 h 3149653"/>
              <a:gd name="connsiteX1003" fmla="*/ 2259096 w 2656691"/>
              <a:gd name="connsiteY1003" fmla="*/ 995432 h 3149653"/>
              <a:gd name="connsiteX1004" fmla="*/ 2257947 w 2656691"/>
              <a:gd name="connsiteY1004" fmla="*/ 997728 h 3149653"/>
              <a:gd name="connsiteX1005" fmla="*/ 2265990 w 2656691"/>
              <a:gd name="connsiteY1005" fmla="*/ 1003469 h 3149653"/>
              <a:gd name="connsiteX1006" fmla="*/ 2265990 w 2656691"/>
              <a:gd name="connsiteY1006" fmla="*/ 1006914 h 3149653"/>
              <a:gd name="connsiteX1007" fmla="*/ 2277482 w 2656691"/>
              <a:gd name="connsiteY1007" fmla="*/ 1013802 h 3149653"/>
              <a:gd name="connsiteX1008" fmla="*/ 2278631 w 2656691"/>
              <a:gd name="connsiteY1008" fmla="*/ 1012654 h 3149653"/>
              <a:gd name="connsiteX1009" fmla="*/ 2274034 w 2656691"/>
              <a:gd name="connsiteY1009" fmla="*/ 1008062 h 3149653"/>
              <a:gd name="connsiteX1010" fmla="*/ 2283227 w 2656691"/>
              <a:gd name="connsiteY1010" fmla="*/ 1009210 h 3149653"/>
              <a:gd name="connsiteX1011" fmla="*/ 2278631 w 2656691"/>
              <a:gd name="connsiteY1011" fmla="*/ 1011506 h 3149653"/>
              <a:gd name="connsiteX1012" fmla="*/ 2295868 w 2656691"/>
              <a:gd name="connsiteY1012" fmla="*/ 1019543 h 3149653"/>
              <a:gd name="connsiteX1013" fmla="*/ 2310806 w 2656691"/>
              <a:gd name="connsiteY1013" fmla="*/ 1031024 h 3149653"/>
              <a:gd name="connsiteX1014" fmla="*/ 2315403 w 2656691"/>
              <a:gd name="connsiteY1014" fmla="*/ 1033321 h 3149653"/>
              <a:gd name="connsiteX1015" fmla="*/ 2306210 w 2656691"/>
              <a:gd name="connsiteY1015" fmla="*/ 1032172 h 3149653"/>
              <a:gd name="connsiteX1016" fmla="*/ 2324596 w 2656691"/>
              <a:gd name="connsiteY1016" fmla="*/ 1044802 h 3149653"/>
              <a:gd name="connsiteX1017" fmla="*/ 2315403 w 2656691"/>
              <a:gd name="connsiteY1017" fmla="*/ 1043654 h 3149653"/>
              <a:gd name="connsiteX1018" fmla="*/ 2328043 w 2656691"/>
              <a:gd name="connsiteY1018" fmla="*/ 1049395 h 3149653"/>
              <a:gd name="connsiteX1019" fmla="*/ 2328043 w 2656691"/>
              <a:gd name="connsiteY1019" fmla="*/ 1051691 h 3149653"/>
              <a:gd name="connsiteX1020" fmla="*/ 2357920 w 2656691"/>
              <a:gd name="connsiteY1020" fmla="*/ 1063172 h 3149653"/>
              <a:gd name="connsiteX1021" fmla="*/ 2355622 w 2656691"/>
              <a:gd name="connsiteY1021" fmla="*/ 1066616 h 3149653"/>
              <a:gd name="connsiteX1022" fmla="*/ 2355622 w 2656691"/>
              <a:gd name="connsiteY1022" fmla="*/ 1064320 h 3149653"/>
              <a:gd name="connsiteX1023" fmla="*/ 2352174 w 2656691"/>
              <a:gd name="connsiteY1023" fmla="*/ 1064320 h 3149653"/>
              <a:gd name="connsiteX1024" fmla="*/ 2357920 w 2656691"/>
              <a:gd name="connsiteY1024" fmla="*/ 1068913 h 3149653"/>
              <a:gd name="connsiteX1025" fmla="*/ 2360218 w 2656691"/>
              <a:gd name="connsiteY1025" fmla="*/ 1067765 h 3149653"/>
              <a:gd name="connsiteX1026" fmla="*/ 2363666 w 2656691"/>
              <a:gd name="connsiteY1026" fmla="*/ 1073505 h 3149653"/>
              <a:gd name="connsiteX1027" fmla="*/ 2365964 w 2656691"/>
              <a:gd name="connsiteY1027" fmla="*/ 1073505 h 3149653"/>
              <a:gd name="connsiteX1028" fmla="*/ 2363666 w 2656691"/>
              <a:gd name="connsiteY1028" fmla="*/ 1068913 h 3149653"/>
              <a:gd name="connsiteX1029" fmla="*/ 2360218 w 2656691"/>
              <a:gd name="connsiteY1029" fmla="*/ 1065468 h 3149653"/>
              <a:gd name="connsiteX1030" fmla="*/ 2367975 w 2656691"/>
              <a:gd name="connsiteY1030" fmla="*/ 1070348 h 3149653"/>
              <a:gd name="connsiteX1031" fmla="*/ 2374008 w 2656691"/>
              <a:gd name="connsiteY1031" fmla="*/ 1073505 h 3149653"/>
              <a:gd name="connsiteX1032" fmla="*/ 2365964 w 2656691"/>
              <a:gd name="connsiteY1032" fmla="*/ 1076950 h 3149653"/>
              <a:gd name="connsiteX1033" fmla="*/ 2377455 w 2656691"/>
              <a:gd name="connsiteY1033" fmla="*/ 1082690 h 3149653"/>
              <a:gd name="connsiteX1034" fmla="*/ 2383201 w 2656691"/>
              <a:gd name="connsiteY1034" fmla="*/ 1089579 h 3149653"/>
              <a:gd name="connsiteX1035" fmla="*/ 2391244 w 2656691"/>
              <a:gd name="connsiteY1035" fmla="*/ 1093024 h 3149653"/>
              <a:gd name="connsiteX1036" fmla="*/ 2386648 w 2656691"/>
              <a:gd name="connsiteY1036" fmla="*/ 1093024 h 3149653"/>
              <a:gd name="connsiteX1037" fmla="*/ 2392394 w 2656691"/>
              <a:gd name="connsiteY1037" fmla="*/ 1095320 h 3149653"/>
              <a:gd name="connsiteX1038" fmla="*/ 2393543 w 2656691"/>
              <a:gd name="connsiteY1038" fmla="*/ 1093024 h 3149653"/>
              <a:gd name="connsiteX1039" fmla="*/ 2403885 w 2656691"/>
              <a:gd name="connsiteY1039" fmla="*/ 1098764 h 3149653"/>
              <a:gd name="connsiteX1040" fmla="*/ 2414227 w 2656691"/>
              <a:gd name="connsiteY1040" fmla="*/ 1110246 h 3149653"/>
              <a:gd name="connsiteX1041" fmla="*/ 2421122 w 2656691"/>
              <a:gd name="connsiteY1041" fmla="*/ 1112542 h 3149653"/>
              <a:gd name="connsiteX1042" fmla="*/ 2410780 w 2656691"/>
              <a:gd name="connsiteY1042" fmla="*/ 1115986 h 3149653"/>
              <a:gd name="connsiteX1043" fmla="*/ 2433762 w 2656691"/>
              <a:gd name="connsiteY1043" fmla="*/ 1127468 h 3149653"/>
              <a:gd name="connsiteX1044" fmla="*/ 2454446 w 2656691"/>
              <a:gd name="connsiteY1044" fmla="*/ 1138949 h 3149653"/>
              <a:gd name="connsiteX1045" fmla="*/ 2433762 w 2656691"/>
              <a:gd name="connsiteY1045" fmla="*/ 1122875 h 3149653"/>
              <a:gd name="connsiteX1046" fmla="*/ 2429165 w 2656691"/>
              <a:gd name="connsiteY1046" fmla="*/ 1122875 h 3149653"/>
              <a:gd name="connsiteX1047" fmla="*/ 2430315 w 2656691"/>
              <a:gd name="connsiteY1047" fmla="*/ 1120579 h 3149653"/>
              <a:gd name="connsiteX1048" fmla="*/ 2416525 w 2656691"/>
              <a:gd name="connsiteY1048" fmla="*/ 1117134 h 3149653"/>
              <a:gd name="connsiteX1049" fmla="*/ 2436060 w 2656691"/>
              <a:gd name="connsiteY1049" fmla="*/ 1120579 h 3149653"/>
              <a:gd name="connsiteX1050" fmla="*/ 2431464 w 2656691"/>
              <a:gd name="connsiteY1050" fmla="*/ 1121727 h 3149653"/>
              <a:gd name="connsiteX1051" fmla="*/ 2446402 w 2656691"/>
              <a:gd name="connsiteY1051" fmla="*/ 1125171 h 3149653"/>
              <a:gd name="connsiteX1052" fmla="*/ 2454446 w 2656691"/>
              <a:gd name="connsiteY1052" fmla="*/ 1135505 h 3149653"/>
              <a:gd name="connsiteX1053" fmla="*/ 2467086 w 2656691"/>
              <a:gd name="connsiteY1053" fmla="*/ 1136653 h 3149653"/>
              <a:gd name="connsiteX1054" fmla="*/ 2465937 w 2656691"/>
              <a:gd name="connsiteY1054" fmla="*/ 1141245 h 3149653"/>
              <a:gd name="connsiteX1055" fmla="*/ 2465937 w 2656691"/>
              <a:gd name="connsiteY1055" fmla="*/ 1144690 h 3149653"/>
              <a:gd name="connsiteX1056" fmla="*/ 2473981 w 2656691"/>
              <a:gd name="connsiteY1056" fmla="*/ 1146986 h 3149653"/>
              <a:gd name="connsiteX1057" fmla="*/ 2479727 w 2656691"/>
              <a:gd name="connsiteY1057" fmla="*/ 1151578 h 3149653"/>
              <a:gd name="connsiteX1058" fmla="*/ 2477428 w 2656691"/>
              <a:gd name="connsiteY1058" fmla="*/ 1148134 h 3149653"/>
              <a:gd name="connsiteX1059" fmla="*/ 2482025 w 2656691"/>
              <a:gd name="connsiteY1059" fmla="*/ 1146986 h 3149653"/>
              <a:gd name="connsiteX1060" fmla="*/ 2486621 w 2656691"/>
              <a:gd name="connsiteY1060" fmla="*/ 1152727 h 3149653"/>
              <a:gd name="connsiteX1061" fmla="*/ 2483174 w 2656691"/>
              <a:gd name="connsiteY1061" fmla="*/ 1156171 h 3149653"/>
              <a:gd name="connsiteX1062" fmla="*/ 2495814 w 2656691"/>
              <a:gd name="connsiteY1062" fmla="*/ 1157319 h 3149653"/>
              <a:gd name="connsiteX1063" fmla="*/ 2503858 w 2656691"/>
              <a:gd name="connsiteY1063" fmla="*/ 1163060 h 3149653"/>
              <a:gd name="connsiteX1064" fmla="*/ 2500411 w 2656691"/>
              <a:gd name="connsiteY1064" fmla="*/ 1164208 h 3149653"/>
              <a:gd name="connsiteX1065" fmla="*/ 2495814 w 2656691"/>
              <a:gd name="connsiteY1065" fmla="*/ 1160764 h 3149653"/>
              <a:gd name="connsiteX1066" fmla="*/ 2494665 w 2656691"/>
              <a:gd name="connsiteY1066" fmla="*/ 1164208 h 3149653"/>
              <a:gd name="connsiteX1067" fmla="*/ 2500411 w 2656691"/>
              <a:gd name="connsiteY1067" fmla="*/ 1165356 h 3149653"/>
              <a:gd name="connsiteX1068" fmla="*/ 2505007 w 2656691"/>
              <a:gd name="connsiteY1068" fmla="*/ 1172245 h 3149653"/>
              <a:gd name="connsiteX1069" fmla="*/ 2487771 w 2656691"/>
              <a:gd name="connsiteY1069" fmla="*/ 1166504 h 3149653"/>
              <a:gd name="connsiteX1070" fmla="*/ 2502709 w 2656691"/>
              <a:gd name="connsiteY1070" fmla="*/ 1180282 h 3149653"/>
              <a:gd name="connsiteX1071" fmla="*/ 2508455 w 2656691"/>
              <a:gd name="connsiteY1071" fmla="*/ 1182578 h 3149653"/>
              <a:gd name="connsiteX1072" fmla="*/ 2508455 w 2656691"/>
              <a:gd name="connsiteY1072" fmla="*/ 1180282 h 3149653"/>
              <a:gd name="connsiteX1073" fmla="*/ 2532586 w 2656691"/>
              <a:gd name="connsiteY1073" fmla="*/ 1202096 h 3149653"/>
              <a:gd name="connsiteX1074" fmla="*/ 2534884 w 2656691"/>
              <a:gd name="connsiteY1074" fmla="*/ 1200948 h 3149653"/>
              <a:gd name="connsiteX1075" fmla="*/ 2539481 w 2656691"/>
              <a:gd name="connsiteY1075" fmla="*/ 1205541 h 3149653"/>
              <a:gd name="connsiteX1076" fmla="*/ 2533735 w 2656691"/>
              <a:gd name="connsiteY1076" fmla="*/ 1205541 h 3149653"/>
              <a:gd name="connsiteX1077" fmla="*/ 2544077 w 2656691"/>
              <a:gd name="connsiteY1077" fmla="*/ 1214726 h 3149653"/>
              <a:gd name="connsiteX1078" fmla="*/ 2544077 w 2656691"/>
              <a:gd name="connsiteY1078" fmla="*/ 1218170 h 3149653"/>
              <a:gd name="connsiteX1079" fmla="*/ 2547525 w 2656691"/>
              <a:gd name="connsiteY1079" fmla="*/ 1218170 h 3149653"/>
              <a:gd name="connsiteX1080" fmla="*/ 2547525 w 2656691"/>
              <a:gd name="connsiteY1080" fmla="*/ 1223911 h 3149653"/>
              <a:gd name="connsiteX1081" fmla="*/ 2552121 w 2656691"/>
              <a:gd name="connsiteY1081" fmla="*/ 1225059 h 3149653"/>
              <a:gd name="connsiteX1082" fmla="*/ 2548674 w 2656691"/>
              <a:gd name="connsiteY1082" fmla="*/ 1229651 h 3149653"/>
              <a:gd name="connsiteX1083" fmla="*/ 2555569 w 2656691"/>
              <a:gd name="connsiteY1083" fmla="*/ 1235392 h 3149653"/>
              <a:gd name="connsiteX1084" fmla="*/ 2554748 w 2656691"/>
              <a:gd name="connsiteY1084" fmla="*/ 1235392 h 3149653"/>
              <a:gd name="connsiteX1085" fmla="*/ 2549823 w 2656691"/>
              <a:gd name="connsiteY1085" fmla="*/ 1231948 h 3149653"/>
              <a:gd name="connsiteX1086" fmla="*/ 2553270 w 2656691"/>
              <a:gd name="connsiteY1086" fmla="*/ 1235392 h 3149653"/>
              <a:gd name="connsiteX1087" fmla="*/ 2554419 w 2656691"/>
              <a:gd name="connsiteY1087" fmla="*/ 1235392 h 3149653"/>
              <a:gd name="connsiteX1088" fmla="*/ 2554748 w 2656691"/>
              <a:gd name="connsiteY1088" fmla="*/ 1235392 h 3149653"/>
              <a:gd name="connsiteX1089" fmla="*/ 2561314 w 2656691"/>
              <a:gd name="connsiteY1089" fmla="*/ 1239985 h 3149653"/>
              <a:gd name="connsiteX1090" fmla="*/ 2561314 w 2656691"/>
              <a:gd name="connsiteY1090" fmla="*/ 1244577 h 3149653"/>
              <a:gd name="connsiteX1091" fmla="*/ 2564762 w 2656691"/>
              <a:gd name="connsiteY1091" fmla="*/ 1246874 h 3149653"/>
              <a:gd name="connsiteX1092" fmla="*/ 2560165 w 2656691"/>
              <a:gd name="connsiteY1092" fmla="*/ 1250318 h 3149653"/>
              <a:gd name="connsiteX1093" fmla="*/ 2553270 w 2656691"/>
              <a:gd name="connsiteY1093" fmla="*/ 1245725 h 3149653"/>
              <a:gd name="connsiteX1094" fmla="*/ 2550972 w 2656691"/>
              <a:gd name="connsiteY1094" fmla="*/ 1249170 h 3149653"/>
              <a:gd name="connsiteX1095" fmla="*/ 2563612 w 2656691"/>
              <a:gd name="connsiteY1095" fmla="*/ 1256059 h 3149653"/>
              <a:gd name="connsiteX1096" fmla="*/ 2570507 w 2656691"/>
              <a:gd name="connsiteY1096" fmla="*/ 1257207 h 3149653"/>
              <a:gd name="connsiteX1097" fmla="*/ 2565911 w 2656691"/>
              <a:gd name="connsiteY1097" fmla="*/ 1254910 h 3149653"/>
              <a:gd name="connsiteX1098" fmla="*/ 2565911 w 2656691"/>
              <a:gd name="connsiteY1098" fmla="*/ 1260651 h 3149653"/>
              <a:gd name="connsiteX1099" fmla="*/ 2570507 w 2656691"/>
              <a:gd name="connsiteY1099" fmla="*/ 1260651 h 3149653"/>
              <a:gd name="connsiteX1100" fmla="*/ 2569358 w 2656691"/>
              <a:gd name="connsiteY1100" fmla="*/ 1262947 h 3149653"/>
              <a:gd name="connsiteX1101" fmla="*/ 2576253 w 2656691"/>
              <a:gd name="connsiteY1101" fmla="*/ 1262947 h 3149653"/>
              <a:gd name="connsiteX1102" fmla="*/ 2575104 w 2656691"/>
              <a:gd name="connsiteY1102" fmla="*/ 1267540 h 3149653"/>
              <a:gd name="connsiteX1103" fmla="*/ 2581998 w 2656691"/>
              <a:gd name="connsiteY1103" fmla="*/ 1267540 h 3149653"/>
              <a:gd name="connsiteX1104" fmla="*/ 2578551 w 2656691"/>
              <a:gd name="connsiteY1104" fmla="*/ 1268688 h 3149653"/>
              <a:gd name="connsiteX1105" fmla="*/ 2580849 w 2656691"/>
              <a:gd name="connsiteY1105" fmla="*/ 1272133 h 3149653"/>
              <a:gd name="connsiteX1106" fmla="*/ 2592340 w 2656691"/>
              <a:gd name="connsiteY1106" fmla="*/ 1276725 h 3149653"/>
              <a:gd name="connsiteX1107" fmla="*/ 2595788 w 2656691"/>
              <a:gd name="connsiteY1107" fmla="*/ 1274429 h 3149653"/>
              <a:gd name="connsiteX1108" fmla="*/ 2599235 w 2656691"/>
              <a:gd name="connsiteY1108" fmla="*/ 1276725 h 3149653"/>
              <a:gd name="connsiteX1109" fmla="*/ 2602682 w 2656691"/>
              <a:gd name="connsiteY1109" fmla="*/ 1281318 h 3149653"/>
              <a:gd name="connsiteX1110" fmla="*/ 2588893 w 2656691"/>
              <a:gd name="connsiteY1110" fmla="*/ 1275577 h 3149653"/>
              <a:gd name="connsiteX1111" fmla="*/ 2587744 w 2656691"/>
              <a:gd name="connsiteY1111" fmla="*/ 1276725 h 3149653"/>
              <a:gd name="connsiteX1112" fmla="*/ 2616472 w 2656691"/>
              <a:gd name="connsiteY1112" fmla="*/ 1295095 h 3149653"/>
              <a:gd name="connsiteX1113" fmla="*/ 2617621 w 2656691"/>
              <a:gd name="connsiteY1113" fmla="*/ 1299688 h 3149653"/>
              <a:gd name="connsiteX1114" fmla="*/ 2599235 w 2656691"/>
              <a:gd name="connsiteY1114" fmla="*/ 1295095 h 3149653"/>
              <a:gd name="connsiteX1115" fmla="*/ 2600384 w 2656691"/>
              <a:gd name="connsiteY1115" fmla="*/ 1296243 h 3149653"/>
              <a:gd name="connsiteX1116" fmla="*/ 2613025 w 2656691"/>
              <a:gd name="connsiteY1116" fmla="*/ 1301984 h 3149653"/>
              <a:gd name="connsiteX1117" fmla="*/ 2621068 w 2656691"/>
              <a:gd name="connsiteY1117" fmla="*/ 1311169 h 3149653"/>
              <a:gd name="connsiteX1118" fmla="*/ 2637156 w 2656691"/>
              <a:gd name="connsiteY1118" fmla="*/ 1326095 h 3149653"/>
              <a:gd name="connsiteX1119" fmla="*/ 2640603 w 2656691"/>
              <a:gd name="connsiteY1119" fmla="*/ 1327243 h 3149653"/>
              <a:gd name="connsiteX1120" fmla="*/ 2638305 w 2656691"/>
              <a:gd name="connsiteY1120" fmla="*/ 1329539 h 3149653"/>
              <a:gd name="connsiteX1121" fmla="*/ 2640603 w 2656691"/>
              <a:gd name="connsiteY1121" fmla="*/ 1335280 h 3149653"/>
              <a:gd name="connsiteX1122" fmla="*/ 2644051 w 2656691"/>
              <a:gd name="connsiteY1122" fmla="*/ 1335280 h 3149653"/>
              <a:gd name="connsiteX1123" fmla="*/ 2640603 w 2656691"/>
              <a:gd name="connsiteY1123" fmla="*/ 1332984 h 3149653"/>
              <a:gd name="connsiteX1124" fmla="*/ 2650946 w 2656691"/>
              <a:gd name="connsiteY1124" fmla="*/ 1336428 h 3149653"/>
              <a:gd name="connsiteX1125" fmla="*/ 2656691 w 2656691"/>
              <a:gd name="connsiteY1125" fmla="*/ 1354798 h 3149653"/>
              <a:gd name="connsiteX1126" fmla="*/ 2656691 w 2656691"/>
              <a:gd name="connsiteY1126" fmla="*/ 1363983 h 3149653"/>
              <a:gd name="connsiteX1127" fmla="*/ 2629112 w 2656691"/>
              <a:gd name="connsiteY1127" fmla="*/ 1355946 h 3149653"/>
              <a:gd name="connsiteX1128" fmla="*/ 2633709 w 2656691"/>
              <a:gd name="connsiteY1128" fmla="*/ 1355946 h 3149653"/>
              <a:gd name="connsiteX1129" fmla="*/ 2624516 w 2656691"/>
              <a:gd name="connsiteY1129" fmla="*/ 1347909 h 3149653"/>
              <a:gd name="connsiteX1130" fmla="*/ 2598086 w 2656691"/>
              <a:gd name="connsiteY1130" fmla="*/ 1334132 h 3149653"/>
              <a:gd name="connsiteX1131" fmla="*/ 2588893 w 2656691"/>
              <a:gd name="connsiteY1131" fmla="*/ 1322650 h 3149653"/>
              <a:gd name="connsiteX1132" fmla="*/ 2577402 w 2656691"/>
              <a:gd name="connsiteY1132" fmla="*/ 1315761 h 3149653"/>
              <a:gd name="connsiteX1133" fmla="*/ 2581998 w 2656691"/>
              <a:gd name="connsiteY1133" fmla="*/ 1322650 h 3149653"/>
              <a:gd name="connsiteX1134" fmla="*/ 2569358 w 2656691"/>
              <a:gd name="connsiteY1134" fmla="*/ 1313465 h 3149653"/>
              <a:gd name="connsiteX1135" fmla="*/ 2555569 w 2656691"/>
              <a:gd name="connsiteY1135" fmla="*/ 1303132 h 3149653"/>
              <a:gd name="connsiteX1136" fmla="*/ 2556718 w 2656691"/>
              <a:gd name="connsiteY1136" fmla="*/ 1300836 h 3149653"/>
              <a:gd name="connsiteX1137" fmla="*/ 2549478 w 2656691"/>
              <a:gd name="connsiteY1137" fmla="*/ 1296014 h 3149653"/>
              <a:gd name="connsiteX1138" fmla="*/ 2550972 w 2656691"/>
              <a:gd name="connsiteY1138" fmla="*/ 1296243 h 3149653"/>
              <a:gd name="connsiteX1139" fmla="*/ 2542928 w 2656691"/>
              <a:gd name="connsiteY1139" fmla="*/ 1292799 h 3149653"/>
              <a:gd name="connsiteX1140" fmla="*/ 2524542 w 2656691"/>
              <a:gd name="connsiteY1140" fmla="*/ 1274429 h 3149653"/>
              <a:gd name="connsiteX1141" fmla="*/ 2506156 w 2656691"/>
              <a:gd name="connsiteY1141" fmla="*/ 1268688 h 3149653"/>
              <a:gd name="connsiteX1142" fmla="*/ 2503858 w 2656691"/>
              <a:gd name="connsiteY1142" fmla="*/ 1274429 h 3149653"/>
              <a:gd name="connsiteX1143" fmla="*/ 2508455 w 2656691"/>
              <a:gd name="connsiteY1143" fmla="*/ 1276725 h 3149653"/>
              <a:gd name="connsiteX1144" fmla="*/ 2510753 w 2656691"/>
              <a:gd name="connsiteY1144" fmla="*/ 1273281 h 3149653"/>
              <a:gd name="connsiteX1145" fmla="*/ 2522244 w 2656691"/>
              <a:gd name="connsiteY1145" fmla="*/ 1283614 h 3149653"/>
              <a:gd name="connsiteX1146" fmla="*/ 2521095 w 2656691"/>
              <a:gd name="connsiteY1146" fmla="*/ 1287058 h 3149653"/>
              <a:gd name="connsiteX1147" fmla="*/ 2526841 w 2656691"/>
              <a:gd name="connsiteY1147" fmla="*/ 1289354 h 3149653"/>
              <a:gd name="connsiteX1148" fmla="*/ 2527990 w 2656691"/>
              <a:gd name="connsiteY1148" fmla="*/ 1288206 h 3149653"/>
              <a:gd name="connsiteX1149" fmla="*/ 2529139 w 2656691"/>
              <a:gd name="connsiteY1149" fmla="*/ 1291651 h 3149653"/>
              <a:gd name="connsiteX1150" fmla="*/ 2518797 w 2656691"/>
              <a:gd name="connsiteY1150" fmla="*/ 1290503 h 3149653"/>
              <a:gd name="connsiteX1151" fmla="*/ 2531437 w 2656691"/>
              <a:gd name="connsiteY1151" fmla="*/ 1298539 h 3149653"/>
              <a:gd name="connsiteX1152" fmla="*/ 2529139 w 2656691"/>
              <a:gd name="connsiteY1152" fmla="*/ 1301984 h 3149653"/>
              <a:gd name="connsiteX1153" fmla="*/ 2537183 w 2656691"/>
              <a:gd name="connsiteY1153" fmla="*/ 1310021 h 3149653"/>
              <a:gd name="connsiteX1154" fmla="*/ 2533735 w 2656691"/>
              <a:gd name="connsiteY1154" fmla="*/ 1311169 h 3149653"/>
              <a:gd name="connsiteX1155" fmla="*/ 2538332 w 2656691"/>
              <a:gd name="connsiteY1155" fmla="*/ 1319206 h 3149653"/>
              <a:gd name="connsiteX1156" fmla="*/ 2540630 w 2656691"/>
              <a:gd name="connsiteY1156" fmla="*/ 1318058 h 3149653"/>
              <a:gd name="connsiteX1157" fmla="*/ 2547525 w 2656691"/>
              <a:gd name="connsiteY1157" fmla="*/ 1328391 h 3149653"/>
              <a:gd name="connsiteX1158" fmla="*/ 2553270 w 2656691"/>
              <a:gd name="connsiteY1158" fmla="*/ 1339872 h 3149653"/>
              <a:gd name="connsiteX1159" fmla="*/ 2509604 w 2656691"/>
              <a:gd name="connsiteY1159" fmla="*/ 1310021 h 3149653"/>
              <a:gd name="connsiteX1160" fmla="*/ 2503858 w 2656691"/>
              <a:gd name="connsiteY1160" fmla="*/ 1303132 h 3149653"/>
              <a:gd name="connsiteX1161" fmla="*/ 2495814 w 2656691"/>
              <a:gd name="connsiteY1161" fmla="*/ 1299688 h 3149653"/>
              <a:gd name="connsiteX1162" fmla="*/ 2490212 w 2656691"/>
              <a:gd name="connsiteY1162" fmla="*/ 1293086 h 3149653"/>
              <a:gd name="connsiteX1163" fmla="*/ 2483881 w 2656691"/>
              <a:gd name="connsiteY1163" fmla="*/ 1291976 h 3149653"/>
              <a:gd name="connsiteX1164" fmla="*/ 2475130 w 2656691"/>
              <a:gd name="connsiteY1164" fmla="*/ 1287058 h 3149653"/>
              <a:gd name="connsiteX1165" fmla="*/ 2468235 w 2656691"/>
              <a:gd name="connsiteY1165" fmla="*/ 1284762 h 3149653"/>
              <a:gd name="connsiteX1166" fmla="*/ 2476279 w 2656691"/>
              <a:gd name="connsiteY1166" fmla="*/ 1284762 h 3149653"/>
              <a:gd name="connsiteX1167" fmla="*/ 2461341 w 2656691"/>
              <a:gd name="connsiteY1167" fmla="*/ 1281318 h 3149653"/>
              <a:gd name="connsiteX1168" fmla="*/ 2462490 w 2656691"/>
              <a:gd name="connsiteY1168" fmla="*/ 1277873 h 3149653"/>
              <a:gd name="connsiteX1169" fmla="*/ 2456744 w 2656691"/>
              <a:gd name="connsiteY1169" fmla="*/ 1273281 h 3149653"/>
              <a:gd name="connsiteX1170" fmla="*/ 2455595 w 2656691"/>
              <a:gd name="connsiteY1170" fmla="*/ 1272133 h 3149653"/>
              <a:gd name="connsiteX1171" fmla="*/ 2449850 w 2656691"/>
              <a:gd name="connsiteY1171" fmla="*/ 1273281 h 3149653"/>
              <a:gd name="connsiteX1172" fmla="*/ 2450999 w 2656691"/>
              <a:gd name="connsiteY1172" fmla="*/ 1275577 h 3149653"/>
              <a:gd name="connsiteX1173" fmla="*/ 2452148 w 2656691"/>
              <a:gd name="connsiteY1173" fmla="*/ 1275577 h 3149653"/>
              <a:gd name="connsiteX1174" fmla="*/ 2454446 w 2656691"/>
              <a:gd name="connsiteY1174" fmla="*/ 1281318 h 3149653"/>
              <a:gd name="connsiteX1175" fmla="*/ 2448700 w 2656691"/>
              <a:gd name="connsiteY1175" fmla="*/ 1282466 h 3149653"/>
              <a:gd name="connsiteX1176" fmla="*/ 2463639 w 2656691"/>
              <a:gd name="connsiteY1176" fmla="*/ 1289354 h 3149653"/>
              <a:gd name="connsiteX1177" fmla="*/ 2469385 w 2656691"/>
              <a:gd name="connsiteY1177" fmla="*/ 1292799 h 3149653"/>
              <a:gd name="connsiteX1178" fmla="*/ 2470534 w 2656691"/>
              <a:gd name="connsiteY1178" fmla="*/ 1290503 h 3149653"/>
              <a:gd name="connsiteX1179" fmla="*/ 2473981 w 2656691"/>
              <a:gd name="connsiteY1179" fmla="*/ 1295095 h 3149653"/>
              <a:gd name="connsiteX1180" fmla="*/ 2500411 w 2656691"/>
              <a:gd name="connsiteY1180" fmla="*/ 1312317 h 3149653"/>
              <a:gd name="connsiteX1181" fmla="*/ 2522244 w 2656691"/>
              <a:gd name="connsiteY1181" fmla="*/ 1331835 h 3149653"/>
              <a:gd name="connsiteX1182" fmla="*/ 2509604 w 2656691"/>
              <a:gd name="connsiteY1182" fmla="*/ 1328391 h 3149653"/>
              <a:gd name="connsiteX1183" fmla="*/ 2519946 w 2656691"/>
              <a:gd name="connsiteY1183" fmla="*/ 1336428 h 3149653"/>
              <a:gd name="connsiteX1184" fmla="*/ 2521095 w 2656691"/>
              <a:gd name="connsiteY1184" fmla="*/ 1342169 h 3149653"/>
              <a:gd name="connsiteX1185" fmla="*/ 2530288 w 2656691"/>
              <a:gd name="connsiteY1185" fmla="*/ 1347909 h 3149653"/>
              <a:gd name="connsiteX1186" fmla="*/ 2534884 w 2656691"/>
              <a:gd name="connsiteY1186" fmla="*/ 1354798 h 3149653"/>
              <a:gd name="connsiteX1187" fmla="*/ 2529139 w 2656691"/>
              <a:gd name="connsiteY1187" fmla="*/ 1351354 h 3149653"/>
              <a:gd name="connsiteX1188" fmla="*/ 2529139 w 2656691"/>
              <a:gd name="connsiteY1188" fmla="*/ 1357094 h 3149653"/>
              <a:gd name="connsiteX1189" fmla="*/ 2502709 w 2656691"/>
              <a:gd name="connsiteY1189" fmla="*/ 1346761 h 3149653"/>
              <a:gd name="connsiteX1190" fmla="*/ 2477428 w 2656691"/>
              <a:gd name="connsiteY1190" fmla="*/ 1332984 h 3149653"/>
              <a:gd name="connsiteX1191" fmla="*/ 2447551 w 2656691"/>
              <a:gd name="connsiteY1191" fmla="*/ 1314613 h 3149653"/>
              <a:gd name="connsiteX1192" fmla="*/ 2423420 w 2656691"/>
              <a:gd name="connsiteY1192" fmla="*/ 1299688 h 3149653"/>
              <a:gd name="connsiteX1193" fmla="*/ 2424569 w 2656691"/>
              <a:gd name="connsiteY1193" fmla="*/ 1298539 h 3149653"/>
              <a:gd name="connsiteX1194" fmla="*/ 2414227 w 2656691"/>
              <a:gd name="connsiteY1194" fmla="*/ 1295095 h 3149653"/>
              <a:gd name="connsiteX1195" fmla="*/ 2414227 w 2656691"/>
              <a:gd name="connsiteY1195" fmla="*/ 1289354 h 3149653"/>
              <a:gd name="connsiteX1196" fmla="*/ 2380902 w 2656691"/>
              <a:gd name="connsiteY1196" fmla="*/ 1277873 h 3149653"/>
              <a:gd name="connsiteX1197" fmla="*/ 2371709 w 2656691"/>
              <a:gd name="connsiteY1197" fmla="*/ 1273281 h 3149653"/>
              <a:gd name="connsiteX1198" fmla="*/ 2346429 w 2656691"/>
              <a:gd name="connsiteY1198" fmla="*/ 1248022 h 3149653"/>
              <a:gd name="connsiteX1199" fmla="*/ 2348727 w 2656691"/>
              <a:gd name="connsiteY1199" fmla="*/ 1250318 h 3149653"/>
              <a:gd name="connsiteX1200" fmla="*/ 2341832 w 2656691"/>
              <a:gd name="connsiteY1200" fmla="*/ 1251466 h 3149653"/>
              <a:gd name="connsiteX1201" fmla="*/ 2337236 w 2656691"/>
              <a:gd name="connsiteY1201" fmla="*/ 1248022 h 3149653"/>
              <a:gd name="connsiteX1202" fmla="*/ 2332639 w 2656691"/>
              <a:gd name="connsiteY1202" fmla="*/ 1241133 h 3149653"/>
              <a:gd name="connsiteX1203" fmla="*/ 2328043 w 2656691"/>
              <a:gd name="connsiteY1203" fmla="*/ 1243429 h 3149653"/>
              <a:gd name="connsiteX1204" fmla="*/ 2313104 w 2656691"/>
              <a:gd name="connsiteY1204" fmla="*/ 1225059 h 3149653"/>
              <a:gd name="connsiteX1205" fmla="*/ 2293569 w 2656691"/>
              <a:gd name="connsiteY1205" fmla="*/ 1213578 h 3149653"/>
              <a:gd name="connsiteX1206" fmla="*/ 2284376 w 2656691"/>
              <a:gd name="connsiteY1206" fmla="*/ 1207837 h 3149653"/>
              <a:gd name="connsiteX1207" fmla="*/ 2270587 w 2656691"/>
              <a:gd name="connsiteY1207" fmla="*/ 1207837 h 3149653"/>
              <a:gd name="connsiteX1208" fmla="*/ 2226920 w 2656691"/>
              <a:gd name="connsiteY1208" fmla="*/ 1173393 h 3149653"/>
              <a:gd name="connsiteX1209" fmla="*/ 2208534 w 2656691"/>
              <a:gd name="connsiteY1209" fmla="*/ 1164208 h 3149653"/>
              <a:gd name="connsiteX1210" fmla="*/ 2193596 w 2656691"/>
              <a:gd name="connsiteY1210" fmla="*/ 1157319 h 3149653"/>
              <a:gd name="connsiteX1211" fmla="*/ 2180956 w 2656691"/>
              <a:gd name="connsiteY1211" fmla="*/ 1146986 h 3149653"/>
              <a:gd name="connsiteX1212" fmla="*/ 2170613 w 2656691"/>
              <a:gd name="connsiteY1212" fmla="*/ 1143541 h 3149653"/>
              <a:gd name="connsiteX1213" fmla="*/ 2202789 w 2656691"/>
              <a:gd name="connsiteY1213" fmla="*/ 1174541 h 3149653"/>
              <a:gd name="connsiteX1214" fmla="*/ 2202789 w 2656691"/>
              <a:gd name="connsiteY1214" fmla="*/ 1182578 h 3149653"/>
              <a:gd name="connsiteX1215" fmla="*/ 2216578 w 2656691"/>
              <a:gd name="connsiteY1215" fmla="*/ 1196356 h 3149653"/>
              <a:gd name="connsiteX1216" fmla="*/ 2218877 w 2656691"/>
              <a:gd name="connsiteY1216" fmla="*/ 1194059 h 3149653"/>
              <a:gd name="connsiteX1217" fmla="*/ 2224622 w 2656691"/>
              <a:gd name="connsiteY1217" fmla="*/ 1205541 h 3149653"/>
              <a:gd name="connsiteX1218" fmla="*/ 2256797 w 2656691"/>
              <a:gd name="connsiteY1218" fmla="*/ 1242281 h 3149653"/>
              <a:gd name="connsiteX1219" fmla="*/ 2260245 w 2656691"/>
              <a:gd name="connsiteY1219" fmla="*/ 1239985 h 3149653"/>
              <a:gd name="connsiteX1220" fmla="*/ 2278631 w 2656691"/>
              <a:gd name="connsiteY1220" fmla="*/ 1265244 h 3149653"/>
              <a:gd name="connsiteX1221" fmla="*/ 2299315 w 2656691"/>
              <a:gd name="connsiteY1221" fmla="*/ 1288206 h 3149653"/>
              <a:gd name="connsiteX1222" fmla="*/ 2297017 w 2656691"/>
              <a:gd name="connsiteY1222" fmla="*/ 1293947 h 3149653"/>
              <a:gd name="connsiteX1223" fmla="*/ 2309657 w 2656691"/>
              <a:gd name="connsiteY1223" fmla="*/ 1298539 h 3149653"/>
              <a:gd name="connsiteX1224" fmla="*/ 2315403 w 2656691"/>
              <a:gd name="connsiteY1224" fmla="*/ 1315761 h 3149653"/>
              <a:gd name="connsiteX1225" fmla="*/ 2326894 w 2656691"/>
              <a:gd name="connsiteY1225" fmla="*/ 1327243 h 3149653"/>
              <a:gd name="connsiteX1226" fmla="*/ 2338385 w 2656691"/>
              <a:gd name="connsiteY1226" fmla="*/ 1341020 h 3149653"/>
              <a:gd name="connsiteX1227" fmla="*/ 2349876 w 2656691"/>
              <a:gd name="connsiteY1227" fmla="*/ 1362835 h 3149653"/>
              <a:gd name="connsiteX1228" fmla="*/ 2354473 w 2656691"/>
              <a:gd name="connsiteY1228" fmla="*/ 1360539 h 3149653"/>
              <a:gd name="connsiteX1229" fmla="*/ 2361367 w 2656691"/>
              <a:gd name="connsiteY1229" fmla="*/ 1368576 h 3149653"/>
              <a:gd name="connsiteX1230" fmla="*/ 2367113 w 2656691"/>
              <a:gd name="connsiteY1230" fmla="*/ 1382353 h 3149653"/>
              <a:gd name="connsiteX1231" fmla="*/ 2371709 w 2656691"/>
              <a:gd name="connsiteY1231" fmla="*/ 1388094 h 3149653"/>
              <a:gd name="connsiteX1232" fmla="*/ 2376306 w 2656691"/>
              <a:gd name="connsiteY1232" fmla="*/ 1392687 h 3149653"/>
              <a:gd name="connsiteX1233" fmla="*/ 2370560 w 2656691"/>
              <a:gd name="connsiteY1233" fmla="*/ 1398427 h 3149653"/>
              <a:gd name="connsiteX1234" fmla="*/ 2392394 w 2656691"/>
              <a:gd name="connsiteY1234" fmla="*/ 1416797 h 3149653"/>
              <a:gd name="connsiteX1235" fmla="*/ 2385499 w 2656691"/>
              <a:gd name="connsiteY1235" fmla="*/ 1414501 h 3149653"/>
              <a:gd name="connsiteX1236" fmla="*/ 2382052 w 2656691"/>
              <a:gd name="connsiteY1236" fmla="*/ 1420242 h 3149653"/>
              <a:gd name="connsiteX1237" fmla="*/ 2389713 w 2656691"/>
              <a:gd name="connsiteY1237" fmla="*/ 1427131 h 3149653"/>
              <a:gd name="connsiteX1238" fmla="*/ 2387797 w 2656691"/>
              <a:gd name="connsiteY1238" fmla="*/ 1427130 h 3149653"/>
              <a:gd name="connsiteX1239" fmla="*/ 2399288 w 2656691"/>
              <a:gd name="connsiteY1239" fmla="*/ 1438612 h 3149653"/>
              <a:gd name="connsiteX1240" fmla="*/ 2396990 w 2656691"/>
              <a:gd name="connsiteY1240" fmla="*/ 1444353 h 3149653"/>
              <a:gd name="connsiteX1241" fmla="*/ 2408481 w 2656691"/>
              <a:gd name="connsiteY1241" fmla="*/ 1450093 h 3149653"/>
              <a:gd name="connsiteX1242" fmla="*/ 2419972 w 2656691"/>
              <a:gd name="connsiteY1242" fmla="*/ 1468463 h 3149653"/>
              <a:gd name="connsiteX1243" fmla="*/ 2424569 w 2656691"/>
              <a:gd name="connsiteY1243" fmla="*/ 1463871 h 3149653"/>
              <a:gd name="connsiteX1244" fmla="*/ 2422271 w 2656691"/>
              <a:gd name="connsiteY1244" fmla="*/ 1471908 h 3149653"/>
              <a:gd name="connsiteX1245" fmla="*/ 2429165 w 2656691"/>
              <a:gd name="connsiteY1245" fmla="*/ 1474204 h 3149653"/>
              <a:gd name="connsiteX1246" fmla="*/ 2423420 w 2656691"/>
              <a:gd name="connsiteY1246" fmla="*/ 1475352 h 3149653"/>
              <a:gd name="connsiteX1247" fmla="*/ 2440657 w 2656691"/>
              <a:gd name="connsiteY1247" fmla="*/ 1500611 h 3149653"/>
              <a:gd name="connsiteX1248" fmla="*/ 2439508 w 2656691"/>
              <a:gd name="connsiteY1248" fmla="*/ 1501759 h 3149653"/>
              <a:gd name="connsiteX1249" fmla="*/ 2453297 w 2656691"/>
              <a:gd name="connsiteY1249" fmla="*/ 1520129 h 3149653"/>
              <a:gd name="connsiteX1250" fmla="*/ 2455595 w 2656691"/>
              <a:gd name="connsiteY1250" fmla="*/ 1524722 h 3149653"/>
              <a:gd name="connsiteX1251" fmla="*/ 2450999 w 2656691"/>
              <a:gd name="connsiteY1251" fmla="*/ 1525870 h 3149653"/>
              <a:gd name="connsiteX1252" fmla="*/ 2457893 w 2656691"/>
              <a:gd name="connsiteY1252" fmla="*/ 1530463 h 3149653"/>
              <a:gd name="connsiteX1253" fmla="*/ 2456744 w 2656691"/>
              <a:gd name="connsiteY1253" fmla="*/ 1524722 h 3149653"/>
              <a:gd name="connsiteX1254" fmla="*/ 2460192 w 2656691"/>
              <a:gd name="connsiteY1254" fmla="*/ 1536203 h 3149653"/>
              <a:gd name="connsiteX1255" fmla="*/ 2462490 w 2656691"/>
              <a:gd name="connsiteY1255" fmla="*/ 1544240 h 3149653"/>
              <a:gd name="connsiteX1256" fmla="*/ 2457893 w 2656691"/>
              <a:gd name="connsiteY1256" fmla="*/ 1543092 h 3149653"/>
              <a:gd name="connsiteX1257" fmla="*/ 2471683 w 2656691"/>
              <a:gd name="connsiteY1257" fmla="*/ 1560314 h 3149653"/>
              <a:gd name="connsiteX1258" fmla="*/ 2468235 w 2656691"/>
              <a:gd name="connsiteY1258" fmla="*/ 1562610 h 3149653"/>
              <a:gd name="connsiteX1259" fmla="*/ 2471683 w 2656691"/>
              <a:gd name="connsiteY1259" fmla="*/ 1567203 h 3149653"/>
              <a:gd name="connsiteX1260" fmla="*/ 2476279 w 2656691"/>
              <a:gd name="connsiteY1260" fmla="*/ 1566055 h 3149653"/>
              <a:gd name="connsiteX1261" fmla="*/ 2478578 w 2656691"/>
              <a:gd name="connsiteY1261" fmla="*/ 1575240 h 3149653"/>
              <a:gd name="connsiteX1262" fmla="*/ 2483174 w 2656691"/>
              <a:gd name="connsiteY1262" fmla="*/ 1574092 h 3149653"/>
              <a:gd name="connsiteX1263" fmla="*/ 2484323 w 2656691"/>
              <a:gd name="connsiteY1263" fmla="*/ 1585573 h 3149653"/>
              <a:gd name="connsiteX1264" fmla="*/ 2477428 w 2656691"/>
              <a:gd name="connsiteY1264" fmla="*/ 1586721 h 3149653"/>
              <a:gd name="connsiteX1265" fmla="*/ 2485472 w 2656691"/>
              <a:gd name="connsiteY1265" fmla="*/ 1594758 h 3149653"/>
              <a:gd name="connsiteX1266" fmla="*/ 2492367 w 2656691"/>
              <a:gd name="connsiteY1266" fmla="*/ 1598202 h 3149653"/>
              <a:gd name="connsiteX1267" fmla="*/ 2484323 w 2656691"/>
              <a:gd name="connsiteY1267" fmla="*/ 1600499 h 3149653"/>
              <a:gd name="connsiteX1268" fmla="*/ 2490069 w 2656691"/>
              <a:gd name="connsiteY1268" fmla="*/ 1602795 h 3149653"/>
              <a:gd name="connsiteX1269" fmla="*/ 2494665 w 2656691"/>
              <a:gd name="connsiteY1269" fmla="*/ 1623461 h 3149653"/>
              <a:gd name="connsiteX1270" fmla="*/ 2496963 w 2656691"/>
              <a:gd name="connsiteY1270" fmla="*/ 1621165 h 3149653"/>
              <a:gd name="connsiteX1271" fmla="*/ 2500411 w 2656691"/>
              <a:gd name="connsiteY1271" fmla="*/ 1625758 h 3149653"/>
              <a:gd name="connsiteX1272" fmla="*/ 2498113 w 2656691"/>
              <a:gd name="connsiteY1272" fmla="*/ 1631498 h 3149653"/>
              <a:gd name="connsiteX1273" fmla="*/ 2491218 w 2656691"/>
              <a:gd name="connsiteY1273" fmla="*/ 1633795 h 3149653"/>
              <a:gd name="connsiteX1274" fmla="*/ 2485472 w 2656691"/>
              <a:gd name="connsiteY1274" fmla="*/ 1623461 h 3149653"/>
              <a:gd name="connsiteX1275" fmla="*/ 2485472 w 2656691"/>
              <a:gd name="connsiteY1275" fmla="*/ 1610832 h 3149653"/>
              <a:gd name="connsiteX1276" fmla="*/ 2478578 w 2656691"/>
              <a:gd name="connsiteY1276" fmla="*/ 1608536 h 3149653"/>
              <a:gd name="connsiteX1277" fmla="*/ 2484323 w 2656691"/>
              <a:gd name="connsiteY1277" fmla="*/ 1607387 h 3149653"/>
              <a:gd name="connsiteX1278" fmla="*/ 2483174 w 2656691"/>
              <a:gd name="connsiteY1278" fmla="*/ 1602795 h 3149653"/>
              <a:gd name="connsiteX1279" fmla="*/ 2472832 w 2656691"/>
              <a:gd name="connsiteY1279" fmla="*/ 1605091 h 3149653"/>
              <a:gd name="connsiteX1280" fmla="*/ 2480876 w 2656691"/>
              <a:gd name="connsiteY1280" fmla="*/ 1599350 h 3149653"/>
              <a:gd name="connsiteX1281" fmla="*/ 2476711 w 2656691"/>
              <a:gd name="connsiteY1281" fmla="*/ 1594184 h 3149653"/>
              <a:gd name="connsiteX1282" fmla="*/ 2471786 w 2656691"/>
              <a:gd name="connsiteY1282" fmla="*/ 1589123 h 3149653"/>
              <a:gd name="connsiteX1283" fmla="*/ 2472832 w 2656691"/>
              <a:gd name="connsiteY1283" fmla="*/ 1587869 h 3149653"/>
              <a:gd name="connsiteX1284" fmla="*/ 2456744 w 2656691"/>
              <a:gd name="connsiteY1284" fmla="*/ 1566055 h 3149653"/>
              <a:gd name="connsiteX1285" fmla="*/ 2454446 w 2656691"/>
              <a:gd name="connsiteY1285" fmla="*/ 1567203 h 3149653"/>
              <a:gd name="connsiteX1286" fmla="*/ 2455595 w 2656691"/>
              <a:gd name="connsiteY1286" fmla="*/ 1572943 h 3149653"/>
              <a:gd name="connsiteX1287" fmla="*/ 2454446 w 2656691"/>
              <a:gd name="connsiteY1287" fmla="*/ 1562610 h 3149653"/>
              <a:gd name="connsiteX1288" fmla="*/ 2447551 w 2656691"/>
              <a:gd name="connsiteY1288" fmla="*/ 1561462 h 3149653"/>
              <a:gd name="connsiteX1289" fmla="*/ 2452148 w 2656691"/>
              <a:gd name="connsiteY1289" fmla="*/ 1554573 h 3149653"/>
              <a:gd name="connsiteX1290" fmla="*/ 2441806 w 2656691"/>
              <a:gd name="connsiteY1290" fmla="*/ 1543092 h 3149653"/>
              <a:gd name="connsiteX1291" fmla="*/ 2430315 w 2656691"/>
              <a:gd name="connsiteY1291" fmla="*/ 1535055 h 3149653"/>
              <a:gd name="connsiteX1292" fmla="*/ 2433762 w 2656691"/>
              <a:gd name="connsiteY1292" fmla="*/ 1530463 h 3149653"/>
              <a:gd name="connsiteX1293" fmla="*/ 2423420 w 2656691"/>
              <a:gd name="connsiteY1293" fmla="*/ 1516685 h 3149653"/>
              <a:gd name="connsiteX1294" fmla="*/ 2428016 w 2656691"/>
              <a:gd name="connsiteY1294" fmla="*/ 1514389 h 3149653"/>
              <a:gd name="connsiteX1295" fmla="*/ 2421122 w 2656691"/>
              <a:gd name="connsiteY1295" fmla="*/ 1510944 h 3149653"/>
              <a:gd name="connsiteX1296" fmla="*/ 2418823 w 2656691"/>
              <a:gd name="connsiteY1296" fmla="*/ 1515537 h 3149653"/>
              <a:gd name="connsiteX1297" fmla="*/ 2416525 w 2656691"/>
              <a:gd name="connsiteY1297" fmla="*/ 1508648 h 3149653"/>
              <a:gd name="connsiteX1298" fmla="*/ 2422271 w 2656691"/>
              <a:gd name="connsiteY1298" fmla="*/ 1505204 h 3149653"/>
              <a:gd name="connsiteX1299" fmla="*/ 2407332 w 2656691"/>
              <a:gd name="connsiteY1299" fmla="*/ 1490278 h 3149653"/>
              <a:gd name="connsiteX1300" fmla="*/ 2408481 w 2656691"/>
              <a:gd name="connsiteY1300" fmla="*/ 1484537 h 3149653"/>
              <a:gd name="connsiteX1301" fmla="*/ 2402736 w 2656691"/>
              <a:gd name="connsiteY1301" fmla="*/ 1483389 h 3149653"/>
              <a:gd name="connsiteX1302" fmla="*/ 2401587 w 2656691"/>
              <a:gd name="connsiteY1302" fmla="*/ 1486833 h 3149653"/>
              <a:gd name="connsiteX1303" fmla="*/ 2396990 w 2656691"/>
              <a:gd name="connsiteY1303" fmla="*/ 1470760 h 3149653"/>
              <a:gd name="connsiteX1304" fmla="*/ 2394692 w 2656691"/>
              <a:gd name="connsiteY1304" fmla="*/ 1473056 h 3149653"/>
              <a:gd name="connsiteX1305" fmla="*/ 2394692 w 2656691"/>
              <a:gd name="connsiteY1305" fmla="*/ 1477648 h 3149653"/>
              <a:gd name="connsiteX1306" fmla="*/ 2384350 w 2656691"/>
              <a:gd name="connsiteY1306" fmla="*/ 1463871 h 3149653"/>
              <a:gd name="connsiteX1307" fmla="*/ 2372859 w 2656691"/>
              <a:gd name="connsiteY1307" fmla="*/ 1451241 h 3149653"/>
              <a:gd name="connsiteX1308" fmla="*/ 2375157 w 2656691"/>
              <a:gd name="connsiteY1308" fmla="*/ 1448945 h 3149653"/>
              <a:gd name="connsiteX1309" fmla="*/ 2364815 w 2656691"/>
              <a:gd name="connsiteY1309" fmla="*/ 1430575 h 3149653"/>
              <a:gd name="connsiteX1310" fmla="*/ 2348727 w 2656691"/>
              <a:gd name="connsiteY1310" fmla="*/ 1413353 h 3149653"/>
              <a:gd name="connsiteX1311" fmla="*/ 2344131 w 2656691"/>
              <a:gd name="connsiteY1311" fmla="*/ 1399575 h 3149653"/>
              <a:gd name="connsiteX1312" fmla="*/ 2334938 w 2656691"/>
              <a:gd name="connsiteY1312" fmla="*/ 1391538 h 3149653"/>
              <a:gd name="connsiteX1313" fmla="*/ 2322297 w 2656691"/>
              <a:gd name="connsiteY1313" fmla="*/ 1380057 h 3149653"/>
              <a:gd name="connsiteX1314" fmla="*/ 2325745 w 2656691"/>
              <a:gd name="connsiteY1314" fmla="*/ 1375464 h 3149653"/>
              <a:gd name="connsiteX1315" fmla="*/ 2321148 w 2656691"/>
              <a:gd name="connsiteY1315" fmla="*/ 1368576 h 3149653"/>
              <a:gd name="connsiteX1316" fmla="*/ 2315403 w 2656691"/>
              <a:gd name="connsiteY1316" fmla="*/ 1367428 h 3149653"/>
              <a:gd name="connsiteX1317" fmla="*/ 2321148 w 2656691"/>
              <a:gd name="connsiteY1317" fmla="*/ 1367428 h 3149653"/>
              <a:gd name="connsiteX1318" fmla="*/ 2310806 w 2656691"/>
              <a:gd name="connsiteY1318" fmla="*/ 1361687 h 3149653"/>
              <a:gd name="connsiteX1319" fmla="*/ 2313104 w 2656691"/>
              <a:gd name="connsiteY1319" fmla="*/ 1354798 h 3149653"/>
              <a:gd name="connsiteX1320" fmla="*/ 2298166 w 2656691"/>
              <a:gd name="connsiteY1320" fmla="*/ 1350205 h 3149653"/>
              <a:gd name="connsiteX1321" fmla="*/ 2297017 w 2656691"/>
              <a:gd name="connsiteY1321" fmla="*/ 1353650 h 3149653"/>
              <a:gd name="connsiteX1322" fmla="*/ 2295868 w 2656691"/>
              <a:gd name="connsiteY1322" fmla="*/ 1351354 h 3149653"/>
              <a:gd name="connsiteX1323" fmla="*/ 2293569 w 2656691"/>
              <a:gd name="connsiteY1323" fmla="*/ 1355946 h 3149653"/>
              <a:gd name="connsiteX1324" fmla="*/ 2285525 w 2656691"/>
              <a:gd name="connsiteY1324" fmla="*/ 1342169 h 3149653"/>
              <a:gd name="connsiteX1325" fmla="*/ 2292420 w 2656691"/>
              <a:gd name="connsiteY1325" fmla="*/ 1342169 h 3149653"/>
              <a:gd name="connsiteX1326" fmla="*/ 2299315 w 2656691"/>
              <a:gd name="connsiteY1326" fmla="*/ 1346761 h 3149653"/>
              <a:gd name="connsiteX1327" fmla="*/ 2295868 w 2656691"/>
              <a:gd name="connsiteY1327" fmla="*/ 1337576 h 3149653"/>
              <a:gd name="connsiteX1328" fmla="*/ 2287824 w 2656691"/>
              <a:gd name="connsiteY1328" fmla="*/ 1332984 h 3149653"/>
              <a:gd name="connsiteX1329" fmla="*/ 2290122 w 2656691"/>
              <a:gd name="connsiteY1329" fmla="*/ 1338724 h 3149653"/>
              <a:gd name="connsiteX1330" fmla="*/ 2285525 w 2656691"/>
              <a:gd name="connsiteY1330" fmla="*/ 1342169 h 3149653"/>
              <a:gd name="connsiteX1331" fmla="*/ 2279780 w 2656691"/>
              <a:gd name="connsiteY1331" fmla="*/ 1336428 h 3149653"/>
              <a:gd name="connsiteX1332" fmla="*/ 2285525 w 2656691"/>
              <a:gd name="connsiteY1332" fmla="*/ 1335280 h 3149653"/>
              <a:gd name="connsiteX1333" fmla="*/ 2283227 w 2656691"/>
              <a:gd name="connsiteY1333" fmla="*/ 1332984 h 3149653"/>
              <a:gd name="connsiteX1334" fmla="*/ 2276333 w 2656691"/>
              <a:gd name="connsiteY1334" fmla="*/ 1335280 h 3149653"/>
              <a:gd name="connsiteX1335" fmla="*/ 2269438 w 2656691"/>
              <a:gd name="connsiteY1335" fmla="*/ 1323798 h 3149653"/>
              <a:gd name="connsiteX1336" fmla="*/ 2265990 w 2656691"/>
              <a:gd name="connsiteY1336" fmla="*/ 1310021 h 3149653"/>
              <a:gd name="connsiteX1337" fmla="*/ 2260245 w 2656691"/>
              <a:gd name="connsiteY1337" fmla="*/ 1307725 h 3149653"/>
              <a:gd name="connsiteX1338" fmla="*/ 2261394 w 2656691"/>
              <a:gd name="connsiteY1338" fmla="*/ 1314613 h 3149653"/>
              <a:gd name="connsiteX1339" fmla="*/ 2255648 w 2656691"/>
              <a:gd name="connsiteY1339" fmla="*/ 1298539 h 3149653"/>
              <a:gd name="connsiteX1340" fmla="*/ 2253350 w 2656691"/>
              <a:gd name="connsiteY1340" fmla="*/ 1295095 h 3149653"/>
              <a:gd name="connsiteX1341" fmla="*/ 2247605 w 2656691"/>
              <a:gd name="connsiteY1341" fmla="*/ 1297391 h 3149653"/>
              <a:gd name="connsiteX1342" fmla="*/ 2233815 w 2656691"/>
              <a:gd name="connsiteY1342" fmla="*/ 1280169 h 3149653"/>
              <a:gd name="connsiteX1343" fmla="*/ 2218877 w 2656691"/>
              <a:gd name="connsiteY1343" fmla="*/ 1265244 h 3149653"/>
              <a:gd name="connsiteX1344" fmla="*/ 2188999 w 2656691"/>
              <a:gd name="connsiteY1344" fmla="*/ 1229651 h 3149653"/>
              <a:gd name="connsiteX1345" fmla="*/ 2187850 w 2656691"/>
              <a:gd name="connsiteY1345" fmla="*/ 1231948 h 3149653"/>
              <a:gd name="connsiteX1346" fmla="*/ 2160271 w 2656691"/>
              <a:gd name="connsiteY1346" fmla="*/ 1197504 h 3149653"/>
              <a:gd name="connsiteX1347" fmla="*/ 2156824 w 2656691"/>
              <a:gd name="connsiteY1347" fmla="*/ 1199800 h 3149653"/>
              <a:gd name="connsiteX1348" fmla="*/ 2138438 w 2656691"/>
              <a:gd name="connsiteY1348" fmla="*/ 1175689 h 3149653"/>
              <a:gd name="connsiteX1349" fmla="*/ 2136140 w 2656691"/>
              <a:gd name="connsiteY1349" fmla="*/ 1179134 h 3149653"/>
              <a:gd name="connsiteX1350" fmla="*/ 2126947 w 2656691"/>
              <a:gd name="connsiteY1350" fmla="*/ 1167652 h 3149653"/>
              <a:gd name="connsiteX1351" fmla="*/ 2105114 w 2656691"/>
              <a:gd name="connsiteY1351" fmla="*/ 1142393 h 3149653"/>
              <a:gd name="connsiteX1352" fmla="*/ 2102815 w 2656691"/>
              <a:gd name="connsiteY1352" fmla="*/ 1137801 h 3149653"/>
              <a:gd name="connsiteX1353" fmla="*/ 2108561 w 2656691"/>
              <a:gd name="connsiteY1353" fmla="*/ 1140097 h 3149653"/>
              <a:gd name="connsiteX1354" fmla="*/ 2109710 w 2656691"/>
              <a:gd name="connsiteY1354" fmla="*/ 1130912 h 3149653"/>
              <a:gd name="connsiteX1355" fmla="*/ 2098219 w 2656691"/>
              <a:gd name="connsiteY1355" fmla="*/ 1136653 h 3149653"/>
              <a:gd name="connsiteX1356" fmla="*/ 2078684 w 2656691"/>
              <a:gd name="connsiteY1356" fmla="*/ 1121727 h 3149653"/>
              <a:gd name="connsiteX1357" fmla="*/ 2079833 w 2656691"/>
              <a:gd name="connsiteY1357" fmla="*/ 1115986 h 3149653"/>
              <a:gd name="connsiteX1358" fmla="*/ 2053403 w 2656691"/>
              <a:gd name="connsiteY1358" fmla="*/ 1096468 h 3149653"/>
              <a:gd name="connsiteX1359" fmla="*/ 2029272 w 2656691"/>
              <a:gd name="connsiteY1359" fmla="*/ 1076950 h 3149653"/>
              <a:gd name="connsiteX1360" fmla="*/ 2026974 w 2656691"/>
              <a:gd name="connsiteY1360" fmla="*/ 1068913 h 3149653"/>
              <a:gd name="connsiteX1361" fmla="*/ 2023526 w 2656691"/>
              <a:gd name="connsiteY1361" fmla="*/ 1070061 h 3149653"/>
              <a:gd name="connsiteX1362" fmla="*/ 1986754 w 2656691"/>
              <a:gd name="connsiteY1362" fmla="*/ 1039061 h 3149653"/>
              <a:gd name="connsiteX1363" fmla="*/ 1982158 w 2656691"/>
              <a:gd name="connsiteY1363" fmla="*/ 1035617 h 3149653"/>
              <a:gd name="connsiteX1364" fmla="*/ 1977561 w 2656691"/>
              <a:gd name="connsiteY1364" fmla="*/ 1031024 h 3149653"/>
              <a:gd name="connsiteX1365" fmla="*/ 1968368 w 2656691"/>
              <a:gd name="connsiteY1365" fmla="*/ 1024136 h 3149653"/>
              <a:gd name="connsiteX1366" fmla="*/ 1949983 w 2656691"/>
              <a:gd name="connsiteY1366" fmla="*/ 1008062 h 3149653"/>
              <a:gd name="connsiteX1367" fmla="*/ 1939640 w 2656691"/>
              <a:gd name="connsiteY1367" fmla="*/ 997728 h 3149653"/>
              <a:gd name="connsiteX1368" fmla="*/ 1925851 w 2656691"/>
              <a:gd name="connsiteY1368" fmla="*/ 988544 h 3149653"/>
              <a:gd name="connsiteX1369" fmla="*/ 1894825 w 2656691"/>
              <a:gd name="connsiteY1369" fmla="*/ 970173 h 3149653"/>
              <a:gd name="connsiteX1370" fmla="*/ 1897123 w 2656691"/>
              <a:gd name="connsiteY1370" fmla="*/ 966729 h 3149653"/>
              <a:gd name="connsiteX1371" fmla="*/ 1877588 w 2656691"/>
              <a:gd name="connsiteY1371" fmla="*/ 957544 h 3149653"/>
              <a:gd name="connsiteX1372" fmla="*/ 1877588 w 2656691"/>
              <a:gd name="connsiteY1372" fmla="*/ 952951 h 3149653"/>
              <a:gd name="connsiteX1373" fmla="*/ 1871842 w 2656691"/>
              <a:gd name="connsiteY1373" fmla="*/ 952951 h 3149653"/>
              <a:gd name="connsiteX1374" fmla="*/ 1869544 w 2656691"/>
              <a:gd name="connsiteY1374" fmla="*/ 947211 h 3149653"/>
              <a:gd name="connsiteX1375" fmla="*/ 1852307 w 2656691"/>
              <a:gd name="connsiteY1375" fmla="*/ 940322 h 3149653"/>
              <a:gd name="connsiteX1376" fmla="*/ 1854606 w 2656691"/>
              <a:gd name="connsiteY1376" fmla="*/ 936878 h 3149653"/>
              <a:gd name="connsiteX1377" fmla="*/ 1841965 w 2656691"/>
              <a:gd name="connsiteY1377" fmla="*/ 931137 h 3149653"/>
              <a:gd name="connsiteX1378" fmla="*/ 1840816 w 2656691"/>
              <a:gd name="connsiteY1378" fmla="*/ 926544 h 3149653"/>
              <a:gd name="connsiteX1379" fmla="*/ 1836220 w 2656691"/>
              <a:gd name="connsiteY1379" fmla="*/ 929989 h 3149653"/>
              <a:gd name="connsiteX1380" fmla="*/ 1820132 w 2656691"/>
              <a:gd name="connsiteY1380" fmla="*/ 917359 h 3149653"/>
              <a:gd name="connsiteX1381" fmla="*/ 1815536 w 2656691"/>
              <a:gd name="connsiteY1381" fmla="*/ 912767 h 3149653"/>
              <a:gd name="connsiteX1382" fmla="*/ 1805193 w 2656691"/>
              <a:gd name="connsiteY1382" fmla="*/ 909322 h 3149653"/>
              <a:gd name="connsiteX1383" fmla="*/ 1791404 w 2656691"/>
              <a:gd name="connsiteY1383" fmla="*/ 900137 h 3149653"/>
              <a:gd name="connsiteX1384" fmla="*/ 1769571 w 2656691"/>
              <a:gd name="connsiteY1384" fmla="*/ 882915 h 3149653"/>
              <a:gd name="connsiteX1385" fmla="*/ 1763825 w 2656691"/>
              <a:gd name="connsiteY1385" fmla="*/ 880619 h 3149653"/>
              <a:gd name="connsiteX1386" fmla="*/ 1758080 w 2656691"/>
              <a:gd name="connsiteY1386" fmla="*/ 877175 h 3149653"/>
              <a:gd name="connsiteX1387" fmla="*/ 1748887 w 2656691"/>
              <a:gd name="connsiteY1387" fmla="*/ 870286 h 3149653"/>
              <a:gd name="connsiteX1388" fmla="*/ 1746588 w 2656691"/>
              <a:gd name="connsiteY1388" fmla="*/ 869137 h 3149653"/>
              <a:gd name="connsiteX1389" fmla="*/ 1746588 w 2656691"/>
              <a:gd name="connsiteY1389" fmla="*/ 871434 h 3149653"/>
              <a:gd name="connsiteX1390" fmla="*/ 1745439 w 2656691"/>
              <a:gd name="connsiteY1390" fmla="*/ 867989 h 3149653"/>
              <a:gd name="connsiteX1391" fmla="*/ 1743141 w 2656691"/>
              <a:gd name="connsiteY1391" fmla="*/ 866841 h 3149653"/>
              <a:gd name="connsiteX1392" fmla="*/ 1725904 w 2656691"/>
              <a:gd name="connsiteY1392" fmla="*/ 858804 h 3149653"/>
              <a:gd name="connsiteX1393" fmla="*/ 1722457 w 2656691"/>
              <a:gd name="connsiteY1393" fmla="*/ 855360 h 3149653"/>
              <a:gd name="connsiteX1394" fmla="*/ 1713264 w 2656691"/>
              <a:gd name="connsiteY1394" fmla="*/ 850768 h 3149653"/>
              <a:gd name="connsiteX1395" fmla="*/ 1706369 w 2656691"/>
              <a:gd name="connsiteY1395" fmla="*/ 847323 h 3149653"/>
              <a:gd name="connsiteX1396" fmla="*/ 1704071 w 2656691"/>
              <a:gd name="connsiteY1396" fmla="*/ 846175 h 3149653"/>
              <a:gd name="connsiteX1397" fmla="*/ 1571922 w 2656691"/>
              <a:gd name="connsiteY1397" fmla="*/ 778435 h 3149653"/>
              <a:gd name="connsiteX1398" fmla="*/ 1571922 w 2656691"/>
              <a:gd name="connsiteY1398" fmla="*/ 780731 h 3149653"/>
              <a:gd name="connsiteX1399" fmla="*/ 1759229 w 2656691"/>
              <a:gd name="connsiteY1399" fmla="*/ 887508 h 3149653"/>
              <a:gd name="connsiteX1400" fmla="*/ 1937342 w 2656691"/>
              <a:gd name="connsiteY1400" fmla="*/ 1011506 h 3149653"/>
              <a:gd name="connsiteX1401" fmla="*/ 2101666 w 2656691"/>
              <a:gd name="connsiteY1401" fmla="*/ 1153875 h 3149653"/>
              <a:gd name="connsiteX1402" fmla="*/ 2121201 w 2656691"/>
              <a:gd name="connsiteY1402" fmla="*/ 1172245 h 3149653"/>
              <a:gd name="connsiteX1403" fmla="*/ 2139587 w 2656691"/>
              <a:gd name="connsiteY1403" fmla="*/ 1191763 h 3149653"/>
              <a:gd name="connsiteX1404" fmla="*/ 2149929 w 2656691"/>
              <a:gd name="connsiteY1404" fmla="*/ 1202096 h 3149653"/>
              <a:gd name="connsiteX1405" fmla="*/ 2159122 w 2656691"/>
              <a:gd name="connsiteY1405" fmla="*/ 1212429 h 3149653"/>
              <a:gd name="connsiteX1406" fmla="*/ 2177508 w 2656691"/>
              <a:gd name="connsiteY1406" fmla="*/ 1231948 h 3149653"/>
              <a:gd name="connsiteX1407" fmla="*/ 2194745 w 2656691"/>
              <a:gd name="connsiteY1407" fmla="*/ 1252614 h 3149653"/>
              <a:gd name="connsiteX1408" fmla="*/ 2203938 w 2656691"/>
              <a:gd name="connsiteY1408" fmla="*/ 1262947 h 3149653"/>
              <a:gd name="connsiteX1409" fmla="*/ 2211982 w 2656691"/>
              <a:gd name="connsiteY1409" fmla="*/ 1273281 h 3149653"/>
              <a:gd name="connsiteX1410" fmla="*/ 2246455 w 2656691"/>
              <a:gd name="connsiteY1410" fmla="*/ 1315761 h 3149653"/>
              <a:gd name="connsiteX1411" fmla="*/ 2257947 w 2656691"/>
              <a:gd name="connsiteY1411" fmla="*/ 1329539 h 3149653"/>
              <a:gd name="connsiteX1412" fmla="*/ 2265990 w 2656691"/>
              <a:gd name="connsiteY1412" fmla="*/ 1343317 h 3149653"/>
              <a:gd name="connsiteX1413" fmla="*/ 2280929 w 2656691"/>
              <a:gd name="connsiteY1413" fmla="*/ 1353650 h 3149653"/>
              <a:gd name="connsiteX1414" fmla="*/ 2282078 w 2656691"/>
              <a:gd name="connsiteY1414" fmla="*/ 1360539 h 3149653"/>
              <a:gd name="connsiteX1415" fmla="*/ 2286675 w 2656691"/>
              <a:gd name="connsiteY1415" fmla="*/ 1362835 h 3149653"/>
              <a:gd name="connsiteX1416" fmla="*/ 2288973 w 2656691"/>
              <a:gd name="connsiteY1416" fmla="*/ 1370872 h 3149653"/>
              <a:gd name="connsiteX1417" fmla="*/ 2300464 w 2656691"/>
              <a:gd name="connsiteY1417" fmla="*/ 1383501 h 3149653"/>
              <a:gd name="connsiteX1418" fmla="*/ 2294718 w 2656691"/>
              <a:gd name="connsiteY1418" fmla="*/ 1377761 h 3149653"/>
              <a:gd name="connsiteX1419" fmla="*/ 2301613 w 2656691"/>
              <a:gd name="connsiteY1419" fmla="*/ 1389242 h 3149653"/>
              <a:gd name="connsiteX1420" fmla="*/ 2307359 w 2656691"/>
              <a:gd name="connsiteY1420" fmla="*/ 1394983 h 3149653"/>
              <a:gd name="connsiteX1421" fmla="*/ 2308508 w 2656691"/>
              <a:gd name="connsiteY1421" fmla="*/ 1401872 h 3149653"/>
              <a:gd name="connsiteX1422" fmla="*/ 2332639 w 2656691"/>
              <a:gd name="connsiteY1422" fmla="*/ 1423686 h 3149653"/>
              <a:gd name="connsiteX1423" fmla="*/ 2332639 w 2656691"/>
              <a:gd name="connsiteY1423" fmla="*/ 1430575 h 3149653"/>
              <a:gd name="connsiteX1424" fmla="*/ 2337236 w 2656691"/>
              <a:gd name="connsiteY1424" fmla="*/ 1440908 h 3149653"/>
              <a:gd name="connsiteX1425" fmla="*/ 2353324 w 2656691"/>
              <a:gd name="connsiteY1425" fmla="*/ 1458130 h 3149653"/>
              <a:gd name="connsiteX1426" fmla="*/ 2346429 w 2656691"/>
              <a:gd name="connsiteY1426" fmla="*/ 1460426 h 3149653"/>
              <a:gd name="connsiteX1427" fmla="*/ 2353324 w 2656691"/>
              <a:gd name="connsiteY1427" fmla="*/ 1459278 h 3149653"/>
              <a:gd name="connsiteX1428" fmla="*/ 2370560 w 2656691"/>
              <a:gd name="connsiteY1428" fmla="*/ 1482241 h 3149653"/>
              <a:gd name="connsiteX1429" fmla="*/ 2375157 w 2656691"/>
              <a:gd name="connsiteY1429" fmla="*/ 1485685 h 3149653"/>
              <a:gd name="connsiteX1430" fmla="*/ 2371709 w 2656691"/>
              <a:gd name="connsiteY1430" fmla="*/ 1489130 h 3149653"/>
              <a:gd name="connsiteX1431" fmla="*/ 2380902 w 2656691"/>
              <a:gd name="connsiteY1431" fmla="*/ 1497167 h 3149653"/>
              <a:gd name="connsiteX1432" fmla="*/ 2385499 w 2656691"/>
              <a:gd name="connsiteY1432" fmla="*/ 1506352 h 3149653"/>
              <a:gd name="connsiteX1433" fmla="*/ 2399288 w 2656691"/>
              <a:gd name="connsiteY1433" fmla="*/ 1540796 h 3149653"/>
              <a:gd name="connsiteX1434" fmla="*/ 2409630 w 2656691"/>
              <a:gd name="connsiteY1434" fmla="*/ 1554573 h 3149653"/>
              <a:gd name="connsiteX1435" fmla="*/ 2419972 w 2656691"/>
              <a:gd name="connsiteY1435" fmla="*/ 1567203 h 3149653"/>
              <a:gd name="connsiteX1436" fmla="*/ 2421122 w 2656691"/>
              <a:gd name="connsiteY1436" fmla="*/ 1572943 h 3149653"/>
              <a:gd name="connsiteX1437" fmla="*/ 2413078 w 2656691"/>
              <a:gd name="connsiteY1437" fmla="*/ 1564907 h 3149653"/>
              <a:gd name="connsiteX1438" fmla="*/ 2405034 w 2656691"/>
              <a:gd name="connsiteY1438" fmla="*/ 1555721 h 3149653"/>
              <a:gd name="connsiteX1439" fmla="*/ 2399288 w 2656691"/>
              <a:gd name="connsiteY1439" fmla="*/ 1558018 h 3149653"/>
              <a:gd name="connsiteX1440" fmla="*/ 2406183 w 2656691"/>
              <a:gd name="connsiteY1440" fmla="*/ 1562610 h 3149653"/>
              <a:gd name="connsiteX1441" fmla="*/ 2400437 w 2656691"/>
              <a:gd name="connsiteY1441" fmla="*/ 1568351 h 3149653"/>
              <a:gd name="connsiteX1442" fmla="*/ 2409630 w 2656691"/>
              <a:gd name="connsiteY1442" fmla="*/ 1569499 h 3149653"/>
              <a:gd name="connsiteX1443" fmla="*/ 2414227 w 2656691"/>
              <a:gd name="connsiteY1443" fmla="*/ 1579832 h 3149653"/>
              <a:gd name="connsiteX1444" fmla="*/ 2422271 w 2656691"/>
              <a:gd name="connsiteY1444" fmla="*/ 1576388 h 3149653"/>
              <a:gd name="connsiteX1445" fmla="*/ 2430315 w 2656691"/>
              <a:gd name="connsiteY1445" fmla="*/ 1586721 h 3149653"/>
              <a:gd name="connsiteX1446" fmla="*/ 2425718 w 2656691"/>
              <a:gd name="connsiteY1446" fmla="*/ 1590166 h 3149653"/>
              <a:gd name="connsiteX1447" fmla="*/ 2433762 w 2656691"/>
              <a:gd name="connsiteY1447" fmla="*/ 1607387 h 3149653"/>
              <a:gd name="connsiteX1448" fmla="*/ 2425718 w 2656691"/>
              <a:gd name="connsiteY1448" fmla="*/ 1597054 h 3149653"/>
              <a:gd name="connsiteX1449" fmla="*/ 2422271 w 2656691"/>
              <a:gd name="connsiteY1449" fmla="*/ 1605091 h 3149653"/>
              <a:gd name="connsiteX1450" fmla="*/ 2429165 w 2656691"/>
              <a:gd name="connsiteY1450" fmla="*/ 1606239 h 3149653"/>
              <a:gd name="connsiteX1451" fmla="*/ 2436060 w 2656691"/>
              <a:gd name="connsiteY1451" fmla="*/ 1626906 h 3149653"/>
              <a:gd name="connsiteX1452" fmla="*/ 2432613 w 2656691"/>
              <a:gd name="connsiteY1452" fmla="*/ 1631498 h 3149653"/>
              <a:gd name="connsiteX1453" fmla="*/ 2434911 w 2656691"/>
              <a:gd name="connsiteY1453" fmla="*/ 1633795 h 3149653"/>
              <a:gd name="connsiteX1454" fmla="*/ 2442955 w 2656691"/>
              <a:gd name="connsiteY1454" fmla="*/ 1628054 h 3149653"/>
              <a:gd name="connsiteX1455" fmla="*/ 2445253 w 2656691"/>
              <a:gd name="connsiteY1455" fmla="*/ 1634943 h 3149653"/>
              <a:gd name="connsiteX1456" fmla="*/ 2447551 w 2656691"/>
              <a:gd name="connsiteY1456" fmla="*/ 1626906 h 3149653"/>
              <a:gd name="connsiteX1457" fmla="*/ 2449850 w 2656691"/>
              <a:gd name="connsiteY1457" fmla="*/ 1637239 h 3149653"/>
              <a:gd name="connsiteX1458" fmla="*/ 2441806 w 2656691"/>
              <a:gd name="connsiteY1458" fmla="*/ 1636091 h 3149653"/>
              <a:gd name="connsiteX1459" fmla="*/ 2445253 w 2656691"/>
              <a:gd name="connsiteY1459" fmla="*/ 1644128 h 3149653"/>
              <a:gd name="connsiteX1460" fmla="*/ 2439508 w 2656691"/>
              <a:gd name="connsiteY1460" fmla="*/ 1647572 h 3149653"/>
              <a:gd name="connsiteX1461" fmla="*/ 2431464 w 2656691"/>
              <a:gd name="connsiteY1461" fmla="*/ 1646424 h 3149653"/>
              <a:gd name="connsiteX1462" fmla="*/ 2438358 w 2656691"/>
              <a:gd name="connsiteY1462" fmla="*/ 1649868 h 3149653"/>
              <a:gd name="connsiteX1463" fmla="*/ 2432613 w 2656691"/>
              <a:gd name="connsiteY1463" fmla="*/ 1655609 h 3149653"/>
              <a:gd name="connsiteX1464" fmla="*/ 2440657 w 2656691"/>
              <a:gd name="connsiteY1464" fmla="*/ 1655609 h 3149653"/>
              <a:gd name="connsiteX1465" fmla="*/ 2441806 w 2656691"/>
              <a:gd name="connsiteY1465" fmla="*/ 1651017 h 3149653"/>
              <a:gd name="connsiteX1466" fmla="*/ 2439508 w 2656691"/>
              <a:gd name="connsiteY1466" fmla="*/ 1648720 h 3149653"/>
              <a:gd name="connsiteX1467" fmla="*/ 2444104 w 2656691"/>
              <a:gd name="connsiteY1467" fmla="*/ 1648720 h 3149653"/>
              <a:gd name="connsiteX1468" fmla="*/ 2440657 w 2656691"/>
              <a:gd name="connsiteY1468" fmla="*/ 1656757 h 3149653"/>
              <a:gd name="connsiteX1469" fmla="*/ 2445253 w 2656691"/>
              <a:gd name="connsiteY1469" fmla="*/ 1659053 h 3149653"/>
              <a:gd name="connsiteX1470" fmla="*/ 2446402 w 2656691"/>
              <a:gd name="connsiteY1470" fmla="*/ 1654461 h 3149653"/>
              <a:gd name="connsiteX1471" fmla="*/ 2453297 w 2656691"/>
              <a:gd name="connsiteY1471" fmla="*/ 1671683 h 3149653"/>
              <a:gd name="connsiteX1472" fmla="*/ 2438358 w 2656691"/>
              <a:gd name="connsiteY1472" fmla="*/ 1660202 h 3149653"/>
              <a:gd name="connsiteX1473" fmla="*/ 2437209 w 2656691"/>
              <a:gd name="connsiteY1473" fmla="*/ 1662498 h 3149653"/>
              <a:gd name="connsiteX1474" fmla="*/ 2450999 w 2656691"/>
              <a:gd name="connsiteY1474" fmla="*/ 1678572 h 3149653"/>
              <a:gd name="connsiteX1475" fmla="*/ 2448700 w 2656691"/>
              <a:gd name="connsiteY1475" fmla="*/ 1680868 h 3149653"/>
              <a:gd name="connsiteX1476" fmla="*/ 2449850 w 2656691"/>
              <a:gd name="connsiteY1476" fmla="*/ 1683164 h 3149653"/>
              <a:gd name="connsiteX1477" fmla="*/ 2453297 w 2656691"/>
              <a:gd name="connsiteY1477" fmla="*/ 1680868 h 3149653"/>
              <a:gd name="connsiteX1478" fmla="*/ 2455595 w 2656691"/>
              <a:gd name="connsiteY1478" fmla="*/ 1690053 h 3149653"/>
              <a:gd name="connsiteX1479" fmla="*/ 2468235 w 2656691"/>
              <a:gd name="connsiteY1479" fmla="*/ 1703831 h 3149653"/>
              <a:gd name="connsiteX1480" fmla="*/ 2454446 w 2656691"/>
              <a:gd name="connsiteY1480" fmla="*/ 1695794 h 3149653"/>
              <a:gd name="connsiteX1481" fmla="*/ 2463639 w 2656691"/>
              <a:gd name="connsiteY1481" fmla="*/ 1710719 h 3149653"/>
              <a:gd name="connsiteX1482" fmla="*/ 2471683 w 2656691"/>
              <a:gd name="connsiteY1482" fmla="*/ 1706127 h 3149653"/>
              <a:gd name="connsiteX1483" fmla="*/ 2472832 w 2656691"/>
              <a:gd name="connsiteY1483" fmla="*/ 1709571 h 3149653"/>
              <a:gd name="connsiteX1484" fmla="*/ 2462490 w 2656691"/>
              <a:gd name="connsiteY1484" fmla="*/ 1713016 h 3149653"/>
              <a:gd name="connsiteX1485" fmla="*/ 2465937 w 2656691"/>
              <a:gd name="connsiteY1485" fmla="*/ 1721053 h 3149653"/>
              <a:gd name="connsiteX1486" fmla="*/ 2480876 w 2656691"/>
              <a:gd name="connsiteY1486" fmla="*/ 1741719 h 3149653"/>
              <a:gd name="connsiteX1487" fmla="*/ 2468235 w 2656691"/>
              <a:gd name="connsiteY1487" fmla="*/ 1735979 h 3149653"/>
              <a:gd name="connsiteX1488" fmla="*/ 2473981 w 2656691"/>
              <a:gd name="connsiteY1488" fmla="*/ 1754349 h 3149653"/>
              <a:gd name="connsiteX1489" fmla="*/ 2482025 w 2656691"/>
              <a:gd name="connsiteY1489" fmla="*/ 1766978 h 3149653"/>
              <a:gd name="connsiteX1490" fmla="*/ 2488920 w 2656691"/>
              <a:gd name="connsiteY1490" fmla="*/ 1768126 h 3149653"/>
              <a:gd name="connsiteX1491" fmla="*/ 2488920 w 2656691"/>
              <a:gd name="connsiteY1491" fmla="*/ 1771571 h 3149653"/>
              <a:gd name="connsiteX1492" fmla="*/ 2493516 w 2656691"/>
              <a:gd name="connsiteY1492" fmla="*/ 1770422 h 3149653"/>
              <a:gd name="connsiteX1493" fmla="*/ 2484323 w 2656691"/>
              <a:gd name="connsiteY1493" fmla="*/ 1770422 h 3149653"/>
              <a:gd name="connsiteX1494" fmla="*/ 2480876 w 2656691"/>
              <a:gd name="connsiteY1494" fmla="*/ 1773867 h 3149653"/>
              <a:gd name="connsiteX1495" fmla="*/ 2484323 w 2656691"/>
              <a:gd name="connsiteY1495" fmla="*/ 1778459 h 3149653"/>
              <a:gd name="connsiteX1496" fmla="*/ 2476279 w 2656691"/>
              <a:gd name="connsiteY1496" fmla="*/ 1771571 h 3149653"/>
              <a:gd name="connsiteX1497" fmla="*/ 2475130 w 2656691"/>
              <a:gd name="connsiteY1497" fmla="*/ 1773867 h 3149653"/>
              <a:gd name="connsiteX1498" fmla="*/ 2476279 w 2656691"/>
              <a:gd name="connsiteY1498" fmla="*/ 1780756 h 3149653"/>
              <a:gd name="connsiteX1499" fmla="*/ 2467086 w 2656691"/>
              <a:gd name="connsiteY1499" fmla="*/ 1764682 h 3149653"/>
              <a:gd name="connsiteX1500" fmla="*/ 2463639 w 2656691"/>
              <a:gd name="connsiteY1500" fmla="*/ 1769274 h 3149653"/>
              <a:gd name="connsiteX1501" fmla="*/ 2463639 w 2656691"/>
              <a:gd name="connsiteY1501" fmla="*/ 1761237 h 3149653"/>
              <a:gd name="connsiteX1502" fmla="*/ 2467086 w 2656691"/>
              <a:gd name="connsiteY1502" fmla="*/ 1761237 h 3149653"/>
              <a:gd name="connsiteX1503" fmla="*/ 2457893 w 2656691"/>
              <a:gd name="connsiteY1503" fmla="*/ 1756645 h 3149653"/>
              <a:gd name="connsiteX1504" fmla="*/ 2459043 w 2656691"/>
              <a:gd name="connsiteY1504" fmla="*/ 1748608 h 3149653"/>
              <a:gd name="connsiteX1505" fmla="*/ 2464788 w 2656691"/>
              <a:gd name="connsiteY1505" fmla="*/ 1755497 h 3149653"/>
              <a:gd name="connsiteX1506" fmla="*/ 2465937 w 2656691"/>
              <a:gd name="connsiteY1506" fmla="*/ 1741719 h 3149653"/>
              <a:gd name="connsiteX1507" fmla="*/ 2463639 w 2656691"/>
              <a:gd name="connsiteY1507" fmla="*/ 1740571 h 3149653"/>
              <a:gd name="connsiteX1508" fmla="*/ 2461341 w 2656691"/>
              <a:gd name="connsiteY1508" fmla="*/ 1745163 h 3149653"/>
              <a:gd name="connsiteX1509" fmla="*/ 2457893 w 2656691"/>
              <a:gd name="connsiteY1509" fmla="*/ 1746312 h 3149653"/>
              <a:gd name="connsiteX1510" fmla="*/ 2449850 w 2656691"/>
              <a:gd name="connsiteY1510" fmla="*/ 1740571 h 3149653"/>
              <a:gd name="connsiteX1511" fmla="*/ 2448700 w 2656691"/>
              <a:gd name="connsiteY1511" fmla="*/ 1746312 h 3149653"/>
              <a:gd name="connsiteX1512" fmla="*/ 2444104 w 2656691"/>
              <a:gd name="connsiteY1512" fmla="*/ 1731386 h 3149653"/>
              <a:gd name="connsiteX1513" fmla="*/ 2449850 w 2656691"/>
              <a:gd name="connsiteY1513" fmla="*/ 1734830 h 3149653"/>
              <a:gd name="connsiteX1514" fmla="*/ 2444104 w 2656691"/>
              <a:gd name="connsiteY1514" fmla="*/ 1717608 h 3149653"/>
              <a:gd name="connsiteX1515" fmla="*/ 2440657 w 2656691"/>
              <a:gd name="connsiteY1515" fmla="*/ 1719905 h 3149653"/>
              <a:gd name="connsiteX1516" fmla="*/ 2433762 w 2656691"/>
              <a:gd name="connsiteY1516" fmla="*/ 1715312 h 3149653"/>
              <a:gd name="connsiteX1517" fmla="*/ 2422271 w 2656691"/>
              <a:gd name="connsiteY1517" fmla="*/ 1693497 h 3149653"/>
              <a:gd name="connsiteX1518" fmla="*/ 2428016 w 2656691"/>
              <a:gd name="connsiteY1518" fmla="*/ 1694646 h 3149653"/>
              <a:gd name="connsiteX1519" fmla="*/ 2421122 w 2656691"/>
              <a:gd name="connsiteY1519" fmla="*/ 1687757 h 3149653"/>
              <a:gd name="connsiteX1520" fmla="*/ 2425718 w 2656691"/>
              <a:gd name="connsiteY1520" fmla="*/ 1684312 h 3149653"/>
              <a:gd name="connsiteX1521" fmla="*/ 2421122 w 2656691"/>
              <a:gd name="connsiteY1521" fmla="*/ 1684312 h 3149653"/>
              <a:gd name="connsiteX1522" fmla="*/ 2408481 w 2656691"/>
              <a:gd name="connsiteY1522" fmla="*/ 1672831 h 3149653"/>
              <a:gd name="connsiteX1523" fmla="*/ 2398139 w 2656691"/>
              <a:gd name="connsiteY1523" fmla="*/ 1662498 h 3149653"/>
              <a:gd name="connsiteX1524" fmla="*/ 2400437 w 2656691"/>
              <a:gd name="connsiteY1524" fmla="*/ 1667090 h 3149653"/>
              <a:gd name="connsiteX1525" fmla="*/ 2396990 w 2656691"/>
              <a:gd name="connsiteY1525" fmla="*/ 1668239 h 3149653"/>
              <a:gd name="connsiteX1526" fmla="*/ 2396990 w 2656691"/>
              <a:gd name="connsiteY1526" fmla="*/ 1659053 h 3149653"/>
              <a:gd name="connsiteX1527" fmla="*/ 2406183 w 2656691"/>
              <a:gd name="connsiteY1527" fmla="*/ 1662498 h 3149653"/>
              <a:gd name="connsiteX1528" fmla="*/ 2393543 w 2656691"/>
              <a:gd name="connsiteY1528" fmla="*/ 1646424 h 3149653"/>
              <a:gd name="connsiteX1529" fmla="*/ 2394692 w 2656691"/>
              <a:gd name="connsiteY1529" fmla="*/ 1638387 h 3149653"/>
              <a:gd name="connsiteX1530" fmla="*/ 2387797 w 2656691"/>
              <a:gd name="connsiteY1530" fmla="*/ 1630350 h 3149653"/>
              <a:gd name="connsiteX1531" fmla="*/ 2379753 w 2656691"/>
              <a:gd name="connsiteY1531" fmla="*/ 1628054 h 3149653"/>
              <a:gd name="connsiteX1532" fmla="*/ 2386648 w 2656691"/>
              <a:gd name="connsiteY1532" fmla="*/ 1623461 h 3149653"/>
              <a:gd name="connsiteX1533" fmla="*/ 2378604 w 2656691"/>
              <a:gd name="connsiteY1533" fmla="*/ 1615424 h 3149653"/>
              <a:gd name="connsiteX1534" fmla="*/ 2375157 w 2656691"/>
              <a:gd name="connsiteY1534" fmla="*/ 1617721 h 3149653"/>
              <a:gd name="connsiteX1535" fmla="*/ 2375157 w 2656691"/>
              <a:gd name="connsiteY1535" fmla="*/ 1609684 h 3149653"/>
              <a:gd name="connsiteX1536" fmla="*/ 2365964 w 2656691"/>
              <a:gd name="connsiteY1536" fmla="*/ 1603943 h 3149653"/>
              <a:gd name="connsiteX1537" fmla="*/ 2361367 w 2656691"/>
              <a:gd name="connsiteY1537" fmla="*/ 1593610 h 3149653"/>
              <a:gd name="connsiteX1538" fmla="*/ 2356771 w 2656691"/>
              <a:gd name="connsiteY1538" fmla="*/ 1592462 h 3149653"/>
              <a:gd name="connsiteX1539" fmla="*/ 2361367 w 2656691"/>
              <a:gd name="connsiteY1539" fmla="*/ 1590166 h 3149653"/>
              <a:gd name="connsiteX1540" fmla="*/ 2348727 w 2656691"/>
              <a:gd name="connsiteY1540" fmla="*/ 1578684 h 3149653"/>
              <a:gd name="connsiteX1541" fmla="*/ 2349876 w 2656691"/>
              <a:gd name="connsiteY1541" fmla="*/ 1584425 h 3149653"/>
              <a:gd name="connsiteX1542" fmla="*/ 2341832 w 2656691"/>
              <a:gd name="connsiteY1542" fmla="*/ 1571795 h 3149653"/>
              <a:gd name="connsiteX1543" fmla="*/ 2346429 w 2656691"/>
              <a:gd name="connsiteY1543" fmla="*/ 1575240 h 3149653"/>
              <a:gd name="connsiteX1544" fmla="*/ 2338385 w 2656691"/>
              <a:gd name="connsiteY1544" fmla="*/ 1567203 h 3149653"/>
              <a:gd name="connsiteX1545" fmla="*/ 2337236 w 2656691"/>
              <a:gd name="connsiteY1545" fmla="*/ 1571795 h 3149653"/>
              <a:gd name="connsiteX1546" fmla="*/ 2337236 w 2656691"/>
              <a:gd name="connsiteY1546" fmla="*/ 1566055 h 3149653"/>
              <a:gd name="connsiteX1547" fmla="*/ 2329192 w 2656691"/>
              <a:gd name="connsiteY1547" fmla="*/ 1561462 h 3149653"/>
              <a:gd name="connsiteX1548" fmla="*/ 2329192 w 2656691"/>
              <a:gd name="connsiteY1548" fmla="*/ 1570647 h 3149653"/>
              <a:gd name="connsiteX1549" fmla="*/ 2334938 w 2656691"/>
              <a:gd name="connsiteY1549" fmla="*/ 1572943 h 3149653"/>
              <a:gd name="connsiteX1550" fmla="*/ 2338385 w 2656691"/>
              <a:gd name="connsiteY1550" fmla="*/ 1585573 h 3149653"/>
              <a:gd name="connsiteX1551" fmla="*/ 2345280 w 2656691"/>
              <a:gd name="connsiteY1551" fmla="*/ 1598202 h 3149653"/>
              <a:gd name="connsiteX1552" fmla="*/ 2354473 w 2656691"/>
              <a:gd name="connsiteY1552" fmla="*/ 1609684 h 3149653"/>
              <a:gd name="connsiteX1553" fmla="*/ 2368262 w 2656691"/>
              <a:gd name="connsiteY1553" fmla="*/ 1632646 h 3149653"/>
              <a:gd name="connsiteX1554" fmla="*/ 2363666 w 2656691"/>
              <a:gd name="connsiteY1554" fmla="*/ 1636091 h 3149653"/>
              <a:gd name="connsiteX1555" fmla="*/ 2367113 w 2656691"/>
              <a:gd name="connsiteY1555" fmla="*/ 1641831 h 3149653"/>
              <a:gd name="connsiteX1556" fmla="*/ 2361367 w 2656691"/>
              <a:gd name="connsiteY1556" fmla="*/ 1649868 h 3149653"/>
              <a:gd name="connsiteX1557" fmla="*/ 2369411 w 2656691"/>
              <a:gd name="connsiteY1557" fmla="*/ 1649868 h 3149653"/>
              <a:gd name="connsiteX1558" fmla="*/ 2369411 w 2656691"/>
              <a:gd name="connsiteY1558" fmla="*/ 1660202 h 3149653"/>
              <a:gd name="connsiteX1559" fmla="*/ 2375157 w 2656691"/>
              <a:gd name="connsiteY1559" fmla="*/ 1662498 h 3149653"/>
              <a:gd name="connsiteX1560" fmla="*/ 2365964 w 2656691"/>
              <a:gd name="connsiteY1560" fmla="*/ 1662498 h 3149653"/>
              <a:gd name="connsiteX1561" fmla="*/ 2369411 w 2656691"/>
              <a:gd name="connsiteY1561" fmla="*/ 1670535 h 3149653"/>
              <a:gd name="connsiteX1562" fmla="*/ 2374008 w 2656691"/>
              <a:gd name="connsiteY1562" fmla="*/ 1673979 h 3149653"/>
              <a:gd name="connsiteX1563" fmla="*/ 2382052 w 2656691"/>
              <a:gd name="connsiteY1563" fmla="*/ 1671683 h 3149653"/>
              <a:gd name="connsiteX1564" fmla="*/ 2377455 w 2656691"/>
              <a:gd name="connsiteY1564" fmla="*/ 1676276 h 3149653"/>
              <a:gd name="connsiteX1565" fmla="*/ 2384350 w 2656691"/>
              <a:gd name="connsiteY1565" fmla="*/ 1687757 h 3149653"/>
              <a:gd name="connsiteX1566" fmla="*/ 2375157 w 2656691"/>
              <a:gd name="connsiteY1566" fmla="*/ 1688905 h 3149653"/>
              <a:gd name="connsiteX1567" fmla="*/ 2369411 w 2656691"/>
              <a:gd name="connsiteY1567" fmla="*/ 1686609 h 3149653"/>
              <a:gd name="connsiteX1568" fmla="*/ 2365964 w 2656691"/>
              <a:gd name="connsiteY1568" fmla="*/ 1678572 h 3149653"/>
              <a:gd name="connsiteX1569" fmla="*/ 2371709 w 2656691"/>
              <a:gd name="connsiteY1569" fmla="*/ 1679720 h 3149653"/>
              <a:gd name="connsiteX1570" fmla="*/ 2364815 w 2656691"/>
              <a:gd name="connsiteY1570" fmla="*/ 1672831 h 3149653"/>
              <a:gd name="connsiteX1571" fmla="*/ 2361367 w 2656691"/>
              <a:gd name="connsiteY1571" fmla="*/ 1655609 h 3149653"/>
              <a:gd name="connsiteX1572" fmla="*/ 2356771 w 2656691"/>
              <a:gd name="connsiteY1572" fmla="*/ 1656757 h 3149653"/>
              <a:gd name="connsiteX1573" fmla="*/ 2355622 w 2656691"/>
              <a:gd name="connsiteY1573" fmla="*/ 1653313 h 3149653"/>
              <a:gd name="connsiteX1574" fmla="*/ 2359069 w 2656691"/>
              <a:gd name="connsiteY1574" fmla="*/ 1651017 h 3149653"/>
              <a:gd name="connsiteX1575" fmla="*/ 2353324 w 2656691"/>
              <a:gd name="connsiteY1575" fmla="*/ 1648720 h 3149653"/>
              <a:gd name="connsiteX1576" fmla="*/ 2355622 w 2656691"/>
              <a:gd name="connsiteY1576" fmla="*/ 1642980 h 3149653"/>
              <a:gd name="connsiteX1577" fmla="*/ 2349876 w 2656691"/>
              <a:gd name="connsiteY1577" fmla="*/ 1630350 h 3149653"/>
              <a:gd name="connsiteX1578" fmla="*/ 2344131 w 2656691"/>
              <a:gd name="connsiteY1578" fmla="*/ 1632646 h 3149653"/>
              <a:gd name="connsiteX1579" fmla="*/ 2341832 w 2656691"/>
              <a:gd name="connsiteY1579" fmla="*/ 1630350 h 3149653"/>
              <a:gd name="connsiteX1580" fmla="*/ 2339534 w 2656691"/>
              <a:gd name="connsiteY1580" fmla="*/ 1623461 h 3149653"/>
              <a:gd name="connsiteX1581" fmla="*/ 2328043 w 2656691"/>
              <a:gd name="connsiteY1581" fmla="*/ 1601647 h 3149653"/>
              <a:gd name="connsiteX1582" fmla="*/ 2317701 w 2656691"/>
              <a:gd name="connsiteY1582" fmla="*/ 1603943 h 3149653"/>
              <a:gd name="connsiteX1583" fmla="*/ 2323446 w 2656691"/>
              <a:gd name="connsiteY1583" fmla="*/ 1605091 h 3149653"/>
              <a:gd name="connsiteX1584" fmla="*/ 2319999 w 2656691"/>
              <a:gd name="connsiteY1584" fmla="*/ 1608536 h 3149653"/>
              <a:gd name="connsiteX1585" fmla="*/ 2329192 w 2656691"/>
              <a:gd name="connsiteY1585" fmla="*/ 1624609 h 3149653"/>
              <a:gd name="connsiteX1586" fmla="*/ 2336087 w 2656691"/>
              <a:gd name="connsiteY1586" fmla="*/ 1642980 h 3149653"/>
              <a:gd name="connsiteX1587" fmla="*/ 2329192 w 2656691"/>
              <a:gd name="connsiteY1587" fmla="*/ 1638387 h 3149653"/>
              <a:gd name="connsiteX1588" fmla="*/ 2324596 w 2656691"/>
              <a:gd name="connsiteY1588" fmla="*/ 1641831 h 3149653"/>
              <a:gd name="connsiteX1589" fmla="*/ 2326894 w 2656691"/>
              <a:gd name="connsiteY1589" fmla="*/ 1639535 h 3149653"/>
              <a:gd name="connsiteX1590" fmla="*/ 2317701 w 2656691"/>
              <a:gd name="connsiteY1590" fmla="*/ 1633795 h 3149653"/>
              <a:gd name="connsiteX1591" fmla="*/ 2324596 w 2656691"/>
              <a:gd name="connsiteY1591" fmla="*/ 1632646 h 3149653"/>
              <a:gd name="connsiteX1592" fmla="*/ 2324596 w 2656691"/>
              <a:gd name="connsiteY1592" fmla="*/ 1637239 h 3149653"/>
              <a:gd name="connsiteX1593" fmla="*/ 2330341 w 2656691"/>
              <a:gd name="connsiteY1593" fmla="*/ 1633795 h 3149653"/>
              <a:gd name="connsiteX1594" fmla="*/ 2323446 w 2656691"/>
              <a:gd name="connsiteY1594" fmla="*/ 1629202 h 3149653"/>
              <a:gd name="connsiteX1595" fmla="*/ 2316552 w 2656691"/>
              <a:gd name="connsiteY1595" fmla="*/ 1629202 h 3149653"/>
              <a:gd name="connsiteX1596" fmla="*/ 2306210 w 2656691"/>
              <a:gd name="connsiteY1596" fmla="*/ 1616573 h 3149653"/>
              <a:gd name="connsiteX1597" fmla="*/ 2300464 w 2656691"/>
              <a:gd name="connsiteY1597" fmla="*/ 1602795 h 3149653"/>
              <a:gd name="connsiteX1598" fmla="*/ 2294718 w 2656691"/>
              <a:gd name="connsiteY1598" fmla="*/ 1605091 h 3149653"/>
              <a:gd name="connsiteX1599" fmla="*/ 2294718 w 2656691"/>
              <a:gd name="connsiteY1599" fmla="*/ 1592462 h 3149653"/>
              <a:gd name="connsiteX1600" fmla="*/ 2300464 w 2656691"/>
              <a:gd name="connsiteY1600" fmla="*/ 1595906 h 3149653"/>
              <a:gd name="connsiteX1601" fmla="*/ 2298166 w 2656691"/>
              <a:gd name="connsiteY1601" fmla="*/ 1597054 h 3149653"/>
              <a:gd name="connsiteX1602" fmla="*/ 2306210 w 2656691"/>
              <a:gd name="connsiteY1602" fmla="*/ 1598202 h 3149653"/>
              <a:gd name="connsiteX1603" fmla="*/ 2291271 w 2656691"/>
              <a:gd name="connsiteY1603" fmla="*/ 1590166 h 3149653"/>
              <a:gd name="connsiteX1604" fmla="*/ 2286675 w 2656691"/>
              <a:gd name="connsiteY1604" fmla="*/ 1583277 h 3149653"/>
              <a:gd name="connsiteX1605" fmla="*/ 2294718 w 2656691"/>
              <a:gd name="connsiteY1605" fmla="*/ 1583277 h 3149653"/>
              <a:gd name="connsiteX1606" fmla="*/ 2287824 w 2656691"/>
              <a:gd name="connsiteY1606" fmla="*/ 1577536 h 3149653"/>
              <a:gd name="connsiteX1607" fmla="*/ 2274034 w 2656691"/>
              <a:gd name="connsiteY1607" fmla="*/ 1571795 h 3149653"/>
              <a:gd name="connsiteX1608" fmla="*/ 2278631 w 2656691"/>
              <a:gd name="connsiteY1608" fmla="*/ 1569499 h 3149653"/>
              <a:gd name="connsiteX1609" fmla="*/ 2272885 w 2656691"/>
              <a:gd name="connsiteY1609" fmla="*/ 1566055 h 3149653"/>
              <a:gd name="connsiteX1610" fmla="*/ 2272885 w 2656691"/>
              <a:gd name="connsiteY1610" fmla="*/ 1558018 h 3149653"/>
              <a:gd name="connsiteX1611" fmla="*/ 2263692 w 2656691"/>
              <a:gd name="connsiteY1611" fmla="*/ 1558018 h 3149653"/>
              <a:gd name="connsiteX1612" fmla="*/ 2264841 w 2656691"/>
              <a:gd name="connsiteY1612" fmla="*/ 1551129 h 3149653"/>
              <a:gd name="connsiteX1613" fmla="*/ 2257947 w 2656691"/>
              <a:gd name="connsiteY1613" fmla="*/ 1548833 h 3149653"/>
              <a:gd name="connsiteX1614" fmla="*/ 2262543 w 2656691"/>
              <a:gd name="connsiteY1614" fmla="*/ 1546536 h 3149653"/>
              <a:gd name="connsiteX1615" fmla="*/ 2257947 w 2656691"/>
              <a:gd name="connsiteY1615" fmla="*/ 1547684 h 3149653"/>
              <a:gd name="connsiteX1616" fmla="*/ 2256797 w 2656691"/>
              <a:gd name="connsiteY1616" fmla="*/ 1541944 h 3149653"/>
              <a:gd name="connsiteX1617" fmla="*/ 2262543 w 2656691"/>
              <a:gd name="connsiteY1617" fmla="*/ 1543092 h 3149653"/>
              <a:gd name="connsiteX1618" fmla="*/ 2252201 w 2656691"/>
              <a:gd name="connsiteY1618" fmla="*/ 1540796 h 3149653"/>
              <a:gd name="connsiteX1619" fmla="*/ 2248754 w 2656691"/>
              <a:gd name="connsiteY1619" fmla="*/ 1532759 h 3149653"/>
              <a:gd name="connsiteX1620" fmla="*/ 2251052 w 2656691"/>
              <a:gd name="connsiteY1620" fmla="*/ 1528166 h 3149653"/>
              <a:gd name="connsiteX1621" fmla="*/ 2232666 w 2656691"/>
              <a:gd name="connsiteY1621" fmla="*/ 1509796 h 3149653"/>
              <a:gd name="connsiteX1622" fmla="*/ 2236113 w 2656691"/>
              <a:gd name="connsiteY1622" fmla="*/ 1504056 h 3149653"/>
              <a:gd name="connsiteX1623" fmla="*/ 2228069 w 2656691"/>
              <a:gd name="connsiteY1623" fmla="*/ 1497167 h 3149653"/>
              <a:gd name="connsiteX1624" fmla="*/ 2220026 w 2656691"/>
              <a:gd name="connsiteY1624" fmla="*/ 1492574 h 3149653"/>
              <a:gd name="connsiteX1625" fmla="*/ 2221175 w 2656691"/>
              <a:gd name="connsiteY1625" fmla="*/ 1489130 h 3149653"/>
              <a:gd name="connsiteX1626" fmla="*/ 2210833 w 2656691"/>
              <a:gd name="connsiteY1626" fmla="*/ 1478797 h 3149653"/>
              <a:gd name="connsiteX1627" fmla="*/ 2195894 w 2656691"/>
              <a:gd name="connsiteY1627" fmla="*/ 1475352 h 3149653"/>
              <a:gd name="connsiteX1628" fmla="*/ 2190149 w 2656691"/>
              <a:gd name="connsiteY1628" fmla="*/ 1456982 h 3149653"/>
              <a:gd name="connsiteX1629" fmla="*/ 2184403 w 2656691"/>
              <a:gd name="connsiteY1629" fmla="*/ 1452389 h 3149653"/>
              <a:gd name="connsiteX1630" fmla="*/ 2190149 w 2656691"/>
              <a:gd name="connsiteY1630" fmla="*/ 1452389 h 3149653"/>
              <a:gd name="connsiteX1631" fmla="*/ 2179806 w 2656691"/>
              <a:gd name="connsiteY1631" fmla="*/ 1447797 h 3149653"/>
              <a:gd name="connsiteX1632" fmla="*/ 2182105 w 2656691"/>
              <a:gd name="connsiteY1632" fmla="*/ 1453538 h 3149653"/>
              <a:gd name="connsiteX1633" fmla="*/ 2175210 w 2656691"/>
              <a:gd name="connsiteY1633" fmla="*/ 1437464 h 3149653"/>
              <a:gd name="connsiteX1634" fmla="*/ 2169464 w 2656691"/>
              <a:gd name="connsiteY1634" fmla="*/ 1439760 h 3149653"/>
              <a:gd name="connsiteX1635" fmla="*/ 2166017 w 2656691"/>
              <a:gd name="connsiteY1635" fmla="*/ 1434019 h 3149653"/>
              <a:gd name="connsiteX1636" fmla="*/ 2163719 w 2656691"/>
              <a:gd name="connsiteY1636" fmla="*/ 1440908 h 3149653"/>
              <a:gd name="connsiteX1637" fmla="*/ 2168315 w 2656691"/>
              <a:gd name="connsiteY1637" fmla="*/ 1448945 h 3149653"/>
              <a:gd name="connsiteX1638" fmla="*/ 2162570 w 2656691"/>
              <a:gd name="connsiteY1638" fmla="*/ 1443204 h 3149653"/>
              <a:gd name="connsiteX1639" fmla="*/ 2162570 w 2656691"/>
              <a:gd name="connsiteY1639" fmla="*/ 1431723 h 3149653"/>
              <a:gd name="connsiteX1640" fmla="*/ 2154526 w 2656691"/>
              <a:gd name="connsiteY1640" fmla="*/ 1434019 h 3149653"/>
              <a:gd name="connsiteX1641" fmla="*/ 2155675 w 2656691"/>
              <a:gd name="connsiteY1641" fmla="*/ 1431723 h 3149653"/>
              <a:gd name="connsiteX1642" fmla="*/ 2154526 w 2656691"/>
              <a:gd name="connsiteY1642" fmla="*/ 1430575 h 3149653"/>
              <a:gd name="connsiteX1643" fmla="*/ 2162570 w 2656691"/>
              <a:gd name="connsiteY1643" fmla="*/ 1428279 h 3149653"/>
              <a:gd name="connsiteX1644" fmla="*/ 2166017 w 2656691"/>
              <a:gd name="connsiteY1644" fmla="*/ 1423686 h 3149653"/>
              <a:gd name="connsiteX1645" fmla="*/ 2156824 w 2656691"/>
              <a:gd name="connsiteY1645" fmla="*/ 1421390 h 3149653"/>
              <a:gd name="connsiteX1646" fmla="*/ 2143035 w 2656691"/>
              <a:gd name="connsiteY1646" fmla="*/ 1412205 h 3149653"/>
              <a:gd name="connsiteX1647" fmla="*/ 2151078 w 2656691"/>
              <a:gd name="connsiteY1647" fmla="*/ 1405316 h 3149653"/>
              <a:gd name="connsiteX1648" fmla="*/ 2140736 w 2656691"/>
              <a:gd name="connsiteY1648" fmla="*/ 1407612 h 3149653"/>
              <a:gd name="connsiteX1649" fmla="*/ 2133842 w 2656691"/>
              <a:gd name="connsiteY1649" fmla="*/ 1400723 h 3149653"/>
              <a:gd name="connsiteX1650" fmla="*/ 2138438 w 2656691"/>
              <a:gd name="connsiteY1650" fmla="*/ 1393835 h 3149653"/>
              <a:gd name="connsiteX1651" fmla="*/ 2130394 w 2656691"/>
              <a:gd name="connsiteY1651" fmla="*/ 1392687 h 3149653"/>
              <a:gd name="connsiteX1652" fmla="*/ 2129245 w 2656691"/>
              <a:gd name="connsiteY1652" fmla="*/ 1382353 h 3149653"/>
              <a:gd name="connsiteX1653" fmla="*/ 2125798 w 2656691"/>
              <a:gd name="connsiteY1653" fmla="*/ 1383501 h 3149653"/>
              <a:gd name="connsiteX1654" fmla="*/ 2112008 w 2656691"/>
              <a:gd name="connsiteY1654" fmla="*/ 1375464 h 3149653"/>
              <a:gd name="connsiteX1655" fmla="*/ 2106263 w 2656691"/>
              <a:gd name="connsiteY1655" fmla="*/ 1369724 h 3149653"/>
              <a:gd name="connsiteX1656" fmla="*/ 2099368 w 2656691"/>
              <a:gd name="connsiteY1656" fmla="*/ 1357094 h 3149653"/>
              <a:gd name="connsiteX1657" fmla="*/ 2095921 w 2656691"/>
              <a:gd name="connsiteY1657" fmla="*/ 1355946 h 3149653"/>
              <a:gd name="connsiteX1658" fmla="*/ 2093623 w 2656691"/>
              <a:gd name="connsiteY1658" fmla="*/ 1359391 h 3149653"/>
              <a:gd name="connsiteX1659" fmla="*/ 2087877 w 2656691"/>
              <a:gd name="connsiteY1659" fmla="*/ 1354798 h 3149653"/>
              <a:gd name="connsiteX1660" fmla="*/ 2094772 w 2656691"/>
              <a:gd name="connsiteY1660" fmla="*/ 1354798 h 3149653"/>
              <a:gd name="connsiteX1661" fmla="*/ 2084430 w 2656691"/>
              <a:gd name="connsiteY1661" fmla="*/ 1338724 h 3149653"/>
              <a:gd name="connsiteX1662" fmla="*/ 2077535 w 2656691"/>
              <a:gd name="connsiteY1662" fmla="*/ 1341020 h 3149653"/>
              <a:gd name="connsiteX1663" fmla="*/ 2085579 w 2656691"/>
              <a:gd name="connsiteY1663" fmla="*/ 1344465 h 3149653"/>
              <a:gd name="connsiteX1664" fmla="*/ 2077535 w 2656691"/>
              <a:gd name="connsiteY1664" fmla="*/ 1350205 h 3149653"/>
              <a:gd name="connsiteX1665" fmla="*/ 2077535 w 2656691"/>
              <a:gd name="connsiteY1665" fmla="*/ 1344465 h 3149653"/>
              <a:gd name="connsiteX1666" fmla="*/ 2074087 w 2656691"/>
              <a:gd name="connsiteY1666" fmla="*/ 1339872 h 3149653"/>
              <a:gd name="connsiteX1667" fmla="*/ 2080982 w 2656691"/>
              <a:gd name="connsiteY1667" fmla="*/ 1332984 h 3149653"/>
              <a:gd name="connsiteX1668" fmla="*/ 2074087 w 2656691"/>
              <a:gd name="connsiteY1668" fmla="*/ 1334132 h 3149653"/>
              <a:gd name="connsiteX1669" fmla="*/ 2078684 w 2656691"/>
              <a:gd name="connsiteY1669" fmla="*/ 1330687 h 3149653"/>
              <a:gd name="connsiteX1670" fmla="*/ 2069491 w 2656691"/>
              <a:gd name="connsiteY1670" fmla="*/ 1324947 h 3149653"/>
              <a:gd name="connsiteX1671" fmla="*/ 2058000 w 2656691"/>
              <a:gd name="connsiteY1671" fmla="*/ 1308873 h 3149653"/>
              <a:gd name="connsiteX1672" fmla="*/ 2054552 w 2656691"/>
              <a:gd name="connsiteY1672" fmla="*/ 1311169 h 3149653"/>
              <a:gd name="connsiteX1673" fmla="*/ 2049956 w 2656691"/>
              <a:gd name="connsiteY1673" fmla="*/ 1307725 h 3149653"/>
              <a:gd name="connsiteX1674" fmla="*/ 2040763 w 2656691"/>
              <a:gd name="connsiteY1674" fmla="*/ 1298539 h 3149653"/>
              <a:gd name="connsiteX1675" fmla="*/ 2041912 w 2656691"/>
              <a:gd name="connsiteY1675" fmla="*/ 1293947 h 3149653"/>
              <a:gd name="connsiteX1676" fmla="*/ 2048807 w 2656691"/>
              <a:gd name="connsiteY1676" fmla="*/ 1296243 h 3149653"/>
              <a:gd name="connsiteX1677" fmla="*/ 2039614 w 2656691"/>
              <a:gd name="connsiteY1677" fmla="*/ 1284762 h 3149653"/>
              <a:gd name="connsiteX1678" fmla="*/ 2043061 w 2656691"/>
              <a:gd name="connsiteY1678" fmla="*/ 1291651 h 3149653"/>
              <a:gd name="connsiteX1679" fmla="*/ 2023526 w 2656691"/>
              <a:gd name="connsiteY1679" fmla="*/ 1279021 h 3149653"/>
              <a:gd name="connsiteX1680" fmla="*/ 2022377 w 2656691"/>
              <a:gd name="connsiteY1680" fmla="*/ 1282466 h 3149653"/>
              <a:gd name="connsiteX1681" fmla="*/ 2016632 w 2656691"/>
              <a:gd name="connsiteY1681" fmla="*/ 1282466 h 3149653"/>
              <a:gd name="connsiteX1682" fmla="*/ 2020079 w 2656691"/>
              <a:gd name="connsiteY1682" fmla="*/ 1275577 h 3149653"/>
              <a:gd name="connsiteX1683" fmla="*/ 2013184 w 2656691"/>
              <a:gd name="connsiteY1683" fmla="*/ 1267540 h 3149653"/>
              <a:gd name="connsiteX1684" fmla="*/ 2014333 w 2656691"/>
              <a:gd name="connsiteY1684" fmla="*/ 1276725 h 3149653"/>
              <a:gd name="connsiteX1685" fmla="*/ 2005140 w 2656691"/>
              <a:gd name="connsiteY1685" fmla="*/ 1274429 h 3149653"/>
              <a:gd name="connsiteX1686" fmla="*/ 2012035 w 2656691"/>
              <a:gd name="connsiteY1686" fmla="*/ 1261799 h 3149653"/>
              <a:gd name="connsiteX1687" fmla="*/ 1992500 w 2656691"/>
              <a:gd name="connsiteY1687" fmla="*/ 1259503 h 3149653"/>
              <a:gd name="connsiteX1688" fmla="*/ 2003991 w 2656691"/>
              <a:gd name="connsiteY1688" fmla="*/ 1264095 h 3149653"/>
              <a:gd name="connsiteX1689" fmla="*/ 1997096 w 2656691"/>
              <a:gd name="connsiteY1689" fmla="*/ 1266392 h 3149653"/>
              <a:gd name="connsiteX1690" fmla="*/ 1983307 w 2656691"/>
              <a:gd name="connsiteY1690" fmla="*/ 1251466 h 3149653"/>
              <a:gd name="connsiteX1691" fmla="*/ 1985605 w 2656691"/>
              <a:gd name="connsiteY1691" fmla="*/ 1253762 h 3149653"/>
              <a:gd name="connsiteX1692" fmla="*/ 1987904 w 2656691"/>
              <a:gd name="connsiteY1692" fmla="*/ 1249170 h 3149653"/>
              <a:gd name="connsiteX1693" fmla="*/ 1987904 w 2656691"/>
              <a:gd name="connsiteY1693" fmla="*/ 1252614 h 3149653"/>
              <a:gd name="connsiteX1694" fmla="*/ 1991351 w 2656691"/>
              <a:gd name="connsiteY1694" fmla="*/ 1248022 h 3149653"/>
              <a:gd name="connsiteX1695" fmla="*/ 2001693 w 2656691"/>
              <a:gd name="connsiteY1695" fmla="*/ 1251466 h 3149653"/>
              <a:gd name="connsiteX1696" fmla="*/ 1997096 w 2656691"/>
              <a:gd name="connsiteY1696" fmla="*/ 1244577 h 3149653"/>
              <a:gd name="connsiteX1697" fmla="*/ 1989053 w 2656691"/>
              <a:gd name="connsiteY1697" fmla="*/ 1243429 h 3149653"/>
              <a:gd name="connsiteX1698" fmla="*/ 1994798 w 2656691"/>
              <a:gd name="connsiteY1698" fmla="*/ 1239985 h 3149653"/>
              <a:gd name="connsiteX1699" fmla="*/ 1986754 w 2656691"/>
              <a:gd name="connsiteY1699" fmla="*/ 1239985 h 3149653"/>
              <a:gd name="connsiteX1700" fmla="*/ 1987904 w 2656691"/>
              <a:gd name="connsiteY1700" fmla="*/ 1248022 h 3149653"/>
              <a:gd name="connsiteX1701" fmla="*/ 1982158 w 2656691"/>
              <a:gd name="connsiteY1701" fmla="*/ 1241133 h 3149653"/>
              <a:gd name="connsiteX1702" fmla="*/ 1977561 w 2656691"/>
              <a:gd name="connsiteY1702" fmla="*/ 1242281 h 3149653"/>
              <a:gd name="connsiteX1703" fmla="*/ 1982158 w 2656691"/>
              <a:gd name="connsiteY1703" fmla="*/ 1248022 h 3149653"/>
              <a:gd name="connsiteX1704" fmla="*/ 1975263 w 2656691"/>
              <a:gd name="connsiteY1704" fmla="*/ 1246874 h 3149653"/>
              <a:gd name="connsiteX1705" fmla="*/ 1983307 w 2656691"/>
              <a:gd name="connsiteY1705" fmla="*/ 1256059 h 3149653"/>
              <a:gd name="connsiteX1706" fmla="*/ 1979860 w 2656691"/>
              <a:gd name="connsiteY1706" fmla="*/ 1257207 h 3149653"/>
              <a:gd name="connsiteX1707" fmla="*/ 1985605 w 2656691"/>
              <a:gd name="connsiteY1707" fmla="*/ 1257207 h 3149653"/>
              <a:gd name="connsiteX1708" fmla="*/ 1993649 w 2656691"/>
              <a:gd name="connsiteY1708" fmla="*/ 1265244 h 3149653"/>
              <a:gd name="connsiteX1709" fmla="*/ 1995947 w 2656691"/>
              <a:gd name="connsiteY1709" fmla="*/ 1267540 h 3149653"/>
              <a:gd name="connsiteX1710" fmla="*/ 1994798 w 2656691"/>
              <a:gd name="connsiteY1710" fmla="*/ 1270984 h 3149653"/>
              <a:gd name="connsiteX1711" fmla="*/ 2000544 w 2656691"/>
              <a:gd name="connsiteY1711" fmla="*/ 1272133 h 3149653"/>
              <a:gd name="connsiteX1712" fmla="*/ 2008588 w 2656691"/>
              <a:gd name="connsiteY1712" fmla="*/ 1281318 h 3149653"/>
              <a:gd name="connsiteX1713" fmla="*/ 2006289 w 2656691"/>
              <a:gd name="connsiteY1713" fmla="*/ 1285910 h 3149653"/>
              <a:gd name="connsiteX1714" fmla="*/ 2023526 w 2656691"/>
              <a:gd name="connsiteY1714" fmla="*/ 1297391 h 3149653"/>
              <a:gd name="connsiteX1715" fmla="*/ 2029272 w 2656691"/>
              <a:gd name="connsiteY1715" fmla="*/ 1301984 h 3149653"/>
              <a:gd name="connsiteX1716" fmla="*/ 2028123 w 2656691"/>
              <a:gd name="connsiteY1716" fmla="*/ 1308873 h 3149653"/>
              <a:gd name="connsiteX1717" fmla="*/ 2039614 w 2656691"/>
              <a:gd name="connsiteY1717" fmla="*/ 1321502 h 3149653"/>
              <a:gd name="connsiteX1718" fmla="*/ 2043061 w 2656691"/>
              <a:gd name="connsiteY1718" fmla="*/ 1319206 h 3149653"/>
              <a:gd name="connsiteX1719" fmla="*/ 2049956 w 2656691"/>
              <a:gd name="connsiteY1719" fmla="*/ 1327243 h 3149653"/>
              <a:gd name="connsiteX1720" fmla="*/ 2044210 w 2656691"/>
              <a:gd name="connsiteY1720" fmla="*/ 1329539 h 3149653"/>
              <a:gd name="connsiteX1721" fmla="*/ 2064895 w 2656691"/>
              <a:gd name="connsiteY1721" fmla="*/ 1346761 h 3149653"/>
              <a:gd name="connsiteX1722" fmla="*/ 2070640 w 2656691"/>
              <a:gd name="connsiteY1722" fmla="*/ 1343317 h 3149653"/>
              <a:gd name="connsiteX1723" fmla="*/ 2076386 w 2656691"/>
              <a:gd name="connsiteY1723" fmla="*/ 1350205 h 3149653"/>
              <a:gd name="connsiteX1724" fmla="*/ 2068342 w 2656691"/>
              <a:gd name="connsiteY1724" fmla="*/ 1352502 h 3149653"/>
              <a:gd name="connsiteX1725" fmla="*/ 2085579 w 2656691"/>
              <a:gd name="connsiteY1725" fmla="*/ 1369724 h 3149653"/>
              <a:gd name="connsiteX1726" fmla="*/ 2098219 w 2656691"/>
              <a:gd name="connsiteY1726" fmla="*/ 1388094 h 3149653"/>
              <a:gd name="connsiteX1727" fmla="*/ 2093623 w 2656691"/>
              <a:gd name="connsiteY1727" fmla="*/ 1384650 h 3149653"/>
              <a:gd name="connsiteX1728" fmla="*/ 2091324 w 2656691"/>
              <a:gd name="connsiteY1728" fmla="*/ 1390390 h 3149653"/>
              <a:gd name="connsiteX1729" fmla="*/ 2097070 w 2656691"/>
              <a:gd name="connsiteY1729" fmla="*/ 1397279 h 3149653"/>
              <a:gd name="connsiteX1730" fmla="*/ 2103965 w 2656691"/>
              <a:gd name="connsiteY1730" fmla="*/ 1396131 h 3149653"/>
              <a:gd name="connsiteX1731" fmla="*/ 2105114 w 2656691"/>
              <a:gd name="connsiteY1731" fmla="*/ 1405316 h 3149653"/>
              <a:gd name="connsiteX1732" fmla="*/ 2108561 w 2656691"/>
              <a:gd name="connsiteY1732" fmla="*/ 1403020 h 3149653"/>
              <a:gd name="connsiteX1733" fmla="*/ 2114307 w 2656691"/>
              <a:gd name="connsiteY1733" fmla="*/ 1411057 h 3149653"/>
              <a:gd name="connsiteX1734" fmla="*/ 2108561 w 2656691"/>
              <a:gd name="connsiteY1734" fmla="*/ 1407612 h 3149653"/>
              <a:gd name="connsiteX1735" fmla="*/ 2106263 w 2656691"/>
              <a:gd name="connsiteY1735" fmla="*/ 1416797 h 3149653"/>
              <a:gd name="connsiteX1736" fmla="*/ 2112008 w 2656691"/>
              <a:gd name="connsiteY1736" fmla="*/ 1414501 h 3149653"/>
              <a:gd name="connsiteX1737" fmla="*/ 2123500 w 2656691"/>
              <a:gd name="connsiteY1737" fmla="*/ 1430575 h 3149653"/>
              <a:gd name="connsiteX1738" fmla="*/ 2132693 w 2656691"/>
              <a:gd name="connsiteY1738" fmla="*/ 1430575 h 3149653"/>
              <a:gd name="connsiteX1739" fmla="*/ 2128096 w 2656691"/>
              <a:gd name="connsiteY1739" fmla="*/ 1436316 h 3149653"/>
              <a:gd name="connsiteX1740" fmla="*/ 2139587 w 2656691"/>
              <a:gd name="connsiteY1740" fmla="*/ 1438612 h 3149653"/>
              <a:gd name="connsiteX1741" fmla="*/ 2140736 w 2656691"/>
              <a:gd name="connsiteY1741" fmla="*/ 1435167 h 3149653"/>
              <a:gd name="connsiteX1742" fmla="*/ 2146482 w 2656691"/>
              <a:gd name="connsiteY1742" fmla="*/ 1435167 h 3149653"/>
              <a:gd name="connsiteX1743" fmla="*/ 2149929 w 2656691"/>
              <a:gd name="connsiteY1743" fmla="*/ 1442056 h 3149653"/>
              <a:gd name="connsiteX1744" fmla="*/ 2146482 w 2656691"/>
              <a:gd name="connsiteY1744" fmla="*/ 1439760 h 3149653"/>
              <a:gd name="connsiteX1745" fmla="*/ 2141885 w 2656691"/>
              <a:gd name="connsiteY1745" fmla="*/ 1440908 h 3149653"/>
              <a:gd name="connsiteX1746" fmla="*/ 2144184 w 2656691"/>
              <a:gd name="connsiteY1746" fmla="*/ 1450093 h 3149653"/>
              <a:gd name="connsiteX1747" fmla="*/ 2139587 w 2656691"/>
              <a:gd name="connsiteY1747" fmla="*/ 1448945 h 3149653"/>
              <a:gd name="connsiteX1748" fmla="*/ 2154526 w 2656691"/>
              <a:gd name="connsiteY1748" fmla="*/ 1459278 h 3149653"/>
              <a:gd name="connsiteX1749" fmla="*/ 2147631 w 2656691"/>
              <a:gd name="connsiteY1749" fmla="*/ 1462723 h 3149653"/>
              <a:gd name="connsiteX1750" fmla="*/ 2160271 w 2656691"/>
              <a:gd name="connsiteY1750" fmla="*/ 1467315 h 3149653"/>
              <a:gd name="connsiteX1751" fmla="*/ 2156824 w 2656691"/>
              <a:gd name="connsiteY1751" fmla="*/ 1466167 h 3149653"/>
              <a:gd name="connsiteX1752" fmla="*/ 2164868 w 2656691"/>
              <a:gd name="connsiteY1752" fmla="*/ 1475352 h 3149653"/>
              <a:gd name="connsiteX1753" fmla="*/ 2163719 w 2656691"/>
              <a:gd name="connsiteY1753" fmla="*/ 1481093 h 3149653"/>
              <a:gd name="connsiteX1754" fmla="*/ 2170613 w 2656691"/>
              <a:gd name="connsiteY1754" fmla="*/ 1481093 h 3149653"/>
              <a:gd name="connsiteX1755" fmla="*/ 2170613 w 2656691"/>
              <a:gd name="connsiteY1755" fmla="*/ 1485685 h 3149653"/>
              <a:gd name="connsiteX1756" fmla="*/ 2168315 w 2656691"/>
              <a:gd name="connsiteY1756" fmla="*/ 1487982 h 3149653"/>
              <a:gd name="connsiteX1757" fmla="*/ 2185552 w 2656691"/>
              <a:gd name="connsiteY1757" fmla="*/ 1504056 h 3149653"/>
              <a:gd name="connsiteX1758" fmla="*/ 2178657 w 2656691"/>
              <a:gd name="connsiteY1758" fmla="*/ 1507500 h 3149653"/>
              <a:gd name="connsiteX1759" fmla="*/ 2185552 w 2656691"/>
              <a:gd name="connsiteY1759" fmla="*/ 1513240 h 3149653"/>
              <a:gd name="connsiteX1760" fmla="*/ 2186701 w 2656691"/>
              <a:gd name="connsiteY1760" fmla="*/ 1518981 h 3149653"/>
              <a:gd name="connsiteX1761" fmla="*/ 2191298 w 2656691"/>
              <a:gd name="connsiteY1761" fmla="*/ 1513240 h 3149653"/>
              <a:gd name="connsiteX1762" fmla="*/ 2209684 w 2656691"/>
              <a:gd name="connsiteY1762" fmla="*/ 1532759 h 3149653"/>
              <a:gd name="connsiteX1763" fmla="*/ 2205087 w 2656691"/>
              <a:gd name="connsiteY1763" fmla="*/ 1529314 h 3149653"/>
              <a:gd name="connsiteX1764" fmla="*/ 2201640 w 2656691"/>
              <a:gd name="connsiteY1764" fmla="*/ 1535055 h 3149653"/>
              <a:gd name="connsiteX1765" fmla="*/ 2221175 w 2656691"/>
              <a:gd name="connsiteY1765" fmla="*/ 1556870 h 3149653"/>
              <a:gd name="connsiteX1766" fmla="*/ 2216578 w 2656691"/>
              <a:gd name="connsiteY1766" fmla="*/ 1560314 h 3149653"/>
              <a:gd name="connsiteX1767" fmla="*/ 2226920 w 2656691"/>
              <a:gd name="connsiteY1767" fmla="*/ 1563758 h 3149653"/>
              <a:gd name="connsiteX1768" fmla="*/ 2224622 w 2656691"/>
              <a:gd name="connsiteY1768" fmla="*/ 1566055 h 3149653"/>
              <a:gd name="connsiteX1769" fmla="*/ 2239561 w 2656691"/>
              <a:gd name="connsiteY1769" fmla="*/ 1580980 h 3149653"/>
              <a:gd name="connsiteX1770" fmla="*/ 2236113 w 2656691"/>
              <a:gd name="connsiteY1770" fmla="*/ 1583277 h 3149653"/>
              <a:gd name="connsiteX1771" fmla="*/ 2245306 w 2656691"/>
              <a:gd name="connsiteY1771" fmla="*/ 1600499 h 3149653"/>
              <a:gd name="connsiteX1772" fmla="*/ 2240710 w 2656691"/>
              <a:gd name="connsiteY1772" fmla="*/ 1602795 h 3149653"/>
              <a:gd name="connsiteX1773" fmla="*/ 2244157 w 2656691"/>
              <a:gd name="connsiteY1773" fmla="*/ 1607387 h 3149653"/>
              <a:gd name="connsiteX1774" fmla="*/ 2249903 w 2656691"/>
              <a:gd name="connsiteY1774" fmla="*/ 1607387 h 3149653"/>
              <a:gd name="connsiteX1775" fmla="*/ 2251052 w 2656691"/>
              <a:gd name="connsiteY1775" fmla="*/ 1611980 h 3149653"/>
              <a:gd name="connsiteX1776" fmla="*/ 2254499 w 2656691"/>
              <a:gd name="connsiteY1776" fmla="*/ 1608536 h 3149653"/>
              <a:gd name="connsiteX1777" fmla="*/ 2256797 w 2656691"/>
              <a:gd name="connsiteY1777" fmla="*/ 1618869 h 3149653"/>
              <a:gd name="connsiteX1778" fmla="*/ 2260245 w 2656691"/>
              <a:gd name="connsiteY1778" fmla="*/ 1614276 h 3149653"/>
              <a:gd name="connsiteX1779" fmla="*/ 2259096 w 2656691"/>
              <a:gd name="connsiteY1779" fmla="*/ 1634943 h 3149653"/>
              <a:gd name="connsiteX1780" fmla="*/ 2267140 w 2656691"/>
              <a:gd name="connsiteY1780" fmla="*/ 1644128 h 3149653"/>
              <a:gd name="connsiteX1781" fmla="*/ 2262543 w 2656691"/>
              <a:gd name="connsiteY1781" fmla="*/ 1644128 h 3149653"/>
              <a:gd name="connsiteX1782" fmla="*/ 2265990 w 2656691"/>
              <a:gd name="connsiteY1782" fmla="*/ 1653313 h 3149653"/>
              <a:gd name="connsiteX1783" fmla="*/ 2275183 w 2656691"/>
              <a:gd name="connsiteY1783" fmla="*/ 1647572 h 3149653"/>
              <a:gd name="connsiteX1784" fmla="*/ 2279780 w 2656691"/>
              <a:gd name="connsiteY1784" fmla="*/ 1656757 h 3149653"/>
              <a:gd name="connsiteX1785" fmla="*/ 2287824 w 2656691"/>
              <a:gd name="connsiteY1785" fmla="*/ 1673979 h 3149653"/>
              <a:gd name="connsiteX1786" fmla="*/ 2295868 w 2656691"/>
              <a:gd name="connsiteY1786" fmla="*/ 1691201 h 3149653"/>
              <a:gd name="connsiteX1787" fmla="*/ 2310806 w 2656691"/>
              <a:gd name="connsiteY1787" fmla="*/ 1723349 h 3149653"/>
              <a:gd name="connsiteX1788" fmla="*/ 2307359 w 2656691"/>
              <a:gd name="connsiteY1788" fmla="*/ 1718756 h 3149653"/>
              <a:gd name="connsiteX1789" fmla="*/ 2301613 w 2656691"/>
              <a:gd name="connsiteY1789" fmla="*/ 1719905 h 3149653"/>
              <a:gd name="connsiteX1790" fmla="*/ 2302762 w 2656691"/>
              <a:gd name="connsiteY1790" fmla="*/ 1722201 h 3149653"/>
              <a:gd name="connsiteX1791" fmla="*/ 2308508 w 2656691"/>
              <a:gd name="connsiteY1791" fmla="*/ 1722201 h 3149653"/>
              <a:gd name="connsiteX1792" fmla="*/ 2303911 w 2656691"/>
              <a:gd name="connsiteY1792" fmla="*/ 1725645 h 3149653"/>
              <a:gd name="connsiteX1793" fmla="*/ 2306210 w 2656691"/>
              <a:gd name="connsiteY1793" fmla="*/ 1731386 h 3149653"/>
              <a:gd name="connsiteX1794" fmla="*/ 2310806 w 2656691"/>
              <a:gd name="connsiteY1794" fmla="*/ 1729090 h 3149653"/>
              <a:gd name="connsiteX1795" fmla="*/ 2316552 w 2656691"/>
              <a:gd name="connsiteY1795" fmla="*/ 1719905 h 3149653"/>
              <a:gd name="connsiteX1796" fmla="*/ 2317701 w 2656691"/>
              <a:gd name="connsiteY1796" fmla="*/ 1725645 h 3149653"/>
              <a:gd name="connsiteX1797" fmla="*/ 2311955 w 2656691"/>
              <a:gd name="connsiteY1797" fmla="*/ 1727941 h 3149653"/>
              <a:gd name="connsiteX1798" fmla="*/ 2321148 w 2656691"/>
              <a:gd name="connsiteY1798" fmla="*/ 1742867 h 3149653"/>
              <a:gd name="connsiteX1799" fmla="*/ 2322297 w 2656691"/>
              <a:gd name="connsiteY1799" fmla="*/ 1746312 h 3149653"/>
              <a:gd name="connsiteX1800" fmla="*/ 2322297 w 2656691"/>
              <a:gd name="connsiteY1800" fmla="*/ 1753200 h 3149653"/>
              <a:gd name="connsiteX1801" fmla="*/ 2315403 w 2656691"/>
              <a:gd name="connsiteY1801" fmla="*/ 1747460 h 3149653"/>
              <a:gd name="connsiteX1802" fmla="*/ 2321148 w 2656691"/>
              <a:gd name="connsiteY1802" fmla="*/ 1761237 h 3149653"/>
              <a:gd name="connsiteX1803" fmla="*/ 2321148 w 2656691"/>
              <a:gd name="connsiteY1803" fmla="*/ 1769274 h 3149653"/>
              <a:gd name="connsiteX1804" fmla="*/ 2310806 w 2656691"/>
              <a:gd name="connsiteY1804" fmla="*/ 1770422 h 3149653"/>
              <a:gd name="connsiteX1805" fmla="*/ 2317701 w 2656691"/>
              <a:gd name="connsiteY1805" fmla="*/ 1778459 h 3149653"/>
              <a:gd name="connsiteX1806" fmla="*/ 2325745 w 2656691"/>
              <a:gd name="connsiteY1806" fmla="*/ 1777311 h 3149653"/>
              <a:gd name="connsiteX1807" fmla="*/ 2322297 w 2656691"/>
              <a:gd name="connsiteY1807" fmla="*/ 1786496 h 3149653"/>
              <a:gd name="connsiteX1808" fmla="*/ 2314253 w 2656691"/>
              <a:gd name="connsiteY1808" fmla="*/ 1787644 h 3149653"/>
              <a:gd name="connsiteX1809" fmla="*/ 2309657 w 2656691"/>
              <a:gd name="connsiteY1809" fmla="*/ 1781904 h 3149653"/>
              <a:gd name="connsiteX1810" fmla="*/ 2302762 w 2656691"/>
              <a:gd name="connsiteY1810" fmla="*/ 1761237 h 3149653"/>
              <a:gd name="connsiteX1811" fmla="*/ 2294718 w 2656691"/>
              <a:gd name="connsiteY1811" fmla="*/ 1750904 h 3149653"/>
              <a:gd name="connsiteX1812" fmla="*/ 2291271 w 2656691"/>
              <a:gd name="connsiteY1812" fmla="*/ 1752052 h 3149653"/>
              <a:gd name="connsiteX1813" fmla="*/ 2291271 w 2656691"/>
              <a:gd name="connsiteY1813" fmla="*/ 1745163 h 3149653"/>
              <a:gd name="connsiteX1814" fmla="*/ 2297017 w 2656691"/>
              <a:gd name="connsiteY1814" fmla="*/ 1741719 h 3149653"/>
              <a:gd name="connsiteX1815" fmla="*/ 2295868 w 2656691"/>
              <a:gd name="connsiteY1815" fmla="*/ 1739423 h 3149653"/>
              <a:gd name="connsiteX1816" fmla="*/ 2285525 w 2656691"/>
              <a:gd name="connsiteY1816" fmla="*/ 1741719 h 3149653"/>
              <a:gd name="connsiteX1817" fmla="*/ 2280929 w 2656691"/>
              <a:gd name="connsiteY1817" fmla="*/ 1735979 h 3149653"/>
              <a:gd name="connsiteX1818" fmla="*/ 2283227 w 2656691"/>
              <a:gd name="connsiteY1818" fmla="*/ 1733682 h 3149653"/>
              <a:gd name="connsiteX1819" fmla="*/ 2277482 w 2656691"/>
              <a:gd name="connsiteY1819" fmla="*/ 1730238 h 3149653"/>
              <a:gd name="connsiteX1820" fmla="*/ 2285525 w 2656691"/>
              <a:gd name="connsiteY1820" fmla="*/ 1735979 h 3149653"/>
              <a:gd name="connsiteX1821" fmla="*/ 2290122 w 2656691"/>
              <a:gd name="connsiteY1821" fmla="*/ 1732534 h 3149653"/>
              <a:gd name="connsiteX1822" fmla="*/ 2282078 w 2656691"/>
              <a:gd name="connsiteY1822" fmla="*/ 1724497 h 3149653"/>
              <a:gd name="connsiteX1823" fmla="*/ 2279780 w 2656691"/>
              <a:gd name="connsiteY1823" fmla="*/ 1719905 h 3149653"/>
              <a:gd name="connsiteX1824" fmla="*/ 2283227 w 2656691"/>
              <a:gd name="connsiteY1824" fmla="*/ 1714164 h 3149653"/>
              <a:gd name="connsiteX1825" fmla="*/ 2276333 w 2656691"/>
              <a:gd name="connsiteY1825" fmla="*/ 1711868 h 3149653"/>
              <a:gd name="connsiteX1826" fmla="*/ 2278631 w 2656691"/>
              <a:gd name="connsiteY1826" fmla="*/ 1704979 h 3149653"/>
              <a:gd name="connsiteX1827" fmla="*/ 2269438 w 2656691"/>
              <a:gd name="connsiteY1827" fmla="*/ 1709571 h 3149653"/>
              <a:gd name="connsiteX1828" fmla="*/ 2274034 w 2656691"/>
              <a:gd name="connsiteY1828" fmla="*/ 1700386 h 3149653"/>
              <a:gd name="connsiteX1829" fmla="*/ 2265990 w 2656691"/>
              <a:gd name="connsiteY1829" fmla="*/ 1698090 h 3149653"/>
              <a:gd name="connsiteX1830" fmla="*/ 2267140 w 2656691"/>
              <a:gd name="connsiteY1830" fmla="*/ 1706127 h 3149653"/>
              <a:gd name="connsiteX1831" fmla="*/ 2261394 w 2656691"/>
              <a:gd name="connsiteY1831" fmla="*/ 1693497 h 3149653"/>
              <a:gd name="connsiteX1832" fmla="*/ 2249903 w 2656691"/>
              <a:gd name="connsiteY1832" fmla="*/ 1683164 h 3149653"/>
              <a:gd name="connsiteX1833" fmla="*/ 2246455 w 2656691"/>
              <a:gd name="connsiteY1833" fmla="*/ 1700386 h 3149653"/>
              <a:gd name="connsiteX1834" fmla="*/ 2249903 w 2656691"/>
              <a:gd name="connsiteY1834" fmla="*/ 1703831 h 3149653"/>
              <a:gd name="connsiteX1835" fmla="*/ 2253350 w 2656691"/>
              <a:gd name="connsiteY1835" fmla="*/ 1700386 h 3149653"/>
              <a:gd name="connsiteX1836" fmla="*/ 2262543 w 2656691"/>
              <a:gd name="connsiteY1836" fmla="*/ 1704979 h 3149653"/>
              <a:gd name="connsiteX1837" fmla="*/ 2255648 w 2656691"/>
              <a:gd name="connsiteY1837" fmla="*/ 1707275 h 3149653"/>
              <a:gd name="connsiteX1838" fmla="*/ 2257947 w 2656691"/>
              <a:gd name="connsiteY1838" fmla="*/ 1710719 h 3149653"/>
              <a:gd name="connsiteX1839" fmla="*/ 2262543 w 2656691"/>
              <a:gd name="connsiteY1839" fmla="*/ 1711868 h 3149653"/>
              <a:gd name="connsiteX1840" fmla="*/ 2262543 w 2656691"/>
              <a:gd name="connsiteY1840" fmla="*/ 1719905 h 3149653"/>
              <a:gd name="connsiteX1841" fmla="*/ 2254499 w 2656691"/>
              <a:gd name="connsiteY1841" fmla="*/ 1716460 h 3149653"/>
              <a:gd name="connsiteX1842" fmla="*/ 2255648 w 2656691"/>
              <a:gd name="connsiteY1842" fmla="*/ 1721053 h 3149653"/>
              <a:gd name="connsiteX1843" fmla="*/ 2262543 w 2656691"/>
              <a:gd name="connsiteY1843" fmla="*/ 1722201 h 3149653"/>
              <a:gd name="connsiteX1844" fmla="*/ 2264841 w 2656691"/>
              <a:gd name="connsiteY1844" fmla="*/ 1718756 h 3149653"/>
              <a:gd name="connsiteX1845" fmla="*/ 2270587 w 2656691"/>
              <a:gd name="connsiteY1845" fmla="*/ 1732534 h 3149653"/>
              <a:gd name="connsiteX1846" fmla="*/ 2282078 w 2656691"/>
              <a:gd name="connsiteY1846" fmla="*/ 1741719 h 3149653"/>
              <a:gd name="connsiteX1847" fmla="*/ 2286675 w 2656691"/>
              <a:gd name="connsiteY1847" fmla="*/ 1754349 h 3149653"/>
              <a:gd name="connsiteX1848" fmla="*/ 2279780 w 2656691"/>
              <a:gd name="connsiteY1848" fmla="*/ 1756645 h 3149653"/>
              <a:gd name="connsiteX1849" fmla="*/ 2274034 w 2656691"/>
              <a:gd name="connsiteY1849" fmla="*/ 1742867 h 3149653"/>
              <a:gd name="connsiteX1850" fmla="*/ 2271736 w 2656691"/>
              <a:gd name="connsiteY1850" fmla="*/ 1733682 h 3149653"/>
              <a:gd name="connsiteX1851" fmla="*/ 2269438 w 2656691"/>
              <a:gd name="connsiteY1851" fmla="*/ 1740571 h 3149653"/>
              <a:gd name="connsiteX1852" fmla="*/ 2276333 w 2656691"/>
              <a:gd name="connsiteY1852" fmla="*/ 1746312 h 3149653"/>
              <a:gd name="connsiteX1853" fmla="*/ 2278631 w 2656691"/>
              <a:gd name="connsiteY1853" fmla="*/ 1758941 h 3149653"/>
              <a:gd name="connsiteX1854" fmla="*/ 2274034 w 2656691"/>
              <a:gd name="connsiteY1854" fmla="*/ 1760089 h 3149653"/>
              <a:gd name="connsiteX1855" fmla="*/ 2271736 w 2656691"/>
              <a:gd name="connsiteY1855" fmla="*/ 1764682 h 3149653"/>
              <a:gd name="connsiteX1856" fmla="*/ 2278631 w 2656691"/>
              <a:gd name="connsiteY1856" fmla="*/ 1766978 h 3149653"/>
              <a:gd name="connsiteX1857" fmla="*/ 2280929 w 2656691"/>
              <a:gd name="connsiteY1857" fmla="*/ 1763534 h 3149653"/>
              <a:gd name="connsiteX1858" fmla="*/ 2282078 w 2656691"/>
              <a:gd name="connsiteY1858" fmla="*/ 1773867 h 3149653"/>
              <a:gd name="connsiteX1859" fmla="*/ 2277482 w 2656691"/>
              <a:gd name="connsiteY1859" fmla="*/ 1773867 h 3149653"/>
              <a:gd name="connsiteX1860" fmla="*/ 2285525 w 2656691"/>
              <a:gd name="connsiteY1860" fmla="*/ 1778459 h 3149653"/>
              <a:gd name="connsiteX1861" fmla="*/ 2282078 w 2656691"/>
              <a:gd name="connsiteY1861" fmla="*/ 1791089 h 3149653"/>
              <a:gd name="connsiteX1862" fmla="*/ 2283227 w 2656691"/>
              <a:gd name="connsiteY1862" fmla="*/ 1801422 h 3149653"/>
              <a:gd name="connsiteX1863" fmla="*/ 2279780 w 2656691"/>
              <a:gd name="connsiteY1863" fmla="*/ 1802570 h 3149653"/>
              <a:gd name="connsiteX1864" fmla="*/ 2279780 w 2656691"/>
              <a:gd name="connsiteY1864" fmla="*/ 1808311 h 3149653"/>
              <a:gd name="connsiteX1865" fmla="*/ 2280929 w 2656691"/>
              <a:gd name="connsiteY1865" fmla="*/ 1809459 h 3149653"/>
              <a:gd name="connsiteX1866" fmla="*/ 2282078 w 2656691"/>
              <a:gd name="connsiteY1866" fmla="*/ 1807163 h 3149653"/>
              <a:gd name="connsiteX1867" fmla="*/ 2280929 w 2656691"/>
              <a:gd name="connsiteY1867" fmla="*/ 1810607 h 3149653"/>
              <a:gd name="connsiteX1868" fmla="*/ 2277482 w 2656691"/>
              <a:gd name="connsiteY1868" fmla="*/ 1812903 h 3149653"/>
              <a:gd name="connsiteX1869" fmla="*/ 2279780 w 2656691"/>
              <a:gd name="connsiteY1869" fmla="*/ 1817496 h 3149653"/>
              <a:gd name="connsiteX1870" fmla="*/ 2282078 w 2656691"/>
              <a:gd name="connsiteY1870" fmla="*/ 1811755 h 3149653"/>
              <a:gd name="connsiteX1871" fmla="*/ 2286675 w 2656691"/>
              <a:gd name="connsiteY1871" fmla="*/ 1812903 h 3149653"/>
              <a:gd name="connsiteX1872" fmla="*/ 2288973 w 2656691"/>
              <a:gd name="connsiteY1872" fmla="*/ 1817496 h 3149653"/>
              <a:gd name="connsiteX1873" fmla="*/ 2284376 w 2656691"/>
              <a:gd name="connsiteY1873" fmla="*/ 1823237 h 3149653"/>
              <a:gd name="connsiteX1874" fmla="*/ 2282078 w 2656691"/>
              <a:gd name="connsiteY1874" fmla="*/ 1817496 h 3149653"/>
              <a:gd name="connsiteX1875" fmla="*/ 2278631 w 2656691"/>
              <a:gd name="connsiteY1875" fmla="*/ 1823237 h 3149653"/>
              <a:gd name="connsiteX1876" fmla="*/ 2282078 w 2656691"/>
              <a:gd name="connsiteY1876" fmla="*/ 1830125 h 3149653"/>
              <a:gd name="connsiteX1877" fmla="*/ 2279780 w 2656691"/>
              <a:gd name="connsiteY1877" fmla="*/ 1827829 h 3149653"/>
              <a:gd name="connsiteX1878" fmla="*/ 2280929 w 2656691"/>
              <a:gd name="connsiteY1878" fmla="*/ 1833570 h 3149653"/>
              <a:gd name="connsiteX1879" fmla="*/ 2278631 w 2656691"/>
              <a:gd name="connsiteY1879" fmla="*/ 1833570 h 3149653"/>
              <a:gd name="connsiteX1880" fmla="*/ 2280929 w 2656691"/>
              <a:gd name="connsiteY1880" fmla="*/ 1835866 h 3149653"/>
              <a:gd name="connsiteX1881" fmla="*/ 2285525 w 2656691"/>
              <a:gd name="connsiteY1881" fmla="*/ 1838162 h 3149653"/>
              <a:gd name="connsiteX1882" fmla="*/ 2287824 w 2656691"/>
              <a:gd name="connsiteY1882" fmla="*/ 1841607 h 3149653"/>
              <a:gd name="connsiteX1883" fmla="*/ 2284376 w 2656691"/>
              <a:gd name="connsiteY1883" fmla="*/ 1840459 h 3149653"/>
              <a:gd name="connsiteX1884" fmla="*/ 2278631 w 2656691"/>
              <a:gd name="connsiteY1884" fmla="*/ 1840459 h 3149653"/>
              <a:gd name="connsiteX1885" fmla="*/ 2277482 w 2656691"/>
              <a:gd name="connsiteY1885" fmla="*/ 1832422 h 3149653"/>
              <a:gd name="connsiteX1886" fmla="*/ 2274034 w 2656691"/>
              <a:gd name="connsiteY1886" fmla="*/ 1831273 h 3149653"/>
              <a:gd name="connsiteX1887" fmla="*/ 2272885 w 2656691"/>
              <a:gd name="connsiteY1887" fmla="*/ 1823237 h 3149653"/>
              <a:gd name="connsiteX1888" fmla="*/ 2270587 w 2656691"/>
              <a:gd name="connsiteY1888" fmla="*/ 1824385 h 3149653"/>
              <a:gd name="connsiteX1889" fmla="*/ 2261394 w 2656691"/>
              <a:gd name="connsiteY1889" fmla="*/ 1814051 h 3149653"/>
              <a:gd name="connsiteX1890" fmla="*/ 2264841 w 2656691"/>
              <a:gd name="connsiteY1890" fmla="*/ 1810607 h 3149653"/>
              <a:gd name="connsiteX1891" fmla="*/ 2253350 w 2656691"/>
              <a:gd name="connsiteY1891" fmla="*/ 1795681 h 3149653"/>
              <a:gd name="connsiteX1892" fmla="*/ 2260245 w 2656691"/>
              <a:gd name="connsiteY1892" fmla="*/ 1801422 h 3149653"/>
              <a:gd name="connsiteX1893" fmla="*/ 2261394 w 2656691"/>
              <a:gd name="connsiteY1893" fmla="*/ 1800274 h 3149653"/>
              <a:gd name="connsiteX1894" fmla="*/ 2262543 w 2656691"/>
              <a:gd name="connsiteY1894" fmla="*/ 1803718 h 3149653"/>
              <a:gd name="connsiteX1895" fmla="*/ 2263692 w 2656691"/>
              <a:gd name="connsiteY1895" fmla="*/ 1804866 h 3149653"/>
              <a:gd name="connsiteX1896" fmla="*/ 2271736 w 2656691"/>
              <a:gd name="connsiteY1896" fmla="*/ 1803718 h 3149653"/>
              <a:gd name="connsiteX1897" fmla="*/ 2265990 w 2656691"/>
              <a:gd name="connsiteY1897" fmla="*/ 1802570 h 3149653"/>
              <a:gd name="connsiteX1898" fmla="*/ 2263692 w 2656691"/>
              <a:gd name="connsiteY1898" fmla="*/ 1796829 h 3149653"/>
              <a:gd name="connsiteX1899" fmla="*/ 2267140 w 2656691"/>
              <a:gd name="connsiteY1899" fmla="*/ 1792237 h 3149653"/>
              <a:gd name="connsiteX1900" fmla="*/ 2259096 w 2656691"/>
              <a:gd name="connsiteY1900" fmla="*/ 1788793 h 3149653"/>
              <a:gd name="connsiteX1901" fmla="*/ 2251052 w 2656691"/>
              <a:gd name="connsiteY1901" fmla="*/ 1791089 h 3149653"/>
              <a:gd name="connsiteX1902" fmla="*/ 2247605 w 2656691"/>
              <a:gd name="connsiteY1902" fmla="*/ 1778459 h 3149653"/>
              <a:gd name="connsiteX1903" fmla="*/ 2252201 w 2656691"/>
              <a:gd name="connsiteY1903" fmla="*/ 1779607 h 3149653"/>
              <a:gd name="connsiteX1904" fmla="*/ 2247605 w 2656691"/>
              <a:gd name="connsiteY1904" fmla="*/ 1771571 h 3149653"/>
              <a:gd name="connsiteX1905" fmla="*/ 2244157 w 2656691"/>
              <a:gd name="connsiteY1905" fmla="*/ 1761237 h 3149653"/>
              <a:gd name="connsiteX1906" fmla="*/ 2251052 w 2656691"/>
              <a:gd name="connsiteY1906" fmla="*/ 1754349 h 3149653"/>
              <a:gd name="connsiteX1907" fmla="*/ 2241859 w 2656691"/>
              <a:gd name="connsiteY1907" fmla="*/ 1752052 h 3149653"/>
              <a:gd name="connsiteX1908" fmla="*/ 2240710 w 2656691"/>
              <a:gd name="connsiteY1908" fmla="*/ 1747460 h 3149653"/>
              <a:gd name="connsiteX1909" fmla="*/ 2244157 w 2656691"/>
              <a:gd name="connsiteY1909" fmla="*/ 1746312 h 3149653"/>
              <a:gd name="connsiteX1910" fmla="*/ 2240710 w 2656691"/>
              <a:gd name="connsiteY1910" fmla="*/ 1744015 h 3149653"/>
              <a:gd name="connsiteX1911" fmla="*/ 2245306 w 2656691"/>
              <a:gd name="connsiteY1911" fmla="*/ 1739423 h 3149653"/>
              <a:gd name="connsiteX1912" fmla="*/ 2237262 w 2656691"/>
              <a:gd name="connsiteY1912" fmla="*/ 1733682 h 3149653"/>
              <a:gd name="connsiteX1913" fmla="*/ 2238412 w 2656691"/>
              <a:gd name="connsiteY1913" fmla="*/ 1742867 h 3149653"/>
              <a:gd name="connsiteX1914" fmla="*/ 2230368 w 2656691"/>
              <a:gd name="connsiteY1914" fmla="*/ 1729090 h 3149653"/>
              <a:gd name="connsiteX1915" fmla="*/ 2236113 w 2656691"/>
              <a:gd name="connsiteY1915" fmla="*/ 1748608 h 3149653"/>
              <a:gd name="connsiteX1916" fmla="*/ 2238412 w 2656691"/>
              <a:gd name="connsiteY1916" fmla="*/ 1745163 h 3149653"/>
              <a:gd name="connsiteX1917" fmla="*/ 2237262 w 2656691"/>
              <a:gd name="connsiteY1917" fmla="*/ 1752052 h 3149653"/>
              <a:gd name="connsiteX1918" fmla="*/ 2230368 w 2656691"/>
              <a:gd name="connsiteY1918" fmla="*/ 1753200 h 3149653"/>
              <a:gd name="connsiteX1919" fmla="*/ 2222324 w 2656691"/>
              <a:gd name="connsiteY1919" fmla="*/ 1735979 h 3149653"/>
              <a:gd name="connsiteX1920" fmla="*/ 2221175 w 2656691"/>
              <a:gd name="connsiteY1920" fmla="*/ 1732534 h 3149653"/>
              <a:gd name="connsiteX1921" fmla="*/ 2226920 w 2656691"/>
              <a:gd name="connsiteY1921" fmla="*/ 1729090 h 3149653"/>
              <a:gd name="connsiteX1922" fmla="*/ 2224622 w 2656691"/>
              <a:gd name="connsiteY1922" fmla="*/ 1723349 h 3149653"/>
              <a:gd name="connsiteX1923" fmla="*/ 2221175 w 2656691"/>
              <a:gd name="connsiteY1923" fmla="*/ 1729090 h 3149653"/>
              <a:gd name="connsiteX1924" fmla="*/ 2220026 w 2656691"/>
              <a:gd name="connsiteY1924" fmla="*/ 1724497 h 3149653"/>
              <a:gd name="connsiteX1925" fmla="*/ 2211982 w 2656691"/>
              <a:gd name="connsiteY1925" fmla="*/ 1723349 h 3149653"/>
              <a:gd name="connsiteX1926" fmla="*/ 2207385 w 2656691"/>
              <a:gd name="connsiteY1926" fmla="*/ 1727941 h 3149653"/>
              <a:gd name="connsiteX1927" fmla="*/ 2201640 w 2656691"/>
              <a:gd name="connsiteY1927" fmla="*/ 1725645 h 3149653"/>
              <a:gd name="connsiteX1928" fmla="*/ 2208534 w 2656691"/>
              <a:gd name="connsiteY1928" fmla="*/ 1721053 h 3149653"/>
              <a:gd name="connsiteX1929" fmla="*/ 2202789 w 2656691"/>
              <a:gd name="connsiteY1929" fmla="*/ 1713016 h 3149653"/>
              <a:gd name="connsiteX1930" fmla="*/ 2207385 w 2656691"/>
              <a:gd name="connsiteY1930" fmla="*/ 1713016 h 3149653"/>
              <a:gd name="connsiteX1931" fmla="*/ 2209684 w 2656691"/>
              <a:gd name="connsiteY1931" fmla="*/ 1706127 h 3149653"/>
              <a:gd name="connsiteX1932" fmla="*/ 2207385 w 2656691"/>
              <a:gd name="connsiteY1932" fmla="*/ 1698090 h 3149653"/>
              <a:gd name="connsiteX1933" fmla="*/ 2198192 w 2656691"/>
              <a:gd name="connsiteY1933" fmla="*/ 1699238 h 3149653"/>
              <a:gd name="connsiteX1934" fmla="*/ 2203938 w 2656691"/>
              <a:gd name="connsiteY1934" fmla="*/ 1691201 h 3149653"/>
              <a:gd name="connsiteX1935" fmla="*/ 2194745 w 2656691"/>
              <a:gd name="connsiteY1935" fmla="*/ 1686609 h 3149653"/>
              <a:gd name="connsiteX1936" fmla="*/ 2194745 w 2656691"/>
              <a:gd name="connsiteY1936" fmla="*/ 1680868 h 3149653"/>
              <a:gd name="connsiteX1937" fmla="*/ 2192447 w 2656691"/>
              <a:gd name="connsiteY1937" fmla="*/ 1699238 h 3149653"/>
              <a:gd name="connsiteX1938" fmla="*/ 2188999 w 2656691"/>
              <a:gd name="connsiteY1938" fmla="*/ 1687757 h 3149653"/>
              <a:gd name="connsiteX1939" fmla="*/ 2171763 w 2656691"/>
              <a:gd name="connsiteY1939" fmla="*/ 1695794 h 3149653"/>
              <a:gd name="connsiteX1940" fmla="*/ 2160271 w 2656691"/>
              <a:gd name="connsiteY1940" fmla="*/ 1682016 h 3149653"/>
              <a:gd name="connsiteX1941" fmla="*/ 2170613 w 2656691"/>
              <a:gd name="connsiteY1941" fmla="*/ 1683164 h 3149653"/>
              <a:gd name="connsiteX1942" fmla="*/ 2162570 w 2656691"/>
              <a:gd name="connsiteY1942" fmla="*/ 1664794 h 3149653"/>
              <a:gd name="connsiteX1943" fmla="*/ 2157973 w 2656691"/>
              <a:gd name="connsiteY1943" fmla="*/ 1642980 h 3149653"/>
              <a:gd name="connsiteX1944" fmla="*/ 2154526 w 2656691"/>
              <a:gd name="connsiteY1944" fmla="*/ 1640683 h 3149653"/>
              <a:gd name="connsiteX1945" fmla="*/ 2155675 w 2656691"/>
              <a:gd name="connsiteY1945" fmla="*/ 1634943 h 3149653"/>
              <a:gd name="connsiteX1946" fmla="*/ 2148780 w 2656691"/>
              <a:gd name="connsiteY1946" fmla="*/ 1624609 h 3149653"/>
              <a:gd name="connsiteX1947" fmla="*/ 2145333 w 2656691"/>
              <a:gd name="connsiteY1947" fmla="*/ 1611980 h 3149653"/>
              <a:gd name="connsiteX1948" fmla="*/ 2143035 w 2656691"/>
              <a:gd name="connsiteY1948" fmla="*/ 1615424 h 3149653"/>
              <a:gd name="connsiteX1949" fmla="*/ 2140736 w 2656691"/>
              <a:gd name="connsiteY1949" fmla="*/ 1611980 h 3149653"/>
              <a:gd name="connsiteX1950" fmla="*/ 2143035 w 2656691"/>
              <a:gd name="connsiteY1950" fmla="*/ 1609684 h 3149653"/>
              <a:gd name="connsiteX1951" fmla="*/ 2137289 w 2656691"/>
              <a:gd name="connsiteY1951" fmla="*/ 1598202 h 3149653"/>
              <a:gd name="connsiteX1952" fmla="*/ 2143035 w 2656691"/>
              <a:gd name="connsiteY1952" fmla="*/ 1599350 h 3149653"/>
              <a:gd name="connsiteX1953" fmla="*/ 2139587 w 2656691"/>
              <a:gd name="connsiteY1953" fmla="*/ 1590166 h 3149653"/>
              <a:gd name="connsiteX1954" fmla="*/ 2130394 w 2656691"/>
              <a:gd name="connsiteY1954" fmla="*/ 1595906 h 3149653"/>
              <a:gd name="connsiteX1955" fmla="*/ 2131543 w 2656691"/>
              <a:gd name="connsiteY1955" fmla="*/ 1579832 h 3149653"/>
              <a:gd name="connsiteX1956" fmla="*/ 2131543 w 2656691"/>
              <a:gd name="connsiteY1956" fmla="*/ 1584425 h 3149653"/>
              <a:gd name="connsiteX1957" fmla="*/ 2116605 w 2656691"/>
              <a:gd name="connsiteY1957" fmla="*/ 1574092 h 3149653"/>
              <a:gd name="connsiteX1958" fmla="*/ 2114307 w 2656691"/>
              <a:gd name="connsiteY1958" fmla="*/ 1566055 h 3149653"/>
              <a:gd name="connsiteX1959" fmla="*/ 2112008 w 2656691"/>
              <a:gd name="connsiteY1959" fmla="*/ 1556870 h 3149653"/>
              <a:gd name="connsiteX1960" fmla="*/ 2105114 w 2656691"/>
              <a:gd name="connsiteY1960" fmla="*/ 1553425 h 3149653"/>
              <a:gd name="connsiteX1961" fmla="*/ 2102815 w 2656691"/>
              <a:gd name="connsiteY1961" fmla="*/ 1556870 h 3149653"/>
              <a:gd name="connsiteX1962" fmla="*/ 2093623 w 2656691"/>
              <a:gd name="connsiteY1962" fmla="*/ 1544240 h 3149653"/>
              <a:gd name="connsiteX1963" fmla="*/ 2103965 w 2656691"/>
              <a:gd name="connsiteY1963" fmla="*/ 1548833 h 3149653"/>
              <a:gd name="connsiteX1964" fmla="*/ 2097070 w 2656691"/>
              <a:gd name="connsiteY1964" fmla="*/ 1538499 h 3149653"/>
              <a:gd name="connsiteX1965" fmla="*/ 2097070 w 2656691"/>
              <a:gd name="connsiteY1965" fmla="*/ 1531611 h 3149653"/>
              <a:gd name="connsiteX1966" fmla="*/ 2083280 w 2656691"/>
              <a:gd name="connsiteY1966" fmla="*/ 1517833 h 3149653"/>
              <a:gd name="connsiteX1967" fmla="*/ 2083280 w 2656691"/>
              <a:gd name="connsiteY1967" fmla="*/ 1508648 h 3149653"/>
              <a:gd name="connsiteX1968" fmla="*/ 2090175 w 2656691"/>
              <a:gd name="connsiteY1968" fmla="*/ 1506352 h 3149653"/>
              <a:gd name="connsiteX1969" fmla="*/ 2087877 w 2656691"/>
              <a:gd name="connsiteY1969" fmla="*/ 1504056 h 3149653"/>
              <a:gd name="connsiteX1970" fmla="*/ 2080982 w 2656691"/>
              <a:gd name="connsiteY1970" fmla="*/ 1505204 h 3149653"/>
              <a:gd name="connsiteX1971" fmla="*/ 2087877 w 2656691"/>
              <a:gd name="connsiteY1971" fmla="*/ 1500611 h 3149653"/>
              <a:gd name="connsiteX1972" fmla="*/ 2079833 w 2656691"/>
              <a:gd name="connsiteY1972" fmla="*/ 1496018 h 3149653"/>
              <a:gd name="connsiteX1973" fmla="*/ 2084430 w 2656691"/>
              <a:gd name="connsiteY1973" fmla="*/ 1492574 h 3149653"/>
              <a:gd name="connsiteX1974" fmla="*/ 2076386 w 2656691"/>
              <a:gd name="connsiteY1974" fmla="*/ 1493722 h 3149653"/>
              <a:gd name="connsiteX1975" fmla="*/ 2075237 w 2656691"/>
              <a:gd name="connsiteY1975" fmla="*/ 1489130 h 3149653"/>
              <a:gd name="connsiteX1976" fmla="*/ 2079833 w 2656691"/>
              <a:gd name="connsiteY1976" fmla="*/ 1487982 h 3149653"/>
              <a:gd name="connsiteX1977" fmla="*/ 2069491 w 2656691"/>
              <a:gd name="connsiteY1977" fmla="*/ 1485685 h 3149653"/>
              <a:gd name="connsiteX1978" fmla="*/ 2067193 w 2656691"/>
              <a:gd name="connsiteY1978" fmla="*/ 1493722 h 3149653"/>
              <a:gd name="connsiteX1979" fmla="*/ 2056987 w 2656691"/>
              <a:gd name="connsiteY1979" fmla="*/ 1480126 h 3149653"/>
              <a:gd name="connsiteX1980" fmla="*/ 2058143 w 2656691"/>
              <a:gd name="connsiteY1980" fmla="*/ 1478222 h 3149653"/>
              <a:gd name="connsiteX1981" fmla="*/ 2061447 w 2656691"/>
              <a:gd name="connsiteY1981" fmla="*/ 1474204 h 3149653"/>
              <a:gd name="connsiteX1982" fmla="*/ 2056851 w 2656691"/>
              <a:gd name="connsiteY1982" fmla="*/ 1467315 h 3149653"/>
              <a:gd name="connsiteX1983" fmla="*/ 2052254 w 2656691"/>
              <a:gd name="connsiteY1983" fmla="*/ 1475352 h 3149653"/>
              <a:gd name="connsiteX1984" fmla="*/ 2054552 w 2656691"/>
              <a:gd name="connsiteY1984" fmla="*/ 1467315 h 3149653"/>
              <a:gd name="connsiteX1985" fmla="*/ 2046509 w 2656691"/>
              <a:gd name="connsiteY1985" fmla="*/ 1467315 h 3149653"/>
              <a:gd name="connsiteX1986" fmla="*/ 2039614 w 2656691"/>
              <a:gd name="connsiteY1986" fmla="*/ 1454686 h 3149653"/>
              <a:gd name="connsiteX1987" fmla="*/ 2041912 w 2656691"/>
              <a:gd name="connsiteY1987" fmla="*/ 1456982 h 3149653"/>
              <a:gd name="connsiteX1988" fmla="*/ 2044210 w 2656691"/>
              <a:gd name="connsiteY1988" fmla="*/ 1453538 h 3149653"/>
              <a:gd name="connsiteX1989" fmla="*/ 2030421 w 2656691"/>
              <a:gd name="connsiteY1989" fmla="*/ 1445501 h 3149653"/>
              <a:gd name="connsiteX1990" fmla="*/ 2032719 w 2656691"/>
              <a:gd name="connsiteY1990" fmla="*/ 1439760 h 3149653"/>
              <a:gd name="connsiteX1991" fmla="*/ 2026974 w 2656691"/>
              <a:gd name="connsiteY1991" fmla="*/ 1436316 h 3149653"/>
              <a:gd name="connsiteX1992" fmla="*/ 2030421 w 2656691"/>
              <a:gd name="connsiteY1992" fmla="*/ 1430575 h 3149653"/>
              <a:gd name="connsiteX1993" fmla="*/ 2023526 w 2656691"/>
              <a:gd name="connsiteY1993" fmla="*/ 1425982 h 3149653"/>
              <a:gd name="connsiteX1994" fmla="*/ 2026974 w 2656691"/>
              <a:gd name="connsiteY1994" fmla="*/ 1424404 h 3149653"/>
              <a:gd name="connsiteX1995" fmla="*/ 2026974 w 2656691"/>
              <a:gd name="connsiteY1995" fmla="*/ 1421390 h 3149653"/>
              <a:gd name="connsiteX1996" fmla="*/ 2040763 w 2656691"/>
              <a:gd name="connsiteY1996" fmla="*/ 1439760 h 3149653"/>
              <a:gd name="connsiteX1997" fmla="*/ 2046509 w 2656691"/>
              <a:gd name="connsiteY1997" fmla="*/ 1436316 h 3149653"/>
              <a:gd name="connsiteX1998" fmla="*/ 2021228 w 2656691"/>
              <a:gd name="connsiteY1998" fmla="*/ 1415649 h 3149653"/>
              <a:gd name="connsiteX1999" fmla="*/ 2023526 w 2656691"/>
              <a:gd name="connsiteY1999" fmla="*/ 1409908 h 3149653"/>
              <a:gd name="connsiteX2000" fmla="*/ 2015482 w 2656691"/>
              <a:gd name="connsiteY2000" fmla="*/ 1404168 h 3149653"/>
              <a:gd name="connsiteX2001" fmla="*/ 2009737 w 2656691"/>
              <a:gd name="connsiteY2001" fmla="*/ 1405316 h 3149653"/>
              <a:gd name="connsiteX2002" fmla="*/ 2015482 w 2656691"/>
              <a:gd name="connsiteY2002" fmla="*/ 1411057 h 3149653"/>
              <a:gd name="connsiteX2003" fmla="*/ 2016632 w 2656691"/>
              <a:gd name="connsiteY2003" fmla="*/ 1407612 h 3149653"/>
              <a:gd name="connsiteX2004" fmla="*/ 2018930 w 2656691"/>
              <a:gd name="connsiteY2004" fmla="*/ 1413353 h 3149653"/>
              <a:gd name="connsiteX2005" fmla="*/ 2010886 w 2656691"/>
              <a:gd name="connsiteY2005" fmla="*/ 1419094 h 3149653"/>
              <a:gd name="connsiteX2006" fmla="*/ 2012035 w 2656691"/>
              <a:gd name="connsiteY2006" fmla="*/ 1413353 h 3149653"/>
              <a:gd name="connsiteX2007" fmla="*/ 2001693 w 2656691"/>
              <a:gd name="connsiteY2007" fmla="*/ 1407612 h 3149653"/>
              <a:gd name="connsiteX2008" fmla="*/ 1998246 w 2656691"/>
              <a:gd name="connsiteY2008" fmla="*/ 1405316 h 3149653"/>
              <a:gd name="connsiteX2009" fmla="*/ 1998246 w 2656691"/>
              <a:gd name="connsiteY2009" fmla="*/ 1399575 h 3149653"/>
              <a:gd name="connsiteX2010" fmla="*/ 1995947 w 2656691"/>
              <a:gd name="connsiteY2010" fmla="*/ 1401872 h 3149653"/>
              <a:gd name="connsiteX2011" fmla="*/ 1989053 w 2656691"/>
              <a:gd name="connsiteY2011" fmla="*/ 1393835 h 3149653"/>
              <a:gd name="connsiteX2012" fmla="*/ 1985605 w 2656691"/>
              <a:gd name="connsiteY2012" fmla="*/ 1394983 h 3149653"/>
              <a:gd name="connsiteX2013" fmla="*/ 1991351 w 2656691"/>
              <a:gd name="connsiteY2013" fmla="*/ 1404168 h 3149653"/>
              <a:gd name="connsiteX2014" fmla="*/ 1981009 w 2656691"/>
              <a:gd name="connsiteY2014" fmla="*/ 1397279 h 3149653"/>
              <a:gd name="connsiteX2015" fmla="*/ 1984456 w 2656691"/>
              <a:gd name="connsiteY2015" fmla="*/ 1393835 h 3149653"/>
              <a:gd name="connsiteX2016" fmla="*/ 1981009 w 2656691"/>
              <a:gd name="connsiteY2016" fmla="*/ 1392687 h 3149653"/>
              <a:gd name="connsiteX2017" fmla="*/ 1976412 w 2656691"/>
              <a:gd name="connsiteY2017" fmla="*/ 1397279 h 3149653"/>
              <a:gd name="connsiteX2018" fmla="*/ 1985605 w 2656691"/>
              <a:gd name="connsiteY2018" fmla="*/ 1403020 h 3149653"/>
              <a:gd name="connsiteX2019" fmla="*/ 1983307 w 2656691"/>
              <a:gd name="connsiteY2019" fmla="*/ 1409908 h 3149653"/>
              <a:gd name="connsiteX2020" fmla="*/ 1997096 w 2656691"/>
              <a:gd name="connsiteY2020" fmla="*/ 1419094 h 3149653"/>
              <a:gd name="connsiteX2021" fmla="*/ 1992500 w 2656691"/>
              <a:gd name="connsiteY2021" fmla="*/ 1421390 h 3149653"/>
              <a:gd name="connsiteX2022" fmla="*/ 2000544 w 2656691"/>
              <a:gd name="connsiteY2022" fmla="*/ 1423686 h 3149653"/>
              <a:gd name="connsiteX2023" fmla="*/ 1992500 w 2656691"/>
              <a:gd name="connsiteY2023" fmla="*/ 1425982 h 3149653"/>
              <a:gd name="connsiteX2024" fmla="*/ 2002842 w 2656691"/>
              <a:gd name="connsiteY2024" fmla="*/ 1423686 h 3149653"/>
              <a:gd name="connsiteX2025" fmla="*/ 1997096 w 2656691"/>
              <a:gd name="connsiteY2025" fmla="*/ 1430575 h 3149653"/>
              <a:gd name="connsiteX2026" fmla="*/ 2005140 w 2656691"/>
              <a:gd name="connsiteY2026" fmla="*/ 1429427 h 3149653"/>
              <a:gd name="connsiteX2027" fmla="*/ 2010886 w 2656691"/>
              <a:gd name="connsiteY2027" fmla="*/ 1434019 h 3149653"/>
              <a:gd name="connsiteX2028" fmla="*/ 2012035 w 2656691"/>
              <a:gd name="connsiteY2028" fmla="*/ 1436316 h 3149653"/>
              <a:gd name="connsiteX2029" fmla="*/ 2010886 w 2656691"/>
              <a:gd name="connsiteY2029" fmla="*/ 1444353 h 3149653"/>
              <a:gd name="connsiteX2030" fmla="*/ 2016632 w 2656691"/>
              <a:gd name="connsiteY2030" fmla="*/ 1439760 h 3149653"/>
              <a:gd name="connsiteX2031" fmla="*/ 2021228 w 2656691"/>
              <a:gd name="connsiteY2031" fmla="*/ 1447797 h 3149653"/>
              <a:gd name="connsiteX2032" fmla="*/ 2016632 w 2656691"/>
              <a:gd name="connsiteY2032" fmla="*/ 1442056 h 3149653"/>
              <a:gd name="connsiteX2033" fmla="*/ 2020079 w 2656691"/>
              <a:gd name="connsiteY2033" fmla="*/ 1459278 h 3149653"/>
              <a:gd name="connsiteX2034" fmla="*/ 2028123 w 2656691"/>
              <a:gd name="connsiteY2034" fmla="*/ 1466167 h 3149653"/>
              <a:gd name="connsiteX2035" fmla="*/ 2023526 w 2656691"/>
              <a:gd name="connsiteY2035" fmla="*/ 1459278 h 3149653"/>
              <a:gd name="connsiteX2036" fmla="*/ 2023526 w 2656691"/>
              <a:gd name="connsiteY2036" fmla="*/ 1454686 h 3149653"/>
              <a:gd name="connsiteX2037" fmla="*/ 2028123 w 2656691"/>
              <a:gd name="connsiteY2037" fmla="*/ 1454686 h 3149653"/>
              <a:gd name="connsiteX2038" fmla="*/ 2031570 w 2656691"/>
              <a:gd name="connsiteY2038" fmla="*/ 1466167 h 3149653"/>
              <a:gd name="connsiteX2039" fmla="*/ 2025824 w 2656691"/>
              <a:gd name="connsiteY2039" fmla="*/ 1471908 h 3149653"/>
              <a:gd name="connsiteX2040" fmla="*/ 2033868 w 2656691"/>
              <a:gd name="connsiteY2040" fmla="*/ 1481093 h 3149653"/>
              <a:gd name="connsiteX2041" fmla="*/ 2044210 w 2656691"/>
              <a:gd name="connsiteY2041" fmla="*/ 1478797 h 3149653"/>
              <a:gd name="connsiteX2042" fmla="*/ 2046509 w 2656691"/>
              <a:gd name="connsiteY2042" fmla="*/ 1479945 h 3149653"/>
              <a:gd name="connsiteX2043" fmla="*/ 2040763 w 2656691"/>
              <a:gd name="connsiteY2043" fmla="*/ 1487982 h 3149653"/>
              <a:gd name="connsiteX2044" fmla="*/ 2048807 w 2656691"/>
              <a:gd name="connsiteY2044" fmla="*/ 1485685 h 3149653"/>
              <a:gd name="connsiteX2045" fmla="*/ 2052254 w 2656691"/>
              <a:gd name="connsiteY2045" fmla="*/ 1496018 h 3149653"/>
              <a:gd name="connsiteX2046" fmla="*/ 2053403 w 2656691"/>
              <a:gd name="connsiteY2046" fmla="*/ 1504056 h 3149653"/>
              <a:gd name="connsiteX2047" fmla="*/ 2049956 w 2656691"/>
              <a:gd name="connsiteY2047" fmla="*/ 1499463 h 3149653"/>
              <a:gd name="connsiteX2048" fmla="*/ 2053403 w 2656691"/>
              <a:gd name="connsiteY2048" fmla="*/ 1508648 h 3149653"/>
              <a:gd name="connsiteX2049" fmla="*/ 2051105 w 2656691"/>
              <a:gd name="connsiteY2049" fmla="*/ 1508648 h 3149653"/>
              <a:gd name="connsiteX2050" fmla="*/ 2047658 w 2656691"/>
              <a:gd name="connsiteY2050" fmla="*/ 1509796 h 3149653"/>
              <a:gd name="connsiteX2051" fmla="*/ 2047658 w 2656691"/>
              <a:gd name="connsiteY2051" fmla="*/ 1505204 h 3149653"/>
              <a:gd name="connsiteX2052" fmla="*/ 2044210 w 2656691"/>
              <a:gd name="connsiteY2052" fmla="*/ 1506352 h 3149653"/>
              <a:gd name="connsiteX2053" fmla="*/ 2053403 w 2656691"/>
              <a:gd name="connsiteY2053" fmla="*/ 1512092 h 3149653"/>
              <a:gd name="connsiteX2054" fmla="*/ 2063745 w 2656691"/>
              <a:gd name="connsiteY2054" fmla="*/ 1524722 h 3149653"/>
              <a:gd name="connsiteX2055" fmla="*/ 2069491 w 2656691"/>
              <a:gd name="connsiteY2055" fmla="*/ 1518981 h 3149653"/>
              <a:gd name="connsiteX2056" fmla="*/ 2072938 w 2656691"/>
              <a:gd name="connsiteY2056" fmla="*/ 1525870 h 3149653"/>
              <a:gd name="connsiteX2057" fmla="*/ 2062596 w 2656691"/>
              <a:gd name="connsiteY2057" fmla="*/ 1528166 h 3149653"/>
              <a:gd name="connsiteX2058" fmla="*/ 2076386 w 2656691"/>
              <a:gd name="connsiteY2058" fmla="*/ 1540796 h 3149653"/>
              <a:gd name="connsiteX2059" fmla="*/ 2078684 w 2656691"/>
              <a:gd name="connsiteY2059" fmla="*/ 1551129 h 3149653"/>
              <a:gd name="connsiteX2060" fmla="*/ 2082131 w 2656691"/>
              <a:gd name="connsiteY2060" fmla="*/ 1561462 h 3149653"/>
              <a:gd name="connsiteX2061" fmla="*/ 2078684 w 2656691"/>
              <a:gd name="connsiteY2061" fmla="*/ 1561462 h 3149653"/>
              <a:gd name="connsiteX2062" fmla="*/ 2076386 w 2656691"/>
              <a:gd name="connsiteY2062" fmla="*/ 1568351 h 3149653"/>
              <a:gd name="connsiteX2063" fmla="*/ 2080982 w 2656691"/>
              <a:gd name="connsiteY2063" fmla="*/ 1563758 h 3149653"/>
              <a:gd name="connsiteX2064" fmla="*/ 2091324 w 2656691"/>
              <a:gd name="connsiteY2064" fmla="*/ 1571795 h 3149653"/>
              <a:gd name="connsiteX2065" fmla="*/ 2094772 w 2656691"/>
              <a:gd name="connsiteY2065" fmla="*/ 1564907 h 3149653"/>
              <a:gd name="connsiteX2066" fmla="*/ 2099368 w 2656691"/>
              <a:gd name="connsiteY2066" fmla="*/ 1571795 h 3149653"/>
              <a:gd name="connsiteX2067" fmla="*/ 2095921 w 2656691"/>
              <a:gd name="connsiteY2067" fmla="*/ 1575240 h 3149653"/>
              <a:gd name="connsiteX2068" fmla="*/ 2093623 w 2656691"/>
              <a:gd name="connsiteY2068" fmla="*/ 1567203 h 3149653"/>
              <a:gd name="connsiteX2069" fmla="*/ 2091324 w 2656691"/>
              <a:gd name="connsiteY2069" fmla="*/ 1572943 h 3149653"/>
              <a:gd name="connsiteX2070" fmla="*/ 2098219 w 2656691"/>
              <a:gd name="connsiteY2070" fmla="*/ 1585573 h 3149653"/>
              <a:gd name="connsiteX2071" fmla="*/ 2096284 w 2656691"/>
              <a:gd name="connsiteY2071" fmla="*/ 1588474 h 3149653"/>
              <a:gd name="connsiteX2072" fmla="*/ 2094772 w 2656691"/>
              <a:gd name="connsiteY2072" fmla="*/ 1587869 h 3149653"/>
              <a:gd name="connsiteX2073" fmla="*/ 2095528 w 2656691"/>
              <a:gd name="connsiteY2073" fmla="*/ 1589607 h 3149653"/>
              <a:gd name="connsiteX2074" fmla="*/ 2093623 w 2656691"/>
              <a:gd name="connsiteY2074" fmla="*/ 1592462 h 3149653"/>
              <a:gd name="connsiteX2075" fmla="*/ 2091595 w 2656691"/>
              <a:gd name="connsiteY2075" fmla="*/ 1590705 h 3149653"/>
              <a:gd name="connsiteX2076" fmla="*/ 2090175 w 2656691"/>
              <a:gd name="connsiteY2076" fmla="*/ 1587869 h 3149653"/>
              <a:gd name="connsiteX2077" fmla="*/ 2091468 w 2656691"/>
              <a:gd name="connsiteY2077" fmla="*/ 1590596 h 3149653"/>
              <a:gd name="connsiteX2078" fmla="*/ 2091595 w 2656691"/>
              <a:gd name="connsiteY2078" fmla="*/ 1590705 h 3149653"/>
              <a:gd name="connsiteX2079" fmla="*/ 2094772 w 2656691"/>
              <a:gd name="connsiteY2079" fmla="*/ 1597054 h 3149653"/>
              <a:gd name="connsiteX2080" fmla="*/ 2099368 w 2656691"/>
              <a:gd name="connsiteY2080" fmla="*/ 1593610 h 3149653"/>
              <a:gd name="connsiteX2081" fmla="*/ 2096208 w 2656691"/>
              <a:gd name="connsiteY2081" fmla="*/ 1591170 h 3149653"/>
              <a:gd name="connsiteX2082" fmla="*/ 2095528 w 2656691"/>
              <a:gd name="connsiteY2082" fmla="*/ 1589607 h 3149653"/>
              <a:gd name="connsiteX2083" fmla="*/ 2096284 w 2656691"/>
              <a:gd name="connsiteY2083" fmla="*/ 1588474 h 3149653"/>
              <a:gd name="connsiteX2084" fmla="*/ 2100517 w 2656691"/>
              <a:gd name="connsiteY2084" fmla="*/ 1590166 h 3149653"/>
              <a:gd name="connsiteX2085" fmla="*/ 2114307 w 2656691"/>
              <a:gd name="connsiteY2085" fmla="*/ 1607387 h 3149653"/>
              <a:gd name="connsiteX2086" fmla="*/ 2110859 w 2656691"/>
              <a:gd name="connsiteY2086" fmla="*/ 1614276 h 3149653"/>
              <a:gd name="connsiteX2087" fmla="*/ 2113158 w 2656691"/>
              <a:gd name="connsiteY2087" fmla="*/ 1615424 h 3149653"/>
              <a:gd name="connsiteX2088" fmla="*/ 2117754 w 2656691"/>
              <a:gd name="connsiteY2088" fmla="*/ 1615424 h 3149653"/>
              <a:gd name="connsiteX2089" fmla="*/ 2128096 w 2656691"/>
              <a:gd name="connsiteY2089" fmla="*/ 1631498 h 3149653"/>
              <a:gd name="connsiteX2090" fmla="*/ 2124649 w 2656691"/>
              <a:gd name="connsiteY2090" fmla="*/ 1633795 h 3149653"/>
              <a:gd name="connsiteX2091" fmla="*/ 2124649 w 2656691"/>
              <a:gd name="connsiteY2091" fmla="*/ 1638387 h 3149653"/>
              <a:gd name="connsiteX2092" fmla="*/ 2126947 w 2656691"/>
              <a:gd name="connsiteY2092" fmla="*/ 1644128 h 3149653"/>
              <a:gd name="connsiteX2093" fmla="*/ 2130394 w 2656691"/>
              <a:gd name="connsiteY2093" fmla="*/ 1642980 h 3149653"/>
              <a:gd name="connsiteX2094" fmla="*/ 2131543 w 2656691"/>
              <a:gd name="connsiteY2094" fmla="*/ 1649868 h 3149653"/>
              <a:gd name="connsiteX2095" fmla="*/ 2126947 w 2656691"/>
              <a:gd name="connsiteY2095" fmla="*/ 1652165 h 3149653"/>
              <a:gd name="connsiteX2096" fmla="*/ 2131543 w 2656691"/>
              <a:gd name="connsiteY2096" fmla="*/ 1654461 h 3149653"/>
              <a:gd name="connsiteX2097" fmla="*/ 2131543 w 2656691"/>
              <a:gd name="connsiteY2097" fmla="*/ 1649868 h 3149653"/>
              <a:gd name="connsiteX2098" fmla="*/ 2137289 w 2656691"/>
              <a:gd name="connsiteY2098" fmla="*/ 1653313 h 3149653"/>
              <a:gd name="connsiteX2099" fmla="*/ 2134991 w 2656691"/>
              <a:gd name="connsiteY2099" fmla="*/ 1662498 h 3149653"/>
              <a:gd name="connsiteX2100" fmla="*/ 2145333 w 2656691"/>
              <a:gd name="connsiteY2100" fmla="*/ 1683164 h 3149653"/>
              <a:gd name="connsiteX2101" fmla="*/ 2146482 w 2656691"/>
              <a:gd name="connsiteY2101" fmla="*/ 1687757 h 3149653"/>
              <a:gd name="connsiteX2102" fmla="*/ 2151078 w 2656691"/>
              <a:gd name="connsiteY2102" fmla="*/ 1690053 h 3149653"/>
              <a:gd name="connsiteX2103" fmla="*/ 2153377 w 2656691"/>
              <a:gd name="connsiteY2103" fmla="*/ 1691201 h 3149653"/>
              <a:gd name="connsiteX2104" fmla="*/ 2152228 w 2656691"/>
              <a:gd name="connsiteY2104" fmla="*/ 1692349 h 3149653"/>
              <a:gd name="connsiteX2105" fmla="*/ 2153377 w 2656691"/>
              <a:gd name="connsiteY2105" fmla="*/ 1693497 h 3149653"/>
              <a:gd name="connsiteX2106" fmla="*/ 2153377 w 2656691"/>
              <a:gd name="connsiteY2106" fmla="*/ 1701535 h 3149653"/>
              <a:gd name="connsiteX2107" fmla="*/ 2157973 w 2656691"/>
              <a:gd name="connsiteY2107" fmla="*/ 1706127 h 3149653"/>
              <a:gd name="connsiteX2108" fmla="*/ 2159122 w 2656691"/>
              <a:gd name="connsiteY2108" fmla="*/ 1704979 h 3149653"/>
              <a:gd name="connsiteX2109" fmla="*/ 2157973 w 2656691"/>
              <a:gd name="connsiteY2109" fmla="*/ 1708423 h 3149653"/>
              <a:gd name="connsiteX2110" fmla="*/ 2156824 w 2656691"/>
              <a:gd name="connsiteY2110" fmla="*/ 1710719 h 3149653"/>
              <a:gd name="connsiteX2111" fmla="*/ 2163719 w 2656691"/>
              <a:gd name="connsiteY2111" fmla="*/ 1716460 h 3149653"/>
              <a:gd name="connsiteX2112" fmla="*/ 2168315 w 2656691"/>
              <a:gd name="connsiteY2112" fmla="*/ 1714164 h 3149653"/>
              <a:gd name="connsiteX2113" fmla="*/ 2166017 w 2656691"/>
              <a:gd name="connsiteY2113" fmla="*/ 1719905 h 3149653"/>
              <a:gd name="connsiteX2114" fmla="*/ 2174061 w 2656691"/>
              <a:gd name="connsiteY2114" fmla="*/ 1727941 h 3149653"/>
              <a:gd name="connsiteX2115" fmla="*/ 2179806 w 2656691"/>
              <a:gd name="connsiteY2115" fmla="*/ 1725645 h 3149653"/>
              <a:gd name="connsiteX2116" fmla="*/ 2184403 w 2656691"/>
              <a:gd name="connsiteY2116" fmla="*/ 1730238 h 3149653"/>
              <a:gd name="connsiteX2117" fmla="*/ 2179806 w 2656691"/>
              <a:gd name="connsiteY2117" fmla="*/ 1732534 h 3149653"/>
              <a:gd name="connsiteX2118" fmla="*/ 2203938 w 2656691"/>
              <a:gd name="connsiteY2118" fmla="*/ 1761237 h 3149653"/>
              <a:gd name="connsiteX2119" fmla="*/ 2206236 w 2656691"/>
              <a:gd name="connsiteY2119" fmla="*/ 1758941 h 3149653"/>
              <a:gd name="connsiteX2120" fmla="*/ 2208534 w 2656691"/>
              <a:gd name="connsiteY2120" fmla="*/ 1764682 h 3149653"/>
              <a:gd name="connsiteX2121" fmla="*/ 2206236 w 2656691"/>
              <a:gd name="connsiteY2121" fmla="*/ 1766978 h 3149653"/>
              <a:gd name="connsiteX2122" fmla="*/ 2215429 w 2656691"/>
              <a:gd name="connsiteY2122" fmla="*/ 1773867 h 3149653"/>
              <a:gd name="connsiteX2123" fmla="*/ 2213131 w 2656691"/>
              <a:gd name="connsiteY2123" fmla="*/ 1778459 h 3149653"/>
              <a:gd name="connsiteX2124" fmla="*/ 2223473 w 2656691"/>
              <a:gd name="connsiteY2124" fmla="*/ 1787644 h 3149653"/>
              <a:gd name="connsiteX2125" fmla="*/ 2224622 w 2656691"/>
              <a:gd name="connsiteY2125" fmla="*/ 1786496 h 3149653"/>
              <a:gd name="connsiteX2126" fmla="*/ 2221175 w 2656691"/>
              <a:gd name="connsiteY2126" fmla="*/ 1779607 h 3149653"/>
              <a:gd name="connsiteX2127" fmla="*/ 2231517 w 2656691"/>
              <a:gd name="connsiteY2127" fmla="*/ 1783052 h 3149653"/>
              <a:gd name="connsiteX2128" fmla="*/ 2225771 w 2656691"/>
              <a:gd name="connsiteY2128" fmla="*/ 1785348 h 3149653"/>
              <a:gd name="connsiteX2129" fmla="*/ 2255648 w 2656691"/>
              <a:gd name="connsiteY2129" fmla="*/ 1811755 h 3149653"/>
              <a:gd name="connsiteX2130" fmla="*/ 2260245 w 2656691"/>
              <a:gd name="connsiteY2130" fmla="*/ 1815200 h 3149653"/>
              <a:gd name="connsiteX2131" fmla="*/ 2248754 w 2656691"/>
              <a:gd name="connsiteY2131" fmla="*/ 1814051 h 3149653"/>
              <a:gd name="connsiteX2132" fmla="*/ 2256797 w 2656691"/>
              <a:gd name="connsiteY2132" fmla="*/ 1822088 h 3149653"/>
              <a:gd name="connsiteX2133" fmla="*/ 2265990 w 2656691"/>
              <a:gd name="connsiteY2133" fmla="*/ 1830125 h 3149653"/>
              <a:gd name="connsiteX2134" fmla="*/ 2254499 w 2656691"/>
              <a:gd name="connsiteY2134" fmla="*/ 1827829 h 3149653"/>
              <a:gd name="connsiteX2135" fmla="*/ 2268289 w 2656691"/>
              <a:gd name="connsiteY2135" fmla="*/ 1835866 h 3149653"/>
              <a:gd name="connsiteX2136" fmla="*/ 2267140 w 2656691"/>
              <a:gd name="connsiteY2136" fmla="*/ 1839310 h 3149653"/>
              <a:gd name="connsiteX2137" fmla="*/ 2298166 w 2656691"/>
              <a:gd name="connsiteY2137" fmla="*/ 1855384 h 3149653"/>
              <a:gd name="connsiteX2138" fmla="*/ 2293569 w 2656691"/>
              <a:gd name="connsiteY2138" fmla="*/ 1859977 h 3149653"/>
              <a:gd name="connsiteX2139" fmla="*/ 2293569 w 2656691"/>
              <a:gd name="connsiteY2139" fmla="*/ 1856532 h 3149653"/>
              <a:gd name="connsiteX2140" fmla="*/ 2290122 w 2656691"/>
              <a:gd name="connsiteY2140" fmla="*/ 1856532 h 3149653"/>
              <a:gd name="connsiteX2141" fmla="*/ 2294718 w 2656691"/>
              <a:gd name="connsiteY2141" fmla="*/ 1863421 h 3149653"/>
              <a:gd name="connsiteX2142" fmla="*/ 2298166 w 2656691"/>
              <a:gd name="connsiteY2142" fmla="*/ 1862273 h 3149653"/>
              <a:gd name="connsiteX2143" fmla="*/ 2299315 w 2656691"/>
              <a:gd name="connsiteY2143" fmla="*/ 1869162 h 3149653"/>
              <a:gd name="connsiteX2144" fmla="*/ 2302762 w 2656691"/>
              <a:gd name="connsiteY2144" fmla="*/ 1869162 h 3149653"/>
              <a:gd name="connsiteX2145" fmla="*/ 2302762 w 2656691"/>
              <a:gd name="connsiteY2145" fmla="*/ 1863421 h 3149653"/>
              <a:gd name="connsiteX2146" fmla="*/ 2298166 w 2656691"/>
              <a:gd name="connsiteY2146" fmla="*/ 1857681 h 3149653"/>
              <a:gd name="connsiteX2147" fmla="*/ 2300464 w 2656691"/>
              <a:gd name="connsiteY2147" fmla="*/ 1854236 h 3149653"/>
              <a:gd name="connsiteX2148" fmla="*/ 2300464 w 2656691"/>
              <a:gd name="connsiteY2148" fmla="*/ 1859977 h 3149653"/>
              <a:gd name="connsiteX2149" fmla="*/ 2313104 w 2656691"/>
              <a:gd name="connsiteY2149" fmla="*/ 1869162 h 3149653"/>
              <a:gd name="connsiteX2150" fmla="*/ 2300464 w 2656691"/>
              <a:gd name="connsiteY2150" fmla="*/ 1872606 h 3149653"/>
              <a:gd name="connsiteX2151" fmla="*/ 2311955 w 2656691"/>
              <a:gd name="connsiteY2151" fmla="*/ 1881791 h 3149653"/>
              <a:gd name="connsiteX2152" fmla="*/ 2315403 w 2656691"/>
              <a:gd name="connsiteY2152" fmla="*/ 1889828 h 3149653"/>
              <a:gd name="connsiteX2153" fmla="*/ 2323446 w 2656691"/>
              <a:gd name="connsiteY2153" fmla="*/ 1895569 h 3149653"/>
              <a:gd name="connsiteX2154" fmla="*/ 2318850 w 2656691"/>
              <a:gd name="connsiteY2154" fmla="*/ 1895569 h 3149653"/>
              <a:gd name="connsiteX2155" fmla="*/ 2324596 w 2656691"/>
              <a:gd name="connsiteY2155" fmla="*/ 1899013 h 3149653"/>
              <a:gd name="connsiteX2156" fmla="*/ 2326894 w 2656691"/>
              <a:gd name="connsiteY2156" fmla="*/ 1896717 h 3149653"/>
              <a:gd name="connsiteX2157" fmla="*/ 2337236 w 2656691"/>
              <a:gd name="connsiteY2157" fmla="*/ 1903606 h 3149653"/>
              <a:gd name="connsiteX2158" fmla="*/ 2340683 w 2656691"/>
              <a:gd name="connsiteY2158" fmla="*/ 1911643 h 3149653"/>
              <a:gd name="connsiteX2159" fmla="*/ 2344131 w 2656691"/>
              <a:gd name="connsiteY2159" fmla="*/ 1919680 h 3149653"/>
              <a:gd name="connsiteX2160" fmla="*/ 2351025 w 2656691"/>
              <a:gd name="connsiteY2160" fmla="*/ 1921976 h 3149653"/>
              <a:gd name="connsiteX2161" fmla="*/ 2337236 w 2656691"/>
              <a:gd name="connsiteY2161" fmla="*/ 1925420 h 3149653"/>
              <a:gd name="connsiteX2162" fmla="*/ 2359069 w 2656691"/>
              <a:gd name="connsiteY2162" fmla="*/ 1941494 h 3149653"/>
              <a:gd name="connsiteX2163" fmla="*/ 2379753 w 2656691"/>
              <a:gd name="connsiteY2163" fmla="*/ 1958716 h 3149653"/>
              <a:gd name="connsiteX2164" fmla="*/ 2361367 w 2656691"/>
              <a:gd name="connsiteY2164" fmla="*/ 1936902 h 3149653"/>
              <a:gd name="connsiteX2165" fmla="*/ 2355622 w 2656691"/>
              <a:gd name="connsiteY2165" fmla="*/ 1936902 h 3149653"/>
              <a:gd name="connsiteX2166" fmla="*/ 2359069 w 2656691"/>
              <a:gd name="connsiteY2166" fmla="*/ 1933457 h 3149653"/>
              <a:gd name="connsiteX2167" fmla="*/ 2342981 w 2656691"/>
              <a:gd name="connsiteY2167" fmla="*/ 1926569 h 3149653"/>
              <a:gd name="connsiteX2168" fmla="*/ 2365964 w 2656691"/>
              <a:gd name="connsiteY2168" fmla="*/ 1933457 h 3149653"/>
              <a:gd name="connsiteX2169" fmla="*/ 2360218 w 2656691"/>
              <a:gd name="connsiteY2169" fmla="*/ 1935754 h 3149653"/>
              <a:gd name="connsiteX2170" fmla="*/ 2377455 w 2656691"/>
              <a:gd name="connsiteY2170" fmla="*/ 1940346 h 3149653"/>
              <a:gd name="connsiteX2171" fmla="*/ 2382052 w 2656691"/>
              <a:gd name="connsiteY2171" fmla="*/ 1954124 h 3149653"/>
              <a:gd name="connsiteX2172" fmla="*/ 2396990 w 2656691"/>
              <a:gd name="connsiteY2172" fmla="*/ 1957568 h 3149653"/>
              <a:gd name="connsiteX2173" fmla="*/ 2392394 w 2656691"/>
              <a:gd name="connsiteY2173" fmla="*/ 1962161 h 3149653"/>
              <a:gd name="connsiteX2174" fmla="*/ 2391244 w 2656691"/>
              <a:gd name="connsiteY2174" fmla="*/ 1966753 h 3149653"/>
              <a:gd name="connsiteX2175" fmla="*/ 2400437 w 2656691"/>
              <a:gd name="connsiteY2175" fmla="*/ 1970198 h 3149653"/>
              <a:gd name="connsiteX2176" fmla="*/ 2403885 w 2656691"/>
              <a:gd name="connsiteY2176" fmla="*/ 1977086 h 3149653"/>
              <a:gd name="connsiteX2177" fmla="*/ 2402736 w 2656691"/>
              <a:gd name="connsiteY2177" fmla="*/ 1972494 h 3149653"/>
              <a:gd name="connsiteX2178" fmla="*/ 2409630 w 2656691"/>
              <a:gd name="connsiteY2178" fmla="*/ 1972494 h 3149653"/>
              <a:gd name="connsiteX2179" fmla="*/ 2411929 w 2656691"/>
              <a:gd name="connsiteY2179" fmla="*/ 1979383 h 3149653"/>
              <a:gd name="connsiteX2180" fmla="*/ 2407332 w 2656691"/>
              <a:gd name="connsiteY2180" fmla="*/ 1982827 h 3149653"/>
              <a:gd name="connsiteX2181" fmla="*/ 2423420 w 2656691"/>
              <a:gd name="connsiteY2181" fmla="*/ 1985123 h 3149653"/>
              <a:gd name="connsiteX2182" fmla="*/ 2429165 w 2656691"/>
              <a:gd name="connsiteY2182" fmla="*/ 1994308 h 3149653"/>
              <a:gd name="connsiteX2183" fmla="*/ 2423420 w 2656691"/>
              <a:gd name="connsiteY2183" fmla="*/ 1994308 h 3149653"/>
              <a:gd name="connsiteX2184" fmla="*/ 2419972 w 2656691"/>
              <a:gd name="connsiteY2184" fmla="*/ 1989716 h 3149653"/>
              <a:gd name="connsiteX2185" fmla="*/ 2417674 w 2656691"/>
              <a:gd name="connsiteY2185" fmla="*/ 1993160 h 3149653"/>
              <a:gd name="connsiteX2186" fmla="*/ 2423420 w 2656691"/>
              <a:gd name="connsiteY2186" fmla="*/ 1995457 h 3149653"/>
              <a:gd name="connsiteX2187" fmla="*/ 2425718 w 2656691"/>
              <a:gd name="connsiteY2187" fmla="*/ 2004642 h 3149653"/>
              <a:gd name="connsiteX2188" fmla="*/ 2406183 w 2656691"/>
              <a:gd name="connsiteY2188" fmla="*/ 1995457 h 3149653"/>
              <a:gd name="connsiteX2189" fmla="*/ 2417674 w 2656691"/>
              <a:gd name="connsiteY2189" fmla="*/ 2014975 h 3149653"/>
              <a:gd name="connsiteX2190" fmla="*/ 2424569 w 2656691"/>
              <a:gd name="connsiteY2190" fmla="*/ 2017271 h 3149653"/>
              <a:gd name="connsiteX2191" fmla="*/ 2425718 w 2656691"/>
              <a:gd name="connsiteY2191" fmla="*/ 2014975 h 3149653"/>
              <a:gd name="connsiteX2192" fmla="*/ 2444104 w 2656691"/>
              <a:gd name="connsiteY2192" fmla="*/ 2043678 h 3149653"/>
              <a:gd name="connsiteX2193" fmla="*/ 2448700 w 2656691"/>
              <a:gd name="connsiteY2193" fmla="*/ 2042530 h 3149653"/>
              <a:gd name="connsiteX2194" fmla="*/ 2450999 w 2656691"/>
              <a:gd name="connsiteY2194" fmla="*/ 2049419 h 3149653"/>
              <a:gd name="connsiteX2195" fmla="*/ 2444104 w 2656691"/>
              <a:gd name="connsiteY2195" fmla="*/ 2048271 h 3149653"/>
              <a:gd name="connsiteX2196" fmla="*/ 2452148 w 2656691"/>
              <a:gd name="connsiteY2196" fmla="*/ 2059752 h 3149653"/>
              <a:gd name="connsiteX2197" fmla="*/ 2449850 w 2656691"/>
              <a:gd name="connsiteY2197" fmla="*/ 2065493 h 3149653"/>
              <a:gd name="connsiteX2198" fmla="*/ 2454446 w 2656691"/>
              <a:gd name="connsiteY2198" fmla="*/ 2065493 h 3149653"/>
              <a:gd name="connsiteX2199" fmla="*/ 2450999 w 2656691"/>
              <a:gd name="connsiteY2199" fmla="*/ 2071233 h 3149653"/>
              <a:gd name="connsiteX2200" fmla="*/ 2456744 w 2656691"/>
              <a:gd name="connsiteY2200" fmla="*/ 2073530 h 3149653"/>
              <a:gd name="connsiteX2201" fmla="*/ 2449850 w 2656691"/>
              <a:gd name="connsiteY2201" fmla="*/ 2079270 h 3149653"/>
              <a:gd name="connsiteX2202" fmla="*/ 2455595 w 2656691"/>
              <a:gd name="connsiteY2202" fmla="*/ 2087307 h 3149653"/>
              <a:gd name="connsiteX2203" fmla="*/ 2453297 w 2656691"/>
              <a:gd name="connsiteY2203" fmla="*/ 2086159 h 3149653"/>
              <a:gd name="connsiteX2204" fmla="*/ 2452837 w 2656691"/>
              <a:gd name="connsiteY2204" fmla="*/ 2086159 h 3149653"/>
              <a:gd name="connsiteX2205" fmla="*/ 2452042 w 2656691"/>
              <a:gd name="connsiteY2205" fmla="*/ 2085277 h 3149653"/>
              <a:gd name="connsiteX2206" fmla="*/ 2451717 w 2656691"/>
              <a:gd name="connsiteY2206" fmla="*/ 2082571 h 3149653"/>
              <a:gd name="connsiteX2207" fmla="*/ 2448700 w 2656691"/>
              <a:gd name="connsiteY2207" fmla="*/ 2081567 h 3149653"/>
              <a:gd name="connsiteX2208" fmla="*/ 2452042 w 2656691"/>
              <a:gd name="connsiteY2208" fmla="*/ 2085277 h 3149653"/>
              <a:gd name="connsiteX2209" fmla="*/ 2452148 w 2656691"/>
              <a:gd name="connsiteY2209" fmla="*/ 2086159 h 3149653"/>
              <a:gd name="connsiteX2210" fmla="*/ 2452837 w 2656691"/>
              <a:gd name="connsiteY2210" fmla="*/ 2086159 h 3149653"/>
              <a:gd name="connsiteX2211" fmla="*/ 2459043 w 2656691"/>
              <a:gd name="connsiteY2211" fmla="*/ 2093048 h 3149653"/>
              <a:gd name="connsiteX2212" fmla="*/ 2456744 w 2656691"/>
              <a:gd name="connsiteY2212" fmla="*/ 2098789 h 3149653"/>
              <a:gd name="connsiteX2213" fmla="*/ 2460192 w 2656691"/>
              <a:gd name="connsiteY2213" fmla="*/ 2101085 h 3149653"/>
              <a:gd name="connsiteX2214" fmla="*/ 2452148 w 2656691"/>
              <a:gd name="connsiteY2214" fmla="*/ 2105677 h 3149653"/>
              <a:gd name="connsiteX2215" fmla="*/ 2445253 w 2656691"/>
              <a:gd name="connsiteY2215" fmla="*/ 2098789 h 3149653"/>
              <a:gd name="connsiteX2216" fmla="*/ 2440657 w 2656691"/>
              <a:gd name="connsiteY2216" fmla="*/ 2102233 h 3149653"/>
              <a:gd name="connsiteX2217" fmla="*/ 2454446 w 2656691"/>
              <a:gd name="connsiteY2217" fmla="*/ 2111418 h 3149653"/>
              <a:gd name="connsiteX2218" fmla="*/ 2462490 w 2656691"/>
              <a:gd name="connsiteY2218" fmla="*/ 2114862 h 3149653"/>
              <a:gd name="connsiteX2219" fmla="*/ 2456744 w 2656691"/>
              <a:gd name="connsiteY2219" fmla="*/ 2111418 h 3149653"/>
              <a:gd name="connsiteX2220" fmla="*/ 2454446 w 2656691"/>
              <a:gd name="connsiteY2220" fmla="*/ 2117159 h 3149653"/>
              <a:gd name="connsiteX2221" fmla="*/ 2460192 w 2656691"/>
              <a:gd name="connsiteY2221" fmla="*/ 2118307 h 3149653"/>
              <a:gd name="connsiteX2222" fmla="*/ 2457893 w 2656691"/>
              <a:gd name="connsiteY2222" fmla="*/ 2120603 h 3149653"/>
              <a:gd name="connsiteX2223" fmla="*/ 2465937 w 2656691"/>
              <a:gd name="connsiteY2223" fmla="*/ 2121751 h 3149653"/>
              <a:gd name="connsiteX2224" fmla="*/ 2462490 w 2656691"/>
              <a:gd name="connsiteY2224" fmla="*/ 2127492 h 3149653"/>
              <a:gd name="connsiteX2225" fmla="*/ 2471683 w 2656691"/>
              <a:gd name="connsiteY2225" fmla="*/ 2128640 h 3149653"/>
              <a:gd name="connsiteX2226" fmla="*/ 2467086 w 2656691"/>
              <a:gd name="connsiteY2226" fmla="*/ 2128640 h 3149653"/>
              <a:gd name="connsiteX2227" fmla="*/ 2465937 w 2656691"/>
              <a:gd name="connsiteY2227" fmla="*/ 2133233 h 3149653"/>
              <a:gd name="connsiteX2228" fmla="*/ 2473550 w 2656691"/>
              <a:gd name="connsiteY2228" fmla="*/ 2133807 h 3149653"/>
              <a:gd name="connsiteX2229" fmla="*/ 2478578 w 2656691"/>
              <a:gd name="connsiteY2229" fmla="*/ 2141269 h 3149653"/>
              <a:gd name="connsiteX2230" fmla="*/ 2475130 w 2656691"/>
              <a:gd name="connsiteY2230" fmla="*/ 2138973 h 3149653"/>
              <a:gd name="connsiteX2231" fmla="*/ 2472832 w 2656691"/>
              <a:gd name="connsiteY2231" fmla="*/ 2140121 h 3149653"/>
              <a:gd name="connsiteX2232" fmla="*/ 2498113 w 2656691"/>
              <a:gd name="connsiteY2232" fmla="*/ 2166528 h 3149653"/>
              <a:gd name="connsiteX2233" fmla="*/ 2496963 w 2656691"/>
              <a:gd name="connsiteY2233" fmla="*/ 2172269 h 3149653"/>
              <a:gd name="connsiteX2234" fmla="*/ 2477428 w 2656691"/>
              <a:gd name="connsiteY2234" fmla="*/ 2163084 h 3149653"/>
              <a:gd name="connsiteX2235" fmla="*/ 2477428 w 2656691"/>
              <a:gd name="connsiteY2235" fmla="*/ 2165380 h 3149653"/>
              <a:gd name="connsiteX2236" fmla="*/ 2495814 w 2656691"/>
              <a:gd name="connsiteY2236" fmla="*/ 2184899 h 3149653"/>
              <a:gd name="connsiteX2237" fmla="*/ 2508455 w 2656691"/>
              <a:gd name="connsiteY2237" fmla="*/ 2205565 h 3149653"/>
              <a:gd name="connsiteX2238" fmla="*/ 2511902 w 2656691"/>
              <a:gd name="connsiteY2238" fmla="*/ 2207861 h 3149653"/>
              <a:gd name="connsiteX2239" fmla="*/ 2507306 w 2656691"/>
              <a:gd name="connsiteY2239" fmla="*/ 2209009 h 3149653"/>
              <a:gd name="connsiteX2240" fmla="*/ 2506156 w 2656691"/>
              <a:gd name="connsiteY2240" fmla="*/ 2215898 h 3149653"/>
              <a:gd name="connsiteX2241" fmla="*/ 2510753 w 2656691"/>
              <a:gd name="connsiteY2241" fmla="*/ 2217046 h 3149653"/>
              <a:gd name="connsiteX2242" fmla="*/ 2508455 w 2656691"/>
              <a:gd name="connsiteY2242" fmla="*/ 2214750 h 3149653"/>
              <a:gd name="connsiteX2243" fmla="*/ 2518797 w 2656691"/>
              <a:gd name="connsiteY2243" fmla="*/ 2220491 h 3149653"/>
              <a:gd name="connsiteX2244" fmla="*/ 2516499 w 2656691"/>
              <a:gd name="connsiteY2244" fmla="*/ 2242305 h 3149653"/>
              <a:gd name="connsiteX2245" fmla="*/ 2511902 w 2656691"/>
              <a:gd name="connsiteY2245" fmla="*/ 2252638 h 3149653"/>
              <a:gd name="connsiteX2246" fmla="*/ 2479727 w 2656691"/>
              <a:gd name="connsiteY2246" fmla="*/ 2238861 h 3149653"/>
              <a:gd name="connsiteX2247" fmla="*/ 2485472 w 2656691"/>
              <a:gd name="connsiteY2247" fmla="*/ 2238861 h 3149653"/>
              <a:gd name="connsiteX2248" fmla="*/ 2477428 w 2656691"/>
              <a:gd name="connsiteY2248" fmla="*/ 2228528 h 3149653"/>
              <a:gd name="connsiteX2249" fmla="*/ 2452148 w 2656691"/>
              <a:gd name="connsiteY2249" fmla="*/ 2207861 h 3149653"/>
              <a:gd name="connsiteX2250" fmla="*/ 2437209 w 2656691"/>
              <a:gd name="connsiteY2250" fmla="*/ 2184899 h 3149653"/>
              <a:gd name="connsiteX2251" fmla="*/ 2438358 w 2656691"/>
              <a:gd name="connsiteY2251" fmla="*/ 2191787 h 3149653"/>
              <a:gd name="connsiteX2252" fmla="*/ 2426867 w 2656691"/>
              <a:gd name="connsiteY2252" fmla="*/ 2179158 h 3149653"/>
              <a:gd name="connsiteX2253" fmla="*/ 2416525 w 2656691"/>
              <a:gd name="connsiteY2253" fmla="*/ 2166528 h 3149653"/>
              <a:gd name="connsiteX2254" fmla="*/ 2418823 w 2656691"/>
              <a:gd name="connsiteY2254" fmla="*/ 2163084 h 3149653"/>
              <a:gd name="connsiteX2255" fmla="*/ 2411929 w 2656691"/>
              <a:gd name="connsiteY2255" fmla="*/ 2158492 h 3149653"/>
              <a:gd name="connsiteX2256" fmla="*/ 2409630 w 2656691"/>
              <a:gd name="connsiteY2256" fmla="*/ 2153899 h 3149653"/>
              <a:gd name="connsiteX2257" fmla="*/ 2413078 w 2656691"/>
              <a:gd name="connsiteY2257" fmla="*/ 2157343 h 3149653"/>
              <a:gd name="connsiteX2258" fmla="*/ 2406183 w 2656691"/>
              <a:gd name="connsiteY2258" fmla="*/ 2151603 h 3149653"/>
              <a:gd name="connsiteX2259" fmla="*/ 2392394 w 2656691"/>
              <a:gd name="connsiteY2259" fmla="*/ 2127492 h 3149653"/>
              <a:gd name="connsiteX2260" fmla="*/ 2372859 w 2656691"/>
              <a:gd name="connsiteY2260" fmla="*/ 2118307 h 3149653"/>
              <a:gd name="connsiteX2261" fmla="*/ 2365964 w 2656691"/>
              <a:gd name="connsiteY2261" fmla="*/ 2125196 h 3149653"/>
              <a:gd name="connsiteX2262" fmla="*/ 2370560 w 2656691"/>
              <a:gd name="connsiteY2262" fmla="*/ 2127492 h 3149653"/>
              <a:gd name="connsiteX2263" fmla="*/ 2376306 w 2656691"/>
              <a:gd name="connsiteY2263" fmla="*/ 2125196 h 3149653"/>
              <a:gd name="connsiteX2264" fmla="*/ 2384350 w 2656691"/>
              <a:gd name="connsiteY2264" fmla="*/ 2137825 h 3149653"/>
              <a:gd name="connsiteX2265" fmla="*/ 2382052 w 2656691"/>
              <a:gd name="connsiteY2265" fmla="*/ 2141270 h 3149653"/>
              <a:gd name="connsiteX2266" fmla="*/ 2386648 w 2656691"/>
              <a:gd name="connsiteY2266" fmla="*/ 2145862 h 3149653"/>
              <a:gd name="connsiteX2267" fmla="*/ 2388946 w 2656691"/>
              <a:gd name="connsiteY2267" fmla="*/ 2143566 h 3149653"/>
              <a:gd name="connsiteX2268" fmla="*/ 2387797 w 2656691"/>
              <a:gd name="connsiteY2268" fmla="*/ 2148158 h 3149653"/>
              <a:gd name="connsiteX2269" fmla="*/ 2376306 w 2656691"/>
              <a:gd name="connsiteY2269" fmla="*/ 2144714 h 3149653"/>
              <a:gd name="connsiteX2270" fmla="*/ 2387797 w 2656691"/>
              <a:gd name="connsiteY2270" fmla="*/ 2157343 h 3149653"/>
              <a:gd name="connsiteX2271" fmla="*/ 2383201 w 2656691"/>
              <a:gd name="connsiteY2271" fmla="*/ 2159640 h 3149653"/>
              <a:gd name="connsiteX2272" fmla="*/ 2388946 w 2656691"/>
              <a:gd name="connsiteY2272" fmla="*/ 2171121 h 3149653"/>
              <a:gd name="connsiteX2273" fmla="*/ 2383201 w 2656691"/>
              <a:gd name="connsiteY2273" fmla="*/ 2171121 h 3149653"/>
              <a:gd name="connsiteX2274" fmla="*/ 2384350 w 2656691"/>
              <a:gd name="connsiteY2274" fmla="*/ 2181454 h 3149653"/>
              <a:gd name="connsiteX2275" fmla="*/ 2387797 w 2656691"/>
              <a:gd name="connsiteY2275" fmla="*/ 2181454 h 3149653"/>
              <a:gd name="connsiteX2276" fmla="*/ 2391244 w 2656691"/>
              <a:gd name="connsiteY2276" fmla="*/ 2194084 h 3149653"/>
              <a:gd name="connsiteX2277" fmla="*/ 2391244 w 2656691"/>
              <a:gd name="connsiteY2277" fmla="*/ 2206713 h 3149653"/>
              <a:gd name="connsiteX2278" fmla="*/ 2372859 w 2656691"/>
              <a:gd name="connsiteY2278" fmla="*/ 2186047 h 3149653"/>
              <a:gd name="connsiteX2279" fmla="*/ 2363666 w 2656691"/>
              <a:gd name="connsiteY2279" fmla="*/ 2175714 h 3149653"/>
              <a:gd name="connsiteX2280" fmla="*/ 2352174 w 2656691"/>
              <a:gd name="connsiteY2280" fmla="*/ 2166528 h 3149653"/>
              <a:gd name="connsiteX2281" fmla="*/ 2340683 w 2656691"/>
              <a:gd name="connsiteY2281" fmla="*/ 2153899 h 3149653"/>
              <a:gd name="connsiteX2282" fmla="*/ 2328043 w 2656691"/>
              <a:gd name="connsiteY2282" fmla="*/ 2141270 h 3149653"/>
              <a:gd name="connsiteX2283" fmla="*/ 2339534 w 2656691"/>
              <a:gd name="connsiteY2283" fmla="*/ 2150455 h 3149653"/>
              <a:gd name="connsiteX2284" fmla="*/ 2322297 w 2656691"/>
              <a:gd name="connsiteY2284" fmla="*/ 2134381 h 3149653"/>
              <a:gd name="connsiteX2285" fmla="*/ 2314253 w 2656691"/>
              <a:gd name="connsiteY2285" fmla="*/ 2130936 h 3149653"/>
              <a:gd name="connsiteX2286" fmla="*/ 2324596 w 2656691"/>
              <a:gd name="connsiteY2286" fmla="*/ 2133233 h 3149653"/>
              <a:gd name="connsiteX2287" fmla="*/ 2308508 w 2656691"/>
              <a:gd name="connsiteY2287" fmla="*/ 2127492 h 3149653"/>
              <a:gd name="connsiteX2288" fmla="*/ 2310806 w 2656691"/>
              <a:gd name="connsiteY2288" fmla="*/ 2122899 h 3149653"/>
              <a:gd name="connsiteX2289" fmla="*/ 2307359 w 2656691"/>
              <a:gd name="connsiteY2289" fmla="*/ 2117159 h 3149653"/>
              <a:gd name="connsiteX2290" fmla="*/ 2305060 w 2656691"/>
              <a:gd name="connsiteY2290" fmla="*/ 2114862 h 3149653"/>
              <a:gd name="connsiteX2291" fmla="*/ 2297017 w 2656691"/>
              <a:gd name="connsiteY2291" fmla="*/ 2116011 h 3149653"/>
              <a:gd name="connsiteX2292" fmla="*/ 2298166 w 2656691"/>
              <a:gd name="connsiteY2292" fmla="*/ 2118307 h 3149653"/>
              <a:gd name="connsiteX2293" fmla="*/ 2303911 w 2656691"/>
              <a:gd name="connsiteY2293" fmla="*/ 2119455 h 3149653"/>
              <a:gd name="connsiteX2294" fmla="*/ 2307359 w 2656691"/>
              <a:gd name="connsiteY2294" fmla="*/ 2124048 h 3149653"/>
              <a:gd name="connsiteX2295" fmla="*/ 2299315 w 2656691"/>
              <a:gd name="connsiteY2295" fmla="*/ 2119455 h 3149653"/>
              <a:gd name="connsiteX2296" fmla="*/ 2298166 w 2656691"/>
              <a:gd name="connsiteY2296" fmla="*/ 2126344 h 3149653"/>
              <a:gd name="connsiteX2297" fmla="*/ 2290122 w 2656691"/>
              <a:gd name="connsiteY2297" fmla="*/ 2127492 h 3149653"/>
              <a:gd name="connsiteX2298" fmla="*/ 2306210 w 2656691"/>
              <a:gd name="connsiteY2298" fmla="*/ 2136677 h 3149653"/>
              <a:gd name="connsiteX2299" fmla="*/ 2310806 w 2656691"/>
              <a:gd name="connsiteY2299" fmla="*/ 2141270 h 3149653"/>
              <a:gd name="connsiteX2300" fmla="*/ 2314253 w 2656691"/>
              <a:gd name="connsiteY2300" fmla="*/ 2138973 h 3149653"/>
              <a:gd name="connsiteX2301" fmla="*/ 2315403 w 2656691"/>
              <a:gd name="connsiteY2301" fmla="*/ 2144714 h 3149653"/>
              <a:gd name="connsiteX2302" fmla="*/ 2339534 w 2656691"/>
              <a:gd name="connsiteY2302" fmla="*/ 2168825 h 3149653"/>
              <a:gd name="connsiteX2303" fmla="*/ 2348727 w 2656691"/>
              <a:gd name="connsiteY2303" fmla="*/ 2181454 h 3149653"/>
              <a:gd name="connsiteX2304" fmla="*/ 2356771 w 2656691"/>
              <a:gd name="connsiteY2304" fmla="*/ 2194084 h 3149653"/>
              <a:gd name="connsiteX2305" fmla="*/ 2341832 w 2656691"/>
              <a:gd name="connsiteY2305" fmla="*/ 2187195 h 3149653"/>
              <a:gd name="connsiteX2306" fmla="*/ 2345280 w 2656691"/>
              <a:gd name="connsiteY2306" fmla="*/ 2192936 h 3149653"/>
              <a:gd name="connsiteX2307" fmla="*/ 2349876 w 2656691"/>
              <a:gd name="connsiteY2307" fmla="*/ 2198676 h 3149653"/>
              <a:gd name="connsiteX2308" fmla="*/ 2348727 w 2656691"/>
              <a:gd name="connsiteY2308" fmla="*/ 2205565 h 3149653"/>
              <a:gd name="connsiteX2309" fmla="*/ 2356771 w 2656691"/>
              <a:gd name="connsiteY2309" fmla="*/ 2213602 h 3149653"/>
              <a:gd name="connsiteX2310" fmla="*/ 2359069 w 2656691"/>
              <a:gd name="connsiteY2310" fmla="*/ 2221639 h 3149653"/>
              <a:gd name="connsiteX2311" fmla="*/ 2353324 w 2656691"/>
              <a:gd name="connsiteY2311" fmla="*/ 2217046 h 3149653"/>
              <a:gd name="connsiteX2312" fmla="*/ 2351025 w 2656691"/>
              <a:gd name="connsiteY2312" fmla="*/ 2222787 h 3149653"/>
              <a:gd name="connsiteX2313" fmla="*/ 2322297 w 2656691"/>
              <a:gd name="connsiteY2313" fmla="*/ 2207861 h 3149653"/>
              <a:gd name="connsiteX2314" fmla="*/ 2299315 w 2656691"/>
              <a:gd name="connsiteY2314" fmla="*/ 2188343 h 3149653"/>
              <a:gd name="connsiteX2315" fmla="*/ 2271736 w 2656691"/>
              <a:gd name="connsiteY2315" fmla="*/ 2164232 h 3149653"/>
              <a:gd name="connsiteX2316" fmla="*/ 2247605 w 2656691"/>
              <a:gd name="connsiteY2316" fmla="*/ 2143566 h 3149653"/>
              <a:gd name="connsiteX2317" fmla="*/ 2251052 w 2656691"/>
              <a:gd name="connsiteY2317" fmla="*/ 2142418 h 3149653"/>
              <a:gd name="connsiteX2318" fmla="*/ 2240710 w 2656691"/>
              <a:gd name="connsiteY2318" fmla="*/ 2136677 h 3149653"/>
              <a:gd name="connsiteX2319" fmla="*/ 2243008 w 2656691"/>
              <a:gd name="connsiteY2319" fmla="*/ 2130936 h 3149653"/>
              <a:gd name="connsiteX2320" fmla="*/ 2226920 w 2656691"/>
              <a:gd name="connsiteY2320" fmla="*/ 2120603 h 3149653"/>
              <a:gd name="connsiteX2321" fmla="*/ 2207385 w 2656691"/>
              <a:gd name="connsiteY2321" fmla="*/ 2113714 h 3149653"/>
              <a:gd name="connsiteX2322" fmla="*/ 2198192 w 2656691"/>
              <a:gd name="connsiteY2322" fmla="*/ 2107974 h 3149653"/>
              <a:gd name="connsiteX2323" fmla="*/ 2192447 w 2656691"/>
              <a:gd name="connsiteY2323" fmla="*/ 2088455 h 3149653"/>
              <a:gd name="connsiteX2324" fmla="*/ 2187850 w 2656691"/>
              <a:gd name="connsiteY2324" fmla="*/ 2080418 h 3149653"/>
              <a:gd name="connsiteX2325" fmla="*/ 2180956 w 2656691"/>
              <a:gd name="connsiteY2325" fmla="*/ 2074678 h 3149653"/>
              <a:gd name="connsiteX2326" fmla="*/ 2183254 w 2656691"/>
              <a:gd name="connsiteY2326" fmla="*/ 2079270 h 3149653"/>
              <a:gd name="connsiteX2327" fmla="*/ 2174061 w 2656691"/>
              <a:gd name="connsiteY2327" fmla="*/ 2079270 h 3149653"/>
              <a:gd name="connsiteX2328" fmla="*/ 2169464 w 2656691"/>
              <a:gd name="connsiteY2328" fmla="*/ 2074678 h 3149653"/>
              <a:gd name="connsiteX2329" fmla="*/ 2168315 w 2656691"/>
              <a:gd name="connsiteY2329" fmla="*/ 2066641 h 3149653"/>
              <a:gd name="connsiteX2330" fmla="*/ 2160271 w 2656691"/>
              <a:gd name="connsiteY2330" fmla="*/ 2067789 h 3149653"/>
              <a:gd name="connsiteX2331" fmla="*/ 2152228 w 2656691"/>
              <a:gd name="connsiteY2331" fmla="*/ 2045974 h 3149653"/>
              <a:gd name="connsiteX2332" fmla="*/ 2144184 w 2656691"/>
              <a:gd name="connsiteY2332" fmla="*/ 2037938 h 3149653"/>
              <a:gd name="connsiteX2333" fmla="*/ 2133842 w 2656691"/>
              <a:gd name="connsiteY2333" fmla="*/ 2029901 h 3149653"/>
              <a:gd name="connsiteX2334" fmla="*/ 2125798 w 2656691"/>
              <a:gd name="connsiteY2334" fmla="*/ 2021864 h 3149653"/>
              <a:gd name="connsiteX2335" fmla="*/ 2108561 w 2656691"/>
              <a:gd name="connsiteY2335" fmla="*/ 2021864 h 3149653"/>
              <a:gd name="connsiteX2336" fmla="*/ 2103965 w 2656691"/>
              <a:gd name="connsiteY2336" fmla="*/ 2008086 h 3149653"/>
              <a:gd name="connsiteX2337" fmla="*/ 2099368 w 2656691"/>
              <a:gd name="connsiteY2337" fmla="*/ 2002345 h 3149653"/>
              <a:gd name="connsiteX2338" fmla="*/ 2092473 w 2656691"/>
              <a:gd name="connsiteY2338" fmla="*/ 1996605 h 3149653"/>
              <a:gd name="connsiteX2339" fmla="*/ 2074087 w 2656691"/>
              <a:gd name="connsiteY2339" fmla="*/ 1978235 h 3149653"/>
              <a:gd name="connsiteX2340" fmla="*/ 2066044 w 2656691"/>
              <a:gd name="connsiteY2340" fmla="*/ 1974790 h 3149653"/>
              <a:gd name="connsiteX2341" fmla="*/ 2072938 w 2656691"/>
              <a:gd name="connsiteY2341" fmla="*/ 1981679 h 3149653"/>
              <a:gd name="connsiteX2342" fmla="*/ 2072938 w 2656691"/>
              <a:gd name="connsiteY2342" fmla="*/ 1985123 h 3149653"/>
              <a:gd name="connsiteX2343" fmla="*/ 2078684 w 2656691"/>
              <a:gd name="connsiteY2343" fmla="*/ 1989716 h 3149653"/>
              <a:gd name="connsiteX2344" fmla="*/ 2076386 w 2656691"/>
              <a:gd name="connsiteY2344" fmla="*/ 1996605 h 3149653"/>
              <a:gd name="connsiteX2345" fmla="*/ 2086728 w 2656691"/>
              <a:gd name="connsiteY2345" fmla="*/ 2004642 h 3149653"/>
              <a:gd name="connsiteX2346" fmla="*/ 2079833 w 2656691"/>
              <a:gd name="connsiteY2346" fmla="*/ 2002345 h 3149653"/>
              <a:gd name="connsiteX2347" fmla="*/ 2080982 w 2656691"/>
              <a:gd name="connsiteY2347" fmla="*/ 2008086 h 3149653"/>
              <a:gd name="connsiteX2348" fmla="*/ 2093623 w 2656691"/>
              <a:gd name="connsiteY2348" fmla="*/ 2011530 h 3149653"/>
              <a:gd name="connsiteX2349" fmla="*/ 2107412 w 2656691"/>
              <a:gd name="connsiteY2349" fmla="*/ 2032197 h 3149653"/>
              <a:gd name="connsiteX2350" fmla="*/ 2112008 w 2656691"/>
              <a:gd name="connsiteY2350" fmla="*/ 2033345 h 3149653"/>
              <a:gd name="connsiteX2351" fmla="*/ 2109710 w 2656691"/>
              <a:gd name="connsiteY2351" fmla="*/ 2041382 h 3149653"/>
              <a:gd name="connsiteX2352" fmla="*/ 2114307 w 2656691"/>
              <a:gd name="connsiteY2352" fmla="*/ 2039086 h 3149653"/>
              <a:gd name="connsiteX2353" fmla="*/ 2124649 w 2656691"/>
              <a:gd name="connsiteY2353" fmla="*/ 2048271 h 3149653"/>
              <a:gd name="connsiteX2354" fmla="*/ 2121201 w 2656691"/>
              <a:gd name="connsiteY2354" fmla="*/ 2050567 h 3149653"/>
              <a:gd name="connsiteX2355" fmla="*/ 2130394 w 2656691"/>
              <a:gd name="connsiteY2355" fmla="*/ 2058604 h 3149653"/>
              <a:gd name="connsiteX2356" fmla="*/ 2137289 w 2656691"/>
              <a:gd name="connsiteY2356" fmla="*/ 2067789 h 3149653"/>
              <a:gd name="connsiteX2357" fmla="*/ 2134991 w 2656691"/>
              <a:gd name="connsiteY2357" fmla="*/ 2073530 h 3149653"/>
              <a:gd name="connsiteX2358" fmla="*/ 2141885 w 2656691"/>
              <a:gd name="connsiteY2358" fmla="*/ 2080418 h 3149653"/>
              <a:gd name="connsiteX2359" fmla="*/ 2147631 w 2656691"/>
              <a:gd name="connsiteY2359" fmla="*/ 2078122 h 3149653"/>
              <a:gd name="connsiteX2360" fmla="*/ 2139587 w 2656691"/>
              <a:gd name="connsiteY2360" fmla="*/ 2083863 h 3149653"/>
              <a:gd name="connsiteX2361" fmla="*/ 2143035 w 2656691"/>
              <a:gd name="connsiteY2361" fmla="*/ 2087307 h 3149653"/>
              <a:gd name="connsiteX2362" fmla="*/ 2147631 w 2656691"/>
              <a:gd name="connsiteY2362" fmla="*/ 2085011 h 3149653"/>
              <a:gd name="connsiteX2363" fmla="*/ 2145333 w 2656691"/>
              <a:gd name="connsiteY2363" fmla="*/ 2089604 h 3149653"/>
              <a:gd name="connsiteX2364" fmla="*/ 2152228 w 2656691"/>
              <a:gd name="connsiteY2364" fmla="*/ 2086159 h 3149653"/>
              <a:gd name="connsiteX2365" fmla="*/ 2154526 w 2656691"/>
              <a:gd name="connsiteY2365" fmla="*/ 2089604 h 3149653"/>
              <a:gd name="connsiteX2366" fmla="*/ 2154526 w 2656691"/>
              <a:gd name="connsiteY2366" fmla="*/ 2093048 h 3149653"/>
              <a:gd name="connsiteX2367" fmla="*/ 2151078 w 2656691"/>
              <a:gd name="connsiteY2367" fmla="*/ 2091900 h 3149653"/>
              <a:gd name="connsiteX2368" fmla="*/ 2155675 w 2656691"/>
              <a:gd name="connsiteY2368" fmla="*/ 2098789 h 3149653"/>
              <a:gd name="connsiteX2369" fmla="*/ 2154526 w 2656691"/>
              <a:gd name="connsiteY2369" fmla="*/ 2093048 h 3149653"/>
              <a:gd name="connsiteX2370" fmla="*/ 2164868 w 2656691"/>
              <a:gd name="connsiteY2370" fmla="*/ 2096492 h 3149653"/>
              <a:gd name="connsiteX2371" fmla="*/ 2161421 w 2656691"/>
              <a:gd name="connsiteY2371" fmla="*/ 2102233 h 3149653"/>
              <a:gd name="connsiteX2372" fmla="*/ 2155675 w 2656691"/>
              <a:gd name="connsiteY2372" fmla="*/ 2103381 h 3149653"/>
              <a:gd name="connsiteX2373" fmla="*/ 2163719 w 2656691"/>
              <a:gd name="connsiteY2373" fmla="*/ 2111418 h 3149653"/>
              <a:gd name="connsiteX2374" fmla="*/ 2162570 w 2656691"/>
              <a:gd name="connsiteY2374" fmla="*/ 2104529 h 3149653"/>
              <a:gd name="connsiteX2375" fmla="*/ 2176359 w 2656691"/>
              <a:gd name="connsiteY2375" fmla="*/ 2113714 h 3149653"/>
              <a:gd name="connsiteX2376" fmla="*/ 2177508 w 2656691"/>
              <a:gd name="connsiteY2376" fmla="*/ 2122899 h 3149653"/>
              <a:gd name="connsiteX2377" fmla="*/ 2186701 w 2656691"/>
              <a:gd name="connsiteY2377" fmla="*/ 2128640 h 3149653"/>
              <a:gd name="connsiteX2378" fmla="*/ 2190149 w 2656691"/>
              <a:gd name="connsiteY2378" fmla="*/ 2137825 h 3149653"/>
              <a:gd name="connsiteX2379" fmla="*/ 2184403 w 2656691"/>
              <a:gd name="connsiteY2379" fmla="*/ 2133233 h 3149653"/>
              <a:gd name="connsiteX2380" fmla="*/ 2177508 w 2656691"/>
              <a:gd name="connsiteY2380" fmla="*/ 2133233 h 3149653"/>
              <a:gd name="connsiteX2381" fmla="*/ 2179806 w 2656691"/>
              <a:gd name="connsiteY2381" fmla="*/ 2140121 h 3149653"/>
              <a:gd name="connsiteX2382" fmla="*/ 2195894 w 2656691"/>
              <a:gd name="connsiteY2382" fmla="*/ 2147010 h 3149653"/>
              <a:gd name="connsiteX2383" fmla="*/ 2190149 w 2656691"/>
              <a:gd name="connsiteY2383" fmla="*/ 2149306 h 3149653"/>
              <a:gd name="connsiteX2384" fmla="*/ 2183254 w 2656691"/>
              <a:gd name="connsiteY2384" fmla="*/ 2147010 h 3149653"/>
              <a:gd name="connsiteX2385" fmla="*/ 2190149 w 2656691"/>
              <a:gd name="connsiteY2385" fmla="*/ 2159640 h 3149653"/>
              <a:gd name="connsiteX2386" fmla="*/ 2198192 w 2656691"/>
              <a:gd name="connsiteY2386" fmla="*/ 2168825 h 3149653"/>
              <a:gd name="connsiteX2387" fmla="*/ 2210833 w 2656691"/>
              <a:gd name="connsiteY2387" fmla="*/ 2175714 h 3149653"/>
              <a:gd name="connsiteX2388" fmla="*/ 2202789 w 2656691"/>
              <a:gd name="connsiteY2388" fmla="*/ 2175714 h 3149653"/>
              <a:gd name="connsiteX2389" fmla="*/ 2218877 w 2656691"/>
              <a:gd name="connsiteY2389" fmla="*/ 2190639 h 3149653"/>
              <a:gd name="connsiteX2390" fmla="*/ 2217727 w 2656691"/>
              <a:gd name="connsiteY2390" fmla="*/ 2187195 h 3149653"/>
              <a:gd name="connsiteX2391" fmla="*/ 2222324 w 2656691"/>
              <a:gd name="connsiteY2391" fmla="*/ 2188343 h 3149653"/>
              <a:gd name="connsiteX2392" fmla="*/ 2224622 w 2656691"/>
              <a:gd name="connsiteY2392" fmla="*/ 2198676 h 3149653"/>
              <a:gd name="connsiteX2393" fmla="*/ 2234964 w 2656691"/>
              <a:gd name="connsiteY2393" fmla="*/ 2204417 h 3149653"/>
              <a:gd name="connsiteX2394" fmla="*/ 2233815 w 2656691"/>
              <a:gd name="connsiteY2394" fmla="*/ 2211306 h 3149653"/>
              <a:gd name="connsiteX2395" fmla="*/ 2241859 w 2656691"/>
              <a:gd name="connsiteY2395" fmla="*/ 2204417 h 3149653"/>
              <a:gd name="connsiteX2396" fmla="*/ 2243008 w 2656691"/>
              <a:gd name="connsiteY2396" fmla="*/ 2222787 h 3149653"/>
              <a:gd name="connsiteX2397" fmla="*/ 2246455 w 2656691"/>
              <a:gd name="connsiteY2397" fmla="*/ 2220491 h 3149653"/>
              <a:gd name="connsiteX2398" fmla="*/ 2244157 w 2656691"/>
              <a:gd name="connsiteY2398" fmla="*/ 2225083 h 3149653"/>
              <a:gd name="connsiteX2399" fmla="*/ 2249903 w 2656691"/>
              <a:gd name="connsiteY2399" fmla="*/ 2233120 h 3149653"/>
              <a:gd name="connsiteX2400" fmla="*/ 2255648 w 2656691"/>
              <a:gd name="connsiteY2400" fmla="*/ 2231972 h 3149653"/>
              <a:gd name="connsiteX2401" fmla="*/ 2253350 w 2656691"/>
              <a:gd name="connsiteY2401" fmla="*/ 2236565 h 3149653"/>
              <a:gd name="connsiteX2402" fmla="*/ 2260245 w 2656691"/>
              <a:gd name="connsiteY2402" fmla="*/ 2245750 h 3149653"/>
              <a:gd name="connsiteX2403" fmla="*/ 2265990 w 2656691"/>
              <a:gd name="connsiteY2403" fmla="*/ 2244602 h 3149653"/>
              <a:gd name="connsiteX2404" fmla="*/ 2270587 w 2656691"/>
              <a:gd name="connsiteY2404" fmla="*/ 2250342 h 3149653"/>
              <a:gd name="connsiteX2405" fmla="*/ 2265990 w 2656691"/>
              <a:gd name="connsiteY2405" fmla="*/ 2251490 h 3149653"/>
              <a:gd name="connsiteX2406" fmla="*/ 2288973 w 2656691"/>
              <a:gd name="connsiteY2406" fmla="*/ 2285934 h 3149653"/>
              <a:gd name="connsiteX2407" fmla="*/ 2292420 w 2656691"/>
              <a:gd name="connsiteY2407" fmla="*/ 2283638 h 3149653"/>
              <a:gd name="connsiteX2408" fmla="*/ 2293569 w 2656691"/>
              <a:gd name="connsiteY2408" fmla="*/ 2289379 h 3149653"/>
              <a:gd name="connsiteX2409" fmla="*/ 2291271 w 2656691"/>
              <a:gd name="connsiteY2409" fmla="*/ 2291675 h 3149653"/>
              <a:gd name="connsiteX2410" fmla="*/ 2299315 w 2656691"/>
              <a:gd name="connsiteY2410" fmla="*/ 2300860 h 3149653"/>
              <a:gd name="connsiteX2411" fmla="*/ 2297017 w 2656691"/>
              <a:gd name="connsiteY2411" fmla="*/ 2305453 h 3149653"/>
              <a:gd name="connsiteX2412" fmla="*/ 2307359 w 2656691"/>
              <a:gd name="connsiteY2412" fmla="*/ 2316934 h 3149653"/>
              <a:gd name="connsiteX2413" fmla="*/ 2308508 w 2656691"/>
              <a:gd name="connsiteY2413" fmla="*/ 2314638 h 3149653"/>
              <a:gd name="connsiteX2414" fmla="*/ 2306210 w 2656691"/>
              <a:gd name="connsiteY2414" fmla="*/ 2307749 h 3149653"/>
              <a:gd name="connsiteX2415" fmla="*/ 2316552 w 2656691"/>
              <a:gd name="connsiteY2415" fmla="*/ 2313490 h 3149653"/>
              <a:gd name="connsiteX2416" fmla="*/ 2309657 w 2656691"/>
              <a:gd name="connsiteY2416" fmla="*/ 2314638 h 3149653"/>
              <a:gd name="connsiteX2417" fmla="*/ 2339534 w 2656691"/>
              <a:gd name="connsiteY2417" fmla="*/ 2346785 h 3149653"/>
              <a:gd name="connsiteX2418" fmla="*/ 2344131 w 2656691"/>
              <a:gd name="connsiteY2418" fmla="*/ 2350230 h 3149653"/>
              <a:gd name="connsiteX2419" fmla="*/ 2331490 w 2656691"/>
              <a:gd name="connsiteY2419" fmla="*/ 2347934 h 3149653"/>
              <a:gd name="connsiteX2420" fmla="*/ 2348727 w 2656691"/>
              <a:gd name="connsiteY2420" fmla="*/ 2367452 h 3149653"/>
              <a:gd name="connsiteX2421" fmla="*/ 2347578 w 2656691"/>
              <a:gd name="connsiteY2421" fmla="*/ 2366304 h 3149653"/>
              <a:gd name="connsiteX2422" fmla="*/ 2337236 w 2656691"/>
              <a:gd name="connsiteY2422" fmla="*/ 2364007 h 3149653"/>
              <a:gd name="connsiteX2423" fmla="*/ 2349876 w 2656691"/>
              <a:gd name="connsiteY2423" fmla="*/ 2373193 h 3149653"/>
              <a:gd name="connsiteX2424" fmla="*/ 2348727 w 2656691"/>
              <a:gd name="connsiteY2424" fmla="*/ 2376637 h 3149653"/>
              <a:gd name="connsiteX2425" fmla="*/ 2379753 w 2656691"/>
              <a:gd name="connsiteY2425" fmla="*/ 2398451 h 3149653"/>
              <a:gd name="connsiteX2426" fmla="*/ 2374008 w 2656691"/>
              <a:gd name="connsiteY2426" fmla="*/ 2403044 h 3149653"/>
              <a:gd name="connsiteX2427" fmla="*/ 2375157 w 2656691"/>
              <a:gd name="connsiteY2427" fmla="*/ 2399600 h 3149653"/>
              <a:gd name="connsiteX2428" fmla="*/ 2371709 w 2656691"/>
              <a:gd name="connsiteY2428" fmla="*/ 2399600 h 3149653"/>
              <a:gd name="connsiteX2429" fmla="*/ 2375157 w 2656691"/>
              <a:gd name="connsiteY2429" fmla="*/ 2406488 h 3149653"/>
              <a:gd name="connsiteX2430" fmla="*/ 2379753 w 2656691"/>
              <a:gd name="connsiteY2430" fmla="*/ 2405340 h 3149653"/>
              <a:gd name="connsiteX2431" fmla="*/ 2379753 w 2656691"/>
              <a:gd name="connsiteY2431" fmla="*/ 2413377 h 3149653"/>
              <a:gd name="connsiteX2432" fmla="*/ 2383201 w 2656691"/>
              <a:gd name="connsiteY2432" fmla="*/ 2413377 h 3149653"/>
              <a:gd name="connsiteX2433" fmla="*/ 2383201 w 2656691"/>
              <a:gd name="connsiteY2433" fmla="*/ 2407637 h 3149653"/>
              <a:gd name="connsiteX2434" fmla="*/ 2380903 w 2656691"/>
              <a:gd name="connsiteY2434" fmla="*/ 2403045 h 3149653"/>
              <a:gd name="connsiteX2435" fmla="*/ 2387653 w 2656691"/>
              <a:gd name="connsiteY2435" fmla="*/ 2410220 h 3149653"/>
              <a:gd name="connsiteX2436" fmla="*/ 2393543 w 2656691"/>
              <a:gd name="connsiteY2436" fmla="*/ 2415673 h 3149653"/>
              <a:gd name="connsiteX2437" fmla="*/ 2380902 w 2656691"/>
              <a:gd name="connsiteY2437" fmla="*/ 2416822 h 3149653"/>
              <a:gd name="connsiteX2438" fmla="*/ 2391244 w 2656691"/>
              <a:gd name="connsiteY2438" fmla="*/ 2428303 h 3149653"/>
              <a:gd name="connsiteX2439" fmla="*/ 2394692 w 2656691"/>
              <a:gd name="connsiteY2439" fmla="*/ 2437488 h 3149653"/>
              <a:gd name="connsiteX2440" fmla="*/ 2402736 w 2656691"/>
              <a:gd name="connsiteY2440" fmla="*/ 2444377 h 3149653"/>
              <a:gd name="connsiteX2441" fmla="*/ 2396990 w 2656691"/>
              <a:gd name="connsiteY2441" fmla="*/ 2443229 h 3149653"/>
              <a:gd name="connsiteX2442" fmla="*/ 2402736 w 2656691"/>
              <a:gd name="connsiteY2442" fmla="*/ 2448969 h 3149653"/>
              <a:gd name="connsiteX2443" fmla="*/ 2406183 w 2656691"/>
              <a:gd name="connsiteY2443" fmla="*/ 2446673 h 3149653"/>
              <a:gd name="connsiteX2444" fmla="*/ 2416525 w 2656691"/>
              <a:gd name="connsiteY2444" fmla="*/ 2455858 h 3149653"/>
              <a:gd name="connsiteX2445" fmla="*/ 2422271 w 2656691"/>
              <a:gd name="connsiteY2445" fmla="*/ 2473080 h 3149653"/>
              <a:gd name="connsiteX2446" fmla="*/ 2429165 w 2656691"/>
              <a:gd name="connsiteY2446" fmla="*/ 2476525 h 3149653"/>
              <a:gd name="connsiteX2447" fmla="*/ 2414227 w 2656691"/>
              <a:gd name="connsiteY2447" fmla="*/ 2477673 h 3149653"/>
              <a:gd name="connsiteX2448" fmla="*/ 2436060 w 2656691"/>
              <a:gd name="connsiteY2448" fmla="*/ 2498339 h 3149653"/>
              <a:gd name="connsiteX2449" fmla="*/ 2455595 w 2656691"/>
              <a:gd name="connsiteY2449" fmla="*/ 2520154 h 3149653"/>
              <a:gd name="connsiteX2450" fmla="*/ 2438358 w 2656691"/>
              <a:gd name="connsiteY2450" fmla="*/ 2493747 h 3149653"/>
              <a:gd name="connsiteX2451" fmla="*/ 2433762 w 2656691"/>
              <a:gd name="connsiteY2451" fmla="*/ 2492598 h 3149653"/>
              <a:gd name="connsiteX2452" fmla="*/ 2436060 w 2656691"/>
              <a:gd name="connsiteY2452" fmla="*/ 2490302 h 3149653"/>
              <a:gd name="connsiteX2453" fmla="*/ 2419972 w 2656691"/>
              <a:gd name="connsiteY2453" fmla="*/ 2479969 h 3149653"/>
              <a:gd name="connsiteX2454" fmla="*/ 2442955 w 2656691"/>
              <a:gd name="connsiteY2454" fmla="*/ 2490302 h 3149653"/>
              <a:gd name="connsiteX2455" fmla="*/ 2437209 w 2656691"/>
              <a:gd name="connsiteY2455" fmla="*/ 2491450 h 3149653"/>
              <a:gd name="connsiteX2456" fmla="*/ 2454446 w 2656691"/>
              <a:gd name="connsiteY2456" fmla="*/ 2499487 h 3149653"/>
              <a:gd name="connsiteX2457" fmla="*/ 2457893 w 2656691"/>
              <a:gd name="connsiteY2457" fmla="*/ 2514413 h 3149653"/>
              <a:gd name="connsiteX2458" fmla="*/ 2472832 w 2656691"/>
              <a:gd name="connsiteY2458" fmla="*/ 2521302 h 3149653"/>
              <a:gd name="connsiteX2459" fmla="*/ 2468235 w 2656691"/>
              <a:gd name="connsiteY2459" fmla="*/ 2524746 h 3149653"/>
              <a:gd name="connsiteX2460" fmla="*/ 2465937 w 2656691"/>
              <a:gd name="connsiteY2460" fmla="*/ 2530487 h 3149653"/>
              <a:gd name="connsiteX2461" fmla="*/ 2475130 w 2656691"/>
              <a:gd name="connsiteY2461" fmla="*/ 2533931 h 3149653"/>
              <a:gd name="connsiteX2462" fmla="*/ 2478578 w 2656691"/>
              <a:gd name="connsiteY2462" fmla="*/ 2541968 h 3149653"/>
              <a:gd name="connsiteX2463" fmla="*/ 2478578 w 2656691"/>
              <a:gd name="connsiteY2463" fmla="*/ 2537376 h 3149653"/>
              <a:gd name="connsiteX2464" fmla="*/ 2485472 w 2656691"/>
              <a:gd name="connsiteY2464" fmla="*/ 2537376 h 3149653"/>
              <a:gd name="connsiteX2465" fmla="*/ 2486621 w 2656691"/>
              <a:gd name="connsiteY2465" fmla="*/ 2546561 h 3149653"/>
              <a:gd name="connsiteX2466" fmla="*/ 2482025 w 2656691"/>
              <a:gd name="connsiteY2466" fmla="*/ 2548857 h 3149653"/>
              <a:gd name="connsiteX2467" fmla="*/ 2498113 w 2656691"/>
              <a:gd name="connsiteY2467" fmla="*/ 2553449 h 3149653"/>
              <a:gd name="connsiteX2468" fmla="*/ 2503858 w 2656691"/>
              <a:gd name="connsiteY2468" fmla="*/ 2564931 h 3149653"/>
              <a:gd name="connsiteX2469" fmla="*/ 2498113 w 2656691"/>
              <a:gd name="connsiteY2469" fmla="*/ 2563783 h 3149653"/>
              <a:gd name="connsiteX2470" fmla="*/ 2493516 w 2656691"/>
              <a:gd name="connsiteY2470" fmla="*/ 2558042 h 3149653"/>
              <a:gd name="connsiteX2471" fmla="*/ 2491218 w 2656691"/>
              <a:gd name="connsiteY2471" fmla="*/ 2561486 h 3149653"/>
              <a:gd name="connsiteX2472" fmla="*/ 2496963 w 2656691"/>
              <a:gd name="connsiteY2472" fmla="*/ 2564931 h 3149653"/>
              <a:gd name="connsiteX2473" fmla="*/ 2499262 w 2656691"/>
              <a:gd name="connsiteY2473" fmla="*/ 2574116 h 3149653"/>
              <a:gd name="connsiteX2474" fmla="*/ 2479727 w 2656691"/>
              <a:gd name="connsiteY2474" fmla="*/ 2562635 h 3149653"/>
              <a:gd name="connsiteX2475" fmla="*/ 2491218 w 2656691"/>
              <a:gd name="connsiteY2475" fmla="*/ 2584449 h 3149653"/>
              <a:gd name="connsiteX2476" fmla="*/ 2496963 w 2656691"/>
              <a:gd name="connsiteY2476" fmla="*/ 2587894 h 3149653"/>
              <a:gd name="connsiteX2477" fmla="*/ 2498113 w 2656691"/>
              <a:gd name="connsiteY2477" fmla="*/ 2585597 h 3149653"/>
              <a:gd name="connsiteX2478" fmla="*/ 2515349 w 2656691"/>
              <a:gd name="connsiteY2478" fmla="*/ 2620041 h 3149653"/>
              <a:gd name="connsiteX2479" fmla="*/ 2518797 w 2656691"/>
              <a:gd name="connsiteY2479" fmla="*/ 2618893 h 3149653"/>
              <a:gd name="connsiteX2480" fmla="*/ 2521095 w 2656691"/>
              <a:gd name="connsiteY2480" fmla="*/ 2626930 h 3149653"/>
              <a:gd name="connsiteX2481" fmla="*/ 2514200 w 2656691"/>
              <a:gd name="connsiteY2481" fmla="*/ 2624634 h 3149653"/>
              <a:gd name="connsiteX2482" fmla="*/ 2522244 w 2656691"/>
              <a:gd name="connsiteY2482" fmla="*/ 2638411 h 3149653"/>
              <a:gd name="connsiteX2483" fmla="*/ 2518797 w 2656691"/>
              <a:gd name="connsiteY2483" fmla="*/ 2643004 h 3149653"/>
              <a:gd name="connsiteX2484" fmla="*/ 2523393 w 2656691"/>
              <a:gd name="connsiteY2484" fmla="*/ 2644152 h 3149653"/>
              <a:gd name="connsiteX2485" fmla="*/ 2519946 w 2656691"/>
              <a:gd name="connsiteY2485" fmla="*/ 2649893 h 3149653"/>
              <a:gd name="connsiteX2486" fmla="*/ 2525691 w 2656691"/>
              <a:gd name="connsiteY2486" fmla="*/ 2653337 h 3149653"/>
              <a:gd name="connsiteX2487" fmla="*/ 2517648 w 2656691"/>
              <a:gd name="connsiteY2487" fmla="*/ 2657930 h 3149653"/>
              <a:gd name="connsiteX2488" fmla="*/ 2522244 w 2656691"/>
              <a:gd name="connsiteY2488" fmla="*/ 2667115 h 3149653"/>
              <a:gd name="connsiteX2489" fmla="*/ 2521095 w 2656691"/>
              <a:gd name="connsiteY2489" fmla="*/ 2665967 h 3149653"/>
              <a:gd name="connsiteX2490" fmla="*/ 2520329 w 2656691"/>
              <a:gd name="connsiteY2490" fmla="*/ 2665967 h 3149653"/>
              <a:gd name="connsiteX2491" fmla="*/ 2519876 w 2656691"/>
              <a:gd name="connsiteY2491" fmla="*/ 2665288 h 3149653"/>
              <a:gd name="connsiteX2492" fmla="*/ 2519515 w 2656691"/>
              <a:gd name="connsiteY2492" fmla="*/ 2661805 h 3149653"/>
              <a:gd name="connsiteX2493" fmla="*/ 2516499 w 2656691"/>
              <a:gd name="connsiteY2493" fmla="*/ 2660226 h 3149653"/>
              <a:gd name="connsiteX2494" fmla="*/ 2519876 w 2656691"/>
              <a:gd name="connsiteY2494" fmla="*/ 2665288 h 3149653"/>
              <a:gd name="connsiteX2495" fmla="*/ 2519946 w 2656691"/>
              <a:gd name="connsiteY2495" fmla="*/ 2665967 h 3149653"/>
              <a:gd name="connsiteX2496" fmla="*/ 2520329 w 2656691"/>
              <a:gd name="connsiteY2496" fmla="*/ 2665967 h 3149653"/>
              <a:gd name="connsiteX2497" fmla="*/ 2525691 w 2656691"/>
              <a:gd name="connsiteY2497" fmla="*/ 2674004 h 3149653"/>
              <a:gd name="connsiteX2498" fmla="*/ 2523393 w 2656691"/>
              <a:gd name="connsiteY2498" fmla="*/ 2679744 h 3149653"/>
              <a:gd name="connsiteX2499" fmla="*/ 2526841 w 2656691"/>
              <a:gd name="connsiteY2499" fmla="*/ 2683189 h 3149653"/>
              <a:gd name="connsiteX2500" fmla="*/ 2518797 w 2656691"/>
              <a:gd name="connsiteY2500" fmla="*/ 2685485 h 3149653"/>
              <a:gd name="connsiteX2501" fmla="*/ 2511902 w 2656691"/>
              <a:gd name="connsiteY2501" fmla="*/ 2677448 h 3149653"/>
              <a:gd name="connsiteX2502" fmla="*/ 2507306 w 2656691"/>
              <a:gd name="connsiteY2502" fmla="*/ 2680892 h 3149653"/>
              <a:gd name="connsiteX2503" fmla="*/ 2519946 w 2656691"/>
              <a:gd name="connsiteY2503" fmla="*/ 2692374 h 3149653"/>
              <a:gd name="connsiteX2504" fmla="*/ 2527990 w 2656691"/>
              <a:gd name="connsiteY2504" fmla="*/ 2696966 h 3149653"/>
              <a:gd name="connsiteX2505" fmla="*/ 2522244 w 2656691"/>
              <a:gd name="connsiteY2505" fmla="*/ 2692374 h 3149653"/>
              <a:gd name="connsiteX2506" fmla="*/ 2519946 w 2656691"/>
              <a:gd name="connsiteY2506" fmla="*/ 2699262 h 3149653"/>
              <a:gd name="connsiteX2507" fmla="*/ 2524542 w 2656691"/>
              <a:gd name="connsiteY2507" fmla="*/ 2700411 h 3149653"/>
              <a:gd name="connsiteX2508" fmla="*/ 2522244 w 2656691"/>
              <a:gd name="connsiteY2508" fmla="*/ 2703855 h 3149653"/>
              <a:gd name="connsiteX2509" fmla="*/ 2530288 w 2656691"/>
              <a:gd name="connsiteY2509" fmla="*/ 2705003 h 3149653"/>
              <a:gd name="connsiteX2510" fmla="*/ 2526841 w 2656691"/>
              <a:gd name="connsiteY2510" fmla="*/ 2710744 h 3149653"/>
              <a:gd name="connsiteX2511" fmla="*/ 2536034 w 2656691"/>
              <a:gd name="connsiteY2511" fmla="*/ 2713040 h 3149653"/>
              <a:gd name="connsiteX2512" fmla="*/ 2531437 w 2656691"/>
              <a:gd name="connsiteY2512" fmla="*/ 2713040 h 3149653"/>
              <a:gd name="connsiteX2513" fmla="*/ 2530288 w 2656691"/>
              <a:gd name="connsiteY2513" fmla="*/ 2717633 h 3149653"/>
              <a:gd name="connsiteX2514" fmla="*/ 2537757 w 2656691"/>
              <a:gd name="connsiteY2514" fmla="*/ 2719785 h 3149653"/>
              <a:gd name="connsiteX2515" fmla="*/ 2541301 w 2656691"/>
              <a:gd name="connsiteY2515" fmla="*/ 2726993 h 3149653"/>
              <a:gd name="connsiteX2516" fmla="*/ 2538332 w 2656691"/>
              <a:gd name="connsiteY2516" fmla="*/ 2724521 h 3149653"/>
              <a:gd name="connsiteX2517" fmla="*/ 2536034 w 2656691"/>
              <a:gd name="connsiteY2517" fmla="*/ 2726818 h 3149653"/>
              <a:gd name="connsiteX2518" fmla="*/ 2560165 w 2656691"/>
              <a:gd name="connsiteY2518" fmla="*/ 2757817 h 3149653"/>
              <a:gd name="connsiteX2519" fmla="*/ 2559016 w 2656691"/>
              <a:gd name="connsiteY2519" fmla="*/ 2763558 h 3149653"/>
              <a:gd name="connsiteX2520" fmla="*/ 2539481 w 2656691"/>
              <a:gd name="connsiteY2520" fmla="*/ 2750928 h 3149653"/>
              <a:gd name="connsiteX2521" fmla="*/ 2538332 w 2656691"/>
              <a:gd name="connsiteY2521" fmla="*/ 2753225 h 3149653"/>
              <a:gd name="connsiteX2522" fmla="*/ 2556718 w 2656691"/>
              <a:gd name="connsiteY2522" fmla="*/ 2777336 h 3149653"/>
              <a:gd name="connsiteX2523" fmla="*/ 2567060 w 2656691"/>
              <a:gd name="connsiteY2523" fmla="*/ 2801446 h 3149653"/>
              <a:gd name="connsiteX2524" fmla="*/ 2570507 w 2656691"/>
              <a:gd name="connsiteY2524" fmla="*/ 2804891 h 3149653"/>
              <a:gd name="connsiteX2525" fmla="*/ 2564762 w 2656691"/>
              <a:gd name="connsiteY2525" fmla="*/ 2804891 h 3149653"/>
              <a:gd name="connsiteX2526" fmla="*/ 2564762 w 2656691"/>
              <a:gd name="connsiteY2526" fmla="*/ 2812928 h 3149653"/>
              <a:gd name="connsiteX2527" fmla="*/ 2568209 w 2656691"/>
              <a:gd name="connsiteY2527" fmla="*/ 2814076 h 3149653"/>
              <a:gd name="connsiteX2528" fmla="*/ 2565911 w 2656691"/>
              <a:gd name="connsiteY2528" fmla="*/ 2810631 h 3149653"/>
              <a:gd name="connsiteX2529" fmla="*/ 2576253 w 2656691"/>
              <a:gd name="connsiteY2529" fmla="*/ 2818668 h 3149653"/>
              <a:gd name="connsiteX2530" fmla="*/ 2571656 w 2656691"/>
              <a:gd name="connsiteY2530" fmla="*/ 2841631 h 3149653"/>
              <a:gd name="connsiteX2531" fmla="*/ 2565911 w 2656691"/>
              <a:gd name="connsiteY2531" fmla="*/ 2851964 h 3149653"/>
              <a:gd name="connsiteX2532" fmla="*/ 2534884 w 2656691"/>
              <a:gd name="connsiteY2532" fmla="*/ 2832446 h 3149653"/>
              <a:gd name="connsiteX2533" fmla="*/ 2540630 w 2656691"/>
              <a:gd name="connsiteY2533" fmla="*/ 2833594 h 3149653"/>
              <a:gd name="connsiteX2534" fmla="*/ 2533735 w 2656691"/>
              <a:gd name="connsiteY2534" fmla="*/ 2822113 h 3149653"/>
              <a:gd name="connsiteX2535" fmla="*/ 2510753 w 2656691"/>
              <a:gd name="connsiteY2535" fmla="*/ 2794558 h 3149653"/>
              <a:gd name="connsiteX2536" fmla="*/ 2496963 w 2656691"/>
              <a:gd name="connsiteY2536" fmla="*/ 2768150 h 3149653"/>
              <a:gd name="connsiteX2537" fmla="*/ 2498113 w 2656691"/>
              <a:gd name="connsiteY2537" fmla="*/ 2776187 h 3149653"/>
              <a:gd name="connsiteX2538" fmla="*/ 2487771 w 2656691"/>
              <a:gd name="connsiteY2538" fmla="*/ 2761262 h 3149653"/>
              <a:gd name="connsiteX2539" fmla="*/ 2477428 w 2656691"/>
              <a:gd name="connsiteY2539" fmla="*/ 2745188 h 3149653"/>
              <a:gd name="connsiteX2540" fmla="*/ 2479727 w 2656691"/>
              <a:gd name="connsiteY2540" fmla="*/ 2741743 h 3149653"/>
              <a:gd name="connsiteX2541" fmla="*/ 2470534 w 2656691"/>
              <a:gd name="connsiteY2541" fmla="*/ 2731410 h 3149653"/>
              <a:gd name="connsiteX2542" fmla="*/ 2475130 w 2656691"/>
              <a:gd name="connsiteY2542" fmla="*/ 2736003 h 3149653"/>
              <a:gd name="connsiteX2543" fmla="*/ 2468235 w 2656691"/>
              <a:gd name="connsiteY2543" fmla="*/ 2727966 h 3149653"/>
              <a:gd name="connsiteX2544" fmla="*/ 2455595 w 2656691"/>
              <a:gd name="connsiteY2544" fmla="*/ 2700411 h 3149653"/>
              <a:gd name="connsiteX2545" fmla="*/ 2437209 w 2656691"/>
              <a:gd name="connsiteY2545" fmla="*/ 2687781 h 3149653"/>
              <a:gd name="connsiteX2546" fmla="*/ 2429165 w 2656691"/>
              <a:gd name="connsiteY2546" fmla="*/ 2694670 h 3149653"/>
              <a:gd name="connsiteX2547" fmla="*/ 2433762 w 2656691"/>
              <a:gd name="connsiteY2547" fmla="*/ 2698114 h 3149653"/>
              <a:gd name="connsiteX2548" fmla="*/ 2439508 w 2656691"/>
              <a:gd name="connsiteY2548" fmla="*/ 2695818 h 3149653"/>
              <a:gd name="connsiteX2549" fmla="*/ 2446402 w 2656691"/>
              <a:gd name="connsiteY2549" fmla="*/ 2710744 h 3149653"/>
              <a:gd name="connsiteX2550" fmla="*/ 2444104 w 2656691"/>
              <a:gd name="connsiteY2550" fmla="*/ 2714188 h 3149653"/>
              <a:gd name="connsiteX2551" fmla="*/ 2449850 w 2656691"/>
              <a:gd name="connsiteY2551" fmla="*/ 2719929 h 3149653"/>
              <a:gd name="connsiteX2552" fmla="*/ 2450999 w 2656691"/>
              <a:gd name="connsiteY2552" fmla="*/ 2717633 h 3149653"/>
              <a:gd name="connsiteX2553" fmla="*/ 2449850 w 2656691"/>
              <a:gd name="connsiteY2553" fmla="*/ 2722225 h 3149653"/>
              <a:gd name="connsiteX2554" fmla="*/ 2438358 w 2656691"/>
              <a:gd name="connsiteY2554" fmla="*/ 2717633 h 3149653"/>
              <a:gd name="connsiteX2555" fmla="*/ 2448700 w 2656691"/>
              <a:gd name="connsiteY2555" fmla="*/ 2731410 h 3149653"/>
              <a:gd name="connsiteX2556" fmla="*/ 2444104 w 2656691"/>
              <a:gd name="connsiteY2556" fmla="*/ 2733706 h 3149653"/>
              <a:gd name="connsiteX2557" fmla="*/ 2448700 w 2656691"/>
              <a:gd name="connsiteY2557" fmla="*/ 2746336 h 3149653"/>
              <a:gd name="connsiteX2558" fmla="*/ 2442955 w 2656691"/>
              <a:gd name="connsiteY2558" fmla="*/ 2746336 h 3149653"/>
              <a:gd name="connsiteX2559" fmla="*/ 2444104 w 2656691"/>
              <a:gd name="connsiteY2559" fmla="*/ 2756669 h 3149653"/>
              <a:gd name="connsiteX2560" fmla="*/ 2447551 w 2656691"/>
              <a:gd name="connsiteY2560" fmla="*/ 2757817 h 3149653"/>
              <a:gd name="connsiteX2561" fmla="*/ 2449850 w 2656691"/>
              <a:gd name="connsiteY2561" fmla="*/ 2771595 h 3149653"/>
              <a:gd name="connsiteX2562" fmla="*/ 2448700 w 2656691"/>
              <a:gd name="connsiteY2562" fmla="*/ 2785372 h 3149653"/>
              <a:gd name="connsiteX2563" fmla="*/ 2413078 w 2656691"/>
              <a:gd name="connsiteY2563" fmla="*/ 2736003 h 3149653"/>
              <a:gd name="connsiteX2564" fmla="*/ 2401587 w 2656691"/>
              <a:gd name="connsiteY2564" fmla="*/ 2721077 h 3149653"/>
              <a:gd name="connsiteX2565" fmla="*/ 2390095 w 2656691"/>
              <a:gd name="connsiteY2565" fmla="*/ 2706151 h 3149653"/>
              <a:gd name="connsiteX2566" fmla="*/ 2400437 w 2656691"/>
              <a:gd name="connsiteY2566" fmla="*/ 2717633 h 3149653"/>
              <a:gd name="connsiteX2567" fmla="*/ 2384350 w 2656691"/>
              <a:gd name="connsiteY2567" fmla="*/ 2698114 h 3149653"/>
              <a:gd name="connsiteX2568" fmla="*/ 2377455 w 2656691"/>
              <a:gd name="connsiteY2568" fmla="*/ 2693522 h 3149653"/>
              <a:gd name="connsiteX2569" fmla="*/ 2387797 w 2656691"/>
              <a:gd name="connsiteY2569" fmla="*/ 2696966 h 3149653"/>
              <a:gd name="connsiteX2570" fmla="*/ 2370560 w 2656691"/>
              <a:gd name="connsiteY2570" fmla="*/ 2687781 h 3149653"/>
              <a:gd name="connsiteX2571" fmla="*/ 2374008 w 2656691"/>
              <a:gd name="connsiteY2571" fmla="*/ 2684337 h 3149653"/>
              <a:gd name="connsiteX2572" fmla="*/ 2370560 w 2656691"/>
              <a:gd name="connsiteY2572" fmla="*/ 2677448 h 3149653"/>
              <a:gd name="connsiteX2573" fmla="*/ 2369411 w 2656691"/>
              <a:gd name="connsiteY2573" fmla="*/ 2675152 h 3149653"/>
              <a:gd name="connsiteX2574" fmla="*/ 2361367 w 2656691"/>
              <a:gd name="connsiteY2574" fmla="*/ 2675152 h 3149653"/>
              <a:gd name="connsiteX2575" fmla="*/ 2362516 w 2656691"/>
              <a:gd name="connsiteY2575" fmla="*/ 2677448 h 3149653"/>
              <a:gd name="connsiteX2576" fmla="*/ 2367113 w 2656691"/>
              <a:gd name="connsiteY2576" fmla="*/ 2678596 h 3149653"/>
              <a:gd name="connsiteX2577" fmla="*/ 2370560 w 2656691"/>
              <a:gd name="connsiteY2577" fmla="*/ 2684337 h 3149653"/>
              <a:gd name="connsiteX2578" fmla="*/ 2362516 w 2656691"/>
              <a:gd name="connsiteY2578" fmla="*/ 2679744 h 3149653"/>
              <a:gd name="connsiteX2579" fmla="*/ 2361367 w 2656691"/>
              <a:gd name="connsiteY2579" fmla="*/ 2685485 h 3149653"/>
              <a:gd name="connsiteX2580" fmla="*/ 2353324 w 2656691"/>
              <a:gd name="connsiteY2580" fmla="*/ 2685485 h 3149653"/>
              <a:gd name="connsiteX2581" fmla="*/ 2368262 w 2656691"/>
              <a:gd name="connsiteY2581" fmla="*/ 2698114 h 3149653"/>
              <a:gd name="connsiteX2582" fmla="*/ 2372859 w 2656691"/>
              <a:gd name="connsiteY2582" fmla="*/ 2703855 h 3149653"/>
              <a:gd name="connsiteX2583" fmla="*/ 2376306 w 2656691"/>
              <a:gd name="connsiteY2583" fmla="*/ 2701559 h 3149653"/>
              <a:gd name="connsiteX2584" fmla="*/ 2377455 w 2656691"/>
              <a:gd name="connsiteY2584" fmla="*/ 2708448 h 3149653"/>
              <a:gd name="connsiteX2585" fmla="*/ 2414227 w 2656691"/>
              <a:gd name="connsiteY2585" fmla="*/ 2765854 h 3149653"/>
              <a:gd name="connsiteX2586" fmla="*/ 2400437 w 2656691"/>
              <a:gd name="connsiteY2586" fmla="*/ 2756669 h 3149653"/>
              <a:gd name="connsiteX2587" fmla="*/ 2407332 w 2656691"/>
              <a:gd name="connsiteY2587" fmla="*/ 2770447 h 3149653"/>
              <a:gd name="connsiteX2588" fmla="*/ 2406183 w 2656691"/>
              <a:gd name="connsiteY2588" fmla="*/ 2777336 h 3149653"/>
              <a:gd name="connsiteX2589" fmla="*/ 2413078 w 2656691"/>
              <a:gd name="connsiteY2589" fmla="*/ 2787669 h 3149653"/>
              <a:gd name="connsiteX2590" fmla="*/ 2414227 w 2656691"/>
              <a:gd name="connsiteY2590" fmla="*/ 2795706 h 3149653"/>
              <a:gd name="connsiteX2591" fmla="*/ 2409630 w 2656691"/>
              <a:gd name="connsiteY2591" fmla="*/ 2791113 h 3149653"/>
              <a:gd name="connsiteX2592" fmla="*/ 2407332 w 2656691"/>
              <a:gd name="connsiteY2592" fmla="*/ 2796854 h 3149653"/>
              <a:gd name="connsiteX2593" fmla="*/ 2378604 w 2656691"/>
              <a:gd name="connsiteY2593" fmla="*/ 2775039 h 3149653"/>
              <a:gd name="connsiteX2594" fmla="*/ 2356771 w 2656691"/>
              <a:gd name="connsiteY2594" fmla="*/ 2752077 h 3149653"/>
              <a:gd name="connsiteX2595" fmla="*/ 2330341 w 2656691"/>
              <a:gd name="connsiteY2595" fmla="*/ 2722225 h 3149653"/>
              <a:gd name="connsiteX2596" fmla="*/ 2309657 w 2656691"/>
              <a:gd name="connsiteY2596" fmla="*/ 2696966 h 3149653"/>
              <a:gd name="connsiteX2597" fmla="*/ 2311955 w 2656691"/>
              <a:gd name="connsiteY2597" fmla="*/ 2695818 h 3149653"/>
              <a:gd name="connsiteX2598" fmla="*/ 2301613 w 2656691"/>
              <a:gd name="connsiteY2598" fmla="*/ 2688929 h 3149653"/>
              <a:gd name="connsiteX2599" fmla="*/ 2303911 w 2656691"/>
              <a:gd name="connsiteY2599" fmla="*/ 2683189 h 3149653"/>
              <a:gd name="connsiteX2600" fmla="*/ 2270587 w 2656691"/>
              <a:gd name="connsiteY2600" fmla="*/ 2659078 h 3149653"/>
              <a:gd name="connsiteX2601" fmla="*/ 2260245 w 2656691"/>
              <a:gd name="connsiteY2601" fmla="*/ 2651041 h 3149653"/>
              <a:gd name="connsiteX2602" fmla="*/ 2245306 w 2656691"/>
              <a:gd name="connsiteY2602" fmla="*/ 2614301 h 3149653"/>
              <a:gd name="connsiteX2603" fmla="*/ 2247605 w 2656691"/>
              <a:gd name="connsiteY2603" fmla="*/ 2618893 h 3149653"/>
              <a:gd name="connsiteX2604" fmla="*/ 2240710 w 2656691"/>
              <a:gd name="connsiteY2604" fmla="*/ 2617745 h 3149653"/>
              <a:gd name="connsiteX2605" fmla="*/ 2247605 w 2656691"/>
              <a:gd name="connsiteY2605" fmla="*/ 2629226 h 3149653"/>
              <a:gd name="connsiteX2606" fmla="*/ 2239561 w 2656691"/>
              <a:gd name="connsiteY2606" fmla="*/ 2617745 h 3149653"/>
              <a:gd name="connsiteX2607" fmla="*/ 2238412 w 2656691"/>
              <a:gd name="connsiteY2607" fmla="*/ 2617745 h 3149653"/>
              <a:gd name="connsiteX2608" fmla="*/ 2237262 w 2656691"/>
              <a:gd name="connsiteY2608" fmla="*/ 2614301 h 3149653"/>
              <a:gd name="connsiteX2609" fmla="*/ 2237262 w 2656691"/>
              <a:gd name="connsiteY2609" fmla="*/ 2613152 h 3149653"/>
              <a:gd name="connsiteX2610" fmla="*/ 2233815 w 2656691"/>
              <a:gd name="connsiteY2610" fmla="*/ 2612004 h 3149653"/>
              <a:gd name="connsiteX2611" fmla="*/ 2233815 w 2656691"/>
              <a:gd name="connsiteY2611" fmla="*/ 2603967 h 3149653"/>
              <a:gd name="connsiteX2612" fmla="*/ 2225771 w 2656691"/>
              <a:gd name="connsiteY2612" fmla="*/ 2603967 h 3149653"/>
              <a:gd name="connsiteX2613" fmla="*/ 2224622 w 2656691"/>
              <a:gd name="connsiteY2613" fmla="*/ 2600523 h 3149653"/>
              <a:gd name="connsiteX2614" fmla="*/ 2224622 w 2656691"/>
              <a:gd name="connsiteY2614" fmla="*/ 2602819 h 3149653"/>
              <a:gd name="connsiteX2615" fmla="*/ 2232000 w 2656691"/>
              <a:gd name="connsiteY2615" fmla="*/ 2611829 h 3149653"/>
              <a:gd name="connsiteX2616" fmla="*/ 2229219 w 2656691"/>
              <a:gd name="connsiteY2616" fmla="*/ 2610856 h 3149653"/>
              <a:gd name="connsiteX2617" fmla="*/ 2241859 w 2656691"/>
              <a:gd name="connsiteY2617" fmla="*/ 2625782 h 3149653"/>
              <a:gd name="connsiteX2618" fmla="*/ 2240710 w 2656691"/>
              <a:gd name="connsiteY2618" fmla="*/ 2630374 h 3149653"/>
              <a:gd name="connsiteX2619" fmla="*/ 2249903 w 2656691"/>
              <a:gd name="connsiteY2619" fmla="*/ 2638411 h 3149653"/>
              <a:gd name="connsiteX2620" fmla="*/ 2263692 w 2656691"/>
              <a:gd name="connsiteY2620" fmla="*/ 2657930 h 3149653"/>
              <a:gd name="connsiteX2621" fmla="*/ 2265990 w 2656691"/>
              <a:gd name="connsiteY2621" fmla="*/ 2655633 h 3149653"/>
              <a:gd name="connsiteX2622" fmla="*/ 2265990 w 2656691"/>
              <a:gd name="connsiteY2622" fmla="*/ 2662522 h 3149653"/>
              <a:gd name="connsiteX2623" fmla="*/ 2271736 w 2656691"/>
              <a:gd name="connsiteY2623" fmla="*/ 2667115 h 3149653"/>
              <a:gd name="connsiteX2624" fmla="*/ 2268289 w 2656691"/>
              <a:gd name="connsiteY2624" fmla="*/ 2665967 h 3149653"/>
              <a:gd name="connsiteX2625" fmla="*/ 2285525 w 2656691"/>
              <a:gd name="connsiteY2625" fmla="*/ 2694670 h 3149653"/>
              <a:gd name="connsiteX2626" fmla="*/ 2300464 w 2656691"/>
              <a:gd name="connsiteY2626" fmla="*/ 2716484 h 3149653"/>
              <a:gd name="connsiteX2627" fmla="*/ 2302762 w 2656691"/>
              <a:gd name="connsiteY2627" fmla="*/ 2721077 h 3149653"/>
              <a:gd name="connsiteX2628" fmla="*/ 2299315 w 2656691"/>
              <a:gd name="connsiteY2628" fmla="*/ 2721077 h 3149653"/>
              <a:gd name="connsiteX2629" fmla="*/ 2305060 w 2656691"/>
              <a:gd name="connsiteY2629" fmla="*/ 2726818 h 3149653"/>
              <a:gd name="connsiteX2630" fmla="*/ 2302762 w 2656691"/>
              <a:gd name="connsiteY2630" fmla="*/ 2721077 h 3149653"/>
              <a:gd name="connsiteX2631" fmla="*/ 2308508 w 2656691"/>
              <a:gd name="connsiteY2631" fmla="*/ 2732558 h 3149653"/>
              <a:gd name="connsiteX2632" fmla="*/ 2311955 w 2656691"/>
              <a:gd name="connsiteY2632" fmla="*/ 2740595 h 3149653"/>
              <a:gd name="connsiteX2633" fmla="*/ 2308508 w 2656691"/>
              <a:gd name="connsiteY2633" fmla="*/ 2738299 h 3149653"/>
              <a:gd name="connsiteX2634" fmla="*/ 2323446 w 2656691"/>
              <a:gd name="connsiteY2634" fmla="*/ 2758965 h 3149653"/>
              <a:gd name="connsiteX2635" fmla="*/ 2319999 w 2656691"/>
              <a:gd name="connsiteY2635" fmla="*/ 2758965 h 3149653"/>
              <a:gd name="connsiteX2636" fmla="*/ 2324596 w 2656691"/>
              <a:gd name="connsiteY2636" fmla="*/ 2764706 h 3149653"/>
              <a:gd name="connsiteX2637" fmla="*/ 2326894 w 2656691"/>
              <a:gd name="connsiteY2637" fmla="*/ 2764706 h 3149653"/>
              <a:gd name="connsiteX2638" fmla="*/ 2331490 w 2656691"/>
              <a:gd name="connsiteY2638" fmla="*/ 2773891 h 3149653"/>
              <a:gd name="connsiteX2639" fmla="*/ 2333788 w 2656691"/>
              <a:gd name="connsiteY2639" fmla="*/ 2775039 h 3149653"/>
              <a:gd name="connsiteX2640" fmla="*/ 2338385 w 2656691"/>
              <a:gd name="connsiteY2640" fmla="*/ 2785372 h 3149653"/>
              <a:gd name="connsiteX2641" fmla="*/ 2332639 w 2656691"/>
              <a:gd name="connsiteY2641" fmla="*/ 2784224 h 3149653"/>
              <a:gd name="connsiteX2642" fmla="*/ 2340683 w 2656691"/>
              <a:gd name="connsiteY2642" fmla="*/ 2794558 h 3149653"/>
              <a:gd name="connsiteX2643" fmla="*/ 2347578 w 2656691"/>
              <a:gd name="connsiteY2643" fmla="*/ 2800298 h 3149653"/>
              <a:gd name="connsiteX2644" fmla="*/ 2341832 w 2656691"/>
              <a:gd name="connsiteY2644" fmla="*/ 2799150 h 3149653"/>
              <a:gd name="connsiteX2645" fmla="*/ 2346429 w 2656691"/>
              <a:gd name="connsiteY2645" fmla="*/ 2803743 h 3149653"/>
              <a:gd name="connsiteX2646" fmla="*/ 2346429 w 2656691"/>
              <a:gd name="connsiteY2646" fmla="*/ 2811780 h 3149653"/>
              <a:gd name="connsiteX2647" fmla="*/ 2354473 w 2656691"/>
              <a:gd name="connsiteY2647" fmla="*/ 2823261 h 3149653"/>
              <a:gd name="connsiteX2648" fmla="*/ 2355622 w 2656691"/>
              <a:gd name="connsiteY2648" fmla="*/ 2822113 h 3149653"/>
              <a:gd name="connsiteX2649" fmla="*/ 2359069 w 2656691"/>
              <a:gd name="connsiteY2649" fmla="*/ 2827853 h 3149653"/>
              <a:gd name="connsiteX2650" fmla="*/ 2359069 w 2656691"/>
              <a:gd name="connsiteY2650" fmla="*/ 2832446 h 3149653"/>
              <a:gd name="connsiteX2651" fmla="*/ 2354473 w 2656691"/>
              <a:gd name="connsiteY2651" fmla="*/ 2833594 h 3149653"/>
              <a:gd name="connsiteX2652" fmla="*/ 2347578 w 2656691"/>
              <a:gd name="connsiteY2652" fmla="*/ 2820965 h 3149653"/>
              <a:gd name="connsiteX2653" fmla="*/ 2345280 w 2656691"/>
              <a:gd name="connsiteY2653" fmla="*/ 2809483 h 3149653"/>
              <a:gd name="connsiteX2654" fmla="*/ 2339534 w 2656691"/>
              <a:gd name="connsiteY2654" fmla="*/ 2804891 h 3149653"/>
              <a:gd name="connsiteX2655" fmla="*/ 2342981 w 2656691"/>
              <a:gd name="connsiteY2655" fmla="*/ 2806039 h 3149653"/>
              <a:gd name="connsiteX2656" fmla="*/ 2340683 w 2656691"/>
              <a:gd name="connsiteY2656" fmla="*/ 2801446 h 3149653"/>
              <a:gd name="connsiteX2657" fmla="*/ 2333788 w 2656691"/>
              <a:gd name="connsiteY2657" fmla="*/ 2801446 h 3149653"/>
              <a:gd name="connsiteX2658" fmla="*/ 2338385 w 2656691"/>
              <a:gd name="connsiteY2658" fmla="*/ 2798002 h 3149653"/>
              <a:gd name="connsiteX2659" fmla="*/ 2329192 w 2656691"/>
              <a:gd name="connsiteY2659" fmla="*/ 2785372 h 3149653"/>
              <a:gd name="connsiteX2660" fmla="*/ 2326894 w 2656691"/>
              <a:gd name="connsiteY2660" fmla="*/ 2789965 h 3149653"/>
              <a:gd name="connsiteX2661" fmla="*/ 2329192 w 2656691"/>
              <a:gd name="connsiteY2661" fmla="*/ 2784224 h 3149653"/>
              <a:gd name="connsiteX2662" fmla="*/ 2313104 w 2656691"/>
              <a:gd name="connsiteY2662" fmla="*/ 2760114 h 3149653"/>
              <a:gd name="connsiteX2663" fmla="*/ 2310806 w 2656691"/>
              <a:gd name="connsiteY2663" fmla="*/ 2760114 h 3149653"/>
              <a:gd name="connsiteX2664" fmla="*/ 2313104 w 2656691"/>
              <a:gd name="connsiteY2664" fmla="*/ 2765854 h 3149653"/>
              <a:gd name="connsiteX2665" fmla="*/ 2309657 w 2656691"/>
              <a:gd name="connsiteY2665" fmla="*/ 2755521 h 3149653"/>
              <a:gd name="connsiteX2666" fmla="*/ 2305060 w 2656691"/>
              <a:gd name="connsiteY2666" fmla="*/ 2752077 h 3149653"/>
              <a:gd name="connsiteX2667" fmla="*/ 2306210 w 2656691"/>
              <a:gd name="connsiteY2667" fmla="*/ 2747484 h 3149653"/>
              <a:gd name="connsiteX2668" fmla="*/ 2285525 w 2656691"/>
              <a:gd name="connsiteY2668" fmla="*/ 2723373 h 3149653"/>
              <a:gd name="connsiteX2669" fmla="*/ 2287824 w 2656691"/>
              <a:gd name="connsiteY2669" fmla="*/ 2719929 h 3149653"/>
              <a:gd name="connsiteX2670" fmla="*/ 2276333 w 2656691"/>
              <a:gd name="connsiteY2670" fmla="*/ 2703855 h 3149653"/>
              <a:gd name="connsiteX2671" fmla="*/ 2279780 w 2656691"/>
              <a:gd name="connsiteY2671" fmla="*/ 2703855 h 3149653"/>
              <a:gd name="connsiteX2672" fmla="*/ 2274034 w 2656691"/>
              <a:gd name="connsiteY2672" fmla="*/ 2698114 h 3149653"/>
              <a:gd name="connsiteX2673" fmla="*/ 2272885 w 2656691"/>
              <a:gd name="connsiteY2673" fmla="*/ 2701559 h 3149653"/>
              <a:gd name="connsiteX2674" fmla="*/ 2269438 w 2656691"/>
              <a:gd name="connsiteY2674" fmla="*/ 2694670 h 3149653"/>
              <a:gd name="connsiteX2675" fmla="*/ 2272885 w 2656691"/>
              <a:gd name="connsiteY2675" fmla="*/ 2692374 h 3149653"/>
              <a:gd name="connsiteX2676" fmla="*/ 2257947 w 2656691"/>
              <a:gd name="connsiteY2676" fmla="*/ 2675152 h 3149653"/>
              <a:gd name="connsiteX2677" fmla="*/ 2257947 w 2656691"/>
              <a:gd name="connsiteY2677" fmla="*/ 2670559 h 3149653"/>
              <a:gd name="connsiteX2678" fmla="*/ 2253350 w 2656691"/>
              <a:gd name="connsiteY2678" fmla="*/ 2667115 h 3149653"/>
              <a:gd name="connsiteX2679" fmla="*/ 2253350 w 2656691"/>
              <a:gd name="connsiteY2679" fmla="*/ 2669411 h 3149653"/>
              <a:gd name="connsiteX2680" fmla="*/ 2246455 w 2656691"/>
              <a:gd name="connsiteY2680" fmla="*/ 2653337 h 3149653"/>
              <a:gd name="connsiteX2681" fmla="*/ 2244157 w 2656691"/>
              <a:gd name="connsiteY2681" fmla="*/ 2654485 h 3149653"/>
              <a:gd name="connsiteX2682" fmla="*/ 2246455 w 2656691"/>
              <a:gd name="connsiteY2682" fmla="*/ 2659078 h 3149653"/>
              <a:gd name="connsiteX2683" fmla="*/ 2223473 w 2656691"/>
              <a:gd name="connsiteY2683" fmla="*/ 2628078 h 3149653"/>
              <a:gd name="connsiteX2684" fmla="*/ 2224622 w 2656691"/>
              <a:gd name="connsiteY2684" fmla="*/ 2626930 h 3149653"/>
              <a:gd name="connsiteX2685" fmla="*/ 2211982 w 2656691"/>
              <a:gd name="connsiteY2685" fmla="*/ 2606264 h 3149653"/>
              <a:gd name="connsiteX2686" fmla="*/ 2195894 w 2656691"/>
              <a:gd name="connsiteY2686" fmla="*/ 2585597 h 3149653"/>
              <a:gd name="connsiteX2687" fmla="*/ 2190149 w 2656691"/>
              <a:gd name="connsiteY2687" fmla="*/ 2571820 h 3149653"/>
              <a:gd name="connsiteX2688" fmla="*/ 2180956 w 2656691"/>
              <a:gd name="connsiteY2688" fmla="*/ 2562635 h 3149653"/>
              <a:gd name="connsiteX2689" fmla="*/ 2169464 w 2656691"/>
              <a:gd name="connsiteY2689" fmla="*/ 2546561 h 3149653"/>
              <a:gd name="connsiteX2690" fmla="*/ 2170613 w 2656691"/>
              <a:gd name="connsiteY2690" fmla="*/ 2544264 h 3149653"/>
              <a:gd name="connsiteX2691" fmla="*/ 2166017 w 2656691"/>
              <a:gd name="connsiteY2691" fmla="*/ 2536227 h 3149653"/>
              <a:gd name="connsiteX2692" fmla="*/ 2164260 w 2656691"/>
              <a:gd name="connsiteY2692" fmla="*/ 2535349 h 3149653"/>
              <a:gd name="connsiteX2693" fmla="*/ 2166017 w 2656691"/>
              <a:gd name="connsiteY2693" fmla="*/ 2535079 h 3149653"/>
              <a:gd name="connsiteX2694" fmla="*/ 2156824 w 2656691"/>
              <a:gd name="connsiteY2694" fmla="*/ 2527042 h 3149653"/>
              <a:gd name="connsiteX2695" fmla="*/ 2156824 w 2656691"/>
              <a:gd name="connsiteY2695" fmla="*/ 2521302 h 3149653"/>
              <a:gd name="connsiteX2696" fmla="*/ 2144184 w 2656691"/>
              <a:gd name="connsiteY2696" fmla="*/ 2512117 h 3149653"/>
              <a:gd name="connsiteX2697" fmla="*/ 2144184 w 2656691"/>
              <a:gd name="connsiteY2697" fmla="*/ 2515561 h 3149653"/>
              <a:gd name="connsiteX2698" fmla="*/ 2143035 w 2656691"/>
              <a:gd name="connsiteY2698" fmla="*/ 2512117 h 3149653"/>
              <a:gd name="connsiteX2699" fmla="*/ 2140736 w 2656691"/>
              <a:gd name="connsiteY2699" fmla="*/ 2515561 h 3149653"/>
              <a:gd name="connsiteX2700" fmla="*/ 2132693 w 2656691"/>
              <a:gd name="connsiteY2700" fmla="*/ 2500635 h 3149653"/>
              <a:gd name="connsiteX2701" fmla="*/ 2137289 w 2656691"/>
              <a:gd name="connsiteY2701" fmla="*/ 2502932 h 3149653"/>
              <a:gd name="connsiteX2702" fmla="*/ 2144184 w 2656691"/>
              <a:gd name="connsiteY2702" fmla="*/ 2509820 h 3149653"/>
              <a:gd name="connsiteX2703" fmla="*/ 2139587 w 2656691"/>
              <a:gd name="connsiteY2703" fmla="*/ 2500635 h 3149653"/>
              <a:gd name="connsiteX2704" fmla="*/ 2132693 w 2656691"/>
              <a:gd name="connsiteY2704" fmla="*/ 2493747 h 3149653"/>
              <a:gd name="connsiteX2705" fmla="*/ 2134991 w 2656691"/>
              <a:gd name="connsiteY2705" fmla="*/ 2498339 h 3149653"/>
              <a:gd name="connsiteX2706" fmla="*/ 2132693 w 2656691"/>
              <a:gd name="connsiteY2706" fmla="*/ 2500635 h 3149653"/>
              <a:gd name="connsiteX2707" fmla="*/ 2126947 w 2656691"/>
              <a:gd name="connsiteY2707" fmla="*/ 2493747 h 3149653"/>
              <a:gd name="connsiteX2708" fmla="*/ 2130394 w 2656691"/>
              <a:gd name="connsiteY2708" fmla="*/ 2494895 h 3149653"/>
              <a:gd name="connsiteX2709" fmla="*/ 2128096 w 2656691"/>
              <a:gd name="connsiteY2709" fmla="*/ 2491450 h 3149653"/>
              <a:gd name="connsiteX2710" fmla="*/ 2123500 w 2656691"/>
              <a:gd name="connsiteY2710" fmla="*/ 2491450 h 3149653"/>
              <a:gd name="connsiteX2711" fmla="*/ 2110859 w 2656691"/>
              <a:gd name="connsiteY2711" fmla="*/ 2468488 h 3149653"/>
              <a:gd name="connsiteX2712" fmla="*/ 2106263 w 2656691"/>
              <a:gd name="connsiteY2712" fmla="*/ 2461599 h 3149653"/>
              <a:gd name="connsiteX2713" fmla="*/ 2107412 w 2656691"/>
              <a:gd name="connsiteY2713" fmla="*/ 2467339 h 3149653"/>
              <a:gd name="connsiteX2714" fmla="*/ 2099368 w 2656691"/>
              <a:gd name="connsiteY2714" fmla="*/ 2451266 h 3149653"/>
              <a:gd name="connsiteX2715" fmla="*/ 2079833 w 2656691"/>
              <a:gd name="connsiteY2715" fmla="*/ 2437488 h 3149653"/>
              <a:gd name="connsiteX2716" fmla="*/ 2080982 w 2656691"/>
              <a:gd name="connsiteY2716" fmla="*/ 2431747 h 3149653"/>
              <a:gd name="connsiteX2717" fmla="*/ 2069491 w 2656691"/>
              <a:gd name="connsiteY2717" fmla="*/ 2426007 h 3149653"/>
              <a:gd name="connsiteX2718" fmla="*/ 2095921 w 2656691"/>
              <a:gd name="connsiteY2718" fmla="*/ 2463895 h 3149653"/>
              <a:gd name="connsiteX2719" fmla="*/ 2116605 w 2656691"/>
              <a:gd name="connsiteY2719" fmla="*/ 2494895 h 3149653"/>
              <a:gd name="connsiteX2720" fmla="*/ 2131543 w 2656691"/>
              <a:gd name="connsiteY2720" fmla="*/ 2509820 h 3149653"/>
              <a:gd name="connsiteX2721" fmla="*/ 2132693 w 2656691"/>
              <a:gd name="connsiteY2721" fmla="*/ 2515561 h 3149653"/>
              <a:gd name="connsiteX2722" fmla="*/ 2140736 w 2656691"/>
              <a:gd name="connsiteY2722" fmla="*/ 2527042 h 3149653"/>
              <a:gd name="connsiteX2723" fmla="*/ 2152228 w 2656691"/>
              <a:gd name="connsiteY2723" fmla="*/ 2543116 h 3149653"/>
              <a:gd name="connsiteX2724" fmla="*/ 2146482 w 2656691"/>
              <a:gd name="connsiteY2724" fmla="*/ 2536227 h 3149653"/>
              <a:gd name="connsiteX2725" fmla="*/ 2162570 w 2656691"/>
              <a:gd name="connsiteY2725" fmla="*/ 2562635 h 3149653"/>
              <a:gd name="connsiteX2726" fmla="*/ 2185552 w 2656691"/>
              <a:gd name="connsiteY2726" fmla="*/ 2590190 h 3149653"/>
              <a:gd name="connsiteX2727" fmla="*/ 2187850 w 2656691"/>
              <a:gd name="connsiteY2727" fmla="*/ 2595930 h 3149653"/>
              <a:gd name="connsiteX2728" fmla="*/ 2193596 w 2656691"/>
              <a:gd name="connsiteY2728" fmla="*/ 2606264 h 3149653"/>
              <a:gd name="connsiteX2729" fmla="*/ 2209684 w 2656691"/>
              <a:gd name="connsiteY2729" fmla="*/ 2628078 h 3149653"/>
              <a:gd name="connsiteX2730" fmla="*/ 2205087 w 2656691"/>
              <a:gd name="connsiteY2730" fmla="*/ 2628078 h 3149653"/>
              <a:gd name="connsiteX2731" fmla="*/ 2209684 w 2656691"/>
              <a:gd name="connsiteY2731" fmla="*/ 2629226 h 3149653"/>
              <a:gd name="connsiteX2732" fmla="*/ 2228069 w 2656691"/>
              <a:gd name="connsiteY2732" fmla="*/ 2655633 h 3149653"/>
              <a:gd name="connsiteX2733" fmla="*/ 2232666 w 2656691"/>
              <a:gd name="connsiteY2733" fmla="*/ 2661374 h 3149653"/>
              <a:gd name="connsiteX2734" fmla="*/ 2230368 w 2656691"/>
              <a:gd name="connsiteY2734" fmla="*/ 2662522 h 3149653"/>
              <a:gd name="connsiteX2735" fmla="*/ 2239561 w 2656691"/>
              <a:gd name="connsiteY2735" fmla="*/ 2672855 h 3149653"/>
              <a:gd name="connsiteX2736" fmla="*/ 2245306 w 2656691"/>
              <a:gd name="connsiteY2736" fmla="*/ 2683189 h 3149653"/>
              <a:gd name="connsiteX2737" fmla="*/ 2263692 w 2656691"/>
              <a:gd name="connsiteY2737" fmla="*/ 2719929 h 3149653"/>
              <a:gd name="connsiteX2738" fmla="*/ 2285525 w 2656691"/>
              <a:gd name="connsiteY2738" fmla="*/ 2749780 h 3149653"/>
              <a:gd name="connsiteX2739" fmla="*/ 2287824 w 2656691"/>
              <a:gd name="connsiteY2739" fmla="*/ 2756669 h 3149653"/>
              <a:gd name="connsiteX2740" fmla="*/ 2271736 w 2656691"/>
              <a:gd name="connsiteY2740" fmla="*/ 2734855 h 3149653"/>
              <a:gd name="connsiteX2741" fmla="*/ 2268289 w 2656691"/>
              <a:gd name="connsiteY2741" fmla="*/ 2736003 h 3149653"/>
              <a:gd name="connsiteX2742" fmla="*/ 2274034 w 2656691"/>
              <a:gd name="connsiteY2742" fmla="*/ 2741743 h 3149653"/>
              <a:gd name="connsiteX2743" fmla="*/ 2270587 w 2656691"/>
              <a:gd name="connsiteY2743" fmla="*/ 2745188 h 3149653"/>
              <a:gd name="connsiteX2744" fmla="*/ 2278631 w 2656691"/>
              <a:gd name="connsiteY2744" fmla="*/ 2749780 h 3149653"/>
              <a:gd name="connsiteX2745" fmla="*/ 2283227 w 2656691"/>
              <a:gd name="connsiteY2745" fmla="*/ 2760114 h 3149653"/>
              <a:gd name="connsiteX2746" fmla="*/ 2288973 w 2656691"/>
              <a:gd name="connsiteY2746" fmla="*/ 2758965 h 3149653"/>
              <a:gd name="connsiteX2747" fmla="*/ 2297017 w 2656691"/>
              <a:gd name="connsiteY2747" fmla="*/ 2770447 h 3149653"/>
              <a:gd name="connsiteX2748" fmla="*/ 2295868 w 2656691"/>
              <a:gd name="connsiteY2748" fmla="*/ 2773891 h 3149653"/>
              <a:gd name="connsiteX2749" fmla="*/ 2305060 w 2656691"/>
              <a:gd name="connsiteY2749" fmla="*/ 2792261 h 3149653"/>
              <a:gd name="connsiteX2750" fmla="*/ 2297017 w 2656691"/>
              <a:gd name="connsiteY2750" fmla="*/ 2779632 h 3149653"/>
              <a:gd name="connsiteX2751" fmla="*/ 2295868 w 2656691"/>
              <a:gd name="connsiteY2751" fmla="*/ 2786521 h 3149653"/>
              <a:gd name="connsiteX2752" fmla="*/ 2301613 w 2656691"/>
              <a:gd name="connsiteY2752" fmla="*/ 2789965 h 3149653"/>
              <a:gd name="connsiteX2753" fmla="*/ 2302762 w 2656691"/>
              <a:gd name="connsiteY2753" fmla="*/ 2800298 h 3149653"/>
              <a:gd name="connsiteX2754" fmla="*/ 2311955 w 2656691"/>
              <a:gd name="connsiteY2754" fmla="*/ 2811780 h 3149653"/>
              <a:gd name="connsiteX2755" fmla="*/ 2310806 w 2656691"/>
              <a:gd name="connsiteY2755" fmla="*/ 2815224 h 3149653"/>
              <a:gd name="connsiteX2756" fmla="*/ 2311955 w 2656691"/>
              <a:gd name="connsiteY2756" fmla="*/ 2817520 h 3149653"/>
              <a:gd name="connsiteX2757" fmla="*/ 2316552 w 2656691"/>
              <a:gd name="connsiteY2757" fmla="*/ 2814076 h 3149653"/>
              <a:gd name="connsiteX2758" fmla="*/ 2321148 w 2656691"/>
              <a:gd name="connsiteY2758" fmla="*/ 2820965 h 3149653"/>
              <a:gd name="connsiteX2759" fmla="*/ 2321148 w 2656691"/>
              <a:gd name="connsiteY2759" fmla="*/ 2815224 h 3149653"/>
              <a:gd name="connsiteX2760" fmla="*/ 2324596 w 2656691"/>
              <a:gd name="connsiteY2760" fmla="*/ 2824409 h 3149653"/>
              <a:gd name="connsiteX2761" fmla="*/ 2318850 w 2656691"/>
              <a:gd name="connsiteY2761" fmla="*/ 2822113 h 3149653"/>
              <a:gd name="connsiteX2762" fmla="*/ 2323446 w 2656691"/>
              <a:gd name="connsiteY2762" fmla="*/ 2831298 h 3149653"/>
              <a:gd name="connsiteX2763" fmla="*/ 2319999 w 2656691"/>
              <a:gd name="connsiteY2763" fmla="*/ 2832446 h 3149653"/>
              <a:gd name="connsiteX2764" fmla="*/ 2313104 w 2656691"/>
              <a:gd name="connsiteY2764" fmla="*/ 2829002 h 3149653"/>
              <a:gd name="connsiteX2765" fmla="*/ 2318850 w 2656691"/>
              <a:gd name="connsiteY2765" fmla="*/ 2834742 h 3149653"/>
              <a:gd name="connsiteX2766" fmla="*/ 2316552 w 2656691"/>
              <a:gd name="connsiteY2766" fmla="*/ 2838187 h 3149653"/>
              <a:gd name="connsiteX2767" fmla="*/ 2322297 w 2656691"/>
              <a:gd name="connsiteY2767" fmla="*/ 2840483 h 3149653"/>
              <a:gd name="connsiteX2768" fmla="*/ 2322297 w 2656691"/>
              <a:gd name="connsiteY2768" fmla="*/ 2835890 h 3149653"/>
              <a:gd name="connsiteX2769" fmla="*/ 2319999 w 2656691"/>
              <a:gd name="connsiteY2769" fmla="*/ 2833594 h 3149653"/>
              <a:gd name="connsiteX2770" fmla="*/ 2323446 w 2656691"/>
              <a:gd name="connsiteY2770" fmla="*/ 2834742 h 3149653"/>
              <a:gd name="connsiteX2771" fmla="*/ 2323446 w 2656691"/>
              <a:gd name="connsiteY2771" fmla="*/ 2841631 h 3149653"/>
              <a:gd name="connsiteX2772" fmla="*/ 2326894 w 2656691"/>
              <a:gd name="connsiteY2772" fmla="*/ 2845075 h 3149653"/>
              <a:gd name="connsiteX2773" fmla="*/ 2326894 w 2656691"/>
              <a:gd name="connsiteY2773" fmla="*/ 2841631 h 3149653"/>
              <a:gd name="connsiteX2774" fmla="*/ 2336087 w 2656691"/>
              <a:gd name="connsiteY2774" fmla="*/ 2858853 h 3149653"/>
              <a:gd name="connsiteX2775" fmla="*/ 2322297 w 2656691"/>
              <a:gd name="connsiteY2775" fmla="*/ 2845075 h 3149653"/>
              <a:gd name="connsiteX2776" fmla="*/ 2321148 w 2656691"/>
              <a:gd name="connsiteY2776" fmla="*/ 2846224 h 3149653"/>
              <a:gd name="connsiteX2777" fmla="*/ 2336087 w 2656691"/>
              <a:gd name="connsiteY2777" fmla="*/ 2865742 h 3149653"/>
              <a:gd name="connsiteX2778" fmla="*/ 2334938 w 2656691"/>
              <a:gd name="connsiteY2778" fmla="*/ 2866890 h 3149653"/>
              <a:gd name="connsiteX2779" fmla="*/ 2337236 w 2656691"/>
              <a:gd name="connsiteY2779" fmla="*/ 2869186 h 3149653"/>
              <a:gd name="connsiteX2780" fmla="*/ 2338385 w 2656691"/>
              <a:gd name="connsiteY2780" fmla="*/ 2869186 h 3149653"/>
              <a:gd name="connsiteX2781" fmla="*/ 2342981 w 2656691"/>
              <a:gd name="connsiteY2781" fmla="*/ 2878371 h 3149653"/>
              <a:gd name="connsiteX2782" fmla="*/ 2355622 w 2656691"/>
              <a:gd name="connsiteY2782" fmla="*/ 2894445 h 3149653"/>
              <a:gd name="connsiteX2783" fmla="*/ 2342981 w 2656691"/>
              <a:gd name="connsiteY2783" fmla="*/ 2882964 h 3149653"/>
              <a:gd name="connsiteX2784" fmla="*/ 2353324 w 2656691"/>
              <a:gd name="connsiteY2784" fmla="*/ 2900186 h 3149653"/>
              <a:gd name="connsiteX2785" fmla="*/ 2357920 w 2656691"/>
              <a:gd name="connsiteY2785" fmla="*/ 2897890 h 3149653"/>
              <a:gd name="connsiteX2786" fmla="*/ 2360218 w 2656691"/>
              <a:gd name="connsiteY2786" fmla="*/ 2901334 h 3149653"/>
              <a:gd name="connsiteX2787" fmla="*/ 2353324 w 2656691"/>
              <a:gd name="connsiteY2787" fmla="*/ 2901334 h 3149653"/>
              <a:gd name="connsiteX2788" fmla="*/ 2357920 w 2656691"/>
              <a:gd name="connsiteY2788" fmla="*/ 2910519 h 3149653"/>
              <a:gd name="connsiteX2789" fmla="*/ 2374008 w 2656691"/>
              <a:gd name="connsiteY2789" fmla="*/ 2934630 h 3149653"/>
              <a:gd name="connsiteX2790" fmla="*/ 2363666 w 2656691"/>
              <a:gd name="connsiteY2790" fmla="*/ 2926593 h 3149653"/>
              <a:gd name="connsiteX2791" fmla="*/ 2372859 w 2656691"/>
              <a:gd name="connsiteY2791" fmla="*/ 2946111 h 3149653"/>
              <a:gd name="connsiteX2792" fmla="*/ 2382052 w 2656691"/>
              <a:gd name="connsiteY2792" fmla="*/ 2959889 h 3149653"/>
              <a:gd name="connsiteX2793" fmla="*/ 2387797 w 2656691"/>
              <a:gd name="connsiteY2793" fmla="*/ 2963333 h 3149653"/>
              <a:gd name="connsiteX2794" fmla="*/ 2388946 w 2656691"/>
              <a:gd name="connsiteY2794" fmla="*/ 2966778 h 3149653"/>
              <a:gd name="connsiteX2795" fmla="*/ 2391244 w 2656691"/>
              <a:gd name="connsiteY2795" fmla="*/ 2966778 h 3149653"/>
              <a:gd name="connsiteX2796" fmla="*/ 2385499 w 2656691"/>
              <a:gd name="connsiteY2796" fmla="*/ 2964481 h 3149653"/>
              <a:gd name="connsiteX2797" fmla="*/ 2383201 w 2656691"/>
              <a:gd name="connsiteY2797" fmla="*/ 2966778 h 3149653"/>
              <a:gd name="connsiteX2798" fmla="*/ 2387797 w 2656691"/>
              <a:gd name="connsiteY2798" fmla="*/ 2972518 h 3149653"/>
              <a:gd name="connsiteX2799" fmla="*/ 2379753 w 2656691"/>
              <a:gd name="connsiteY2799" fmla="*/ 2963333 h 3149653"/>
              <a:gd name="connsiteX2800" fmla="*/ 2378604 w 2656691"/>
              <a:gd name="connsiteY2800" fmla="*/ 2965629 h 3149653"/>
              <a:gd name="connsiteX2801" fmla="*/ 2382052 w 2656691"/>
              <a:gd name="connsiteY2801" fmla="*/ 2972518 h 3149653"/>
              <a:gd name="connsiteX2802" fmla="*/ 2371709 w 2656691"/>
              <a:gd name="connsiteY2802" fmla="*/ 2955296 h 3149653"/>
              <a:gd name="connsiteX2803" fmla="*/ 2369411 w 2656691"/>
              <a:gd name="connsiteY2803" fmla="*/ 2957593 h 3149653"/>
              <a:gd name="connsiteX2804" fmla="*/ 2367113 w 2656691"/>
              <a:gd name="connsiteY2804" fmla="*/ 2950704 h 3149653"/>
              <a:gd name="connsiteX2805" fmla="*/ 2370560 w 2656691"/>
              <a:gd name="connsiteY2805" fmla="*/ 2951852 h 3149653"/>
              <a:gd name="connsiteX2806" fmla="*/ 2361367 w 2656691"/>
              <a:gd name="connsiteY2806" fmla="*/ 2943815 h 3149653"/>
              <a:gd name="connsiteX2807" fmla="*/ 2360218 w 2656691"/>
              <a:gd name="connsiteY2807" fmla="*/ 2936926 h 3149653"/>
              <a:gd name="connsiteX2808" fmla="*/ 2365964 w 2656691"/>
              <a:gd name="connsiteY2808" fmla="*/ 2944963 h 3149653"/>
              <a:gd name="connsiteX2809" fmla="*/ 2363666 w 2656691"/>
              <a:gd name="connsiteY2809" fmla="*/ 2932334 h 3149653"/>
              <a:gd name="connsiteX2810" fmla="*/ 2361367 w 2656691"/>
              <a:gd name="connsiteY2810" fmla="*/ 2928889 h 3149653"/>
              <a:gd name="connsiteX2811" fmla="*/ 2361367 w 2656691"/>
              <a:gd name="connsiteY2811" fmla="*/ 2933482 h 3149653"/>
              <a:gd name="connsiteX2812" fmla="*/ 2359069 w 2656691"/>
              <a:gd name="connsiteY2812" fmla="*/ 2933482 h 3149653"/>
              <a:gd name="connsiteX2813" fmla="*/ 2352174 w 2656691"/>
              <a:gd name="connsiteY2813" fmla="*/ 2926593 h 3149653"/>
              <a:gd name="connsiteX2814" fmla="*/ 2352174 w 2656691"/>
              <a:gd name="connsiteY2814" fmla="*/ 2931185 h 3149653"/>
              <a:gd name="connsiteX2815" fmla="*/ 2345280 w 2656691"/>
              <a:gd name="connsiteY2815" fmla="*/ 2916260 h 3149653"/>
              <a:gd name="connsiteX2816" fmla="*/ 2349876 w 2656691"/>
              <a:gd name="connsiteY2816" fmla="*/ 2920852 h 3149653"/>
              <a:gd name="connsiteX2817" fmla="*/ 2340683 w 2656691"/>
              <a:gd name="connsiteY2817" fmla="*/ 2901334 h 3149653"/>
              <a:gd name="connsiteX2818" fmla="*/ 2339534 w 2656691"/>
              <a:gd name="connsiteY2818" fmla="*/ 2903630 h 3149653"/>
              <a:gd name="connsiteX2819" fmla="*/ 2332639 w 2656691"/>
              <a:gd name="connsiteY2819" fmla="*/ 2896741 h 3149653"/>
              <a:gd name="connsiteX2820" fmla="*/ 2318850 w 2656691"/>
              <a:gd name="connsiteY2820" fmla="*/ 2872631 h 3149653"/>
              <a:gd name="connsiteX2821" fmla="*/ 2323446 w 2656691"/>
              <a:gd name="connsiteY2821" fmla="*/ 2876075 h 3149653"/>
              <a:gd name="connsiteX2822" fmla="*/ 2316552 w 2656691"/>
              <a:gd name="connsiteY2822" fmla="*/ 2865742 h 3149653"/>
              <a:gd name="connsiteX2823" fmla="*/ 2318850 w 2656691"/>
              <a:gd name="connsiteY2823" fmla="*/ 2864594 h 3149653"/>
              <a:gd name="connsiteX2824" fmla="*/ 2315403 w 2656691"/>
              <a:gd name="connsiteY2824" fmla="*/ 2862297 h 3149653"/>
              <a:gd name="connsiteX2825" fmla="*/ 2302762 w 2656691"/>
              <a:gd name="connsiteY2825" fmla="*/ 2847372 h 3149653"/>
              <a:gd name="connsiteX2826" fmla="*/ 2292420 w 2656691"/>
              <a:gd name="connsiteY2826" fmla="*/ 2835890 h 3149653"/>
              <a:gd name="connsiteX2827" fmla="*/ 2295868 w 2656691"/>
              <a:gd name="connsiteY2827" fmla="*/ 2840483 h 3149653"/>
              <a:gd name="connsiteX2828" fmla="*/ 2292420 w 2656691"/>
              <a:gd name="connsiteY2828" fmla="*/ 2840483 h 3149653"/>
              <a:gd name="connsiteX2829" fmla="*/ 2290122 w 2656691"/>
              <a:gd name="connsiteY2829" fmla="*/ 2831298 h 3149653"/>
              <a:gd name="connsiteX2830" fmla="*/ 2298166 w 2656691"/>
              <a:gd name="connsiteY2830" fmla="*/ 2837039 h 3149653"/>
              <a:gd name="connsiteX2831" fmla="*/ 2285525 w 2656691"/>
              <a:gd name="connsiteY2831" fmla="*/ 2817520 h 3149653"/>
              <a:gd name="connsiteX2832" fmla="*/ 2283227 w 2656691"/>
              <a:gd name="connsiteY2832" fmla="*/ 2811780 h 3149653"/>
              <a:gd name="connsiteX2833" fmla="*/ 2276333 w 2656691"/>
              <a:gd name="connsiteY2833" fmla="*/ 2801446 h 3149653"/>
              <a:gd name="connsiteX2834" fmla="*/ 2269438 w 2656691"/>
              <a:gd name="connsiteY2834" fmla="*/ 2796854 h 3149653"/>
              <a:gd name="connsiteX2835" fmla="*/ 2272885 w 2656691"/>
              <a:gd name="connsiteY2835" fmla="*/ 2794558 h 3149653"/>
              <a:gd name="connsiteX2836" fmla="*/ 2264841 w 2656691"/>
              <a:gd name="connsiteY2836" fmla="*/ 2783076 h 3149653"/>
              <a:gd name="connsiteX2837" fmla="*/ 2263692 w 2656691"/>
              <a:gd name="connsiteY2837" fmla="*/ 2785372 h 3149653"/>
              <a:gd name="connsiteX2838" fmla="*/ 2261394 w 2656691"/>
              <a:gd name="connsiteY2838" fmla="*/ 2777336 h 3149653"/>
              <a:gd name="connsiteX2839" fmla="*/ 2246455 w 2656691"/>
              <a:gd name="connsiteY2839" fmla="*/ 2757817 h 3149653"/>
              <a:gd name="connsiteX2840" fmla="*/ 2243008 w 2656691"/>
              <a:gd name="connsiteY2840" fmla="*/ 2755521 h 3149653"/>
              <a:gd name="connsiteX2841" fmla="*/ 2246455 w 2656691"/>
              <a:gd name="connsiteY2841" fmla="*/ 2754373 h 3149653"/>
              <a:gd name="connsiteX2842" fmla="*/ 2232666 w 2656691"/>
              <a:gd name="connsiteY2842" fmla="*/ 2738299 h 3149653"/>
              <a:gd name="connsiteX2843" fmla="*/ 2234964 w 2656691"/>
              <a:gd name="connsiteY2843" fmla="*/ 2745188 h 3149653"/>
              <a:gd name="connsiteX2844" fmla="*/ 2226920 w 2656691"/>
              <a:gd name="connsiteY2844" fmla="*/ 2731410 h 3149653"/>
              <a:gd name="connsiteX2845" fmla="*/ 2231517 w 2656691"/>
              <a:gd name="connsiteY2845" fmla="*/ 2736003 h 3149653"/>
              <a:gd name="connsiteX2846" fmla="*/ 2222324 w 2656691"/>
              <a:gd name="connsiteY2846" fmla="*/ 2724521 h 3149653"/>
              <a:gd name="connsiteX2847" fmla="*/ 2223473 w 2656691"/>
              <a:gd name="connsiteY2847" fmla="*/ 2729114 h 3149653"/>
              <a:gd name="connsiteX2848" fmla="*/ 2221175 w 2656691"/>
              <a:gd name="connsiteY2848" fmla="*/ 2723373 h 3149653"/>
              <a:gd name="connsiteX2849" fmla="*/ 2214280 w 2656691"/>
              <a:gd name="connsiteY2849" fmla="*/ 2717633 h 3149653"/>
              <a:gd name="connsiteX2850" fmla="*/ 2216578 w 2656691"/>
              <a:gd name="connsiteY2850" fmla="*/ 2725670 h 3149653"/>
              <a:gd name="connsiteX2851" fmla="*/ 2221175 w 2656691"/>
              <a:gd name="connsiteY2851" fmla="*/ 2729114 h 3149653"/>
              <a:gd name="connsiteX2852" fmla="*/ 2236113 w 2656691"/>
              <a:gd name="connsiteY2852" fmla="*/ 2756669 h 3149653"/>
              <a:gd name="connsiteX2853" fmla="*/ 2246455 w 2656691"/>
              <a:gd name="connsiteY2853" fmla="*/ 2771595 h 3149653"/>
              <a:gd name="connsiteX2854" fmla="*/ 2261394 w 2656691"/>
              <a:gd name="connsiteY2854" fmla="*/ 2796854 h 3149653"/>
              <a:gd name="connsiteX2855" fmla="*/ 2259096 w 2656691"/>
              <a:gd name="connsiteY2855" fmla="*/ 2799150 h 3149653"/>
              <a:gd name="connsiteX2856" fmla="*/ 2263692 w 2656691"/>
              <a:gd name="connsiteY2856" fmla="*/ 2806039 h 3149653"/>
              <a:gd name="connsiteX2857" fmla="*/ 2260245 w 2656691"/>
              <a:gd name="connsiteY2857" fmla="*/ 2811780 h 3149653"/>
              <a:gd name="connsiteX2858" fmla="*/ 2254499 w 2656691"/>
              <a:gd name="connsiteY2858" fmla="*/ 2808335 h 3149653"/>
              <a:gd name="connsiteX2859" fmla="*/ 2254499 w 2656691"/>
              <a:gd name="connsiteY2859" fmla="*/ 2803743 h 3149653"/>
              <a:gd name="connsiteX2860" fmla="*/ 2247605 w 2656691"/>
              <a:gd name="connsiteY2860" fmla="*/ 2789965 h 3149653"/>
              <a:gd name="connsiteX2861" fmla="*/ 2244157 w 2656691"/>
              <a:gd name="connsiteY2861" fmla="*/ 2789965 h 3149653"/>
              <a:gd name="connsiteX2862" fmla="*/ 2240710 w 2656691"/>
              <a:gd name="connsiteY2862" fmla="*/ 2786521 h 3149653"/>
              <a:gd name="connsiteX2863" fmla="*/ 2237262 w 2656691"/>
              <a:gd name="connsiteY2863" fmla="*/ 2779632 h 3149653"/>
              <a:gd name="connsiteX2864" fmla="*/ 2223473 w 2656691"/>
              <a:gd name="connsiteY2864" fmla="*/ 2755521 h 3149653"/>
              <a:gd name="connsiteX2865" fmla="*/ 2215429 w 2656691"/>
              <a:gd name="connsiteY2865" fmla="*/ 2753225 h 3149653"/>
              <a:gd name="connsiteX2866" fmla="*/ 2220026 w 2656691"/>
              <a:gd name="connsiteY2866" fmla="*/ 2756669 h 3149653"/>
              <a:gd name="connsiteX2867" fmla="*/ 2218877 w 2656691"/>
              <a:gd name="connsiteY2867" fmla="*/ 2758965 h 3149653"/>
              <a:gd name="connsiteX2868" fmla="*/ 2239561 w 2656691"/>
              <a:gd name="connsiteY2868" fmla="*/ 2796854 h 3149653"/>
              <a:gd name="connsiteX2869" fmla="*/ 2233815 w 2656691"/>
              <a:gd name="connsiteY2869" fmla="*/ 2791113 h 3149653"/>
              <a:gd name="connsiteX2870" fmla="*/ 2231517 w 2656691"/>
              <a:gd name="connsiteY2870" fmla="*/ 2793409 h 3149653"/>
              <a:gd name="connsiteX2871" fmla="*/ 2231517 w 2656691"/>
              <a:gd name="connsiteY2871" fmla="*/ 2791113 h 3149653"/>
              <a:gd name="connsiteX2872" fmla="*/ 2223473 w 2656691"/>
              <a:gd name="connsiteY2872" fmla="*/ 2783076 h 3149653"/>
              <a:gd name="connsiteX2873" fmla="*/ 2228069 w 2656691"/>
              <a:gd name="connsiteY2873" fmla="*/ 2784224 h 3149653"/>
              <a:gd name="connsiteX2874" fmla="*/ 2230368 w 2656691"/>
              <a:gd name="connsiteY2874" fmla="*/ 2788817 h 3149653"/>
              <a:gd name="connsiteX2875" fmla="*/ 2233815 w 2656691"/>
              <a:gd name="connsiteY2875" fmla="*/ 2786521 h 3149653"/>
              <a:gd name="connsiteX2876" fmla="*/ 2226920 w 2656691"/>
              <a:gd name="connsiteY2876" fmla="*/ 2779632 h 3149653"/>
              <a:gd name="connsiteX2877" fmla="*/ 2221175 w 2656691"/>
              <a:gd name="connsiteY2877" fmla="*/ 2777336 h 3149653"/>
              <a:gd name="connsiteX2878" fmla="*/ 2201640 w 2656691"/>
              <a:gd name="connsiteY2878" fmla="*/ 2746336 h 3149653"/>
              <a:gd name="connsiteX2879" fmla="*/ 2198192 w 2656691"/>
              <a:gd name="connsiteY2879" fmla="*/ 2747484 h 3149653"/>
              <a:gd name="connsiteX2880" fmla="*/ 2194745 w 2656691"/>
              <a:gd name="connsiteY2880" fmla="*/ 2734855 h 3149653"/>
              <a:gd name="connsiteX2881" fmla="*/ 2200491 w 2656691"/>
              <a:gd name="connsiteY2881" fmla="*/ 2740595 h 3149653"/>
              <a:gd name="connsiteX2882" fmla="*/ 2198192 w 2656691"/>
              <a:gd name="connsiteY2882" fmla="*/ 2740595 h 3149653"/>
              <a:gd name="connsiteX2883" fmla="*/ 2205087 w 2656691"/>
              <a:gd name="connsiteY2883" fmla="*/ 2745188 h 3149653"/>
              <a:gd name="connsiteX2884" fmla="*/ 2191298 w 2656691"/>
              <a:gd name="connsiteY2884" fmla="*/ 2732558 h 3149653"/>
              <a:gd name="connsiteX2885" fmla="*/ 2185552 w 2656691"/>
              <a:gd name="connsiteY2885" fmla="*/ 2723373 h 3149653"/>
              <a:gd name="connsiteX2886" fmla="*/ 2192447 w 2656691"/>
              <a:gd name="connsiteY2886" fmla="*/ 2725670 h 3149653"/>
              <a:gd name="connsiteX2887" fmla="*/ 2185552 w 2656691"/>
              <a:gd name="connsiteY2887" fmla="*/ 2717633 h 3149653"/>
              <a:gd name="connsiteX2888" fmla="*/ 2174061 w 2656691"/>
              <a:gd name="connsiteY2888" fmla="*/ 2708448 h 3149653"/>
              <a:gd name="connsiteX2889" fmla="*/ 2176359 w 2656691"/>
              <a:gd name="connsiteY2889" fmla="*/ 2708448 h 3149653"/>
              <a:gd name="connsiteX2890" fmla="*/ 2170613 w 2656691"/>
              <a:gd name="connsiteY2890" fmla="*/ 2701559 h 3149653"/>
              <a:gd name="connsiteX2891" fmla="*/ 2169464 w 2656691"/>
              <a:gd name="connsiteY2891" fmla="*/ 2695818 h 3149653"/>
              <a:gd name="connsiteX2892" fmla="*/ 2161421 w 2656691"/>
              <a:gd name="connsiteY2892" fmla="*/ 2691226 h 3149653"/>
              <a:gd name="connsiteX2893" fmla="*/ 2161421 w 2656691"/>
              <a:gd name="connsiteY2893" fmla="*/ 2685485 h 3149653"/>
              <a:gd name="connsiteX2894" fmla="*/ 2155675 w 2656691"/>
              <a:gd name="connsiteY2894" fmla="*/ 2680892 h 3149653"/>
              <a:gd name="connsiteX2895" fmla="*/ 2157973 w 2656691"/>
              <a:gd name="connsiteY2895" fmla="*/ 2679744 h 3149653"/>
              <a:gd name="connsiteX2896" fmla="*/ 2154526 w 2656691"/>
              <a:gd name="connsiteY2896" fmla="*/ 2678596 h 3149653"/>
              <a:gd name="connsiteX2897" fmla="*/ 2152228 w 2656691"/>
              <a:gd name="connsiteY2897" fmla="*/ 2674004 h 3149653"/>
              <a:gd name="connsiteX2898" fmla="*/ 2157973 w 2656691"/>
              <a:gd name="connsiteY2898" fmla="*/ 2677448 h 3149653"/>
              <a:gd name="connsiteX2899" fmla="*/ 2148780 w 2656691"/>
              <a:gd name="connsiteY2899" fmla="*/ 2671707 h 3149653"/>
              <a:gd name="connsiteX2900" fmla="*/ 2144184 w 2656691"/>
              <a:gd name="connsiteY2900" fmla="*/ 2662522 h 3149653"/>
              <a:gd name="connsiteX2901" fmla="*/ 2144184 w 2656691"/>
              <a:gd name="connsiteY2901" fmla="*/ 2659078 h 3149653"/>
              <a:gd name="connsiteX2902" fmla="*/ 2125798 w 2656691"/>
              <a:gd name="connsiteY2902" fmla="*/ 2634967 h 3149653"/>
              <a:gd name="connsiteX2903" fmla="*/ 2126947 w 2656691"/>
              <a:gd name="connsiteY2903" fmla="*/ 2631523 h 3149653"/>
              <a:gd name="connsiteX2904" fmla="*/ 2118903 w 2656691"/>
              <a:gd name="connsiteY2904" fmla="*/ 2621189 h 3149653"/>
              <a:gd name="connsiteX2905" fmla="*/ 2110859 w 2656691"/>
              <a:gd name="connsiteY2905" fmla="*/ 2614301 h 3149653"/>
              <a:gd name="connsiteX2906" fmla="*/ 2112008 w 2656691"/>
              <a:gd name="connsiteY2906" fmla="*/ 2610856 h 3149653"/>
              <a:gd name="connsiteX2907" fmla="*/ 2100517 w 2656691"/>
              <a:gd name="connsiteY2907" fmla="*/ 2598227 h 3149653"/>
              <a:gd name="connsiteX2908" fmla="*/ 2087877 w 2656691"/>
              <a:gd name="connsiteY2908" fmla="*/ 2589042 h 3149653"/>
              <a:gd name="connsiteX2909" fmla="*/ 2080982 w 2656691"/>
              <a:gd name="connsiteY2909" fmla="*/ 2576412 h 3149653"/>
              <a:gd name="connsiteX2910" fmla="*/ 2078684 w 2656691"/>
              <a:gd name="connsiteY2910" fmla="*/ 2570671 h 3149653"/>
              <a:gd name="connsiteX2911" fmla="*/ 2074087 w 2656691"/>
              <a:gd name="connsiteY2911" fmla="*/ 2563783 h 3149653"/>
              <a:gd name="connsiteX2912" fmla="*/ 2077535 w 2656691"/>
              <a:gd name="connsiteY2912" fmla="*/ 2566079 h 3149653"/>
              <a:gd name="connsiteX2913" fmla="*/ 2068342 w 2656691"/>
              <a:gd name="connsiteY2913" fmla="*/ 2556894 h 3149653"/>
              <a:gd name="connsiteX2914" fmla="*/ 2071789 w 2656691"/>
              <a:gd name="connsiteY2914" fmla="*/ 2563783 h 3149653"/>
              <a:gd name="connsiteX2915" fmla="*/ 2062596 w 2656691"/>
              <a:gd name="connsiteY2915" fmla="*/ 2546561 h 3149653"/>
              <a:gd name="connsiteX2916" fmla="*/ 2058000 w 2656691"/>
              <a:gd name="connsiteY2916" fmla="*/ 2546561 h 3149653"/>
              <a:gd name="connsiteX2917" fmla="*/ 2053403 w 2656691"/>
              <a:gd name="connsiteY2917" fmla="*/ 2538524 h 3149653"/>
              <a:gd name="connsiteX2918" fmla="*/ 2053403 w 2656691"/>
              <a:gd name="connsiteY2918" fmla="*/ 2544264 h 3149653"/>
              <a:gd name="connsiteX2919" fmla="*/ 2059149 w 2656691"/>
              <a:gd name="connsiteY2919" fmla="*/ 2554598 h 3149653"/>
              <a:gd name="connsiteX2920" fmla="*/ 2053403 w 2656691"/>
              <a:gd name="connsiteY2920" fmla="*/ 2546561 h 3149653"/>
              <a:gd name="connsiteX2921" fmla="*/ 2051105 w 2656691"/>
              <a:gd name="connsiteY2921" fmla="*/ 2536227 h 3149653"/>
              <a:gd name="connsiteX2922" fmla="*/ 2045360 w 2656691"/>
              <a:gd name="connsiteY2922" fmla="*/ 2535079 h 3149653"/>
              <a:gd name="connsiteX2923" fmla="*/ 2045360 w 2656691"/>
              <a:gd name="connsiteY2923" fmla="*/ 2533931 h 3149653"/>
              <a:gd name="connsiteX2924" fmla="*/ 2044210 w 2656691"/>
              <a:gd name="connsiteY2924" fmla="*/ 2531635 h 3149653"/>
              <a:gd name="connsiteX2925" fmla="*/ 2049956 w 2656691"/>
              <a:gd name="connsiteY2925" fmla="*/ 2532783 h 3149653"/>
              <a:gd name="connsiteX2926" fmla="*/ 2052254 w 2656691"/>
              <a:gd name="connsiteY2926" fmla="*/ 2530487 h 3149653"/>
              <a:gd name="connsiteX2927" fmla="*/ 2043061 w 2656691"/>
              <a:gd name="connsiteY2927" fmla="*/ 2523598 h 3149653"/>
              <a:gd name="connsiteX2928" fmla="*/ 2030421 w 2656691"/>
              <a:gd name="connsiteY2928" fmla="*/ 2510969 h 3149653"/>
              <a:gd name="connsiteX2929" fmla="*/ 2036167 w 2656691"/>
              <a:gd name="connsiteY2929" fmla="*/ 2507524 h 3149653"/>
              <a:gd name="connsiteX2930" fmla="*/ 2028123 w 2656691"/>
              <a:gd name="connsiteY2930" fmla="*/ 2506376 h 3149653"/>
              <a:gd name="connsiteX2931" fmla="*/ 2020079 w 2656691"/>
              <a:gd name="connsiteY2931" fmla="*/ 2496043 h 3149653"/>
              <a:gd name="connsiteX2932" fmla="*/ 2023526 w 2656691"/>
              <a:gd name="connsiteY2932" fmla="*/ 2491450 h 3149653"/>
              <a:gd name="connsiteX2933" fmla="*/ 2016632 w 2656691"/>
              <a:gd name="connsiteY2933" fmla="*/ 2488006 h 3149653"/>
              <a:gd name="connsiteX2934" fmla="*/ 2013184 w 2656691"/>
              <a:gd name="connsiteY2934" fmla="*/ 2478821 h 3149653"/>
              <a:gd name="connsiteX2935" fmla="*/ 2009737 w 2656691"/>
              <a:gd name="connsiteY2935" fmla="*/ 2477673 h 3149653"/>
              <a:gd name="connsiteX2936" fmla="*/ 1997096 w 2656691"/>
              <a:gd name="connsiteY2936" fmla="*/ 2465043 h 3149653"/>
              <a:gd name="connsiteX2937" fmla="*/ 1991351 w 2656691"/>
              <a:gd name="connsiteY2937" fmla="*/ 2457006 h 3149653"/>
              <a:gd name="connsiteX2938" fmla="*/ 1983307 w 2656691"/>
              <a:gd name="connsiteY2938" fmla="*/ 2443229 h 3149653"/>
              <a:gd name="connsiteX2939" fmla="*/ 1979860 w 2656691"/>
              <a:gd name="connsiteY2939" fmla="*/ 2440932 h 3149653"/>
              <a:gd name="connsiteX2940" fmla="*/ 1978711 w 2656691"/>
              <a:gd name="connsiteY2940" fmla="*/ 2443229 h 3149653"/>
              <a:gd name="connsiteX2941" fmla="*/ 1972965 w 2656691"/>
              <a:gd name="connsiteY2941" fmla="*/ 2436340 h 3149653"/>
              <a:gd name="connsiteX2942" fmla="*/ 1978711 w 2656691"/>
              <a:gd name="connsiteY2942" fmla="*/ 2439784 h 3149653"/>
              <a:gd name="connsiteX2943" fmla="*/ 1967219 w 2656691"/>
              <a:gd name="connsiteY2943" fmla="*/ 2421414 h 3149653"/>
              <a:gd name="connsiteX2944" fmla="*/ 1961474 w 2656691"/>
              <a:gd name="connsiteY2944" fmla="*/ 2420266 h 3149653"/>
              <a:gd name="connsiteX2945" fmla="*/ 1969518 w 2656691"/>
              <a:gd name="connsiteY2945" fmla="*/ 2426007 h 3149653"/>
              <a:gd name="connsiteX2946" fmla="*/ 1962623 w 2656691"/>
              <a:gd name="connsiteY2946" fmla="*/ 2428303 h 3149653"/>
              <a:gd name="connsiteX2947" fmla="*/ 1958026 w 2656691"/>
              <a:gd name="connsiteY2947" fmla="*/ 2417970 h 3149653"/>
              <a:gd name="connsiteX2948" fmla="*/ 1962623 w 2656691"/>
              <a:gd name="connsiteY2948" fmla="*/ 2414525 h 3149653"/>
              <a:gd name="connsiteX2949" fmla="*/ 1958026 w 2656691"/>
              <a:gd name="connsiteY2949" fmla="*/ 2412229 h 3149653"/>
              <a:gd name="connsiteX2950" fmla="*/ 1960325 w 2656691"/>
              <a:gd name="connsiteY2950" fmla="*/ 2412229 h 3149653"/>
              <a:gd name="connsiteX2951" fmla="*/ 1951132 w 2656691"/>
              <a:gd name="connsiteY2951" fmla="*/ 2403044 h 3149653"/>
              <a:gd name="connsiteX2952" fmla="*/ 1938491 w 2656691"/>
              <a:gd name="connsiteY2952" fmla="*/ 2383526 h 3149653"/>
              <a:gd name="connsiteX2953" fmla="*/ 1936193 w 2656691"/>
              <a:gd name="connsiteY2953" fmla="*/ 2384674 h 3149653"/>
              <a:gd name="connsiteX2954" fmla="*/ 1931597 w 2656691"/>
              <a:gd name="connsiteY2954" fmla="*/ 2380081 h 3149653"/>
              <a:gd name="connsiteX2955" fmla="*/ 1922404 w 2656691"/>
              <a:gd name="connsiteY2955" fmla="*/ 2367452 h 3149653"/>
              <a:gd name="connsiteX2956" fmla="*/ 1922404 w 2656691"/>
              <a:gd name="connsiteY2956" fmla="*/ 2364007 h 3149653"/>
              <a:gd name="connsiteX2957" fmla="*/ 1929298 w 2656691"/>
              <a:gd name="connsiteY2957" fmla="*/ 2368600 h 3149653"/>
              <a:gd name="connsiteX2958" fmla="*/ 1918956 w 2656691"/>
              <a:gd name="connsiteY2958" fmla="*/ 2354822 h 3149653"/>
              <a:gd name="connsiteX2959" fmla="*/ 1923553 w 2656691"/>
              <a:gd name="connsiteY2959" fmla="*/ 2362859 h 3149653"/>
              <a:gd name="connsiteX2960" fmla="*/ 1904018 w 2656691"/>
              <a:gd name="connsiteY2960" fmla="*/ 2343341 h 3149653"/>
              <a:gd name="connsiteX2961" fmla="*/ 1904018 w 2656691"/>
              <a:gd name="connsiteY2961" fmla="*/ 2345637 h 3149653"/>
              <a:gd name="connsiteX2962" fmla="*/ 1898272 w 2656691"/>
              <a:gd name="connsiteY2962" fmla="*/ 2343341 h 3149653"/>
              <a:gd name="connsiteX2963" fmla="*/ 1900570 w 2656691"/>
              <a:gd name="connsiteY2963" fmla="*/ 2338749 h 3149653"/>
              <a:gd name="connsiteX2964" fmla="*/ 1892527 w 2656691"/>
              <a:gd name="connsiteY2964" fmla="*/ 2328415 h 3149653"/>
              <a:gd name="connsiteX2965" fmla="*/ 1895974 w 2656691"/>
              <a:gd name="connsiteY2965" fmla="*/ 2337600 h 3149653"/>
              <a:gd name="connsiteX2966" fmla="*/ 1887930 w 2656691"/>
              <a:gd name="connsiteY2966" fmla="*/ 2331860 h 3149653"/>
              <a:gd name="connsiteX2967" fmla="*/ 1891377 w 2656691"/>
              <a:gd name="connsiteY2967" fmla="*/ 2322675 h 3149653"/>
              <a:gd name="connsiteX2968" fmla="*/ 1874141 w 2656691"/>
              <a:gd name="connsiteY2968" fmla="*/ 2313490 h 3149653"/>
              <a:gd name="connsiteX2969" fmla="*/ 1884483 w 2656691"/>
              <a:gd name="connsiteY2969" fmla="*/ 2322675 h 3149653"/>
              <a:gd name="connsiteX2970" fmla="*/ 1879886 w 2656691"/>
              <a:gd name="connsiteY2970" fmla="*/ 2320378 h 3149653"/>
              <a:gd name="connsiteX2971" fmla="*/ 1871555 w 2656691"/>
              <a:gd name="connsiteY2971" fmla="*/ 2310763 h 3149653"/>
              <a:gd name="connsiteX2972" fmla="*/ 1867051 w 2656691"/>
              <a:gd name="connsiteY2972" fmla="*/ 2304795 h 3149653"/>
              <a:gd name="connsiteX2973" fmla="*/ 1866097 w 2656691"/>
              <a:gd name="connsiteY2973" fmla="*/ 2301578 h 3149653"/>
              <a:gd name="connsiteX2974" fmla="*/ 1868395 w 2656691"/>
              <a:gd name="connsiteY2974" fmla="*/ 2302008 h 3149653"/>
              <a:gd name="connsiteX2975" fmla="*/ 1869544 w 2656691"/>
              <a:gd name="connsiteY2975" fmla="*/ 2305453 h 3149653"/>
              <a:gd name="connsiteX2976" fmla="*/ 1871842 w 2656691"/>
              <a:gd name="connsiteY2976" fmla="*/ 2303156 h 3149653"/>
              <a:gd name="connsiteX2977" fmla="*/ 1879886 w 2656691"/>
              <a:gd name="connsiteY2977" fmla="*/ 2310045 h 3149653"/>
              <a:gd name="connsiteX2978" fmla="*/ 1875290 w 2656691"/>
              <a:gd name="connsiteY2978" fmla="*/ 2302008 h 3149653"/>
              <a:gd name="connsiteX2979" fmla="*/ 1868395 w 2656691"/>
              <a:gd name="connsiteY2979" fmla="*/ 2298564 h 3149653"/>
              <a:gd name="connsiteX2980" fmla="*/ 1871842 w 2656691"/>
              <a:gd name="connsiteY2980" fmla="*/ 2297416 h 3149653"/>
              <a:gd name="connsiteX2981" fmla="*/ 1866097 w 2656691"/>
              <a:gd name="connsiteY2981" fmla="*/ 2293971 h 3149653"/>
              <a:gd name="connsiteX2982" fmla="*/ 1868395 w 2656691"/>
              <a:gd name="connsiteY2982" fmla="*/ 2300860 h 3149653"/>
              <a:gd name="connsiteX2983" fmla="*/ 1861500 w 2656691"/>
              <a:gd name="connsiteY2983" fmla="*/ 2292823 h 3149653"/>
              <a:gd name="connsiteX2984" fmla="*/ 1858053 w 2656691"/>
              <a:gd name="connsiteY2984" fmla="*/ 2291675 h 3149653"/>
              <a:gd name="connsiteX2985" fmla="*/ 1862649 w 2656691"/>
              <a:gd name="connsiteY2985" fmla="*/ 2298564 h 3149653"/>
              <a:gd name="connsiteX2986" fmla="*/ 1856904 w 2656691"/>
              <a:gd name="connsiteY2986" fmla="*/ 2295119 h 3149653"/>
              <a:gd name="connsiteX2987" fmla="*/ 1866097 w 2656691"/>
              <a:gd name="connsiteY2987" fmla="*/ 2306601 h 3149653"/>
              <a:gd name="connsiteX2988" fmla="*/ 1862649 w 2656691"/>
              <a:gd name="connsiteY2988" fmla="*/ 2305453 h 3149653"/>
              <a:gd name="connsiteX2989" fmla="*/ 1867246 w 2656691"/>
              <a:gd name="connsiteY2989" fmla="*/ 2307749 h 3149653"/>
              <a:gd name="connsiteX2990" fmla="*/ 1876439 w 2656691"/>
              <a:gd name="connsiteY2990" fmla="*/ 2318082 h 3149653"/>
              <a:gd name="connsiteX2991" fmla="*/ 1878737 w 2656691"/>
              <a:gd name="connsiteY2991" fmla="*/ 2321526 h 3149653"/>
              <a:gd name="connsiteX2992" fmla="*/ 1877588 w 2656691"/>
              <a:gd name="connsiteY2992" fmla="*/ 2323823 h 3149653"/>
              <a:gd name="connsiteX2993" fmla="*/ 1883334 w 2656691"/>
              <a:gd name="connsiteY2993" fmla="*/ 2327267 h 3149653"/>
              <a:gd name="connsiteX2994" fmla="*/ 1892527 w 2656691"/>
              <a:gd name="connsiteY2994" fmla="*/ 2338749 h 3149653"/>
              <a:gd name="connsiteX2995" fmla="*/ 1890228 w 2656691"/>
              <a:gd name="connsiteY2995" fmla="*/ 2342193 h 3149653"/>
              <a:gd name="connsiteX2996" fmla="*/ 1907465 w 2656691"/>
              <a:gd name="connsiteY2996" fmla="*/ 2359415 h 3149653"/>
              <a:gd name="connsiteX2997" fmla="*/ 1913211 w 2656691"/>
              <a:gd name="connsiteY2997" fmla="*/ 2365156 h 3149653"/>
              <a:gd name="connsiteX2998" fmla="*/ 1913211 w 2656691"/>
              <a:gd name="connsiteY2998" fmla="*/ 2370896 h 3149653"/>
              <a:gd name="connsiteX2999" fmla="*/ 1925851 w 2656691"/>
              <a:gd name="connsiteY2999" fmla="*/ 2386970 h 3149653"/>
              <a:gd name="connsiteX3000" fmla="*/ 1928149 w 2656691"/>
              <a:gd name="connsiteY3000" fmla="*/ 2386970 h 3149653"/>
              <a:gd name="connsiteX3001" fmla="*/ 1935044 w 2656691"/>
              <a:gd name="connsiteY3001" fmla="*/ 2396155 h 3149653"/>
              <a:gd name="connsiteX3002" fmla="*/ 1930448 w 2656691"/>
              <a:gd name="connsiteY3002" fmla="*/ 2396155 h 3149653"/>
              <a:gd name="connsiteX3003" fmla="*/ 1952281 w 2656691"/>
              <a:gd name="connsiteY3003" fmla="*/ 2420266 h 3149653"/>
              <a:gd name="connsiteX3004" fmla="*/ 1955728 w 2656691"/>
              <a:gd name="connsiteY3004" fmla="*/ 2419118 h 3149653"/>
              <a:gd name="connsiteX3005" fmla="*/ 1961474 w 2656691"/>
              <a:gd name="connsiteY3005" fmla="*/ 2428303 h 3149653"/>
              <a:gd name="connsiteX3006" fmla="*/ 1955728 w 2656691"/>
              <a:gd name="connsiteY3006" fmla="*/ 2427155 h 3149653"/>
              <a:gd name="connsiteX3007" fmla="*/ 1987904 w 2656691"/>
              <a:gd name="connsiteY3007" fmla="*/ 2470784 h 3149653"/>
              <a:gd name="connsiteX3008" fmla="*/ 1983307 w 2656691"/>
              <a:gd name="connsiteY3008" fmla="*/ 2466191 h 3149653"/>
              <a:gd name="connsiteX3009" fmla="*/ 1983307 w 2656691"/>
              <a:gd name="connsiteY3009" fmla="*/ 2470784 h 3149653"/>
              <a:gd name="connsiteX3010" fmla="*/ 1989053 w 2656691"/>
              <a:gd name="connsiteY3010" fmla="*/ 2478821 h 3149653"/>
              <a:gd name="connsiteX3011" fmla="*/ 1994798 w 2656691"/>
              <a:gd name="connsiteY3011" fmla="*/ 2481117 h 3149653"/>
              <a:gd name="connsiteX3012" fmla="*/ 1997096 w 2656691"/>
              <a:gd name="connsiteY3012" fmla="*/ 2489154 h 3149653"/>
              <a:gd name="connsiteX3013" fmla="*/ 1999395 w 2656691"/>
              <a:gd name="connsiteY3013" fmla="*/ 2488006 h 3149653"/>
              <a:gd name="connsiteX3014" fmla="*/ 2006289 w 2656691"/>
              <a:gd name="connsiteY3014" fmla="*/ 2498339 h 3149653"/>
              <a:gd name="connsiteX3015" fmla="*/ 2001693 w 2656691"/>
              <a:gd name="connsiteY3015" fmla="*/ 2492598 h 3149653"/>
              <a:gd name="connsiteX3016" fmla="*/ 2000544 w 2656691"/>
              <a:gd name="connsiteY3016" fmla="*/ 2499487 h 3149653"/>
              <a:gd name="connsiteX3017" fmla="*/ 2005140 w 2656691"/>
              <a:gd name="connsiteY3017" fmla="*/ 2500635 h 3149653"/>
              <a:gd name="connsiteX3018" fmla="*/ 2017781 w 2656691"/>
              <a:gd name="connsiteY3018" fmla="*/ 2519005 h 3149653"/>
              <a:gd name="connsiteX3019" fmla="*/ 2025824 w 2656691"/>
              <a:gd name="connsiteY3019" fmla="*/ 2523598 h 3149653"/>
              <a:gd name="connsiteX3020" fmla="*/ 2023526 w 2656691"/>
              <a:gd name="connsiteY3020" fmla="*/ 2527042 h 3149653"/>
              <a:gd name="connsiteX3021" fmla="*/ 2033868 w 2656691"/>
              <a:gd name="connsiteY3021" fmla="*/ 2533931 h 3149653"/>
              <a:gd name="connsiteX3022" fmla="*/ 2033868 w 2656691"/>
              <a:gd name="connsiteY3022" fmla="*/ 2530487 h 3149653"/>
              <a:gd name="connsiteX3023" fmla="*/ 2038465 w 2656691"/>
              <a:gd name="connsiteY3023" fmla="*/ 2532783 h 3149653"/>
              <a:gd name="connsiteX3024" fmla="*/ 2043061 w 2656691"/>
              <a:gd name="connsiteY3024" fmla="*/ 2540820 h 3149653"/>
              <a:gd name="connsiteX3025" fmla="*/ 2038465 w 2656691"/>
              <a:gd name="connsiteY3025" fmla="*/ 2537376 h 3149653"/>
              <a:gd name="connsiteX3026" fmla="*/ 2036167 w 2656691"/>
              <a:gd name="connsiteY3026" fmla="*/ 2537376 h 3149653"/>
              <a:gd name="connsiteX3027" fmla="*/ 2039614 w 2656691"/>
              <a:gd name="connsiteY3027" fmla="*/ 2545413 h 3149653"/>
              <a:gd name="connsiteX3028" fmla="*/ 2036167 w 2656691"/>
              <a:gd name="connsiteY3028" fmla="*/ 2543116 h 3149653"/>
              <a:gd name="connsiteX3029" fmla="*/ 2049956 w 2656691"/>
              <a:gd name="connsiteY3029" fmla="*/ 2558042 h 3149653"/>
              <a:gd name="connsiteX3030" fmla="*/ 2045360 w 2656691"/>
              <a:gd name="connsiteY3030" fmla="*/ 2559190 h 3149653"/>
              <a:gd name="connsiteX3031" fmla="*/ 2056851 w 2656691"/>
              <a:gd name="connsiteY3031" fmla="*/ 2568375 h 3149653"/>
              <a:gd name="connsiteX3032" fmla="*/ 2053403 w 2656691"/>
              <a:gd name="connsiteY3032" fmla="*/ 2566079 h 3149653"/>
              <a:gd name="connsiteX3033" fmla="*/ 2062596 w 2656691"/>
              <a:gd name="connsiteY3033" fmla="*/ 2577560 h 3149653"/>
              <a:gd name="connsiteX3034" fmla="*/ 2062596 w 2656691"/>
              <a:gd name="connsiteY3034" fmla="*/ 2582153 h 3149653"/>
              <a:gd name="connsiteX3035" fmla="*/ 2068342 w 2656691"/>
              <a:gd name="connsiteY3035" fmla="*/ 2584449 h 3149653"/>
              <a:gd name="connsiteX3036" fmla="*/ 2069491 w 2656691"/>
              <a:gd name="connsiteY3036" fmla="*/ 2589042 h 3149653"/>
              <a:gd name="connsiteX3037" fmla="*/ 2068342 w 2656691"/>
              <a:gd name="connsiteY3037" fmla="*/ 2590190 h 3149653"/>
              <a:gd name="connsiteX3038" fmla="*/ 2085579 w 2656691"/>
              <a:gd name="connsiteY3038" fmla="*/ 2612004 h 3149653"/>
              <a:gd name="connsiteX3039" fmla="*/ 2080982 w 2656691"/>
              <a:gd name="connsiteY3039" fmla="*/ 2613152 h 3149653"/>
              <a:gd name="connsiteX3040" fmla="*/ 2087548 w 2656691"/>
              <a:gd name="connsiteY3040" fmla="*/ 2619713 h 3149653"/>
              <a:gd name="connsiteX3041" fmla="*/ 2090175 w 2656691"/>
              <a:gd name="connsiteY3041" fmla="*/ 2626930 h 3149653"/>
              <a:gd name="connsiteX3042" fmla="*/ 2092473 w 2656691"/>
              <a:gd name="connsiteY3042" fmla="*/ 2623486 h 3149653"/>
              <a:gd name="connsiteX3043" fmla="*/ 2112008 w 2656691"/>
              <a:gd name="connsiteY3043" fmla="*/ 2647596 h 3149653"/>
              <a:gd name="connsiteX3044" fmla="*/ 2108561 w 2656691"/>
              <a:gd name="connsiteY3044" fmla="*/ 2644152 h 3149653"/>
              <a:gd name="connsiteX3045" fmla="*/ 2106263 w 2656691"/>
              <a:gd name="connsiteY3045" fmla="*/ 2647596 h 3149653"/>
              <a:gd name="connsiteX3046" fmla="*/ 2126947 w 2656691"/>
              <a:gd name="connsiteY3046" fmla="*/ 2675152 h 3149653"/>
              <a:gd name="connsiteX3047" fmla="*/ 2124649 w 2656691"/>
              <a:gd name="connsiteY3047" fmla="*/ 2676300 h 3149653"/>
              <a:gd name="connsiteX3048" fmla="*/ 2133842 w 2656691"/>
              <a:gd name="connsiteY3048" fmla="*/ 2683189 h 3149653"/>
              <a:gd name="connsiteX3049" fmla="*/ 2131543 w 2656691"/>
              <a:gd name="connsiteY3049" fmla="*/ 2684337 h 3149653"/>
              <a:gd name="connsiteX3050" fmla="*/ 2148780 w 2656691"/>
              <a:gd name="connsiteY3050" fmla="*/ 2705003 h 3149653"/>
              <a:gd name="connsiteX3051" fmla="*/ 2145333 w 2656691"/>
              <a:gd name="connsiteY3051" fmla="*/ 2706151 h 3149653"/>
              <a:gd name="connsiteX3052" fmla="*/ 2157973 w 2656691"/>
              <a:gd name="connsiteY3052" fmla="*/ 2726818 h 3149653"/>
              <a:gd name="connsiteX3053" fmla="*/ 2154526 w 2656691"/>
              <a:gd name="connsiteY3053" fmla="*/ 2725670 h 3149653"/>
              <a:gd name="connsiteX3054" fmla="*/ 2157973 w 2656691"/>
              <a:gd name="connsiteY3054" fmla="*/ 2732558 h 3149653"/>
              <a:gd name="connsiteX3055" fmla="*/ 2162570 w 2656691"/>
              <a:gd name="connsiteY3055" fmla="*/ 2733706 h 3149653"/>
              <a:gd name="connsiteX3056" fmla="*/ 2164868 w 2656691"/>
              <a:gd name="connsiteY3056" fmla="*/ 2739447 h 3149653"/>
              <a:gd name="connsiteX3057" fmla="*/ 2167166 w 2656691"/>
              <a:gd name="connsiteY3057" fmla="*/ 2737151 h 3149653"/>
              <a:gd name="connsiteX3058" fmla="*/ 2171763 w 2656691"/>
              <a:gd name="connsiteY3058" fmla="*/ 2747484 h 3149653"/>
              <a:gd name="connsiteX3059" fmla="*/ 2172912 w 2656691"/>
              <a:gd name="connsiteY3059" fmla="*/ 2745188 h 3149653"/>
              <a:gd name="connsiteX3060" fmla="*/ 2178657 w 2656691"/>
              <a:gd name="connsiteY3060" fmla="*/ 2757817 h 3149653"/>
              <a:gd name="connsiteX3061" fmla="*/ 2177508 w 2656691"/>
              <a:gd name="connsiteY3061" fmla="*/ 2763558 h 3149653"/>
              <a:gd name="connsiteX3062" fmla="*/ 2185552 w 2656691"/>
              <a:gd name="connsiteY3062" fmla="*/ 2775039 h 3149653"/>
              <a:gd name="connsiteX3063" fmla="*/ 2183254 w 2656691"/>
              <a:gd name="connsiteY3063" fmla="*/ 2775039 h 3149653"/>
              <a:gd name="connsiteX3064" fmla="*/ 2187850 w 2656691"/>
              <a:gd name="connsiteY3064" fmla="*/ 2784224 h 3149653"/>
              <a:gd name="connsiteX3065" fmla="*/ 2193596 w 2656691"/>
              <a:gd name="connsiteY3065" fmla="*/ 2781928 h 3149653"/>
              <a:gd name="connsiteX3066" fmla="*/ 2200491 w 2656691"/>
              <a:gd name="connsiteY3066" fmla="*/ 2793409 h 3149653"/>
              <a:gd name="connsiteX3067" fmla="*/ 2221175 w 2656691"/>
              <a:gd name="connsiteY3067" fmla="*/ 2832446 h 3149653"/>
              <a:gd name="connsiteX3068" fmla="*/ 2231517 w 2656691"/>
              <a:gd name="connsiteY3068" fmla="*/ 2850816 h 3149653"/>
              <a:gd name="connsiteX3069" fmla="*/ 2243008 w 2656691"/>
              <a:gd name="connsiteY3069" fmla="*/ 2870334 h 3149653"/>
              <a:gd name="connsiteX3070" fmla="*/ 2237262 w 2656691"/>
              <a:gd name="connsiteY3070" fmla="*/ 2863446 h 3149653"/>
              <a:gd name="connsiteX3071" fmla="*/ 2233815 w 2656691"/>
              <a:gd name="connsiteY3071" fmla="*/ 2863446 h 3149653"/>
              <a:gd name="connsiteX3072" fmla="*/ 2236113 w 2656691"/>
              <a:gd name="connsiteY3072" fmla="*/ 2865742 h 3149653"/>
              <a:gd name="connsiteX3073" fmla="*/ 2239561 w 2656691"/>
              <a:gd name="connsiteY3073" fmla="*/ 2866890 h 3149653"/>
              <a:gd name="connsiteX3074" fmla="*/ 2238412 w 2656691"/>
              <a:gd name="connsiteY3074" fmla="*/ 2870334 h 3149653"/>
              <a:gd name="connsiteX3075" fmla="*/ 2240710 w 2656691"/>
              <a:gd name="connsiteY3075" fmla="*/ 2876075 h 3149653"/>
              <a:gd name="connsiteX3076" fmla="*/ 2244157 w 2656691"/>
              <a:gd name="connsiteY3076" fmla="*/ 2876075 h 3149653"/>
              <a:gd name="connsiteX3077" fmla="*/ 2245306 w 2656691"/>
              <a:gd name="connsiteY3077" fmla="*/ 2868038 h 3149653"/>
              <a:gd name="connsiteX3078" fmla="*/ 2248754 w 2656691"/>
              <a:gd name="connsiteY3078" fmla="*/ 2874927 h 3149653"/>
              <a:gd name="connsiteX3079" fmla="*/ 2244157 w 2656691"/>
              <a:gd name="connsiteY3079" fmla="*/ 2874927 h 3149653"/>
              <a:gd name="connsiteX3080" fmla="*/ 2255648 w 2656691"/>
              <a:gd name="connsiteY3080" fmla="*/ 2893297 h 3149653"/>
              <a:gd name="connsiteX3081" fmla="*/ 2257947 w 2656691"/>
              <a:gd name="connsiteY3081" fmla="*/ 2896741 h 3149653"/>
              <a:gd name="connsiteX3082" fmla="*/ 2260245 w 2656691"/>
              <a:gd name="connsiteY3082" fmla="*/ 2903630 h 3149653"/>
              <a:gd name="connsiteX3083" fmla="*/ 2252201 w 2656691"/>
              <a:gd name="connsiteY3083" fmla="*/ 2894445 h 3149653"/>
              <a:gd name="connsiteX3084" fmla="*/ 2261394 w 2656691"/>
              <a:gd name="connsiteY3084" fmla="*/ 2911667 h 3149653"/>
              <a:gd name="connsiteX3085" fmla="*/ 2263692 w 2656691"/>
              <a:gd name="connsiteY3085" fmla="*/ 2919704 h 3149653"/>
              <a:gd name="connsiteX3086" fmla="*/ 2255648 w 2656691"/>
              <a:gd name="connsiteY3086" fmla="*/ 2918556 h 3149653"/>
              <a:gd name="connsiteX3087" fmla="*/ 2263692 w 2656691"/>
              <a:gd name="connsiteY3087" fmla="*/ 2927741 h 3149653"/>
              <a:gd name="connsiteX3088" fmla="*/ 2269438 w 2656691"/>
              <a:gd name="connsiteY3088" fmla="*/ 2928889 h 3149653"/>
              <a:gd name="connsiteX3089" fmla="*/ 2269438 w 2656691"/>
              <a:gd name="connsiteY3089" fmla="*/ 2938074 h 3149653"/>
              <a:gd name="connsiteX3090" fmla="*/ 2263692 w 2656691"/>
              <a:gd name="connsiteY3090" fmla="*/ 2936926 h 3149653"/>
              <a:gd name="connsiteX3091" fmla="*/ 2257947 w 2656691"/>
              <a:gd name="connsiteY3091" fmla="*/ 2930037 h 3149653"/>
              <a:gd name="connsiteX3092" fmla="*/ 2247605 w 2656691"/>
              <a:gd name="connsiteY3092" fmla="*/ 2905927 h 3149653"/>
              <a:gd name="connsiteX3093" fmla="*/ 2237262 w 2656691"/>
              <a:gd name="connsiteY3093" fmla="*/ 2892149 h 3149653"/>
              <a:gd name="connsiteX3094" fmla="*/ 2236113 w 2656691"/>
              <a:gd name="connsiteY3094" fmla="*/ 2893297 h 3149653"/>
              <a:gd name="connsiteX3095" fmla="*/ 2233815 w 2656691"/>
              <a:gd name="connsiteY3095" fmla="*/ 2885260 h 3149653"/>
              <a:gd name="connsiteX3096" fmla="*/ 2237262 w 2656691"/>
              <a:gd name="connsiteY3096" fmla="*/ 2884112 h 3149653"/>
              <a:gd name="connsiteX3097" fmla="*/ 2234964 w 2656691"/>
              <a:gd name="connsiteY3097" fmla="*/ 2881816 h 3149653"/>
              <a:gd name="connsiteX3098" fmla="*/ 2228069 w 2656691"/>
              <a:gd name="connsiteY3098" fmla="*/ 2880668 h 3149653"/>
              <a:gd name="connsiteX3099" fmla="*/ 2222324 w 2656691"/>
              <a:gd name="connsiteY3099" fmla="*/ 2873779 h 3149653"/>
              <a:gd name="connsiteX3100" fmla="*/ 2223473 w 2656691"/>
              <a:gd name="connsiteY3100" fmla="*/ 2870334 h 3149653"/>
              <a:gd name="connsiteX3101" fmla="*/ 2217727 w 2656691"/>
              <a:gd name="connsiteY3101" fmla="*/ 2865742 h 3149653"/>
              <a:gd name="connsiteX3102" fmla="*/ 2226920 w 2656691"/>
              <a:gd name="connsiteY3102" fmla="*/ 2874927 h 3149653"/>
              <a:gd name="connsiteX3103" fmla="*/ 2229219 w 2656691"/>
              <a:gd name="connsiteY3103" fmla="*/ 2872631 h 3149653"/>
              <a:gd name="connsiteX3104" fmla="*/ 2220026 w 2656691"/>
              <a:gd name="connsiteY3104" fmla="*/ 2862297 h 3149653"/>
              <a:gd name="connsiteX3105" fmla="*/ 2216578 w 2656691"/>
              <a:gd name="connsiteY3105" fmla="*/ 2856557 h 3149653"/>
              <a:gd name="connsiteX3106" fmla="*/ 2217727 w 2656691"/>
              <a:gd name="connsiteY3106" fmla="*/ 2851964 h 3149653"/>
              <a:gd name="connsiteX3107" fmla="*/ 2211982 w 2656691"/>
              <a:gd name="connsiteY3107" fmla="*/ 2847372 h 3149653"/>
              <a:gd name="connsiteX3108" fmla="*/ 2211982 w 2656691"/>
              <a:gd name="connsiteY3108" fmla="*/ 2840483 h 3149653"/>
              <a:gd name="connsiteX3109" fmla="*/ 2206236 w 2656691"/>
              <a:gd name="connsiteY3109" fmla="*/ 2842779 h 3149653"/>
              <a:gd name="connsiteX3110" fmla="*/ 2206236 w 2656691"/>
              <a:gd name="connsiteY3110" fmla="*/ 2833594 h 3149653"/>
              <a:gd name="connsiteX3111" fmla="*/ 2199341 w 2656691"/>
              <a:gd name="connsiteY3111" fmla="*/ 2829002 h 3149653"/>
              <a:gd name="connsiteX3112" fmla="*/ 2202789 w 2656691"/>
              <a:gd name="connsiteY3112" fmla="*/ 2838187 h 3149653"/>
              <a:gd name="connsiteX3113" fmla="*/ 2194745 w 2656691"/>
              <a:gd name="connsiteY3113" fmla="*/ 2823261 h 3149653"/>
              <a:gd name="connsiteX3114" fmla="*/ 2183254 w 2656691"/>
              <a:gd name="connsiteY3114" fmla="*/ 2808335 h 3149653"/>
              <a:gd name="connsiteX3115" fmla="*/ 2185552 w 2656691"/>
              <a:gd name="connsiteY3115" fmla="*/ 2825557 h 3149653"/>
              <a:gd name="connsiteX3116" fmla="*/ 2188999 w 2656691"/>
              <a:gd name="connsiteY3116" fmla="*/ 2830150 h 3149653"/>
              <a:gd name="connsiteX3117" fmla="*/ 2190149 w 2656691"/>
              <a:gd name="connsiteY3117" fmla="*/ 2827853 h 3149653"/>
              <a:gd name="connsiteX3118" fmla="*/ 2199341 w 2656691"/>
              <a:gd name="connsiteY3118" fmla="*/ 2835890 h 3149653"/>
              <a:gd name="connsiteX3119" fmla="*/ 2194745 w 2656691"/>
              <a:gd name="connsiteY3119" fmla="*/ 2834742 h 3149653"/>
              <a:gd name="connsiteX3120" fmla="*/ 2197043 w 2656691"/>
              <a:gd name="connsiteY3120" fmla="*/ 2839335 h 3149653"/>
              <a:gd name="connsiteX3121" fmla="*/ 2200491 w 2656691"/>
              <a:gd name="connsiteY3121" fmla="*/ 2841631 h 3149653"/>
              <a:gd name="connsiteX3122" fmla="*/ 2202789 w 2656691"/>
              <a:gd name="connsiteY3122" fmla="*/ 2849668 h 3149653"/>
              <a:gd name="connsiteX3123" fmla="*/ 2195894 w 2656691"/>
              <a:gd name="connsiteY3123" fmla="*/ 2843927 h 3149653"/>
              <a:gd name="connsiteX3124" fmla="*/ 2198192 w 2656691"/>
              <a:gd name="connsiteY3124" fmla="*/ 2849668 h 3149653"/>
              <a:gd name="connsiteX3125" fmla="*/ 2203938 w 2656691"/>
              <a:gd name="connsiteY3125" fmla="*/ 2851964 h 3149653"/>
              <a:gd name="connsiteX3126" fmla="*/ 2205087 w 2656691"/>
              <a:gd name="connsiteY3126" fmla="*/ 2849668 h 3149653"/>
              <a:gd name="connsiteX3127" fmla="*/ 2213131 w 2656691"/>
              <a:gd name="connsiteY3127" fmla="*/ 2865742 h 3149653"/>
              <a:gd name="connsiteX3128" fmla="*/ 2215410 w 2656691"/>
              <a:gd name="connsiteY3128" fmla="*/ 2868432 h 3149653"/>
              <a:gd name="connsiteX3129" fmla="*/ 2215286 w 2656691"/>
              <a:gd name="connsiteY3129" fmla="*/ 2870909 h 3149653"/>
              <a:gd name="connsiteX3130" fmla="*/ 2214280 w 2656691"/>
              <a:gd name="connsiteY3130" fmla="*/ 2873779 h 3149653"/>
              <a:gd name="connsiteX3131" fmla="*/ 2222324 w 2656691"/>
              <a:gd name="connsiteY3131" fmla="*/ 2881816 h 3149653"/>
              <a:gd name="connsiteX3132" fmla="*/ 2228069 w 2656691"/>
              <a:gd name="connsiteY3132" fmla="*/ 2896741 h 3149653"/>
              <a:gd name="connsiteX3133" fmla="*/ 2223473 w 2656691"/>
              <a:gd name="connsiteY3133" fmla="*/ 2895593 h 3149653"/>
              <a:gd name="connsiteX3134" fmla="*/ 2223473 w 2656691"/>
              <a:gd name="connsiteY3134" fmla="*/ 2899038 h 3149653"/>
              <a:gd name="connsiteX3135" fmla="*/ 2229219 w 2656691"/>
              <a:gd name="connsiteY3135" fmla="*/ 2903630 h 3149653"/>
              <a:gd name="connsiteX3136" fmla="*/ 2230368 w 2656691"/>
              <a:gd name="connsiteY3136" fmla="*/ 2901334 h 3149653"/>
              <a:gd name="connsiteX3137" fmla="*/ 2234964 w 2656691"/>
              <a:gd name="connsiteY3137" fmla="*/ 2912815 h 3149653"/>
              <a:gd name="connsiteX3138" fmla="*/ 2231517 w 2656691"/>
              <a:gd name="connsiteY3138" fmla="*/ 2911667 h 3149653"/>
              <a:gd name="connsiteX3139" fmla="*/ 2238412 w 2656691"/>
              <a:gd name="connsiteY3139" fmla="*/ 2917408 h 3149653"/>
              <a:gd name="connsiteX3140" fmla="*/ 2239561 w 2656691"/>
              <a:gd name="connsiteY3140" fmla="*/ 2931185 h 3149653"/>
              <a:gd name="connsiteX3141" fmla="*/ 2244157 w 2656691"/>
              <a:gd name="connsiteY3141" fmla="*/ 2941519 h 3149653"/>
              <a:gd name="connsiteX3142" fmla="*/ 2241859 w 2656691"/>
              <a:gd name="connsiteY3142" fmla="*/ 2941519 h 3149653"/>
              <a:gd name="connsiteX3143" fmla="*/ 2245306 w 2656691"/>
              <a:gd name="connsiteY3143" fmla="*/ 2948407 h 3149653"/>
              <a:gd name="connsiteX3144" fmla="*/ 2243008 w 2656691"/>
              <a:gd name="connsiteY3144" fmla="*/ 2951852 h 3149653"/>
              <a:gd name="connsiteX3145" fmla="*/ 2246455 w 2656691"/>
              <a:gd name="connsiteY3145" fmla="*/ 2957593 h 3149653"/>
              <a:gd name="connsiteX3146" fmla="*/ 2246455 w 2656691"/>
              <a:gd name="connsiteY3146" fmla="*/ 2953000 h 3149653"/>
              <a:gd name="connsiteX3147" fmla="*/ 2251052 w 2656691"/>
              <a:gd name="connsiteY3147" fmla="*/ 2955296 h 3149653"/>
              <a:gd name="connsiteX3148" fmla="*/ 2253350 w 2656691"/>
              <a:gd name="connsiteY3148" fmla="*/ 2959889 h 3149653"/>
              <a:gd name="connsiteX3149" fmla="*/ 2252201 w 2656691"/>
              <a:gd name="connsiteY3149" fmla="*/ 2965629 h 3149653"/>
              <a:gd name="connsiteX3150" fmla="*/ 2248754 w 2656691"/>
              <a:gd name="connsiteY3150" fmla="*/ 2957593 h 3149653"/>
              <a:gd name="connsiteX3151" fmla="*/ 2246455 w 2656691"/>
              <a:gd name="connsiteY3151" fmla="*/ 2965629 h 3149653"/>
              <a:gd name="connsiteX3152" fmla="*/ 2252201 w 2656691"/>
              <a:gd name="connsiteY3152" fmla="*/ 2975963 h 3149653"/>
              <a:gd name="connsiteX3153" fmla="*/ 2246455 w 2656691"/>
              <a:gd name="connsiteY3153" fmla="*/ 2971370 h 3149653"/>
              <a:gd name="connsiteX3154" fmla="*/ 2243008 w 2656691"/>
              <a:gd name="connsiteY3154" fmla="*/ 2962185 h 3149653"/>
              <a:gd name="connsiteX3155" fmla="*/ 2240710 w 2656691"/>
              <a:gd name="connsiteY3155" fmla="*/ 2962185 h 3149653"/>
              <a:gd name="connsiteX3156" fmla="*/ 2231517 w 2656691"/>
              <a:gd name="connsiteY3156" fmla="*/ 2948407 h 3149653"/>
              <a:gd name="connsiteX3157" fmla="*/ 2232666 w 2656691"/>
              <a:gd name="connsiteY3157" fmla="*/ 2943815 h 3149653"/>
              <a:gd name="connsiteX3158" fmla="*/ 2226920 w 2656691"/>
              <a:gd name="connsiteY3158" fmla="*/ 2933482 h 3149653"/>
              <a:gd name="connsiteX3159" fmla="*/ 2229219 w 2656691"/>
              <a:gd name="connsiteY3159" fmla="*/ 2939222 h 3149653"/>
              <a:gd name="connsiteX3160" fmla="*/ 2236113 w 2656691"/>
              <a:gd name="connsiteY3160" fmla="*/ 2940371 h 3149653"/>
              <a:gd name="connsiteX3161" fmla="*/ 2231517 w 2656691"/>
              <a:gd name="connsiteY3161" fmla="*/ 2938074 h 3149653"/>
              <a:gd name="connsiteX3162" fmla="*/ 2226920 w 2656691"/>
              <a:gd name="connsiteY3162" fmla="*/ 2930037 h 3149653"/>
              <a:gd name="connsiteX3163" fmla="*/ 2229219 w 2656691"/>
              <a:gd name="connsiteY3163" fmla="*/ 2927741 h 3149653"/>
              <a:gd name="connsiteX3164" fmla="*/ 2221175 w 2656691"/>
              <a:gd name="connsiteY3164" fmla="*/ 2920852 h 3149653"/>
              <a:gd name="connsiteX3165" fmla="*/ 2215429 w 2656691"/>
              <a:gd name="connsiteY3165" fmla="*/ 2920852 h 3149653"/>
              <a:gd name="connsiteX3166" fmla="*/ 2208534 w 2656691"/>
              <a:gd name="connsiteY3166" fmla="*/ 2905927 h 3149653"/>
              <a:gd name="connsiteX3167" fmla="*/ 2213131 w 2656691"/>
              <a:gd name="connsiteY3167" fmla="*/ 2908223 h 3149653"/>
              <a:gd name="connsiteX3168" fmla="*/ 2206236 w 2656691"/>
              <a:gd name="connsiteY3168" fmla="*/ 2899038 h 3149653"/>
              <a:gd name="connsiteX3169" fmla="*/ 2201640 w 2656691"/>
              <a:gd name="connsiteY3169" fmla="*/ 2886408 h 3149653"/>
              <a:gd name="connsiteX3170" fmla="*/ 2203938 w 2656691"/>
              <a:gd name="connsiteY3170" fmla="*/ 2881816 h 3149653"/>
              <a:gd name="connsiteX3171" fmla="*/ 2195894 w 2656691"/>
              <a:gd name="connsiteY3171" fmla="*/ 2877223 h 3149653"/>
              <a:gd name="connsiteX3172" fmla="*/ 2194745 w 2656691"/>
              <a:gd name="connsiteY3172" fmla="*/ 2871483 h 3149653"/>
              <a:gd name="connsiteX3173" fmla="*/ 2197043 w 2656691"/>
              <a:gd name="connsiteY3173" fmla="*/ 2871483 h 3149653"/>
              <a:gd name="connsiteX3174" fmla="*/ 2193596 w 2656691"/>
              <a:gd name="connsiteY3174" fmla="*/ 2868038 h 3149653"/>
              <a:gd name="connsiteX3175" fmla="*/ 2195894 w 2656691"/>
              <a:gd name="connsiteY3175" fmla="*/ 2864594 h 3149653"/>
              <a:gd name="connsiteX3176" fmla="*/ 2187850 w 2656691"/>
              <a:gd name="connsiteY3176" fmla="*/ 2856557 h 3149653"/>
              <a:gd name="connsiteX3177" fmla="*/ 2191298 w 2656691"/>
              <a:gd name="connsiteY3177" fmla="*/ 2865742 h 3149653"/>
              <a:gd name="connsiteX3178" fmla="*/ 2180956 w 2656691"/>
              <a:gd name="connsiteY3178" fmla="*/ 2849668 h 3149653"/>
              <a:gd name="connsiteX3179" fmla="*/ 2190149 w 2656691"/>
              <a:gd name="connsiteY3179" fmla="*/ 2870334 h 3149653"/>
              <a:gd name="connsiteX3180" fmla="*/ 2192447 w 2656691"/>
              <a:gd name="connsiteY3180" fmla="*/ 2868038 h 3149653"/>
              <a:gd name="connsiteX3181" fmla="*/ 2192447 w 2656691"/>
              <a:gd name="connsiteY3181" fmla="*/ 2874927 h 3149653"/>
              <a:gd name="connsiteX3182" fmla="*/ 2187850 w 2656691"/>
              <a:gd name="connsiteY3182" fmla="*/ 2873779 h 3149653"/>
              <a:gd name="connsiteX3183" fmla="*/ 2176359 w 2656691"/>
              <a:gd name="connsiteY3183" fmla="*/ 2853112 h 3149653"/>
              <a:gd name="connsiteX3184" fmla="*/ 2175210 w 2656691"/>
              <a:gd name="connsiteY3184" fmla="*/ 2849668 h 3149653"/>
              <a:gd name="connsiteX3185" fmla="*/ 2178657 w 2656691"/>
              <a:gd name="connsiteY3185" fmla="*/ 2847372 h 3149653"/>
              <a:gd name="connsiteX3186" fmla="*/ 2174061 w 2656691"/>
              <a:gd name="connsiteY3186" fmla="*/ 2841631 h 3149653"/>
              <a:gd name="connsiteX3187" fmla="*/ 2174061 w 2656691"/>
              <a:gd name="connsiteY3187" fmla="*/ 2846224 h 3149653"/>
              <a:gd name="connsiteX3188" fmla="*/ 2171763 w 2656691"/>
              <a:gd name="connsiteY3188" fmla="*/ 2840483 h 3149653"/>
              <a:gd name="connsiteX3189" fmla="*/ 2164868 w 2656691"/>
              <a:gd name="connsiteY3189" fmla="*/ 2837039 h 3149653"/>
              <a:gd name="connsiteX3190" fmla="*/ 2162570 w 2656691"/>
              <a:gd name="connsiteY3190" fmla="*/ 2839335 h 3149653"/>
              <a:gd name="connsiteX3191" fmla="*/ 2156824 w 2656691"/>
              <a:gd name="connsiteY3191" fmla="*/ 2834742 h 3149653"/>
              <a:gd name="connsiteX3192" fmla="*/ 2161421 w 2656691"/>
              <a:gd name="connsiteY3192" fmla="*/ 2832446 h 3149653"/>
              <a:gd name="connsiteX3193" fmla="*/ 2153377 w 2656691"/>
              <a:gd name="connsiteY3193" fmla="*/ 2823261 h 3149653"/>
              <a:gd name="connsiteX3194" fmla="*/ 2157973 w 2656691"/>
              <a:gd name="connsiteY3194" fmla="*/ 2823261 h 3149653"/>
              <a:gd name="connsiteX3195" fmla="*/ 2156824 w 2656691"/>
              <a:gd name="connsiteY3195" fmla="*/ 2817520 h 3149653"/>
              <a:gd name="connsiteX3196" fmla="*/ 2153377 w 2656691"/>
              <a:gd name="connsiteY3196" fmla="*/ 2809483 h 3149653"/>
              <a:gd name="connsiteX3197" fmla="*/ 2146482 w 2656691"/>
              <a:gd name="connsiteY3197" fmla="*/ 2807187 h 3149653"/>
              <a:gd name="connsiteX3198" fmla="*/ 2148780 w 2656691"/>
              <a:gd name="connsiteY3198" fmla="*/ 2801446 h 3149653"/>
              <a:gd name="connsiteX3199" fmla="*/ 2139587 w 2656691"/>
              <a:gd name="connsiteY3199" fmla="*/ 2793409 h 3149653"/>
              <a:gd name="connsiteX3200" fmla="*/ 2138438 w 2656691"/>
              <a:gd name="connsiteY3200" fmla="*/ 2787669 h 3149653"/>
              <a:gd name="connsiteX3201" fmla="*/ 2141885 w 2656691"/>
              <a:gd name="connsiteY3201" fmla="*/ 2804891 h 3149653"/>
              <a:gd name="connsiteX3202" fmla="*/ 2136140 w 2656691"/>
              <a:gd name="connsiteY3202" fmla="*/ 2792261 h 3149653"/>
              <a:gd name="connsiteX3203" fmla="*/ 2124649 w 2656691"/>
              <a:gd name="connsiteY3203" fmla="*/ 2794558 h 3149653"/>
              <a:gd name="connsiteX3204" fmla="*/ 2110859 w 2656691"/>
              <a:gd name="connsiteY3204" fmla="*/ 2775039 h 3149653"/>
              <a:gd name="connsiteX3205" fmla="*/ 2120052 w 2656691"/>
              <a:gd name="connsiteY3205" fmla="*/ 2780780 h 3149653"/>
              <a:gd name="connsiteX3206" fmla="*/ 2107412 w 2656691"/>
              <a:gd name="connsiteY3206" fmla="*/ 2758965 h 3149653"/>
              <a:gd name="connsiteX3207" fmla="*/ 2098219 w 2656691"/>
              <a:gd name="connsiteY3207" fmla="*/ 2736003 h 3149653"/>
              <a:gd name="connsiteX3208" fmla="*/ 2094772 w 2656691"/>
              <a:gd name="connsiteY3208" fmla="*/ 2732558 h 3149653"/>
              <a:gd name="connsiteX3209" fmla="*/ 2093623 w 2656691"/>
              <a:gd name="connsiteY3209" fmla="*/ 2726818 h 3149653"/>
              <a:gd name="connsiteX3210" fmla="*/ 2079833 w 2656691"/>
              <a:gd name="connsiteY3210" fmla="*/ 2700411 h 3149653"/>
              <a:gd name="connsiteX3211" fmla="*/ 2078684 w 2656691"/>
              <a:gd name="connsiteY3211" fmla="*/ 2702707 h 3149653"/>
              <a:gd name="connsiteX3212" fmla="*/ 2075237 w 2656691"/>
              <a:gd name="connsiteY3212" fmla="*/ 2698114 h 3149653"/>
              <a:gd name="connsiteX3213" fmla="*/ 2077535 w 2656691"/>
              <a:gd name="connsiteY3213" fmla="*/ 2696966 h 3149653"/>
              <a:gd name="connsiteX3214" fmla="*/ 2071789 w 2656691"/>
              <a:gd name="connsiteY3214" fmla="*/ 2688929 h 3149653"/>
              <a:gd name="connsiteX3215" fmla="*/ 2069491 w 2656691"/>
              <a:gd name="connsiteY3215" fmla="*/ 2683189 h 3149653"/>
              <a:gd name="connsiteX3216" fmla="*/ 2074087 w 2656691"/>
              <a:gd name="connsiteY3216" fmla="*/ 2687781 h 3149653"/>
              <a:gd name="connsiteX3217" fmla="*/ 2068342 w 2656691"/>
              <a:gd name="connsiteY3217" fmla="*/ 2676300 h 3149653"/>
              <a:gd name="connsiteX3218" fmla="*/ 2062596 w 2656691"/>
              <a:gd name="connsiteY3218" fmla="*/ 2678596 h 3149653"/>
              <a:gd name="connsiteX3219" fmla="*/ 2060298 w 2656691"/>
              <a:gd name="connsiteY3219" fmla="*/ 2663670 h 3149653"/>
              <a:gd name="connsiteX3220" fmla="*/ 2060298 w 2656691"/>
              <a:gd name="connsiteY3220" fmla="*/ 2667115 h 3149653"/>
              <a:gd name="connsiteX3221" fmla="*/ 2045360 w 2656691"/>
              <a:gd name="connsiteY3221" fmla="*/ 2652189 h 3149653"/>
              <a:gd name="connsiteX3222" fmla="*/ 2037316 w 2656691"/>
              <a:gd name="connsiteY3222" fmla="*/ 2632671 h 3149653"/>
              <a:gd name="connsiteX3223" fmla="*/ 2031570 w 2656691"/>
              <a:gd name="connsiteY3223" fmla="*/ 2628078 h 3149653"/>
              <a:gd name="connsiteX3224" fmla="*/ 2030421 w 2656691"/>
              <a:gd name="connsiteY3224" fmla="*/ 2630374 h 3149653"/>
              <a:gd name="connsiteX3225" fmla="*/ 2018930 w 2656691"/>
              <a:gd name="connsiteY3225" fmla="*/ 2614301 h 3149653"/>
              <a:gd name="connsiteX3226" fmla="*/ 2029272 w 2656691"/>
              <a:gd name="connsiteY3226" fmla="*/ 2622338 h 3149653"/>
              <a:gd name="connsiteX3227" fmla="*/ 2018930 w 2656691"/>
              <a:gd name="connsiteY3227" fmla="*/ 2603967 h 3149653"/>
              <a:gd name="connsiteX3228" fmla="*/ 2003991 w 2656691"/>
              <a:gd name="connsiteY3228" fmla="*/ 2584449 h 3149653"/>
              <a:gd name="connsiteX3229" fmla="*/ 2001693 w 2656691"/>
              <a:gd name="connsiteY3229" fmla="*/ 2575264 h 3149653"/>
              <a:gd name="connsiteX3230" fmla="*/ 2007439 w 2656691"/>
              <a:gd name="connsiteY3230" fmla="*/ 2576412 h 3149653"/>
              <a:gd name="connsiteX3231" fmla="*/ 2005140 w 2656691"/>
              <a:gd name="connsiteY3231" fmla="*/ 2572968 h 3149653"/>
              <a:gd name="connsiteX3232" fmla="*/ 1999395 w 2656691"/>
              <a:gd name="connsiteY3232" fmla="*/ 2571820 h 3149653"/>
              <a:gd name="connsiteX3233" fmla="*/ 2003991 w 2656691"/>
              <a:gd name="connsiteY3233" fmla="*/ 2569523 h 3149653"/>
              <a:gd name="connsiteX3234" fmla="*/ 1995947 w 2656691"/>
              <a:gd name="connsiteY3234" fmla="*/ 2563783 h 3149653"/>
              <a:gd name="connsiteX3235" fmla="*/ 1999395 w 2656691"/>
              <a:gd name="connsiteY3235" fmla="*/ 2561486 h 3149653"/>
              <a:gd name="connsiteX3236" fmla="*/ 1993649 w 2656691"/>
              <a:gd name="connsiteY3236" fmla="*/ 2560338 h 3149653"/>
              <a:gd name="connsiteX3237" fmla="*/ 1990202 w 2656691"/>
              <a:gd name="connsiteY3237" fmla="*/ 2554598 h 3149653"/>
              <a:gd name="connsiteX3238" fmla="*/ 1994798 w 2656691"/>
              <a:gd name="connsiteY3238" fmla="*/ 2555746 h 3149653"/>
              <a:gd name="connsiteX3239" fmla="*/ 1985605 w 2656691"/>
              <a:gd name="connsiteY3239" fmla="*/ 2548857 h 3149653"/>
              <a:gd name="connsiteX3240" fmla="*/ 1985605 w 2656691"/>
              <a:gd name="connsiteY3240" fmla="*/ 2555746 h 3149653"/>
              <a:gd name="connsiteX3241" fmla="*/ 1972965 w 2656691"/>
              <a:gd name="connsiteY3241" fmla="*/ 2538524 h 3149653"/>
              <a:gd name="connsiteX3242" fmla="*/ 1971816 w 2656691"/>
              <a:gd name="connsiteY3242" fmla="*/ 2539672 h 3149653"/>
              <a:gd name="connsiteX3243" fmla="*/ 1976412 w 2656691"/>
              <a:gd name="connsiteY3243" fmla="*/ 2535079 h 3149653"/>
              <a:gd name="connsiteX3244" fmla="*/ 1970667 w 2656691"/>
              <a:gd name="connsiteY3244" fmla="*/ 2527042 h 3149653"/>
              <a:gd name="connsiteX3245" fmla="*/ 1968368 w 2656691"/>
              <a:gd name="connsiteY3245" fmla="*/ 2532783 h 3149653"/>
              <a:gd name="connsiteX3246" fmla="*/ 1968368 w 2656691"/>
              <a:gd name="connsiteY3246" fmla="*/ 2525894 h 3149653"/>
              <a:gd name="connsiteX3247" fmla="*/ 1961474 w 2656691"/>
              <a:gd name="connsiteY3247" fmla="*/ 2522450 h 3149653"/>
              <a:gd name="connsiteX3248" fmla="*/ 1952281 w 2656691"/>
              <a:gd name="connsiteY3248" fmla="*/ 2507524 h 3149653"/>
              <a:gd name="connsiteX3249" fmla="*/ 1954579 w 2656691"/>
              <a:gd name="connsiteY3249" fmla="*/ 2510969 h 3149653"/>
              <a:gd name="connsiteX3250" fmla="*/ 1956877 w 2656691"/>
              <a:gd name="connsiteY3250" fmla="*/ 2508672 h 3149653"/>
              <a:gd name="connsiteX3251" fmla="*/ 1943088 w 2656691"/>
              <a:gd name="connsiteY3251" fmla="*/ 2494895 h 3149653"/>
              <a:gd name="connsiteX3252" fmla="*/ 1944237 w 2656691"/>
              <a:gd name="connsiteY3252" fmla="*/ 2491450 h 3149653"/>
              <a:gd name="connsiteX3253" fmla="*/ 1937342 w 2656691"/>
              <a:gd name="connsiteY3253" fmla="*/ 2484561 h 3149653"/>
              <a:gd name="connsiteX3254" fmla="*/ 1939640 w 2656691"/>
              <a:gd name="connsiteY3254" fmla="*/ 2481117 h 3149653"/>
              <a:gd name="connsiteX3255" fmla="*/ 1932746 w 2656691"/>
              <a:gd name="connsiteY3255" fmla="*/ 2474228 h 3149653"/>
              <a:gd name="connsiteX3256" fmla="*/ 1935475 w 2656691"/>
              <a:gd name="connsiteY3256" fmla="*/ 2474228 h 3149653"/>
              <a:gd name="connsiteX3257" fmla="*/ 1934246 w 2656691"/>
              <a:gd name="connsiteY3257" fmla="*/ 2471549 h 3149653"/>
              <a:gd name="connsiteX3258" fmla="*/ 1949983 w 2656691"/>
              <a:gd name="connsiteY3258" fmla="*/ 2493747 h 3149653"/>
              <a:gd name="connsiteX3259" fmla="*/ 1954579 w 2656691"/>
              <a:gd name="connsiteY3259" fmla="*/ 2492598 h 3149653"/>
              <a:gd name="connsiteX3260" fmla="*/ 1929298 w 2656691"/>
              <a:gd name="connsiteY3260" fmla="*/ 2463895 h 3149653"/>
              <a:gd name="connsiteX3261" fmla="*/ 1929298 w 2656691"/>
              <a:gd name="connsiteY3261" fmla="*/ 2459303 h 3149653"/>
              <a:gd name="connsiteX3262" fmla="*/ 1921255 w 2656691"/>
              <a:gd name="connsiteY3262" fmla="*/ 2451266 h 3149653"/>
              <a:gd name="connsiteX3263" fmla="*/ 1916658 w 2656691"/>
              <a:gd name="connsiteY3263" fmla="*/ 2448969 h 3149653"/>
              <a:gd name="connsiteX3264" fmla="*/ 1922404 w 2656691"/>
              <a:gd name="connsiteY3264" fmla="*/ 2457006 h 3149653"/>
              <a:gd name="connsiteX3265" fmla="*/ 1922404 w 2656691"/>
              <a:gd name="connsiteY3265" fmla="*/ 2454710 h 3149653"/>
              <a:gd name="connsiteX3266" fmla="*/ 1927000 w 2656691"/>
              <a:gd name="connsiteY3266" fmla="*/ 2460451 h 3149653"/>
              <a:gd name="connsiteX3267" fmla="*/ 1920105 w 2656691"/>
              <a:gd name="connsiteY3267" fmla="*/ 2462747 h 3149653"/>
              <a:gd name="connsiteX3268" fmla="*/ 1920105 w 2656691"/>
              <a:gd name="connsiteY3268" fmla="*/ 2458154 h 3149653"/>
              <a:gd name="connsiteX3269" fmla="*/ 1909763 w 2656691"/>
              <a:gd name="connsiteY3269" fmla="*/ 2447821 h 3149653"/>
              <a:gd name="connsiteX3270" fmla="*/ 1906316 w 2656691"/>
              <a:gd name="connsiteY3270" fmla="*/ 2444377 h 3149653"/>
              <a:gd name="connsiteX3271" fmla="*/ 1905167 w 2656691"/>
              <a:gd name="connsiteY3271" fmla="*/ 2439784 h 3149653"/>
              <a:gd name="connsiteX3272" fmla="*/ 1904018 w 2656691"/>
              <a:gd name="connsiteY3272" fmla="*/ 2440932 h 3149653"/>
              <a:gd name="connsiteX3273" fmla="*/ 1897123 w 2656691"/>
              <a:gd name="connsiteY3273" fmla="*/ 2429451 h 3149653"/>
              <a:gd name="connsiteX3274" fmla="*/ 1893676 w 2656691"/>
              <a:gd name="connsiteY3274" fmla="*/ 2429451 h 3149653"/>
              <a:gd name="connsiteX3275" fmla="*/ 1900570 w 2656691"/>
              <a:gd name="connsiteY3275" fmla="*/ 2439784 h 3149653"/>
              <a:gd name="connsiteX3276" fmla="*/ 1890228 w 2656691"/>
              <a:gd name="connsiteY3276" fmla="*/ 2429451 h 3149653"/>
              <a:gd name="connsiteX3277" fmla="*/ 1892527 w 2656691"/>
              <a:gd name="connsiteY3277" fmla="*/ 2428303 h 3149653"/>
              <a:gd name="connsiteX3278" fmla="*/ 1889079 w 2656691"/>
              <a:gd name="connsiteY3278" fmla="*/ 2426007 h 3149653"/>
              <a:gd name="connsiteX3279" fmla="*/ 1885632 w 2656691"/>
              <a:gd name="connsiteY3279" fmla="*/ 2428303 h 3149653"/>
              <a:gd name="connsiteX3280" fmla="*/ 1894825 w 2656691"/>
              <a:gd name="connsiteY3280" fmla="*/ 2436340 h 3149653"/>
              <a:gd name="connsiteX3281" fmla="*/ 1894825 w 2656691"/>
              <a:gd name="connsiteY3281" fmla="*/ 2442081 h 3149653"/>
              <a:gd name="connsiteX3282" fmla="*/ 1908614 w 2656691"/>
              <a:gd name="connsiteY3282" fmla="*/ 2455858 h 3149653"/>
              <a:gd name="connsiteX3283" fmla="*/ 1904018 w 2656691"/>
              <a:gd name="connsiteY3283" fmla="*/ 2455858 h 3149653"/>
              <a:gd name="connsiteX3284" fmla="*/ 1912062 w 2656691"/>
              <a:gd name="connsiteY3284" fmla="*/ 2461599 h 3149653"/>
              <a:gd name="connsiteX3285" fmla="*/ 1906316 w 2656691"/>
              <a:gd name="connsiteY3285" fmla="*/ 2460451 h 3149653"/>
              <a:gd name="connsiteX3286" fmla="*/ 1915509 w 2656691"/>
              <a:gd name="connsiteY3286" fmla="*/ 2463895 h 3149653"/>
              <a:gd name="connsiteX3287" fmla="*/ 1910912 w 2656691"/>
              <a:gd name="connsiteY3287" fmla="*/ 2467339 h 3149653"/>
              <a:gd name="connsiteX3288" fmla="*/ 1917807 w 2656691"/>
              <a:gd name="connsiteY3288" fmla="*/ 2468488 h 3149653"/>
              <a:gd name="connsiteX3289" fmla="*/ 1923553 w 2656691"/>
              <a:gd name="connsiteY3289" fmla="*/ 2476525 h 3149653"/>
              <a:gd name="connsiteX3290" fmla="*/ 1925851 w 2656691"/>
              <a:gd name="connsiteY3290" fmla="*/ 2479969 h 3149653"/>
              <a:gd name="connsiteX3291" fmla="*/ 1925851 w 2656691"/>
              <a:gd name="connsiteY3291" fmla="*/ 2485710 h 3149653"/>
              <a:gd name="connsiteX3292" fmla="*/ 1930448 w 2656691"/>
              <a:gd name="connsiteY3292" fmla="*/ 2484561 h 3149653"/>
              <a:gd name="connsiteX3293" fmla="*/ 1935044 w 2656691"/>
              <a:gd name="connsiteY3293" fmla="*/ 2493747 h 3149653"/>
              <a:gd name="connsiteX3294" fmla="*/ 1930448 w 2656691"/>
              <a:gd name="connsiteY3294" fmla="*/ 2486858 h 3149653"/>
              <a:gd name="connsiteX3295" fmla="*/ 1936193 w 2656691"/>
              <a:gd name="connsiteY3295" fmla="*/ 2504080 h 3149653"/>
              <a:gd name="connsiteX3296" fmla="*/ 1945386 w 2656691"/>
              <a:gd name="connsiteY3296" fmla="*/ 2513265 h 3149653"/>
              <a:gd name="connsiteX3297" fmla="*/ 1939640 w 2656691"/>
              <a:gd name="connsiteY3297" fmla="*/ 2505228 h 3149653"/>
              <a:gd name="connsiteX3298" fmla="*/ 1938491 w 2656691"/>
              <a:gd name="connsiteY3298" fmla="*/ 2500635 h 3149653"/>
              <a:gd name="connsiteX3299" fmla="*/ 1943088 w 2656691"/>
              <a:gd name="connsiteY3299" fmla="*/ 2502932 h 3149653"/>
              <a:gd name="connsiteX3300" fmla="*/ 1948833 w 2656691"/>
              <a:gd name="connsiteY3300" fmla="*/ 2515561 h 3149653"/>
              <a:gd name="connsiteX3301" fmla="*/ 1945386 w 2656691"/>
              <a:gd name="connsiteY3301" fmla="*/ 2517857 h 3149653"/>
              <a:gd name="connsiteX3302" fmla="*/ 1954579 w 2656691"/>
              <a:gd name="connsiteY3302" fmla="*/ 2530487 h 3149653"/>
              <a:gd name="connsiteX3303" fmla="*/ 1961474 w 2656691"/>
              <a:gd name="connsiteY3303" fmla="*/ 2531635 h 3149653"/>
              <a:gd name="connsiteX3304" fmla="*/ 1963772 w 2656691"/>
              <a:gd name="connsiteY3304" fmla="*/ 2533931 h 3149653"/>
              <a:gd name="connsiteX3305" fmla="*/ 1961474 w 2656691"/>
              <a:gd name="connsiteY3305" fmla="*/ 2539672 h 3149653"/>
              <a:gd name="connsiteX3306" fmla="*/ 1967219 w 2656691"/>
              <a:gd name="connsiteY3306" fmla="*/ 2540820 h 3149653"/>
              <a:gd name="connsiteX3307" fmla="*/ 1972965 w 2656691"/>
              <a:gd name="connsiteY3307" fmla="*/ 2552301 h 3149653"/>
              <a:gd name="connsiteX3308" fmla="*/ 1975263 w 2656691"/>
              <a:gd name="connsiteY3308" fmla="*/ 2559190 h 3149653"/>
              <a:gd name="connsiteX3309" fmla="*/ 1971816 w 2656691"/>
              <a:gd name="connsiteY3309" fmla="*/ 2553449 h 3149653"/>
              <a:gd name="connsiteX3310" fmla="*/ 1976412 w 2656691"/>
              <a:gd name="connsiteY3310" fmla="*/ 2562635 h 3149653"/>
              <a:gd name="connsiteX3311" fmla="*/ 1974114 w 2656691"/>
              <a:gd name="connsiteY3311" fmla="*/ 2561486 h 3149653"/>
              <a:gd name="connsiteX3312" fmla="*/ 1972965 w 2656691"/>
              <a:gd name="connsiteY3312" fmla="*/ 2562635 h 3149653"/>
              <a:gd name="connsiteX3313" fmla="*/ 1970667 w 2656691"/>
              <a:gd name="connsiteY3313" fmla="*/ 2558042 h 3149653"/>
              <a:gd name="connsiteX3314" fmla="*/ 1968368 w 2656691"/>
              <a:gd name="connsiteY3314" fmla="*/ 2556894 h 3149653"/>
              <a:gd name="connsiteX3315" fmla="*/ 1977561 w 2656691"/>
              <a:gd name="connsiteY3315" fmla="*/ 2566079 h 3149653"/>
              <a:gd name="connsiteX3316" fmla="*/ 1989053 w 2656691"/>
              <a:gd name="connsiteY3316" fmla="*/ 2582153 h 3149653"/>
              <a:gd name="connsiteX3317" fmla="*/ 1993649 w 2656691"/>
              <a:gd name="connsiteY3317" fmla="*/ 2579857 h 3149653"/>
              <a:gd name="connsiteX3318" fmla="*/ 1997096 w 2656691"/>
              <a:gd name="connsiteY3318" fmla="*/ 2587894 h 3149653"/>
              <a:gd name="connsiteX3319" fmla="*/ 1989053 w 2656691"/>
              <a:gd name="connsiteY3319" fmla="*/ 2585597 h 3149653"/>
              <a:gd name="connsiteX3320" fmla="*/ 2002842 w 2656691"/>
              <a:gd name="connsiteY3320" fmla="*/ 2602819 h 3149653"/>
              <a:gd name="connsiteX3321" fmla="*/ 2013184 w 2656691"/>
              <a:gd name="connsiteY3321" fmla="*/ 2625782 h 3149653"/>
              <a:gd name="connsiteX3322" fmla="*/ 2010886 w 2656691"/>
              <a:gd name="connsiteY3322" fmla="*/ 2624634 h 3149653"/>
              <a:gd name="connsiteX3323" fmla="*/ 2010886 w 2656691"/>
              <a:gd name="connsiteY3323" fmla="*/ 2630374 h 3149653"/>
              <a:gd name="connsiteX3324" fmla="*/ 2014333 w 2656691"/>
              <a:gd name="connsiteY3324" fmla="*/ 2628078 h 3149653"/>
              <a:gd name="connsiteX3325" fmla="*/ 2024675 w 2656691"/>
              <a:gd name="connsiteY3325" fmla="*/ 2639560 h 3149653"/>
              <a:gd name="connsiteX3326" fmla="*/ 2024675 w 2656691"/>
              <a:gd name="connsiteY3326" fmla="*/ 2640708 h 3149653"/>
              <a:gd name="connsiteX3327" fmla="*/ 2033868 w 2656691"/>
              <a:gd name="connsiteY3327" fmla="*/ 2656782 h 3149653"/>
              <a:gd name="connsiteX3328" fmla="*/ 2030632 w 2656691"/>
              <a:gd name="connsiteY3328" fmla="*/ 2656922 h 3149653"/>
              <a:gd name="connsiteX3329" fmla="*/ 2030421 w 2656691"/>
              <a:gd name="connsiteY3329" fmla="*/ 2656782 h 3149653"/>
              <a:gd name="connsiteX3330" fmla="*/ 2030574 w 2656691"/>
              <a:gd name="connsiteY3330" fmla="*/ 2656964 h 3149653"/>
              <a:gd name="connsiteX3331" fmla="*/ 2031570 w 2656691"/>
              <a:gd name="connsiteY3331" fmla="*/ 2661374 h 3149653"/>
              <a:gd name="connsiteX3332" fmla="*/ 2026974 w 2656691"/>
              <a:gd name="connsiteY3332" fmla="*/ 2654485 h 3149653"/>
              <a:gd name="connsiteX3333" fmla="*/ 2033868 w 2656691"/>
              <a:gd name="connsiteY3333" fmla="*/ 2665967 h 3149653"/>
              <a:gd name="connsiteX3334" fmla="*/ 2036167 w 2656691"/>
              <a:gd name="connsiteY3334" fmla="*/ 2663670 h 3149653"/>
              <a:gd name="connsiteX3335" fmla="*/ 2033294 w 2656691"/>
              <a:gd name="connsiteY3335" fmla="*/ 2660226 h 3149653"/>
              <a:gd name="connsiteX3336" fmla="*/ 2030574 w 2656691"/>
              <a:gd name="connsiteY3336" fmla="*/ 2656964 h 3149653"/>
              <a:gd name="connsiteX3337" fmla="*/ 2030565 w 2656691"/>
              <a:gd name="connsiteY3337" fmla="*/ 2656925 h 3149653"/>
              <a:gd name="connsiteX3338" fmla="*/ 2030632 w 2656691"/>
              <a:gd name="connsiteY3338" fmla="*/ 2656922 h 3149653"/>
              <a:gd name="connsiteX3339" fmla="*/ 2037316 w 2656691"/>
              <a:gd name="connsiteY3339" fmla="*/ 2661374 h 3149653"/>
              <a:gd name="connsiteX3340" fmla="*/ 2052254 w 2656691"/>
              <a:gd name="connsiteY3340" fmla="*/ 2683189 h 3149653"/>
              <a:gd name="connsiteX3341" fmla="*/ 2052254 w 2656691"/>
              <a:gd name="connsiteY3341" fmla="*/ 2688929 h 3149653"/>
              <a:gd name="connsiteX3342" fmla="*/ 2053403 w 2656691"/>
              <a:gd name="connsiteY3342" fmla="*/ 2691226 h 3149653"/>
              <a:gd name="connsiteX3343" fmla="*/ 2058000 w 2656691"/>
              <a:gd name="connsiteY3343" fmla="*/ 2693522 h 3149653"/>
              <a:gd name="connsiteX3344" fmla="*/ 2070640 w 2656691"/>
              <a:gd name="connsiteY3344" fmla="*/ 2713040 h 3149653"/>
              <a:gd name="connsiteX3345" fmla="*/ 2068342 w 2656691"/>
              <a:gd name="connsiteY3345" fmla="*/ 2714188 h 3149653"/>
              <a:gd name="connsiteX3346" fmla="*/ 2069491 w 2656691"/>
              <a:gd name="connsiteY3346" fmla="*/ 2718781 h 3149653"/>
              <a:gd name="connsiteX3347" fmla="*/ 2072938 w 2656691"/>
              <a:gd name="connsiteY3347" fmla="*/ 2724521 h 3149653"/>
              <a:gd name="connsiteX3348" fmla="*/ 2075237 w 2656691"/>
              <a:gd name="connsiteY3348" fmla="*/ 2724521 h 3149653"/>
              <a:gd name="connsiteX3349" fmla="*/ 2077535 w 2656691"/>
              <a:gd name="connsiteY3349" fmla="*/ 2731410 h 3149653"/>
              <a:gd name="connsiteX3350" fmla="*/ 2075237 w 2656691"/>
              <a:gd name="connsiteY3350" fmla="*/ 2732558 h 3149653"/>
              <a:gd name="connsiteX3351" fmla="*/ 2079833 w 2656691"/>
              <a:gd name="connsiteY3351" fmla="*/ 2737151 h 3149653"/>
              <a:gd name="connsiteX3352" fmla="*/ 2077535 w 2656691"/>
              <a:gd name="connsiteY3352" fmla="*/ 2731410 h 3149653"/>
              <a:gd name="connsiteX3353" fmla="*/ 2084430 w 2656691"/>
              <a:gd name="connsiteY3353" fmla="*/ 2738299 h 3149653"/>
              <a:gd name="connsiteX3354" fmla="*/ 2085579 w 2656691"/>
              <a:gd name="connsiteY3354" fmla="*/ 2746336 h 3149653"/>
              <a:gd name="connsiteX3355" fmla="*/ 2087877 w 2656691"/>
              <a:gd name="connsiteY3355" fmla="*/ 2749780 h 3149653"/>
              <a:gd name="connsiteX3356" fmla="*/ 2091324 w 2656691"/>
              <a:gd name="connsiteY3356" fmla="*/ 2754373 h 3149653"/>
              <a:gd name="connsiteX3357" fmla="*/ 2089026 w 2656691"/>
              <a:gd name="connsiteY3357" fmla="*/ 2750928 h 3149653"/>
              <a:gd name="connsiteX3358" fmla="*/ 2098219 w 2656691"/>
              <a:gd name="connsiteY3358" fmla="*/ 2763558 h 3149653"/>
              <a:gd name="connsiteX3359" fmla="*/ 2094772 w 2656691"/>
              <a:gd name="connsiteY3359" fmla="*/ 2760114 h 3149653"/>
              <a:gd name="connsiteX3360" fmla="*/ 2098219 w 2656691"/>
              <a:gd name="connsiteY3360" fmla="*/ 2770447 h 3149653"/>
              <a:gd name="connsiteX3361" fmla="*/ 2112008 w 2656691"/>
              <a:gd name="connsiteY3361" fmla="*/ 2778484 h 3149653"/>
              <a:gd name="connsiteX3362" fmla="*/ 2110859 w 2656691"/>
              <a:gd name="connsiteY3362" fmla="*/ 2784224 h 3149653"/>
              <a:gd name="connsiteX3363" fmla="*/ 2122350 w 2656691"/>
              <a:gd name="connsiteY3363" fmla="*/ 2792261 h 3149653"/>
              <a:gd name="connsiteX3364" fmla="*/ 2106263 w 2656691"/>
              <a:gd name="connsiteY3364" fmla="*/ 2781928 h 3149653"/>
              <a:gd name="connsiteX3365" fmla="*/ 2110859 w 2656691"/>
              <a:gd name="connsiteY3365" fmla="*/ 2792261 h 3149653"/>
              <a:gd name="connsiteX3366" fmla="*/ 2116605 w 2656691"/>
              <a:gd name="connsiteY3366" fmla="*/ 2803743 h 3149653"/>
              <a:gd name="connsiteX3367" fmla="*/ 2118903 w 2656691"/>
              <a:gd name="connsiteY3367" fmla="*/ 2808335 h 3149653"/>
              <a:gd name="connsiteX3368" fmla="*/ 2118903 w 2656691"/>
              <a:gd name="connsiteY3368" fmla="*/ 2809483 h 3149653"/>
              <a:gd name="connsiteX3369" fmla="*/ 2120052 w 2656691"/>
              <a:gd name="connsiteY3369" fmla="*/ 2811780 h 3149653"/>
              <a:gd name="connsiteX3370" fmla="*/ 2131543 w 2656691"/>
              <a:gd name="connsiteY3370" fmla="*/ 2818668 h 3149653"/>
              <a:gd name="connsiteX3371" fmla="*/ 2129245 w 2656691"/>
              <a:gd name="connsiteY3371" fmla="*/ 2820965 h 3149653"/>
              <a:gd name="connsiteX3372" fmla="*/ 2130394 w 2656691"/>
              <a:gd name="connsiteY3372" fmla="*/ 2825557 h 3149653"/>
              <a:gd name="connsiteX3373" fmla="*/ 2131543 w 2656691"/>
              <a:gd name="connsiteY3373" fmla="*/ 2827853 h 3149653"/>
              <a:gd name="connsiteX3374" fmla="*/ 2137289 w 2656691"/>
              <a:gd name="connsiteY3374" fmla="*/ 2831298 h 3149653"/>
              <a:gd name="connsiteX3375" fmla="*/ 2141885 w 2656691"/>
              <a:gd name="connsiteY3375" fmla="*/ 2839335 h 3149653"/>
              <a:gd name="connsiteX3376" fmla="*/ 2139587 w 2656691"/>
              <a:gd name="connsiteY3376" fmla="*/ 2834742 h 3149653"/>
              <a:gd name="connsiteX3377" fmla="*/ 2145333 w 2656691"/>
              <a:gd name="connsiteY3377" fmla="*/ 2835890 h 3149653"/>
              <a:gd name="connsiteX3378" fmla="*/ 2148780 w 2656691"/>
              <a:gd name="connsiteY3378" fmla="*/ 2843927 h 3149653"/>
              <a:gd name="connsiteX3379" fmla="*/ 2145333 w 2656691"/>
              <a:gd name="connsiteY3379" fmla="*/ 2846224 h 3149653"/>
              <a:gd name="connsiteX3380" fmla="*/ 2157973 w 2656691"/>
              <a:gd name="connsiteY3380" fmla="*/ 2851964 h 3149653"/>
              <a:gd name="connsiteX3381" fmla="*/ 2166017 w 2656691"/>
              <a:gd name="connsiteY3381" fmla="*/ 2863446 h 3149653"/>
              <a:gd name="connsiteX3382" fmla="*/ 2161421 w 2656691"/>
              <a:gd name="connsiteY3382" fmla="*/ 2862297 h 3149653"/>
              <a:gd name="connsiteX3383" fmla="*/ 2156824 w 2656691"/>
              <a:gd name="connsiteY3383" fmla="*/ 2856557 h 3149653"/>
              <a:gd name="connsiteX3384" fmla="*/ 2155675 w 2656691"/>
              <a:gd name="connsiteY3384" fmla="*/ 2860001 h 3149653"/>
              <a:gd name="connsiteX3385" fmla="*/ 2161421 w 2656691"/>
              <a:gd name="connsiteY3385" fmla="*/ 2863446 h 3149653"/>
              <a:gd name="connsiteX3386" fmla="*/ 2164868 w 2656691"/>
              <a:gd name="connsiteY3386" fmla="*/ 2872631 h 3149653"/>
              <a:gd name="connsiteX3387" fmla="*/ 2147631 w 2656691"/>
              <a:gd name="connsiteY3387" fmla="*/ 2860001 h 3149653"/>
              <a:gd name="connsiteX3388" fmla="*/ 2156824 w 2656691"/>
              <a:gd name="connsiteY3388" fmla="*/ 2870334 h 3149653"/>
              <a:gd name="connsiteX3389" fmla="*/ 2160271 w 2656691"/>
              <a:gd name="connsiteY3389" fmla="*/ 2880668 h 3149653"/>
              <a:gd name="connsiteX3390" fmla="*/ 2166017 w 2656691"/>
              <a:gd name="connsiteY3390" fmla="*/ 2885260 h 3149653"/>
              <a:gd name="connsiteX3391" fmla="*/ 2167166 w 2656691"/>
              <a:gd name="connsiteY3391" fmla="*/ 2882964 h 3149653"/>
              <a:gd name="connsiteX3392" fmla="*/ 2187850 w 2656691"/>
              <a:gd name="connsiteY3392" fmla="*/ 2917408 h 3149653"/>
              <a:gd name="connsiteX3393" fmla="*/ 2190149 w 2656691"/>
              <a:gd name="connsiteY3393" fmla="*/ 2917408 h 3149653"/>
              <a:gd name="connsiteX3394" fmla="*/ 2193596 w 2656691"/>
              <a:gd name="connsiteY3394" fmla="*/ 2924297 h 3149653"/>
              <a:gd name="connsiteX3395" fmla="*/ 2187850 w 2656691"/>
              <a:gd name="connsiteY3395" fmla="*/ 2922000 h 3149653"/>
              <a:gd name="connsiteX3396" fmla="*/ 2197043 w 2656691"/>
              <a:gd name="connsiteY3396" fmla="*/ 2935778 h 3149653"/>
              <a:gd name="connsiteX3397" fmla="*/ 2195894 w 2656691"/>
              <a:gd name="connsiteY3397" fmla="*/ 2940371 h 3149653"/>
              <a:gd name="connsiteX3398" fmla="*/ 2199341 w 2656691"/>
              <a:gd name="connsiteY3398" fmla="*/ 2941519 h 3149653"/>
              <a:gd name="connsiteX3399" fmla="*/ 2198192 w 2656691"/>
              <a:gd name="connsiteY3399" fmla="*/ 2947259 h 3149653"/>
              <a:gd name="connsiteX3400" fmla="*/ 2202789 w 2656691"/>
              <a:gd name="connsiteY3400" fmla="*/ 2950704 h 3149653"/>
              <a:gd name="connsiteX3401" fmla="*/ 2198192 w 2656691"/>
              <a:gd name="connsiteY3401" fmla="*/ 2955296 h 3149653"/>
              <a:gd name="connsiteX3402" fmla="*/ 2200517 w 2656691"/>
              <a:gd name="connsiteY3402" fmla="*/ 2959012 h 3149653"/>
              <a:gd name="connsiteX3403" fmla="*/ 2198192 w 2656691"/>
              <a:gd name="connsiteY3403" fmla="*/ 2957593 h 3149653"/>
              <a:gd name="connsiteX3404" fmla="*/ 2201312 w 2656691"/>
              <a:gd name="connsiteY3404" fmla="*/ 2961748 h 3149653"/>
              <a:gd name="connsiteX3405" fmla="*/ 2201640 w 2656691"/>
              <a:gd name="connsiteY3405" fmla="*/ 2963333 h 3149653"/>
              <a:gd name="connsiteX3406" fmla="*/ 2202501 w 2656691"/>
              <a:gd name="connsiteY3406" fmla="*/ 2963333 h 3149653"/>
              <a:gd name="connsiteX3407" fmla="*/ 2208534 w 2656691"/>
              <a:gd name="connsiteY3407" fmla="*/ 2971370 h 3149653"/>
              <a:gd name="connsiteX3408" fmla="*/ 2208534 w 2656691"/>
              <a:gd name="connsiteY3408" fmla="*/ 2977111 h 3149653"/>
              <a:gd name="connsiteX3409" fmla="*/ 2211982 w 2656691"/>
              <a:gd name="connsiteY3409" fmla="*/ 2980555 h 3149653"/>
              <a:gd name="connsiteX3410" fmla="*/ 2206236 w 2656691"/>
              <a:gd name="connsiteY3410" fmla="*/ 2982851 h 3149653"/>
              <a:gd name="connsiteX3411" fmla="*/ 2199341 w 2656691"/>
              <a:gd name="connsiteY3411" fmla="*/ 2973666 h 3149653"/>
              <a:gd name="connsiteX3412" fmla="*/ 2197043 w 2656691"/>
              <a:gd name="connsiteY3412" fmla="*/ 2977111 h 3149653"/>
              <a:gd name="connsiteX3413" fmla="*/ 2208534 w 2656691"/>
              <a:gd name="connsiteY3413" fmla="*/ 2989740 h 3149653"/>
              <a:gd name="connsiteX3414" fmla="*/ 2215429 w 2656691"/>
              <a:gd name="connsiteY3414" fmla="*/ 2994333 h 3149653"/>
              <a:gd name="connsiteX3415" fmla="*/ 2209684 w 2656691"/>
              <a:gd name="connsiteY3415" fmla="*/ 2989740 h 3149653"/>
              <a:gd name="connsiteX3416" fmla="*/ 2209684 w 2656691"/>
              <a:gd name="connsiteY3416" fmla="*/ 2995481 h 3149653"/>
              <a:gd name="connsiteX3417" fmla="*/ 2214280 w 2656691"/>
              <a:gd name="connsiteY3417" fmla="*/ 2997777 h 3149653"/>
              <a:gd name="connsiteX3418" fmla="*/ 2213131 w 2656691"/>
              <a:gd name="connsiteY3418" fmla="*/ 3000073 h 3149653"/>
              <a:gd name="connsiteX3419" fmla="*/ 2220026 w 2656691"/>
              <a:gd name="connsiteY3419" fmla="*/ 3002370 h 3149653"/>
              <a:gd name="connsiteX3420" fmla="*/ 2218877 w 2656691"/>
              <a:gd name="connsiteY3420" fmla="*/ 3008110 h 3149653"/>
              <a:gd name="connsiteX3421" fmla="*/ 2225771 w 2656691"/>
              <a:gd name="connsiteY3421" fmla="*/ 3010407 h 3149653"/>
              <a:gd name="connsiteX3422" fmla="*/ 2222324 w 2656691"/>
              <a:gd name="connsiteY3422" fmla="*/ 3010407 h 3149653"/>
              <a:gd name="connsiteX3423" fmla="*/ 2222324 w 2656691"/>
              <a:gd name="connsiteY3423" fmla="*/ 3014999 h 3149653"/>
              <a:gd name="connsiteX3424" fmla="*/ 2228070 w 2656691"/>
              <a:gd name="connsiteY3424" fmla="*/ 3017296 h 3149653"/>
              <a:gd name="connsiteX3425" fmla="*/ 2233362 w 2656691"/>
              <a:gd name="connsiteY3425" fmla="*/ 3025755 h 3149653"/>
              <a:gd name="connsiteX3426" fmla="*/ 2230368 w 2656691"/>
              <a:gd name="connsiteY3426" fmla="*/ 3023036 h 3149653"/>
              <a:gd name="connsiteX3427" fmla="*/ 2229219 w 2656691"/>
              <a:gd name="connsiteY3427" fmla="*/ 3024184 h 3149653"/>
              <a:gd name="connsiteX3428" fmla="*/ 2253350 w 2656691"/>
              <a:gd name="connsiteY3428" fmla="*/ 3056332 h 3149653"/>
              <a:gd name="connsiteX3429" fmla="*/ 2254499 w 2656691"/>
              <a:gd name="connsiteY3429" fmla="*/ 3062073 h 3149653"/>
              <a:gd name="connsiteX3430" fmla="*/ 2237262 w 2656691"/>
              <a:gd name="connsiteY3430" fmla="*/ 3048295 h 3149653"/>
              <a:gd name="connsiteX3431" fmla="*/ 2237262 w 2656691"/>
              <a:gd name="connsiteY3431" fmla="*/ 3050591 h 3149653"/>
              <a:gd name="connsiteX3432" fmla="*/ 2255648 w 2656691"/>
              <a:gd name="connsiteY3432" fmla="*/ 3075850 h 3149653"/>
              <a:gd name="connsiteX3433" fmla="*/ 2269438 w 2656691"/>
              <a:gd name="connsiteY3433" fmla="*/ 3099961 h 3149653"/>
              <a:gd name="connsiteX3434" fmla="*/ 2272885 w 2656691"/>
              <a:gd name="connsiteY3434" fmla="*/ 3103406 h 3149653"/>
              <a:gd name="connsiteX3435" fmla="*/ 2269438 w 2656691"/>
              <a:gd name="connsiteY3435" fmla="*/ 3103406 h 3149653"/>
              <a:gd name="connsiteX3436" fmla="*/ 2270587 w 2656691"/>
              <a:gd name="connsiteY3436" fmla="*/ 3110294 h 3149653"/>
              <a:gd name="connsiteX3437" fmla="*/ 2274034 w 2656691"/>
              <a:gd name="connsiteY3437" fmla="*/ 3112591 h 3149653"/>
              <a:gd name="connsiteX3438" fmla="*/ 2270587 w 2656691"/>
              <a:gd name="connsiteY3438" fmla="*/ 3109146 h 3149653"/>
              <a:gd name="connsiteX3439" fmla="*/ 2279780 w 2656691"/>
              <a:gd name="connsiteY3439" fmla="*/ 3117183 h 3149653"/>
              <a:gd name="connsiteX3440" fmla="*/ 2283227 w 2656691"/>
              <a:gd name="connsiteY3440" fmla="*/ 3140146 h 3149653"/>
              <a:gd name="connsiteX3441" fmla="*/ 2280929 w 2656691"/>
              <a:gd name="connsiteY3441" fmla="*/ 3149331 h 3149653"/>
              <a:gd name="connsiteX3442" fmla="*/ 2254499 w 2656691"/>
              <a:gd name="connsiteY3442" fmla="*/ 3129813 h 3149653"/>
              <a:gd name="connsiteX3443" fmla="*/ 2257947 w 2656691"/>
              <a:gd name="connsiteY3443" fmla="*/ 3130961 h 3149653"/>
              <a:gd name="connsiteX3444" fmla="*/ 2249903 w 2656691"/>
              <a:gd name="connsiteY3444" fmla="*/ 3118331 h 3149653"/>
              <a:gd name="connsiteX3445" fmla="*/ 2226920 w 2656691"/>
              <a:gd name="connsiteY3445" fmla="*/ 3090776 h 3149653"/>
              <a:gd name="connsiteX3446" fmla="*/ 2209684 w 2656691"/>
              <a:gd name="connsiteY3446" fmla="*/ 3063221 h 3149653"/>
              <a:gd name="connsiteX3447" fmla="*/ 2213131 w 2656691"/>
              <a:gd name="connsiteY3447" fmla="*/ 3071258 h 3149653"/>
              <a:gd name="connsiteX3448" fmla="*/ 2201640 w 2656691"/>
              <a:gd name="connsiteY3448" fmla="*/ 3056332 h 3149653"/>
              <a:gd name="connsiteX3449" fmla="*/ 2190149 w 2656691"/>
              <a:gd name="connsiteY3449" fmla="*/ 3039110 h 3149653"/>
              <a:gd name="connsiteX3450" fmla="*/ 2191298 w 2656691"/>
              <a:gd name="connsiteY3450" fmla="*/ 3035666 h 3149653"/>
              <a:gd name="connsiteX3451" fmla="*/ 2182105 w 2656691"/>
              <a:gd name="connsiteY3451" fmla="*/ 3024184 h 3149653"/>
              <a:gd name="connsiteX3452" fmla="*/ 2186701 w 2656691"/>
              <a:gd name="connsiteY3452" fmla="*/ 3028777 h 3149653"/>
              <a:gd name="connsiteX3453" fmla="*/ 2179806 w 2656691"/>
              <a:gd name="connsiteY3453" fmla="*/ 3021888 h 3149653"/>
              <a:gd name="connsiteX3454" fmla="*/ 2163719 w 2656691"/>
              <a:gd name="connsiteY3454" fmla="*/ 2993185 h 3149653"/>
              <a:gd name="connsiteX3455" fmla="*/ 2146482 w 2656691"/>
              <a:gd name="connsiteY3455" fmla="*/ 2979407 h 3149653"/>
              <a:gd name="connsiteX3456" fmla="*/ 2141885 w 2656691"/>
              <a:gd name="connsiteY3456" fmla="*/ 2985148 h 3149653"/>
              <a:gd name="connsiteX3457" fmla="*/ 2146482 w 2656691"/>
              <a:gd name="connsiteY3457" fmla="*/ 2988592 h 3149653"/>
              <a:gd name="connsiteX3458" fmla="*/ 2149929 w 2656691"/>
              <a:gd name="connsiteY3458" fmla="*/ 2987444 h 3149653"/>
              <a:gd name="connsiteX3459" fmla="*/ 2159122 w 2656691"/>
              <a:gd name="connsiteY3459" fmla="*/ 3002370 h 3149653"/>
              <a:gd name="connsiteX3460" fmla="*/ 2157973 w 2656691"/>
              <a:gd name="connsiteY3460" fmla="*/ 3005814 h 3149653"/>
              <a:gd name="connsiteX3461" fmla="*/ 2163719 w 2656691"/>
              <a:gd name="connsiteY3461" fmla="*/ 3011555 h 3149653"/>
              <a:gd name="connsiteX3462" fmla="*/ 2163719 w 2656691"/>
              <a:gd name="connsiteY3462" fmla="*/ 3010407 h 3149653"/>
              <a:gd name="connsiteX3463" fmla="*/ 2164868 w 2656691"/>
              <a:gd name="connsiteY3463" fmla="*/ 3014999 h 3149653"/>
              <a:gd name="connsiteX3464" fmla="*/ 2154526 w 2656691"/>
              <a:gd name="connsiteY3464" fmla="*/ 3008110 h 3149653"/>
              <a:gd name="connsiteX3465" fmla="*/ 2166017 w 2656691"/>
              <a:gd name="connsiteY3465" fmla="*/ 3023036 h 3149653"/>
              <a:gd name="connsiteX3466" fmla="*/ 2163719 w 2656691"/>
              <a:gd name="connsiteY3466" fmla="*/ 3025332 h 3149653"/>
              <a:gd name="connsiteX3467" fmla="*/ 2169464 w 2656691"/>
              <a:gd name="connsiteY3467" fmla="*/ 3037962 h 3149653"/>
              <a:gd name="connsiteX3468" fmla="*/ 2164868 w 2656691"/>
              <a:gd name="connsiteY3468" fmla="*/ 3037962 h 3149653"/>
              <a:gd name="connsiteX3469" fmla="*/ 2168315 w 2656691"/>
              <a:gd name="connsiteY3469" fmla="*/ 3048295 h 3149653"/>
              <a:gd name="connsiteX3470" fmla="*/ 2171763 w 2656691"/>
              <a:gd name="connsiteY3470" fmla="*/ 3049443 h 3149653"/>
              <a:gd name="connsiteX3471" fmla="*/ 2176359 w 2656691"/>
              <a:gd name="connsiteY3471" fmla="*/ 3063221 h 3149653"/>
              <a:gd name="connsiteX3472" fmla="*/ 2179806 w 2656691"/>
              <a:gd name="connsiteY3472" fmla="*/ 3076998 h 3149653"/>
              <a:gd name="connsiteX3473" fmla="*/ 2140736 w 2656691"/>
              <a:gd name="connsiteY3473" fmla="*/ 3025332 h 3149653"/>
              <a:gd name="connsiteX3474" fmla="*/ 2128096 w 2656691"/>
              <a:gd name="connsiteY3474" fmla="*/ 3009259 h 3149653"/>
              <a:gd name="connsiteX3475" fmla="*/ 2126342 w 2656691"/>
              <a:gd name="connsiteY3475" fmla="*/ 3005149 h 3149653"/>
              <a:gd name="connsiteX3476" fmla="*/ 2126947 w 2656691"/>
              <a:gd name="connsiteY3476" fmla="*/ 3005814 h 3149653"/>
              <a:gd name="connsiteX3477" fmla="*/ 2126289 w 2656691"/>
              <a:gd name="connsiteY3477" fmla="*/ 3005025 h 3149653"/>
              <a:gd name="connsiteX3478" fmla="*/ 2123931 w 2656691"/>
              <a:gd name="connsiteY3478" fmla="*/ 2999500 h 3149653"/>
              <a:gd name="connsiteX3479" fmla="*/ 2117986 w 2656691"/>
              <a:gd name="connsiteY3479" fmla="*/ 2995070 h 3149653"/>
              <a:gd name="connsiteX3480" fmla="*/ 2109710 w 2656691"/>
              <a:gd name="connsiteY3480" fmla="*/ 2985148 h 3149653"/>
              <a:gd name="connsiteX3481" fmla="*/ 2106263 w 2656691"/>
              <a:gd name="connsiteY3481" fmla="*/ 2985148 h 3149653"/>
              <a:gd name="connsiteX3482" fmla="*/ 2102815 w 2656691"/>
              <a:gd name="connsiteY3482" fmla="*/ 2980555 h 3149653"/>
              <a:gd name="connsiteX3483" fmla="*/ 2112008 w 2656691"/>
              <a:gd name="connsiteY3483" fmla="*/ 2985148 h 3149653"/>
              <a:gd name="connsiteX3484" fmla="*/ 2097070 w 2656691"/>
              <a:gd name="connsiteY3484" fmla="*/ 2973666 h 3149653"/>
              <a:gd name="connsiteX3485" fmla="*/ 2098219 w 2656691"/>
              <a:gd name="connsiteY3485" fmla="*/ 2970222 h 3149653"/>
              <a:gd name="connsiteX3486" fmla="*/ 2093623 w 2656691"/>
              <a:gd name="connsiteY3486" fmla="*/ 2963333 h 3149653"/>
              <a:gd name="connsiteX3487" fmla="*/ 2092473 w 2656691"/>
              <a:gd name="connsiteY3487" fmla="*/ 2961037 h 3149653"/>
              <a:gd name="connsiteX3488" fmla="*/ 2085579 w 2656691"/>
              <a:gd name="connsiteY3488" fmla="*/ 2959889 h 3149653"/>
              <a:gd name="connsiteX3489" fmla="*/ 2087877 w 2656691"/>
              <a:gd name="connsiteY3489" fmla="*/ 2963333 h 3149653"/>
              <a:gd name="connsiteX3490" fmla="*/ 2092473 w 2656691"/>
              <a:gd name="connsiteY3490" fmla="*/ 2964481 h 3149653"/>
              <a:gd name="connsiteX3491" fmla="*/ 2095921 w 2656691"/>
              <a:gd name="connsiteY3491" fmla="*/ 2970222 h 3149653"/>
              <a:gd name="connsiteX3492" fmla="*/ 2089026 w 2656691"/>
              <a:gd name="connsiteY3492" fmla="*/ 2964481 h 3149653"/>
              <a:gd name="connsiteX3493" fmla="*/ 2089026 w 2656691"/>
              <a:gd name="connsiteY3493" fmla="*/ 2971370 h 3149653"/>
              <a:gd name="connsiteX3494" fmla="*/ 2083280 w 2656691"/>
              <a:gd name="connsiteY3494" fmla="*/ 2970222 h 3149653"/>
              <a:gd name="connsiteX3495" fmla="*/ 2097070 w 2656691"/>
              <a:gd name="connsiteY3495" fmla="*/ 2984000 h 3149653"/>
              <a:gd name="connsiteX3496" fmla="*/ 2102815 w 2656691"/>
              <a:gd name="connsiteY3496" fmla="*/ 2989740 h 3149653"/>
              <a:gd name="connsiteX3497" fmla="*/ 2103965 w 2656691"/>
              <a:gd name="connsiteY3497" fmla="*/ 2988592 h 3149653"/>
              <a:gd name="connsiteX3498" fmla="*/ 2106263 w 2656691"/>
              <a:gd name="connsiteY3498" fmla="*/ 2994333 h 3149653"/>
              <a:gd name="connsiteX3499" fmla="*/ 2130394 w 2656691"/>
              <a:gd name="connsiteY3499" fmla="*/ 3025332 h 3149653"/>
              <a:gd name="connsiteX3500" fmla="*/ 2140736 w 2656691"/>
              <a:gd name="connsiteY3500" fmla="*/ 3041406 h 3149653"/>
              <a:gd name="connsiteX3501" fmla="*/ 2145333 w 2656691"/>
              <a:gd name="connsiteY3501" fmla="*/ 3048295 h 3149653"/>
              <a:gd name="connsiteX3502" fmla="*/ 2149929 w 2656691"/>
              <a:gd name="connsiteY3502" fmla="*/ 3055184 h 3149653"/>
              <a:gd name="connsiteX3503" fmla="*/ 2141885 w 2656691"/>
              <a:gd name="connsiteY3503" fmla="*/ 3050591 h 3149653"/>
              <a:gd name="connsiteX3504" fmla="*/ 2137289 w 2656691"/>
              <a:gd name="connsiteY3504" fmla="*/ 3045999 h 3149653"/>
              <a:gd name="connsiteX3505" fmla="*/ 2145333 w 2656691"/>
              <a:gd name="connsiteY3505" fmla="*/ 3059776 h 3149653"/>
              <a:gd name="connsiteX3506" fmla="*/ 2146482 w 2656691"/>
              <a:gd name="connsiteY3506" fmla="*/ 3066665 h 3149653"/>
              <a:gd name="connsiteX3507" fmla="*/ 2154526 w 2656691"/>
              <a:gd name="connsiteY3507" fmla="*/ 3076998 h 3149653"/>
              <a:gd name="connsiteX3508" fmla="*/ 2156824 w 2656691"/>
              <a:gd name="connsiteY3508" fmla="*/ 3086184 h 3149653"/>
              <a:gd name="connsiteX3509" fmla="*/ 2152228 w 2656691"/>
              <a:gd name="connsiteY3509" fmla="*/ 3080443 h 3149653"/>
              <a:gd name="connsiteX3510" fmla="*/ 2151078 w 2656691"/>
              <a:gd name="connsiteY3510" fmla="*/ 3086184 h 3149653"/>
              <a:gd name="connsiteX3511" fmla="*/ 2125798 w 2656691"/>
              <a:gd name="connsiteY3511" fmla="*/ 3063221 h 3149653"/>
              <a:gd name="connsiteX3512" fmla="*/ 2102815 w 2656691"/>
              <a:gd name="connsiteY3512" fmla="*/ 3037962 h 3149653"/>
              <a:gd name="connsiteX3513" fmla="*/ 2076386 w 2656691"/>
              <a:gd name="connsiteY3513" fmla="*/ 3004666 h 3149653"/>
              <a:gd name="connsiteX3514" fmla="*/ 2053403 w 2656691"/>
              <a:gd name="connsiteY3514" fmla="*/ 2978259 h 3149653"/>
              <a:gd name="connsiteX3515" fmla="*/ 2054552 w 2656691"/>
              <a:gd name="connsiteY3515" fmla="*/ 2977111 h 3149653"/>
              <a:gd name="connsiteX3516" fmla="*/ 2045360 w 2656691"/>
              <a:gd name="connsiteY3516" fmla="*/ 2969074 h 3149653"/>
              <a:gd name="connsiteX3517" fmla="*/ 2045360 w 2656691"/>
              <a:gd name="connsiteY3517" fmla="*/ 2963333 h 3149653"/>
              <a:gd name="connsiteX3518" fmla="*/ 2030421 w 2656691"/>
              <a:gd name="connsiteY3518" fmla="*/ 2947259 h 3149653"/>
              <a:gd name="connsiteX3519" fmla="*/ 2014333 w 2656691"/>
              <a:gd name="connsiteY3519" fmla="*/ 2935778 h 3149653"/>
              <a:gd name="connsiteX3520" fmla="*/ 2003991 w 2656691"/>
              <a:gd name="connsiteY3520" fmla="*/ 2926593 h 3149653"/>
              <a:gd name="connsiteX3521" fmla="*/ 1983307 w 2656691"/>
              <a:gd name="connsiteY3521" fmla="*/ 2888705 h 3149653"/>
              <a:gd name="connsiteX3522" fmla="*/ 1985605 w 2656691"/>
              <a:gd name="connsiteY3522" fmla="*/ 2893297 h 3149653"/>
              <a:gd name="connsiteX3523" fmla="*/ 1978711 w 2656691"/>
              <a:gd name="connsiteY3523" fmla="*/ 2891001 h 3149653"/>
              <a:gd name="connsiteX3524" fmla="*/ 1972965 w 2656691"/>
              <a:gd name="connsiteY3524" fmla="*/ 2884112 h 3149653"/>
              <a:gd name="connsiteX3525" fmla="*/ 1970667 w 2656691"/>
              <a:gd name="connsiteY3525" fmla="*/ 2876075 h 3149653"/>
              <a:gd name="connsiteX3526" fmla="*/ 1964921 w 2656691"/>
              <a:gd name="connsiteY3526" fmla="*/ 2874927 h 3149653"/>
              <a:gd name="connsiteX3527" fmla="*/ 1953430 w 2656691"/>
              <a:gd name="connsiteY3527" fmla="*/ 2850816 h 3149653"/>
              <a:gd name="connsiteX3528" fmla="*/ 1945386 w 2656691"/>
              <a:gd name="connsiteY3528" fmla="*/ 2839335 h 3149653"/>
              <a:gd name="connsiteX3529" fmla="*/ 1935044 w 2656691"/>
              <a:gd name="connsiteY3529" fmla="*/ 2829002 h 3149653"/>
              <a:gd name="connsiteX3530" fmla="*/ 1925851 w 2656691"/>
              <a:gd name="connsiteY3530" fmla="*/ 2818668 h 3149653"/>
              <a:gd name="connsiteX3531" fmla="*/ 1912062 w 2656691"/>
              <a:gd name="connsiteY3531" fmla="*/ 2812928 h 3149653"/>
              <a:gd name="connsiteX3532" fmla="*/ 1892527 w 2656691"/>
              <a:gd name="connsiteY3532" fmla="*/ 2783076 h 3149653"/>
              <a:gd name="connsiteX3533" fmla="*/ 1871842 w 2656691"/>
              <a:gd name="connsiteY3533" fmla="*/ 2757817 h 3149653"/>
              <a:gd name="connsiteX3534" fmla="*/ 1854606 w 2656691"/>
              <a:gd name="connsiteY3534" fmla="*/ 2739447 h 3149653"/>
              <a:gd name="connsiteX3535" fmla="*/ 1827027 w 2656691"/>
              <a:gd name="connsiteY3535" fmla="*/ 2709596 h 3149653"/>
              <a:gd name="connsiteX3536" fmla="*/ 1806343 w 2656691"/>
              <a:gd name="connsiteY3536" fmla="*/ 2691226 h 3149653"/>
              <a:gd name="connsiteX3537" fmla="*/ 1806343 w 2656691"/>
              <a:gd name="connsiteY3537" fmla="*/ 2686633 h 3149653"/>
              <a:gd name="connsiteX3538" fmla="*/ 1792553 w 2656691"/>
              <a:gd name="connsiteY3538" fmla="*/ 2675152 h 3149653"/>
              <a:gd name="connsiteX3539" fmla="*/ 1796001 w 2656691"/>
              <a:gd name="connsiteY3539" fmla="*/ 2676300 h 3149653"/>
              <a:gd name="connsiteX3540" fmla="*/ 1793702 w 2656691"/>
              <a:gd name="connsiteY3540" fmla="*/ 2675152 h 3149653"/>
              <a:gd name="connsiteX3541" fmla="*/ 1787957 w 2656691"/>
              <a:gd name="connsiteY3541" fmla="*/ 2670559 h 3149653"/>
              <a:gd name="connsiteX3542" fmla="*/ 1771869 w 2656691"/>
              <a:gd name="connsiteY3542" fmla="*/ 2648745 h 3149653"/>
              <a:gd name="connsiteX3543" fmla="*/ 1782211 w 2656691"/>
              <a:gd name="connsiteY3543" fmla="*/ 2661374 h 3149653"/>
              <a:gd name="connsiteX3544" fmla="*/ 1794851 w 2656691"/>
              <a:gd name="connsiteY3544" fmla="*/ 2670559 h 3149653"/>
              <a:gd name="connsiteX3545" fmla="*/ 1793702 w 2656691"/>
              <a:gd name="connsiteY3545" fmla="*/ 2667115 h 3149653"/>
              <a:gd name="connsiteX3546" fmla="*/ 1801746 w 2656691"/>
              <a:gd name="connsiteY3546" fmla="*/ 2674004 h 3149653"/>
              <a:gd name="connsiteX3547" fmla="*/ 1787957 w 2656691"/>
              <a:gd name="connsiteY3547" fmla="*/ 2661374 h 3149653"/>
              <a:gd name="connsiteX3548" fmla="*/ 1761527 w 2656691"/>
              <a:gd name="connsiteY3548" fmla="*/ 2625782 h 3149653"/>
              <a:gd name="connsiteX3549" fmla="*/ 1754632 w 2656691"/>
              <a:gd name="connsiteY3549" fmla="*/ 2622338 h 3149653"/>
              <a:gd name="connsiteX3550" fmla="*/ 1752334 w 2656691"/>
              <a:gd name="connsiteY3550" fmla="*/ 2617745 h 3149653"/>
              <a:gd name="connsiteX3551" fmla="*/ 1755781 w 2656691"/>
              <a:gd name="connsiteY3551" fmla="*/ 2618893 h 3149653"/>
              <a:gd name="connsiteX3552" fmla="*/ 1741992 w 2656691"/>
              <a:gd name="connsiteY3552" fmla="*/ 2605116 h 3149653"/>
              <a:gd name="connsiteX3553" fmla="*/ 1741992 w 2656691"/>
              <a:gd name="connsiteY3553" fmla="*/ 2609708 h 3149653"/>
              <a:gd name="connsiteX3554" fmla="*/ 1737395 w 2656691"/>
              <a:gd name="connsiteY3554" fmla="*/ 2602819 h 3149653"/>
              <a:gd name="connsiteX3555" fmla="*/ 1738545 w 2656691"/>
              <a:gd name="connsiteY3555" fmla="*/ 2598227 h 3149653"/>
              <a:gd name="connsiteX3556" fmla="*/ 1736246 w 2656691"/>
              <a:gd name="connsiteY3556" fmla="*/ 2597079 h 3149653"/>
              <a:gd name="connsiteX3557" fmla="*/ 1731650 w 2656691"/>
              <a:gd name="connsiteY3557" fmla="*/ 2592486 h 3149653"/>
              <a:gd name="connsiteX3558" fmla="*/ 1725904 w 2656691"/>
              <a:gd name="connsiteY3558" fmla="*/ 2587894 h 3149653"/>
              <a:gd name="connsiteX3559" fmla="*/ 1724755 w 2656691"/>
              <a:gd name="connsiteY3559" fmla="*/ 2590190 h 3149653"/>
              <a:gd name="connsiteX3560" fmla="*/ 1724755 w 2656691"/>
              <a:gd name="connsiteY3560" fmla="*/ 2584449 h 3149653"/>
              <a:gd name="connsiteX3561" fmla="*/ 1713264 w 2656691"/>
              <a:gd name="connsiteY3561" fmla="*/ 2574116 h 3149653"/>
              <a:gd name="connsiteX3562" fmla="*/ 1705220 w 2656691"/>
              <a:gd name="connsiteY3562" fmla="*/ 2566079 h 3149653"/>
              <a:gd name="connsiteX3563" fmla="*/ 1707518 w 2656691"/>
              <a:gd name="connsiteY3563" fmla="*/ 2566079 h 3149653"/>
              <a:gd name="connsiteX3564" fmla="*/ 1697176 w 2656691"/>
              <a:gd name="connsiteY3564" fmla="*/ 2555746 h 3149653"/>
              <a:gd name="connsiteX3565" fmla="*/ 1698325 w 2656691"/>
              <a:gd name="connsiteY3565" fmla="*/ 2554598 h 3149653"/>
              <a:gd name="connsiteX3566" fmla="*/ 1692580 w 2656691"/>
              <a:gd name="connsiteY3566" fmla="*/ 2550005 h 3149653"/>
              <a:gd name="connsiteX3567" fmla="*/ 1691431 w 2656691"/>
              <a:gd name="connsiteY3567" fmla="*/ 2551153 h 3149653"/>
              <a:gd name="connsiteX3568" fmla="*/ 1685685 w 2656691"/>
              <a:gd name="connsiteY3568" fmla="*/ 2545413 h 3149653"/>
              <a:gd name="connsiteX3569" fmla="*/ 1687983 w 2656691"/>
              <a:gd name="connsiteY3569" fmla="*/ 2543116 h 3149653"/>
              <a:gd name="connsiteX3570" fmla="*/ 1668448 w 2656691"/>
              <a:gd name="connsiteY3570" fmla="*/ 2521302 h 3149653"/>
              <a:gd name="connsiteX3571" fmla="*/ 1662703 w 2656691"/>
              <a:gd name="connsiteY3571" fmla="*/ 2515561 h 3149653"/>
              <a:gd name="connsiteX3572" fmla="*/ 1663852 w 2656691"/>
              <a:gd name="connsiteY3572" fmla="*/ 2512117 h 3149653"/>
              <a:gd name="connsiteX3573" fmla="*/ 1652361 w 2656691"/>
              <a:gd name="connsiteY3573" fmla="*/ 2499487 h 3149653"/>
              <a:gd name="connsiteX3574" fmla="*/ 1648913 w 2656691"/>
              <a:gd name="connsiteY3574" fmla="*/ 2497191 h 3149653"/>
              <a:gd name="connsiteX3575" fmla="*/ 1635124 w 2656691"/>
              <a:gd name="connsiteY3575" fmla="*/ 2477673 h 3149653"/>
              <a:gd name="connsiteX3576" fmla="*/ 1620185 w 2656691"/>
              <a:gd name="connsiteY3576" fmla="*/ 2459303 h 3149653"/>
              <a:gd name="connsiteX3577" fmla="*/ 1589159 w 2656691"/>
              <a:gd name="connsiteY3577" fmla="*/ 2422562 h 3149653"/>
              <a:gd name="connsiteX3578" fmla="*/ 1575370 w 2656691"/>
              <a:gd name="connsiteY3578" fmla="*/ 2408785 h 3149653"/>
              <a:gd name="connsiteX3579" fmla="*/ 1571922 w 2656691"/>
              <a:gd name="connsiteY3579" fmla="*/ 2406488 h 3149653"/>
              <a:gd name="connsiteX3580" fmla="*/ 1561580 w 2656691"/>
              <a:gd name="connsiteY3580" fmla="*/ 2395007 h 3149653"/>
              <a:gd name="connsiteX3581" fmla="*/ 1556984 w 2656691"/>
              <a:gd name="connsiteY3581" fmla="*/ 2390415 h 3149653"/>
              <a:gd name="connsiteX3582" fmla="*/ 1547791 w 2656691"/>
              <a:gd name="connsiteY3582" fmla="*/ 2378933 h 3149653"/>
              <a:gd name="connsiteX3583" fmla="*/ 1538598 w 2656691"/>
              <a:gd name="connsiteY3583" fmla="*/ 2368600 h 3149653"/>
              <a:gd name="connsiteX3584" fmla="*/ 1519063 w 2656691"/>
              <a:gd name="connsiteY3584" fmla="*/ 2347934 h 3149653"/>
              <a:gd name="connsiteX3585" fmla="*/ 1516764 w 2656691"/>
              <a:gd name="connsiteY3585" fmla="*/ 2346785 h 3149653"/>
              <a:gd name="connsiteX3586" fmla="*/ 1370826 w 2656691"/>
              <a:gd name="connsiteY3586" fmla="*/ 2199824 h 3149653"/>
              <a:gd name="connsiteX3587" fmla="*/ 1220292 w 2656691"/>
              <a:gd name="connsiteY3587" fmla="*/ 2057456 h 3149653"/>
              <a:gd name="connsiteX3588" fmla="*/ 1215695 w 2656691"/>
              <a:gd name="connsiteY3588" fmla="*/ 2055160 h 3149653"/>
              <a:gd name="connsiteX3589" fmla="*/ 1217993 w 2656691"/>
              <a:gd name="connsiteY3589" fmla="*/ 2055160 h 3149653"/>
              <a:gd name="connsiteX3590" fmla="*/ 1212248 w 2656691"/>
              <a:gd name="connsiteY3590" fmla="*/ 2051715 h 3149653"/>
              <a:gd name="connsiteX3591" fmla="*/ 1211099 w 2656691"/>
              <a:gd name="connsiteY3591" fmla="*/ 2048271 h 3149653"/>
              <a:gd name="connsiteX3592" fmla="*/ 1191564 w 2656691"/>
              <a:gd name="connsiteY3592" fmla="*/ 2032197 h 3149653"/>
              <a:gd name="connsiteX3593" fmla="*/ 1170879 w 2656691"/>
              <a:gd name="connsiteY3593" fmla="*/ 2014975 h 3149653"/>
              <a:gd name="connsiteX3594" fmla="*/ 1172029 w 2656691"/>
              <a:gd name="connsiteY3594" fmla="*/ 2013827 h 3149653"/>
              <a:gd name="connsiteX3595" fmla="*/ 1167432 w 2656691"/>
              <a:gd name="connsiteY3595" fmla="*/ 2012679 h 3149653"/>
              <a:gd name="connsiteX3596" fmla="*/ 1149046 w 2656691"/>
              <a:gd name="connsiteY3596" fmla="*/ 1994308 h 3149653"/>
              <a:gd name="connsiteX3597" fmla="*/ 1128362 w 2656691"/>
              <a:gd name="connsiteY3597" fmla="*/ 1977086 h 3149653"/>
              <a:gd name="connsiteX3598" fmla="*/ 1107678 w 2656691"/>
              <a:gd name="connsiteY3598" fmla="*/ 1959864 h 3149653"/>
              <a:gd name="connsiteX3599" fmla="*/ 1088143 w 2656691"/>
              <a:gd name="connsiteY3599" fmla="*/ 1942642 h 3149653"/>
              <a:gd name="connsiteX3600" fmla="*/ 1078950 w 2656691"/>
              <a:gd name="connsiteY3600" fmla="*/ 1934606 h 3149653"/>
              <a:gd name="connsiteX3601" fmla="*/ 1069757 w 2656691"/>
              <a:gd name="connsiteY3601" fmla="*/ 1927717 h 3149653"/>
              <a:gd name="connsiteX3602" fmla="*/ 1052520 w 2656691"/>
              <a:gd name="connsiteY3602" fmla="*/ 1910495 h 3149653"/>
              <a:gd name="connsiteX3603" fmla="*/ 1037582 w 2656691"/>
              <a:gd name="connsiteY3603" fmla="*/ 1901310 h 3149653"/>
              <a:gd name="connsiteX3604" fmla="*/ 1016897 w 2656691"/>
              <a:gd name="connsiteY3604" fmla="*/ 1880643 h 3149653"/>
              <a:gd name="connsiteX3605" fmla="*/ 1012301 w 2656691"/>
              <a:gd name="connsiteY3605" fmla="*/ 1878347 h 3149653"/>
              <a:gd name="connsiteX3606" fmla="*/ 1016897 w 2656691"/>
              <a:gd name="connsiteY3606" fmla="*/ 1882940 h 3149653"/>
              <a:gd name="connsiteX3607" fmla="*/ 1016897 w 2656691"/>
              <a:gd name="connsiteY3607" fmla="*/ 1886384 h 3149653"/>
              <a:gd name="connsiteX3608" fmla="*/ 1012301 w 2656691"/>
              <a:gd name="connsiteY3608" fmla="*/ 1884088 h 3149653"/>
              <a:gd name="connsiteX3609" fmla="*/ 1010003 w 2656691"/>
              <a:gd name="connsiteY3609" fmla="*/ 1885236 h 3149653"/>
              <a:gd name="connsiteX3610" fmla="*/ 1014599 w 2656691"/>
              <a:gd name="connsiteY3610" fmla="*/ 1889828 h 3149653"/>
              <a:gd name="connsiteX3611" fmla="*/ 1019196 w 2656691"/>
              <a:gd name="connsiteY3611" fmla="*/ 1886384 h 3149653"/>
              <a:gd name="connsiteX3612" fmla="*/ 1026090 w 2656691"/>
              <a:gd name="connsiteY3612" fmla="*/ 1893273 h 3149653"/>
              <a:gd name="connsiteX3613" fmla="*/ 1027239 w 2656691"/>
              <a:gd name="connsiteY3613" fmla="*/ 1897865 h 3149653"/>
              <a:gd name="connsiteX3614" fmla="*/ 1019196 w 2656691"/>
              <a:gd name="connsiteY3614" fmla="*/ 1897865 h 3149653"/>
              <a:gd name="connsiteX3615" fmla="*/ 1008854 w 2656691"/>
              <a:gd name="connsiteY3615" fmla="*/ 1887532 h 3149653"/>
              <a:gd name="connsiteX3616" fmla="*/ 1008854 w 2656691"/>
              <a:gd name="connsiteY3616" fmla="*/ 1887532 h 3149653"/>
              <a:gd name="connsiteX3617" fmla="*/ 1008854 w 2656691"/>
              <a:gd name="connsiteY3617" fmla="*/ 1887532 h 3149653"/>
              <a:gd name="connsiteX3618" fmla="*/ 1008710 w 2656691"/>
              <a:gd name="connsiteY3618" fmla="*/ 1887388 h 3149653"/>
              <a:gd name="connsiteX3619" fmla="*/ 997362 w 2656691"/>
              <a:gd name="connsiteY3619" fmla="*/ 1879495 h 3149653"/>
              <a:gd name="connsiteX3620" fmla="*/ 1003108 w 2656691"/>
              <a:gd name="connsiteY3620" fmla="*/ 1887532 h 3149653"/>
              <a:gd name="connsiteX3621" fmla="*/ 1008854 w 2656691"/>
              <a:gd name="connsiteY3621" fmla="*/ 1887532 h 3149653"/>
              <a:gd name="connsiteX3622" fmla="*/ 1008854 w 2656691"/>
              <a:gd name="connsiteY3622" fmla="*/ 1887532 h 3149653"/>
              <a:gd name="connsiteX3623" fmla="*/ 1010577 w 2656691"/>
              <a:gd name="connsiteY3623" fmla="*/ 1891120 h 3149653"/>
              <a:gd name="connsiteX3624" fmla="*/ 1008854 w 2656691"/>
              <a:gd name="connsiteY3624" fmla="*/ 1892125 h 3149653"/>
              <a:gd name="connsiteX3625" fmla="*/ 1013450 w 2656691"/>
              <a:gd name="connsiteY3625" fmla="*/ 1893273 h 3149653"/>
              <a:gd name="connsiteX3626" fmla="*/ 1010003 w 2656691"/>
              <a:gd name="connsiteY3626" fmla="*/ 1896717 h 3149653"/>
              <a:gd name="connsiteX3627" fmla="*/ 1018047 w 2656691"/>
              <a:gd name="connsiteY3627" fmla="*/ 1904754 h 3149653"/>
              <a:gd name="connsiteX3628" fmla="*/ 1019196 w 2656691"/>
              <a:gd name="connsiteY3628" fmla="*/ 1901310 h 3149653"/>
              <a:gd name="connsiteX3629" fmla="*/ 1013450 w 2656691"/>
              <a:gd name="connsiteY3629" fmla="*/ 1899013 h 3149653"/>
              <a:gd name="connsiteX3630" fmla="*/ 1016897 w 2656691"/>
              <a:gd name="connsiteY3630" fmla="*/ 1896717 h 3149653"/>
              <a:gd name="connsiteX3631" fmla="*/ 1015748 w 2656691"/>
              <a:gd name="connsiteY3631" fmla="*/ 1897865 h 3149653"/>
              <a:gd name="connsiteX3632" fmla="*/ 1019196 w 2656691"/>
              <a:gd name="connsiteY3632" fmla="*/ 1897865 h 3149653"/>
              <a:gd name="connsiteX3633" fmla="*/ 1020345 w 2656691"/>
              <a:gd name="connsiteY3633" fmla="*/ 1897865 h 3149653"/>
              <a:gd name="connsiteX3634" fmla="*/ 1027239 w 2656691"/>
              <a:gd name="connsiteY3634" fmla="*/ 1904754 h 3149653"/>
              <a:gd name="connsiteX3635" fmla="*/ 1021494 w 2656691"/>
              <a:gd name="connsiteY3635" fmla="*/ 1899013 h 3149653"/>
              <a:gd name="connsiteX3636" fmla="*/ 1027239 w 2656691"/>
              <a:gd name="connsiteY3636" fmla="*/ 1901310 h 3149653"/>
              <a:gd name="connsiteX3637" fmla="*/ 1039880 w 2656691"/>
              <a:gd name="connsiteY3637" fmla="*/ 1910495 h 3149653"/>
              <a:gd name="connsiteX3638" fmla="*/ 1042178 w 2656691"/>
              <a:gd name="connsiteY3638" fmla="*/ 1916235 h 3149653"/>
              <a:gd name="connsiteX3639" fmla="*/ 1044476 w 2656691"/>
              <a:gd name="connsiteY3639" fmla="*/ 1915087 h 3149653"/>
              <a:gd name="connsiteX3640" fmla="*/ 1049073 w 2656691"/>
              <a:gd name="connsiteY3640" fmla="*/ 1917384 h 3149653"/>
              <a:gd name="connsiteX3641" fmla="*/ 1053669 w 2656691"/>
              <a:gd name="connsiteY3641" fmla="*/ 1924272 h 3149653"/>
              <a:gd name="connsiteX3642" fmla="*/ 1041948 w 2656691"/>
              <a:gd name="connsiteY3642" fmla="*/ 1921930 h 3149653"/>
              <a:gd name="connsiteX3643" fmla="*/ 1041029 w 2656691"/>
              <a:gd name="connsiteY3643" fmla="*/ 1920828 h 3149653"/>
              <a:gd name="connsiteX3644" fmla="*/ 1036432 w 2656691"/>
              <a:gd name="connsiteY3644" fmla="*/ 1920828 h 3149653"/>
              <a:gd name="connsiteX3645" fmla="*/ 1041948 w 2656691"/>
              <a:gd name="connsiteY3645" fmla="*/ 1921930 h 3149653"/>
              <a:gd name="connsiteX3646" fmla="*/ 1046774 w 2656691"/>
              <a:gd name="connsiteY3646" fmla="*/ 1927717 h 3149653"/>
              <a:gd name="connsiteX3647" fmla="*/ 1046774 w 2656691"/>
              <a:gd name="connsiteY3647" fmla="*/ 1932309 h 3149653"/>
              <a:gd name="connsiteX3648" fmla="*/ 1052520 w 2656691"/>
              <a:gd name="connsiteY3648" fmla="*/ 1936902 h 3149653"/>
              <a:gd name="connsiteX3649" fmla="*/ 1055967 w 2656691"/>
              <a:gd name="connsiteY3649" fmla="*/ 1936902 h 3149653"/>
              <a:gd name="connsiteX3650" fmla="*/ 1053669 w 2656691"/>
              <a:gd name="connsiteY3650" fmla="*/ 1933457 h 3149653"/>
              <a:gd name="connsiteX3651" fmla="*/ 1058266 w 2656691"/>
              <a:gd name="connsiteY3651" fmla="*/ 1935754 h 3149653"/>
              <a:gd name="connsiteX3652" fmla="*/ 1054818 w 2656691"/>
              <a:gd name="connsiteY3652" fmla="*/ 1930013 h 3149653"/>
              <a:gd name="connsiteX3653" fmla="*/ 1065160 w 2656691"/>
              <a:gd name="connsiteY3653" fmla="*/ 1934606 h 3149653"/>
              <a:gd name="connsiteX3654" fmla="*/ 1064011 w 2656691"/>
              <a:gd name="connsiteY3654" fmla="*/ 1936902 h 3149653"/>
              <a:gd name="connsiteX3655" fmla="*/ 1074353 w 2656691"/>
              <a:gd name="connsiteY3655" fmla="*/ 1943791 h 3149653"/>
              <a:gd name="connsiteX3656" fmla="*/ 1085845 w 2656691"/>
              <a:gd name="connsiteY3656" fmla="*/ 1951828 h 3149653"/>
              <a:gd name="connsiteX3657" fmla="*/ 1088143 w 2656691"/>
              <a:gd name="connsiteY3657" fmla="*/ 1954124 h 3149653"/>
              <a:gd name="connsiteX3658" fmla="*/ 1089292 w 2656691"/>
              <a:gd name="connsiteY3658" fmla="*/ 1958716 h 3149653"/>
              <a:gd name="connsiteX3659" fmla="*/ 1099634 w 2656691"/>
              <a:gd name="connsiteY3659" fmla="*/ 1966753 h 3149653"/>
              <a:gd name="connsiteX3660" fmla="*/ 1098485 w 2656691"/>
              <a:gd name="connsiteY3660" fmla="*/ 1970198 h 3149653"/>
              <a:gd name="connsiteX3661" fmla="*/ 1103081 w 2656691"/>
              <a:gd name="connsiteY3661" fmla="*/ 1971346 h 3149653"/>
              <a:gd name="connsiteX3662" fmla="*/ 1101932 w 2656691"/>
              <a:gd name="connsiteY3662" fmla="*/ 1973642 h 3149653"/>
              <a:gd name="connsiteX3663" fmla="*/ 1105380 w 2656691"/>
              <a:gd name="connsiteY3663" fmla="*/ 1977086 h 3149653"/>
              <a:gd name="connsiteX3664" fmla="*/ 1107678 w 2656691"/>
              <a:gd name="connsiteY3664" fmla="*/ 1974790 h 3149653"/>
              <a:gd name="connsiteX3665" fmla="*/ 1120318 w 2656691"/>
              <a:gd name="connsiteY3665" fmla="*/ 1985123 h 3149653"/>
              <a:gd name="connsiteX3666" fmla="*/ 1118020 w 2656691"/>
              <a:gd name="connsiteY3666" fmla="*/ 1986272 h 3149653"/>
              <a:gd name="connsiteX3667" fmla="*/ 1122616 w 2656691"/>
              <a:gd name="connsiteY3667" fmla="*/ 1992012 h 3149653"/>
              <a:gd name="connsiteX3668" fmla="*/ 1134108 w 2656691"/>
              <a:gd name="connsiteY3668" fmla="*/ 2003494 h 3149653"/>
              <a:gd name="connsiteX3669" fmla="*/ 1141002 w 2656691"/>
              <a:gd name="connsiteY3669" fmla="*/ 2008086 h 3149653"/>
              <a:gd name="connsiteX3670" fmla="*/ 1146748 w 2656691"/>
              <a:gd name="connsiteY3670" fmla="*/ 2009234 h 3149653"/>
              <a:gd name="connsiteX3671" fmla="*/ 1147897 w 2656691"/>
              <a:gd name="connsiteY3671" fmla="*/ 2013827 h 3149653"/>
              <a:gd name="connsiteX3672" fmla="*/ 1142151 w 2656691"/>
              <a:gd name="connsiteY3672" fmla="*/ 2010382 h 3149653"/>
              <a:gd name="connsiteX3673" fmla="*/ 1136406 w 2656691"/>
              <a:gd name="connsiteY3673" fmla="*/ 2013827 h 3149653"/>
              <a:gd name="connsiteX3674" fmla="*/ 1144450 w 2656691"/>
              <a:gd name="connsiteY3674" fmla="*/ 2017271 h 3149653"/>
              <a:gd name="connsiteX3675" fmla="*/ 1154792 w 2656691"/>
              <a:gd name="connsiteY3675" fmla="*/ 2027604 h 3149653"/>
              <a:gd name="connsiteX3676" fmla="*/ 1154792 w 2656691"/>
              <a:gd name="connsiteY3676" fmla="*/ 2031049 h 3149653"/>
              <a:gd name="connsiteX3677" fmla="*/ 1157090 w 2656691"/>
              <a:gd name="connsiteY3677" fmla="*/ 2029901 h 3149653"/>
              <a:gd name="connsiteX3678" fmla="*/ 1176625 w 2656691"/>
              <a:gd name="connsiteY3678" fmla="*/ 2051715 h 3149653"/>
              <a:gd name="connsiteX3679" fmla="*/ 1175476 w 2656691"/>
              <a:gd name="connsiteY3679" fmla="*/ 2044826 h 3149653"/>
              <a:gd name="connsiteX3680" fmla="*/ 1170879 w 2656691"/>
              <a:gd name="connsiteY3680" fmla="*/ 2041382 h 3149653"/>
              <a:gd name="connsiteX3681" fmla="*/ 1172029 w 2656691"/>
              <a:gd name="connsiteY3681" fmla="*/ 2043678 h 3149653"/>
              <a:gd name="connsiteX3682" fmla="*/ 1158239 w 2656691"/>
              <a:gd name="connsiteY3682" fmla="*/ 2029901 h 3149653"/>
              <a:gd name="connsiteX3683" fmla="*/ 1161686 w 2656691"/>
              <a:gd name="connsiteY3683" fmla="*/ 2028752 h 3149653"/>
              <a:gd name="connsiteX3684" fmla="*/ 1166283 w 2656691"/>
              <a:gd name="connsiteY3684" fmla="*/ 2034493 h 3149653"/>
              <a:gd name="connsiteX3685" fmla="*/ 1178923 w 2656691"/>
              <a:gd name="connsiteY3685" fmla="*/ 2043678 h 3149653"/>
              <a:gd name="connsiteX3686" fmla="*/ 1176625 w 2656691"/>
              <a:gd name="connsiteY3686" fmla="*/ 2044826 h 3149653"/>
              <a:gd name="connsiteX3687" fmla="*/ 1181221 w 2656691"/>
              <a:gd name="connsiteY3687" fmla="*/ 2048271 h 3149653"/>
              <a:gd name="connsiteX3688" fmla="*/ 1181221 w 2656691"/>
              <a:gd name="connsiteY3688" fmla="*/ 2045974 h 3149653"/>
              <a:gd name="connsiteX3689" fmla="*/ 1198458 w 2656691"/>
              <a:gd name="connsiteY3689" fmla="*/ 2062048 h 3149653"/>
              <a:gd name="connsiteX3690" fmla="*/ 1198458 w 2656691"/>
              <a:gd name="connsiteY3690" fmla="*/ 2065493 h 3149653"/>
              <a:gd name="connsiteX3691" fmla="*/ 1203055 w 2656691"/>
              <a:gd name="connsiteY3691" fmla="*/ 2066641 h 3149653"/>
              <a:gd name="connsiteX3692" fmla="*/ 1201906 w 2656691"/>
              <a:gd name="connsiteY3692" fmla="*/ 2068937 h 3149653"/>
              <a:gd name="connsiteX3693" fmla="*/ 1205353 w 2656691"/>
              <a:gd name="connsiteY3693" fmla="*/ 2072382 h 3149653"/>
              <a:gd name="connsiteX3694" fmla="*/ 1205353 w 2656691"/>
              <a:gd name="connsiteY3694" fmla="*/ 2068937 h 3149653"/>
              <a:gd name="connsiteX3695" fmla="*/ 1211099 w 2656691"/>
              <a:gd name="connsiteY3695" fmla="*/ 2074678 h 3149653"/>
              <a:gd name="connsiteX3696" fmla="*/ 1208800 w 2656691"/>
              <a:gd name="connsiteY3696" fmla="*/ 2075826 h 3149653"/>
              <a:gd name="connsiteX3697" fmla="*/ 1213397 w 2656691"/>
              <a:gd name="connsiteY3697" fmla="*/ 2078122 h 3149653"/>
              <a:gd name="connsiteX3698" fmla="*/ 1214546 w 2656691"/>
              <a:gd name="connsiteY3698" fmla="*/ 2075826 h 3149653"/>
              <a:gd name="connsiteX3699" fmla="*/ 1223739 w 2656691"/>
              <a:gd name="connsiteY3699" fmla="*/ 2086159 h 3149653"/>
              <a:gd name="connsiteX3700" fmla="*/ 1220292 w 2656691"/>
              <a:gd name="connsiteY3700" fmla="*/ 2087307 h 3149653"/>
              <a:gd name="connsiteX3701" fmla="*/ 1245572 w 2656691"/>
              <a:gd name="connsiteY3701" fmla="*/ 2116011 h 3149653"/>
              <a:gd name="connsiteX3702" fmla="*/ 1247870 w 2656691"/>
              <a:gd name="connsiteY3702" fmla="*/ 2114862 h 3149653"/>
              <a:gd name="connsiteX3703" fmla="*/ 1247870 w 2656691"/>
              <a:gd name="connsiteY3703" fmla="*/ 2118307 h 3149653"/>
              <a:gd name="connsiteX3704" fmla="*/ 1251318 w 2656691"/>
              <a:gd name="connsiteY3704" fmla="*/ 2118307 h 3149653"/>
              <a:gd name="connsiteX3705" fmla="*/ 1251318 w 2656691"/>
              <a:gd name="connsiteY3705" fmla="*/ 2122899 h 3149653"/>
              <a:gd name="connsiteX3706" fmla="*/ 1259362 w 2656691"/>
              <a:gd name="connsiteY3706" fmla="*/ 2129788 h 3149653"/>
              <a:gd name="connsiteX3707" fmla="*/ 1260511 w 2656691"/>
              <a:gd name="connsiteY3707" fmla="*/ 2127492 h 3149653"/>
              <a:gd name="connsiteX3708" fmla="*/ 1263958 w 2656691"/>
              <a:gd name="connsiteY3708" fmla="*/ 2128640 h 3149653"/>
              <a:gd name="connsiteX3709" fmla="*/ 1273151 w 2656691"/>
              <a:gd name="connsiteY3709" fmla="*/ 2138973 h 3149653"/>
              <a:gd name="connsiteX3710" fmla="*/ 1266256 w 2656691"/>
              <a:gd name="connsiteY3710" fmla="*/ 2134381 h 3149653"/>
              <a:gd name="connsiteX3711" fmla="*/ 1265107 w 2656691"/>
              <a:gd name="connsiteY3711" fmla="*/ 2136677 h 3149653"/>
              <a:gd name="connsiteX3712" fmla="*/ 1277748 w 2656691"/>
              <a:gd name="connsiteY3712" fmla="*/ 2149306 h 3149653"/>
              <a:gd name="connsiteX3713" fmla="*/ 1272002 w 2656691"/>
              <a:gd name="connsiteY3713" fmla="*/ 2140121 h 3149653"/>
              <a:gd name="connsiteX3714" fmla="*/ 1274300 w 2656691"/>
              <a:gd name="connsiteY3714" fmla="*/ 2138973 h 3149653"/>
              <a:gd name="connsiteX3715" fmla="*/ 1280046 w 2656691"/>
              <a:gd name="connsiteY3715" fmla="*/ 2145862 h 3149653"/>
              <a:gd name="connsiteX3716" fmla="*/ 1282344 w 2656691"/>
              <a:gd name="connsiteY3716" fmla="*/ 2153899 h 3149653"/>
              <a:gd name="connsiteX3717" fmla="*/ 1283493 w 2656691"/>
              <a:gd name="connsiteY3717" fmla="*/ 2148158 h 3149653"/>
              <a:gd name="connsiteX3718" fmla="*/ 1286940 w 2656691"/>
              <a:gd name="connsiteY3718" fmla="*/ 2155047 h 3149653"/>
              <a:gd name="connsiteX3719" fmla="*/ 1291537 w 2656691"/>
              <a:gd name="connsiteY3719" fmla="*/ 2159640 h 3149653"/>
              <a:gd name="connsiteX3720" fmla="*/ 1305326 w 2656691"/>
              <a:gd name="connsiteY3720" fmla="*/ 2172269 h 3149653"/>
              <a:gd name="connsiteX3721" fmla="*/ 1312221 w 2656691"/>
              <a:gd name="connsiteY3721" fmla="*/ 2174565 h 3149653"/>
              <a:gd name="connsiteX3722" fmla="*/ 1312221 w 2656691"/>
              <a:gd name="connsiteY3722" fmla="*/ 2180306 h 3149653"/>
              <a:gd name="connsiteX3723" fmla="*/ 1321414 w 2656691"/>
              <a:gd name="connsiteY3723" fmla="*/ 2186047 h 3149653"/>
              <a:gd name="connsiteX3724" fmla="*/ 1328309 w 2656691"/>
              <a:gd name="connsiteY3724" fmla="*/ 2190639 h 3149653"/>
              <a:gd name="connsiteX3725" fmla="*/ 1334054 w 2656691"/>
              <a:gd name="connsiteY3725" fmla="*/ 2195232 h 3149653"/>
              <a:gd name="connsiteX3726" fmla="*/ 1347844 w 2656691"/>
              <a:gd name="connsiteY3726" fmla="*/ 2210158 h 3149653"/>
              <a:gd name="connsiteX3727" fmla="*/ 1342098 w 2656691"/>
              <a:gd name="connsiteY3727" fmla="*/ 2207861 h 3149653"/>
              <a:gd name="connsiteX3728" fmla="*/ 1344396 w 2656691"/>
              <a:gd name="connsiteY3728" fmla="*/ 2214750 h 3149653"/>
              <a:gd name="connsiteX3729" fmla="*/ 1347844 w 2656691"/>
              <a:gd name="connsiteY3729" fmla="*/ 2217046 h 3149653"/>
              <a:gd name="connsiteX3730" fmla="*/ 1351291 w 2656691"/>
              <a:gd name="connsiteY3730" fmla="*/ 2215898 h 3149653"/>
              <a:gd name="connsiteX3731" fmla="*/ 1348993 w 2656691"/>
              <a:gd name="connsiteY3731" fmla="*/ 2218194 h 3149653"/>
              <a:gd name="connsiteX3732" fmla="*/ 1348993 w 2656691"/>
              <a:gd name="connsiteY3732" fmla="*/ 2226231 h 3149653"/>
              <a:gd name="connsiteX3733" fmla="*/ 1357037 w 2656691"/>
              <a:gd name="connsiteY3733" fmla="*/ 2225083 h 3149653"/>
              <a:gd name="connsiteX3734" fmla="*/ 1360484 w 2656691"/>
              <a:gd name="connsiteY3734" fmla="*/ 2234268 h 3149653"/>
              <a:gd name="connsiteX3735" fmla="*/ 1361633 w 2656691"/>
              <a:gd name="connsiteY3735" fmla="*/ 2226231 h 3149653"/>
              <a:gd name="connsiteX3736" fmla="*/ 1369677 w 2656691"/>
              <a:gd name="connsiteY3736" fmla="*/ 2237713 h 3149653"/>
              <a:gd name="connsiteX3737" fmla="*/ 1363932 w 2656691"/>
              <a:gd name="connsiteY3737" fmla="*/ 2222787 h 3149653"/>
              <a:gd name="connsiteX3738" fmla="*/ 1370826 w 2656691"/>
              <a:gd name="connsiteY3738" fmla="*/ 2231972 h 3149653"/>
              <a:gd name="connsiteX3739" fmla="*/ 1368528 w 2656691"/>
              <a:gd name="connsiteY3739" fmla="*/ 2230824 h 3149653"/>
              <a:gd name="connsiteX3740" fmla="*/ 1373124 w 2656691"/>
              <a:gd name="connsiteY3740" fmla="*/ 2241157 h 3149653"/>
              <a:gd name="connsiteX3741" fmla="*/ 1369677 w 2656691"/>
              <a:gd name="connsiteY3741" fmla="*/ 2243453 h 3149653"/>
              <a:gd name="connsiteX3742" fmla="*/ 1374274 w 2656691"/>
              <a:gd name="connsiteY3742" fmla="*/ 2248046 h 3149653"/>
              <a:gd name="connsiteX3743" fmla="*/ 1374274 w 2656691"/>
              <a:gd name="connsiteY3743" fmla="*/ 2244602 h 3149653"/>
              <a:gd name="connsiteX3744" fmla="*/ 1381168 w 2656691"/>
              <a:gd name="connsiteY3744" fmla="*/ 2250342 h 3149653"/>
              <a:gd name="connsiteX3745" fmla="*/ 1389212 w 2656691"/>
              <a:gd name="connsiteY3745" fmla="*/ 2258379 h 3149653"/>
              <a:gd name="connsiteX3746" fmla="*/ 1389212 w 2656691"/>
              <a:gd name="connsiteY3746" fmla="*/ 2261824 h 3149653"/>
              <a:gd name="connsiteX3747" fmla="*/ 1394958 w 2656691"/>
              <a:gd name="connsiteY3747" fmla="*/ 2265268 h 3149653"/>
              <a:gd name="connsiteX3748" fmla="*/ 1394958 w 2656691"/>
              <a:gd name="connsiteY3748" fmla="*/ 2272157 h 3149653"/>
              <a:gd name="connsiteX3749" fmla="*/ 1405300 w 2656691"/>
              <a:gd name="connsiteY3749" fmla="*/ 2279046 h 3149653"/>
              <a:gd name="connsiteX3750" fmla="*/ 1398405 w 2656691"/>
              <a:gd name="connsiteY3750" fmla="*/ 2276749 h 3149653"/>
              <a:gd name="connsiteX3751" fmla="*/ 1401852 w 2656691"/>
              <a:gd name="connsiteY3751" fmla="*/ 2281342 h 3149653"/>
              <a:gd name="connsiteX3752" fmla="*/ 1412195 w 2656691"/>
              <a:gd name="connsiteY3752" fmla="*/ 2285934 h 3149653"/>
              <a:gd name="connsiteX3753" fmla="*/ 1428282 w 2656691"/>
              <a:gd name="connsiteY3753" fmla="*/ 2304304 h 3149653"/>
              <a:gd name="connsiteX3754" fmla="*/ 1431730 w 2656691"/>
              <a:gd name="connsiteY3754" fmla="*/ 2305453 h 3149653"/>
              <a:gd name="connsiteX3755" fmla="*/ 1431730 w 2656691"/>
              <a:gd name="connsiteY3755" fmla="*/ 2311193 h 3149653"/>
              <a:gd name="connsiteX3756" fmla="*/ 1435177 w 2656691"/>
              <a:gd name="connsiteY3756" fmla="*/ 2310045 h 3149653"/>
              <a:gd name="connsiteX3757" fmla="*/ 1444370 w 2656691"/>
              <a:gd name="connsiteY3757" fmla="*/ 2318082 h 3149653"/>
              <a:gd name="connsiteX3758" fmla="*/ 1442072 w 2656691"/>
              <a:gd name="connsiteY3758" fmla="*/ 2320378 h 3149653"/>
              <a:gd name="connsiteX3759" fmla="*/ 1452414 w 2656691"/>
              <a:gd name="connsiteY3759" fmla="*/ 2328415 h 3149653"/>
              <a:gd name="connsiteX3760" fmla="*/ 1459308 w 2656691"/>
              <a:gd name="connsiteY3760" fmla="*/ 2335304 h 3149653"/>
              <a:gd name="connsiteX3761" fmla="*/ 1459308 w 2656691"/>
              <a:gd name="connsiteY3761" fmla="*/ 2341045 h 3149653"/>
              <a:gd name="connsiteX3762" fmla="*/ 1466203 w 2656691"/>
              <a:gd name="connsiteY3762" fmla="*/ 2346785 h 3149653"/>
              <a:gd name="connsiteX3763" fmla="*/ 1469651 w 2656691"/>
              <a:gd name="connsiteY3763" fmla="*/ 2345637 h 3149653"/>
              <a:gd name="connsiteX3764" fmla="*/ 1465054 w 2656691"/>
              <a:gd name="connsiteY3764" fmla="*/ 2350230 h 3149653"/>
              <a:gd name="connsiteX3765" fmla="*/ 1468501 w 2656691"/>
              <a:gd name="connsiteY3765" fmla="*/ 2352526 h 3149653"/>
              <a:gd name="connsiteX3766" fmla="*/ 1471949 w 2656691"/>
              <a:gd name="connsiteY3766" fmla="*/ 2351378 h 3149653"/>
              <a:gd name="connsiteX3767" fmla="*/ 1470800 w 2656691"/>
              <a:gd name="connsiteY3767" fmla="*/ 2355971 h 3149653"/>
              <a:gd name="connsiteX3768" fmla="*/ 1475396 w 2656691"/>
              <a:gd name="connsiteY3768" fmla="*/ 2352526 h 3149653"/>
              <a:gd name="connsiteX3769" fmla="*/ 1477694 w 2656691"/>
              <a:gd name="connsiteY3769" fmla="*/ 2354822 h 3149653"/>
              <a:gd name="connsiteX3770" fmla="*/ 1478843 w 2656691"/>
              <a:gd name="connsiteY3770" fmla="*/ 2358267 h 3149653"/>
              <a:gd name="connsiteX3771" fmla="*/ 1475396 w 2656691"/>
              <a:gd name="connsiteY3771" fmla="*/ 2357119 h 3149653"/>
              <a:gd name="connsiteX3772" fmla="*/ 1481142 w 2656691"/>
              <a:gd name="connsiteY3772" fmla="*/ 2362859 h 3149653"/>
              <a:gd name="connsiteX3773" fmla="*/ 1478843 w 2656691"/>
              <a:gd name="connsiteY3773" fmla="*/ 2358267 h 3149653"/>
              <a:gd name="connsiteX3774" fmla="*/ 1488036 w 2656691"/>
              <a:gd name="connsiteY3774" fmla="*/ 2361711 h 3149653"/>
              <a:gd name="connsiteX3775" fmla="*/ 1486887 w 2656691"/>
              <a:gd name="connsiteY3775" fmla="*/ 2367452 h 3149653"/>
              <a:gd name="connsiteX3776" fmla="*/ 1482291 w 2656691"/>
              <a:gd name="connsiteY3776" fmla="*/ 2367452 h 3149653"/>
              <a:gd name="connsiteX3777" fmla="*/ 1490335 w 2656691"/>
              <a:gd name="connsiteY3777" fmla="*/ 2374341 h 3149653"/>
              <a:gd name="connsiteX3778" fmla="*/ 1488036 w 2656691"/>
              <a:gd name="connsiteY3778" fmla="*/ 2368600 h 3149653"/>
              <a:gd name="connsiteX3779" fmla="*/ 1500677 w 2656691"/>
              <a:gd name="connsiteY3779" fmla="*/ 2376637 h 3149653"/>
              <a:gd name="connsiteX3780" fmla="*/ 1504124 w 2656691"/>
              <a:gd name="connsiteY3780" fmla="*/ 2385822 h 3149653"/>
              <a:gd name="connsiteX3781" fmla="*/ 1513317 w 2656691"/>
              <a:gd name="connsiteY3781" fmla="*/ 2391563 h 3149653"/>
              <a:gd name="connsiteX3782" fmla="*/ 1517914 w 2656691"/>
              <a:gd name="connsiteY3782" fmla="*/ 2398451 h 3149653"/>
              <a:gd name="connsiteX3783" fmla="*/ 1511019 w 2656691"/>
              <a:gd name="connsiteY3783" fmla="*/ 2393859 h 3149653"/>
              <a:gd name="connsiteX3784" fmla="*/ 1506422 w 2656691"/>
              <a:gd name="connsiteY3784" fmla="*/ 2393859 h 3149653"/>
              <a:gd name="connsiteX3785" fmla="*/ 1509870 w 2656691"/>
              <a:gd name="connsiteY3785" fmla="*/ 2399600 h 3149653"/>
              <a:gd name="connsiteX3786" fmla="*/ 1516764 w 2656691"/>
              <a:gd name="connsiteY3786" fmla="*/ 2403044 h 3149653"/>
              <a:gd name="connsiteX3787" fmla="*/ 1524808 w 2656691"/>
              <a:gd name="connsiteY3787" fmla="*/ 2406488 h 3149653"/>
              <a:gd name="connsiteX3788" fmla="*/ 1520212 w 2656691"/>
              <a:gd name="connsiteY3788" fmla="*/ 2408785 h 3149653"/>
              <a:gd name="connsiteX3789" fmla="*/ 1514466 w 2656691"/>
              <a:gd name="connsiteY3789" fmla="*/ 2405340 h 3149653"/>
              <a:gd name="connsiteX3790" fmla="*/ 1522510 w 2656691"/>
              <a:gd name="connsiteY3790" fmla="*/ 2416822 h 3149653"/>
              <a:gd name="connsiteX3791" fmla="*/ 1530554 w 2656691"/>
              <a:gd name="connsiteY3791" fmla="*/ 2424859 h 3149653"/>
              <a:gd name="connsiteX3792" fmla="*/ 1542045 w 2656691"/>
              <a:gd name="connsiteY3792" fmla="*/ 2431747 h 3149653"/>
              <a:gd name="connsiteX3793" fmla="*/ 1536299 w 2656691"/>
              <a:gd name="connsiteY3793" fmla="*/ 2431747 h 3149653"/>
              <a:gd name="connsiteX3794" fmla="*/ 1552387 w 2656691"/>
              <a:gd name="connsiteY3794" fmla="*/ 2445525 h 3149653"/>
              <a:gd name="connsiteX3795" fmla="*/ 1550089 w 2656691"/>
              <a:gd name="connsiteY3795" fmla="*/ 2442081 h 3149653"/>
              <a:gd name="connsiteX3796" fmla="*/ 1554685 w 2656691"/>
              <a:gd name="connsiteY3796" fmla="*/ 2443229 h 3149653"/>
              <a:gd name="connsiteX3797" fmla="*/ 1559282 w 2656691"/>
              <a:gd name="connsiteY3797" fmla="*/ 2451266 h 3149653"/>
              <a:gd name="connsiteX3798" fmla="*/ 1568475 w 2656691"/>
              <a:gd name="connsiteY3798" fmla="*/ 2457006 h 3149653"/>
              <a:gd name="connsiteX3799" fmla="*/ 1569624 w 2656691"/>
              <a:gd name="connsiteY3799" fmla="*/ 2462747 h 3149653"/>
              <a:gd name="connsiteX3800" fmla="*/ 1573071 w 2656691"/>
              <a:gd name="connsiteY3800" fmla="*/ 2458154 h 3149653"/>
              <a:gd name="connsiteX3801" fmla="*/ 1579966 w 2656691"/>
              <a:gd name="connsiteY3801" fmla="*/ 2474228 h 3149653"/>
              <a:gd name="connsiteX3802" fmla="*/ 1581115 w 2656691"/>
              <a:gd name="connsiteY3802" fmla="*/ 2471932 h 3149653"/>
              <a:gd name="connsiteX3803" fmla="*/ 1581115 w 2656691"/>
              <a:gd name="connsiteY3803" fmla="*/ 2475376 h 3149653"/>
              <a:gd name="connsiteX3804" fmla="*/ 1588010 w 2656691"/>
              <a:gd name="connsiteY3804" fmla="*/ 2483413 h 3149653"/>
              <a:gd name="connsiteX3805" fmla="*/ 1591457 w 2656691"/>
              <a:gd name="connsiteY3805" fmla="*/ 2481117 h 3149653"/>
              <a:gd name="connsiteX3806" fmla="*/ 1590308 w 2656691"/>
              <a:gd name="connsiteY3806" fmla="*/ 2485710 h 3149653"/>
              <a:gd name="connsiteX3807" fmla="*/ 1598352 w 2656691"/>
              <a:gd name="connsiteY3807" fmla="*/ 2493747 h 3149653"/>
              <a:gd name="connsiteX3808" fmla="*/ 1602948 w 2656691"/>
              <a:gd name="connsiteY3808" fmla="*/ 2492598 h 3149653"/>
              <a:gd name="connsiteX3809" fmla="*/ 1607545 w 2656691"/>
              <a:gd name="connsiteY3809" fmla="*/ 2498339 h 3149653"/>
              <a:gd name="connsiteX3810" fmla="*/ 1604098 w 2656691"/>
              <a:gd name="connsiteY3810" fmla="*/ 2499487 h 3149653"/>
              <a:gd name="connsiteX3811" fmla="*/ 1630527 w 2656691"/>
              <a:gd name="connsiteY3811" fmla="*/ 2528191 h 3149653"/>
              <a:gd name="connsiteX3812" fmla="*/ 1632826 w 2656691"/>
              <a:gd name="connsiteY3812" fmla="*/ 2527042 h 3149653"/>
              <a:gd name="connsiteX3813" fmla="*/ 1635124 w 2656691"/>
              <a:gd name="connsiteY3813" fmla="*/ 2532783 h 3149653"/>
              <a:gd name="connsiteX3814" fmla="*/ 1633975 w 2656691"/>
              <a:gd name="connsiteY3814" fmla="*/ 2533931 h 3149653"/>
              <a:gd name="connsiteX3815" fmla="*/ 1642018 w 2656691"/>
              <a:gd name="connsiteY3815" fmla="*/ 2541968 h 3149653"/>
              <a:gd name="connsiteX3816" fmla="*/ 1642018 w 2656691"/>
              <a:gd name="connsiteY3816" fmla="*/ 2545413 h 3149653"/>
              <a:gd name="connsiteX3817" fmla="*/ 1652361 w 2656691"/>
              <a:gd name="connsiteY3817" fmla="*/ 2555746 h 3149653"/>
              <a:gd name="connsiteX3818" fmla="*/ 1653510 w 2656691"/>
              <a:gd name="connsiteY3818" fmla="*/ 2554598 h 3149653"/>
              <a:gd name="connsiteX3819" fmla="*/ 1648913 w 2656691"/>
              <a:gd name="connsiteY3819" fmla="*/ 2548857 h 3149653"/>
              <a:gd name="connsiteX3820" fmla="*/ 1658106 w 2656691"/>
              <a:gd name="connsiteY3820" fmla="*/ 2552301 h 3149653"/>
              <a:gd name="connsiteX3821" fmla="*/ 1654659 w 2656691"/>
              <a:gd name="connsiteY3821" fmla="*/ 2553449 h 3149653"/>
              <a:gd name="connsiteX3822" fmla="*/ 1684536 w 2656691"/>
              <a:gd name="connsiteY3822" fmla="*/ 2582153 h 3149653"/>
              <a:gd name="connsiteX3823" fmla="*/ 1689132 w 2656691"/>
              <a:gd name="connsiteY3823" fmla="*/ 2585597 h 3149653"/>
              <a:gd name="connsiteX3824" fmla="*/ 1679939 w 2656691"/>
              <a:gd name="connsiteY3824" fmla="*/ 2582153 h 3149653"/>
              <a:gd name="connsiteX3825" fmla="*/ 1697176 w 2656691"/>
              <a:gd name="connsiteY3825" fmla="*/ 2599375 h 3149653"/>
              <a:gd name="connsiteX3826" fmla="*/ 1696027 w 2656691"/>
              <a:gd name="connsiteY3826" fmla="*/ 2599375 h 3149653"/>
              <a:gd name="connsiteX3827" fmla="*/ 1687983 w 2656691"/>
              <a:gd name="connsiteY3827" fmla="*/ 2597079 h 3149653"/>
              <a:gd name="connsiteX3828" fmla="*/ 1700624 w 2656691"/>
              <a:gd name="connsiteY3828" fmla="*/ 2605116 h 3149653"/>
              <a:gd name="connsiteX3829" fmla="*/ 1699474 w 2656691"/>
              <a:gd name="connsiteY3829" fmla="*/ 2607412 h 3149653"/>
              <a:gd name="connsiteX3830" fmla="*/ 1729352 w 2656691"/>
              <a:gd name="connsiteY3830" fmla="*/ 2626930 h 3149653"/>
              <a:gd name="connsiteX3831" fmla="*/ 1725904 w 2656691"/>
              <a:gd name="connsiteY3831" fmla="*/ 2630374 h 3149653"/>
              <a:gd name="connsiteX3832" fmla="*/ 1725904 w 2656691"/>
              <a:gd name="connsiteY3832" fmla="*/ 2626930 h 3149653"/>
              <a:gd name="connsiteX3833" fmla="*/ 1723606 w 2656691"/>
              <a:gd name="connsiteY3833" fmla="*/ 2626930 h 3149653"/>
              <a:gd name="connsiteX3834" fmla="*/ 1728202 w 2656691"/>
              <a:gd name="connsiteY3834" fmla="*/ 2633819 h 3149653"/>
              <a:gd name="connsiteX3835" fmla="*/ 1730501 w 2656691"/>
              <a:gd name="connsiteY3835" fmla="*/ 2632671 h 3149653"/>
              <a:gd name="connsiteX3836" fmla="*/ 1732799 w 2656691"/>
              <a:gd name="connsiteY3836" fmla="*/ 2639560 h 3149653"/>
              <a:gd name="connsiteX3837" fmla="*/ 1735097 w 2656691"/>
              <a:gd name="connsiteY3837" fmla="*/ 2639560 h 3149653"/>
              <a:gd name="connsiteX3838" fmla="*/ 1733948 w 2656691"/>
              <a:gd name="connsiteY3838" fmla="*/ 2633819 h 3149653"/>
              <a:gd name="connsiteX3839" fmla="*/ 1729352 w 2656691"/>
              <a:gd name="connsiteY3839" fmla="*/ 2629226 h 3149653"/>
              <a:gd name="connsiteX3840" fmla="*/ 1730501 w 2656691"/>
              <a:gd name="connsiteY3840" fmla="*/ 2625782 h 3149653"/>
              <a:gd name="connsiteX3841" fmla="*/ 1731650 w 2656691"/>
              <a:gd name="connsiteY3841" fmla="*/ 2630374 h 3149653"/>
              <a:gd name="connsiteX3842" fmla="*/ 1744290 w 2656691"/>
              <a:gd name="connsiteY3842" fmla="*/ 2640708 h 3149653"/>
              <a:gd name="connsiteX3843" fmla="*/ 1735097 w 2656691"/>
              <a:gd name="connsiteY3843" fmla="*/ 2643004 h 3149653"/>
              <a:gd name="connsiteX3844" fmla="*/ 1746588 w 2656691"/>
              <a:gd name="connsiteY3844" fmla="*/ 2652189 h 3149653"/>
              <a:gd name="connsiteX3845" fmla="*/ 1751185 w 2656691"/>
              <a:gd name="connsiteY3845" fmla="*/ 2660226 h 3149653"/>
              <a:gd name="connsiteX3846" fmla="*/ 1759229 w 2656691"/>
              <a:gd name="connsiteY3846" fmla="*/ 2665967 h 3149653"/>
              <a:gd name="connsiteX3847" fmla="*/ 1754632 w 2656691"/>
              <a:gd name="connsiteY3847" fmla="*/ 2665967 h 3149653"/>
              <a:gd name="connsiteX3848" fmla="*/ 1760378 w 2656691"/>
              <a:gd name="connsiteY3848" fmla="*/ 2669411 h 3149653"/>
              <a:gd name="connsiteX3849" fmla="*/ 1761527 w 2656691"/>
              <a:gd name="connsiteY3849" fmla="*/ 2667115 h 3149653"/>
              <a:gd name="connsiteX3850" fmla="*/ 1771869 w 2656691"/>
              <a:gd name="connsiteY3850" fmla="*/ 2675152 h 3149653"/>
              <a:gd name="connsiteX3851" fmla="*/ 1781062 w 2656691"/>
              <a:gd name="connsiteY3851" fmla="*/ 2690077 h 3149653"/>
              <a:gd name="connsiteX3852" fmla="*/ 1786808 w 2656691"/>
              <a:gd name="connsiteY3852" fmla="*/ 2693522 h 3149653"/>
              <a:gd name="connsiteX3853" fmla="*/ 1776465 w 2656691"/>
              <a:gd name="connsiteY3853" fmla="*/ 2694670 h 3149653"/>
              <a:gd name="connsiteX3854" fmla="*/ 1799448 w 2656691"/>
              <a:gd name="connsiteY3854" fmla="*/ 2711892 h 3149653"/>
              <a:gd name="connsiteX3855" fmla="*/ 1818983 w 2656691"/>
              <a:gd name="connsiteY3855" fmla="*/ 2730262 h 3149653"/>
              <a:gd name="connsiteX3856" fmla="*/ 1799448 w 2656691"/>
              <a:gd name="connsiteY3856" fmla="*/ 2707299 h 3149653"/>
              <a:gd name="connsiteX3857" fmla="*/ 1794851 w 2656691"/>
              <a:gd name="connsiteY3857" fmla="*/ 2707299 h 3149653"/>
              <a:gd name="connsiteX3858" fmla="*/ 1797150 w 2656691"/>
              <a:gd name="connsiteY3858" fmla="*/ 2705003 h 3149653"/>
              <a:gd name="connsiteX3859" fmla="*/ 1782211 w 2656691"/>
              <a:gd name="connsiteY3859" fmla="*/ 2696966 h 3149653"/>
              <a:gd name="connsiteX3860" fmla="*/ 1801746 w 2656691"/>
              <a:gd name="connsiteY3860" fmla="*/ 2705003 h 3149653"/>
              <a:gd name="connsiteX3861" fmla="*/ 1798299 w 2656691"/>
              <a:gd name="connsiteY3861" fmla="*/ 2706151 h 3149653"/>
              <a:gd name="connsiteX3862" fmla="*/ 1813237 w 2656691"/>
              <a:gd name="connsiteY3862" fmla="*/ 2713040 h 3149653"/>
              <a:gd name="connsiteX3863" fmla="*/ 1820132 w 2656691"/>
              <a:gd name="connsiteY3863" fmla="*/ 2725670 h 3149653"/>
              <a:gd name="connsiteX3864" fmla="*/ 1832772 w 2656691"/>
              <a:gd name="connsiteY3864" fmla="*/ 2730262 h 3149653"/>
              <a:gd name="connsiteX3865" fmla="*/ 1829325 w 2656691"/>
              <a:gd name="connsiteY3865" fmla="*/ 2733706 h 3149653"/>
              <a:gd name="connsiteX3866" fmla="*/ 1830474 w 2656691"/>
              <a:gd name="connsiteY3866" fmla="*/ 2738299 h 3149653"/>
              <a:gd name="connsiteX3867" fmla="*/ 1838518 w 2656691"/>
              <a:gd name="connsiteY3867" fmla="*/ 2741743 h 3149653"/>
              <a:gd name="connsiteX3868" fmla="*/ 1843114 w 2656691"/>
              <a:gd name="connsiteY3868" fmla="*/ 2748632 h 3149653"/>
              <a:gd name="connsiteX3869" fmla="*/ 1840816 w 2656691"/>
              <a:gd name="connsiteY3869" fmla="*/ 2744040 h 3149653"/>
              <a:gd name="connsiteX3870" fmla="*/ 1846562 w 2656691"/>
              <a:gd name="connsiteY3870" fmla="*/ 2744040 h 3149653"/>
              <a:gd name="connsiteX3871" fmla="*/ 1850009 w 2656691"/>
              <a:gd name="connsiteY3871" fmla="*/ 2750928 h 3149653"/>
              <a:gd name="connsiteX3872" fmla="*/ 1846562 w 2656691"/>
              <a:gd name="connsiteY3872" fmla="*/ 2753225 h 3149653"/>
              <a:gd name="connsiteX3873" fmla="*/ 1860351 w 2656691"/>
              <a:gd name="connsiteY3873" fmla="*/ 2757817 h 3149653"/>
              <a:gd name="connsiteX3874" fmla="*/ 1867246 w 2656691"/>
              <a:gd name="connsiteY3874" fmla="*/ 2765854 h 3149653"/>
              <a:gd name="connsiteX3875" fmla="*/ 1862649 w 2656691"/>
              <a:gd name="connsiteY3875" fmla="*/ 2765854 h 3149653"/>
              <a:gd name="connsiteX3876" fmla="*/ 1858053 w 2656691"/>
              <a:gd name="connsiteY3876" fmla="*/ 2761262 h 3149653"/>
              <a:gd name="connsiteX3877" fmla="*/ 1858053 w 2656691"/>
              <a:gd name="connsiteY3877" fmla="*/ 2764706 h 3149653"/>
              <a:gd name="connsiteX3878" fmla="*/ 1862649 w 2656691"/>
              <a:gd name="connsiteY3878" fmla="*/ 2767002 h 3149653"/>
              <a:gd name="connsiteX3879" fmla="*/ 1867246 w 2656691"/>
              <a:gd name="connsiteY3879" fmla="*/ 2775039 h 3149653"/>
              <a:gd name="connsiteX3880" fmla="*/ 1859202 w 2656691"/>
              <a:gd name="connsiteY3880" fmla="*/ 2768150 h 3149653"/>
              <a:gd name="connsiteX3881" fmla="*/ 1850009 w 2656691"/>
              <a:gd name="connsiteY3881" fmla="*/ 2765854 h 3149653"/>
              <a:gd name="connsiteX3882" fmla="*/ 1863799 w 2656691"/>
              <a:gd name="connsiteY3882" fmla="*/ 2784224 h 3149653"/>
              <a:gd name="connsiteX3883" fmla="*/ 1869544 w 2656691"/>
              <a:gd name="connsiteY3883" fmla="*/ 2787669 h 3149653"/>
              <a:gd name="connsiteX3884" fmla="*/ 1869544 w 2656691"/>
              <a:gd name="connsiteY3884" fmla="*/ 2785372 h 3149653"/>
              <a:gd name="connsiteX3885" fmla="*/ 1892527 w 2656691"/>
              <a:gd name="connsiteY3885" fmla="*/ 2812928 h 3149653"/>
              <a:gd name="connsiteX3886" fmla="*/ 1894825 w 2656691"/>
              <a:gd name="connsiteY3886" fmla="*/ 2812928 h 3149653"/>
              <a:gd name="connsiteX3887" fmla="*/ 1898272 w 2656691"/>
              <a:gd name="connsiteY3887" fmla="*/ 2818668 h 3149653"/>
              <a:gd name="connsiteX3888" fmla="*/ 1893676 w 2656691"/>
              <a:gd name="connsiteY3888" fmla="*/ 2817520 h 3149653"/>
              <a:gd name="connsiteX3889" fmla="*/ 1902869 w 2656691"/>
              <a:gd name="connsiteY3889" fmla="*/ 2829002 h 3149653"/>
              <a:gd name="connsiteX3890" fmla="*/ 1901720 w 2656691"/>
              <a:gd name="connsiteY3890" fmla="*/ 2832446 h 3149653"/>
              <a:gd name="connsiteX3891" fmla="*/ 1905167 w 2656691"/>
              <a:gd name="connsiteY3891" fmla="*/ 2833594 h 3149653"/>
              <a:gd name="connsiteX3892" fmla="*/ 1905167 w 2656691"/>
              <a:gd name="connsiteY3892" fmla="*/ 2838187 h 3149653"/>
              <a:gd name="connsiteX3893" fmla="*/ 1909763 w 2656691"/>
              <a:gd name="connsiteY3893" fmla="*/ 2841631 h 3149653"/>
              <a:gd name="connsiteX3894" fmla="*/ 1906316 w 2656691"/>
              <a:gd name="connsiteY3894" fmla="*/ 2845075 h 3149653"/>
              <a:gd name="connsiteX3895" fmla="*/ 1912062 w 2656691"/>
              <a:gd name="connsiteY3895" fmla="*/ 2853112 h 3149653"/>
              <a:gd name="connsiteX3896" fmla="*/ 1910912 w 2656691"/>
              <a:gd name="connsiteY3896" fmla="*/ 2851964 h 3149653"/>
              <a:gd name="connsiteX3897" fmla="*/ 1910338 w 2656691"/>
              <a:gd name="connsiteY3897" fmla="*/ 2852538 h 3149653"/>
              <a:gd name="connsiteX3898" fmla="*/ 1909219 w 2656691"/>
              <a:gd name="connsiteY3898" fmla="*/ 2851420 h 3149653"/>
              <a:gd name="connsiteX3899" fmla="*/ 1908471 w 2656691"/>
              <a:gd name="connsiteY3899" fmla="*/ 2849094 h 3149653"/>
              <a:gd name="connsiteX3900" fmla="*/ 1906316 w 2656691"/>
              <a:gd name="connsiteY3900" fmla="*/ 2848520 h 3149653"/>
              <a:gd name="connsiteX3901" fmla="*/ 1909219 w 2656691"/>
              <a:gd name="connsiteY3901" fmla="*/ 2851420 h 3149653"/>
              <a:gd name="connsiteX3902" fmla="*/ 1909763 w 2656691"/>
              <a:gd name="connsiteY3902" fmla="*/ 2853112 h 3149653"/>
              <a:gd name="connsiteX3903" fmla="*/ 1910338 w 2656691"/>
              <a:gd name="connsiteY3903" fmla="*/ 2852538 h 3149653"/>
              <a:gd name="connsiteX3904" fmla="*/ 1916658 w 2656691"/>
              <a:gd name="connsiteY3904" fmla="*/ 2858853 h 3149653"/>
              <a:gd name="connsiteX3905" fmla="*/ 1916658 w 2656691"/>
              <a:gd name="connsiteY3905" fmla="*/ 2864594 h 3149653"/>
              <a:gd name="connsiteX3906" fmla="*/ 1920105 w 2656691"/>
              <a:gd name="connsiteY3906" fmla="*/ 2866890 h 3149653"/>
              <a:gd name="connsiteX3907" fmla="*/ 1915509 w 2656691"/>
              <a:gd name="connsiteY3907" fmla="*/ 2870334 h 3149653"/>
              <a:gd name="connsiteX3908" fmla="*/ 1908614 w 2656691"/>
              <a:gd name="connsiteY3908" fmla="*/ 2863446 h 3149653"/>
              <a:gd name="connsiteX3909" fmla="*/ 1905167 w 2656691"/>
              <a:gd name="connsiteY3909" fmla="*/ 2866890 h 3149653"/>
              <a:gd name="connsiteX3910" fmla="*/ 1917807 w 2656691"/>
              <a:gd name="connsiteY3910" fmla="*/ 2876075 h 3149653"/>
              <a:gd name="connsiteX3911" fmla="*/ 1920105 w 2656691"/>
              <a:gd name="connsiteY3911" fmla="*/ 2877059 h 3149653"/>
              <a:gd name="connsiteX3912" fmla="*/ 1920105 w 2656691"/>
              <a:gd name="connsiteY3912" fmla="*/ 2881816 h 3149653"/>
              <a:gd name="connsiteX3913" fmla="*/ 1924702 w 2656691"/>
              <a:gd name="connsiteY3913" fmla="*/ 2882964 h 3149653"/>
              <a:gd name="connsiteX3914" fmla="*/ 1923553 w 2656691"/>
              <a:gd name="connsiteY3914" fmla="*/ 2885260 h 3149653"/>
              <a:gd name="connsiteX3915" fmla="*/ 1929298 w 2656691"/>
              <a:gd name="connsiteY3915" fmla="*/ 2886408 h 3149653"/>
              <a:gd name="connsiteX3916" fmla="*/ 1929298 w 2656691"/>
              <a:gd name="connsiteY3916" fmla="*/ 2891001 h 3149653"/>
              <a:gd name="connsiteX3917" fmla="*/ 1936193 w 2656691"/>
              <a:gd name="connsiteY3917" fmla="*/ 2892149 h 3149653"/>
              <a:gd name="connsiteX3918" fmla="*/ 1932746 w 2656691"/>
              <a:gd name="connsiteY3918" fmla="*/ 2893297 h 3149653"/>
              <a:gd name="connsiteX3919" fmla="*/ 1933895 w 2656691"/>
              <a:gd name="connsiteY3919" fmla="*/ 2896741 h 3149653"/>
              <a:gd name="connsiteX3920" fmla="*/ 1945386 w 2656691"/>
              <a:gd name="connsiteY3920" fmla="*/ 2904778 h 3149653"/>
              <a:gd name="connsiteX3921" fmla="*/ 1948833 w 2656691"/>
              <a:gd name="connsiteY3921" fmla="*/ 2902482 h 3149653"/>
              <a:gd name="connsiteX3922" fmla="*/ 1952281 w 2656691"/>
              <a:gd name="connsiteY3922" fmla="*/ 2905927 h 3149653"/>
              <a:gd name="connsiteX3923" fmla="*/ 1954579 w 2656691"/>
              <a:gd name="connsiteY3923" fmla="*/ 2911667 h 3149653"/>
              <a:gd name="connsiteX3924" fmla="*/ 1941939 w 2656691"/>
              <a:gd name="connsiteY3924" fmla="*/ 2902482 h 3149653"/>
              <a:gd name="connsiteX3925" fmla="*/ 1940790 w 2656691"/>
              <a:gd name="connsiteY3925" fmla="*/ 2903630 h 3149653"/>
              <a:gd name="connsiteX3926" fmla="*/ 1953430 w 2656691"/>
              <a:gd name="connsiteY3926" fmla="*/ 2917408 h 3149653"/>
              <a:gd name="connsiteX3927" fmla="*/ 1967219 w 2656691"/>
              <a:gd name="connsiteY3927" fmla="*/ 2928889 h 3149653"/>
              <a:gd name="connsiteX3928" fmla="*/ 1968368 w 2656691"/>
              <a:gd name="connsiteY3928" fmla="*/ 2934630 h 3149653"/>
              <a:gd name="connsiteX3929" fmla="*/ 1951132 w 2656691"/>
              <a:gd name="connsiteY3929" fmla="*/ 2925445 h 3149653"/>
              <a:gd name="connsiteX3930" fmla="*/ 1951132 w 2656691"/>
              <a:gd name="connsiteY3930" fmla="*/ 2926593 h 3149653"/>
              <a:gd name="connsiteX3931" fmla="*/ 1971816 w 2656691"/>
              <a:gd name="connsiteY3931" fmla="*/ 2947259 h 3149653"/>
              <a:gd name="connsiteX3932" fmla="*/ 1986754 w 2656691"/>
              <a:gd name="connsiteY3932" fmla="*/ 2965629 h 3149653"/>
              <a:gd name="connsiteX3933" fmla="*/ 1990202 w 2656691"/>
              <a:gd name="connsiteY3933" fmla="*/ 2969074 h 3149653"/>
              <a:gd name="connsiteX3934" fmla="*/ 1986754 w 2656691"/>
              <a:gd name="connsiteY3934" fmla="*/ 2970222 h 3149653"/>
              <a:gd name="connsiteX3935" fmla="*/ 1989053 w 2656691"/>
              <a:gd name="connsiteY3935" fmla="*/ 2975963 h 3149653"/>
              <a:gd name="connsiteX3936" fmla="*/ 1992500 w 2656691"/>
              <a:gd name="connsiteY3936" fmla="*/ 2977111 h 3149653"/>
              <a:gd name="connsiteX3937" fmla="*/ 1989053 w 2656691"/>
              <a:gd name="connsiteY3937" fmla="*/ 2974815 h 3149653"/>
              <a:gd name="connsiteX3938" fmla="*/ 1999395 w 2656691"/>
              <a:gd name="connsiteY3938" fmla="*/ 2980555 h 3149653"/>
              <a:gd name="connsiteX3939" fmla="*/ 2003991 w 2656691"/>
              <a:gd name="connsiteY3939" fmla="*/ 3001222 h 3149653"/>
              <a:gd name="connsiteX3940" fmla="*/ 2002842 w 2656691"/>
              <a:gd name="connsiteY3940" fmla="*/ 3009259 h 3149653"/>
              <a:gd name="connsiteX3941" fmla="*/ 1975263 w 2656691"/>
              <a:gd name="connsiteY3941" fmla="*/ 2996629 h 3149653"/>
              <a:gd name="connsiteX3942" fmla="*/ 1979860 w 2656691"/>
              <a:gd name="connsiteY3942" fmla="*/ 2996629 h 3149653"/>
              <a:gd name="connsiteX3943" fmla="*/ 1970667 w 2656691"/>
              <a:gd name="connsiteY3943" fmla="*/ 2987444 h 3149653"/>
              <a:gd name="connsiteX3944" fmla="*/ 1945386 w 2656691"/>
              <a:gd name="connsiteY3944" fmla="*/ 2965629 h 3149653"/>
              <a:gd name="connsiteX3945" fmla="*/ 1925851 w 2656691"/>
              <a:gd name="connsiteY3945" fmla="*/ 2942667 h 3149653"/>
              <a:gd name="connsiteX3946" fmla="*/ 1930448 w 2656691"/>
              <a:gd name="connsiteY3946" fmla="*/ 2950704 h 3149653"/>
              <a:gd name="connsiteX3947" fmla="*/ 1917807 w 2656691"/>
              <a:gd name="connsiteY3947" fmla="*/ 2938074 h 3149653"/>
              <a:gd name="connsiteX3948" fmla="*/ 1905167 w 2656691"/>
              <a:gd name="connsiteY3948" fmla="*/ 2925445 h 3149653"/>
              <a:gd name="connsiteX3949" fmla="*/ 1905167 w 2656691"/>
              <a:gd name="connsiteY3949" fmla="*/ 2922000 h 3149653"/>
              <a:gd name="connsiteX3950" fmla="*/ 1895974 w 2656691"/>
              <a:gd name="connsiteY3950" fmla="*/ 2912815 h 3149653"/>
              <a:gd name="connsiteX3951" fmla="*/ 1900570 w 2656691"/>
              <a:gd name="connsiteY3951" fmla="*/ 2916260 h 3149653"/>
              <a:gd name="connsiteX3952" fmla="*/ 1893676 w 2656691"/>
              <a:gd name="connsiteY3952" fmla="*/ 2910519 h 3149653"/>
              <a:gd name="connsiteX3953" fmla="*/ 1875290 w 2656691"/>
              <a:gd name="connsiteY3953" fmla="*/ 2886408 h 3149653"/>
              <a:gd name="connsiteX3954" fmla="*/ 1856904 w 2656691"/>
              <a:gd name="connsiteY3954" fmla="*/ 2877223 h 3149653"/>
              <a:gd name="connsiteX3955" fmla="*/ 1853457 w 2656691"/>
              <a:gd name="connsiteY3955" fmla="*/ 2882964 h 3149653"/>
              <a:gd name="connsiteX3956" fmla="*/ 1858053 w 2656691"/>
              <a:gd name="connsiteY3956" fmla="*/ 2885260 h 3149653"/>
              <a:gd name="connsiteX3957" fmla="*/ 1861500 w 2656691"/>
              <a:gd name="connsiteY3957" fmla="*/ 2882964 h 3149653"/>
              <a:gd name="connsiteX3958" fmla="*/ 1871842 w 2656691"/>
              <a:gd name="connsiteY3958" fmla="*/ 2896741 h 3149653"/>
              <a:gd name="connsiteX3959" fmla="*/ 1870693 w 2656691"/>
              <a:gd name="connsiteY3959" fmla="*/ 2899038 h 3149653"/>
              <a:gd name="connsiteX3960" fmla="*/ 1876439 w 2656691"/>
              <a:gd name="connsiteY3960" fmla="*/ 2903630 h 3149653"/>
              <a:gd name="connsiteX3961" fmla="*/ 1877588 w 2656691"/>
              <a:gd name="connsiteY3961" fmla="*/ 2902482 h 3149653"/>
              <a:gd name="connsiteX3962" fmla="*/ 1878737 w 2656691"/>
              <a:gd name="connsiteY3962" fmla="*/ 2905927 h 3149653"/>
              <a:gd name="connsiteX3963" fmla="*/ 1867246 w 2656691"/>
              <a:gd name="connsiteY3963" fmla="*/ 2902482 h 3149653"/>
              <a:gd name="connsiteX3964" fmla="*/ 1879886 w 2656691"/>
              <a:gd name="connsiteY3964" fmla="*/ 2915112 h 3149653"/>
              <a:gd name="connsiteX3965" fmla="*/ 1877588 w 2656691"/>
              <a:gd name="connsiteY3965" fmla="*/ 2917408 h 3149653"/>
              <a:gd name="connsiteX3966" fmla="*/ 1884483 w 2656691"/>
              <a:gd name="connsiteY3966" fmla="*/ 2927741 h 3149653"/>
              <a:gd name="connsiteX3967" fmla="*/ 1881035 w 2656691"/>
              <a:gd name="connsiteY3967" fmla="*/ 2927741 h 3149653"/>
              <a:gd name="connsiteX3968" fmla="*/ 1885632 w 2656691"/>
              <a:gd name="connsiteY3968" fmla="*/ 2936926 h 3149653"/>
              <a:gd name="connsiteX3969" fmla="*/ 1887930 w 2656691"/>
              <a:gd name="connsiteY3969" fmla="*/ 2936926 h 3149653"/>
              <a:gd name="connsiteX3970" fmla="*/ 1893676 w 2656691"/>
              <a:gd name="connsiteY3970" fmla="*/ 2949556 h 3149653"/>
              <a:gd name="connsiteX3971" fmla="*/ 1898272 w 2656691"/>
              <a:gd name="connsiteY3971" fmla="*/ 2962185 h 3149653"/>
              <a:gd name="connsiteX3972" fmla="*/ 1855755 w 2656691"/>
              <a:gd name="connsiteY3972" fmla="*/ 2920852 h 3149653"/>
              <a:gd name="connsiteX3973" fmla="*/ 1843114 w 2656691"/>
              <a:gd name="connsiteY3973" fmla="*/ 2907075 h 3149653"/>
              <a:gd name="connsiteX3974" fmla="*/ 1837943 w 2656691"/>
              <a:gd name="connsiteY3974" fmla="*/ 2898751 h 3149653"/>
              <a:gd name="connsiteX3975" fmla="*/ 1831020 w 2656691"/>
              <a:gd name="connsiteY3975" fmla="*/ 2896214 h 3149653"/>
              <a:gd name="connsiteX3976" fmla="*/ 1822430 w 2656691"/>
              <a:gd name="connsiteY3976" fmla="*/ 2888705 h 3149653"/>
              <a:gd name="connsiteX3977" fmla="*/ 1815536 w 2656691"/>
              <a:gd name="connsiteY3977" fmla="*/ 2885260 h 3149653"/>
              <a:gd name="connsiteX3978" fmla="*/ 1824729 w 2656691"/>
              <a:gd name="connsiteY3978" fmla="*/ 2887556 h 3149653"/>
              <a:gd name="connsiteX3979" fmla="*/ 1809790 w 2656691"/>
              <a:gd name="connsiteY3979" fmla="*/ 2880668 h 3149653"/>
              <a:gd name="connsiteX3980" fmla="*/ 1809790 w 2656691"/>
              <a:gd name="connsiteY3980" fmla="*/ 2877223 h 3149653"/>
              <a:gd name="connsiteX3981" fmla="*/ 1805193 w 2656691"/>
              <a:gd name="connsiteY3981" fmla="*/ 2870334 h 3149653"/>
              <a:gd name="connsiteX3982" fmla="*/ 1804044 w 2656691"/>
              <a:gd name="connsiteY3982" fmla="*/ 2869186 h 3149653"/>
              <a:gd name="connsiteX3983" fmla="*/ 1798299 w 2656691"/>
              <a:gd name="connsiteY3983" fmla="*/ 2869186 h 3149653"/>
              <a:gd name="connsiteX3984" fmla="*/ 1799448 w 2656691"/>
              <a:gd name="connsiteY3984" fmla="*/ 2871483 h 3149653"/>
              <a:gd name="connsiteX3985" fmla="*/ 1804044 w 2656691"/>
              <a:gd name="connsiteY3985" fmla="*/ 2872631 h 3149653"/>
              <a:gd name="connsiteX3986" fmla="*/ 1807492 w 2656691"/>
              <a:gd name="connsiteY3986" fmla="*/ 2877223 h 3149653"/>
              <a:gd name="connsiteX3987" fmla="*/ 1800597 w 2656691"/>
              <a:gd name="connsiteY3987" fmla="*/ 2872631 h 3149653"/>
              <a:gd name="connsiteX3988" fmla="*/ 1801746 w 2656691"/>
              <a:gd name="connsiteY3988" fmla="*/ 2878371 h 3149653"/>
              <a:gd name="connsiteX3989" fmla="*/ 1796001 w 2656691"/>
              <a:gd name="connsiteY3989" fmla="*/ 2878371 h 3149653"/>
              <a:gd name="connsiteX3990" fmla="*/ 1810939 w 2656691"/>
              <a:gd name="connsiteY3990" fmla="*/ 2888705 h 3149653"/>
              <a:gd name="connsiteX3991" fmla="*/ 1815536 w 2656691"/>
              <a:gd name="connsiteY3991" fmla="*/ 2894445 h 3149653"/>
              <a:gd name="connsiteX3992" fmla="*/ 1817834 w 2656691"/>
              <a:gd name="connsiteY3992" fmla="*/ 2892149 h 3149653"/>
              <a:gd name="connsiteX3993" fmla="*/ 1820132 w 2656691"/>
              <a:gd name="connsiteY3993" fmla="*/ 2897890 h 3149653"/>
              <a:gd name="connsiteX3994" fmla="*/ 1846562 w 2656691"/>
              <a:gd name="connsiteY3994" fmla="*/ 2922000 h 3149653"/>
              <a:gd name="connsiteX3995" fmla="*/ 1867246 w 2656691"/>
              <a:gd name="connsiteY3995" fmla="*/ 2947259 h 3149653"/>
              <a:gd name="connsiteX3996" fmla="*/ 1853457 w 2656691"/>
              <a:gd name="connsiteY3996" fmla="*/ 2940371 h 3149653"/>
              <a:gd name="connsiteX3997" fmla="*/ 1863799 w 2656691"/>
              <a:gd name="connsiteY3997" fmla="*/ 2951852 h 3149653"/>
              <a:gd name="connsiteX3998" fmla="*/ 1864948 w 2656691"/>
              <a:gd name="connsiteY3998" fmla="*/ 2957593 h 3149653"/>
              <a:gd name="connsiteX3999" fmla="*/ 1874141 w 2656691"/>
              <a:gd name="connsiteY3999" fmla="*/ 2966778 h 3149653"/>
              <a:gd name="connsiteX4000" fmla="*/ 1877588 w 2656691"/>
              <a:gd name="connsiteY4000" fmla="*/ 2973666 h 3149653"/>
              <a:gd name="connsiteX4001" fmla="*/ 1871842 w 2656691"/>
              <a:gd name="connsiteY4001" fmla="*/ 2969074 h 3149653"/>
              <a:gd name="connsiteX4002" fmla="*/ 1871842 w 2656691"/>
              <a:gd name="connsiteY4002" fmla="*/ 2974815 h 3149653"/>
              <a:gd name="connsiteX4003" fmla="*/ 1844264 w 2656691"/>
              <a:gd name="connsiteY4003" fmla="*/ 2957593 h 3149653"/>
              <a:gd name="connsiteX4004" fmla="*/ 1821281 w 2656691"/>
              <a:gd name="connsiteY4004" fmla="*/ 2938074 h 3149653"/>
              <a:gd name="connsiteX4005" fmla="*/ 1805193 w 2656691"/>
              <a:gd name="connsiteY4005" fmla="*/ 2926593 h 3149653"/>
              <a:gd name="connsiteX4006" fmla="*/ 1791404 w 2656691"/>
              <a:gd name="connsiteY4006" fmla="*/ 2911667 h 3149653"/>
              <a:gd name="connsiteX4007" fmla="*/ 1767273 w 2656691"/>
              <a:gd name="connsiteY4007" fmla="*/ 2891001 h 3149653"/>
              <a:gd name="connsiteX4008" fmla="*/ 1768422 w 2656691"/>
              <a:gd name="connsiteY4008" fmla="*/ 2889853 h 3149653"/>
              <a:gd name="connsiteX4009" fmla="*/ 1759229 w 2656691"/>
              <a:gd name="connsiteY4009" fmla="*/ 2884112 h 3149653"/>
              <a:gd name="connsiteX4010" fmla="*/ 1759229 w 2656691"/>
              <a:gd name="connsiteY4010" fmla="*/ 2878371 h 3149653"/>
              <a:gd name="connsiteX4011" fmla="*/ 1725904 w 2656691"/>
              <a:gd name="connsiteY4011" fmla="*/ 2857705 h 3149653"/>
              <a:gd name="connsiteX4012" fmla="*/ 1716711 w 2656691"/>
              <a:gd name="connsiteY4012" fmla="*/ 2850816 h 3149653"/>
              <a:gd name="connsiteX4013" fmla="*/ 1692580 w 2656691"/>
              <a:gd name="connsiteY4013" fmla="*/ 2817520 h 3149653"/>
              <a:gd name="connsiteX4014" fmla="*/ 1696027 w 2656691"/>
              <a:gd name="connsiteY4014" fmla="*/ 2820965 h 3149653"/>
              <a:gd name="connsiteX4015" fmla="*/ 1689132 w 2656691"/>
              <a:gd name="connsiteY4015" fmla="*/ 2819817 h 3149653"/>
              <a:gd name="connsiteX4016" fmla="*/ 1683387 w 2656691"/>
              <a:gd name="connsiteY4016" fmla="*/ 2815224 h 3149653"/>
              <a:gd name="connsiteX4017" fmla="*/ 1681089 w 2656691"/>
              <a:gd name="connsiteY4017" fmla="*/ 2807187 h 3149653"/>
              <a:gd name="connsiteX4018" fmla="*/ 1674194 w 2656691"/>
              <a:gd name="connsiteY4018" fmla="*/ 2808335 h 3149653"/>
              <a:gd name="connsiteX4019" fmla="*/ 1643168 w 2656691"/>
              <a:gd name="connsiteY4019" fmla="*/ 2769299 h 3149653"/>
              <a:gd name="connsiteX4020" fmla="*/ 1633975 w 2656691"/>
              <a:gd name="connsiteY4020" fmla="*/ 2760114 h 3149653"/>
              <a:gd name="connsiteX4021" fmla="*/ 1620185 w 2656691"/>
              <a:gd name="connsiteY4021" fmla="*/ 2756669 h 3149653"/>
              <a:gd name="connsiteX4022" fmla="*/ 1612141 w 2656691"/>
              <a:gd name="connsiteY4022" fmla="*/ 2742892 h 3149653"/>
              <a:gd name="connsiteX4023" fmla="*/ 1599501 w 2656691"/>
              <a:gd name="connsiteY4023" fmla="*/ 2730262 h 3149653"/>
              <a:gd name="connsiteX4024" fmla="*/ 1578817 w 2656691"/>
              <a:gd name="connsiteY4024" fmla="*/ 2709596 h 3149653"/>
              <a:gd name="connsiteX4025" fmla="*/ 1560431 w 2656691"/>
              <a:gd name="connsiteY4025" fmla="*/ 2694670 h 3149653"/>
              <a:gd name="connsiteX4026" fmla="*/ 1532852 w 2656691"/>
              <a:gd name="connsiteY4026" fmla="*/ 2669411 h 3149653"/>
              <a:gd name="connsiteX4027" fmla="*/ 1512168 w 2656691"/>
              <a:gd name="connsiteY4027" fmla="*/ 2654485 h 3149653"/>
              <a:gd name="connsiteX4028" fmla="*/ 1511019 w 2656691"/>
              <a:gd name="connsiteY4028" fmla="*/ 2649893 h 3149653"/>
              <a:gd name="connsiteX4029" fmla="*/ 1498379 w 2656691"/>
              <a:gd name="connsiteY4029" fmla="*/ 2640708 h 3149653"/>
              <a:gd name="connsiteX4030" fmla="*/ 1501826 w 2656691"/>
              <a:gd name="connsiteY4030" fmla="*/ 2641856 h 3149653"/>
              <a:gd name="connsiteX4031" fmla="*/ 1488036 w 2656691"/>
              <a:gd name="connsiteY4031" fmla="*/ 2631523 h 3149653"/>
              <a:gd name="connsiteX4032" fmla="*/ 1477694 w 2656691"/>
              <a:gd name="connsiteY4032" fmla="*/ 2618893 h 3149653"/>
              <a:gd name="connsiteX4033" fmla="*/ 1486887 w 2656691"/>
              <a:gd name="connsiteY4033" fmla="*/ 2629226 h 3149653"/>
              <a:gd name="connsiteX4034" fmla="*/ 1499528 w 2656691"/>
              <a:gd name="connsiteY4034" fmla="*/ 2637263 h 3149653"/>
              <a:gd name="connsiteX4035" fmla="*/ 1498379 w 2656691"/>
              <a:gd name="connsiteY4035" fmla="*/ 2632671 h 3149653"/>
              <a:gd name="connsiteX4036" fmla="*/ 1507571 w 2656691"/>
              <a:gd name="connsiteY4036" fmla="*/ 2638411 h 3149653"/>
              <a:gd name="connsiteX4037" fmla="*/ 1493782 w 2656691"/>
              <a:gd name="connsiteY4037" fmla="*/ 2629226 h 3149653"/>
              <a:gd name="connsiteX4038" fmla="*/ 1466203 w 2656691"/>
              <a:gd name="connsiteY4038" fmla="*/ 2598227 h 3149653"/>
              <a:gd name="connsiteX4039" fmla="*/ 1460458 w 2656691"/>
              <a:gd name="connsiteY4039" fmla="*/ 2595930 h 3149653"/>
              <a:gd name="connsiteX4040" fmla="*/ 1458159 w 2656691"/>
              <a:gd name="connsiteY4040" fmla="*/ 2591338 h 3149653"/>
              <a:gd name="connsiteX4041" fmla="*/ 1460458 w 2656691"/>
              <a:gd name="connsiteY4041" fmla="*/ 2591338 h 3149653"/>
              <a:gd name="connsiteX4042" fmla="*/ 1447817 w 2656691"/>
              <a:gd name="connsiteY4042" fmla="*/ 2581005 h 3149653"/>
              <a:gd name="connsiteX4043" fmla="*/ 1447817 w 2656691"/>
              <a:gd name="connsiteY4043" fmla="*/ 2584449 h 3149653"/>
              <a:gd name="connsiteX4044" fmla="*/ 1443221 w 2656691"/>
              <a:gd name="connsiteY4044" fmla="*/ 2577560 h 3149653"/>
              <a:gd name="connsiteX4045" fmla="*/ 1443221 w 2656691"/>
              <a:gd name="connsiteY4045" fmla="*/ 2574116 h 3149653"/>
              <a:gd name="connsiteX4046" fmla="*/ 1430580 w 2656691"/>
              <a:gd name="connsiteY4046" fmla="*/ 2564931 h 3149653"/>
              <a:gd name="connsiteX4047" fmla="*/ 1430580 w 2656691"/>
              <a:gd name="connsiteY4047" fmla="*/ 2567227 h 3149653"/>
              <a:gd name="connsiteX4048" fmla="*/ 1429431 w 2656691"/>
              <a:gd name="connsiteY4048" fmla="*/ 2562635 h 3149653"/>
              <a:gd name="connsiteX4049" fmla="*/ 1410929 w 2656691"/>
              <a:gd name="connsiteY4049" fmla="*/ 2547067 h 3149653"/>
              <a:gd name="connsiteX4050" fmla="*/ 1412195 w 2656691"/>
              <a:gd name="connsiteY4050" fmla="*/ 2546561 h 3149653"/>
              <a:gd name="connsiteX4051" fmla="*/ 1401852 w 2656691"/>
              <a:gd name="connsiteY4051" fmla="*/ 2538524 h 3149653"/>
              <a:gd name="connsiteX4052" fmla="*/ 1404151 w 2656691"/>
              <a:gd name="connsiteY4052" fmla="*/ 2537376 h 3149653"/>
              <a:gd name="connsiteX4053" fmla="*/ 1398405 w 2656691"/>
              <a:gd name="connsiteY4053" fmla="*/ 2532783 h 3149653"/>
              <a:gd name="connsiteX4054" fmla="*/ 1397256 w 2656691"/>
              <a:gd name="connsiteY4054" fmla="*/ 2533931 h 3149653"/>
              <a:gd name="connsiteX4055" fmla="*/ 1391510 w 2656691"/>
              <a:gd name="connsiteY4055" fmla="*/ 2529339 h 3149653"/>
              <a:gd name="connsiteX4056" fmla="*/ 1393809 w 2656691"/>
              <a:gd name="connsiteY4056" fmla="*/ 2527042 h 3149653"/>
              <a:gd name="connsiteX4057" fmla="*/ 1383467 w 2656691"/>
              <a:gd name="connsiteY4057" fmla="*/ 2516709 h 3149653"/>
              <a:gd name="connsiteX4058" fmla="*/ 1374274 w 2656691"/>
              <a:gd name="connsiteY4058" fmla="*/ 2508672 h 3149653"/>
              <a:gd name="connsiteX4059" fmla="*/ 1368528 w 2656691"/>
              <a:gd name="connsiteY4059" fmla="*/ 2504080 h 3149653"/>
              <a:gd name="connsiteX4060" fmla="*/ 1369677 w 2656691"/>
              <a:gd name="connsiteY4060" fmla="*/ 2500635 h 3149653"/>
              <a:gd name="connsiteX4061" fmla="*/ 1358186 w 2656691"/>
              <a:gd name="connsiteY4061" fmla="*/ 2489154 h 3149653"/>
              <a:gd name="connsiteX4062" fmla="*/ 1354739 w 2656691"/>
              <a:gd name="connsiteY4062" fmla="*/ 2488006 h 3149653"/>
              <a:gd name="connsiteX4063" fmla="*/ 1299581 w 2656691"/>
              <a:gd name="connsiteY4063" fmla="*/ 2424859 h 3149653"/>
              <a:gd name="connsiteX4064" fmla="*/ 1294984 w 2656691"/>
              <a:gd name="connsiteY4064" fmla="*/ 2426007 h 3149653"/>
              <a:gd name="connsiteX4065" fmla="*/ 1298432 w 2656691"/>
              <a:gd name="connsiteY4065" fmla="*/ 2423710 h 3149653"/>
              <a:gd name="connsiteX4066" fmla="*/ 1297283 w 2656691"/>
              <a:gd name="connsiteY4066" fmla="*/ 2422562 h 3149653"/>
              <a:gd name="connsiteX4067" fmla="*/ 1284642 w 2656691"/>
              <a:gd name="connsiteY4067" fmla="*/ 2411081 h 3149653"/>
              <a:gd name="connsiteX4068" fmla="*/ 1283493 w 2656691"/>
              <a:gd name="connsiteY4068" fmla="*/ 2409933 h 3149653"/>
              <a:gd name="connsiteX4069" fmla="*/ 1283493 w 2656691"/>
              <a:gd name="connsiteY4069" fmla="*/ 2408785 h 3149653"/>
              <a:gd name="connsiteX4070" fmla="*/ 1280046 w 2656691"/>
              <a:gd name="connsiteY4070" fmla="*/ 2408785 h 3149653"/>
              <a:gd name="connsiteX4071" fmla="*/ 1270853 w 2656691"/>
              <a:gd name="connsiteY4071" fmla="*/ 2398451 h 3149653"/>
              <a:gd name="connsiteX4072" fmla="*/ 1265107 w 2656691"/>
              <a:gd name="connsiteY4072" fmla="*/ 2393859 h 3149653"/>
              <a:gd name="connsiteX4073" fmla="*/ 1247870 w 2656691"/>
              <a:gd name="connsiteY4073" fmla="*/ 2375489 h 3149653"/>
              <a:gd name="connsiteX4074" fmla="*/ 1229485 w 2656691"/>
              <a:gd name="connsiteY4074" fmla="*/ 2357119 h 3149653"/>
              <a:gd name="connsiteX4075" fmla="*/ 1227186 w 2656691"/>
              <a:gd name="connsiteY4075" fmla="*/ 2355971 h 3149653"/>
              <a:gd name="connsiteX4076" fmla="*/ 1213397 w 2656691"/>
              <a:gd name="connsiteY4076" fmla="*/ 2342193 h 3149653"/>
              <a:gd name="connsiteX4077" fmla="*/ 1209949 w 2656691"/>
              <a:gd name="connsiteY4077" fmla="*/ 2343341 h 3149653"/>
              <a:gd name="connsiteX4078" fmla="*/ 1212248 w 2656691"/>
              <a:gd name="connsiteY4078" fmla="*/ 2341045 h 3149653"/>
              <a:gd name="connsiteX4079" fmla="*/ 1208800 w 2656691"/>
              <a:gd name="connsiteY4079" fmla="*/ 2338749 h 3149653"/>
              <a:gd name="connsiteX4080" fmla="*/ 1207651 w 2656691"/>
              <a:gd name="connsiteY4080" fmla="*/ 2339897 h 3149653"/>
              <a:gd name="connsiteX4081" fmla="*/ 1204204 w 2656691"/>
              <a:gd name="connsiteY4081" fmla="*/ 2338749 h 3149653"/>
              <a:gd name="connsiteX4082" fmla="*/ 1207651 w 2656691"/>
              <a:gd name="connsiteY4082" fmla="*/ 2344489 h 3149653"/>
              <a:gd name="connsiteX4083" fmla="*/ 1211099 w 2656691"/>
              <a:gd name="connsiteY4083" fmla="*/ 2347934 h 3149653"/>
              <a:gd name="connsiteX4084" fmla="*/ 1217993 w 2656691"/>
              <a:gd name="connsiteY4084" fmla="*/ 2351378 h 3149653"/>
              <a:gd name="connsiteX4085" fmla="*/ 1213397 w 2656691"/>
              <a:gd name="connsiteY4085" fmla="*/ 2351378 h 3149653"/>
              <a:gd name="connsiteX4086" fmla="*/ 1222590 w 2656691"/>
              <a:gd name="connsiteY4086" fmla="*/ 2358267 h 3149653"/>
              <a:gd name="connsiteX4087" fmla="*/ 1221441 w 2656691"/>
              <a:gd name="connsiteY4087" fmla="*/ 2355971 h 3149653"/>
              <a:gd name="connsiteX4088" fmla="*/ 1224888 w 2656691"/>
              <a:gd name="connsiteY4088" fmla="*/ 2355971 h 3149653"/>
              <a:gd name="connsiteX4089" fmla="*/ 1224888 w 2656691"/>
              <a:gd name="connsiteY4089" fmla="*/ 2361711 h 3149653"/>
              <a:gd name="connsiteX4090" fmla="*/ 1230634 w 2656691"/>
              <a:gd name="connsiteY4090" fmla="*/ 2362859 h 3149653"/>
              <a:gd name="connsiteX4091" fmla="*/ 1229485 w 2656691"/>
              <a:gd name="connsiteY4091" fmla="*/ 2366304 h 3149653"/>
              <a:gd name="connsiteX4092" fmla="*/ 1234081 w 2656691"/>
              <a:gd name="connsiteY4092" fmla="*/ 2362859 h 3149653"/>
              <a:gd name="connsiteX4093" fmla="*/ 1234081 w 2656691"/>
              <a:gd name="connsiteY4093" fmla="*/ 2372044 h 3149653"/>
              <a:gd name="connsiteX4094" fmla="*/ 1236379 w 2656691"/>
              <a:gd name="connsiteY4094" fmla="*/ 2370896 h 3149653"/>
              <a:gd name="connsiteX4095" fmla="*/ 1234081 w 2656691"/>
              <a:gd name="connsiteY4095" fmla="*/ 2373193 h 3149653"/>
              <a:gd name="connsiteX4096" fmla="*/ 1237528 w 2656691"/>
              <a:gd name="connsiteY4096" fmla="*/ 2376637 h 3149653"/>
              <a:gd name="connsiteX4097" fmla="*/ 1240976 w 2656691"/>
              <a:gd name="connsiteY4097" fmla="*/ 2375489 h 3149653"/>
              <a:gd name="connsiteX4098" fmla="*/ 1239827 w 2656691"/>
              <a:gd name="connsiteY4098" fmla="*/ 2377785 h 3149653"/>
              <a:gd name="connsiteX4099" fmla="*/ 1243274 w 2656691"/>
              <a:gd name="connsiteY4099" fmla="*/ 2382378 h 3149653"/>
              <a:gd name="connsiteX4100" fmla="*/ 1246721 w 2656691"/>
              <a:gd name="connsiteY4100" fmla="*/ 2381229 h 3149653"/>
              <a:gd name="connsiteX4101" fmla="*/ 1249020 w 2656691"/>
              <a:gd name="connsiteY4101" fmla="*/ 2383526 h 3149653"/>
              <a:gd name="connsiteX4102" fmla="*/ 1245572 w 2656691"/>
              <a:gd name="connsiteY4102" fmla="*/ 2384674 h 3149653"/>
              <a:gd name="connsiteX4103" fmla="*/ 1258213 w 2656691"/>
              <a:gd name="connsiteY4103" fmla="*/ 2399600 h 3149653"/>
              <a:gd name="connsiteX4104" fmla="*/ 1259362 w 2656691"/>
              <a:gd name="connsiteY4104" fmla="*/ 2398451 h 3149653"/>
              <a:gd name="connsiteX4105" fmla="*/ 1260511 w 2656691"/>
              <a:gd name="connsiteY4105" fmla="*/ 2401896 h 3149653"/>
              <a:gd name="connsiteX4106" fmla="*/ 1258213 w 2656691"/>
              <a:gd name="connsiteY4106" fmla="*/ 2403044 h 3149653"/>
              <a:gd name="connsiteX4107" fmla="*/ 1262809 w 2656691"/>
              <a:gd name="connsiteY4107" fmla="*/ 2406488 h 3149653"/>
              <a:gd name="connsiteX4108" fmla="*/ 1261660 w 2656691"/>
              <a:gd name="connsiteY4108" fmla="*/ 2408785 h 3149653"/>
              <a:gd name="connsiteX4109" fmla="*/ 1266256 w 2656691"/>
              <a:gd name="connsiteY4109" fmla="*/ 2414525 h 3149653"/>
              <a:gd name="connsiteX4110" fmla="*/ 1267405 w 2656691"/>
              <a:gd name="connsiteY4110" fmla="*/ 2413377 h 3149653"/>
              <a:gd name="connsiteX4111" fmla="*/ 1266256 w 2656691"/>
              <a:gd name="connsiteY4111" fmla="*/ 2409933 h 3149653"/>
              <a:gd name="connsiteX4112" fmla="*/ 1272002 w 2656691"/>
              <a:gd name="connsiteY4112" fmla="*/ 2411081 h 3149653"/>
              <a:gd name="connsiteX4113" fmla="*/ 1268555 w 2656691"/>
              <a:gd name="connsiteY4113" fmla="*/ 2412229 h 3149653"/>
              <a:gd name="connsiteX4114" fmla="*/ 1283493 w 2656691"/>
              <a:gd name="connsiteY4114" fmla="*/ 2426007 h 3149653"/>
              <a:gd name="connsiteX4115" fmla="*/ 1286940 w 2656691"/>
              <a:gd name="connsiteY4115" fmla="*/ 2428303 h 3149653"/>
              <a:gd name="connsiteX4116" fmla="*/ 1280046 w 2656691"/>
              <a:gd name="connsiteY4116" fmla="*/ 2427155 h 3149653"/>
              <a:gd name="connsiteX4117" fmla="*/ 1287084 w 2656691"/>
              <a:gd name="connsiteY4117" fmla="*/ 2435192 h 3149653"/>
              <a:gd name="connsiteX4118" fmla="*/ 1281195 w 2656691"/>
              <a:gd name="connsiteY4118" fmla="*/ 2435192 h 3149653"/>
              <a:gd name="connsiteX4119" fmla="*/ 1289239 w 2656691"/>
              <a:gd name="connsiteY4119" fmla="*/ 2438636 h 3149653"/>
              <a:gd name="connsiteX4120" fmla="*/ 1288090 w 2656691"/>
              <a:gd name="connsiteY4120" fmla="*/ 2440932 h 3149653"/>
              <a:gd name="connsiteX4121" fmla="*/ 1305326 w 2656691"/>
              <a:gd name="connsiteY4121" fmla="*/ 2448969 h 3149653"/>
              <a:gd name="connsiteX4122" fmla="*/ 1301879 w 2656691"/>
              <a:gd name="connsiteY4122" fmla="*/ 2451266 h 3149653"/>
              <a:gd name="connsiteX4123" fmla="*/ 1303028 w 2656691"/>
              <a:gd name="connsiteY4123" fmla="*/ 2450117 h 3149653"/>
              <a:gd name="connsiteX4124" fmla="*/ 1300730 w 2656691"/>
              <a:gd name="connsiteY4124" fmla="*/ 2450117 h 3149653"/>
              <a:gd name="connsiteX4125" fmla="*/ 1301879 w 2656691"/>
              <a:gd name="connsiteY4125" fmla="*/ 2453562 h 3149653"/>
              <a:gd name="connsiteX4126" fmla="*/ 1304177 w 2656691"/>
              <a:gd name="connsiteY4126" fmla="*/ 2452414 h 3149653"/>
              <a:gd name="connsiteX4127" fmla="*/ 1304177 w 2656691"/>
              <a:gd name="connsiteY4127" fmla="*/ 2455858 h 3149653"/>
              <a:gd name="connsiteX4128" fmla="*/ 1306476 w 2656691"/>
              <a:gd name="connsiteY4128" fmla="*/ 2455858 h 3149653"/>
              <a:gd name="connsiteX4129" fmla="*/ 1307625 w 2656691"/>
              <a:gd name="connsiteY4129" fmla="*/ 2453562 h 3149653"/>
              <a:gd name="connsiteX4130" fmla="*/ 1305326 w 2656691"/>
              <a:gd name="connsiteY4130" fmla="*/ 2450117 h 3149653"/>
              <a:gd name="connsiteX4131" fmla="*/ 1306476 w 2656691"/>
              <a:gd name="connsiteY4131" fmla="*/ 2447821 h 3149653"/>
              <a:gd name="connsiteX4132" fmla="*/ 1306476 w 2656691"/>
              <a:gd name="connsiteY4132" fmla="*/ 2451266 h 3149653"/>
              <a:gd name="connsiteX4133" fmla="*/ 1313370 w 2656691"/>
              <a:gd name="connsiteY4133" fmla="*/ 2455858 h 3149653"/>
              <a:gd name="connsiteX4134" fmla="*/ 1304177 w 2656691"/>
              <a:gd name="connsiteY4134" fmla="*/ 2458154 h 3149653"/>
              <a:gd name="connsiteX4135" fmla="*/ 1311072 w 2656691"/>
              <a:gd name="connsiteY4135" fmla="*/ 2462747 h 3149653"/>
              <a:gd name="connsiteX4136" fmla="*/ 1312221 w 2656691"/>
              <a:gd name="connsiteY4136" fmla="*/ 2467339 h 3149653"/>
              <a:gd name="connsiteX4137" fmla="*/ 1316818 w 2656691"/>
              <a:gd name="connsiteY4137" fmla="*/ 2469636 h 3149653"/>
              <a:gd name="connsiteX4138" fmla="*/ 1313370 w 2656691"/>
              <a:gd name="connsiteY4138" fmla="*/ 2469636 h 3149653"/>
              <a:gd name="connsiteX4139" fmla="*/ 1316818 w 2656691"/>
              <a:gd name="connsiteY4139" fmla="*/ 2471932 h 3149653"/>
              <a:gd name="connsiteX4140" fmla="*/ 1319116 w 2656691"/>
              <a:gd name="connsiteY4140" fmla="*/ 2470784 h 3149653"/>
              <a:gd name="connsiteX4141" fmla="*/ 1324861 w 2656691"/>
              <a:gd name="connsiteY4141" fmla="*/ 2474228 h 3149653"/>
              <a:gd name="connsiteX4142" fmla="*/ 1327160 w 2656691"/>
              <a:gd name="connsiteY4142" fmla="*/ 2482265 h 3149653"/>
              <a:gd name="connsiteX4143" fmla="*/ 1330607 w 2656691"/>
              <a:gd name="connsiteY4143" fmla="*/ 2484561 h 3149653"/>
              <a:gd name="connsiteX4144" fmla="*/ 1321414 w 2656691"/>
              <a:gd name="connsiteY4144" fmla="*/ 2485710 h 3149653"/>
              <a:gd name="connsiteX4145" fmla="*/ 1334054 w 2656691"/>
              <a:gd name="connsiteY4145" fmla="*/ 2494895 h 3149653"/>
              <a:gd name="connsiteX4146" fmla="*/ 1344396 w 2656691"/>
              <a:gd name="connsiteY4146" fmla="*/ 2502932 h 3149653"/>
              <a:gd name="connsiteX4147" fmla="*/ 1336353 w 2656691"/>
              <a:gd name="connsiteY4147" fmla="*/ 2491450 h 3149653"/>
              <a:gd name="connsiteX4148" fmla="*/ 1332905 w 2656691"/>
              <a:gd name="connsiteY4148" fmla="*/ 2491450 h 3149653"/>
              <a:gd name="connsiteX4149" fmla="*/ 1335204 w 2656691"/>
              <a:gd name="connsiteY4149" fmla="*/ 2490302 h 3149653"/>
              <a:gd name="connsiteX4150" fmla="*/ 1345546 w 2656691"/>
              <a:gd name="connsiteY4150" fmla="*/ 2493747 h 3149653"/>
              <a:gd name="connsiteX4151" fmla="*/ 1346695 w 2656691"/>
              <a:gd name="connsiteY4151" fmla="*/ 2500635 h 3149653"/>
              <a:gd name="connsiteX4152" fmla="*/ 1355888 w 2656691"/>
              <a:gd name="connsiteY4152" fmla="*/ 2501783 h 3149653"/>
              <a:gd name="connsiteX4153" fmla="*/ 1352440 w 2656691"/>
              <a:gd name="connsiteY4153" fmla="*/ 2505228 h 3149653"/>
              <a:gd name="connsiteX4154" fmla="*/ 1351291 w 2656691"/>
              <a:gd name="connsiteY4154" fmla="*/ 2507524 h 3149653"/>
              <a:gd name="connsiteX4155" fmla="*/ 1355888 w 2656691"/>
              <a:gd name="connsiteY4155" fmla="*/ 2508672 h 3149653"/>
              <a:gd name="connsiteX4156" fmla="*/ 1358186 w 2656691"/>
              <a:gd name="connsiteY4156" fmla="*/ 2512117 h 3149653"/>
              <a:gd name="connsiteX4157" fmla="*/ 1358186 w 2656691"/>
              <a:gd name="connsiteY4157" fmla="*/ 2509820 h 3149653"/>
              <a:gd name="connsiteX4158" fmla="*/ 1362782 w 2656691"/>
              <a:gd name="connsiteY4158" fmla="*/ 2509820 h 3149653"/>
              <a:gd name="connsiteX4159" fmla="*/ 1362782 w 2656691"/>
              <a:gd name="connsiteY4159" fmla="*/ 2514413 h 3149653"/>
              <a:gd name="connsiteX4160" fmla="*/ 1359335 w 2656691"/>
              <a:gd name="connsiteY4160" fmla="*/ 2515561 h 3149653"/>
              <a:gd name="connsiteX4161" fmla="*/ 1369677 w 2656691"/>
              <a:gd name="connsiteY4161" fmla="*/ 2516709 h 3149653"/>
              <a:gd name="connsiteX4162" fmla="*/ 1371975 w 2656691"/>
              <a:gd name="connsiteY4162" fmla="*/ 2521302 h 3149653"/>
              <a:gd name="connsiteX4163" fmla="*/ 1368528 w 2656691"/>
              <a:gd name="connsiteY4163" fmla="*/ 2522450 h 3149653"/>
              <a:gd name="connsiteX4164" fmla="*/ 1366230 w 2656691"/>
              <a:gd name="connsiteY4164" fmla="*/ 2519005 h 3149653"/>
              <a:gd name="connsiteX4165" fmla="*/ 1365081 w 2656691"/>
              <a:gd name="connsiteY4165" fmla="*/ 2521302 h 3149653"/>
              <a:gd name="connsiteX4166" fmla="*/ 1368528 w 2656691"/>
              <a:gd name="connsiteY4166" fmla="*/ 2522450 h 3149653"/>
              <a:gd name="connsiteX4167" fmla="*/ 1368528 w 2656691"/>
              <a:gd name="connsiteY4167" fmla="*/ 2527042 h 3149653"/>
              <a:gd name="connsiteX4168" fmla="*/ 1358186 w 2656691"/>
              <a:gd name="connsiteY4168" fmla="*/ 2522450 h 3149653"/>
              <a:gd name="connsiteX4169" fmla="*/ 1362782 w 2656691"/>
              <a:gd name="connsiteY4169" fmla="*/ 2532783 h 3149653"/>
              <a:gd name="connsiteX4170" fmla="*/ 1366230 w 2656691"/>
              <a:gd name="connsiteY4170" fmla="*/ 2533931 h 3149653"/>
              <a:gd name="connsiteX4171" fmla="*/ 1367379 w 2656691"/>
              <a:gd name="connsiteY4171" fmla="*/ 2532783 h 3149653"/>
              <a:gd name="connsiteX4172" fmla="*/ 1376572 w 2656691"/>
              <a:gd name="connsiteY4172" fmla="*/ 2548857 h 3149653"/>
              <a:gd name="connsiteX4173" fmla="*/ 1378870 w 2656691"/>
              <a:gd name="connsiteY4173" fmla="*/ 2547709 h 3149653"/>
              <a:gd name="connsiteX4174" fmla="*/ 1380019 w 2656691"/>
              <a:gd name="connsiteY4174" fmla="*/ 2551153 h 3149653"/>
              <a:gd name="connsiteX4175" fmla="*/ 1375423 w 2656691"/>
              <a:gd name="connsiteY4175" fmla="*/ 2551153 h 3149653"/>
              <a:gd name="connsiteX4176" fmla="*/ 1378870 w 2656691"/>
              <a:gd name="connsiteY4176" fmla="*/ 2556894 h 3149653"/>
              <a:gd name="connsiteX4177" fmla="*/ 1377721 w 2656691"/>
              <a:gd name="connsiteY4177" fmla="*/ 2560338 h 3149653"/>
              <a:gd name="connsiteX4178" fmla="*/ 1380019 w 2656691"/>
              <a:gd name="connsiteY4178" fmla="*/ 2560338 h 3149653"/>
              <a:gd name="connsiteX4179" fmla="*/ 1377721 w 2656691"/>
              <a:gd name="connsiteY4179" fmla="*/ 2563783 h 3149653"/>
              <a:gd name="connsiteX4180" fmla="*/ 1381168 w 2656691"/>
              <a:gd name="connsiteY4180" fmla="*/ 2564931 h 3149653"/>
              <a:gd name="connsiteX4181" fmla="*/ 1375423 w 2656691"/>
              <a:gd name="connsiteY4181" fmla="*/ 2567227 h 3149653"/>
              <a:gd name="connsiteX4182" fmla="*/ 1378870 w 2656691"/>
              <a:gd name="connsiteY4182" fmla="*/ 2571820 h 3149653"/>
              <a:gd name="connsiteX4183" fmla="*/ 1377721 w 2656691"/>
              <a:gd name="connsiteY4183" fmla="*/ 2571820 h 3149653"/>
              <a:gd name="connsiteX4184" fmla="*/ 1376572 w 2656691"/>
              <a:gd name="connsiteY4184" fmla="*/ 2571820 h 3149653"/>
              <a:gd name="connsiteX4185" fmla="*/ 1374274 w 2656691"/>
              <a:gd name="connsiteY4185" fmla="*/ 2569523 h 3149653"/>
              <a:gd name="connsiteX4186" fmla="*/ 1376572 w 2656691"/>
              <a:gd name="connsiteY4186" fmla="*/ 2571820 h 3149653"/>
              <a:gd name="connsiteX4187" fmla="*/ 1376572 w 2656691"/>
              <a:gd name="connsiteY4187" fmla="*/ 2571820 h 3149653"/>
              <a:gd name="connsiteX4188" fmla="*/ 1380019 w 2656691"/>
              <a:gd name="connsiteY4188" fmla="*/ 2575264 h 3149653"/>
              <a:gd name="connsiteX4189" fmla="*/ 1377721 w 2656691"/>
              <a:gd name="connsiteY4189" fmla="*/ 2578708 h 3149653"/>
              <a:gd name="connsiteX4190" fmla="*/ 1380019 w 2656691"/>
              <a:gd name="connsiteY4190" fmla="*/ 2579857 h 3149653"/>
              <a:gd name="connsiteX4191" fmla="*/ 1374274 w 2656691"/>
              <a:gd name="connsiteY4191" fmla="*/ 2582153 h 3149653"/>
              <a:gd name="connsiteX4192" fmla="*/ 1370826 w 2656691"/>
              <a:gd name="connsiteY4192" fmla="*/ 2577560 h 3149653"/>
              <a:gd name="connsiteX4193" fmla="*/ 1367379 w 2656691"/>
              <a:gd name="connsiteY4193" fmla="*/ 2579857 h 3149653"/>
              <a:gd name="connsiteX4194" fmla="*/ 1375423 w 2656691"/>
              <a:gd name="connsiteY4194" fmla="*/ 2585597 h 3149653"/>
              <a:gd name="connsiteX4195" fmla="*/ 1375751 w 2656691"/>
              <a:gd name="connsiteY4195" fmla="*/ 2585679 h 3149653"/>
              <a:gd name="connsiteX4196" fmla="*/ 1374274 w 2656691"/>
              <a:gd name="connsiteY4196" fmla="*/ 2587894 h 3149653"/>
              <a:gd name="connsiteX4197" fmla="*/ 1377721 w 2656691"/>
              <a:gd name="connsiteY4197" fmla="*/ 2589042 h 3149653"/>
              <a:gd name="connsiteX4198" fmla="*/ 1376572 w 2656691"/>
              <a:gd name="connsiteY4198" fmla="*/ 2590190 h 3149653"/>
              <a:gd name="connsiteX4199" fmla="*/ 1381168 w 2656691"/>
              <a:gd name="connsiteY4199" fmla="*/ 2590190 h 3149653"/>
              <a:gd name="connsiteX4200" fmla="*/ 1378870 w 2656691"/>
              <a:gd name="connsiteY4200" fmla="*/ 2593634 h 3149653"/>
              <a:gd name="connsiteX4201" fmla="*/ 1383467 w 2656691"/>
              <a:gd name="connsiteY4201" fmla="*/ 2593634 h 3149653"/>
              <a:gd name="connsiteX4202" fmla="*/ 1381168 w 2656691"/>
              <a:gd name="connsiteY4202" fmla="*/ 2594782 h 3149653"/>
              <a:gd name="connsiteX4203" fmla="*/ 1380019 w 2656691"/>
              <a:gd name="connsiteY4203" fmla="*/ 2597079 h 3149653"/>
              <a:gd name="connsiteX4204" fmla="*/ 1386914 w 2656691"/>
              <a:gd name="connsiteY4204" fmla="*/ 2600523 h 3149653"/>
              <a:gd name="connsiteX4205" fmla="*/ 1390361 w 2656691"/>
              <a:gd name="connsiteY4205" fmla="*/ 2599375 h 3149653"/>
              <a:gd name="connsiteX4206" fmla="*/ 1392660 w 2656691"/>
              <a:gd name="connsiteY4206" fmla="*/ 2600523 h 3149653"/>
              <a:gd name="connsiteX4207" fmla="*/ 1392660 w 2656691"/>
              <a:gd name="connsiteY4207" fmla="*/ 2603967 h 3149653"/>
              <a:gd name="connsiteX4208" fmla="*/ 1384616 w 2656691"/>
              <a:gd name="connsiteY4208" fmla="*/ 2599375 h 3149653"/>
              <a:gd name="connsiteX4209" fmla="*/ 1383467 w 2656691"/>
              <a:gd name="connsiteY4209" fmla="*/ 2600523 h 3149653"/>
              <a:gd name="connsiteX4210" fmla="*/ 1397256 w 2656691"/>
              <a:gd name="connsiteY4210" fmla="*/ 2614301 h 3149653"/>
              <a:gd name="connsiteX4211" fmla="*/ 1396107 w 2656691"/>
              <a:gd name="connsiteY4211" fmla="*/ 2617745 h 3149653"/>
              <a:gd name="connsiteX4212" fmla="*/ 1384616 w 2656691"/>
              <a:gd name="connsiteY4212" fmla="*/ 2613152 h 3149653"/>
              <a:gd name="connsiteX4213" fmla="*/ 1383467 w 2656691"/>
              <a:gd name="connsiteY4213" fmla="*/ 2614301 h 3149653"/>
              <a:gd name="connsiteX4214" fmla="*/ 1393809 w 2656691"/>
              <a:gd name="connsiteY4214" fmla="*/ 2624634 h 3149653"/>
              <a:gd name="connsiteX4215" fmla="*/ 1399554 w 2656691"/>
              <a:gd name="connsiteY4215" fmla="*/ 2634967 h 3149653"/>
              <a:gd name="connsiteX4216" fmla="*/ 1400703 w 2656691"/>
              <a:gd name="connsiteY4216" fmla="*/ 2637263 h 3149653"/>
              <a:gd name="connsiteX4217" fmla="*/ 1397256 w 2656691"/>
              <a:gd name="connsiteY4217" fmla="*/ 2637263 h 3149653"/>
              <a:gd name="connsiteX4218" fmla="*/ 1397256 w 2656691"/>
              <a:gd name="connsiteY4218" fmla="*/ 2641856 h 3149653"/>
              <a:gd name="connsiteX4219" fmla="*/ 1399554 w 2656691"/>
              <a:gd name="connsiteY4219" fmla="*/ 2641856 h 3149653"/>
              <a:gd name="connsiteX4220" fmla="*/ 1398405 w 2656691"/>
              <a:gd name="connsiteY4220" fmla="*/ 2640708 h 3149653"/>
              <a:gd name="connsiteX4221" fmla="*/ 1404151 w 2656691"/>
              <a:gd name="connsiteY4221" fmla="*/ 2643004 h 3149653"/>
              <a:gd name="connsiteX4222" fmla="*/ 1399554 w 2656691"/>
              <a:gd name="connsiteY4222" fmla="*/ 2655633 h 3149653"/>
              <a:gd name="connsiteX4223" fmla="*/ 1396107 w 2656691"/>
              <a:gd name="connsiteY4223" fmla="*/ 2660226 h 3149653"/>
              <a:gd name="connsiteX4224" fmla="*/ 1376572 w 2656691"/>
              <a:gd name="connsiteY4224" fmla="*/ 2653337 h 3149653"/>
              <a:gd name="connsiteX4225" fmla="*/ 1380019 w 2656691"/>
              <a:gd name="connsiteY4225" fmla="*/ 2653337 h 3149653"/>
              <a:gd name="connsiteX4226" fmla="*/ 1376572 w 2656691"/>
              <a:gd name="connsiteY4226" fmla="*/ 2647596 h 3149653"/>
              <a:gd name="connsiteX4227" fmla="*/ 1362782 w 2656691"/>
              <a:gd name="connsiteY4227" fmla="*/ 2636115 h 3149653"/>
              <a:gd name="connsiteX4228" fmla="*/ 1355888 w 2656691"/>
              <a:gd name="connsiteY4228" fmla="*/ 2624634 h 3149653"/>
              <a:gd name="connsiteX4229" fmla="*/ 1355888 w 2656691"/>
              <a:gd name="connsiteY4229" fmla="*/ 2628078 h 3149653"/>
              <a:gd name="connsiteX4230" fmla="*/ 1350142 w 2656691"/>
              <a:gd name="connsiteY4230" fmla="*/ 2622338 h 3149653"/>
              <a:gd name="connsiteX4231" fmla="*/ 1348993 w 2656691"/>
              <a:gd name="connsiteY4231" fmla="*/ 2616597 h 3149653"/>
              <a:gd name="connsiteX4232" fmla="*/ 1344396 w 2656691"/>
              <a:gd name="connsiteY4232" fmla="*/ 2615449 h 3149653"/>
              <a:gd name="connsiteX4233" fmla="*/ 1346695 w 2656691"/>
              <a:gd name="connsiteY4233" fmla="*/ 2613152 h 3149653"/>
              <a:gd name="connsiteX4234" fmla="*/ 1343424 w 2656691"/>
              <a:gd name="connsiteY4234" fmla="*/ 2609885 h 3149653"/>
              <a:gd name="connsiteX4235" fmla="*/ 1344396 w 2656691"/>
              <a:gd name="connsiteY4235" fmla="*/ 2609708 h 3149653"/>
              <a:gd name="connsiteX4236" fmla="*/ 1339800 w 2656691"/>
              <a:gd name="connsiteY4236" fmla="*/ 2607412 h 3149653"/>
              <a:gd name="connsiteX4237" fmla="*/ 1334054 w 2656691"/>
              <a:gd name="connsiteY4237" fmla="*/ 2594782 h 3149653"/>
              <a:gd name="connsiteX4238" fmla="*/ 1322563 w 2656691"/>
              <a:gd name="connsiteY4238" fmla="*/ 2590190 h 3149653"/>
              <a:gd name="connsiteX4239" fmla="*/ 1317967 w 2656691"/>
              <a:gd name="connsiteY4239" fmla="*/ 2593634 h 3149653"/>
              <a:gd name="connsiteX4240" fmla="*/ 1320265 w 2656691"/>
              <a:gd name="connsiteY4240" fmla="*/ 2594782 h 3149653"/>
              <a:gd name="connsiteX4241" fmla="*/ 1323712 w 2656691"/>
              <a:gd name="connsiteY4241" fmla="*/ 2593634 h 3149653"/>
              <a:gd name="connsiteX4242" fmla="*/ 1327160 w 2656691"/>
              <a:gd name="connsiteY4242" fmla="*/ 2600523 h 3149653"/>
              <a:gd name="connsiteX4243" fmla="*/ 1326011 w 2656691"/>
              <a:gd name="connsiteY4243" fmla="*/ 2601671 h 3149653"/>
              <a:gd name="connsiteX4244" fmla="*/ 1328309 w 2656691"/>
              <a:gd name="connsiteY4244" fmla="*/ 2603967 h 3149653"/>
              <a:gd name="connsiteX4245" fmla="*/ 1329458 w 2656691"/>
              <a:gd name="connsiteY4245" fmla="*/ 2603967 h 3149653"/>
              <a:gd name="connsiteX4246" fmla="*/ 1329458 w 2656691"/>
              <a:gd name="connsiteY4246" fmla="*/ 2606264 h 3149653"/>
              <a:gd name="connsiteX4247" fmla="*/ 1321414 w 2656691"/>
              <a:gd name="connsiteY4247" fmla="*/ 2603967 h 3149653"/>
              <a:gd name="connsiteX4248" fmla="*/ 1327160 w 2656691"/>
              <a:gd name="connsiteY4248" fmla="*/ 2610856 h 3149653"/>
              <a:gd name="connsiteX4249" fmla="*/ 1324861 w 2656691"/>
              <a:gd name="connsiteY4249" fmla="*/ 2612004 h 3149653"/>
              <a:gd name="connsiteX4250" fmla="*/ 1326011 w 2656691"/>
              <a:gd name="connsiteY4250" fmla="*/ 2617745 h 3149653"/>
              <a:gd name="connsiteX4251" fmla="*/ 1322563 w 2656691"/>
              <a:gd name="connsiteY4251" fmla="*/ 2617745 h 3149653"/>
              <a:gd name="connsiteX4252" fmla="*/ 1323712 w 2656691"/>
              <a:gd name="connsiteY4252" fmla="*/ 2623486 h 3149653"/>
              <a:gd name="connsiteX4253" fmla="*/ 1324861 w 2656691"/>
              <a:gd name="connsiteY4253" fmla="*/ 2623486 h 3149653"/>
              <a:gd name="connsiteX4254" fmla="*/ 1326011 w 2656691"/>
              <a:gd name="connsiteY4254" fmla="*/ 2629226 h 3149653"/>
              <a:gd name="connsiteX4255" fmla="*/ 1323712 w 2656691"/>
              <a:gd name="connsiteY4255" fmla="*/ 2637263 h 3149653"/>
              <a:gd name="connsiteX4256" fmla="*/ 1304177 w 2656691"/>
              <a:gd name="connsiteY4256" fmla="*/ 2615449 h 3149653"/>
              <a:gd name="connsiteX4257" fmla="*/ 1298432 w 2656691"/>
              <a:gd name="connsiteY4257" fmla="*/ 2609708 h 3149653"/>
              <a:gd name="connsiteX4258" fmla="*/ 1291537 w 2656691"/>
              <a:gd name="connsiteY4258" fmla="*/ 2602819 h 3149653"/>
              <a:gd name="connsiteX4259" fmla="*/ 1298432 w 2656691"/>
              <a:gd name="connsiteY4259" fmla="*/ 2607412 h 3149653"/>
              <a:gd name="connsiteX4260" fmla="*/ 1289239 w 2656691"/>
              <a:gd name="connsiteY4260" fmla="*/ 2599375 h 3149653"/>
              <a:gd name="connsiteX4261" fmla="*/ 1284642 w 2656691"/>
              <a:gd name="connsiteY4261" fmla="*/ 2598227 h 3149653"/>
              <a:gd name="connsiteX4262" fmla="*/ 1290388 w 2656691"/>
              <a:gd name="connsiteY4262" fmla="*/ 2599375 h 3149653"/>
              <a:gd name="connsiteX4263" fmla="*/ 1281195 w 2656691"/>
              <a:gd name="connsiteY4263" fmla="*/ 2595930 h 3149653"/>
              <a:gd name="connsiteX4264" fmla="*/ 1282344 w 2656691"/>
              <a:gd name="connsiteY4264" fmla="*/ 2593634 h 3149653"/>
              <a:gd name="connsiteX4265" fmla="*/ 1281195 w 2656691"/>
              <a:gd name="connsiteY4265" fmla="*/ 2590190 h 3149653"/>
              <a:gd name="connsiteX4266" fmla="*/ 1275449 w 2656691"/>
              <a:gd name="connsiteY4266" fmla="*/ 2590190 h 3149653"/>
              <a:gd name="connsiteX4267" fmla="*/ 1276598 w 2656691"/>
              <a:gd name="connsiteY4267" fmla="*/ 2591338 h 3149653"/>
              <a:gd name="connsiteX4268" fmla="*/ 1278897 w 2656691"/>
              <a:gd name="connsiteY4268" fmla="*/ 2591338 h 3149653"/>
              <a:gd name="connsiteX4269" fmla="*/ 1281195 w 2656691"/>
              <a:gd name="connsiteY4269" fmla="*/ 2593634 h 3149653"/>
              <a:gd name="connsiteX4270" fmla="*/ 1276598 w 2656691"/>
              <a:gd name="connsiteY4270" fmla="*/ 2592486 h 3149653"/>
              <a:gd name="connsiteX4271" fmla="*/ 1275449 w 2656691"/>
              <a:gd name="connsiteY4271" fmla="*/ 2595930 h 3149653"/>
              <a:gd name="connsiteX4272" fmla="*/ 1269704 w 2656691"/>
              <a:gd name="connsiteY4272" fmla="*/ 2595930 h 3149653"/>
              <a:gd name="connsiteX4273" fmla="*/ 1278897 w 2656691"/>
              <a:gd name="connsiteY4273" fmla="*/ 2600523 h 3149653"/>
              <a:gd name="connsiteX4274" fmla="*/ 1281195 w 2656691"/>
              <a:gd name="connsiteY4274" fmla="*/ 2603967 h 3149653"/>
              <a:gd name="connsiteX4275" fmla="*/ 1283493 w 2656691"/>
              <a:gd name="connsiteY4275" fmla="*/ 2601671 h 3149653"/>
              <a:gd name="connsiteX4276" fmla="*/ 1283493 w 2656691"/>
              <a:gd name="connsiteY4276" fmla="*/ 2605116 h 3149653"/>
              <a:gd name="connsiteX4277" fmla="*/ 1290388 w 2656691"/>
              <a:gd name="connsiteY4277" fmla="*/ 2610856 h 3149653"/>
              <a:gd name="connsiteX4278" fmla="*/ 1296133 w 2656691"/>
              <a:gd name="connsiteY4278" fmla="*/ 2617745 h 3149653"/>
              <a:gd name="connsiteX4279" fmla="*/ 1304177 w 2656691"/>
              <a:gd name="connsiteY4279" fmla="*/ 2630374 h 3149653"/>
              <a:gd name="connsiteX4280" fmla="*/ 1294984 w 2656691"/>
              <a:gd name="connsiteY4280" fmla="*/ 2626930 h 3149653"/>
              <a:gd name="connsiteX4281" fmla="*/ 1299581 w 2656691"/>
              <a:gd name="connsiteY4281" fmla="*/ 2632671 h 3149653"/>
              <a:gd name="connsiteX4282" fmla="*/ 1297283 w 2656691"/>
              <a:gd name="connsiteY4282" fmla="*/ 2636115 h 3149653"/>
              <a:gd name="connsiteX4283" fmla="*/ 1301879 w 2656691"/>
              <a:gd name="connsiteY4283" fmla="*/ 2640708 h 3149653"/>
              <a:gd name="connsiteX4284" fmla="*/ 1301879 w 2656691"/>
              <a:gd name="connsiteY4284" fmla="*/ 2645300 h 3149653"/>
              <a:gd name="connsiteX4285" fmla="*/ 1299581 w 2656691"/>
              <a:gd name="connsiteY4285" fmla="*/ 2643004 h 3149653"/>
              <a:gd name="connsiteX4286" fmla="*/ 1297283 w 2656691"/>
              <a:gd name="connsiteY4286" fmla="*/ 2645300 h 3149653"/>
              <a:gd name="connsiteX4287" fmla="*/ 1288090 w 2656691"/>
              <a:gd name="connsiteY4287" fmla="*/ 2643004 h 3149653"/>
              <a:gd name="connsiteX4288" fmla="*/ 1280046 w 2656691"/>
              <a:gd name="connsiteY4288" fmla="*/ 2638411 h 3149653"/>
              <a:gd name="connsiteX4289" fmla="*/ 1268555 w 2656691"/>
              <a:gd name="connsiteY4289" fmla="*/ 2628078 h 3149653"/>
              <a:gd name="connsiteX4290" fmla="*/ 1253616 w 2656691"/>
              <a:gd name="connsiteY4290" fmla="*/ 2616597 h 3149653"/>
              <a:gd name="connsiteX4291" fmla="*/ 1240976 w 2656691"/>
              <a:gd name="connsiteY4291" fmla="*/ 2606264 h 3149653"/>
              <a:gd name="connsiteX4292" fmla="*/ 1243274 w 2656691"/>
              <a:gd name="connsiteY4292" fmla="*/ 2605116 h 3149653"/>
              <a:gd name="connsiteX4293" fmla="*/ 1237528 w 2656691"/>
              <a:gd name="connsiteY4293" fmla="*/ 2602819 h 3149653"/>
              <a:gd name="connsiteX4294" fmla="*/ 1239827 w 2656691"/>
              <a:gd name="connsiteY4294" fmla="*/ 2599375 h 3149653"/>
              <a:gd name="connsiteX4295" fmla="*/ 1220292 w 2656691"/>
              <a:gd name="connsiteY4295" fmla="*/ 2591338 h 3149653"/>
              <a:gd name="connsiteX4296" fmla="*/ 1214546 w 2656691"/>
              <a:gd name="connsiteY4296" fmla="*/ 2589042 h 3149653"/>
              <a:gd name="connsiteX4297" fmla="*/ 1208571 w 2656691"/>
              <a:gd name="connsiteY4297" fmla="*/ 2574116 h 3149653"/>
              <a:gd name="connsiteX4298" fmla="*/ 1208800 w 2656691"/>
              <a:gd name="connsiteY4298" fmla="*/ 2574116 h 3149653"/>
              <a:gd name="connsiteX4299" fmla="*/ 1207651 w 2656691"/>
              <a:gd name="connsiteY4299" fmla="*/ 2571820 h 3149653"/>
              <a:gd name="connsiteX4300" fmla="*/ 1208571 w 2656691"/>
              <a:gd name="connsiteY4300" fmla="*/ 2574116 h 3149653"/>
              <a:gd name="connsiteX4301" fmla="*/ 1203055 w 2656691"/>
              <a:gd name="connsiteY4301" fmla="*/ 2574116 h 3149653"/>
              <a:gd name="connsiteX4302" fmla="*/ 1200757 w 2656691"/>
              <a:gd name="connsiteY4302" fmla="*/ 2571820 h 3149653"/>
              <a:gd name="connsiteX4303" fmla="*/ 1200757 w 2656691"/>
              <a:gd name="connsiteY4303" fmla="*/ 2568375 h 3149653"/>
              <a:gd name="connsiteX4304" fmla="*/ 1196160 w 2656691"/>
              <a:gd name="connsiteY4304" fmla="*/ 2568375 h 3149653"/>
              <a:gd name="connsiteX4305" fmla="*/ 1184669 w 2656691"/>
              <a:gd name="connsiteY4305" fmla="*/ 2550005 h 3149653"/>
              <a:gd name="connsiteX4306" fmla="*/ 1180072 w 2656691"/>
              <a:gd name="connsiteY4306" fmla="*/ 2545413 h 3149653"/>
              <a:gd name="connsiteX4307" fmla="*/ 1169730 w 2656691"/>
              <a:gd name="connsiteY4307" fmla="*/ 2546561 h 3149653"/>
              <a:gd name="connsiteX4308" fmla="*/ 1162836 w 2656691"/>
              <a:gd name="connsiteY4308" fmla="*/ 2533931 h 3149653"/>
              <a:gd name="connsiteX4309" fmla="*/ 1152493 w 2656691"/>
              <a:gd name="connsiteY4309" fmla="*/ 2524746 h 3149653"/>
              <a:gd name="connsiteX4310" fmla="*/ 1143301 w 2656691"/>
              <a:gd name="connsiteY4310" fmla="*/ 2517857 h 3149653"/>
              <a:gd name="connsiteX4311" fmla="*/ 1130660 w 2656691"/>
              <a:gd name="connsiteY4311" fmla="*/ 2507524 h 3149653"/>
              <a:gd name="connsiteX4312" fmla="*/ 1119169 w 2656691"/>
              <a:gd name="connsiteY4312" fmla="*/ 2501783 h 3149653"/>
              <a:gd name="connsiteX4313" fmla="*/ 1120318 w 2656691"/>
              <a:gd name="connsiteY4313" fmla="*/ 2499487 h 3149653"/>
              <a:gd name="connsiteX4314" fmla="*/ 1112274 w 2656691"/>
              <a:gd name="connsiteY4314" fmla="*/ 2496043 h 3149653"/>
              <a:gd name="connsiteX4315" fmla="*/ 1115722 w 2656691"/>
              <a:gd name="connsiteY4315" fmla="*/ 2496043 h 3149653"/>
              <a:gd name="connsiteX4316" fmla="*/ 1111020 w 2656691"/>
              <a:gd name="connsiteY4316" fmla="*/ 2491815 h 3149653"/>
              <a:gd name="connsiteX4317" fmla="*/ 1115722 w 2656691"/>
              <a:gd name="connsiteY4317" fmla="*/ 2492598 h 3149653"/>
              <a:gd name="connsiteX4318" fmla="*/ 1116736 w 2656691"/>
              <a:gd name="connsiteY4318" fmla="*/ 2490572 h 3149653"/>
              <a:gd name="connsiteX4319" fmla="*/ 1117377 w 2656691"/>
              <a:gd name="connsiteY4319" fmla="*/ 2490847 h 3149653"/>
              <a:gd name="connsiteX4320" fmla="*/ 1118738 w 2656691"/>
              <a:gd name="connsiteY4320" fmla="*/ 2492312 h 3149653"/>
              <a:gd name="connsiteX4321" fmla="*/ 1121467 w 2656691"/>
              <a:gd name="connsiteY4321" fmla="*/ 2492598 h 3149653"/>
              <a:gd name="connsiteX4322" fmla="*/ 1117377 w 2656691"/>
              <a:gd name="connsiteY4322" fmla="*/ 2490847 h 3149653"/>
              <a:gd name="connsiteX4323" fmla="*/ 1116871 w 2656691"/>
              <a:gd name="connsiteY4323" fmla="*/ 2490302 h 3149653"/>
              <a:gd name="connsiteX4324" fmla="*/ 1116736 w 2656691"/>
              <a:gd name="connsiteY4324" fmla="*/ 2490572 h 3149653"/>
              <a:gd name="connsiteX4325" fmla="*/ 1113423 w 2656691"/>
              <a:gd name="connsiteY4325" fmla="*/ 2489154 h 3149653"/>
              <a:gd name="connsiteX4326" fmla="*/ 1103081 w 2656691"/>
              <a:gd name="connsiteY4326" fmla="*/ 2475376 h 3149653"/>
              <a:gd name="connsiteX4327" fmla="*/ 1098485 w 2656691"/>
              <a:gd name="connsiteY4327" fmla="*/ 2475376 h 3149653"/>
              <a:gd name="connsiteX4328" fmla="*/ 1098485 w 2656691"/>
              <a:gd name="connsiteY4328" fmla="*/ 2473080 h 3149653"/>
              <a:gd name="connsiteX4329" fmla="*/ 1100783 w 2656691"/>
              <a:gd name="connsiteY4329" fmla="*/ 2471932 h 3149653"/>
              <a:gd name="connsiteX4330" fmla="*/ 1093888 w 2656691"/>
              <a:gd name="connsiteY4330" fmla="*/ 2467339 h 3149653"/>
              <a:gd name="connsiteX4331" fmla="*/ 1092739 w 2656691"/>
              <a:gd name="connsiteY4331" fmla="*/ 2469636 h 3149653"/>
              <a:gd name="connsiteX4332" fmla="*/ 1091590 w 2656691"/>
              <a:gd name="connsiteY4332" fmla="*/ 2467339 h 3149653"/>
              <a:gd name="connsiteX4333" fmla="*/ 1092739 w 2656691"/>
              <a:gd name="connsiteY4333" fmla="*/ 2463895 h 3149653"/>
              <a:gd name="connsiteX4334" fmla="*/ 1085845 w 2656691"/>
              <a:gd name="connsiteY4334" fmla="*/ 2461599 h 3149653"/>
              <a:gd name="connsiteX4335" fmla="*/ 1084695 w 2656691"/>
              <a:gd name="connsiteY4335" fmla="*/ 2462747 h 3149653"/>
              <a:gd name="connsiteX4336" fmla="*/ 1085845 w 2656691"/>
              <a:gd name="connsiteY4336" fmla="*/ 2460451 h 3149653"/>
              <a:gd name="connsiteX4337" fmla="*/ 1074353 w 2656691"/>
              <a:gd name="connsiteY4337" fmla="*/ 2452414 h 3149653"/>
              <a:gd name="connsiteX4338" fmla="*/ 1077801 w 2656691"/>
              <a:gd name="connsiteY4338" fmla="*/ 2452414 h 3149653"/>
              <a:gd name="connsiteX4339" fmla="*/ 1073204 w 2656691"/>
              <a:gd name="connsiteY4339" fmla="*/ 2450117 h 3149653"/>
              <a:gd name="connsiteX4340" fmla="*/ 1074353 w 2656691"/>
              <a:gd name="connsiteY4340" fmla="*/ 2448969 h 3149653"/>
              <a:gd name="connsiteX4341" fmla="*/ 1072055 w 2656691"/>
              <a:gd name="connsiteY4341" fmla="*/ 2446673 h 3149653"/>
              <a:gd name="connsiteX4342" fmla="*/ 1070906 w 2656691"/>
              <a:gd name="connsiteY4342" fmla="*/ 2447821 h 3149653"/>
              <a:gd name="connsiteX4343" fmla="*/ 1067459 w 2656691"/>
              <a:gd name="connsiteY4343" fmla="*/ 2446673 h 3149653"/>
              <a:gd name="connsiteX4344" fmla="*/ 1069757 w 2656691"/>
              <a:gd name="connsiteY4344" fmla="*/ 2444377 h 3149653"/>
              <a:gd name="connsiteX4345" fmla="*/ 1060564 w 2656691"/>
              <a:gd name="connsiteY4345" fmla="*/ 2436340 h 3149653"/>
              <a:gd name="connsiteX4346" fmla="*/ 1059415 w 2656691"/>
              <a:gd name="connsiteY4346" fmla="*/ 2434044 h 3149653"/>
              <a:gd name="connsiteX4347" fmla="*/ 1060564 w 2656691"/>
              <a:gd name="connsiteY4347" fmla="*/ 2431747 h 3149653"/>
              <a:gd name="connsiteX4348" fmla="*/ 1055967 w 2656691"/>
              <a:gd name="connsiteY4348" fmla="*/ 2427155 h 3149653"/>
              <a:gd name="connsiteX4349" fmla="*/ 1053669 w 2656691"/>
              <a:gd name="connsiteY4349" fmla="*/ 2427155 h 3149653"/>
              <a:gd name="connsiteX4350" fmla="*/ 1043327 w 2656691"/>
              <a:gd name="connsiteY4350" fmla="*/ 2411081 h 3149653"/>
              <a:gd name="connsiteX4351" fmla="*/ 1030687 w 2656691"/>
              <a:gd name="connsiteY4351" fmla="*/ 2396155 h 3149653"/>
              <a:gd name="connsiteX4352" fmla="*/ 1024941 w 2656691"/>
              <a:gd name="connsiteY4352" fmla="*/ 2390415 h 3149653"/>
              <a:gd name="connsiteX4353" fmla="*/ 1022643 w 2656691"/>
              <a:gd name="connsiteY4353" fmla="*/ 2390415 h 3149653"/>
              <a:gd name="connsiteX4354" fmla="*/ 1018047 w 2656691"/>
              <a:gd name="connsiteY4354" fmla="*/ 2385822 h 3149653"/>
              <a:gd name="connsiteX4355" fmla="*/ 1015748 w 2656691"/>
              <a:gd name="connsiteY4355" fmla="*/ 2384674 h 3149653"/>
              <a:gd name="connsiteX4356" fmla="*/ 1000810 w 2656691"/>
              <a:gd name="connsiteY4356" fmla="*/ 2367452 h 3149653"/>
              <a:gd name="connsiteX4357" fmla="*/ 999661 w 2656691"/>
              <a:gd name="connsiteY4357" fmla="*/ 2367452 h 3149653"/>
              <a:gd name="connsiteX4358" fmla="*/ 938757 w 2656691"/>
              <a:gd name="connsiteY4358" fmla="*/ 2311193 h 3149653"/>
              <a:gd name="connsiteX4359" fmla="*/ 876705 w 2656691"/>
              <a:gd name="connsiteY4359" fmla="*/ 2254935 h 3149653"/>
              <a:gd name="connsiteX4360" fmla="*/ 874407 w 2656691"/>
              <a:gd name="connsiteY4360" fmla="*/ 2253787 h 3149653"/>
              <a:gd name="connsiteX4361" fmla="*/ 875556 w 2656691"/>
              <a:gd name="connsiteY4361" fmla="*/ 2253787 h 3149653"/>
              <a:gd name="connsiteX4362" fmla="*/ 873257 w 2656691"/>
              <a:gd name="connsiteY4362" fmla="*/ 2252638 h 3149653"/>
              <a:gd name="connsiteX4363" fmla="*/ 873257 w 2656691"/>
              <a:gd name="connsiteY4363" fmla="*/ 2250342 h 3149653"/>
              <a:gd name="connsiteX4364" fmla="*/ 856021 w 2656691"/>
              <a:gd name="connsiteY4364" fmla="*/ 2237713 h 3149653"/>
              <a:gd name="connsiteX4365" fmla="*/ 857170 w 2656691"/>
              <a:gd name="connsiteY4365" fmla="*/ 2236565 h 3149653"/>
              <a:gd name="connsiteX4366" fmla="*/ 854872 w 2656691"/>
              <a:gd name="connsiteY4366" fmla="*/ 2236565 h 3149653"/>
              <a:gd name="connsiteX4367" fmla="*/ 822696 w 2656691"/>
              <a:gd name="connsiteY4367" fmla="*/ 2207861 h 3149653"/>
              <a:gd name="connsiteX4368" fmla="*/ 808907 w 2656691"/>
              <a:gd name="connsiteY4368" fmla="*/ 2195232 h 3149653"/>
              <a:gd name="connsiteX4369" fmla="*/ 802012 w 2656691"/>
              <a:gd name="connsiteY4369" fmla="*/ 2191787 h 3149653"/>
              <a:gd name="connsiteX4370" fmla="*/ 795117 w 2656691"/>
              <a:gd name="connsiteY4370" fmla="*/ 2182602 h 3149653"/>
              <a:gd name="connsiteX4371" fmla="*/ 783626 w 2656691"/>
              <a:gd name="connsiteY4371" fmla="*/ 2174565 h 3149653"/>
              <a:gd name="connsiteX4372" fmla="*/ 773284 w 2656691"/>
              <a:gd name="connsiteY4372" fmla="*/ 2166528 h 3149653"/>
              <a:gd name="connsiteX4373" fmla="*/ 773284 w 2656691"/>
              <a:gd name="connsiteY4373" fmla="*/ 2164232 h 3149653"/>
              <a:gd name="connsiteX4374" fmla="*/ 756047 w 2656691"/>
              <a:gd name="connsiteY4374" fmla="*/ 2151603 h 3149653"/>
              <a:gd name="connsiteX4375" fmla="*/ 752600 w 2656691"/>
              <a:gd name="connsiteY4375" fmla="*/ 2145862 h 3149653"/>
              <a:gd name="connsiteX4376" fmla="*/ 750302 w 2656691"/>
              <a:gd name="connsiteY4376" fmla="*/ 2145862 h 3149653"/>
              <a:gd name="connsiteX4377" fmla="*/ 744556 w 2656691"/>
              <a:gd name="connsiteY4377" fmla="*/ 2140121 h 3149653"/>
              <a:gd name="connsiteX4378" fmla="*/ 733065 w 2656691"/>
              <a:gd name="connsiteY4378" fmla="*/ 2130936 h 3149653"/>
              <a:gd name="connsiteX4379" fmla="*/ 706635 w 2656691"/>
              <a:gd name="connsiteY4379" fmla="*/ 2104529 h 3149653"/>
              <a:gd name="connsiteX4380" fmla="*/ 705486 w 2656691"/>
              <a:gd name="connsiteY4380" fmla="*/ 2105677 h 3149653"/>
              <a:gd name="connsiteX4381" fmla="*/ 689398 w 2656691"/>
              <a:gd name="connsiteY4381" fmla="*/ 2091900 h 3149653"/>
              <a:gd name="connsiteX4382" fmla="*/ 689398 w 2656691"/>
              <a:gd name="connsiteY4382" fmla="*/ 2088455 h 3149653"/>
              <a:gd name="connsiteX4383" fmla="*/ 683653 w 2656691"/>
              <a:gd name="connsiteY4383" fmla="*/ 2082715 h 3149653"/>
              <a:gd name="connsiteX4384" fmla="*/ 682504 w 2656691"/>
              <a:gd name="connsiteY4384" fmla="*/ 2085011 h 3149653"/>
              <a:gd name="connsiteX4385" fmla="*/ 680205 w 2656691"/>
              <a:gd name="connsiteY4385" fmla="*/ 2079270 h 3149653"/>
              <a:gd name="connsiteX4386" fmla="*/ 665267 w 2656691"/>
              <a:gd name="connsiteY4386" fmla="*/ 2066641 h 3149653"/>
              <a:gd name="connsiteX4387" fmla="*/ 664118 w 2656691"/>
              <a:gd name="connsiteY4387" fmla="*/ 2067789 h 3149653"/>
              <a:gd name="connsiteX4388" fmla="*/ 645732 w 2656691"/>
              <a:gd name="connsiteY4388" fmla="*/ 2050567 h 3149653"/>
              <a:gd name="connsiteX4389" fmla="*/ 646881 w 2656691"/>
              <a:gd name="connsiteY4389" fmla="*/ 2047123 h 3149653"/>
              <a:gd name="connsiteX4390" fmla="*/ 641135 w 2656691"/>
              <a:gd name="connsiteY4390" fmla="*/ 2047123 h 3149653"/>
              <a:gd name="connsiteX4391" fmla="*/ 637688 w 2656691"/>
              <a:gd name="connsiteY4391" fmla="*/ 2040234 h 3149653"/>
              <a:gd name="connsiteX4392" fmla="*/ 626197 w 2656691"/>
              <a:gd name="connsiteY4392" fmla="*/ 2032197 h 3149653"/>
              <a:gd name="connsiteX4393" fmla="*/ 620451 w 2656691"/>
              <a:gd name="connsiteY4393" fmla="*/ 2024160 h 3149653"/>
              <a:gd name="connsiteX4394" fmla="*/ 618153 w 2656691"/>
              <a:gd name="connsiteY4394" fmla="*/ 2026456 h 3149653"/>
              <a:gd name="connsiteX4395" fmla="*/ 614706 w 2656691"/>
              <a:gd name="connsiteY4395" fmla="*/ 2024160 h 3149653"/>
              <a:gd name="connsiteX4396" fmla="*/ 607811 w 2656691"/>
              <a:gd name="connsiteY4396" fmla="*/ 2014975 h 3149653"/>
              <a:gd name="connsiteX4397" fmla="*/ 610109 w 2656691"/>
              <a:gd name="connsiteY4397" fmla="*/ 2011530 h 3149653"/>
              <a:gd name="connsiteX4398" fmla="*/ 598618 w 2656691"/>
              <a:gd name="connsiteY4398" fmla="*/ 2008086 h 3149653"/>
              <a:gd name="connsiteX4399" fmla="*/ 602065 w 2656691"/>
              <a:gd name="connsiteY4399" fmla="*/ 2006938 h 3149653"/>
              <a:gd name="connsiteX4400" fmla="*/ 603214 w 2656691"/>
              <a:gd name="connsiteY4400" fmla="*/ 2003494 h 3149653"/>
              <a:gd name="connsiteX4401" fmla="*/ 597469 w 2656691"/>
              <a:gd name="connsiteY4401" fmla="*/ 2001197 h 3149653"/>
              <a:gd name="connsiteX4402" fmla="*/ 599767 w 2656691"/>
              <a:gd name="connsiteY4402" fmla="*/ 2001197 h 3149653"/>
              <a:gd name="connsiteX4403" fmla="*/ 594021 w 2656691"/>
              <a:gd name="connsiteY4403" fmla="*/ 1998901 h 3149653"/>
              <a:gd name="connsiteX4404" fmla="*/ 594021 w 2656691"/>
              <a:gd name="connsiteY4404" fmla="*/ 1995457 h 3149653"/>
              <a:gd name="connsiteX4405" fmla="*/ 589425 w 2656691"/>
              <a:gd name="connsiteY4405" fmla="*/ 1995457 h 3149653"/>
              <a:gd name="connsiteX4406" fmla="*/ 582530 w 2656691"/>
              <a:gd name="connsiteY4406" fmla="*/ 1989716 h 3149653"/>
              <a:gd name="connsiteX4407" fmla="*/ 581381 w 2656691"/>
              <a:gd name="connsiteY4407" fmla="*/ 1993160 h 3149653"/>
              <a:gd name="connsiteX4408" fmla="*/ 581381 w 2656691"/>
              <a:gd name="connsiteY4408" fmla="*/ 1988568 h 3149653"/>
              <a:gd name="connsiteX4409" fmla="*/ 577934 w 2656691"/>
              <a:gd name="connsiteY4409" fmla="*/ 1988568 h 3149653"/>
              <a:gd name="connsiteX4410" fmla="*/ 580232 w 2656691"/>
              <a:gd name="connsiteY4410" fmla="*/ 1987420 h 3149653"/>
              <a:gd name="connsiteX4411" fmla="*/ 571039 w 2656691"/>
              <a:gd name="connsiteY4411" fmla="*/ 1979383 h 3149653"/>
              <a:gd name="connsiteX4412" fmla="*/ 562995 w 2656691"/>
              <a:gd name="connsiteY4412" fmla="*/ 1973642 h 3149653"/>
              <a:gd name="connsiteX4413" fmla="*/ 561846 w 2656691"/>
              <a:gd name="connsiteY4413" fmla="*/ 1972494 h 3149653"/>
              <a:gd name="connsiteX4414" fmla="*/ 564144 w 2656691"/>
              <a:gd name="connsiteY4414" fmla="*/ 1970198 h 3149653"/>
              <a:gd name="connsiteX4415" fmla="*/ 560697 w 2656691"/>
              <a:gd name="connsiteY4415" fmla="*/ 1970198 h 3149653"/>
              <a:gd name="connsiteX4416" fmla="*/ 561846 w 2656691"/>
              <a:gd name="connsiteY4416" fmla="*/ 1972494 h 3149653"/>
              <a:gd name="connsiteX4417" fmla="*/ 558399 w 2656691"/>
              <a:gd name="connsiteY4417" fmla="*/ 1969050 h 3149653"/>
              <a:gd name="connsiteX4418" fmla="*/ 557250 w 2656691"/>
              <a:gd name="connsiteY4418" fmla="*/ 1965605 h 3149653"/>
              <a:gd name="connsiteX4419" fmla="*/ 559548 w 2656691"/>
              <a:gd name="connsiteY4419" fmla="*/ 1964457 h 3149653"/>
              <a:gd name="connsiteX4420" fmla="*/ 551504 w 2656691"/>
              <a:gd name="connsiteY4420" fmla="*/ 1959864 h 3149653"/>
              <a:gd name="connsiteX4421" fmla="*/ 552653 w 2656691"/>
              <a:gd name="connsiteY4421" fmla="*/ 1957568 h 3149653"/>
              <a:gd name="connsiteX4422" fmla="*/ 550355 w 2656691"/>
              <a:gd name="connsiteY4422" fmla="*/ 1957568 h 3149653"/>
              <a:gd name="connsiteX4423" fmla="*/ 549206 w 2656691"/>
              <a:gd name="connsiteY4423" fmla="*/ 1958716 h 3149653"/>
              <a:gd name="connsiteX4424" fmla="*/ 546907 w 2656691"/>
              <a:gd name="connsiteY4424" fmla="*/ 1955272 h 3149653"/>
              <a:gd name="connsiteX4425" fmla="*/ 544609 w 2656691"/>
              <a:gd name="connsiteY4425" fmla="*/ 1956420 h 3149653"/>
              <a:gd name="connsiteX4426" fmla="*/ 543460 w 2656691"/>
              <a:gd name="connsiteY4426" fmla="*/ 1951828 h 3149653"/>
              <a:gd name="connsiteX4427" fmla="*/ 545758 w 2656691"/>
              <a:gd name="connsiteY4427" fmla="*/ 1949531 h 3149653"/>
              <a:gd name="connsiteX4428" fmla="*/ 541162 w 2656691"/>
              <a:gd name="connsiteY4428" fmla="*/ 1948383 h 3149653"/>
              <a:gd name="connsiteX4429" fmla="*/ 537714 w 2656691"/>
              <a:gd name="connsiteY4429" fmla="*/ 1948383 h 3149653"/>
              <a:gd name="connsiteX4430" fmla="*/ 541162 w 2656691"/>
              <a:gd name="connsiteY4430" fmla="*/ 1946087 h 3149653"/>
              <a:gd name="connsiteX4431" fmla="*/ 538864 w 2656691"/>
              <a:gd name="connsiteY4431" fmla="*/ 1946087 h 3149653"/>
              <a:gd name="connsiteX4432" fmla="*/ 534267 w 2656691"/>
              <a:gd name="connsiteY4432" fmla="*/ 1938050 h 3149653"/>
              <a:gd name="connsiteX4433" fmla="*/ 533118 w 2656691"/>
              <a:gd name="connsiteY4433" fmla="*/ 1940346 h 3149653"/>
              <a:gd name="connsiteX4434" fmla="*/ 530820 w 2656691"/>
              <a:gd name="connsiteY4434" fmla="*/ 1939198 h 3149653"/>
              <a:gd name="connsiteX4435" fmla="*/ 530820 w 2656691"/>
              <a:gd name="connsiteY4435" fmla="*/ 1935754 h 3149653"/>
              <a:gd name="connsiteX4436" fmla="*/ 534267 w 2656691"/>
              <a:gd name="connsiteY4436" fmla="*/ 1932309 h 3149653"/>
              <a:gd name="connsiteX4437" fmla="*/ 537714 w 2656691"/>
              <a:gd name="connsiteY4437" fmla="*/ 1935754 h 3149653"/>
              <a:gd name="connsiteX4438" fmla="*/ 538864 w 2656691"/>
              <a:gd name="connsiteY4438" fmla="*/ 1941494 h 3149653"/>
              <a:gd name="connsiteX4439" fmla="*/ 542311 w 2656691"/>
              <a:gd name="connsiteY4439" fmla="*/ 1940346 h 3149653"/>
              <a:gd name="connsiteX4440" fmla="*/ 541162 w 2656691"/>
              <a:gd name="connsiteY4440" fmla="*/ 1941494 h 3149653"/>
              <a:gd name="connsiteX4441" fmla="*/ 542311 w 2656691"/>
              <a:gd name="connsiteY4441" fmla="*/ 1943791 h 3149653"/>
              <a:gd name="connsiteX4442" fmla="*/ 545758 w 2656691"/>
              <a:gd name="connsiteY4442" fmla="*/ 1940346 h 3149653"/>
              <a:gd name="connsiteX4443" fmla="*/ 543460 w 2656691"/>
              <a:gd name="connsiteY4443" fmla="*/ 1944939 h 3149653"/>
              <a:gd name="connsiteX4444" fmla="*/ 548057 w 2656691"/>
              <a:gd name="connsiteY4444" fmla="*/ 1947235 h 3149653"/>
              <a:gd name="connsiteX4445" fmla="*/ 549206 w 2656691"/>
              <a:gd name="connsiteY4445" fmla="*/ 1942642 h 3149653"/>
              <a:gd name="connsiteX4446" fmla="*/ 548057 w 2656691"/>
              <a:gd name="connsiteY4446" fmla="*/ 1948383 h 3149653"/>
              <a:gd name="connsiteX4447" fmla="*/ 557250 w 2656691"/>
              <a:gd name="connsiteY4447" fmla="*/ 1952976 h 3149653"/>
              <a:gd name="connsiteX4448" fmla="*/ 558399 w 2656691"/>
              <a:gd name="connsiteY4448" fmla="*/ 1951828 h 3149653"/>
              <a:gd name="connsiteX4449" fmla="*/ 557250 w 2656691"/>
              <a:gd name="connsiteY4449" fmla="*/ 1950679 h 3149653"/>
              <a:gd name="connsiteX4450" fmla="*/ 559548 w 2656691"/>
              <a:gd name="connsiteY4450" fmla="*/ 1954124 h 3149653"/>
              <a:gd name="connsiteX4451" fmla="*/ 561846 w 2656691"/>
              <a:gd name="connsiteY4451" fmla="*/ 1952976 h 3149653"/>
              <a:gd name="connsiteX4452" fmla="*/ 560697 w 2656691"/>
              <a:gd name="connsiteY4452" fmla="*/ 1957568 h 3149653"/>
              <a:gd name="connsiteX4453" fmla="*/ 572188 w 2656691"/>
              <a:gd name="connsiteY4453" fmla="*/ 1961013 h 3149653"/>
              <a:gd name="connsiteX4454" fmla="*/ 571039 w 2656691"/>
              <a:gd name="connsiteY4454" fmla="*/ 1964457 h 3149653"/>
              <a:gd name="connsiteX4455" fmla="*/ 577934 w 2656691"/>
              <a:gd name="connsiteY4455" fmla="*/ 1967901 h 3149653"/>
              <a:gd name="connsiteX4456" fmla="*/ 575635 w 2656691"/>
              <a:gd name="connsiteY4456" fmla="*/ 1970198 h 3149653"/>
              <a:gd name="connsiteX4457" fmla="*/ 579083 w 2656691"/>
              <a:gd name="connsiteY4457" fmla="*/ 1970198 h 3149653"/>
              <a:gd name="connsiteX4458" fmla="*/ 579083 w 2656691"/>
              <a:gd name="connsiteY4458" fmla="*/ 1967901 h 3149653"/>
              <a:gd name="connsiteX4459" fmla="*/ 581381 w 2656691"/>
              <a:gd name="connsiteY4459" fmla="*/ 1970198 h 3149653"/>
              <a:gd name="connsiteX4460" fmla="*/ 579083 w 2656691"/>
              <a:gd name="connsiteY4460" fmla="*/ 1973642 h 3149653"/>
              <a:gd name="connsiteX4461" fmla="*/ 587127 w 2656691"/>
              <a:gd name="connsiteY4461" fmla="*/ 1977086 h 3149653"/>
              <a:gd name="connsiteX4462" fmla="*/ 587127 w 2656691"/>
              <a:gd name="connsiteY4462" fmla="*/ 1979383 h 3149653"/>
              <a:gd name="connsiteX4463" fmla="*/ 589425 w 2656691"/>
              <a:gd name="connsiteY4463" fmla="*/ 1978235 h 3149653"/>
              <a:gd name="connsiteX4464" fmla="*/ 589425 w 2656691"/>
              <a:gd name="connsiteY4464" fmla="*/ 1977086 h 3149653"/>
              <a:gd name="connsiteX4465" fmla="*/ 592872 w 2656691"/>
              <a:gd name="connsiteY4465" fmla="*/ 1982827 h 3149653"/>
              <a:gd name="connsiteX4466" fmla="*/ 594021 w 2656691"/>
              <a:gd name="connsiteY4466" fmla="*/ 1981679 h 3149653"/>
              <a:gd name="connsiteX4467" fmla="*/ 594021 w 2656691"/>
              <a:gd name="connsiteY4467" fmla="*/ 1979383 h 3149653"/>
              <a:gd name="connsiteX4468" fmla="*/ 605513 w 2656691"/>
              <a:gd name="connsiteY4468" fmla="*/ 1987420 h 3149653"/>
              <a:gd name="connsiteX4469" fmla="*/ 604363 w 2656691"/>
              <a:gd name="connsiteY4469" fmla="*/ 1988568 h 3149653"/>
              <a:gd name="connsiteX4470" fmla="*/ 610109 w 2656691"/>
              <a:gd name="connsiteY4470" fmla="*/ 1995457 h 3149653"/>
              <a:gd name="connsiteX4471" fmla="*/ 619302 w 2656691"/>
              <a:gd name="connsiteY4471" fmla="*/ 2000049 h 3149653"/>
              <a:gd name="connsiteX4472" fmla="*/ 621600 w 2656691"/>
              <a:gd name="connsiteY4472" fmla="*/ 2005790 h 3149653"/>
              <a:gd name="connsiteX4473" fmla="*/ 626197 w 2656691"/>
              <a:gd name="connsiteY4473" fmla="*/ 2006938 h 3149653"/>
              <a:gd name="connsiteX4474" fmla="*/ 631942 w 2656691"/>
              <a:gd name="connsiteY4474" fmla="*/ 2010382 h 3149653"/>
              <a:gd name="connsiteX4475" fmla="*/ 630793 w 2656691"/>
              <a:gd name="connsiteY4475" fmla="*/ 2013827 h 3149653"/>
              <a:gd name="connsiteX4476" fmla="*/ 633091 w 2656691"/>
              <a:gd name="connsiteY4476" fmla="*/ 2016123 h 3149653"/>
              <a:gd name="connsiteX4477" fmla="*/ 636539 w 2656691"/>
              <a:gd name="connsiteY4477" fmla="*/ 2014975 h 3149653"/>
              <a:gd name="connsiteX4478" fmla="*/ 633091 w 2656691"/>
              <a:gd name="connsiteY4478" fmla="*/ 2017271 h 3149653"/>
              <a:gd name="connsiteX4479" fmla="*/ 638837 w 2656691"/>
              <a:gd name="connsiteY4479" fmla="*/ 2017271 h 3149653"/>
              <a:gd name="connsiteX4480" fmla="*/ 637688 w 2656691"/>
              <a:gd name="connsiteY4480" fmla="*/ 2020716 h 3149653"/>
              <a:gd name="connsiteX4481" fmla="*/ 644583 w 2656691"/>
              <a:gd name="connsiteY4481" fmla="*/ 2020716 h 3149653"/>
              <a:gd name="connsiteX4482" fmla="*/ 645732 w 2656691"/>
              <a:gd name="connsiteY4482" fmla="*/ 2018419 h 3149653"/>
              <a:gd name="connsiteX4483" fmla="*/ 645732 w 2656691"/>
              <a:gd name="connsiteY4483" fmla="*/ 2019567 h 3149653"/>
              <a:gd name="connsiteX4484" fmla="*/ 646881 w 2656691"/>
              <a:gd name="connsiteY4484" fmla="*/ 2017271 h 3149653"/>
              <a:gd name="connsiteX4485" fmla="*/ 651477 w 2656691"/>
              <a:gd name="connsiteY4485" fmla="*/ 2021864 h 3149653"/>
              <a:gd name="connsiteX4486" fmla="*/ 648030 w 2656691"/>
              <a:gd name="connsiteY4486" fmla="*/ 2023012 h 3149653"/>
              <a:gd name="connsiteX4487" fmla="*/ 644583 w 2656691"/>
              <a:gd name="connsiteY4487" fmla="*/ 2023012 h 3149653"/>
              <a:gd name="connsiteX4488" fmla="*/ 645732 w 2656691"/>
              <a:gd name="connsiteY4488" fmla="*/ 2026456 h 3149653"/>
              <a:gd name="connsiteX4489" fmla="*/ 650328 w 2656691"/>
              <a:gd name="connsiteY4489" fmla="*/ 2026456 h 3149653"/>
              <a:gd name="connsiteX4490" fmla="*/ 649179 w 2656691"/>
              <a:gd name="connsiteY4490" fmla="*/ 2025308 h 3149653"/>
              <a:gd name="connsiteX4491" fmla="*/ 651477 w 2656691"/>
              <a:gd name="connsiteY4491" fmla="*/ 2021864 h 3149653"/>
              <a:gd name="connsiteX4492" fmla="*/ 653776 w 2656691"/>
              <a:gd name="connsiteY4492" fmla="*/ 2024160 h 3149653"/>
              <a:gd name="connsiteX4493" fmla="*/ 651477 w 2656691"/>
              <a:gd name="connsiteY4493" fmla="*/ 2025308 h 3149653"/>
              <a:gd name="connsiteX4494" fmla="*/ 652626 w 2656691"/>
              <a:gd name="connsiteY4494" fmla="*/ 2026456 h 3149653"/>
              <a:gd name="connsiteX4495" fmla="*/ 654925 w 2656691"/>
              <a:gd name="connsiteY4495" fmla="*/ 2024160 h 3149653"/>
              <a:gd name="connsiteX4496" fmla="*/ 660670 w 2656691"/>
              <a:gd name="connsiteY4496" fmla="*/ 2034493 h 3149653"/>
              <a:gd name="connsiteX4497" fmla="*/ 664118 w 2656691"/>
              <a:gd name="connsiteY4497" fmla="*/ 2034493 h 3149653"/>
              <a:gd name="connsiteX4498" fmla="*/ 662969 w 2656691"/>
              <a:gd name="connsiteY4498" fmla="*/ 2031049 h 3149653"/>
              <a:gd name="connsiteX4499" fmla="*/ 665267 w 2656691"/>
              <a:gd name="connsiteY4499" fmla="*/ 2039086 h 3149653"/>
              <a:gd name="connsiteX4500" fmla="*/ 666416 w 2656691"/>
              <a:gd name="connsiteY4500" fmla="*/ 2040234 h 3149653"/>
              <a:gd name="connsiteX4501" fmla="*/ 669863 w 2656691"/>
              <a:gd name="connsiteY4501" fmla="*/ 2037938 h 3149653"/>
              <a:gd name="connsiteX4502" fmla="*/ 683653 w 2656691"/>
              <a:gd name="connsiteY4502" fmla="*/ 2048271 h 3149653"/>
              <a:gd name="connsiteX4503" fmla="*/ 696293 w 2656691"/>
              <a:gd name="connsiteY4503" fmla="*/ 2063196 h 3149653"/>
              <a:gd name="connsiteX4504" fmla="*/ 697442 w 2656691"/>
              <a:gd name="connsiteY4504" fmla="*/ 2060900 h 3149653"/>
              <a:gd name="connsiteX4505" fmla="*/ 710082 w 2656691"/>
              <a:gd name="connsiteY4505" fmla="*/ 2074678 h 3149653"/>
              <a:gd name="connsiteX4506" fmla="*/ 711232 w 2656691"/>
              <a:gd name="connsiteY4506" fmla="*/ 2073530 h 3149653"/>
              <a:gd name="connsiteX4507" fmla="*/ 719275 w 2656691"/>
              <a:gd name="connsiteY4507" fmla="*/ 2082715 h 3149653"/>
              <a:gd name="connsiteX4508" fmla="*/ 720425 w 2656691"/>
              <a:gd name="connsiteY4508" fmla="*/ 2081567 h 3149653"/>
              <a:gd name="connsiteX4509" fmla="*/ 725021 w 2656691"/>
              <a:gd name="connsiteY4509" fmla="*/ 2085011 h 3149653"/>
              <a:gd name="connsiteX4510" fmla="*/ 734214 w 2656691"/>
              <a:gd name="connsiteY4510" fmla="*/ 2096492 h 3149653"/>
              <a:gd name="connsiteX4511" fmla="*/ 734214 w 2656691"/>
              <a:gd name="connsiteY4511" fmla="*/ 2097640 h 3149653"/>
              <a:gd name="connsiteX4512" fmla="*/ 731916 w 2656691"/>
              <a:gd name="connsiteY4512" fmla="*/ 2097640 h 3149653"/>
              <a:gd name="connsiteX4513" fmla="*/ 730767 w 2656691"/>
              <a:gd name="connsiteY4513" fmla="*/ 2102233 h 3149653"/>
              <a:gd name="connsiteX4514" fmla="*/ 736512 w 2656691"/>
              <a:gd name="connsiteY4514" fmla="*/ 2097640 h 3149653"/>
              <a:gd name="connsiteX4515" fmla="*/ 744556 w 2656691"/>
              <a:gd name="connsiteY4515" fmla="*/ 2104529 h 3149653"/>
              <a:gd name="connsiteX4516" fmla="*/ 744556 w 2656691"/>
              <a:gd name="connsiteY4516" fmla="*/ 2106826 h 3149653"/>
              <a:gd name="connsiteX4517" fmla="*/ 765240 w 2656691"/>
              <a:gd name="connsiteY4517" fmla="*/ 2121751 h 3149653"/>
              <a:gd name="connsiteX4518" fmla="*/ 766389 w 2656691"/>
              <a:gd name="connsiteY4518" fmla="*/ 2126344 h 3149653"/>
              <a:gd name="connsiteX4519" fmla="*/ 767538 w 2656691"/>
              <a:gd name="connsiteY4519" fmla="*/ 2125196 h 3149653"/>
              <a:gd name="connsiteX4520" fmla="*/ 796266 w 2656691"/>
              <a:gd name="connsiteY4520" fmla="*/ 2151603 h 3149653"/>
              <a:gd name="connsiteX4521" fmla="*/ 800863 w 2656691"/>
              <a:gd name="connsiteY4521" fmla="*/ 2156195 h 3149653"/>
              <a:gd name="connsiteX4522" fmla="*/ 805459 w 2656691"/>
              <a:gd name="connsiteY4522" fmla="*/ 2159640 h 3149653"/>
              <a:gd name="connsiteX4523" fmla="*/ 818100 w 2656691"/>
              <a:gd name="connsiteY4523" fmla="*/ 2167677 h 3149653"/>
              <a:gd name="connsiteX4524" fmla="*/ 816951 w 2656691"/>
              <a:gd name="connsiteY4524" fmla="*/ 2169973 h 3149653"/>
              <a:gd name="connsiteX4525" fmla="*/ 824994 w 2656691"/>
              <a:gd name="connsiteY4525" fmla="*/ 2174565 h 3149653"/>
              <a:gd name="connsiteX4526" fmla="*/ 823845 w 2656691"/>
              <a:gd name="connsiteY4526" fmla="*/ 2176862 h 3149653"/>
              <a:gd name="connsiteX4527" fmla="*/ 827293 w 2656691"/>
              <a:gd name="connsiteY4527" fmla="*/ 2175714 h 3149653"/>
              <a:gd name="connsiteX4528" fmla="*/ 827293 w 2656691"/>
              <a:gd name="connsiteY4528" fmla="*/ 2179158 h 3149653"/>
              <a:gd name="connsiteX4529" fmla="*/ 834187 w 2656691"/>
              <a:gd name="connsiteY4529" fmla="*/ 2182602 h 3149653"/>
              <a:gd name="connsiteX4530" fmla="*/ 833038 w 2656691"/>
              <a:gd name="connsiteY4530" fmla="*/ 2183750 h 3149653"/>
              <a:gd name="connsiteX4531" fmla="*/ 837635 w 2656691"/>
              <a:gd name="connsiteY4531" fmla="*/ 2186047 h 3149653"/>
              <a:gd name="connsiteX4532" fmla="*/ 837635 w 2656691"/>
              <a:gd name="connsiteY4532" fmla="*/ 2188343 h 3149653"/>
              <a:gd name="connsiteX4533" fmla="*/ 839933 w 2656691"/>
              <a:gd name="connsiteY4533" fmla="*/ 2187195 h 3149653"/>
              <a:gd name="connsiteX4534" fmla="*/ 845679 w 2656691"/>
              <a:gd name="connsiteY4534" fmla="*/ 2192936 h 3149653"/>
              <a:gd name="connsiteX4535" fmla="*/ 851424 w 2656691"/>
              <a:gd name="connsiteY4535" fmla="*/ 2197528 h 3149653"/>
              <a:gd name="connsiteX4536" fmla="*/ 856021 w 2656691"/>
              <a:gd name="connsiteY4536" fmla="*/ 2202121 h 3149653"/>
              <a:gd name="connsiteX4537" fmla="*/ 872108 w 2656691"/>
              <a:gd name="connsiteY4537" fmla="*/ 2218194 h 3149653"/>
              <a:gd name="connsiteX4538" fmla="*/ 873257 w 2656691"/>
              <a:gd name="connsiteY4538" fmla="*/ 2215898 h 3149653"/>
              <a:gd name="connsiteX4539" fmla="*/ 872108 w 2656691"/>
              <a:gd name="connsiteY4539" fmla="*/ 2219343 h 3149653"/>
              <a:gd name="connsiteX4540" fmla="*/ 888196 w 2656691"/>
              <a:gd name="connsiteY4540" fmla="*/ 2229676 h 3149653"/>
              <a:gd name="connsiteX4541" fmla="*/ 887047 w 2656691"/>
              <a:gd name="connsiteY4541" fmla="*/ 2230824 h 3149653"/>
              <a:gd name="connsiteX4542" fmla="*/ 896240 w 2656691"/>
              <a:gd name="connsiteY4542" fmla="*/ 2238861 h 3149653"/>
              <a:gd name="connsiteX4543" fmla="*/ 903135 w 2656691"/>
              <a:gd name="connsiteY4543" fmla="*/ 2243453 h 3149653"/>
              <a:gd name="connsiteX4544" fmla="*/ 905433 w 2656691"/>
              <a:gd name="connsiteY4544" fmla="*/ 2250342 h 3149653"/>
              <a:gd name="connsiteX4545" fmla="*/ 908880 w 2656691"/>
              <a:gd name="connsiteY4545" fmla="*/ 2248046 h 3149653"/>
              <a:gd name="connsiteX4546" fmla="*/ 912328 w 2656691"/>
              <a:gd name="connsiteY4546" fmla="*/ 2251490 h 3149653"/>
              <a:gd name="connsiteX4547" fmla="*/ 913477 w 2656691"/>
              <a:gd name="connsiteY4547" fmla="*/ 2251490 h 3149653"/>
              <a:gd name="connsiteX4548" fmla="*/ 931863 w 2656691"/>
              <a:gd name="connsiteY4548" fmla="*/ 2271009 h 3149653"/>
              <a:gd name="connsiteX4549" fmla="*/ 935310 w 2656691"/>
              <a:gd name="connsiteY4549" fmla="*/ 2268712 h 3149653"/>
              <a:gd name="connsiteX4550" fmla="*/ 803161 w 2656691"/>
              <a:gd name="connsiteY4550" fmla="*/ 2149306 h 3149653"/>
              <a:gd name="connsiteX4551" fmla="*/ 669863 w 2656691"/>
              <a:gd name="connsiteY4551" fmla="*/ 2028752 h 3149653"/>
              <a:gd name="connsiteX4552" fmla="*/ 660670 w 2656691"/>
              <a:gd name="connsiteY4552" fmla="*/ 2018419 h 3149653"/>
              <a:gd name="connsiteX4553" fmla="*/ 652626 w 2656691"/>
              <a:gd name="connsiteY4553" fmla="*/ 2016123 h 3149653"/>
              <a:gd name="connsiteX4554" fmla="*/ 652626 w 2656691"/>
              <a:gd name="connsiteY4554" fmla="*/ 2012679 h 3149653"/>
              <a:gd name="connsiteX4555" fmla="*/ 648030 w 2656691"/>
              <a:gd name="connsiteY4555" fmla="*/ 2009234 h 3149653"/>
              <a:gd name="connsiteX4556" fmla="*/ 643433 w 2656691"/>
              <a:gd name="connsiteY4556" fmla="*/ 2004642 h 3149653"/>
              <a:gd name="connsiteX4557" fmla="*/ 645732 w 2656691"/>
              <a:gd name="connsiteY4557" fmla="*/ 2005790 h 3149653"/>
              <a:gd name="connsiteX4558" fmla="*/ 637688 w 2656691"/>
              <a:gd name="connsiteY4558" fmla="*/ 1997753 h 3149653"/>
              <a:gd name="connsiteX4559" fmla="*/ 626197 w 2656691"/>
              <a:gd name="connsiteY4559" fmla="*/ 1990864 h 3149653"/>
              <a:gd name="connsiteX4560" fmla="*/ 625048 w 2656691"/>
              <a:gd name="connsiteY4560" fmla="*/ 1988568 h 3149653"/>
              <a:gd name="connsiteX4561" fmla="*/ 622749 w 2656691"/>
              <a:gd name="connsiteY4561" fmla="*/ 1983975 h 3149653"/>
              <a:gd name="connsiteX4562" fmla="*/ 614706 w 2656691"/>
              <a:gd name="connsiteY4562" fmla="*/ 1979383 h 3149653"/>
              <a:gd name="connsiteX4563" fmla="*/ 617004 w 2656691"/>
              <a:gd name="connsiteY4563" fmla="*/ 1977086 h 3149653"/>
              <a:gd name="connsiteX4564" fmla="*/ 614706 w 2656691"/>
              <a:gd name="connsiteY4564" fmla="*/ 1978235 h 3149653"/>
              <a:gd name="connsiteX4565" fmla="*/ 604363 w 2656691"/>
              <a:gd name="connsiteY4565" fmla="*/ 1971346 h 3149653"/>
              <a:gd name="connsiteX4566" fmla="*/ 602065 w 2656691"/>
              <a:gd name="connsiteY4566" fmla="*/ 1970198 h 3149653"/>
              <a:gd name="connsiteX4567" fmla="*/ 603214 w 2656691"/>
              <a:gd name="connsiteY4567" fmla="*/ 1967901 h 3149653"/>
              <a:gd name="connsiteX4568" fmla="*/ 598618 w 2656691"/>
              <a:gd name="connsiteY4568" fmla="*/ 1966753 h 3149653"/>
              <a:gd name="connsiteX4569" fmla="*/ 595170 w 2656691"/>
              <a:gd name="connsiteY4569" fmla="*/ 1963309 h 3149653"/>
              <a:gd name="connsiteX4570" fmla="*/ 585978 w 2656691"/>
              <a:gd name="connsiteY4570" fmla="*/ 1950679 h 3149653"/>
              <a:gd name="connsiteX4571" fmla="*/ 573337 w 2656691"/>
              <a:gd name="connsiteY4571" fmla="*/ 1943791 h 3149653"/>
              <a:gd name="connsiteX4572" fmla="*/ 572188 w 2656691"/>
              <a:gd name="connsiteY4572" fmla="*/ 1940346 h 3149653"/>
              <a:gd name="connsiteX4573" fmla="*/ 581381 w 2656691"/>
              <a:gd name="connsiteY4573" fmla="*/ 1944939 h 3149653"/>
              <a:gd name="connsiteX4574" fmla="*/ 583679 w 2656691"/>
              <a:gd name="connsiteY4574" fmla="*/ 1942642 h 3149653"/>
              <a:gd name="connsiteX4575" fmla="*/ 580232 w 2656691"/>
              <a:gd name="connsiteY4575" fmla="*/ 1941494 h 3149653"/>
              <a:gd name="connsiteX4576" fmla="*/ 582530 w 2656691"/>
              <a:gd name="connsiteY4576" fmla="*/ 1938050 h 3149653"/>
              <a:gd name="connsiteX4577" fmla="*/ 577934 w 2656691"/>
              <a:gd name="connsiteY4577" fmla="*/ 1939198 h 3149653"/>
              <a:gd name="connsiteX4578" fmla="*/ 575635 w 2656691"/>
              <a:gd name="connsiteY4578" fmla="*/ 1935754 h 3149653"/>
              <a:gd name="connsiteX4579" fmla="*/ 572188 w 2656691"/>
              <a:gd name="connsiteY4579" fmla="*/ 1940346 h 3149653"/>
              <a:gd name="connsiteX4580" fmla="*/ 567592 w 2656691"/>
              <a:gd name="connsiteY4580" fmla="*/ 1936902 h 3149653"/>
              <a:gd name="connsiteX4581" fmla="*/ 568741 w 2656691"/>
              <a:gd name="connsiteY4581" fmla="*/ 1934606 h 3149653"/>
              <a:gd name="connsiteX4582" fmla="*/ 562995 w 2656691"/>
              <a:gd name="connsiteY4582" fmla="*/ 1928865 h 3149653"/>
              <a:gd name="connsiteX4583" fmla="*/ 567592 w 2656691"/>
              <a:gd name="connsiteY4583" fmla="*/ 1931161 h 3149653"/>
              <a:gd name="connsiteX4584" fmla="*/ 568741 w 2656691"/>
              <a:gd name="connsiteY4584" fmla="*/ 1926569 h 3149653"/>
              <a:gd name="connsiteX4585" fmla="*/ 565293 w 2656691"/>
              <a:gd name="connsiteY4585" fmla="*/ 1927717 h 3149653"/>
              <a:gd name="connsiteX4586" fmla="*/ 559548 w 2656691"/>
              <a:gd name="connsiteY4586" fmla="*/ 1919680 h 3149653"/>
              <a:gd name="connsiteX4587" fmla="*/ 560697 w 2656691"/>
              <a:gd name="connsiteY4587" fmla="*/ 1917384 h 3149653"/>
              <a:gd name="connsiteX4588" fmla="*/ 559548 w 2656691"/>
              <a:gd name="connsiteY4588" fmla="*/ 1916235 h 3149653"/>
              <a:gd name="connsiteX4589" fmla="*/ 556100 w 2656691"/>
              <a:gd name="connsiteY4589" fmla="*/ 1921976 h 3149653"/>
              <a:gd name="connsiteX4590" fmla="*/ 553802 w 2656691"/>
              <a:gd name="connsiteY4590" fmla="*/ 1919680 h 3149653"/>
              <a:gd name="connsiteX4591" fmla="*/ 553802 w 2656691"/>
              <a:gd name="connsiteY4591" fmla="*/ 1923124 h 3149653"/>
              <a:gd name="connsiteX4592" fmla="*/ 551504 w 2656691"/>
              <a:gd name="connsiteY4592" fmla="*/ 1919680 h 3149653"/>
              <a:gd name="connsiteX4593" fmla="*/ 556100 w 2656691"/>
              <a:gd name="connsiteY4593" fmla="*/ 1917384 h 3149653"/>
              <a:gd name="connsiteX4594" fmla="*/ 552653 w 2656691"/>
              <a:gd name="connsiteY4594" fmla="*/ 1915087 h 3149653"/>
              <a:gd name="connsiteX4595" fmla="*/ 554951 w 2656691"/>
              <a:gd name="connsiteY4595" fmla="*/ 1911643 h 3149653"/>
              <a:gd name="connsiteX4596" fmla="*/ 559548 w 2656691"/>
              <a:gd name="connsiteY4596" fmla="*/ 1909347 h 3149653"/>
              <a:gd name="connsiteX4597" fmla="*/ 556100 w 2656691"/>
              <a:gd name="connsiteY4597" fmla="*/ 1909347 h 3149653"/>
              <a:gd name="connsiteX4598" fmla="*/ 557250 w 2656691"/>
              <a:gd name="connsiteY4598" fmla="*/ 1905902 h 3149653"/>
              <a:gd name="connsiteX4599" fmla="*/ 553802 w 2656691"/>
              <a:gd name="connsiteY4599" fmla="*/ 1908198 h 3149653"/>
              <a:gd name="connsiteX4600" fmla="*/ 553802 w 2656691"/>
              <a:gd name="connsiteY4600" fmla="*/ 1910495 h 3149653"/>
              <a:gd name="connsiteX4601" fmla="*/ 554951 w 2656691"/>
              <a:gd name="connsiteY4601" fmla="*/ 1910495 h 3149653"/>
              <a:gd name="connsiteX4602" fmla="*/ 552653 w 2656691"/>
              <a:gd name="connsiteY4602" fmla="*/ 1911643 h 3149653"/>
              <a:gd name="connsiteX4603" fmla="*/ 552653 w 2656691"/>
              <a:gd name="connsiteY4603" fmla="*/ 1907050 h 3149653"/>
              <a:gd name="connsiteX4604" fmla="*/ 550355 w 2656691"/>
              <a:gd name="connsiteY4604" fmla="*/ 1908198 h 3149653"/>
              <a:gd name="connsiteX4605" fmla="*/ 551504 w 2656691"/>
              <a:gd name="connsiteY4605" fmla="*/ 1910495 h 3149653"/>
              <a:gd name="connsiteX4606" fmla="*/ 545758 w 2656691"/>
              <a:gd name="connsiteY4606" fmla="*/ 1904754 h 3149653"/>
              <a:gd name="connsiteX4607" fmla="*/ 553802 w 2656691"/>
              <a:gd name="connsiteY4607" fmla="*/ 1905902 h 3149653"/>
              <a:gd name="connsiteX4608" fmla="*/ 553802 w 2656691"/>
              <a:gd name="connsiteY4608" fmla="*/ 1903606 h 3149653"/>
              <a:gd name="connsiteX4609" fmla="*/ 545758 w 2656691"/>
              <a:gd name="connsiteY4609" fmla="*/ 1901310 h 3149653"/>
              <a:gd name="connsiteX4610" fmla="*/ 546907 w 2656691"/>
              <a:gd name="connsiteY4610" fmla="*/ 1899013 h 3149653"/>
              <a:gd name="connsiteX4611" fmla="*/ 545758 w 2656691"/>
              <a:gd name="connsiteY4611" fmla="*/ 1897865 h 3149653"/>
              <a:gd name="connsiteX4612" fmla="*/ 544609 w 2656691"/>
              <a:gd name="connsiteY4612" fmla="*/ 1900162 h 3149653"/>
              <a:gd name="connsiteX4613" fmla="*/ 542311 w 2656691"/>
              <a:gd name="connsiteY4613" fmla="*/ 1896717 h 3149653"/>
              <a:gd name="connsiteX4614" fmla="*/ 534267 w 2656691"/>
              <a:gd name="connsiteY4614" fmla="*/ 1894421 h 3149653"/>
              <a:gd name="connsiteX4615" fmla="*/ 541162 w 2656691"/>
              <a:gd name="connsiteY4615" fmla="*/ 1894421 h 3149653"/>
              <a:gd name="connsiteX4616" fmla="*/ 535416 w 2656691"/>
              <a:gd name="connsiteY4616" fmla="*/ 1889828 h 3149653"/>
              <a:gd name="connsiteX4617" fmla="*/ 531969 w 2656691"/>
              <a:gd name="connsiteY4617" fmla="*/ 1894421 h 3149653"/>
              <a:gd name="connsiteX4618" fmla="*/ 530820 w 2656691"/>
              <a:gd name="connsiteY4618" fmla="*/ 1893273 h 3149653"/>
              <a:gd name="connsiteX4619" fmla="*/ 535416 w 2656691"/>
              <a:gd name="connsiteY4619" fmla="*/ 1888680 h 3149653"/>
              <a:gd name="connsiteX4620" fmla="*/ 533118 w 2656691"/>
              <a:gd name="connsiteY4620" fmla="*/ 1886384 h 3149653"/>
              <a:gd name="connsiteX4621" fmla="*/ 522776 w 2656691"/>
              <a:gd name="connsiteY4621" fmla="*/ 1881791 h 3149653"/>
              <a:gd name="connsiteX4622" fmla="*/ 528522 w 2656691"/>
              <a:gd name="connsiteY4622" fmla="*/ 1879495 h 3149653"/>
              <a:gd name="connsiteX4623" fmla="*/ 522776 w 2656691"/>
              <a:gd name="connsiteY4623" fmla="*/ 1873754 h 3149653"/>
              <a:gd name="connsiteX4624" fmla="*/ 517030 w 2656691"/>
              <a:gd name="connsiteY4624" fmla="*/ 1871458 h 3149653"/>
              <a:gd name="connsiteX4625" fmla="*/ 513583 w 2656691"/>
              <a:gd name="connsiteY4625" fmla="*/ 1872606 h 3149653"/>
              <a:gd name="connsiteX4626" fmla="*/ 513583 w 2656691"/>
              <a:gd name="connsiteY4626" fmla="*/ 1872032 h 3149653"/>
              <a:gd name="connsiteX4627" fmla="*/ 515881 w 2656691"/>
              <a:gd name="connsiteY4627" fmla="*/ 1870310 h 3149653"/>
              <a:gd name="connsiteX4628" fmla="*/ 515881 w 2656691"/>
              <a:gd name="connsiteY4628" fmla="*/ 1868014 h 3149653"/>
              <a:gd name="connsiteX4629" fmla="*/ 513583 w 2656691"/>
              <a:gd name="connsiteY4629" fmla="*/ 1866866 h 3149653"/>
              <a:gd name="connsiteX4630" fmla="*/ 518179 w 2656691"/>
              <a:gd name="connsiteY4630" fmla="*/ 1866866 h 3149653"/>
              <a:gd name="connsiteX4631" fmla="*/ 519329 w 2656691"/>
              <a:gd name="connsiteY4631" fmla="*/ 1865718 h 3149653"/>
              <a:gd name="connsiteX4632" fmla="*/ 517030 w 2656691"/>
              <a:gd name="connsiteY4632" fmla="*/ 1863421 h 3149653"/>
              <a:gd name="connsiteX4633" fmla="*/ 523925 w 2656691"/>
              <a:gd name="connsiteY4633" fmla="*/ 1866866 h 3149653"/>
              <a:gd name="connsiteX4634" fmla="*/ 525074 w 2656691"/>
              <a:gd name="connsiteY4634" fmla="*/ 1864569 h 3149653"/>
              <a:gd name="connsiteX4635" fmla="*/ 526223 w 2656691"/>
              <a:gd name="connsiteY4635" fmla="*/ 1866866 h 3149653"/>
              <a:gd name="connsiteX4636" fmla="*/ 525074 w 2656691"/>
              <a:gd name="connsiteY4636" fmla="*/ 1869162 h 3149653"/>
              <a:gd name="connsiteX4637" fmla="*/ 529671 w 2656691"/>
              <a:gd name="connsiteY4637" fmla="*/ 1868014 h 3149653"/>
              <a:gd name="connsiteX4638" fmla="*/ 530820 w 2656691"/>
              <a:gd name="connsiteY4638" fmla="*/ 1871458 h 3149653"/>
              <a:gd name="connsiteX4639" fmla="*/ 527372 w 2656691"/>
              <a:gd name="connsiteY4639" fmla="*/ 1870310 h 3149653"/>
              <a:gd name="connsiteX4640" fmla="*/ 528522 w 2656691"/>
              <a:gd name="connsiteY4640" fmla="*/ 1877199 h 3149653"/>
              <a:gd name="connsiteX4641" fmla="*/ 530820 w 2656691"/>
              <a:gd name="connsiteY4641" fmla="*/ 1877199 h 3149653"/>
              <a:gd name="connsiteX4642" fmla="*/ 529671 w 2656691"/>
              <a:gd name="connsiteY4642" fmla="*/ 1873754 h 3149653"/>
              <a:gd name="connsiteX4643" fmla="*/ 531969 w 2656691"/>
              <a:gd name="connsiteY4643" fmla="*/ 1872606 h 3149653"/>
              <a:gd name="connsiteX4644" fmla="*/ 535416 w 2656691"/>
              <a:gd name="connsiteY4644" fmla="*/ 1872606 h 3149653"/>
              <a:gd name="connsiteX4645" fmla="*/ 535416 w 2656691"/>
              <a:gd name="connsiteY4645" fmla="*/ 1869162 h 3149653"/>
              <a:gd name="connsiteX4646" fmla="*/ 540013 w 2656691"/>
              <a:gd name="connsiteY4646" fmla="*/ 1874903 h 3149653"/>
              <a:gd name="connsiteX4647" fmla="*/ 536565 w 2656691"/>
              <a:gd name="connsiteY4647" fmla="*/ 1874903 h 3149653"/>
              <a:gd name="connsiteX4648" fmla="*/ 542311 w 2656691"/>
              <a:gd name="connsiteY4648" fmla="*/ 1880643 h 3149653"/>
              <a:gd name="connsiteX4649" fmla="*/ 543460 w 2656691"/>
              <a:gd name="connsiteY4649" fmla="*/ 1878347 h 3149653"/>
              <a:gd name="connsiteX4650" fmla="*/ 548057 w 2656691"/>
              <a:gd name="connsiteY4650" fmla="*/ 1878347 h 3149653"/>
              <a:gd name="connsiteX4651" fmla="*/ 556100 w 2656691"/>
              <a:gd name="connsiteY4651" fmla="*/ 1885236 h 3149653"/>
              <a:gd name="connsiteX4652" fmla="*/ 553802 w 2656691"/>
              <a:gd name="connsiteY4652" fmla="*/ 1886384 h 3149653"/>
              <a:gd name="connsiteX4653" fmla="*/ 557250 w 2656691"/>
              <a:gd name="connsiteY4653" fmla="*/ 1887532 h 3149653"/>
              <a:gd name="connsiteX4654" fmla="*/ 556100 w 2656691"/>
              <a:gd name="connsiteY4654" fmla="*/ 1890976 h 3149653"/>
              <a:gd name="connsiteX4655" fmla="*/ 558399 w 2656691"/>
              <a:gd name="connsiteY4655" fmla="*/ 1889828 h 3149653"/>
              <a:gd name="connsiteX4656" fmla="*/ 566442 w 2656691"/>
              <a:gd name="connsiteY4656" fmla="*/ 1890976 h 3149653"/>
              <a:gd name="connsiteX4657" fmla="*/ 572188 w 2656691"/>
              <a:gd name="connsiteY4657" fmla="*/ 1893273 h 3149653"/>
              <a:gd name="connsiteX4658" fmla="*/ 569890 w 2656691"/>
              <a:gd name="connsiteY4658" fmla="*/ 1892125 h 3149653"/>
              <a:gd name="connsiteX4659" fmla="*/ 572188 w 2656691"/>
              <a:gd name="connsiteY4659" fmla="*/ 1889828 h 3149653"/>
              <a:gd name="connsiteX4660" fmla="*/ 573337 w 2656691"/>
              <a:gd name="connsiteY4660" fmla="*/ 1894421 h 3149653"/>
              <a:gd name="connsiteX4661" fmla="*/ 568741 w 2656691"/>
              <a:gd name="connsiteY4661" fmla="*/ 1895569 h 3149653"/>
              <a:gd name="connsiteX4662" fmla="*/ 575635 w 2656691"/>
              <a:gd name="connsiteY4662" fmla="*/ 1900162 h 3149653"/>
              <a:gd name="connsiteX4663" fmla="*/ 576785 w 2656691"/>
              <a:gd name="connsiteY4663" fmla="*/ 1903606 h 3149653"/>
              <a:gd name="connsiteX4664" fmla="*/ 581381 w 2656691"/>
              <a:gd name="connsiteY4664" fmla="*/ 1905902 h 3149653"/>
              <a:gd name="connsiteX4665" fmla="*/ 584828 w 2656691"/>
              <a:gd name="connsiteY4665" fmla="*/ 1903606 h 3149653"/>
              <a:gd name="connsiteX4666" fmla="*/ 582530 w 2656691"/>
              <a:gd name="connsiteY4666" fmla="*/ 1908198 h 3149653"/>
              <a:gd name="connsiteX4667" fmla="*/ 587127 w 2656691"/>
              <a:gd name="connsiteY4667" fmla="*/ 1910495 h 3149653"/>
              <a:gd name="connsiteX4668" fmla="*/ 588276 w 2656691"/>
              <a:gd name="connsiteY4668" fmla="*/ 1908198 h 3149653"/>
              <a:gd name="connsiteX4669" fmla="*/ 589425 w 2656691"/>
              <a:gd name="connsiteY4669" fmla="*/ 1911643 h 3149653"/>
              <a:gd name="connsiteX4670" fmla="*/ 598618 w 2656691"/>
              <a:gd name="connsiteY4670" fmla="*/ 1916235 h 3149653"/>
              <a:gd name="connsiteX4671" fmla="*/ 600916 w 2656691"/>
              <a:gd name="connsiteY4671" fmla="*/ 1915087 h 3149653"/>
              <a:gd name="connsiteX4672" fmla="*/ 598618 w 2656691"/>
              <a:gd name="connsiteY4672" fmla="*/ 1917384 h 3149653"/>
              <a:gd name="connsiteX4673" fmla="*/ 605513 w 2656691"/>
              <a:gd name="connsiteY4673" fmla="*/ 1920828 h 3149653"/>
              <a:gd name="connsiteX4674" fmla="*/ 604363 w 2656691"/>
              <a:gd name="connsiteY4674" fmla="*/ 1917384 h 3149653"/>
              <a:gd name="connsiteX4675" fmla="*/ 608960 w 2656691"/>
              <a:gd name="connsiteY4675" fmla="*/ 1921976 h 3149653"/>
              <a:gd name="connsiteX4676" fmla="*/ 606662 w 2656691"/>
              <a:gd name="connsiteY4676" fmla="*/ 1920828 h 3149653"/>
              <a:gd name="connsiteX4677" fmla="*/ 608960 w 2656691"/>
              <a:gd name="connsiteY4677" fmla="*/ 1921976 h 3149653"/>
              <a:gd name="connsiteX4678" fmla="*/ 608960 w 2656691"/>
              <a:gd name="connsiteY4678" fmla="*/ 1921976 h 3149653"/>
              <a:gd name="connsiteX4679" fmla="*/ 611258 w 2656691"/>
              <a:gd name="connsiteY4679" fmla="*/ 1923124 h 3149653"/>
              <a:gd name="connsiteX4680" fmla="*/ 611258 w 2656691"/>
              <a:gd name="connsiteY4680" fmla="*/ 1920828 h 3149653"/>
              <a:gd name="connsiteX4681" fmla="*/ 612407 w 2656691"/>
              <a:gd name="connsiteY4681" fmla="*/ 1924272 h 3149653"/>
              <a:gd name="connsiteX4682" fmla="*/ 615855 w 2656691"/>
              <a:gd name="connsiteY4682" fmla="*/ 1924272 h 3149653"/>
              <a:gd name="connsiteX4683" fmla="*/ 615855 w 2656691"/>
              <a:gd name="connsiteY4683" fmla="*/ 1919680 h 3149653"/>
              <a:gd name="connsiteX4684" fmla="*/ 612407 w 2656691"/>
              <a:gd name="connsiteY4684" fmla="*/ 1919680 h 3149653"/>
              <a:gd name="connsiteX4685" fmla="*/ 605513 w 2656691"/>
              <a:gd name="connsiteY4685" fmla="*/ 1909347 h 3149653"/>
              <a:gd name="connsiteX4686" fmla="*/ 598618 w 2656691"/>
              <a:gd name="connsiteY4686" fmla="*/ 1907050 h 3149653"/>
              <a:gd name="connsiteX4687" fmla="*/ 590574 w 2656691"/>
              <a:gd name="connsiteY4687" fmla="*/ 1899013 h 3149653"/>
              <a:gd name="connsiteX4688" fmla="*/ 591723 w 2656691"/>
              <a:gd name="connsiteY4688" fmla="*/ 1895569 h 3149653"/>
              <a:gd name="connsiteX4689" fmla="*/ 589425 w 2656691"/>
              <a:gd name="connsiteY4689" fmla="*/ 1894421 h 3149653"/>
              <a:gd name="connsiteX4690" fmla="*/ 590574 w 2656691"/>
              <a:gd name="connsiteY4690" fmla="*/ 1889828 h 3149653"/>
              <a:gd name="connsiteX4691" fmla="*/ 587127 w 2656691"/>
              <a:gd name="connsiteY4691" fmla="*/ 1890976 h 3149653"/>
              <a:gd name="connsiteX4692" fmla="*/ 585978 w 2656691"/>
              <a:gd name="connsiteY4692" fmla="*/ 1886384 h 3149653"/>
              <a:gd name="connsiteX4693" fmla="*/ 582530 w 2656691"/>
              <a:gd name="connsiteY4693" fmla="*/ 1887532 h 3149653"/>
              <a:gd name="connsiteX4694" fmla="*/ 587127 w 2656691"/>
              <a:gd name="connsiteY4694" fmla="*/ 1884088 h 3149653"/>
              <a:gd name="connsiteX4695" fmla="*/ 583679 w 2656691"/>
              <a:gd name="connsiteY4695" fmla="*/ 1881791 h 3149653"/>
              <a:gd name="connsiteX4696" fmla="*/ 581381 w 2656691"/>
              <a:gd name="connsiteY4696" fmla="*/ 1881791 h 3149653"/>
              <a:gd name="connsiteX4697" fmla="*/ 577934 w 2656691"/>
              <a:gd name="connsiteY4697" fmla="*/ 1884088 h 3149653"/>
              <a:gd name="connsiteX4698" fmla="*/ 579083 w 2656691"/>
              <a:gd name="connsiteY4698" fmla="*/ 1881791 h 3149653"/>
              <a:gd name="connsiteX4699" fmla="*/ 574486 w 2656691"/>
              <a:gd name="connsiteY4699" fmla="*/ 1877199 h 3149653"/>
              <a:gd name="connsiteX4700" fmla="*/ 579083 w 2656691"/>
              <a:gd name="connsiteY4700" fmla="*/ 1874903 h 3149653"/>
              <a:gd name="connsiteX4701" fmla="*/ 581381 w 2656691"/>
              <a:gd name="connsiteY4701" fmla="*/ 1873754 h 3149653"/>
              <a:gd name="connsiteX4702" fmla="*/ 584828 w 2656691"/>
              <a:gd name="connsiteY4702" fmla="*/ 1877199 h 3149653"/>
              <a:gd name="connsiteX4703" fmla="*/ 581381 w 2656691"/>
              <a:gd name="connsiteY4703" fmla="*/ 1878347 h 3149653"/>
              <a:gd name="connsiteX4704" fmla="*/ 585978 w 2656691"/>
              <a:gd name="connsiteY4704" fmla="*/ 1879495 h 3149653"/>
              <a:gd name="connsiteX4705" fmla="*/ 589425 w 2656691"/>
              <a:gd name="connsiteY4705" fmla="*/ 1886384 h 3149653"/>
              <a:gd name="connsiteX4706" fmla="*/ 591723 w 2656691"/>
              <a:gd name="connsiteY4706" fmla="*/ 1885236 h 3149653"/>
              <a:gd name="connsiteX4707" fmla="*/ 592872 w 2656691"/>
              <a:gd name="connsiteY4707" fmla="*/ 1886384 h 3149653"/>
              <a:gd name="connsiteX4708" fmla="*/ 591723 w 2656691"/>
              <a:gd name="connsiteY4708" fmla="*/ 1888680 h 3149653"/>
              <a:gd name="connsiteX4709" fmla="*/ 595170 w 2656691"/>
              <a:gd name="connsiteY4709" fmla="*/ 1887532 h 3149653"/>
              <a:gd name="connsiteX4710" fmla="*/ 594021 w 2656691"/>
              <a:gd name="connsiteY4710" fmla="*/ 1890976 h 3149653"/>
              <a:gd name="connsiteX4711" fmla="*/ 598618 w 2656691"/>
              <a:gd name="connsiteY4711" fmla="*/ 1895569 h 3149653"/>
              <a:gd name="connsiteX4712" fmla="*/ 600916 w 2656691"/>
              <a:gd name="connsiteY4712" fmla="*/ 1893273 h 3149653"/>
              <a:gd name="connsiteX4713" fmla="*/ 603214 w 2656691"/>
              <a:gd name="connsiteY4713" fmla="*/ 1893273 h 3149653"/>
              <a:gd name="connsiteX4714" fmla="*/ 604363 w 2656691"/>
              <a:gd name="connsiteY4714" fmla="*/ 1896717 h 3149653"/>
              <a:gd name="connsiteX4715" fmla="*/ 612407 w 2656691"/>
              <a:gd name="connsiteY4715" fmla="*/ 1903606 h 3149653"/>
              <a:gd name="connsiteX4716" fmla="*/ 617004 w 2656691"/>
              <a:gd name="connsiteY4716" fmla="*/ 1900162 h 3149653"/>
              <a:gd name="connsiteX4717" fmla="*/ 614706 w 2656691"/>
              <a:gd name="connsiteY4717" fmla="*/ 1901310 h 3149653"/>
              <a:gd name="connsiteX4718" fmla="*/ 615855 w 2656691"/>
              <a:gd name="connsiteY4718" fmla="*/ 1899013 h 3149653"/>
              <a:gd name="connsiteX4719" fmla="*/ 603214 w 2656691"/>
              <a:gd name="connsiteY4719" fmla="*/ 1886384 h 3149653"/>
              <a:gd name="connsiteX4720" fmla="*/ 606662 w 2656691"/>
              <a:gd name="connsiteY4720" fmla="*/ 1886384 h 3149653"/>
              <a:gd name="connsiteX4721" fmla="*/ 607811 w 2656691"/>
              <a:gd name="connsiteY4721" fmla="*/ 1885236 h 3149653"/>
              <a:gd name="connsiteX4722" fmla="*/ 613556 w 2656691"/>
              <a:gd name="connsiteY4722" fmla="*/ 1886384 h 3149653"/>
              <a:gd name="connsiteX4723" fmla="*/ 610109 w 2656691"/>
              <a:gd name="connsiteY4723" fmla="*/ 1888680 h 3149653"/>
              <a:gd name="connsiteX4724" fmla="*/ 610109 w 2656691"/>
              <a:gd name="connsiteY4724" fmla="*/ 1886384 h 3149653"/>
              <a:gd name="connsiteX4725" fmla="*/ 607811 w 2656691"/>
              <a:gd name="connsiteY4725" fmla="*/ 1889828 h 3149653"/>
              <a:gd name="connsiteX4726" fmla="*/ 611258 w 2656691"/>
              <a:gd name="connsiteY4726" fmla="*/ 1889828 h 3149653"/>
              <a:gd name="connsiteX4727" fmla="*/ 614706 w 2656691"/>
              <a:gd name="connsiteY4727" fmla="*/ 1887532 h 3149653"/>
              <a:gd name="connsiteX4728" fmla="*/ 626197 w 2656691"/>
              <a:gd name="connsiteY4728" fmla="*/ 1896717 h 3149653"/>
              <a:gd name="connsiteX4729" fmla="*/ 628495 w 2656691"/>
              <a:gd name="connsiteY4729" fmla="*/ 1894421 h 3149653"/>
              <a:gd name="connsiteX4730" fmla="*/ 629644 w 2656691"/>
              <a:gd name="connsiteY4730" fmla="*/ 1901310 h 3149653"/>
              <a:gd name="connsiteX4731" fmla="*/ 626197 w 2656691"/>
              <a:gd name="connsiteY4731" fmla="*/ 1900162 h 3149653"/>
              <a:gd name="connsiteX4732" fmla="*/ 627346 w 2656691"/>
              <a:gd name="connsiteY4732" fmla="*/ 1899013 h 3149653"/>
              <a:gd name="connsiteX4733" fmla="*/ 623898 w 2656691"/>
              <a:gd name="connsiteY4733" fmla="*/ 1900162 h 3149653"/>
              <a:gd name="connsiteX4734" fmla="*/ 631942 w 2656691"/>
              <a:gd name="connsiteY4734" fmla="*/ 1901310 h 3149653"/>
              <a:gd name="connsiteX4735" fmla="*/ 634241 w 2656691"/>
              <a:gd name="connsiteY4735" fmla="*/ 1903606 h 3149653"/>
              <a:gd name="connsiteX4736" fmla="*/ 630793 w 2656691"/>
              <a:gd name="connsiteY4736" fmla="*/ 1905902 h 3149653"/>
              <a:gd name="connsiteX4737" fmla="*/ 634241 w 2656691"/>
              <a:gd name="connsiteY4737" fmla="*/ 1907050 h 3149653"/>
              <a:gd name="connsiteX4738" fmla="*/ 642284 w 2656691"/>
              <a:gd name="connsiteY4738" fmla="*/ 1905902 h 3149653"/>
              <a:gd name="connsiteX4739" fmla="*/ 639986 w 2656691"/>
              <a:gd name="connsiteY4739" fmla="*/ 1908198 h 3149653"/>
              <a:gd name="connsiteX4740" fmla="*/ 643433 w 2656691"/>
              <a:gd name="connsiteY4740" fmla="*/ 1909347 h 3149653"/>
              <a:gd name="connsiteX4741" fmla="*/ 643433 w 2656691"/>
              <a:gd name="connsiteY4741" fmla="*/ 1912791 h 3149653"/>
              <a:gd name="connsiteX4742" fmla="*/ 648030 w 2656691"/>
              <a:gd name="connsiteY4742" fmla="*/ 1911643 h 3149653"/>
              <a:gd name="connsiteX4743" fmla="*/ 648030 w 2656691"/>
              <a:gd name="connsiteY4743" fmla="*/ 1913939 h 3149653"/>
              <a:gd name="connsiteX4744" fmla="*/ 651477 w 2656691"/>
              <a:gd name="connsiteY4744" fmla="*/ 1915087 h 3149653"/>
              <a:gd name="connsiteX4745" fmla="*/ 650328 w 2656691"/>
              <a:gd name="connsiteY4745" fmla="*/ 1916235 h 3149653"/>
              <a:gd name="connsiteX4746" fmla="*/ 652626 w 2656691"/>
              <a:gd name="connsiteY4746" fmla="*/ 1915087 h 3149653"/>
              <a:gd name="connsiteX4747" fmla="*/ 652626 w 2656691"/>
              <a:gd name="connsiteY4747" fmla="*/ 1917384 h 3149653"/>
              <a:gd name="connsiteX4748" fmla="*/ 650328 w 2656691"/>
              <a:gd name="connsiteY4748" fmla="*/ 1918532 h 3149653"/>
              <a:gd name="connsiteX4749" fmla="*/ 654925 w 2656691"/>
              <a:gd name="connsiteY4749" fmla="*/ 1917384 h 3149653"/>
              <a:gd name="connsiteX4750" fmla="*/ 657223 w 2656691"/>
              <a:gd name="connsiteY4750" fmla="*/ 1920828 h 3149653"/>
              <a:gd name="connsiteX4751" fmla="*/ 657223 w 2656691"/>
              <a:gd name="connsiteY4751" fmla="*/ 1923124 h 3149653"/>
              <a:gd name="connsiteX4752" fmla="*/ 667565 w 2656691"/>
              <a:gd name="connsiteY4752" fmla="*/ 1928865 h 3149653"/>
              <a:gd name="connsiteX4753" fmla="*/ 666416 w 2656691"/>
              <a:gd name="connsiteY4753" fmla="*/ 1932309 h 3149653"/>
              <a:gd name="connsiteX4754" fmla="*/ 671012 w 2656691"/>
              <a:gd name="connsiteY4754" fmla="*/ 1934606 h 3149653"/>
              <a:gd name="connsiteX4755" fmla="*/ 675609 w 2656691"/>
              <a:gd name="connsiteY4755" fmla="*/ 1934606 h 3149653"/>
              <a:gd name="connsiteX4756" fmla="*/ 674460 w 2656691"/>
              <a:gd name="connsiteY4756" fmla="*/ 1936902 h 3149653"/>
              <a:gd name="connsiteX4757" fmla="*/ 680205 w 2656691"/>
              <a:gd name="connsiteY4757" fmla="*/ 1940346 h 3149653"/>
              <a:gd name="connsiteX4758" fmla="*/ 688249 w 2656691"/>
              <a:gd name="connsiteY4758" fmla="*/ 1939198 h 3149653"/>
              <a:gd name="connsiteX4759" fmla="*/ 691697 w 2656691"/>
              <a:gd name="connsiteY4759" fmla="*/ 1947235 h 3149653"/>
              <a:gd name="connsiteX4760" fmla="*/ 695144 w 2656691"/>
              <a:gd name="connsiteY4760" fmla="*/ 1949531 h 3149653"/>
              <a:gd name="connsiteX4761" fmla="*/ 692846 w 2656691"/>
              <a:gd name="connsiteY4761" fmla="*/ 1949531 h 3149653"/>
              <a:gd name="connsiteX4762" fmla="*/ 697442 w 2656691"/>
              <a:gd name="connsiteY4762" fmla="*/ 1950679 h 3149653"/>
              <a:gd name="connsiteX4763" fmla="*/ 696293 w 2656691"/>
              <a:gd name="connsiteY4763" fmla="*/ 1948383 h 3149653"/>
              <a:gd name="connsiteX4764" fmla="*/ 700889 w 2656691"/>
              <a:gd name="connsiteY4764" fmla="*/ 1955272 h 3149653"/>
              <a:gd name="connsiteX4765" fmla="*/ 703188 w 2656691"/>
              <a:gd name="connsiteY4765" fmla="*/ 1952976 h 3149653"/>
              <a:gd name="connsiteX4766" fmla="*/ 705486 w 2656691"/>
              <a:gd name="connsiteY4766" fmla="*/ 1955272 h 3149653"/>
              <a:gd name="connsiteX4767" fmla="*/ 706514 w 2656691"/>
              <a:gd name="connsiteY4767" fmla="*/ 1952191 h 3149653"/>
              <a:gd name="connsiteX4768" fmla="*/ 706348 w 2656691"/>
              <a:gd name="connsiteY4768" fmla="*/ 1954267 h 3149653"/>
              <a:gd name="connsiteX4769" fmla="*/ 707784 w 2656691"/>
              <a:gd name="connsiteY4769" fmla="*/ 1955272 h 3149653"/>
              <a:gd name="connsiteX4770" fmla="*/ 711232 w 2656691"/>
              <a:gd name="connsiteY4770" fmla="*/ 1954124 h 3149653"/>
              <a:gd name="connsiteX4771" fmla="*/ 711232 w 2656691"/>
              <a:gd name="connsiteY4771" fmla="*/ 1955272 h 3149653"/>
              <a:gd name="connsiteX4772" fmla="*/ 706635 w 2656691"/>
              <a:gd name="connsiteY4772" fmla="*/ 1957568 h 3149653"/>
              <a:gd name="connsiteX4773" fmla="*/ 705486 w 2656691"/>
              <a:gd name="connsiteY4773" fmla="*/ 1961013 h 3149653"/>
              <a:gd name="connsiteX4774" fmla="*/ 710082 w 2656691"/>
              <a:gd name="connsiteY4774" fmla="*/ 1961013 h 3149653"/>
              <a:gd name="connsiteX4775" fmla="*/ 718126 w 2656691"/>
              <a:gd name="connsiteY4775" fmla="*/ 1963309 h 3149653"/>
              <a:gd name="connsiteX4776" fmla="*/ 713530 w 2656691"/>
              <a:gd name="connsiteY4776" fmla="*/ 1967901 h 3149653"/>
              <a:gd name="connsiteX4777" fmla="*/ 719275 w 2656691"/>
              <a:gd name="connsiteY4777" fmla="*/ 1965605 h 3149653"/>
              <a:gd name="connsiteX4778" fmla="*/ 722723 w 2656691"/>
              <a:gd name="connsiteY4778" fmla="*/ 1967901 h 3149653"/>
              <a:gd name="connsiteX4779" fmla="*/ 720425 w 2656691"/>
              <a:gd name="connsiteY4779" fmla="*/ 1972494 h 3149653"/>
              <a:gd name="connsiteX4780" fmla="*/ 723872 w 2656691"/>
              <a:gd name="connsiteY4780" fmla="*/ 1971346 h 3149653"/>
              <a:gd name="connsiteX4781" fmla="*/ 725021 w 2656691"/>
              <a:gd name="connsiteY4781" fmla="*/ 1975938 h 3149653"/>
              <a:gd name="connsiteX4782" fmla="*/ 727319 w 2656691"/>
              <a:gd name="connsiteY4782" fmla="*/ 1974790 h 3149653"/>
              <a:gd name="connsiteX4783" fmla="*/ 734214 w 2656691"/>
              <a:gd name="connsiteY4783" fmla="*/ 1978235 h 3149653"/>
              <a:gd name="connsiteX4784" fmla="*/ 736512 w 2656691"/>
              <a:gd name="connsiteY4784" fmla="*/ 1980531 h 3149653"/>
              <a:gd name="connsiteX4785" fmla="*/ 741109 w 2656691"/>
              <a:gd name="connsiteY4785" fmla="*/ 1985123 h 3149653"/>
              <a:gd name="connsiteX4786" fmla="*/ 742258 w 2656691"/>
              <a:gd name="connsiteY4786" fmla="*/ 1985123 h 3149653"/>
              <a:gd name="connsiteX4787" fmla="*/ 743407 w 2656691"/>
              <a:gd name="connsiteY4787" fmla="*/ 1982827 h 3149653"/>
              <a:gd name="connsiteX4788" fmla="*/ 746854 w 2656691"/>
              <a:gd name="connsiteY4788" fmla="*/ 1985123 h 3149653"/>
              <a:gd name="connsiteX4789" fmla="*/ 743407 w 2656691"/>
              <a:gd name="connsiteY4789" fmla="*/ 1986272 h 3149653"/>
              <a:gd name="connsiteX4790" fmla="*/ 748003 w 2656691"/>
              <a:gd name="connsiteY4790" fmla="*/ 1993160 h 3149653"/>
              <a:gd name="connsiteX4791" fmla="*/ 751451 w 2656691"/>
              <a:gd name="connsiteY4791" fmla="*/ 1990864 h 3149653"/>
              <a:gd name="connsiteX4792" fmla="*/ 748003 w 2656691"/>
              <a:gd name="connsiteY4792" fmla="*/ 1990864 h 3149653"/>
              <a:gd name="connsiteX4793" fmla="*/ 751451 w 2656691"/>
              <a:gd name="connsiteY4793" fmla="*/ 1986272 h 3149653"/>
              <a:gd name="connsiteX4794" fmla="*/ 753749 w 2656691"/>
              <a:gd name="connsiteY4794" fmla="*/ 1990864 h 3149653"/>
              <a:gd name="connsiteX4795" fmla="*/ 750302 w 2656691"/>
              <a:gd name="connsiteY4795" fmla="*/ 1995457 h 3149653"/>
              <a:gd name="connsiteX4796" fmla="*/ 753749 w 2656691"/>
              <a:gd name="connsiteY4796" fmla="*/ 1994308 h 3149653"/>
              <a:gd name="connsiteX4797" fmla="*/ 751451 w 2656691"/>
              <a:gd name="connsiteY4797" fmla="*/ 1996605 h 3149653"/>
              <a:gd name="connsiteX4798" fmla="*/ 756047 w 2656691"/>
              <a:gd name="connsiteY4798" fmla="*/ 1997753 h 3149653"/>
              <a:gd name="connsiteX4799" fmla="*/ 761793 w 2656691"/>
              <a:gd name="connsiteY4799" fmla="*/ 2005790 h 3149653"/>
              <a:gd name="connsiteX4800" fmla="*/ 762942 w 2656691"/>
              <a:gd name="connsiteY4800" fmla="*/ 2003494 h 3149653"/>
              <a:gd name="connsiteX4801" fmla="*/ 765240 w 2656691"/>
              <a:gd name="connsiteY4801" fmla="*/ 2004642 h 3149653"/>
              <a:gd name="connsiteX4802" fmla="*/ 769837 w 2656691"/>
              <a:gd name="connsiteY4802" fmla="*/ 2009234 h 3149653"/>
              <a:gd name="connsiteX4803" fmla="*/ 769837 w 2656691"/>
              <a:gd name="connsiteY4803" fmla="*/ 2011530 h 3149653"/>
              <a:gd name="connsiteX4804" fmla="*/ 766389 w 2656691"/>
              <a:gd name="connsiteY4804" fmla="*/ 2011530 h 3149653"/>
              <a:gd name="connsiteX4805" fmla="*/ 769837 w 2656691"/>
              <a:gd name="connsiteY4805" fmla="*/ 2016123 h 3149653"/>
              <a:gd name="connsiteX4806" fmla="*/ 768688 w 2656691"/>
              <a:gd name="connsiteY4806" fmla="*/ 2012679 h 3149653"/>
              <a:gd name="connsiteX4807" fmla="*/ 777880 w 2656691"/>
              <a:gd name="connsiteY4807" fmla="*/ 2017271 h 3149653"/>
              <a:gd name="connsiteX4808" fmla="*/ 779030 w 2656691"/>
              <a:gd name="connsiteY4808" fmla="*/ 2014975 h 3149653"/>
              <a:gd name="connsiteX4809" fmla="*/ 782477 w 2656691"/>
              <a:gd name="connsiteY4809" fmla="*/ 2014975 h 3149653"/>
              <a:gd name="connsiteX4810" fmla="*/ 780179 w 2656691"/>
              <a:gd name="connsiteY4810" fmla="*/ 2018419 h 3149653"/>
              <a:gd name="connsiteX4811" fmla="*/ 783626 w 2656691"/>
              <a:gd name="connsiteY4811" fmla="*/ 2021864 h 3149653"/>
              <a:gd name="connsiteX4812" fmla="*/ 783626 w 2656691"/>
              <a:gd name="connsiteY4812" fmla="*/ 2017271 h 3149653"/>
              <a:gd name="connsiteX4813" fmla="*/ 787073 w 2656691"/>
              <a:gd name="connsiteY4813" fmla="*/ 2018419 h 3149653"/>
              <a:gd name="connsiteX4814" fmla="*/ 783626 w 2656691"/>
              <a:gd name="connsiteY4814" fmla="*/ 2025308 h 3149653"/>
              <a:gd name="connsiteX4815" fmla="*/ 792819 w 2656691"/>
              <a:gd name="connsiteY4815" fmla="*/ 2025308 h 3149653"/>
              <a:gd name="connsiteX4816" fmla="*/ 788223 w 2656691"/>
              <a:gd name="connsiteY4816" fmla="*/ 2023012 h 3149653"/>
              <a:gd name="connsiteX4817" fmla="*/ 790521 w 2656691"/>
              <a:gd name="connsiteY4817" fmla="*/ 2021864 h 3149653"/>
              <a:gd name="connsiteX4818" fmla="*/ 797416 w 2656691"/>
              <a:gd name="connsiteY4818" fmla="*/ 2027604 h 3149653"/>
              <a:gd name="connsiteX4819" fmla="*/ 796266 w 2656691"/>
              <a:gd name="connsiteY4819" fmla="*/ 2027604 h 3149653"/>
              <a:gd name="connsiteX4820" fmla="*/ 795117 w 2656691"/>
              <a:gd name="connsiteY4820" fmla="*/ 2029901 h 3149653"/>
              <a:gd name="connsiteX4821" fmla="*/ 795117 w 2656691"/>
              <a:gd name="connsiteY4821" fmla="*/ 2027604 h 3149653"/>
              <a:gd name="connsiteX4822" fmla="*/ 792819 w 2656691"/>
              <a:gd name="connsiteY4822" fmla="*/ 2029901 h 3149653"/>
              <a:gd name="connsiteX4823" fmla="*/ 788223 w 2656691"/>
              <a:gd name="connsiteY4823" fmla="*/ 2029901 h 3149653"/>
              <a:gd name="connsiteX4824" fmla="*/ 790521 w 2656691"/>
              <a:gd name="connsiteY4824" fmla="*/ 2033345 h 3149653"/>
              <a:gd name="connsiteX4825" fmla="*/ 793968 w 2656691"/>
              <a:gd name="connsiteY4825" fmla="*/ 2032197 h 3149653"/>
              <a:gd name="connsiteX4826" fmla="*/ 791670 w 2656691"/>
              <a:gd name="connsiteY4826" fmla="*/ 2035641 h 3149653"/>
              <a:gd name="connsiteX4827" fmla="*/ 795117 w 2656691"/>
              <a:gd name="connsiteY4827" fmla="*/ 2034493 h 3149653"/>
              <a:gd name="connsiteX4828" fmla="*/ 795117 w 2656691"/>
              <a:gd name="connsiteY4828" fmla="*/ 2031049 h 3149653"/>
              <a:gd name="connsiteX4829" fmla="*/ 797416 w 2656691"/>
              <a:gd name="connsiteY4829" fmla="*/ 2033345 h 3149653"/>
              <a:gd name="connsiteX4830" fmla="*/ 799714 w 2656691"/>
              <a:gd name="connsiteY4830" fmla="*/ 2032197 h 3149653"/>
              <a:gd name="connsiteX4831" fmla="*/ 798565 w 2656691"/>
              <a:gd name="connsiteY4831" fmla="*/ 2029901 h 3149653"/>
              <a:gd name="connsiteX4832" fmla="*/ 802012 w 2656691"/>
              <a:gd name="connsiteY4832" fmla="*/ 2029901 h 3149653"/>
              <a:gd name="connsiteX4833" fmla="*/ 797416 w 2656691"/>
              <a:gd name="connsiteY4833" fmla="*/ 2025308 h 3149653"/>
              <a:gd name="connsiteX4834" fmla="*/ 799714 w 2656691"/>
              <a:gd name="connsiteY4834" fmla="*/ 2024160 h 3149653"/>
              <a:gd name="connsiteX4835" fmla="*/ 796266 w 2656691"/>
              <a:gd name="connsiteY4835" fmla="*/ 2025308 h 3149653"/>
              <a:gd name="connsiteX4836" fmla="*/ 792819 w 2656691"/>
              <a:gd name="connsiteY4836" fmla="*/ 2021864 h 3149653"/>
              <a:gd name="connsiteX4837" fmla="*/ 791670 w 2656691"/>
              <a:gd name="connsiteY4837" fmla="*/ 2020716 h 3149653"/>
              <a:gd name="connsiteX4838" fmla="*/ 792819 w 2656691"/>
              <a:gd name="connsiteY4838" fmla="*/ 2018419 h 3149653"/>
              <a:gd name="connsiteX4839" fmla="*/ 789372 w 2656691"/>
              <a:gd name="connsiteY4839" fmla="*/ 2018419 h 3149653"/>
              <a:gd name="connsiteX4840" fmla="*/ 785924 w 2656691"/>
              <a:gd name="connsiteY4840" fmla="*/ 2014975 h 3149653"/>
              <a:gd name="connsiteX4841" fmla="*/ 787073 w 2656691"/>
              <a:gd name="connsiteY4841" fmla="*/ 2012679 h 3149653"/>
              <a:gd name="connsiteX4842" fmla="*/ 777880 w 2656691"/>
              <a:gd name="connsiteY4842" fmla="*/ 2008086 h 3149653"/>
              <a:gd name="connsiteX4843" fmla="*/ 775582 w 2656691"/>
              <a:gd name="connsiteY4843" fmla="*/ 2005790 h 3149653"/>
              <a:gd name="connsiteX4844" fmla="*/ 776731 w 2656691"/>
              <a:gd name="connsiteY4844" fmla="*/ 2002345 h 3149653"/>
              <a:gd name="connsiteX4845" fmla="*/ 770986 w 2656691"/>
              <a:gd name="connsiteY4845" fmla="*/ 1996605 h 3149653"/>
              <a:gd name="connsiteX4846" fmla="*/ 768688 w 2656691"/>
              <a:gd name="connsiteY4846" fmla="*/ 1998901 h 3149653"/>
              <a:gd name="connsiteX4847" fmla="*/ 765240 w 2656691"/>
              <a:gd name="connsiteY4847" fmla="*/ 1995457 h 3149653"/>
              <a:gd name="connsiteX4848" fmla="*/ 768688 w 2656691"/>
              <a:gd name="connsiteY4848" fmla="*/ 1993160 h 3149653"/>
              <a:gd name="connsiteX4849" fmla="*/ 758345 w 2656691"/>
              <a:gd name="connsiteY4849" fmla="*/ 1986272 h 3149653"/>
              <a:gd name="connsiteX4850" fmla="*/ 754898 w 2656691"/>
              <a:gd name="connsiteY4850" fmla="*/ 1988568 h 3149653"/>
              <a:gd name="connsiteX4851" fmla="*/ 752600 w 2656691"/>
              <a:gd name="connsiteY4851" fmla="*/ 1986272 h 3149653"/>
              <a:gd name="connsiteX4852" fmla="*/ 756047 w 2656691"/>
              <a:gd name="connsiteY4852" fmla="*/ 1983975 h 3149653"/>
              <a:gd name="connsiteX4853" fmla="*/ 741109 w 2656691"/>
              <a:gd name="connsiteY4853" fmla="*/ 1969050 h 3149653"/>
              <a:gd name="connsiteX4854" fmla="*/ 743407 w 2656691"/>
              <a:gd name="connsiteY4854" fmla="*/ 1970198 h 3149653"/>
              <a:gd name="connsiteX4855" fmla="*/ 743407 w 2656691"/>
              <a:gd name="connsiteY4855" fmla="*/ 1966753 h 3149653"/>
              <a:gd name="connsiteX4856" fmla="*/ 741109 w 2656691"/>
              <a:gd name="connsiteY4856" fmla="*/ 1964457 h 3149653"/>
              <a:gd name="connsiteX4857" fmla="*/ 737661 w 2656691"/>
              <a:gd name="connsiteY4857" fmla="*/ 1965605 h 3149653"/>
              <a:gd name="connsiteX4858" fmla="*/ 736512 w 2656691"/>
              <a:gd name="connsiteY4858" fmla="*/ 1961013 h 3149653"/>
              <a:gd name="connsiteX4859" fmla="*/ 735363 w 2656691"/>
              <a:gd name="connsiteY4859" fmla="*/ 1963309 h 3149653"/>
              <a:gd name="connsiteX4860" fmla="*/ 731916 w 2656691"/>
              <a:gd name="connsiteY4860" fmla="*/ 1959864 h 3149653"/>
              <a:gd name="connsiteX4861" fmla="*/ 734214 w 2656691"/>
              <a:gd name="connsiteY4861" fmla="*/ 1961013 h 3149653"/>
              <a:gd name="connsiteX4862" fmla="*/ 736512 w 2656691"/>
              <a:gd name="connsiteY4862" fmla="*/ 1955272 h 3149653"/>
              <a:gd name="connsiteX4863" fmla="*/ 733065 w 2656691"/>
              <a:gd name="connsiteY4863" fmla="*/ 1957568 h 3149653"/>
              <a:gd name="connsiteX4864" fmla="*/ 726170 w 2656691"/>
              <a:gd name="connsiteY4864" fmla="*/ 1950679 h 3149653"/>
              <a:gd name="connsiteX4865" fmla="*/ 721574 w 2656691"/>
              <a:gd name="connsiteY4865" fmla="*/ 1951828 h 3149653"/>
              <a:gd name="connsiteX4866" fmla="*/ 723872 w 2656691"/>
              <a:gd name="connsiteY4866" fmla="*/ 1948383 h 3149653"/>
              <a:gd name="connsiteX4867" fmla="*/ 718126 w 2656691"/>
              <a:gd name="connsiteY4867" fmla="*/ 1949531 h 3149653"/>
              <a:gd name="connsiteX4868" fmla="*/ 718126 w 2656691"/>
              <a:gd name="connsiteY4868" fmla="*/ 1950679 h 3149653"/>
              <a:gd name="connsiteX4869" fmla="*/ 714679 w 2656691"/>
              <a:gd name="connsiteY4869" fmla="*/ 1951828 h 3149653"/>
              <a:gd name="connsiteX4870" fmla="*/ 712381 w 2656691"/>
              <a:gd name="connsiteY4870" fmla="*/ 1948383 h 3149653"/>
              <a:gd name="connsiteX4871" fmla="*/ 714679 w 2656691"/>
              <a:gd name="connsiteY4871" fmla="*/ 1949531 h 3149653"/>
              <a:gd name="connsiteX4872" fmla="*/ 716977 w 2656691"/>
              <a:gd name="connsiteY4872" fmla="*/ 1948383 h 3149653"/>
              <a:gd name="connsiteX4873" fmla="*/ 715828 w 2656691"/>
              <a:gd name="connsiteY4873" fmla="*/ 1943791 h 3149653"/>
              <a:gd name="connsiteX4874" fmla="*/ 716977 w 2656691"/>
              <a:gd name="connsiteY4874" fmla="*/ 1943791 h 3149653"/>
              <a:gd name="connsiteX4875" fmla="*/ 710082 w 2656691"/>
              <a:gd name="connsiteY4875" fmla="*/ 1940346 h 3149653"/>
              <a:gd name="connsiteX4876" fmla="*/ 712381 w 2656691"/>
              <a:gd name="connsiteY4876" fmla="*/ 1938050 h 3149653"/>
              <a:gd name="connsiteX4877" fmla="*/ 706635 w 2656691"/>
              <a:gd name="connsiteY4877" fmla="*/ 1936902 h 3149653"/>
              <a:gd name="connsiteX4878" fmla="*/ 707784 w 2656691"/>
              <a:gd name="connsiteY4878" fmla="*/ 1936902 h 3149653"/>
              <a:gd name="connsiteX4879" fmla="*/ 703188 w 2656691"/>
              <a:gd name="connsiteY4879" fmla="*/ 1934606 h 3149653"/>
              <a:gd name="connsiteX4880" fmla="*/ 704337 w 2656691"/>
              <a:gd name="connsiteY4880" fmla="*/ 1931161 h 3149653"/>
              <a:gd name="connsiteX4881" fmla="*/ 700889 w 2656691"/>
              <a:gd name="connsiteY4881" fmla="*/ 1932309 h 3149653"/>
              <a:gd name="connsiteX4882" fmla="*/ 699740 w 2656691"/>
              <a:gd name="connsiteY4882" fmla="*/ 1930013 h 3149653"/>
              <a:gd name="connsiteX4883" fmla="*/ 700889 w 2656691"/>
              <a:gd name="connsiteY4883" fmla="*/ 1927717 h 3149653"/>
              <a:gd name="connsiteX4884" fmla="*/ 691697 w 2656691"/>
              <a:gd name="connsiteY4884" fmla="*/ 1923124 h 3149653"/>
              <a:gd name="connsiteX4885" fmla="*/ 695144 w 2656691"/>
              <a:gd name="connsiteY4885" fmla="*/ 1919680 h 3149653"/>
              <a:gd name="connsiteX4886" fmla="*/ 690548 w 2656691"/>
              <a:gd name="connsiteY4886" fmla="*/ 1918532 h 3149653"/>
              <a:gd name="connsiteX4887" fmla="*/ 689398 w 2656691"/>
              <a:gd name="connsiteY4887" fmla="*/ 1916235 h 3149653"/>
              <a:gd name="connsiteX4888" fmla="*/ 687100 w 2656691"/>
              <a:gd name="connsiteY4888" fmla="*/ 1919680 h 3149653"/>
              <a:gd name="connsiteX4889" fmla="*/ 676758 w 2656691"/>
              <a:gd name="connsiteY4889" fmla="*/ 1912791 h 3149653"/>
              <a:gd name="connsiteX4890" fmla="*/ 679056 w 2656691"/>
              <a:gd name="connsiteY4890" fmla="*/ 1913939 h 3149653"/>
              <a:gd name="connsiteX4891" fmla="*/ 680205 w 2656691"/>
              <a:gd name="connsiteY4891" fmla="*/ 1910495 h 3149653"/>
              <a:gd name="connsiteX4892" fmla="*/ 669863 w 2656691"/>
              <a:gd name="connsiteY4892" fmla="*/ 1902458 h 3149653"/>
              <a:gd name="connsiteX4893" fmla="*/ 671012 w 2656691"/>
              <a:gd name="connsiteY4893" fmla="*/ 1900162 h 3149653"/>
              <a:gd name="connsiteX4894" fmla="*/ 665267 w 2656691"/>
              <a:gd name="connsiteY4894" fmla="*/ 1901310 h 3149653"/>
              <a:gd name="connsiteX4895" fmla="*/ 666416 w 2656691"/>
              <a:gd name="connsiteY4895" fmla="*/ 1899013 h 3149653"/>
              <a:gd name="connsiteX4896" fmla="*/ 657223 w 2656691"/>
              <a:gd name="connsiteY4896" fmla="*/ 1894421 h 3149653"/>
              <a:gd name="connsiteX4897" fmla="*/ 659521 w 2656691"/>
              <a:gd name="connsiteY4897" fmla="*/ 1892125 h 3149653"/>
              <a:gd name="connsiteX4898" fmla="*/ 652626 w 2656691"/>
              <a:gd name="connsiteY4898" fmla="*/ 1886384 h 3149653"/>
              <a:gd name="connsiteX4899" fmla="*/ 654925 w 2656691"/>
              <a:gd name="connsiteY4899" fmla="*/ 1884088 h 3149653"/>
              <a:gd name="connsiteX4900" fmla="*/ 652626 w 2656691"/>
              <a:gd name="connsiteY4900" fmla="*/ 1881791 h 3149653"/>
              <a:gd name="connsiteX4901" fmla="*/ 649179 w 2656691"/>
              <a:gd name="connsiteY4901" fmla="*/ 1884088 h 3149653"/>
              <a:gd name="connsiteX4902" fmla="*/ 648030 w 2656691"/>
              <a:gd name="connsiteY4902" fmla="*/ 1881791 h 3149653"/>
              <a:gd name="connsiteX4903" fmla="*/ 646881 w 2656691"/>
              <a:gd name="connsiteY4903" fmla="*/ 1884088 h 3149653"/>
              <a:gd name="connsiteX4904" fmla="*/ 644583 w 2656691"/>
              <a:gd name="connsiteY4904" fmla="*/ 1879495 h 3149653"/>
              <a:gd name="connsiteX4905" fmla="*/ 643433 w 2656691"/>
              <a:gd name="connsiteY4905" fmla="*/ 1881791 h 3149653"/>
              <a:gd name="connsiteX4906" fmla="*/ 641135 w 2656691"/>
              <a:gd name="connsiteY4906" fmla="*/ 1872606 h 3149653"/>
              <a:gd name="connsiteX4907" fmla="*/ 636539 w 2656691"/>
              <a:gd name="connsiteY4907" fmla="*/ 1869162 h 3149653"/>
              <a:gd name="connsiteX4908" fmla="*/ 638837 w 2656691"/>
              <a:gd name="connsiteY4908" fmla="*/ 1868014 h 3149653"/>
              <a:gd name="connsiteX4909" fmla="*/ 636539 w 2656691"/>
              <a:gd name="connsiteY4909" fmla="*/ 1864569 h 3149653"/>
              <a:gd name="connsiteX4910" fmla="*/ 631942 w 2656691"/>
              <a:gd name="connsiteY4910" fmla="*/ 1869162 h 3149653"/>
              <a:gd name="connsiteX4911" fmla="*/ 628495 w 2656691"/>
              <a:gd name="connsiteY4911" fmla="*/ 1865718 h 3149653"/>
              <a:gd name="connsiteX4912" fmla="*/ 603214 w 2656691"/>
              <a:gd name="connsiteY4912" fmla="*/ 1840459 h 3149653"/>
              <a:gd name="connsiteX4913" fmla="*/ 605513 w 2656691"/>
              <a:gd name="connsiteY4913" fmla="*/ 1842755 h 3149653"/>
              <a:gd name="connsiteX4914" fmla="*/ 607811 w 2656691"/>
              <a:gd name="connsiteY4914" fmla="*/ 1840459 h 3149653"/>
              <a:gd name="connsiteX4915" fmla="*/ 606662 w 2656691"/>
              <a:gd name="connsiteY4915" fmla="*/ 1839310 h 3149653"/>
              <a:gd name="connsiteX4916" fmla="*/ 604363 w 2656691"/>
              <a:gd name="connsiteY4916" fmla="*/ 1840459 h 3149653"/>
              <a:gd name="connsiteX4917" fmla="*/ 605513 w 2656691"/>
              <a:gd name="connsiteY4917" fmla="*/ 1838162 h 3149653"/>
              <a:gd name="connsiteX4918" fmla="*/ 603214 w 2656691"/>
              <a:gd name="connsiteY4918" fmla="*/ 1837014 h 3149653"/>
              <a:gd name="connsiteX4919" fmla="*/ 602065 w 2656691"/>
              <a:gd name="connsiteY4919" fmla="*/ 1838162 h 3149653"/>
              <a:gd name="connsiteX4920" fmla="*/ 601872 w 2656691"/>
              <a:gd name="connsiteY4920" fmla="*/ 1839126 h 3149653"/>
              <a:gd name="connsiteX4921" fmla="*/ 598618 w 2656691"/>
              <a:gd name="connsiteY4921" fmla="*/ 1836010 h 3149653"/>
              <a:gd name="connsiteX4922" fmla="*/ 595170 w 2656691"/>
              <a:gd name="connsiteY4922" fmla="*/ 1833570 h 3149653"/>
              <a:gd name="connsiteX4923" fmla="*/ 594021 w 2656691"/>
              <a:gd name="connsiteY4923" fmla="*/ 1833570 h 3149653"/>
              <a:gd name="connsiteX4924" fmla="*/ 591723 w 2656691"/>
              <a:gd name="connsiteY4924" fmla="*/ 1830125 h 3149653"/>
              <a:gd name="connsiteX4925" fmla="*/ 592872 w 2656691"/>
              <a:gd name="connsiteY4925" fmla="*/ 1830125 h 3149653"/>
              <a:gd name="connsiteX4926" fmla="*/ 580232 w 2656691"/>
              <a:gd name="connsiteY4926" fmla="*/ 1820940 h 3149653"/>
              <a:gd name="connsiteX4927" fmla="*/ 562995 w 2656691"/>
              <a:gd name="connsiteY4927" fmla="*/ 1809459 h 3149653"/>
              <a:gd name="connsiteX4928" fmla="*/ 546907 w 2656691"/>
              <a:gd name="connsiteY4928" fmla="*/ 1797978 h 3149653"/>
              <a:gd name="connsiteX4929" fmla="*/ 545758 w 2656691"/>
              <a:gd name="connsiteY4929" fmla="*/ 1799126 h 3149653"/>
              <a:gd name="connsiteX4930" fmla="*/ 526223 w 2656691"/>
              <a:gd name="connsiteY4930" fmla="*/ 1784200 h 3149653"/>
              <a:gd name="connsiteX4931" fmla="*/ 506688 w 2656691"/>
              <a:gd name="connsiteY4931" fmla="*/ 1772719 h 3149653"/>
              <a:gd name="connsiteX4932" fmla="*/ 504390 w 2656691"/>
              <a:gd name="connsiteY4932" fmla="*/ 1768126 h 3149653"/>
              <a:gd name="connsiteX4933" fmla="*/ 496346 w 2656691"/>
              <a:gd name="connsiteY4933" fmla="*/ 1763534 h 3149653"/>
              <a:gd name="connsiteX4934" fmla="*/ 490601 w 2656691"/>
              <a:gd name="connsiteY4934" fmla="*/ 1758941 h 3149653"/>
              <a:gd name="connsiteX4935" fmla="*/ 489451 w 2656691"/>
              <a:gd name="connsiteY4935" fmla="*/ 1760089 h 3149653"/>
              <a:gd name="connsiteX4936" fmla="*/ 481408 w 2656691"/>
              <a:gd name="connsiteY4936" fmla="*/ 1753200 h 3149653"/>
              <a:gd name="connsiteX4937" fmla="*/ 461873 w 2656691"/>
              <a:gd name="connsiteY4937" fmla="*/ 1742867 h 3149653"/>
              <a:gd name="connsiteX4938" fmla="*/ 444636 w 2656691"/>
              <a:gd name="connsiteY4938" fmla="*/ 1730238 h 3149653"/>
              <a:gd name="connsiteX4939" fmla="*/ 443487 w 2656691"/>
              <a:gd name="connsiteY4939" fmla="*/ 1732534 h 3149653"/>
              <a:gd name="connsiteX4940" fmla="*/ 431995 w 2656691"/>
              <a:gd name="connsiteY4940" fmla="*/ 1724497 h 3149653"/>
              <a:gd name="connsiteX4941" fmla="*/ 421653 w 2656691"/>
              <a:gd name="connsiteY4941" fmla="*/ 1716460 h 3149653"/>
              <a:gd name="connsiteX4942" fmla="*/ 397522 w 2656691"/>
              <a:gd name="connsiteY4942" fmla="*/ 1703831 h 3149653"/>
              <a:gd name="connsiteX4943" fmla="*/ 396373 w 2656691"/>
              <a:gd name="connsiteY4943" fmla="*/ 1700386 h 3149653"/>
              <a:gd name="connsiteX4944" fmla="*/ 386031 w 2656691"/>
              <a:gd name="connsiteY4944" fmla="*/ 1698090 h 3149653"/>
              <a:gd name="connsiteX4945" fmla="*/ 375689 w 2656691"/>
              <a:gd name="connsiteY4945" fmla="*/ 1687757 h 3149653"/>
              <a:gd name="connsiteX4946" fmla="*/ 349259 w 2656691"/>
              <a:gd name="connsiteY4946" fmla="*/ 1675127 h 3149653"/>
              <a:gd name="connsiteX4947" fmla="*/ 342364 w 2656691"/>
              <a:gd name="connsiteY4947" fmla="*/ 1669387 h 3149653"/>
              <a:gd name="connsiteX4948" fmla="*/ 332022 w 2656691"/>
              <a:gd name="connsiteY4948" fmla="*/ 1663646 h 3149653"/>
              <a:gd name="connsiteX4949" fmla="*/ 328575 w 2656691"/>
              <a:gd name="connsiteY4949" fmla="*/ 1665942 h 3149653"/>
              <a:gd name="connsiteX4950" fmla="*/ 320531 w 2656691"/>
              <a:gd name="connsiteY4950" fmla="*/ 1661350 h 3149653"/>
              <a:gd name="connsiteX4951" fmla="*/ 299847 w 2656691"/>
              <a:gd name="connsiteY4951" fmla="*/ 1648720 h 3149653"/>
              <a:gd name="connsiteX4952" fmla="*/ 300996 w 2656691"/>
              <a:gd name="connsiteY4952" fmla="*/ 1645276 h 3149653"/>
              <a:gd name="connsiteX4953" fmla="*/ 289505 w 2656691"/>
              <a:gd name="connsiteY4953" fmla="*/ 1642980 h 3149653"/>
              <a:gd name="connsiteX4954" fmla="*/ 278014 w 2656691"/>
              <a:gd name="connsiteY4954" fmla="*/ 1638387 h 3149653"/>
              <a:gd name="connsiteX4955" fmla="*/ 283759 w 2656691"/>
              <a:gd name="connsiteY4955" fmla="*/ 1638387 h 3149653"/>
              <a:gd name="connsiteX4956" fmla="*/ 283759 w 2656691"/>
              <a:gd name="connsiteY4956" fmla="*/ 1633795 h 3149653"/>
              <a:gd name="connsiteX4957" fmla="*/ 271119 w 2656691"/>
              <a:gd name="connsiteY4957" fmla="*/ 1630350 h 3149653"/>
              <a:gd name="connsiteX4958" fmla="*/ 276864 w 2656691"/>
              <a:gd name="connsiteY4958" fmla="*/ 1630350 h 3149653"/>
              <a:gd name="connsiteX4959" fmla="*/ 263075 w 2656691"/>
              <a:gd name="connsiteY4959" fmla="*/ 1625758 h 3149653"/>
              <a:gd name="connsiteX4960" fmla="*/ 260777 w 2656691"/>
              <a:gd name="connsiteY4960" fmla="*/ 1622313 h 3149653"/>
              <a:gd name="connsiteX4961" fmla="*/ 251584 w 2656691"/>
              <a:gd name="connsiteY4961" fmla="*/ 1621165 h 3149653"/>
              <a:gd name="connsiteX4962" fmla="*/ 234347 w 2656691"/>
              <a:gd name="connsiteY4962" fmla="*/ 1613128 h 3149653"/>
              <a:gd name="connsiteX4963" fmla="*/ 233198 w 2656691"/>
              <a:gd name="connsiteY4963" fmla="*/ 1616573 h 3149653"/>
              <a:gd name="connsiteX4964" fmla="*/ 230900 w 2656691"/>
              <a:gd name="connsiteY4964" fmla="*/ 1611980 h 3149653"/>
              <a:gd name="connsiteX4965" fmla="*/ 225154 w 2656691"/>
              <a:gd name="connsiteY4965" fmla="*/ 1611980 h 3149653"/>
              <a:gd name="connsiteX4966" fmla="*/ 228601 w 2656691"/>
              <a:gd name="connsiteY4966" fmla="*/ 1610832 h 3149653"/>
              <a:gd name="connsiteX4967" fmla="*/ 214812 w 2656691"/>
              <a:gd name="connsiteY4967" fmla="*/ 1602795 h 3149653"/>
              <a:gd name="connsiteX4968" fmla="*/ 204470 w 2656691"/>
              <a:gd name="connsiteY4968" fmla="*/ 1599350 h 3149653"/>
              <a:gd name="connsiteX4969" fmla="*/ 184935 w 2656691"/>
              <a:gd name="connsiteY4969" fmla="*/ 1592462 h 3149653"/>
              <a:gd name="connsiteX4970" fmla="*/ 181487 w 2656691"/>
              <a:gd name="connsiteY4970" fmla="*/ 1590166 h 3149653"/>
              <a:gd name="connsiteX4971" fmla="*/ 183786 w 2656691"/>
              <a:gd name="connsiteY4971" fmla="*/ 1587869 h 3149653"/>
              <a:gd name="connsiteX4972" fmla="*/ 176891 w 2656691"/>
              <a:gd name="connsiteY4972" fmla="*/ 1587869 h 3149653"/>
              <a:gd name="connsiteX4973" fmla="*/ 181487 w 2656691"/>
              <a:gd name="connsiteY4973" fmla="*/ 1590166 h 3149653"/>
              <a:gd name="connsiteX4974" fmla="*/ 172294 w 2656691"/>
              <a:gd name="connsiteY4974" fmla="*/ 1585573 h 3149653"/>
              <a:gd name="connsiteX4975" fmla="*/ 166549 w 2656691"/>
              <a:gd name="connsiteY4975" fmla="*/ 1582128 h 3149653"/>
              <a:gd name="connsiteX4976" fmla="*/ 169996 w 2656691"/>
              <a:gd name="connsiteY4976" fmla="*/ 1580980 h 3149653"/>
              <a:gd name="connsiteX4977" fmla="*/ 151610 w 2656691"/>
              <a:gd name="connsiteY4977" fmla="*/ 1575240 h 3149653"/>
              <a:gd name="connsiteX4978" fmla="*/ 152759 w 2656691"/>
              <a:gd name="connsiteY4978" fmla="*/ 1572943 h 3149653"/>
              <a:gd name="connsiteX4979" fmla="*/ 148163 w 2656691"/>
              <a:gd name="connsiteY4979" fmla="*/ 1571795 h 3149653"/>
              <a:gd name="connsiteX4980" fmla="*/ 145865 w 2656691"/>
              <a:gd name="connsiteY4980" fmla="*/ 1574092 h 3149653"/>
              <a:gd name="connsiteX4981" fmla="*/ 138970 w 2656691"/>
              <a:gd name="connsiteY4981" fmla="*/ 1570647 h 3149653"/>
              <a:gd name="connsiteX4982" fmla="*/ 136672 w 2656691"/>
              <a:gd name="connsiteY4982" fmla="*/ 1571795 h 3149653"/>
              <a:gd name="connsiteX4983" fmla="*/ 129777 w 2656691"/>
              <a:gd name="connsiteY4983" fmla="*/ 1567203 h 3149653"/>
              <a:gd name="connsiteX4984" fmla="*/ 133224 w 2656691"/>
              <a:gd name="connsiteY4984" fmla="*/ 1563758 h 3149653"/>
              <a:gd name="connsiteX4985" fmla="*/ 122882 w 2656691"/>
              <a:gd name="connsiteY4985" fmla="*/ 1562610 h 3149653"/>
              <a:gd name="connsiteX4986" fmla="*/ 117137 w 2656691"/>
              <a:gd name="connsiteY4986" fmla="*/ 1562610 h 3149653"/>
              <a:gd name="connsiteX4987" fmla="*/ 120584 w 2656691"/>
              <a:gd name="connsiteY4987" fmla="*/ 1559166 h 3149653"/>
              <a:gd name="connsiteX4988" fmla="*/ 115988 w 2656691"/>
              <a:gd name="connsiteY4988" fmla="*/ 1559166 h 3149653"/>
              <a:gd name="connsiteX4989" fmla="*/ 101049 w 2656691"/>
              <a:gd name="connsiteY4989" fmla="*/ 1551129 h 3149653"/>
              <a:gd name="connsiteX4990" fmla="*/ 101049 w 2656691"/>
              <a:gd name="connsiteY4990" fmla="*/ 1552277 h 3149653"/>
              <a:gd name="connsiteX4991" fmla="*/ 96453 w 2656691"/>
              <a:gd name="connsiteY4991" fmla="*/ 1551129 h 3149653"/>
              <a:gd name="connsiteX4992" fmla="*/ 93005 w 2656691"/>
              <a:gd name="connsiteY4992" fmla="*/ 1547684 h 3149653"/>
              <a:gd name="connsiteX4993" fmla="*/ 96453 w 2656691"/>
              <a:gd name="connsiteY4993" fmla="*/ 1544240 h 3149653"/>
              <a:gd name="connsiteX4994" fmla="*/ 106795 w 2656691"/>
              <a:gd name="connsiteY4994" fmla="*/ 1547684 h 3149653"/>
              <a:gd name="connsiteX4995" fmla="*/ 113689 w 2656691"/>
              <a:gd name="connsiteY4995" fmla="*/ 1554573 h 3149653"/>
              <a:gd name="connsiteX4996" fmla="*/ 119435 w 2656691"/>
              <a:gd name="connsiteY4996" fmla="*/ 1553425 h 3149653"/>
              <a:gd name="connsiteX4997" fmla="*/ 115988 w 2656691"/>
              <a:gd name="connsiteY4997" fmla="*/ 1554573 h 3149653"/>
              <a:gd name="connsiteX4998" fmla="*/ 120584 w 2656691"/>
              <a:gd name="connsiteY4998" fmla="*/ 1556870 h 3149653"/>
              <a:gd name="connsiteX4999" fmla="*/ 124031 w 2656691"/>
              <a:gd name="connsiteY4999" fmla="*/ 1552277 h 3149653"/>
              <a:gd name="connsiteX5000" fmla="*/ 122882 w 2656691"/>
              <a:gd name="connsiteY5000" fmla="*/ 1558018 h 3149653"/>
              <a:gd name="connsiteX5001" fmla="*/ 135523 w 2656691"/>
              <a:gd name="connsiteY5001" fmla="*/ 1561462 h 3149653"/>
              <a:gd name="connsiteX5002" fmla="*/ 147014 w 2656691"/>
              <a:gd name="connsiteY5002" fmla="*/ 1563758 h 3149653"/>
              <a:gd name="connsiteX5003" fmla="*/ 157356 w 2656691"/>
              <a:gd name="connsiteY5003" fmla="*/ 1568351 h 3149653"/>
              <a:gd name="connsiteX5004" fmla="*/ 158505 w 2656691"/>
              <a:gd name="connsiteY5004" fmla="*/ 1567203 h 3149653"/>
              <a:gd name="connsiteX5005" fmla="*/ 155058 w 2656691"/>
              <a:gd name="connsiteY5005" fmla="*/ 1564907 h 3149653"/>
              <a:gd name="connsiteX5006" fmla="*/ 161952 w 2656691"/>
              <a:gd name="connsiteY5006" fmla="*/ 1569499 h 3149653"/>
              <a:gd name="connsiteX5007" fmla="*/ 166549 w 2656691"/>
              <a:gd name="connsiteY5007" fmla="*/ 1568351 h 3149653"/>
              <a:gd name="connsiteX5008" fmla="*/ 167698 w 2656691"/>
              <a:gd name="connsiteY5008" fmla="*/ 1572943 h 3149653"/>
              <a:gd name="connsiteX5009" fmla="*/ 191829 w 2656691"/>
              <a:gd name="connsiteY5009" fmla="*/ 1577536 h 3149653"/>
              <a:gd name="connsiteX5010" fmla="*/ 191829 w 2656691"/>
              <a:gd name="connsiteY5010" fmla="*/ 1580980 h 3149653"/>
              <a:gd name="connsiteX5011" fmla="*/ 207917 w 2656691"/>
              <a:gd name="connsiteY5011" fmla="*/ 1586721 h 3149653"/>
              <a:gd name="connsiteX5012" fmla="*/ 204470 w 2656691"/>
              <a:gd name="connsiteY5012" fmla="*/ 1589017 h 3149653"/>
              <a:gd name="connsiteX5013" fmla="*/ 211364 w 2656691"/>
              <a:gd name="connsiteY5013" fmla="*/ 1589017 h 3149653"/>
              <a:gd name="connsiteX5014" fmla="*/ 210216 w 2656691"/>
              <a:gd name="connsiteY5014" fmla="*/ 1586721 h 3149653"/>
              <a:gd name="connsiteX5015" fmla="*/ 215961 w 2656691"/>
              <a:gd name="connsiteY5015" fmla="*/ 1589017 h 3149653"/>
              <a:gd name="connsiteX5016" fmla="*/ 213663 w 2656691"/>
              <a:gd name="connsiteY5016" fmla="*/ 1592462 h 3149653"/>
              <a:gd name="connsiteX5017" fmla="*/ 232049 w 2656691"/>
              <a:gd name="connsiteY5017" fmla="*/ 1598202 h 3149653"/>
              <a:gd name="connsiteX5018" fmla="*/ 233198 w 2656691"/>
              <a:gd name="connsiteY5018" fmla="*/ 1600499 h 3149653"/>
              <a:gd name="connsiteX5019" fmla="*/ 238944 w 2656691"/>
              <a:gd name="connsiteY5019" fmla="*/ 1600499 h 3149653"/>
              <a:gd name="connsiteX5020" fmla="*/ 236645 w 2656691"/>
              <a:gd name="connsiteY5020" fmla="*/ 1598202 h 3149653"/>
              <a:gd name="connsiteX5021" fmla="*/ 242391 w 2656691"/>
              <a:gd name="connsiteY5021" fmla="*/ 1602795 h 3149653"/>
              <a:gd name="connsiteX5022" fmla="*/ 248136 w 2656691"/>
              <a:gd name="connsiteY5022" fmla="*/ 1607387 h 3149653"/>
              <a:gd name="connsiteX5023" fmla="*/ 249286 w 2656691"/>
              <a:gd name="connsiteY5023" fmla="*/ 1605091 h 3149653"/>
              <a:gd name="connsiteX5024" fmla="*/ 245838 w 2656691"/>
              <a:gd name="connsiteY5024" fmla="*/ 1601647 h 3149653"/>
              <a:gd name="connsiteX5025" fmla="*/ 260777 w 2656691"/>
              <a:gd name="connsiteY5025" fmla="*/ 1608536 h 3149653"/>
              <a:gd name="connsiteX5026" fmla="*/ 274566 w 2656691"/>
              <a:gd name="connsiteY5026" fmla="*/ 1613128 h 3149653"/>
              <a:gd name="connsiteX5027" fmla="*/ 273417 w 2656691"/>
              <a:gd name="connsiteY5027" fmla="*/ 1615424 h 3149653"/>
              <a:gd name="connsiteX5028" fmla="*/ 290654 w 2656691"/>
              <a:gd name="connsiteY5028" fmla="*/ 1624609 h 3149653"/>
              <a:gd name="connsiteX5029" fmla="*/ 300996 w 2656691"/>
              <a:gd name="connsiteY5029" fmla="*/ 1629202 h 3149653"/>
              <a:gd name="connsiteX5030" fmla="*/ 310189 w 2656691"/>
              <a:gd name="connsiteY5030" fmla="*/ 1632646 h 3149653"/>
              <a:gd name="connsiteX5031" fmla="*/ 319382 w 2656691"/>
              <a:gd name="connsiteY5031" fmla="*/ 1639535 h 3149653"/>
              <a:gd name="connsiteX5032" fmla="*/ 329724 w 2656691"/>
              <a:gd name="connsiteY5032" fmla="*/ 1642980 h 3149653"/>
              <a:gd name="connsiteX5033" fmla="*/ 343513 w 2656691"/>
              <a:gd name="connsiteY5033" fmla="*/ 1648720 h 3149653"/>
              <a:gd name="connsiteX5034" fmla="*/ 343513 w 2656691"/>
              <a:gd name="connsiteY5034" fmla="*/ 1652165 h 3149653"/>
              <a:gd name="connsiteX5035" fmla="*/ 349259 w 2656691"/>
              <a:gd name="connsiteY5035" fmla="*/ 1655609 h 3149653"/>
              <a:gd name="connsiteX5036" fmla="*/ 353855 w 2656691"/>
              <a:gd name="connsiteY5036" fmla="*/ 1655609 h 3149653"/>
              <a:gd name="connsiteX5037" fmla="*/ 349259 w 2656691"/>
              <a:gd name="connsiteY5037" fmla="*/ 1656757 h 3149653"/>
              <a:gd name="connsiteX5038" fmla="*/ 359601 w 2656691"/>
              <a:gd name="connsiteY5038" fmla="*/ 1659053 h 3149653"/>
              <a:gd name="connsiteX5039" fmla="*/ 360750 w 2656691"/>
              <a:gd name="connsiteY5039" fmla="*/ 1663646 h 3149653"/>
              <a:gd name="connsiteX5040" fmla="*/ 373390 w 2656691"/>
              <a:gd name="connsiteY5040" fmla="*/ 1664794 h 3149653"/>
              <a:gd name="connsiteX5041" fmla="*/ 373390 w 2656691"/>
              <a:gd name="connsiteY5041" fmla="*/ 1662498 h 3149653"/>
              <a:gd name="connsiteX5042" fmla="*/ 374539 w 2656691"/>
              <a:gd name="connsiteY5042" fmla="*/ 1663646 h 3149653"/>
              <a:gd name="connsiteX5043" fmla="*/ 374539 w 2656691"/>
              <a:gd name="connsiteY5043" fmla="*/ 1660202 h 3149653"/>
              <a:gd name="connsiteX5044" fmla="*/ 386031 w 2656691"/>
              <a:gd name="connsiteY5044" fmla="*/ 1668239 h 3149653"/>
              <a:gd name="connsiteX5045" fmla="*/ 381434 w 2656691"/>
              <a:gd name="connsiteY5045" fmla="*/ 1669387 h 3149653"/>
              <a:gd name="connsiteX5046" fmla="*/ 374539 w 2656691"/>
              <a:gd name="connsiteY5046" fmla="*/ 1667090 h 3149653"/>
              <a:gd name="connsiteX5047" fmla="*/ 380285 w 2656691"/>
              <a:gd name="connsiteY5047" fmla="*/ 1671683 h 3149653"/>
              <a:gd name="connsiteX5048" fmla="*/ 388329 w 2656691"/>
              <a:gd name="connsiteY5048" fmla="*/ 1673979 h 3149653"/>
              <a:gd name="connsiteX5049" fmla="*/ 384882 w 2656691"/>
              <a:gd name="connsiteY5049" fmla="*/ 1670535 h 3149653"/>
              <a:gd name="connsiteX5050" fmla="*/ 386031 w 2656691"/>
              <a:gd name="connsiteY5050" fmla="*/ 1668239 h 3149653"/>
              <a:gd name="connsiteX5051" fmla="*/ 392925 w 2656691"/>
              <a:gd name="connsiteY5051" fmla="*/ 1671683 h 3149653"/>
              <a:gd name="connsiteX5052" fmla="*/ 389478 w 2656691"/>
              <a:gd name="connsiteY5052" fmla="*/ 1672831 h 3149653"/>
              <a:gd name="connsiteX5053" fmla="*/ 391776 w 2656691"/>
              <a:gd name="connsiteY5053" fmla="*/ 1673979 h 3149653"/>
              <a:gd name="connsiteX5054" fmla="*/ 396373 w 2656691"/>
              <a:gd name="connsiteY5054" fmla="*/ 1671683 h 3149653"/>
              <a:gd name="connsiteX5055" fmla="*/ 413610 w 2656691"/>
              <a:gd name="connsiteY5055" fmla="*/ 1687757 h 3149653"/>
              <a:gd name="connsiteX5056" fmla="*/ 418206 w 2656691"/>
              <a:gd name="connsiteY5056" fmla="*/ 1687757 h 3149653"/>
              <a:gd name="connsiteX5057" fmla="*/ 415908 w 2656691"/>
              <a:gd name="connsiteY5057" fmla="*/ 1684312 h 3149653"/>
              <a:gd name="connsiteX5058" fmla="*/ 425101 w 2656691"/>
              <a:gd name="connsiteY5058" fmla="*/ 1694646 h 3149653"/>
              <a:gd name="connsiteX5059" fmla="*/ 428548 w 2656691"/>
              <a:gd name="connsiteY5059" fmla="*/ 1695794 h 3149653"/>
              <a:gd name="connsiteX5060" fmla="*/ 431995 w 2656691"/>
              <a:gd name="connsiteY5060" fmla="*/ 1693497 h 3149653"/>
              <a:gd name="connsiteX5061" fmla="*/ 440039 w 2656691"/>
              <a:gd name="connsiteY5061" fmla="*/ 1699238 h 3149653"/>
              <a:gd name="connsiteX5062" fmla="*/ 449232 w 2656691"/>
              <a:gd name="connsiteY5062" fmla="*/ 1704979 h 3149653"/>
              <a:gd name="connsiteX5063" fmla="*/ 465320 w 2656691"/>
              <a:gd name="connsiteY5063" fmla="*/ 1713016 h 3149653"/>
              <a:gd name="connsiteX5064" fmla="*/ 499794 w 2656691"/>
              <a:gd name="connsiteY5064" fmla="*/ 1737127 h 3149653"/>
              <a:gd name="connsiteX5065" fmla="*/ 499794 w 2656691"/>
              <a:gd name="connsiteY5065" fmla="*/ 1734830 h 3149653"/>
              <a:gd name="connsiteX5066" fmla="*/ 531969 w 2656691"/>
              <a:gd name="connsiteY5066" fmla="*/ 1757793 h 3149653"/>
              <a:gd name="connsiteX5067" fmla="*/ 534267 w 2656691"/>
              <a:gd name="connsiteY5067" fmla="*/ 1756645 h 3149653"/>
              <a:gd name="connsiteX5068" fmla="*/ 544609 w 2656691"/>
              <a:gd name="connsiteY5068" fmla="*/ 1764682 h 3149653"/>
              <a:gd name="connsiteX5069" fmla="*/ 554951 w 2656691"/>
              <a:gd name="connsiteY5069" fmla="*/ 1772719 h 3149653"/>
              <a:gd name="connsiteX5070" fmla="*/ 556100 w 2656691"/>
              <a:gd name="connsiteY5070" fmla="*/ 1770422 h 3149653"/>
              <a:gd name="connsiteX5071" fmla="*/ 566442 w 2656691"/>
              <a:gd name="connsiteY5071" fmla="*/ 1778459 h 3149653"/>
              <a:gd name="connsiteX5072" fmla="*/ 577934 w 2656691"/>
              <a:gd name="connsiteY5072" fmla="*/ 1787644 h 3149653"/>
              <a:gd name="connsiteX5073" fmla="*/ 589425 w 2656691"/>
              <a:gd name="connsiteY5073" fmla="*/ 1796829 h 3149653"/>
              <a:gd name="connsiteX5074" fmla="*/ 592872 w 2656691"/>
              <a:gd name="connsiteY5074" fmla="*/ 1800274 h 3149653"/>
              <a:gd name="connsiteX5075" fmla="*/ 587127 w 2656691"/>
              <a:gd name="connsiteY5075" fmla="*/ 1797978 h 3149653"/>
              <a:gd name="connsiteX5076" fmla="*/ 589425 w 2656691"/>
              <a:gd name="connsiteY5076" fmla="*/ 1803718 h 3149653"/>
              <a:gd name="connsiteX5077" fmla="*/ 597469 w 2656691"/>
              <a:gd name="connsiteY5077" fmla="*/ 1801422 h 3149653"/>
              <a:gd name="connsiteX5078" fmla="*/ 605513 w 2656691"/>
              <a:gd name="connsiteY5078" fmla="*/ 1807163 h 3149653"/>
              <a:gd name="connsiteX5079" fmla="*/ 604363 w 2656691"/>
              <a:gd name="connsiteY5079" fmla="*/ 1800274 h 3149653"/>
              <a:gd name="connsiteX5080" fmla="*/ 602065 w 2656691"/>
              <a:gd name="connsiteY5080" fmla="*/ 1797978 h 3149653"/>
              <a:gd name="connsiteX5081" fmla="*/ 589425 w 2656691"/>
              <a:gd name="connsiteY5081" fmla="*/ 1788793 h 3149653"/>
              <a:gd name="connsiteX5082" fmla="*/ 426250 w 2656691"/>
              <a:gd name="connsiteY5082" fmla="*/ 1682016 h 3149653"/>
              <a:gd name="connsiteX5083" fmla="*/ 399820 w 2656691"/>
              <a:gd name="connsiteY5083" fmla="*/ 1665942 h 3149653"/>
              <a:gd name="connsiteX5084" fmla="*/ 384882 w 2656691"/>
              <a:gd name="connsiteY5084" fmla="*/ 1660202 h 3149653"/>
              <a:gd name="connsiteX5085" fmla="*/ 381434 w 2656691"/>
              <a:gd name="connsiteY5085" fmla="*/ 1656757 h 3149653"/>
              <a:gd name="connsiteX5086" fmla="*/ 372241 w 2656691"/>
              <a:gd name="connsiteY5086" fmla="*/ 1651017 h 3149653"/>
              <a:gd name="connsiteX5087" fmla="*/ 358452 w 2656691"/>
              <a:gd name="connsiteY5087" fmla="*/ 1642980 h 3149653"/>
              <a:gd name="connsiteX5088" fmla="*/ 364197 w 2656691"/>
              <a:gd name="connsiteY5088" fmla="*/ 1646424 h 3149653"/>
              <a:gd name="connsiteX5089" fmla="*/ 343513 w 2656691"/>
              <a:gd name="connsiteY5089" fmla="*/ 1633795 h 3149653"/>
              <a:gd name="connsiteX5090" fmla="*/ 328575 w 2656691"/>
              <a:gd name="connsiteY5090" fmla="*/ 1626906 h 3149653"/>
              <a:gd name="connsiteX5091" fmla="*/ 317084 w 2656691"/>
              <a:gd name="connsiteY5091" fmla="*/ 1623461 h 3149653"/>
              <a:gd name="connsiteX5092" fmla="*/ 313636 w 2656691"/>
              <a:gd name="connsiteY5092" fmla="*/ 1618869 h 3149653"/>
              <a:gd name="connsiteX5093" fmla="*/ 304443 w 2656691"/>
              <a:gd name="connsiteY5093" fmla="*/ 1613128 h 3149653"/>
              <a:gd name="connsiteX5094" fmla="*/ 284908 w 2656691"/>
              <a:gd name="connsiteY5094" fmla="*/ 1605091 h 3149653"/>
              <a:gd name="connsiteX5095" fmla="*/ 288356 w 2656691"/>
              <a:gd name="connsiteY5095" fmla="*/ 1602795 h 3149653"/>
              <a:gd name="connsiteX5096" fmla="*/ 284908 w 2656691"/>
              <a:gd name="connsiteY5096" fmla="*/ 1605091 h 3149653"/>
              <a:gd name="connsiteX5097" fmla="*/ 273417 w 2656691"/>
              <a:gd name="connsiteY5097" fmla="*/ 1599350 h 3149653"/>
              <a:gd name="connsiteX5098" fmla="*/ 260777 w 2656691"/>
              <a:gd name="connsiteY5098" fmla="*/ 1594758 h 3149653"/>
              <a:gd name="connsiteX5099" fmla="*/ 256180 w 2656691"/>
              <a:gd name="connsiteY5099" fmla="*/ 1593610 h 3149653"/>
              <a:gd name="connsiteX5100" fmla="*/ 256180 w 2656691"/>
              <a:gd name="connsiteY5100" fmla="*/ 1590166 h 3149653"/>
              <a:gd name="connsiteX5101" fmla="*/ 245838 w 2656691"/>
              <a:gd name="connsiteY5101" fmla="*/ 1587869 h 3149653"/>
              <a:gd name="connsiteX5102" fmla="*/ 237794 w 2656691"/>
              <a:gd name="connsiteY5102" fmla="*/ 1583277 h 3149653"/>
              <a:gd name="connsiteX5103" fmla="*/ 225154 w 2656691"/>
              <a:gd name="connsiteY5103" fmla="*/ 1576388 h 3149653"/>
              <a:gd name="connsiteX5104" fmla="*/ 209066 w 2656691"/>
              <a:gd name="connsiteY5104" fmla="*/ 1567203 h 3149653"/>
              <a:gd name="connsiteX5105" fmla="*/ 180338 w 2656691"/>
              <a:gd name="connsiteY5105" fmla="*/ 1558018 h 3149653"/>
              <a:gd name="connsiteX5106" fmla="*/ 175742 w 2656691"/>
              <a:gd name="connsiteY5106" fmla="*/ 1554573 h 3149653"/>
              <a:gd name="connsiteX5107" fmla="*/ 197575 w 2656691"/>
              <a:gd name="connsiteY5107" fmla="*/ 1560314 h 3149653"/>
              <a:gd name="connsiteX5108" fmla="*/ 199873 w 2656691"/>
              <a:gd name="connsiteY5108" fmla="*/ 1556870 h 3149653"/>
              <a:gd name="connsiteX5109" fmla="*/ 191829 w 2656691"/>
              <a:gd name="connsiteY5109" fmla="*/ 1555721 h 3149653"/>
              <a:gd name="connsiteX5110" fmla="*/ 192978 w 2656691"/>
              <a:gd name="connsiteY5110" fmla="*/ 1552277 h 3149653"/>
              <a:gd name="connsiteX5111" fmla="*/ 186084 w 2656691"/>
              <a:gd name="connsiteY5111" fmla="*/ 1553425 h 3149653"/>
              <a:gd name="connsiteX5112" fmla="*/ 178040 w 2656691"/>
              <a:gd name="connsiteY5112" fmla="*/ 1548833 h 3149653"/>
              <a:gd name="connsiteX5113" fmla="*/ 174593 w 2656691"/>
              <a:gd name="connsiteY5113" fmla="*/ 1553425 h 3149653"/>
              <a:gd name="connsiteX5114" fmla="*/ 163101 w 2656691"/>
              <a:gd name="connsiteY5114" fmla="*/ 1549981 h 3149653"/>
              <a:gd name="connsiteX5115" fmla="*/ 163101 w 2656691"/>
              <a:gd name="connsiteY5115" fmla="*/ 1546536 h 3149653"/>
              <a:gd name="connsiteX5116" fmla="*/ 153908 w 2656691"/>
              <a:gd name="connsiteY5116" fmla="*/ 1544240 h 3149653"/>
              <a:gd name="connsiteX5117" fmla="*/ 148163 w 2656691"/>
              <a:gd name="connsiteY5117" fmla="*/ 1539648 h 3149653"/>
              <a:gd name="connsiteX5118" fmla="*/ 159654 w 2656691"/>
              <a:gd name="connsiteY5118" fmla="*/ 1543092 h 3149653"/>
              <a:gd name="connsiteX5119" fmla="*/ 157356 w 2656691"/>
              <a:gd name="connsiteY5119" fmla="*/ 1537351 h 3149653"/>
              <a:gd name="connsiteX5120" fmla="*/ 151610 w 2656691"/>
              <a:gd name="connsiteY5120" fmla="*/ 1539648 h 3149653"/>
              <a:gd name="connsiteX5121" fmla="*/ 133224 w 2656691"/>
              <a:gd name="connsiteY5121" fmla="*/ 1530463 h 3149653"/>
              <a:gd name="connsiteX5122" fmla="*/ 133224 w 2656691"/>
              <a:gd name="connsiteY5122" fmla="*/ 1527018 h 3149653"/>
              <a:gd name="connsiteX5123" fmla="*/ 130926 w 2656691"/>
              <a:gd name="connsiteY5123" fmla="*/ 1527018 h 3149653"/>
              <a:gd name="connsiteX5124" fmla="*/ 129777 w 2656691"/>
              <a:gd name="connsiteY5124" fmla="*/ 1531611 h 3149653"/>
              <a:gd name="connsiteX5125" fmla="*/ 122882 w 2656691"/>
              <a:gd name="connsiteY5125" fmla="*/ 1529314 h 3149653"/>
              <a:gd name="connsiteX5126" fmla="*/ 126330 w 2656691"/>
              <a:gd name="connsiteY5126" fmla="*/ 1533907 h 3149653"/>
              <a:gd name="connsiteX5127" fmla="*/ 119435 w 2656691"/>
              <a:gd name="connsiteY5127" fmla="*/ 1529314 h 3149653"/>
              <a:gd name="connsiteX5128" fmla="*/ 125180 w 2656691"/>
              <a:gd name="connsiteY5128" fmla="*/ 1527018 h 3149653"/>
              <a:gd name="connsiteX5129" fmla="*/ 117137 w 2656691"/>
              <a:gd name="connsiteY5129" fmla="*/ 1524722 h 3149653"/>
              <a:gd name="connsiteX5130" fmla="*/ 118286 w 2656691"/>
              <a:gd name="connsiteY5130" fmla="*/ 1520129 h 3149653"/>
              <a:gd name="connsiteX5131" fmla="*/ 125180 w 2656691"/>
              <a:gd name="connsiteY5131" fmla="*/ 1518981 h 3149653"/>
              <a:gd name="connsiteX5132" fmla="*/ 118286 w 2656691"/>
              <a:gd name="connsiteY5132" fmla="*/ 1518981 h 3149653"/>
              <a:gd name="connsiteX5133" fmla="*/ 118286 w 2656691"/>
              <a:gd name="connsiteY5133" fmla="*/ 1514389 h 3149653"/>
              <a:gd name="connsiteX5134" fmla="*/ 112540 w 2656691"/>
              <a:gd name="connsiteY5134" fmla="*/ 1516685 h 3149653"/>
              <a:gd name="connsiteX5135" fmla="*/ 114838 w 2656691"/>
              <a:gd name="connsiteY5135" fmla="*/ 1518981 h 3149653"/>
              <a:gd name="connsiteX5136" fmla="*/ 117137 w 2656691"/>
              <a:gd name="connsiteY5136" fmla="*/ 1520129 h 3149653"/>
              <a:gd name="connsiteX5137" fmla="*/ 114838 w 2656691"/>
              <a:gd name="connsiteY5137" fmla="*/ 1521277 h 3149653"/>
              <a:gd name="connsiteX5138" fmla="*/ 111391 w 2656691"/>
              <a:gd name="connsiteY5138" fmla="*/ 1516685 h 3149653"/>
              <a:gd name="connsiteX5139" fmla="*/ 106795 w 2656691"/>
              <a:gd name="connsiteY5139" fmla="*/ 1516685 h 3149653"/>
              <a:gd name="connsiteX5140" fmla="*/ 109093 w 2656691"/>
              <a:gd name="connsiteY5140" fmla="*/ 1518981 h 3149653"/>
              <a:gd name="connsiteX5141" fmla="*/ 94154 w 2656691"/>
              <a:gd name="connsiteY5141" fmla="*/ 1513240 h 3149653"/>
              <a:gd name="connsiteX5142" fmla="*/ 110242 w 2656691"/>
              <a:gd name="connsiteY5142" fmla="*/ 1514389 h 3149653"/>
              <a:gd name="connsiteX5143" fmla="*/ 110242 w 2656691"/>
              <a:gd name="connsiteY5143" fmla="*/ 1512092 h 3149653"/>
              <a:gd name="connsiteX5144" fmla="*/ 90707 w 2656691"/>
              <a:gd name="connsiteY5144" fmla="*/ 1509796 h 3149653"/>
              <a:gd name="connsiteX5145" fmla="*/ 90707 w 2656691"/>
              <a:gd name="connsiteY5145" fmla="*/ 1506352 h 3149653"/>
              <a:gd name="connsiteX5146" fmla="*/ 88409 w 2656691"/>
              <a:gd name="connsiteY5146" fmla="*/ 1506352 h 3149653"/>
              <a:gd name="connsiteX5147" fmla="*/ 88409 w 2656691"/>
              <a:gd name="connsiteY5147" fmla="*/ 1508648 h 3149653"/>
              <a:gd name="connsiteX5148" fmla="*/ 80365 w 2656691"/>
              <a:gd name="connsiteY5148" fmla="*/ 1505204 h 3149653"/>
              <a:gd name="connsiteX5149" fmla="*/ 63128 w 2656691"/>
              <a:gd name="connsiteY5149" fmla="*/ 1502907 h 3149653"/>
              <a:gd name="connsiteX5150" fmla="*/ 78067 w 2656691"/>
              <a:gd name="connsiteY5150" fmla="*/ 1501759 h 3149653"/>
              <a:gd name="connsiteX5151" fmla="*/ 61979 w 2656691"/>
              <a:gd name="connsiteY5151" fmla="*/ 1498315 h 3149653"/>
              <a:gd name="connsiteX5152" fmla="*/ 60830 w 2656691"/>
              <a:gd name="connsiteY5152" fmla="*/ 1502907 h 3149653"/>
              <a:gd name="connsiteX5153" fmla="*/ 56233 w 2656691"/>
              <a:gd name="connsiteY5153" fmla="*/ 1501759 h 3149653"/>
              <a:gd name="connsiteX5154" fmla="*/ 60830 w 2656691"/>
              <a:gd name="connsiteY5154" fmla="*/ 1497167 h 3149653"/>
              <a:gd name="connsiteX5155" fmla="*/ 52786 w 2656691"/>
              <a:gd name="connsiteY5155" fmla="*/ 1494870 h 3149653"/>
              <a:gd name="connsiteX5156" fmla="*/ 41295 w 2656691"/>
              <a:gd name="connsiteY5156" fmla="*/ 1493722 h 3149653"/>
              <a:gd name="connsiteX5157" fmla="*/ 29804 w 2656691"/>
              <a:gd name="connsiteY5157" fmla="*/ 1491426 h 3149653"/>
              <a:gd name="connsiteX5158" fmla="*/ 40146 w 2656691"/>
              <a:gd name="connsiteY5158" fmla="*/ 1487982 h 3149653"/>
              <a:gd name="connsiteX5159" fmla="*/ 24058 w 2656691"/>
              <a:gd name="connsiteY5159" fmla="*/ 1483389 h 3149653"/>
              <a:gd name="connsiteX5160" fmla="*/ 10269 w 2656691"/>
              <a:gd name="connsiteY5160" fmla="*/ 1481093 h 3149653"/>
              <a:gd name="connsiteX5161" fmla="*/ 5672 w 2656691"/>
              <a:gd name="connsiteY5161" fmla="*/ 1484537 h 3149653"/>
              <a:gd name="connsiteX5162" fmla="*/ 2225 w 2656691"/>
              <a:gd name="connsiteY5162" fmla="*/ 1482241 h 3149653"/>
              <a:gd name="connsiteX5163" fmla="*/ 1076 w 2656691"/>
              <a:gd name="connsiteY5163" fmla="*/ 1484537 h 3149653"/>
              <a:gd name="connsiteX5164" fmla="*/ 5672 w 2656691"/>
              <a:gd name="connsiteY5164" fmla="*/ 1481093 h 3149653"/>
              <a:gd name="connsiteX5165" fmla="*/ 5672 w 2656691"/>
              <a:gd name="connsiteY5165" fmla="*/ 1477648 h 3149653"/>
              <a:gd name="connsiteX5166" fmla="*/ 9120 w 2656691"/>
              <a:gd name="connsiteY5166" fmla="*/ 1477648 h 3149653"/>
              <a:gd name="connsiteX5167" fmla="*/ 9120 w 2656691"/>
              <a:gd name="connsiteY5167" fmla="*/ 1475352 h 3149653"/>
              <a:gd name="connsiteX5168" fmla="*/ 3374 w 2656691"/>
              <a:gd name="connsiteY5168" fmla="*/ 1473056 h 3149653"/>
              <a:gd name="connsiteX5169" fmla="*/ 11418 w 2656691"/>
              <a:gd name="connsiteY5169" fmla="*/ 1475352 h 3149653"/>
              <a:gd name="connsiteX5170" fmla="*/ 19462 w 2656691"/>
              <a:gd name="connsiteY5170" fmla="*/ 1476500 h 3149653"/>
              <a:gd name="connsiteX5171" fmla="*/ 18313 w 2656691"/>
              <a:gd name="connsiteY5171" fmla="*/ 1473056 h 3149653"/>
              <a:gd name="connsiteX5172" fmla="*/ 24058 w 2656691"/>
              <a:gd name="connsiteY5172" fmla="*/ 1475352 h 3149653"/>
              <a:gd name="connsiteX5173" fmla="*/ 21760 w 2656691"/>
              <a:gd name="connsiteY5173" fmla="*/ 1477648 h 3149653"/>
              <a:gd name="connsiteX5174" fmla="*/ 32102 w 2656691"/>
              <a:gd name="connsiteY5174" fmla="*/ 1475352 h 3149653"/>
              <a:gd name="connsiteX5175" fmla="*/ 36698 w 2656691"/>
              <a:gd name="connsiteY5175" fmla="*/ 1479945 h 3149653"/>
              <a:gd name="connsiteX5176" fmla="*/ 28655 w 2656691"/>
              <a:gd name="connsiteY5176" fmla="*/ 1478797 h 3149653"/>
              <a:gd name="connsiteX5177" fmla="*/ 36698 w 2656691"/>
              <a:gd name="connsiteY5177" fmla="*/ 1485685 h 3149653"/>
              <a:gd name="connsiteX5178" fmla="*/ 40146 w 2656691"/>
              <a:gd name="connsiteY5178" fmla="*/ 1484537 h 3149653"/>
              <a:gd name="connsiteX5179" fmla="*/ 37848 w 2656691"/>
              <a:gd name="connsiteY5179" fmla="*/ 1482241 h 3149653"/>
              <a:gd name="connsiteX5180" fmla="*/ 38997 w 2656691"/>
              <a:gd name="connsiteY5180" fmla="*/ 1479945 h 3149653"/>
              <a:gd name="connsiteX5181" fmla="*/ 47041 w 2656691"/>
              <a:gd name="connsiteY5181" fmla="*/ 1479945 h 3149653"/>
              <a:gd name="connsiteX5182" fmla="*/ 44742 w 2656691"/>
              <a:gd name="connsiteY5182" fmla="*/ 1476500 h 3149653"/>
              <a:gd name="connsiteX5183" fmla="*/ 57383 w 2656691"/>
              <a:gd name="connsiteY5183" fmla="*/ 1481093 h 3149653"/>
              <a:gd name="connsiteX5184" fmla="*/ 51637 w 2656691"/>
              <a:gd name="connsiteY5184" fmla="*/ 1482241 h 3149653"/>
              <a:gd name="connsiteX5185" fmla="*/ 60830 w 2656691"/>
              <a:gd name="connsiteY5185" fmla="*/ 1485685 h 3149653"/>
              <a:gd name="connsiteX5186" fmla="*/ 67725 w 2656691"/>
              <a:gd name="connsiteY5186" fmla="*/ 1487982 h 3149653"/>
              <a:gd name="connsiteX5187" fmla="*/ 67725 w 2656691"/>
              <a:gd name="connsiteY5187" fmla="*/ 1485685 h 3149653"/>
              <a:gd name="connsiteX5188" fmla="*/ 76918 w 2656691"/>
              <a:gd name="connsiteY5188" fmla="*/ 1485685 h 3149653"/>
              <a:gd name="connsiteX5189" fmla="*/ 98751 w 2656691"/>
              <a:gd name="connsiteY5189" fmla="*/ 1491426 h 3149653"/>
              <a:gd name="connsiteX5190" fmla="*/ 94154 w 2656691"/>
              <a:gd name="connsiteY5190" fmla="*/ 1492574 h 3149653"/>
              <a:gd name="connsiteX5191" fmla="*/ 103347 w 2656691"/>
              <a:gd name="connsiteY5191" fmla="*/ 1494870 h 3149653"/>
              <a:gd name="connsiteX5192" fmla="*/ 102198 w 2656691"/>
              <a:gd name="connsiteY5192" fmla="*/ 1497167 h 3149653"/>
              <a:gd name="connsiteX5193" fmla="*/ 105646 w 2656691"/>
              <a:gd name="connsiteY5193" fmla="*/ 1496018 h 3149653"/>
              <a:gd name="connsiteX5194" fmla="*/ 121733 w 2656691"/>
              <a:gd name="connsiteY5194" fmla="*/ 1498315 h 3149653"/>
              <a:gd name="connsiteX5195" fmla="*/ 134373 w 2656691"/>
              <a:gd name="connsiteY5195" fmla="*/ 1499463 h 3149653"/>
              <a:gd name="connsiteX5196" fmla="*/ 129777 w 2656691"/>
              <a:gd name="connsiteY5196" fmla="*/ 1498315 h 3149653"/>
              <a:gd name="connsiteX5197" fmla="*/ 132075 w 2656691"/>
              <a:gd name="connsiteY5197" fmla="*/ 1496018 h 3149653"/>
              <a:gd name="connsiteX5198" fmla="*/ 138970 w 2656691"/>
              <a:gd name="connsiteY5198" fmla="*/ 1501759 h 3149653"/>
              <a:gd name="connsiteX5199" fmla="*/ 130926 w 2656691"/>
              <a:gd name="connsiteY5199" fmla="*/ 1502907 h 3149653"/>
              <a:gd name="connsiteX5200" fmla="*/ 140119 w 2656691"/>
              <a:gd name="connsiteY5200" fmla="*/ 1507500 h 3149653"/>
              <a:gd name="connsiteX5201" fmla="*/ 149312 w 2656691"/>
              <a:gd name="connsiteY5201" fmla="*/ 1507500 h 3149653"/>
              <a:gd name="connsiteX5202" fmla="*/ 152759 w 2656691"/>
              <a:gd name="connsiteY5202" fmla="*/ 1512092 h 3149653"/>
              <a:gd name="connsiteX5203" fmla="*/ 163101 w 2656691"/>
              <a:gd name="connsiteY5203" fmla="*/ 1514389 h 3149653"/>
              <a:gd name="connsiteX5204" fmla="*/ 169996 w 2656691"/>
              <a:gd name="connsiteY5204" fmla="*/ 1513240 h 3149653"/>
              <a:gd name="connsiteX5205" fmla="*/ 168847 w 2656691"/>
              <a:gd name="connsiteY5205" fmla="*/ 1517833 h 3149653"/>
              <a:gd name="connsiteX5206" fmla="*/ 179189 w 2656691"/>
              <a:gd name="connsiteY5206" fmla="*/ 1520129 h 3149653"/>
              <a:gd name="connsiteX5207" fmla="*/ 179189 w 2656691"/>
              <a:gd name="connsiteY5207" fmla="*/ 1517833 h 3149653"/>
              <a:gd name="connsiteX5208" fmla="*/ 184935 w 2656691"/>
              <a:gd name="connsiteY5208" fmla="*/ 1522426 h 3149653"/>
              <a:gd name="connsiteX5209" fmla="*/ 204470 w 2656691"/>
              <a:gd name="connsiteY5209" fmla="*/ 1527018 h 3149653"/>
              <a:gd name="connsiteX5210" fmla="*/ 207917 w 2656691"/>
              <a:gd name="connsiteY5210" fmla="*/ 1527018 h 3149653"/>
              <a:gd name="connsiteX5211" fmla="*/ 205619 w 2656691"/>
              <a:gd name="connsiteY5211" fmla="*/ 1529314 h 3149653"/>
              <a:gd name="connsiteX5212" fmla="*/ 222856 w 2656691"/>
              <a:gd name="connsiteY5212" fmla="*/ 1533907 h 3149653"/>
              <a:gd name="connsiteX5213" fmla="*/ 218259 w 2656691"/>
              <a:gd name="connsiteY5213" fmla="*/ 1530463 h 3149653"/>
              <a:gd name="connsiteX5214" fmla="*/ 230900 w 2656691"/>
              <a:gd name="connsiteY5214" fmla="*/ 1535055 h 3149653"/>
              <a:gd name="connsiteX5215" fmla="*/ 225154 w 2656691"/>
              <a:gd name="connsiteY5215" fmla="*/ 1535055 h 3149653"/>
              <a:gd name="connsiteX5216" fmla="*/ 236645 w 2656691"/>
              <a:gd name="connsiteY5216" fmla="*/ 1537351 h 3149653"/>
              <a:gd name="connsiteX5217" fmla="*/ 237794 w 2656691"/>
              <a:gd name="connsiteY5217" fmla="*/ 1538499 h 3149653"/>
              <a:gd name="connsiteX5218" fmla="*/ 245838 w 2656691"/>
              <a:gd name="connsiteY5218" fmla="*/ 1538499 h 3149653"/>
              <a:gd name="connsiteX5219" fmla="*/ 241242 w 2656691"/>
              <a:gd name="connsiteY5219" fmla="*/ 1533907 h 3149653"/>
              <a:gd name="connsiteX5220" fmla="*/ 235496 w 2656691"/>
              <a:gd name="connsiteY5220" fmla="*/ 1533907 h 3149653"/>
              <a:gd name="connsiteX5221" fmla="*/ 212514 w 2656691"/>
              <a:gd name="connsiteY5221" fmla="*/ 1521277 h 3149653"/>
              <a:gd name="connsiteX5222" fmla="*/ 198724 w 2656691"/>
              <a:gd name="connsiteY5222" fmla="*/ 1516685 h 3149653"/>
              <a:gd name="connsiteX5223" fmla="*/ 187233 w 2656691"/>
              <a:gd name="connsiteY5223" fmla="*/ 1510944 h 3149653"/>
              <a:gd name="connsiteX5224" fmla="*/ 175742 w 2656691"/>
              <a:gd name="connsiteY5224" fmla="*/ 1507500 h 3149653"/>
              <a:gd name="connsiteX5225" fmla="*/ 175742 w 2656691"/>
              <a:gd name="connsiteY5225" fmla="*/ 1504056 h 3149653"/>
              <a:gd name="connsiteX5226" fmla="*/ 169996 w 2656691"/>
              <a:gd name="connsiteY5226" fmla="*/ 1501759 h 3149653"/>
              <a:gd name="connsiteX5227" fmla="*/ 168847 w 2656691"/>
              <a:gd name="connsiteY5227" fmla="*/ 1496018 h 3149653"/>
              <a:gd name="connsiteX5228" fmla="*/ 163101 w 2656691"/>
              <a:gd name="connsiteY5228" fmla="*/ 1498315 h 3149653"/>
              <a:gd name="connsiteX5229" fmla="*/ 156207 w 2656691"/>
              <a:gd name="connsiteY5229" fmla="*/ 1492574 h 3149653"/>
              <a:gd name="connsiteX5230" fmla="*/ 150461 w 2656691"/>
              <a:gd name="connsiteY5230" fmla="*/ 1493722 h 3149653"/>
              <a:gd name="connsiteX5231" fmla="*/ 156207 w 2656691"/>
              <a:gd name="connsiteY5231" fmla="*/ 1490278 h 3149653"/>
              <a:gd name="connsiteX5232" fmla="*/ 149312 w 2656691"/>
              <a:gd name="connsiteY5232" fmla="*/ 1486833 h 3149653"/>
              <a:gd name="connsiteX5233" fmla="*/ 143566 w 2656691"/>
              <a:gd name="connsiteY5233" fmla="*/ 1486833 h 3149653"/>
              <a:gd name="connsiteX5234" fmla="*/ 138970 w 2656691"/>
              <a:gd name="connsiteY5234" fmla="*/ 1490278 h 3149653"/>
              <a:gd name="connsiteX5235" fmla="*/ 140119 w 2656691"/>
              <a:gd name="connsiteY5235" fmla="*/ 1486833 h 3149653"/>
              <a:gd name="connsiteX5236" fmla="*/ 126330 w 2656691"/>
              <a:gd name="connsiteY5236" fmla="*/ 1482241 h 3149653"/>
              <a:gd name="connsiteX5237" fmla="*/ 132075 w 2656691"/>
              <a:gd name="connsiteY5237" fmla="*/ 1478797 h 3149653"/>
              <a:gd name="connsiteX5238" fmla="*/ 137821 w 2656691"/>
              <a:gd name="connsiteY5238" fmla="*/ 1478797 h 3149653"/>
              <a:gd name="connsiteX5239" fmla="*/ 145865 w 2656691"/>
              <a:gd name="connsiteY5239" fmla="*/ 1482241 h 3149653"/>
              <a:gd name="connsiteX5240" fmla="*/ 141268 w 2656691"/>
              <a:gd name="connsiteY5240" fmla="*/ 1483389 h 3149653"/>
              <a:gd name="connsiteX5241" fmla="*/ 150461 w 2656691"/>
              <a:gd name="connsiteY5241" fmla="*/ 1484537 h 3149653"/>
              <a:gd name="connsiteX5242" fmla="*/ 164250 w 2656691"/>
              <a:gd name="connsiteY5242" fmla="*/ 1492574 h 3149653"/>
              <a:gd name="connsiteX5243" fmla="*/ 166549 w 2656691"/>
              <a:gd name="connsiteY5243" fmla="*/ 1491426 h 3149653"/>
              <a:gd name="connsiteX5244" fmla="*/ 169996 w 2656691"/>
              <a:gd name="connsiteY5244" fmla="*/ 1492574 h 3149653"/>
              <a:gd name="connsiteX5245" fmla="*/ 168847 w 2656691"/>
              <a:gd name="connsiteY5245" fmla="*/ 1494870 h 3149653"/>
              <a:gd name="connsiteX5246" fmla="*/ 174593 w 2656691"/>
              <a:gd name="connsiteY5246" fmla="*/ 1494870 h 3149653"/>
              <a:gd name="connsiteX5247" fmla="*/ 176891 w 2656691"/>
              <a:gd name="connsiteY5247" fmla="*/ 1498315 h 3149653"/>
              <a:gd name="connsiteX5248" fmla="*/ 188382 w 2656691"/>
              <a:gd name="connsiteY5248" fmla="*/ 1504056 h 3149653"/>
              <a:gd name="connsiteX5249" fmla="*/ 191829 w 2656691"/>
              <a:gd name="connsiteY5249" fmla="*/ 1501759 h 3149653"/>
              <a:gd name="connsiteX5250" fmla="*/ 195277 w 2656691"/>
              <a:gd name="connsiteY5250" fmla="*/ 1501759 h 3149653"/>
              <a:gd name="connsiteX5251" fmla="*/ 201022 w 2656691"/>
              <a:gd name="connsiteY5251" fmla="*/ 1505204 h 3149653"/>
              <a:gd name="connsiteX5252" fmla="*/ 221706 w 2656691"/>
              <a:gd name="connsiteY5252" fmla="*/ 1514389 h 3149653"/>
              <a:gd name="connsiteX5253" fmla="*/ 228601 w 2656691"/>
              <a:gd name="connsiteY5253" fmla="*/ 1510944 h 3149653"/>
              <a:gd name="connsiteX5254" fmla="*/ 224005 w 2656691"/>
              <a:gd name="connsiteY5254" fmla="*/ 1512092 h 3149653"/>
              <a:gd name="connsiteX5255" fmla="*/ 224005 w 2656691"/>
              <a:gd name="connsiteY5255" fmla="*/ 1508648 h 3149653"/>
              <a:gd name="connsiteX5256" fmla="*/ 206768 w 2656691"/>
              <a:gd name="connsiteY5256" fmla="*/ 1501759 h 3149653"/>
              <a:gd name="connsiteX5257" fmla="*/ 190680 w 2656691"/>
              <a:gd name="connsiteY5257" fmla="*/ 1492574 h 3149653"/>
              <a:gd name="connsiteX5258" fmla="*/ 197575 w 2656691"/>
              <a:gd name="connsiteY5258" fmla="*/ 1493722 h 3149653"/>
              <a:gd name="connsiteX5259" fmla="*/ 198724 w 2656691"/>
              <a:gd name="connsiteY5259" fmla="*/ 1490278 h 3149653"/>
              <a:gd name="connsiteX5260" fmla="*/ 198724 w 2656691"/>
              <a:gd name="connsiteY5260" fmla="*/ 1492574 h 3149653"/>
              <a:gd name="connsiteX5261" fmla="*/ 209066 w 2656691"/>
              <a:gd name="connsiteY5261" fmla="*/ 1493722 h 3149653"/>
              <a:gd name="connsiteX5262" fmla="*/ 204470 w 2656691"/>
              <a:gd name="connsiteY5262" fmla="*/ 1496018 h 3149653"/>
              <a:gd name="connsiteX5263" fmla="*/ 202171 w 2656691"/>
              <a:gd name="connsiteY5263" fmla="*/ 1493722 h 3149653"/>
              <a:gd name="connsiteX5264" fmla="*/ 199873 w 2656691"/>
              <a:gd name="connsiteY5264" fmla="*/ 1497167 h 3149653"/>
              <a:gd name="connsiteX5265" fmla="*/ 207917 w 2656691"/>
              <a:gd name="connsiteY5265" fmla="*/ 1498315 h 3149653"/>
              <a:gd name="connsiteX5266" fmla="*/ 213663 w 2656691"/>
              <a:gd name="connsiteY5266" fmla="*/ 1496018 h 3149653"/>
              <a:gd name="connsiteX5267" fmla="*/ 242391 w 2656691"/>
              <a:gd name="connsiteY5267" fmla="*/ 1508648 h 3149653"/>
              <a:gd name="connsiteX5268" fmla="*/ 243540 w 2656691"/>
              <a:gd name="connsiteY5268" fmla="*/ 1505204 h 3149653"/>
              <a:gd name="connsiteX5269" fmla="*/ 252733 w 2656691"/>
              <a:gd name="connsiteY5269" fmla="*/ 1513240 h 3149653"/>
              <a:gd name="connsiteX5270" fmla="*/ 245838 w 2656691"/>
              <a:gd name="connsiteY5270" fmla="*/ 1512092 h 3149653"/>
              <a:gd name="connsiteX5271" fmla="*/ 246987 w 2656691"/>
              <a:gd name="connsiteY5271" fmla="*/ 1510944 h 3149653"/>
              <a:gd name="connsiteX5272" fmla="*/ 240093 w 2656691"/>
              <a:gd name="connsiteY5272" fmla="*/ 1512092 h 3149653"/>
              <a:gd name="connsiteX5273" fmla="*/ 256180 w 2656691"/>
              <a:gd name="connsiteY5273" fmla="*/ 1513240 h 3149653"/>
              <a:gd name="connsiteX5274" fmla="*/ 264224 w 2656691"/>
              <a:gd name="connsiteY5274" fmla="*/ 1516685 h 3149653"/>
              <a:gd name="connsiteX5275" fmla="*/ 258479 w 2656691"/>
              <a:gd name="connsiteY5275" fmla="*/ 1518981 h 3149653"/>
              <a:gd name="connsiteX5276" fmla="*/ 266522 w 2656691"/>
              <a:gd name="connsiteY5276" fmla="*/ 1521277 h 3149653"/>
              <a:gd name="connsiteX5277" fmla="*/ 272268 w 2656691"/>
              <a:gd name="connsiteY5277" fmla="*/ 1520129 h 3149653"/>
              <a:gd name="connsiteX5278" fmla="*/ 280312 w 2656691"/>
              <a:gd name="connsiteY5278" fmla="*/ 1521277 h 3149653"/>
              <a:gd name="connsiteX5279" fmla="*/ 278014 w 2656691"/>
              <a:gd name="connsiteY5279" fmla="*/ 1523574 h 3149653"/>
              <a:gd name="connsiteX5280" fmla="*/ 284908 w 2656691"/>
              <a:gd name="connsiteY5280" fmla="*/ 1524722 h 3149653"/>
              <a:gd name="connsiteX5281" fmla="*/ 288356 w 2656691"/>
              <a:gd name="connsiteY5281" fmla="*/ 1529314 h 3149653"/>
              <a:gd name="connsiteX5282" fmla="*/ 296399 w 2656691"/>
              <a:gd name="connsiteY5282" fmla="*/ 1528166 h 3149653"/>
              <a:gd name="connsiteX5283" fmla="*/ 298698 w 2656691"/>
              <a:gd name="connsiteY5283" fmla="*/ 1532759 h 3149653"/>
              <a:gd name="connsiteX5284" fmla="*/ 305592 w 2656691"/>
              <a:gd name="connsiteY5284" fmla="*/ 1533907 h 3149653"/>
              <a:gd name="connsiteX5285" fmla="*/ 303294 w 2656691"/>
              <a:gd name="connsiteY5285" fmla="*/ 1535055 h 3149653"/>
              <a:gd name="connsiteX5286" fmla="*/ 306742 w 2656691"/>
              <a:gd name="connsiteY5286" fmla="*/ 1533907 h 3149653"/>
              <a:gd name="connsiteX5287" fmla="*/ 310189 w 2656691"/>
              <a:gd name="connsiteY5287" fmla="*/ 1537351 h 3149653"/>
              <a:gd name="connsiteX5288" fmla="*/ 305592 w 2656691"/>
              <a:gd name="connsiteY5288" fmla="*/ 1537351 h 3149653"/>
              <a:gd name="connsiteX5289" fmla="*/ 310189 w 2656691"/>
              <a:gd name="connsiteY5289" fmla="*/ 1537351 h 3149653"/>
              <a:gd name="connsiteX5290" fmla="*/ 314785 w 2656691"/>
              <a:gd name="connsiteY5290" fmla="*/ 1537351 h 3149653"/>
              <a:gd name="connsiteX5291" fmla="*/ 321680 w 2656691"/>
              <a:gd name="connsiteY5291" fmla="*/ 1541944 h 3149653"/>
              <a:gd name="connsiteX5292" fmla="*/ 322829 w 2656691"/>
              <a:gd name="connsiteY5292" fmla="*/ 1544240 h 3149653"/>
              <a:gd name="connsiteX5293" fmla="*/ 328575 w 2656691"/>
              <a:gd name="connsiteY5293" fmla="*/ 1547684 h 3149653"/>
              <a:gd name="connsiteX5294" fmla="*/ 334320 w 2656691"/>
              <a:gd name="connsiteY5294" fmla="*/ 1549981 h 3149653"/>
              <a:gd name="connsiteX5295" fmla="*/ 346961 w 2656691"/>
              <a:gd name="connsiteY5295" fmla="*/ 1553425 h 3149653"/>
              <a:gd name="connsiteX5296" fmla="*/ 346961 w 2656691"/>
              <a:gd name="connsiteY5296" fmla="*/ 1558018 h 3149653"/>
              <a:gd name="connsiteX5297" fmla="*/ 357303 w 2656691"/>
              <a:gd name="connsiteY5297" fmla="*/ 1562610 h 3149653"/>
              <a:gd name="connsiteX5298" fmla="*/ 365347 w 2656691"/>
              <a:gd name="connsiteY5298" fmla="*/ 1563758 h 3149653"/>
              <a:gd name="connsiteX5299" fmla="*/ 366496 w 2656691"/>
              <a:gd name="connsiteY5299" fmla="*/ 1566055 h 3149653"/>
              <a:gd name="connsiteX5300" fmla="*/ 379136 w 2656691"/>
              <a:gd name="connsiteY5300" fmla="*/ 1571795 h 3149653"/>
              <a:gd name="connsiteX5301" fmla="*/ 392925 w 2656691"/>
              <a:gd name="connsiteY5301" fmla="*/ 1572943 h 3149653"/>
              <a:gd name="connsiteX5302" fmla="*/ 406715 w 2656691"/>
              <a:gd name="connsiteY5302" fmla="*/ 1584425 h 3149653"/>
              <a:gd name="connsiteX5303" fmla="*/ 413610 w 2656691"/>
              <a:gd name="connsiteY5303" fmla="*/ 1586721 h 3149653"/>
              <a:gd name="connsiteX5304" fmla="*/ 410162 w 2656691"/>
              <a:gd name="connsiteY5304" fmla="*/ 1587869 h 3149653"/>
              <a:gd name="connsiteX5305" fmla="*/ 420504 w 2656691"/>
              <a:gd name="connsiteY5305" fmla="*/ 1590166 h 3149653"/>
              <a:gd name="connsiteX5306" fmla="*/ 414759 w 2656691"/>
              <a:gd name="connsiteY5306" fmla="*/ 1585573 h 3149653"/>
              <a:gd name="connsiteX5307" fmla="*/ 428548 w 2656691"/>
              <a:gd name="connsiteY5307" fmla="*/ 1595906 h 3149653"/>
              <a:gd name="connsiteX5308" fmla="*/ 431995 w 2656691"/>
              <a:gd name="connsiteY5308" fmla="*/ 1594758 h 3149653"/>
              <a:gd name="connsiteX5309" fmla="*/ 437741 w 2656691"/>
              <a:gd name="connsiteY5309" fmla="*/ 1598202 h 3149653"/>
              <a:gd name="connsiteX5310" fmla="*/ 435443 w 2656691"/>
              <a:gd name="connsiteY5310" fmla="*/ 1593610 h 3149653"/>
              <a:gd name="connsiteX5311" fmla="*/ 427399 w 2656691"/>
              <a:gd name="connsiteY5311" fmla="*/ 1587869 h 3149653"/>
              <a:gd name="connsiteX5312" fmla="*/ 435443 w 2656691"/>
              <a:gd name="connsiteY5312" fmla="*/ 1591314 h 3149653"/>
              <a:gd name="connsiteX5313" fmla="*/ 441188 w 2656691"/>
              <a:gd name="connsiteY5313" fmla="*/ 1599350 h 3149653"/>
              <a:gd name="connsiteX5314" fmla="*/ 445785 w 2656691"/>
              <a:gd name="connsiteY5314" fmla="*/ 1597054 h 3149653"/>
              <a:gd name="connsiteX5315" fmla="*/ 446934 w 2656691"/>
              <a:gd name="connsiteY5315" fmla="*/ 1598202 h 3149653"/>
              <a:gd name="connsiteX5316" fmla="*/ 448083 w 2656691"/>
              <a:gd name="connsiteY5316" fmla="*/ 1599350 h 3149653"/>
              <a:gd name="connsiteX5317" fmla="*/ 442338 w 2656691"/>
              <a:gd name="connsiteY5317" fmla="*/ 1601647 h 3149653"/>
              <a:gd name="connsiteX5318" fmla="*/ 442338 w 2656691"/>
              <a:gd name="connsiteY5318" fmla="*/ 1605091 h 3149653"/>
              <a:gd name="connsiteX5319" fmla="*/ 450381 w 2656691"/>
              <a:gd name="connsiteY5319" fmla="*/ 1606239 h 3149653"/>
              <a:gd name="connsiteX5320" fmla="*/ 465320 w 2656691"/>
              <a:gd name="connsiteY5320" fmla="*/ 1610832 h 3149653"/>
              <a:gd name="connsiteX5321" fmla="*/ 461873 w 2656691"/>
              <a:gd name="connsiteY5321" fmla="*/ 1616573 h 3149653"/>
              <a:gd name="connsiteX5322" fmla="*/ 468767 w 2656691"/>
              <a:gd name="connsiteY5322" fmla="*/ 1614276 h 3149653"/>
              <a:gd name="connsiteX5323" fmla="*/ 477960 w 2656691"/>
              <a:gd name="connsiteY5323" fmla="*/ 1618869 h 3149653"/>
              <a:gd name="connsiteX5324" fmla="*/ 476811 w 2656691"/>
              <a:gd name="connsiteY5324" fmla="*/ 1624609 h 3149653"/>
              <a:gd name="connsiteX5325" fmla="*/ 483706 w 2656691"/>
              <a:gd name="connsiteY5325" fmla="*/ 1624609 h 3149653"/>
              <a:gd name="connsiteX5326" fmla="*/ 484855 w 2656691"/>
              <a:gd name="connsiteY5326" fmla="*/ 1628054 h 3149653"/>
              <a:gd name="connsiteX5327" fmla="*/ 489451 w 2656691"/>
              <a:gd name="connsiteY5327" fmla="*/ 1631498 h 3149653"/>
              <a:gd name="connsiteX5328" fmla="*/ 491750 w 2656691"/>
              <a:gd name="connsiteY5328" fmla="*/ 1630350 h 3149653"/>
              <a:gd name="connsiteX5329" fmla="*/ 506688 w 2656691"/>
              <a:gd name="connsiteY5329" fmla="*/ 1636091 h 3149653"/>
              <a:gd name="connsiteX5330" fmla="*/ 513583 w 2656691"/>
              <a:gd name="connsiteY5330" fmla="*/ 1640683 h 3149653"/>
              <a:gd name="connsiteX5331" fmla="*/ 523925 w 2656691"/>
              <a:gd name="connsiteY5331" fmla="*/ 1648720 h 3149653"/>
              <a:gd name="connsiteX5332" fmla="*/ 527372 w 2656691"/>
              <a:gd name="connsiteY5332" fmla="*/ 1649868 h 3149653"/>
              <a:gd name="connsiteX5333" fmla="*/ 527372 w 2656691"/>
              <a:gd name="connsiteY5333" fmla="*/ 1647572 h 3149653"/>
              <a:gd name="connsiteX5334" fmla="*/ 530484 w 2656691"/>
              <a:gd name="connsiteY5334" fmla="*/ 1648608 h 3149653"/>
              <a:gd name="connsiteX5335" fmla="*/ 528522 w 2656691"/>
              <a:gd name="connsiteY5335" fmla="*/ 1649868 h 3149653"/>
              <a:gd name="connsiteX5336" fmla="*/ 543460 w 2656691"/>
              <a:gd name="connsiteY5336" fmla="*/ 1662498 h 3149653"/>
              <a:gd name="connsiteX5337" fmla="*/ 548057 w 2656691"/>
              <a:gd name="connsiteY5337" fmla="*/ 1660202 h 3149653"/>
              <a:gd name="connsiteX5338" fmla="*/ 540013 w 2656691"/>
              <a:gd name="connsiteY5338" fmla="*/ 1657905 h 3149653"/>
              <a:gd name="connsiteX5339" fmla="*/ 544609 w 2656691"/>
              <a:gd name="connsiteY5339" fmla="*/ 1653313 h 3149653"/>
              <a:gd name="connsiteX5340" fmla="*/ 551504 w 2656691"/>
              <a:gd name="connsiteY5340" fmla="*/ 1661350 h 3149653"/>
              <a:gd name="connsiteX5341" fmla="*/ 549206 w 2656691"/>
              <a:gd name="connsiteY5341" fmla="*/ 1665942 h 3149653"/>
              <a:gd name="connsiteX5342" fmla="*/ 553802 w 2656691"/>
              <a:gd name="connsiteY5342" fmla="*/ 1665942 h 3149653"/>
              <a:gd name="connsiteX5343" fmla="*/ 551504 w 2656691"/>
              <a:gd name="connsiteY5343" fmla="*/ 1667090 h 3149653"/>
              <a:gd name="connsiteX5344" fmla="*/ 560697 w 2656691"/>
              <a:gd name="connsiteY5344" fmla="*/ 1671683 h 3149653"/>
              <a:gd name="connsiteX5345" fmla="*/ 575635 w 2656691"/>
              <a:gd name="connsiteY5345" fmla="*/ 1683164 h 3149653"/>
              <a:gd name="connsiteX5346" fmla="*/ 577934 w 2656691"/>
              <a:gd name="connsiteY5346" fmla="*/ 1682016 h 3149653"/>
              <a:gd name="connsiteX5347" fmla="*/ 583679 w 2656691"/>
              <a:gd name="connsiteY5347" fmla="*/ 1684312 h 3149653"/>
              <a:gd name="connsiteX5348" fmla="*/ 594021 w 2656691"/>
              <a:gd name="connsiteY5348" fmla="*/ 1691201 h 3149653"/>
              <a:gd name="connsiteX5349" fmla="*/ 594021 w 2656691"/>
              <a:gd name="connsiteY5349" fmla="*/ 1694646 h 3149653"/>
              <a:gd name="connsiteX5350" fmla="*/ 588276 w 2656691"/>
              <a:gd name="connsiteY5350" fmla="*/ 1692349 h 3149653"/>
              <a:gd name="connsiteX5351" fmla="*/ 599767 w 2656691"/>
              <a:gd name="connsiteY5351" fmla="*/ 1701535 h 3149653"/>
              <a:gd name="connsiteX5352" fmla="*/ 594021 w 2656691"/>
              <a:gd name="connsiteY5352" fmla="*/ 1696942 h 3149653"/>
              <a:gd name="connsiteX5353" fmla="*/ 614706 w 2656691"/>
              <a:gd name="connsiteY5353" fmla="*/ 1706127 h 3149653"/>
              <a:gd name="connsiteX5354" fmla="*/ 614706 w 2656691"/>
              <a:gd name="connsiteY5354" fmla="*/ 1703831 h 3149653"/>
              <a:gd name="connsiteX5355" fmla="*/ 619302 w 2656691"/>
              <a:gd name="connsiteY5355" fmla="*/ 1703831 h 3149653"/>
              <a:gd name="connsiteX5356" fmla="*/ 619302 w 2656691"/>
              <a:gd name="connsiteY5356" fmla="*/ 1708423 h 3149653"/>
              <a:gd name="connsiteX5357" fmla="*/ 627346 w 2656691"/>
              <a:gd name="connsiteY5357" fmla="*/ 1715312 h 3149653"/>
              <a:gd name="connsiteX5358" fmla="*/ 622749 w 2656691"/>
              <a:gd name="connsiteY5358" fmla="*/ 1708423 h 3149653"/>
              <a:gd name="connsiteX5359" fmla="*/ 630793 w 2656691"/>
              <a:gd name="connsiteY5359" fmla="*/ 1710719 h 3149653"/>
              <a:gd name="connsiteX5360" fmla="*/ 629644 w 2656691"/>
              <a:gd name="connsiteY5360" fmla="*/ 1719905 h 3149653"/>
              <a:gd name="connsiteX5361" fmla="*/ 646881 w 2656691"/>
              <a:gd name="connsiteY5361" fmla="*/ 1723349 h 3149653"/>
              <a:gd name="connsiteX5362" fmla="*/ 635390 w 2656691"/>
              <a:gd name="connsiteY5362" fmla="*/ 1717608 h 3149653"/>
              <a:gd name="connsiteX5363" fmla="*/ 639986 w 2656691"/>
              <a:gd name="connsiteY5363" fmla="*/ 1717608 h 3149653"/>
              <a:gd name="connsiteX5364" fmla="*/ 656074 w 2656691"/>
              <a:gd name="connsiteY5364" fmla="*/ 1729090 h 3149653"/>
              <a:gd name="connsiteX5365" fmla="*/ 653776 w 2656691"/>
              <a:gd name="connsiteY5365" fmla="*/ 1727941 h 3149653"/>
              <a:gd name="connsiteX5366" fmla="*/ 653776 w 2656691"/>
              <a:gd name="connsiteY5366" fmla="*/ 1730238 h 3149653"/>
              <a:gd name="connsiteX5367" fmla="*/ 652626 w 2656691"/>
              <a:gd name="connsiteY5367" fmla="*/ 1727941 h 3149653"/>
              <a:gd name="connsiteX5368" fmla="*/ 650328 w 2656691"/>
              <a:gd name="connsiteY5368" fmla="*/ 1730238 h 3149653"/>
              <a:gd name="connsiteX5369" fmla="*/ 642284 w 2656691"/>
              <a:gd name="connsiteY5369" fmla="*/ 1727941 h 3149653"/>
              <a:gd name="connsiteX5370" fmla="*/ 648030 w 2656691"/>
              <a:gd name="connsiteY5370" fmla="*/ 1732534 h 3149653"/>
              <a:gd name="connsiteX5371" fmla="*/ 653776 w 2656691"/>
              <a:gd name="connsiteY5371" fmla="*/ 1733682 h 3149653"/>
              <a:gd name="connsiteX5372" fmla="*/ 651477 w 2656691"/>
              <a:gd name="connsiteY5372" fmla="*/ 1735979 h 3149653"/>
              <a:gd name="connsiteX5373" fmla="*/ 657223 w 2656691"/>
              <a:gd name="connsiteY5373" fmla="*/ 1737127 h 3149653"/>
              <a:gd name="connsiteX5374" fmla="*/ 653776 w 2656691"/>
              <a:gd name="connsiteY5374" fmla="*/ 1731386 h 3149653"/>
              <a:gd name="connsiteX5375" fmla="*/ 660670 w 2656691"/>
              <a:gd name="connsiteY5375" fmla="*/ 1737127 h 3149653"/>
              <a:gd name="connsiteX5376" fmla="*/ 664118 w 2656691"/>
              <a:gd name="connsiteY5376" fmla="*/ 1735979 h 3149653"/>
              <a:gd name="connsiteX5377" fmla="*/ 658372 w 2656691"/>
              <a:gd name="connsiteY5377" fmla="*/ 1731386 h 3149653"/>
              <a:gd name="connsiteX5378" fmla="*/ 665267 w 2656691"/>
              <a:gd name="connsiteY5378" fmla="*/ 1733682 h 3149653"/>
              <a:gd name="connsiteX5379" fmla="*/ 654925 w 2656691"/>
              <a:gd name="connsiteY5379" fmla="*/ 1725645 h 3149653"/>
              <a:gd name="connsiteX5380" fmla="*/ 657223 w 2656691"/>
              <a:gd name="connsiteY5380" fmla="*/ 1725645 h 3149653"/>
              <a:gd name="connsiteX5381" fmla="*/ 652626 w 2656691"/>
              <a:gd name="connsiteY5381" fmla="*/ 1724497 h 3149653"/>
              <a:gd name="connsiteX5382" fmla="*/ 643433 w 2656691"/>
              <a:gd name="connsiteY5382" fmla="*/ 1718756 h 3149653"/>
              <a:gd name="connsiteX5383" fmla="*/ 641135 w 2656691"/>
              <a:gd name="connsiteY5383" fmla="*/ 1716460 h 3149653"/>
              <a:gd name="connsiteX5384" fmla="*/ 641135 w 2656691"/>
              <a:gd name="connsiteY5384" fmla="*/ 1714164 h 3149653"/>
              <a:gd name="connsiteX5385" fmla="*/ 635390 w 2656691"/>
              <a:gd name="connsiteY5385" fmla="*/ 1713016 h 3149653"/>
              <a:gd name="connsiteX5386" fmla="*/ 626197 w 2656691"/>
              <a:gd name="connsiteY5386" fmla="*/ 1706127 h 3149653"/>
              <a:gd name="connsiteX5387" fmla="*/ 626197 w 2656691"/>
              <a:gd name="connsiteY5387" fmla="*/ 1702683 h 3149653"/>
              <a:gd name="connsiteX5388" fmla="*/ 607811 w 2656691"/>
              <a:gd name="connsiteY5388" fmla="*/ 1693497 h 3149653"/>
              <a:gd name="connsiteX5389" fmla="*/ 602065 w 2656691"/>
              <a:gd name="connsiteY5389" fmla="*/ 1690053 h 3149653"/>
              <a:gd name="connsiteX5390" fmla="*/ 600916 w 2656691"/>
              <a:gd name="connsiteY5390" fmla="*/ 1685461 h 3149653"/>
              <a:gd name="connsiteX5391" fmla="*/ 594021 w 2656691"/>
              <a:gd name="connsiteY5391" fmla="*/ 1682016 h 3149653"/>
              <a:gd name="connsiteX5392" fmla="*/ 587127 w 2656691"/>
              <a:gd name="connsiteY5392" fmla="*/ 1675127 h 3149653"/>
              <a:gd name="connsiteX5393" fmla="*/ 584828 w 2656691"/>
              <a:gd name="connsiteY5393" fmla="*/ 1677424 h 3149653"/>
              <a:gd name="connsiteX5394" fmla="*/ 575635 w 2656691"/>
              <a:gd name="connsiteY5394" fmla="*/ 1670535 h 3149653"/>
              <a:gd name="connsiteX5395" fmla="*/ 580232 w 2656691"/>
              <a:gd name="connsiteY5395" fmla="*/ 1669387 h 3149653"/>
              <a:gd name="connsiteX5396" fmla="*/ 556100 w 2656691"/>
              <a:gd name="connsiteY5396" fmla="*/ 1656757 h 3149653"/>
              <a:gd name="connsiteX5397" fmla="*/ 553802 w 2656691"/>
              <a:gd name="connsiteY5397" fmla="*/ 1659053 h 3149653"/>
              <a:gd name="connsiteX5398" fmla="*/ 545758 w 2656691"/>
              <a:gd name="connsiteY5398" fmla="*/ 1653313 h 3149653"/>
              <a:gd name="connsiteX5399" fmla="*/ 551504 w 2656691"/>
              <a:gd name="connsiteY5399" fmla="*/ 1652165 h 3149653"/>
              <a:gd name="connsiteX5400" fmla="*/ 530820 w 2656691"/>
              <a:gd name="connsiteY5400" fmla="*/ 1640683 h 3149653"/>
              <a:gd name="connsiteX5401" fmla="*/ 512434 w 2656691"/>
              <a:gd name="connsiteY5401" fmla="*/ 1626906 h 3149653"/>
              <a:gd name="connsiteX5402" fmla="*/ 518179 w 2656691"/>
              <a:gd name="connsiteY5402" fmla="*/ 1629202 h 3149653"/>
              <a:gd name="connsiteX5403" fmla="*/ 517030 w 2656691"/>
              <a:gd name="connsiteY5403" fmla="*/ 1625758 h 3149653"/>
              <a:gd name="connsiteX5404" fmla="*/ 508987 w 2656691"/>
              <a:gd name="connsiteY5404" fmla="*/ 1620017 h 3149653"/>
              <a:gd name="connsiteX5405" fmla="*/ 504390 w 2656691"/>
              <a:gd name="connsiteY5405" fmla="*/ 1621165 h 3149653"/>
              <a:gd name="connsiteX5406" fmla="*/ 499794 w 2656691"/>
              <a:gd name="connsiteY5406" fmla="*/ 1615424 h 3149653"/>
              <a:gd name="connsiteX5407" fmla="*/ 497495 w 2656691"/>
              <a:gd name="connsiteY5407" fmla="*/ 1617721 h 3149653"/>
              <a:gd name="connsiteX5408" fmla="*/ 491750 w 2656691"/>
              <a:gd name="connsiteY5408" fmla="*/ 1614276 h 3149653"/>
              <a:gd name="connsiteX5409" fmla="*/ 489451 w 2656691"/>
              <a:gd name="connsiteY5409" fmla="*/ 1611980 h 3149653"/>
              <a:gd name="connsiteX5410" fmla="*/ 495197 w 2656691"/>
              <a:gd name="connsiteY5410" fmla="*/ 1614276 h 3149653"/>
              <a:gd name="connsiteX5411" fmla="*/ 494048 w 2656691"/>
              <a:gd name="connsiteY5411" fmla="*/ 1607387 h 3149653"/>
              <a:gd name="connsiteX5412" fmla="*/ 489451 w 2656691"/>
              <a:gd name="connsiteY5412" fmla="*/ 1608536 h 3149653"/>
              <a:gd name="connsiteX5413" fmla="*/ 473364 w 2656691"/>
              <a:gd name="connsiteY5413" fmla="*/ 1598202 h 3149653"/>
              <a:gd name="connsiteX5414" fmla="*/ 465320 w 2656691"/>
              <a:gd name="connsiteY5414" fmla="*/ 1599350 h 3149653"/>
              <a:gd name="connsiteX5415" fmla="*/ 466469 w 2656691"/>
              <a:gd name="connsiteY5415" fmla="*/ 1594758 h 3149653"/>
              <a:gd name="connsiteX5416" fmla="*/ 456127 w 2656691"/>
              <a:gd name="connsiteY5416" fmla="*/ 1593610 h 3149653"/>
              <a:gd name="connsiteX5417" fmla="*/ 457276 w 2656691"/>
              <a:gd name="connsiteY5417" fmla="*/ 1595906 h 3149653"/>
              <a:gd name="connsiteX5418" fmla="*/ 452680 w 2656691"/>
              <a:gd name="connsiteY5418" fmla="*/ 1595906 h 3149653"/>
              <a:gd name="connsiteX5419" fmla="*/ 445785 w 2656691"/>
              <a:gd name="connsiteY5419" fmla="*/ 1591314 h 3149653"/>
              <a:gd name="connsiteX5420" fmla="*/ 450381 w 2656691"/>
              <a:gd name="connsiteY5420" fmla="*/ 1592462 h 3149653"/>
              <a:gd name="connsiteX5421" fmla="*/ 452680 w 2656691"/>
              <a:gd name="connsiteY5421" fmla="*/ 1591314 h 3149653"/>
              <a:gd name="connsiteX5422" fmla="*/ 446934 w 2656691"/>
              <a:gd name="connsiteY5422" fmla="*/ 1585573 h 3149653"/>
              <a:gd name="connsiteX5423" fmla="*/ 450381 w 2656691"/>
              <a:gd name="connsiteY5423" fmla="*/ 1585573 h 3149653"/>
              <a:gd name="connsiteX5424" fmla="*/ 434294 w 2656691"/>
              <a:gd name="connsiteY5424" fmla="*/ 1579832 h 3149653"/>
              <a:gd name="connsiteX5425" fmla="*/ 437741 w 2656691"/>
              <a:gd name="connsiteY5425" fmla="*/ 1577536 h 3149653"/>
              <a:gd name="connsiteX5426" fmla="*/ 425101 w 2656691"/>
              <a:gd name="connsiteY5426" fmla="*/ 1575240 h 3149653"/>
              <a:gd name="connsiteX5427" fmla="*/ 428548 w 2656691"/>
              <a:gd name="connsiteY5427" fmla="*/ 1575240 h 3149653"/>
              <a:gd name="connsiteX5428" fmla="*/ 418206 w 2656691"/>
              <a:gd name="connsiteY5428" fmla="*/ 1570647 h 3149653"/>
              <a:gd name="connsiteX5429" fmla="*/ 417057 w 2656691"/>
              <a:gd name="connsiteY5429" fmla="*/ 1566055 h 3149653"/>
              <a:gd name="connsiteX5430" fmla="*/ 410162 w 2656691"/>
              <a:gd name="connsiteY5430" fmla="*/ 1566055 h 3149653"/>
              <a:gd name="connsiteX5431" fmla="*/ 407864 w 2656691"/>
              <a:gd name="connsiteY5431" fmla="*/ 1563758 h 3149653"/>
              <a:gd name="connsiteX5432" fmla="*/ 409013 w 2656691"/>
              <a:gd name="connsiteY5432" fmla="*/ 1561462 h 3149653"/>
              <a:gd name="connsiteX5433" fmla="*/ 397522 w 2656691"/>
              <a:gd name="connsiteY5433" fmla="*/ 1555721 h 3149653"/>
              <a:gd name="connsiteX5434" fmla="*/ 387180 w 2656691"/>
              <a:gd name="connsiteY5434" fmla="*/ 1553425 h 3149653"/>
              <a:gd name="connsiteX5435" fmla="*/ 390627 w 2656691"/>
              <a:gd name="connsiteY5435" fmla="*/ 1548833 h 3149653"/>
              <a:gd name="connsiteX5436" fmla="*/ 382245 w 2656691"/>
              <a:gd name="connsiteY5436" fmla="*/ 1546739 h 3149653"/>
              <a:gd name="connsiteX5437" fmla="*/ 377987 w 2656691"/>
              <a:gd name="connsiteY5437" fmla="*/ 1543092 h 3149653"/>
              <a:gd name="connsiteX5438" fmla="*/ 376838 w 2656691"/>
              <a:gd name="connsiteY5438" fmla="*/ 1546536 h 3149653"/>
              <a:gd name="connsiteX5439" fmla="*/ 352706 w 2656691"/>
              <a:gd name="connsiteY5439" fmla="*/ 1536203 h 3149653"/>
              <a:gd name="connsiteX5440" fmla="*/ 357303 w 2656691"/>
              <a:gd name="connsiteY5440" fmla="*/ 1537351 h 3149653"/>
              <a:gd name="connsiteX5441" fmla="*/ 356154 w 2656691"/>
              <a:gd name="connsiteY5441" fmla="*/ 1533907 h 3149653"/>
              <a:gd name="connsiteX5442" fmla="*/ 329724 w 2656691"/>
              <a:gd name="connsiteY5442" fmla="*/ 1522426 h 3149653"/>
              <a:gd name="connsiteX5443" fmla="*/ 330873 w 2656691"/>
              <a:gd name="connsiteY5443" fmla="*/ 1518981 h 3149653"/>
              <a:gd name="connsiteX5444" fmla="*/ 320531 w 2656691"/>
              <a:gd name="connsiteY5444" fmla="*/ 1518981 h 3149653"/>
              <a:gd name="connsiteX5445" fmla="*/ 321680 w 2656691"/>
              <a:gd name="connsiteY5445" fmla="*/ 1516685 h 3149653"/>
              <a:gd name="connsiteX5446" fmla="*/ 311338 w 2656691"/>
              <a:gd name="connsiteY5446" fmla="*/ 1513240 h 3149653"/>
              <a:gd name="connsiteX5447" fmla="*/ 299847 w 2656691"/>
              <a:gd name="connsiteY5447" fmla="*/ 1509796 h 3149653"/>
              <a:gd name="connsiteX5448" fmla="*/ 302145 w 2656691"/>
              <a:gd name="connsiteY5448" fmla="*/ 1507500 h 3149653"/>
              <a:gd name="connsiteX5449" fmla="*/ 283759 w 2656691"/>
              <a:gd name="connsiteY5449" fmla="*/ 1498315 h 3149653"/>
              <a:gd name="connsiteX5450" fmla="*/ 287207 w 2656691"/>
              <a:gd name="connsiteY5450" fmla="*/ 1496018 h 3149653"/>
              <a:gd name="connsiteX5451" fmla="*/ 280312 w 2656691"/>
              <a:gd name="connsiteY5451" fmla="*/ 1493722 h 3149653"/>
              <a:gd name="connsiteX5452" fmla="*/ 276864 w 2656691"/>
              <a:gd name="connsiteY5452" fmla="*/ 1494870 h 3149653"/>
              <a:gd name="connsiteX5453" fmla="*/ 272268 w 2656691"/>
              <a:gd name="connsiteY5453" fmla="*/ 1492574 h 3149653"/>
              <a:gd name="connsiteX5454" fmla="*/ 272268 w 2656691"/>
              <a:gd name="connsiteY5454" fmla="*/ 1494870 h 3149653"/>
              <a:gd name="connsiteX5455" fmla="*/ 264224 w 2656691"/>
              <a:gd name="connsiteY5455" fmla="*/ 1489130 h 3149653"/>
              <a:gd name="connsiteX5456" fmla="*/ 264224 w 2656691"/>
              <a:gd name="connsiteY5456" fmla="*/ 1492574 h 3149653"/>
              <a:gd name="connsiteX5457" fmla="*/ 253882 w 2656691"/>
              <a:gd name="connsiteY5457" fmla="*/ 1485685 h 3149653"/>
              <a:gd name="connsiteX5458" fmla="*/ 251584 w 2656691"/>
              <a:gd name="connsiteY5458" fmla="*/ 1479945 h 3149653"/>
              <a:gd name="connsiteX5459" fmla="*/ 240093 w 2656691"/>
              <a:gd name="connsiteY5459" fmla="*/ 1476500 h 3149653"/>
              <a:gd name="connsiteX5460" fmla="*/ 242391 w 2656691"/>
              <a:gd name="connsiteY5460" fmla="*/ 1475352 h 3149653"/>
              <a:gd name="connsiteX5461" fmla="*/ 234347 w 2656691"/>
              <a:gd name="connsiteY5461" fmla="*/ 1470760 h 3149653"/>
              <a:gd name="connsiteX5462" fmla="*/ 230900 w 2656691"/>
              <a:gd name="connsiteY5462" fmla="*/ 1476500 h 3149653"/>
              <a:gd name="connsiteX5463" fmla="*/ 220558 w 2656691"/>
              <a:gd name="connsiteY5463" fmla="*/ 1470760 h 3149653"/>
              <a:gd name="connsiteX5464" fmla="*/ 150461 w 2656691"/>
              <a:gd name="connsiteY5464" fmla="*/ 1440908 h 3149653"/>
              <a:gd name="connsiteX5465" fmla="*/ 157356 w 2656691"/>
              <a:gd name="connsiteY5465" fmla="*/ 1443204 h 3149653"/>
              <a:gd name="connsiteX5466" fmla="*/ 159654 w 2656691"/>
              <a:gd name="connsiteY5466" fmla="*/ 1440908 h 3149653"/>
              <a:gd name="connsiteX5467" fmla="*/ 157356 w 2656691"/>
              <a:gd name="connsiteY5467" fmla="*/ 1439760 h 3149653"/>
              <a:gd name="connsiteX5468" fmla="*/ 153908 w 2656691"/>
              <a:gd name="connsiteY5468" fmla="*/ 1440908 h 3149653"/>
              <a:gd name="connsiteX5469" fmla="*/ 152759 w 2656691"/>
              <a:gd name="connsiteY5469" fmla="*/ 1437464 h 3149653"/>
              <a:gd name="connsiteX5470" fmla="*/ 148163 w 2656691"/>
              <a:gd name="connsiteY5470" fmla="*/ 1435167 h 3149653"/>
              <a:gd name="connsiteX5471" fmla="*/ 145865 w 2656691"/>
              <a:gd name="connsiteY5471" fmla="*/ 1437464 h 3149653"/>
              <a:gd name="connsiteX5472" fmla="*/ 149312 w 2656691"/>
              <a:gd name="connsiteY5472" fmla="*/ 1444353 h 3149653"/>
              <a:gd name="connsiteX5473" fmla="*/ 143566 w 2656691"/>
              <a:gd name="connsiteY5473" fmla="*/ 1442056 h 3149653"/>
              <a:gd name="connsiteX5474" fmla="*/ 147014 w 2656691"/>
              <a:gd name="connsiteY5474" fmla="*/ 1439760 h 3149653"/>
              <a:gd name="connsiteX5475" fmla="*/ 128628 w 2656691"/>
              <a:gd name="connsiteY5475" fmla="*/ 1434019 h 3149653"/>
              <a:gd name="connsiteX5476" fmla="*/ 125180 w 2656691"/>
              <a:gd name="connsiteY5476" fmla="*/ 1432871 h 3149653"/>
              <a:gd name="connsiteX5477" fmla="*/ 119435 w 2656691"/>
              <a:gd name="connsiteY5477" fmla="*/ 1428279 h 3149653"/>
              <a:gd name="connsiteX5478" fmla="*/ 129777 w 2656691"/>
              <a:gd name="connsiteY5478" fmla="*/ 1429427 h 3149653"/>
              <a:gd name="connsiteX5479" fmla="*/ 113689 w 2656691"/>
              <a:gd name="connsiteY5479" fmla="*/ 1423686 h 3149653"/>
              <a:gd name="connsiteX5480" fmla="*/ 106795 w 2656691"/>
              <a:gd name="connsiteY5480" fmla="*/ 1420242 h 3149653"/>
              <a:gd name="connsiteX5481" fmla="*/ 113689 w 2656691"/>
              <a:gd name="connsiteY5481" fmla="*/ 1415649 h 3149653"/>
              <a:gd name="connsiteX5482" fmla="*/ 102198 w 2656691"/>
              <a:gd name="connsiteY5482" fmla="*/ 1414501 h 3149653"/>
              <a:gd name="connsiteX5483" fmla="*/ 97602 w 2656691"/>
              <a:gd name="connsiteY5483" fmla="*/ 1416797 h 3149653"/>
              <a:gd name="connsiteX5484" fmla="*/ 91856 w 2656691"/>
              <a:gd name="connsiteY5484" fmla="*/ 1412205 h 3149653"/>
              <a:gd name="connsiteX5485" fmla="*/ 96453 w 2656691"/>
              <a:gd name="connsiteY5485" fmla="*/ 1407612 h 3149653"/>
              <a:gd name="connsiteX5486" fmla="*/ 104496 w 2656691"/>
              <a:gd name="connsiteY5486" fmla="*/ 1408760 h 3149653"/>
              <a:gd name="connsiteX5487" fmla="*/ 126330 w 2656691"/>
              <a:gd name="connsiteY5487" fmla="*/ 1417946 h 3149653"/>
              <a:gd name="connsiteX5488" fmla="*/ 141268 w 2656691"/>
              <a:gd name="connsiteY5488" fmla="*/ 1421390 h 3149653"/>
              <a:gd name="connsiteX5489" fmla="*/ 142417 w 2656691"/>
              <a:gd name="connsiteY5489" fmla="*/ 1420242 h 3149653"/>
              <a:gd name="connsiteX5490" fmla="*/ 148163 w 2656691"/>
              <a:gd name="connsiteY5490" fmla="*/ 1423686 h 3149653"/>
              <a:gd name="connsiteX5491" fmla="*/ 145865 w 2656691"/>
              <a:gd name="connsiteY5491" fmla="*/ 1427130 h 3149653"/>
              <a:gd name="connsiteX5492" fmla="*/ 149312 w 2656691"/>
              <a:gd name="connsiteY5492" fmla="*/ 1427130 h 3149653"/>
              <a:gd name="connsiteX5493" fmla="*/ 155058 w 2656691"/>
              <a:gd name="connsiteY5493" fmla="*/ 1423686 h 3149653"/>
              <a:gd name="connsiteX5494" fmla="*/ 161952 w 2656691"/>
              <a:gd name="connsiteY5494" fmla="*/ 1425982 h 3149653"/>
              <a:gd name="connsiteX5495" fmla="*/ 163101 w 2656691"/>
              <a:gd name="connsiteY5495" fmla="*/ 1428279 h 3149653"/>
              <a:gd name="connsiteX5496" fmla="*/ 158505 w 2656691"/>
              <a:gd name="connsiteY5496" fmla="*/ 1427130 h 3149653"/>
              <a:gd name="connsiteX5497" fmla="*/ 158505 w 2656691"/>
              <a:gd name="connsiteY5497" fmla="*/ 1430575 h 3149653"/>
              <a:gd name="connsiteX5498" fmla="*/ 169996 w 2656691"/>
              <a:gd name="connsiteY5498" fmla="*/ 1431723 h 3149653"/>
              <a:gd name="connsiteX5499" fmla="*/ 175742 w 2656691"/>
              <a:gd name="connsiteY5499" fmla="*/ 1434019 h 3149653"/>
              <a:gd name="connsiteX5500" fmla="*/ 178040 w 2656691"/>
              <a:gd name="connsiteY5500" fmla="*/ 1438612 h 3149653"/>
              <a:gd name="connsiteX5501" fmla="*/ 184935 w 2656691"/>
              <a:gd name="connsiteY5501" fmla="*/ 1437464 h 3149653"/>
              <a:gd name="connsiteX5502" fmla="*/ 188382 w 2656691"/>
              <a:gd name="connsiteY5502" fmla="*/ 1442056 h 3149653"/>
              <a:gd name="connsiteX5503" fmla="*/ 190680 w 2656691"/>
              <a:gd name="connsiteY5503" fmla="*/ 1437464 h 3149653"/>
              <a:gd name="connsiteX5504" fmla="*/ 195277 w 2656691"/>
              <a:gd name="connsiteY5504" fmla="*/ 1444353 h 3149653"/>
              <a:gd name="connsiteX5505" fmla="*/ 203321 w 2656691"/>
              <a:gd name="connsiteY5505" fmla="*/ 1443204 h 3149653"/>
              <a:gd name="connsiteX5506" fmla="*/ 195277 w 2656691"/>
              <a:gd name="connsiteY5506" fmla="*/ 1438612 h 3149653"/>
              <a:gd name="connsiteX5507" fmla="*/ 209066 w 2656691"/>
              <a:gd name="connsiteY5507" fmla="*/ 1445501 h 3149653"/>
              <a:gd name="connsiteX5508" fmla="*/ 226303 w 2656691"/>
              <a:gd name="connsiteY5508" fmla="*/ 1448945 h 3149653"/>
              <a:gd name="connsiteX5509" fmla="*/ 215961 w 2656691"/>
              <a:gd name="connsiteY5509" fmla="*/ 1437464 h 3149653"/>
              <a:gd name="connsiteX5510" fmla="*/ 210216 w 2656691"/>
              <a:gd name="connsiteY5510" fmla="*/ 1436316 h 3149653"/>
              <a:gd name="connsiteX5511" fmla="*/ 210216 w 2656691"/>
              <a:gd name="connsiteY5511" fmla="*/ 1438612 h 3149653"/>
              <a:gd name="connsiteX5512" fmla="*/ 199873 w 2656691"/>
              <a:gd name="connsiteY5512" fmla="*/ 1438612 h 3149653"/>
              <a:gd name="connsiteX5513" fmla="*/ 203321 w 2656691"/>
              <a:gd name="connsiteY5513" fmla="*/ 1436316 h 3149653"/>
              <a:gd name="connsiteX5514" fmla="*/ 199873 w 2656691"/>
              <a:gd name="connsiteY5514" fmla="*/ 1434019 h 3149653"/>
              <a:gd name="connsiteX5515" fmla="*/ 195277 w 2656691"/>
              <a:gd name="connsiteY5515" fmla="*/ 1435167 h 3149653"/>
              <a:gd name="connsiteX5516" fmla="*/ 189531 w 2656691"/>
              <a:gd name="connsiteY5516" fmla="*/ 1430575 h 3149653"/>
              <a:gd name="connsiteX5517" fmla="*/ 197575 w 2656691"/>
              <a:gd name="connsiteY5517" fmla="*/ 1430575 h 3149653"/>
              <a:gd name="connsiteX5518" fmla="*/ 192978 w 2656691"/>
              <a:gd name="connsiteY5518" fmla="*/ 1427130 h 3149653"/>
              <a:gd name="connsiteX5519" fmla="*/ 187233 w 2656691"/>
              <a:gd name="connsiteY5519" fmla="*/ 1428279 h 3149653"/>
              <a:gd name="connsiteX5520" fmla="*/ 188382 w 2656691"/>
              <a:gd name="connsiteY5520" fmla="*/ 1431723 h 3149653"/>
              <a:gd name="connsiteX5521" fmla="*/ 173443 w 2656691"/>
              <a:gd name="connsiteY5521" fmla="*/ 1424834 h 3149653"/>
              <a:gd name="connsiteX5522" fmla="*/ 157356 w 2656691"/>
              <a:gd name="connsiteY5522" fmla="*/ 1422538 h 3149653"/>
              <a:gd name="connsiteX5523" fmla="*/ 143566 w 2656691"/>
              <a:gd name="connsiteY5523" fmla="*/ 1416797 h 3149653"/>
              <a:gd name="connsiteX5524" fmla="*/ 148163 w 2656691"/>
              <a:gd name="connsiteY5524" fmla="*/ 1414501 h 3149653"/>
              <a:gd name="connsiteX5525" fmla="*/ 161952 w 2656691"/>
              <a:gd name="connsiteY5525" fmla="*/ 1420242 h 3149653"/>
              <a:gd name="connsiteX5526" fmla="*/ 171145 w 2656691"/>
              <a:gd name="connsiteY5526" fmla="*/ 1424834 h 3149653"/>
              <a:gd name="connsiteX5527" fmla="*/ 167698 w 2656691"/>
              <a:gd name="connsiteY5527" fmla="*/ 1420242 h 3149653"/>
              <a:gd name="connsiteX5528" fmla="*/ 157356 w 2656691"/>
              <a:gd name="connsiteY5528" fmla="*/ 1419094 h 3149653"/>
              <a:gd name="connsiteX5529" fmla="*/ 145865 w 2656691"/>
              <a:gd name="connsiteY5529" fmla="*/ 1412205 h 3149653"/>
              <a:gd name="connsiteX5530" fmla="*/ 149312 w 2656691"/>
              <a:gd name="connsiteY5530" fmla="*/ 1409908 h 3149653"/>
              <a:gd name="connsiteX5531" fmla="*/ 145865 w 2656691"/>
              <a:gd name="connsiteY5531" fmla="*/ 1407612 h 3149653"/>
              <a:gd name="connsiteX5532" fmla="*/ 140119 w 2656691"/>
              <a:gd name="connsiteY5532" fmla="*/ 1407612 h 3149653"/>
              <a:gd name="connsiteX5533" fmla="*/ 141268 w 2656691"/>
              <a:gd name="connsiteY5533" fmla="*/ 1409908 h 3149653"/>
              <a:gd name="connsiteX5534" fmla="*/ 130926 w 2656691"/>
              <a:gd name="connsiteY5534" fmla="*/ 1405316 h 3149653"/>
              <a:gd name="connsiteX5535" fmla="*/ 134373 w 2656691"/>
              <a:gd name="connsiteY5535" fmla="*/ 1403020 h 3149653"/>
              <a:gd name="connsiteX5536" fmla="*/ 125180 w 2656691"/>
              <a:gd name="connsiteY5536" fmla="*/ 1404168 h 3149653"/>
              <a:gd name="connsiteX5537" fmla="*/ 115988 w 2656691"/>
              <a:gd name="connsiteY5537" fmla="*/ 1396131 h 3149653"/>
              <a:gd name="connsiteX5538" fmla="*/ 106795 w 2656691"/>
              <a:gd name="connsiteY5538" fmla="*/ 1391538 h 3149653"/>
              <a:gd name="connsiteX5539" fmla="*/ 107944 w 2656691"/>
              <a:gd name="connsiteY5539" fmla="*/ 1389242 h 3149653"/>
              <a:gd name="connsiteX5540" fmla="*/ 102198 w 2656691"/>
              <a:gd name="connsiteY5540" fmla="*/ 1386946 h 3149653"/>
              <a:gd name="connsiteX5541" fmla="*/ 99900 w 2656691"/>
              <a:gd name="connsiteY5541" fmla="*/ 1383501 h 3149653"/>
              <a:gd name="connsiteX5542" fmla="*/ 94154 w 2656691"/>
              <a:gd name="connsiteY5542" fmla="*/ 1381205 h 3149653"/>
              <a:gd name="connsiteX5543" fmla="*/ 97602 w 2656691"/>
              <a:gd name="connsiteY5543" fmla="*/ 1384650 h 3149653"/>
              <a:gd name="connsiteX5544" fmla="*/ 93005 w 2656691"/>
              <a:gd name="connsiteY5544" fmla="*/ 1385798 h 3149653"/>
              <a:gd name="connsiteX5545" fmla="*/ 88409 w 2656691"/>
              <a:gd name="connsiteY5545" fmla="*/ 1384650 h 3149653"/>
              <a:gd name="connsiteX5546" fmla="*/ 86111 w 2656691"/>
              <a:gd name="connsiteY5546" fmla="*/ 1380057 h 3149653"/>
              <a:gd name="connsiteX5547" fmla="*/ 93005 w 2656691"/>
              <a:gd name="connsiteY5547" fmla="*/ 1382353 h 3149653"/>
              <a:gd name="connsiteX5548" fmla="*/ 89558 w 2656691"/>
              <a:gd name="connsiteY5548" fmla="*/ 1376613 h 3149653"/>
              <a:gd name="connsiteX5549" fmla="*/ 79216 w 2656691"/>
              <a:gd name="connsiteY5549" fmla="*/ 1373168 h 3149653"/>
              <a:gd name="connsiteX5550" fmla="*/ 84961 w 2656691"/>
              <a:gd name="connsiteY5550" fmla="*/ 1372020 h 3149653"/>
              <a:gd name="connsiteX5551" fmla="*/ 94154 w 2656691"/>
              <a:gd name="connsiteY5551" fmla="*/ 1376613 h 3149653"/>
              <a:gd name="connsiteX5552" fmla="*/ 95304 w 2656691"/>
              <a:gd name="connsiteY5552" fmla="*/ 1374316 h 3149653"/>
              <a:gd name="connsiteX5553" fmla="*/ 110242 w 2656691"/>
              <a:gd name="connsiteY5553" fmla="*/ 1376613 h 3149653"/>
              <a:gd name="connsiteX5554" fmla="*/ 112540 w 2656691"/>
              <a:gd name="connsiteY5554" fmla="*/ 1381205 h 3149653"/>
              <a:gd name="connsiteX5555" fmla="*/ 124031 w 2656691"/>
              <a:gd name="connsiteY5555" fmla="*/ 1384650 h 3149653"/>
              <a:gd name="connsiteX5556" fmla="*/ 118286 w 2656691"/>
              <a:gd name="connsiteY5556" fmla="*/ 1382353 h 3149653"/>
              <a:gd name="connsiteX5557" fmla="*/ 112540 w 2656691"/>
              <a:gd name="connsiteY5557" fmla="*/ 1385798 h 3149653"/>
              <a:gd name="connsiteX5558" fmla="*/ 118286 w 2656691"/>
              <a:gd name="connsiteY5558" fmla="*/ 1384650 h 3149653"/>
              <a:gd name="connsiteX5559" fmla="*/ 125180 w 2656691"/>
              <a:gd name="connsiteY5559" fmla="*/ 1386946 h 3149653"/>
              <a:gd name="connsiteX5560" fmla="*/ 126330 w 2656691"/>
              <a:gd name="connsiteY5560" fmla="*/ 1390390 h 3149653"/>
              <a:gd name="connsiteX5561" fmla="*/ 135523 w 2656691"/>
              <a:gd name="connsiteY5561" fmla="*/ 1390390 h 3149653"/>
              <a:gd name="connsiteX5562" fmla="*/ 138970 w 2656691"/>
              <a:gd name="connsiteY5562" fmla="*/ 1386946 h 3149653"/>
              <a:gd name="connsiteX5563" fmla="*/ 152759 w 2656691"/>
              <a:gd name="connsiteY5563" fmla="*/ 1391538 h 3149653"/>
              <a:gd name="connsiteX5564" fmla="*/ 149312 w 2656691"/>
              <a:gd name="connsiteY5564" fmla="*/ 1392687 h 3149653"/>
              <a:gd name="connsiteX5565" fmla="*/ 158505 w 2656691"/>
              <a:gd name="connsiteY5565" fmla="*/ 1396131 h 3149653"/>
              <a:gd name="connsiteX5566" fmla="*/ 169996 w 2656691"/>
              <a:gd name="connsiteY5566" fmla="*/ 1401872 h 3149653"/>
              <a:gd name="connsiteX5567" fmla="*/ 171145 w 2656691"/>
              <a:gd name="connsiteY5567" fmla="*/ 1407612 h 3149653"/>
              <a:gd name="connsiteX5568" fmla="*/ 179189 w 2656691"/>
              <a:gd name="connsiteY5568" fmla="*/ 1405316 h 3149653"/>
              <a:gd name="connsiteX5569" fmla="*/ 183786 w 2656691"/>
              <a:gd name="connsiteY5569" fmla="*/ 1407612 h 3149653"/>
              <a:gd name="connsiteX5570" fmla="*/ 181487 w 2656691"/>
              <a:gd name="connsiteY5570" fmla="*/ 1409908 h 3149653"/>
              <a:gd name="connsiteX5571" fmla="*/ 186084 w 2656691"/>
              <a:gd name="connsiteY5571" fmla="*/ 1409908 h 3149653"/>
              <a:gd name="connsiteX5572" fmla="*/ 186084 w 2656691"/>
              <a:gd name="connsiteY5572" fmla="*/ 1414501 h 3149653"/>
              <a:gd name="connsiteX5573" fmla="*/ 196426 w 2656691"/>
              <a:gd name="connsiteY5573" fmla="*/ 1415649 h 3149653"/>
              <a:gd name="connsiteX5574" fmla="*/ 189531 w 2656691"/>
              <a:gd name="connsiteY5574" fmla="*/ 1409908 h 3149653"/>
              <a:gd name="connsiteX5575" fmla="*/ 205619 w 2656691"/>
              <a:gd name="connsiteY5575" fmla="*/ 1416797 h 3149653"/>
              <a:gd name="connsiteX5576" fmla="*/ 187233 w 2656691"/>
              <a:gd name="connsiteY5576" fmla="*/ 1406464 h 3149653"/>
              <a:gd name="connsiteX5577" fmla="*/ 187233 w 2656691"/>
              <a:gd name="connsiteY5577" fmla="*/ 1408760 h 3149653"/>
              <a:gd name="connsiteX5578" fmla="*/ 182636 w 2656691"/>
              <a:gd name="connsiteY5578" fmla="*/ 1404168 h 3149653"/>
              <a:gd name="connsiteX5579" fmla="*/ 186084 w 2656691"/>
              <a:gd name="connsiteY5579" fmla="*/ 1401872 h 3149653"/>
              <a:gd name="connsiteX5580" fmla="*/ 196426 w 2656691"/>
              <a:gd name="connsiteY5580" fmla="*/ 1408760 h 3149653"/>
              <a:gd name="connsiteX5581" fmla="*/ 206768 w 2656691"/>
              <a:gd name="connsiteY5581" fmla="*/ 1409908 h 3149653"/>
              <a:gd name="connsiteX5582" fmla="*/ 210216 w 2656691"/>
              <a:gd name="connsiteY5582" fmla="*/ 1412205 h 3149653"/>
              <a:gd name="connsiteX5583" fmla="*/ 209066 w 2656691"/>
              <a:gd name="connsiteY5583" fmla="*/ 1415649 h 3149653"/>
              <a:gd name="connsiteX5584" fmla="*/ 214812 w 2656691"/>
              <a:gd name="connsiteY5584" fmla="*/ 1417946 h 3149653"/>
              <a:gd name="connsiteX5585" fmla="*/ 212514 w 2656691"/>
              <a:gd name="connsiteY5585" fmla="*/ 1414501 h 3149653"/>
              <a:gd name="connsiteX5586" fmla="*/ 217110 w 2656691"/>
              <a:gd name="connsiteY5586" fmla="*/ 1416797 h 3149653"/>
              <a:gd name="connsiteX5587" fmla="*/ 224005 w 2656691"/>
              <a:gd name="connsiteY5587" fmla="*/ 1415649 h 3149653"/>
              <a:gd name="connsiteX5588" fmla="*/ 225154 w 2656691"/>
              <a:gd name="connsiteY5588" fmla="*/ 1412205 h 3149653"/>
              <a:gd name="connsiteX5589" fmla="*/ 232049 w 2656691"/>
              <a:gd name="connsiteY5589" fmla="*/ 1412205 h 3149653"/>
              <a:gd name="connsiteX5590" fmla="*/ 229751 w 2656691"/>
              <a:gd name="connsiteY5590" fmla="*/ 1416797 h 3149653"/>
              <a:gd name="connsiteX5591" fmla="*/ 240093 w 2656691"/>
              <a:gd name="connsiteY5591" fmla="*/ 1420242 h 3149653"/>
              <a:gd name="connsiteX5592" fmla="*/ 236645 w 2656691"/>
              <a:gd name="connsiteY5592" fmla="*/ 1421390 h 3149653"/>
              <a:gd name="connsiteX5593" fmla="*/ 240093 w 2656691"/>
              <a:gd name="connsiteY5593" fmla="*/ 1425982 h 3149653"/>
              <a:gd name="connsiteX5594" fmla="*/ 246987 w 2656691"/>
              <a:gd name="connsiteY5594" fmla="*/ 1429427 h 3149653"/>
              <a:gd name="connsiteX5595" fmla="*/ 253882 w 2656691"/>
              <a:gd name="connsiteY5595" fmla="*/ 1428279 h 3149653"/>
              <a:gd name="connsiteX5596" fmla="*/ 255031 w 2656691"/>
              <a:gd name="connsiteY5596" fmla="*/ 1434019 h 3149653"/>
              <a:gd name="connsiteX5597" fmla="*/ 266522 w 2656691"/>
              <a:gd name="connsiteY5597" fmla="*/ 1435167 h 3149653"/>
              <a:gd name="connsiteX5598" fmla="*/ 269970 w 2656691"/>
              <a:gd name="connsiteY5598" fmla="*/ 1438612 h 3149653"/>
              <a:gd name="connsiteX5599" fmla="*/ 258479 w 2656691"/>
              <a:gd name="connsiteY5599" fmla="*/ 1425982 h 3149653"/>
              <a:gd name="connsiteX5600" fmla="*/ 269970 w 2656691"/>
              <a:gd name="connsiteY5600" fmla="*/ 1432871 h 3149653"/>
              <a:gd name="connsiteX5601" fmla="*/ 276864 w 2656691"/>
              <a:gd name="connsiteY5601" fmla="*/ 1424834 h 3149653"/>
              <a:gd name="connsiteX5602" fmla="*/ 297549 w 2656691"/>
              <a:gd name="connsiteY5602" fmla="*/ 1431723 h 3149653"/>
              <a:gd name="connsiteX5603" fmla="*/ 287207 w 2656691"/>
              <a:gd name="connsiteY5603" fmla="*/ 1432871 h 3149653"/>
              <a:gd name="connsiteX5604" fmla="*/ 307891 w 2656691"/>
              <a:gd name="connsiteY5604" fmla="*/ 1443204 h 3149653"/>
              <a:gd name="connsiteX5605" fmla="*/ 326277 w 2656691"/>
              <a:gd name="connsiteY5605" fmla="*/ 1456982 h 3149653"/>
              <a:gd name="connsiteX5606" fmla="*/ 330873 w 2656691"/>
              <a:gd name="connsiteY5606" fmla="*/ 1458130 h 3149653"/>
              <a:gd name="connsiteX5607" fmla="*/ 333171 w 2656691"/>
              <a:gd name="connsiteY5607" fmla="*/ 1461574 h 3149653"/>
              <a:gd name="connsiteX5608" fmla="*/ 356154 w 2656691"/>
              <a:gd name="connsiteY5608" fmla="*/ 1475352 h 3149653"/>
              <a:gd name="connsiteX5609" fmla="*/ 356154 w 2656691"/>
              <a:gd name="connsiteY5609" fmla="*/ 1473056 h 3149653"/>
              <a:gd name="connsiteX5610" fmla="*/ 360750 w 2656691"/>
              <a:gd name="connsiteY5610" fmla="*/ 1475352 h 3149653"/>
              <a:gd name="connsiteX5611" fmla="*/ 359601 w 2656691"/>
              <a:gd name="connsiteY5611" fmla="*/ 1476500 h 3149653"/>
              <a:gd name="connsiteX5612" fmla="*/ 372241 w 2656691"/>
              <a:gd name="connsiteY5612" fmla="*/ 1484537 h 3149653"/>
              <a:gd name="connsiteX5613" fmla="*/ 366496 w 2656691"/>
              <a:gd name="connsiteY5613" fmla="*/ 1484537 h 3149653"/>
              <a:gd name="connsiteX5614" fmla="*/ 375689 w 2656691"/>
              <a:gd name="connsiteY5614" fmla="*/ 1490278 h 3149653"/>
              <a:gd name="connsiteX5615" fmla="*/ 380285 w 2656691"/>
              <a:gd name="connsiteY5615" fmla="*/ 1485685 h 3149653"/>
              <a:gd name="connsiteX5616" fmla="*/ 388329 w 2656691"/>
              <a:gd name="connsiteY5616" fmla="*/ 1496018 h 3149653"/>
              <a:gd name="connsiteX5617" fmla="*/ 386031 w 2656691"/>
              <a:gd name="connsiteY5617" fmla="*/ 1493722 h 3149653"/>
              <a:gd name="connsiteX5618" fmla="*/ 404417 w 2656691"/>
              <a:gd name="connsiteY5618" fmla="*/ 1498315 h 3149653"/>
              <a:gd name="connsiteX5619" fmla="*/ 418206 w 2656691"/>
              <a:gd name="connsiteY5619" fmla="*/ 1510944 h 3149653"/>
              <a:gd name="connsiteX5620" fmla="*/ 425101 w 2656691"/>
              <a:gd name="connsiteY5620" fmla="*/ 1512092 h 3149653"/>
              <a:gd name="connsiteX5621" fmla="*/ 425101 w 2656691"/>
              <a:gd name="connsiteY5621" fmla="*/ 1509796 h 3149653"/>
              <a:gd name="connsiteX5622" fmla="*/ 440039 w 2656691"/>
              <a:gd name="connsiteY5622" fmla="*/ 1517833 h 3149653"/>
              <a:gd name="connsiteX5623" fmla="*/ 429697 w 2656691"/>
              <a:gd name="connsiteY5623" fmla="*/ 1515537 h 3149653"/>
              <a:gd name="connsiteX5624" fmla="*/ 444636 w 2656691"/>
              <a:gd name="connsiteY5624" fmla="*/ 1527018 h 3149653"/>
              <a:gd name="connsiteX5625" fmla="*/ 464171 w 2656691"/>
              <a:gd name="connsiteY5625" fmla="*/ 1536203 h 3149653"/>
              <a:gd name="connsiteX5626" fmla="*/ 468767 w 2656691"/>
              <a:gd name="connsiteY5626" fmla="*/ 1543092 h 3149653"/>
              <a:gd name="connsiteX5627" fmla="*/ 464171 w 2656691"/>
              <a:gd name="connsiteY5627" fmla="*/ 1544240 h 3149653"/>
              <a:gd name="connsiteX5628" fmla="*/ 466469 w 2656691"/>
              <a:gd name="connsiteY5628" fmla="*/ 1546536 h 3149653"/>
              <a:gd name="connsiteX5629" fmla="*/ 472215 w 2656691"/>
              <a:gd name="connsiteY5629" fmla="*/ 1545388 h 3149653"/>
              <a:gd name="connsiteX5630" fmla="*/ 468767 w 2656691"/>
              <a:gd name="connsiteY5630" fmla="*/ 1548833 h 3149653"/>
              <a:gd name="connsiteX5631" fmla="*/ 476811 w 2656691"/>
              <a:gd name="connsiteY5631" fmla="*/ 1551129 h 3149653"/>
              <a:gd name="connsiteX5632" fmla="*/ 475662 w 2656691"/>
              <a:gd name="connsiteY5632" fmla="*/ 1553425 h 3149653"/>
              <a:gd name="connsiteX5633" fmla="*/ 481408 w 2656691"/>
              <a:gd name="connsiteY5633" fmla="*/ 1552277 h 3149653"/>
              <a:gd name="connsiteX5634" fmla="*/ 484855 w 2656691"/>
              <a:gd name="connsiteY5634" fmla="*/ 1555721 h 3149653"/>
              <a:gd name="connsiteX5635" fmla="*/ 481408 w 2656691"/>
              <a:gd name="connsiteY5635" fmla="*/ 1556870 h 3149653"/>
              <a:gd name="connsiteX5636" fmla="*/ 491750 w 2656691"/>
              <a:gd name="connsiteY5636" fmla="*/ 1558018 h 3149653"/>
              <a:gd name="connsiteX5637" fmla="*/ 489451 w 2656691"/>
              <a:gd name="connsiteY5637" fmla="*/ 1552277 h 3149653"/>
              <a:gd name="connsiteX5638" fmla="*/ 505317 w 2656691"/>
              <a:gd name="connsiteY5638" fmla="*/ 1561335 h 3149653"/>
              <a:gd name="connsiteX5639" fmla="*/ 504821 w 2656691"/>
              <a:gd name="connsiteY5639" fmla="*/ 1563615 h 3149653"/>
              <a:gd name="connsiteX5640" fmla="*/ 503241 w 2656691"/>
              <a:gd name="connsiteY5640" fmla="*/ 1566055 h 3149653"/>
              <a:gd name="connsiteX5641" fmla="*/ 511285 w 2656691"/>
              <a:gd name="connsiteY5641" fmla="*/ 1570647 h 3149653"/>
              <a:gd name="connsiteX5642" fmla="*/ 511285 w 2656691"/>
              <a:gd name="connsiteY5642" fmla="*/ 1564907 h 3149653"/>
              <a:gd name="connsiteX5643" fmla="*/ 513583 w 2656691"/>
              <a:gd name="connsiteY5643" fmla="*/ 1570647 h 3149653"/>
              <a:gd name="connsiteX5644" fmla="*/ 520478 w 2656691"/>
              <a:gd name="connsiteY5644" fmla="*/ 1570647 h 3149653"/>
              <a:gd name="connsiteX5645" fmla="*/ 531969 w 2656691"/>
              <a:gd name="connsiteY5645" fmla="*/ 1579832 h 3149653"/>
              <a:gd name="connsiteX5646" fmla="*/ 528522 w 2656691"/>
              <a:gd name="connsiteY5646" fmla="*/ 1578684 h 3149653"/>
              <a:gd name="connsiteX5647" fmla="*/ 528522 w 2656691"/>
              <a:gd name="connsiteY5647" fmla="*/ 1580980 h 3149653"/>
              <a:gd name="connsiteX5648" fmla="*/ 544609 w 2656691"/>
              <a:gd name="connsiteY5648" fmla="*/ 1586721 h 3149653"/>
              <a:gd name="connsiteX5649" fmla="*/ 544609 w 2656691"/>
              <a:gd name="connsiteY5649" fmla="*/ 1591314 h 3149653"/>
              <a:gd name="connsiteX5650" fmla="*/ 551504 w 2656691"/>
              <a:gd name="connsiteY5650" fmla="*/ 1593610 h 3149653"/>
              <a:gd name="connsiteX5651" fmla="*/ 550355 w 2656691"/>
              <a:gd name="connsiteY5651" fmla="*/ 1598202 h 3149653"/>
              <a:gd name="connsiteX5652" fmla="*/ 558399 w 2656691"/>
              <a:gd name="connsiteY5652" fmla="*/ 1601647 h 3149653"/>
              <a:gd name="connsiteX5653" fmla="*/ 558399 w 2656691"/>
              <a:gd name="connsiteY5653" fmla="*/ 1605091 h 3149653"/>
              <a:gd name="connsiteX5654" fmla="*/ 562421 w 2656691"/>
              <a:gd name="connsiteY5654" fmla="*/ 1606383 h 3149653"/>
              <a:gd name="connsiteX5655" fmla="*/ 562799 w 2656691"/>
              <a:gd name="connsiteY5655" fmla="*/ 1607800 h 3149653"/>
              <a:gd name="connsiteX5656" fmla="*/ 561376 w 2656691"/>
              <a:gd name="connsiteY5656" fmla="*/ 1607380 h 3149653"/>
              <a:gd name="connsiteX5657" fmla="*/ 538864 w 2656691"/>
              <a:gd name="connsiteY5657" fmla="*/ 1591314 h 3149653"/>
              <a:gd name="connsiteX5658" fmla="*/ 534267 w 2656691"/>
              <a:gd name="connsiteY5658" fmla="*/ 1593610 h 3149653"/>
              <a:gd name="connsiteX5659" fmla="*/ 550211 w 2656691"/>
              <a:gd name="connsiteY5659" fmla="*/ 1604086 h 3149653"/>
              <a:gd name="connsiteX5660" fmla="*/ 561376 w 2656691"/>
              <a:gd name="connsiteY5660" fmla="*/ 1607380 h 3149653"/>
              <a:gd name="connsiteX5661" fmla="*/ 562995 w 2656691"/>
              <a:gd name="connsiteY5661" fmla="*/ 1608536 h 3149653"/>
              <a:gd name="connsiteX5662" fmla="*/ 562799 w 2656691"/>
              <a:gd name="connsiteY5662" fmla="*/ 1607800 h 3149653"/>
              <a:gd name="connsiteX5663" fmla="*/ 565293 w 2656691"/>
              <a:gd name="connsiteY5663" fmla="*/ 1608536 h 3149653"/>
              <a:gd name="connsiteX5664" fmla="*/ 566442 w 2656691"/>
              <a:gd name="connsiteY5664" fmla="*/ 1613128 h 3149653"/>
              <a:gd name="connsiteX5665" fmla="*/ 574486 w 2656691"/>
              <a:gd name="connsiteY5665" fmla="*/ 1617721 h 3149653"/>
              <a:gd name="connsiteX5666" fmla="*/ 579083 w 2656691"/>
              <a:gd name="connsiteY5666" fmla="*/ 1616573 h 3149653"/>
              <a:gd name="connsiteX5667" fmla="*/ 572188 w 2656691"/>
              <a:gd name="connsiteY5667" fmla="*/ 1611980 h 3149653"/>
              <a:gd name="connsiteX5668" fmla="*/ 573337 w 2656691"/>
              <a:gd name="connsiteY5668" fmla="*/ 1615424 h 3149653"/>
              <a:gd name="connsiteX5669" fmla="*/ 567592 w 2656691"/>
              <a:gd name="connsiteY5669" fmla="*/ 1610832 h 3149653"/>
              <a:gd name="connsiteX5670" fmla="*/ 572188 w 2656691"/>
              <a:gd name="connsiteY5670" fmla="*/ 1606239 h 3149653"/>
              <a:gd name="connsiteX5671" fmla="*/ 573337 w 2656691"/>
              <a:gd name="connsiteY5671" fmla="*/ 1610832 h 3149653"/>
              <a:gd name="connsiteX5672" fmla="*/ 585978 w 2656691"/>
              <a:gd name="connsiteY5672" fmla="*/ 1615424 h 3149653"/>
              <a:gd name="connsiteX5673" fmla="*/ 589425 w 2656691"/>
              <a:gd name="connsiteY5673" fmla="*/ 1616573 h 3149653"/>
              <a:gd name="connsiteX5674" fmla="*/ 591723 w 2656691"/>
              <a:gd name="connsiteY5674" fmla="*/ 1621165 h 3149653"/>
              <a:gd name="connsiteX5675" fmla="*/ 592872 w 2656691"/>
              <a:gd name="connsiteY5675" fmla="*/ 1620017 h 3149653"/>
              <a:gd name="connsiteX5676" fmla="*/ 602065 w 2656691"/>
              <a:gd name="connsiteY5676" fmla="*/ 1626906 h 3149653"/>
              <a:gd name="connsiteX5677" fmla="*/ 604363 w 2656691"/>
              <a:gd name="connsiteY5677" fmla="*/ 1625758 h 3149653"/>
              <a:gd name="connsiteX5678" fmla="*/ 596320 w 2656691"/>
              <a:gd name="connsiteY5678" fmla="*/ 1618869 h 3149653"/>
              <a:gd name="connsiteX5679" fmla="*/ 607811 w 2656691"/>
              <a:gd name="connsiteY5679" fmla="*/ 1624609 h 3149653"/>
              <a:gd name="connsiteX5680" fmla="*/ 605513 w 2656691"/>
              <a:gd name="connsiteY5680" fmla="*/ 1626906 h 3149653"/>
              <a:gd name="connsiteX5681" fmla="*/ 608960 w 2656691"/>
              <a:gd name="connsiteY5681" fmla="*/ 1628054 h 3149653"/>
              <a:gd name="connsiteX5682" fmla="*/ 611258 w 2656691"/>
              <a:gd name="connsiteY5682" fmla="*/ 1624609 h 3149653"/>
              <a:gd name="connsiteX5683" fmla="*/ 600916 w 2656691"/>
              <a:gd name="connsiteY5683" fmla="*/ 1620017 h 3149653"/>
              <a:gd name="connsiteX5684" fmla="*/ 599767 w 2656691"/>
              <a:gd name="connsiteY5684" fmla="*/ 1614276 h 3149653"/>
              <a:gd name="connsiteX5685" fmla="*/ 584828 w 2656691"/>
              <a:gd name="connsiteY5685" fmla="*/ 1607387 h 3149653"/>
              <a:gd name="connsiteX5686" fmla="*/ 588276 w 2656691"/>
              <a:gd name="connsiteY5686" fmla="*/ 1606239 h 3149653"/>
              <a:gd name="connsiteX5687" fmla="*/ 580232 w 2656691"/>
              <a:gd name="connsiteY5687" fmla="*/ 1603943 h 3149653"/>
              <a:gd name="connsiteX5688" fmla="*/ 584828 w 2656691"/>
              <a:gd name="connsiteY5688" fmla="*/ 1602795 h 3149653"/>
              <a:gd name="connsiteX5689" fmla="*/ 576785 w 2656691"/>
              <a:gd name="connsiteY5689" fmla="*/ 1602795 h 3149653"/>
              <a:gd name="connsiteX5690" fmla="*/ 580232 w 2656691"/>
              <a:gd name="connsiteY5690" fmla="*/ 1599350 h 3149653"/>
              <a:gd name="connsiteX5691" fmla="*/ 573337 w 2656691"/>
              <a:gd name="connsiteY5691" fmla="*/ 1599350 h 3149653"/>
              <a:gd name="connsiteX5692" fmla="*/ 566442 w 2656691"/>
              <a:gd name="connsiteY5692" fmla="*/ 1595906 h 3149653"/>
              <a:gd name="connsiteX5693" fmla="*/ 562995 w 2656691"/>
              <a:gd name="connsiteY5693" fmla="*/ 1593610 h 3149653"/>
              <a:gd name="connsiteX5694" fmla="*/ 561846 w 2656691"/>
              <a:gd name="connsiteY5694" fmla="*/ 1589017 h 3149653"/>
              <a:gd name="connsiteX5695" fmla="*/ 558399 w 2656691"/>
              <a:gd name="connsiteY5695" fmla="*/ 1591314 h 3149653"/>
              <a:gd name="connsiteX5696" fmla="*/ 551504 w 2656691"/>
              <a:gd name="connsiteY5696" fmla="*/ 1585573 h 3149653"/>
              <a:gd name="connsiteX5697" fmla="*/ 557250 w 2656691"/>
              <a:gd name="connsiteY5697" fmla="*/ 1589017 h 3149653"/>
              <a:gd name="connsiteX5698" fmla="*/ 546907 w 2656691"/>
              <a:gd name="connsiteY5698" fmla="*/ 1576388 h 3149653"/>
              <a:gd name="connsiteX5699" fmla="*/ 536565 w 2656691"/>
              <a:gd name="connsiteY5699" fmla="*/ 1571795 h 3149653"/>
              <a:gd name="connsiteX5700" fmla="*/ 543460 w 2656691"/>
              <a:gd name="connsiteY5700" fmla="*/ 1576388 h 3149653"/>
              <a:gd name="connsiteX5701" fmla="*/ 545758 w 2656691"/>
              <a:gd name="connsiteY5701" fmla="*/ 1579832 h 3149653"/>
              <a:gd name="connsiteX5702" fmla="*/ 541162 w 2656691"/>
              <a:gd name="connsiteY5702" fmla="*/ 1579832 h 3149653"/>
              <a:gd name="connsiteX5703" fmla="*/ 533118 w 2656691"/>
              <a:gd name="connsiteY5703" fmla="*/ 1571795 h 3149653"/>
              <a:gd name="connsiteX5704" fmla="*/ 535416 w 2656691"/>
              <a:gd name="connsiteY5704" fmla="*/ 1568351 h 3149653"/>
              <a:gd name="connsiteX5705" fmla="*/ 523925 w 2656691"/>
              <a:gd name="connsiteY5705" fmla="*/ 1561462 h 3149653"/>
              <a:gd name="connsiteX5706" fmla="*/ 517030 w 2656691"/>
              <a:gd name="connsiteY5706" fmla="*/ 1562610 h 3149653"/>
              <a:gd name="connsiteX5707" fmla="*/ 514732 w 2656691"/>
              <a:gd name="connsiteY5707" fmla="*/ 1561462 h 3149653"/>
              <a:gd name="connsiteX5708" fmla="*/ 514732 w 2656691"/>
              <a:gd name="connsiteY5708" fmla="*/ 1555721 h 3149653"/>
              <a:gd name="connsiteX5709" fmla="*/ 508987 w 2656691"/>
              <a:gd name="connsiteY5709" fmla="*/ 1558018 h 3149653"/>
              <a:gd name="connsiteX5710" fmla="*/ 500943 w 2656691"/>
              <a:gd name="connsiteY5710" fmla="*/ 1549981 h 3149653"/>
              <a:gd name="connsiteX5711" fmla="*/ 496346 w 2656691"/>
              <a:gd name="connsiteY5711" fmla="*/ 1545388 h 3149653"/>
              <a:gd name="connsiteX5712" fmla="*/ 502092 w 2656691"/>
              <a:gd name="connsiteY5712" fmla="*/ 1547684 h 3149653"/>
              <a:gd name="connsiteX5713" fmla="*/ 494048 w 2656691"/>
              <a:gd name="connsiteY5713" fmla="*/ 1541944 h 3149653"/>
              <a:gd name="connsiteX5714" fmla="*/ 496346 w 2656691"/>
              <a:gd name="connsiteY5714" fmla="*/ 1541944 h 3149653"/>
              <a:gd name="connsiteX5715" fmla="*/ 497495 w 2656691"/>
              <a:gd name="connsiteY5715" fmla="*/ 1540796 h 3149653"/>
              <a:gd name="connsiteX5716" fmla="*/ 500943 w 2656691"/>
              <a:gd name="connsiteY5716" fmla="*/ 1544240 h 3149653"/>
              <a:gd name="connsiteX5717" fmla="*/ 503241 w 2656691"/>
              <a:gd name="connsiteY5717" fmla="*/ 1543092 h 3149653"/>
              <a:gd name="connsiteX5718" fmla="*/ 491750 w 2656691"/>
              <a:gd name="connsiteY5718" fmla="*/ 1539648 h 3149653"/>
              <a:gd name="connsiteX5719" fmla="*/ 476811 w 2656691"/>
              <a:gd name="connsiteY5719" fmla="*/ 1530463 h 3149653"/>
              <a:gd name="connsiteX5720" fmla="*/ 474513 w 2656691"/>
              <a:gd name="connsiteY5720" fmla="*/ 1535055 h 3149653"/>
              <a:gd name="connsiteX5721" fmla="*/ 468767 w 2656691"/>
              <a:gd name="connsiteY5721" fmla="*/ 1530463 h 3149653"/>
              <a:gd name="connsiteX5722" fmla="*/ 475662 w 2656691"/>
              <a:gd name="connsiteY5722" fmla="*/ 1528166 h 3149653"/>
              <a:gd name="connsiteX5723" fmla="*/ 457276 w 2656691"/>
              <a:gd name="connsiteY5723" fmla="*/ 1518981 h 3149653"/>
              <a:gd name="connsiteX5724" fmla="*/ 441188 w 2656691"/>
              <a:gd name="connsiteY5724" fmla="*/ 1505204 h 3149653"/>
              <a:gd name="connsiteX5725" fmla="*/ 443487 w 2656691"/>
              <a:gd name="connsiteY5725" fmla="*/ 1505204 h 3149653"/>
              <a:gd name="connsiteX5726" fmla="*/ 442338 w 2656691"/>
              <a:gd name="connsiteY5726" fmla="*/ 1500611 h 3149653"/>
              <a:gd name="connsiteX5727" fmla="*/ 440039 w 2656691"/>
              <a:gd name="connsiteY5727" fmla="*/ 1504056 h 3149653"/>
              <a:gd name="connsiteX5728" fmla="*/ 426571 w 2656691"/>
              <a:gd name="connsiteY5728" fmla="*/ 1498448 h 3149653"/>
              <a:gd name="connsiteX5729" fmla="*/ 426250 w 2656691"/>
              <a:gd name="connsiteY5729" fmla="*/ 1497167 h 3149653"/>
              <a:gd name="connsiteX5730" fmla="*/ 412460 w 2656691"/>
              <a:gd name="connsiteY5730" fmla="*/ 1489130 h 3149653"/>
              <a:gd name="connsiteX5731" fmla="*/ 412460 w 2656691"/>
              <a:gd name="connsiteY5731" fmla="*/ 1486833 h 3149653"/>
              <a:gd name="connsiteX5732" fmla="*/ 414759 w 2656691"/>
              <a:gd name="connsiteY5732" fmla="*/ 1486833 h 3149653"/>
              <a:gd name="connsiteX5733" fmla="*/ 412460 w 2656691"/>
              <a:gd name="connsiteY5733" fmla="*/ 1485898 h 3149653"/>
              <a:gd name="connsiteX5734" fmla="*/ 412460 w 2656691"/>
              <a:gd name="connsiteY5734" fmla="*/ 1484537 h 3149653"/>
              <a:gd name="connsiteX5735" fmla="*/ 418206 w 2656691"/>
              <a:gd name="connsiteY5735" fmla="*/ 1486833 h 3149653"/>
              <a:gd name="connsiteX5736" fmla="*/ 407864 w 2656691"/>
              <a:gd name="connsiteY5736" fmla="*/ 1481093 h 3149653"/>
              <a:gd name="connsiteX5737" fmla="*/ 407864 w 2656691"/>
              <a:gd name="connsiteY5737" fmla="*/ 1484537 h 3149653"/>
              <a:gd name="connsiteX5738" fmla="*/ 410881 w 2656691"/>
              <a:gd name="connsiteY5738" fmla="*/ 1485255 h 3149653"/>
              <a:gd name="connsiteX5739" fmla="*/ 412460 w 2656691"/>
              <a:gd name="connsiteY5739" fmla="*/ 1485898 h 3149653"/>
              <a:gd name="connsiteX5740" fmla="*/ 412460 w 2656691"/>
              <a:gd name="connsiteY5740" fmla="*/ 1486833 h 3149653"/>
              <a:gd name="connsiteX5741" fmla="*/ 407864 w 2656691"/>
              <a:gd name="connsiteY5741" fmla="*/ 1486833 h 3149653"/>
              <a:gd name="connsiteX5742" fmla="*/ 396373 w 2656691"/>
              <a:gd name="connsiteY5742" fmla="*/ 1479945 h 3149653"/>
              <a:gd name="connsiteX5743" fmla="*/ 386031 w 2656691"/>
              <a:gd name="connsiteY5743" fmla="*/ 1475352 h 3149653"/>
              <a:gd name="connsiteX5744" fmla="*/ 383732 w 2656691"/>
              <a:gd name="connsiteY5744" fmla="*/ 1470760 h 3149653"/>
              <a:gd name="connsiteX5745" fmla="*/ 381434 w 2656691"/>
              <a:gd name="connsiteY5745" fmla="*/ 1469611 h 3149653"/>
              <a:gd name="connsiteX5746" fmla="*/ 377987 w 2656691"/>
              <a:gd name="connsiteY5746" fmla="*/ 1470760 h 3149653"/>
              <a:gd name="connsiteX5747" fmla="*/ 358452 w 2656691"/>
              <a:gd name="connsiteY5747" fmla="*/ 1461574 h 3149653"/>
              <a:gd name="connsiteX5748" fmla="*/ 359601 w 2656691"/>
              <a:gd name="connsiteY5748" fmla="*/ 1458130 h 3149653"/>
              <a:gd name="connsiteX5749" fmla="*/ 357303 w 2656691"/>
              <a:gd name="connsiteY5749" fmla="*/ 1455834 h 3149653"/>
              <a:gd name="connsiteX5750" fmla="*/ 351557 w 2656691"/>
              <a:gd name="connsiteY5750" fmla="*/ 1452389 h 3149653"/>
              <a:gd name="connsiteX5751" fmla="*/ 349259 w 2656691"/>
              <a:gd name="connsiteY5751" fmla="*/ 1453538 h 3149653"/>
              <a:gd name="connsiteX5752" fmla="*/ 343513 w 2656691"/>
              <a:gd name="connsiteY5752" fmla="*/ 1448945 h 3149653"/>
              <a:gd name="connsiteX5753" fmla="*/ 345812 w 2656691"/>
              <a:gd name="connsiteY5753" fmla="*/ 1446649 h 3149653"/>
              <a:gd name="connsiteX5754" fmla="*/ 341215 w 2656691"/>
              <a:gd name="connsiteY5754" fmla="*/ 1445501 h 3149653"/>
              <a:gd name="connsiteX5755" fmla="*/ 343513 w 2656691"/>
              <a:gd name="connsiteY5755" fmla="*/ 1448945 h 3149653"/>
              <a:gd name="connsiteX5756" fmla="*/ 336619 w 2656691"/>
              <a:gd name="connsiteY5756" fmla="*/ 1446649 h 3149653"/>
              <a:gd name="connsiteX5757" fmla="*/ 332022 w 2656691"/>
              <a:gd name="connsiteY5757" fmla="*/ 1440908 h 3149653"/>
              <a:gd name="connsiteX5758" fmla="*/ 309040 w 2656691"/>
              <a:gd name="connsiteY5758" fmla="*/ 1428279 h 3149653"/>
              <a:gd name="connsiteX5759" fmla="*/ 304443 w 2656691"/>
              <a:gd name="connsiteY5759" fmla="*/ 1425982 h 3149653"/>
              <a:gd name="connsiteX5760" fmla="*/ 289505 w 2656691"/>
              <a:gd name="connsiteY5760" fmla="*/ 1417946 h 3149653"/>
              <a:gd name="connsiteX5761" fmla="*/ 281461 w 2656691"/>
              <a:gd name="connsiteY5761" fmla="*/ 1415649 h 3149653"/>
              <a:gd name="connsiteX5762" fmla="*/ 278014 w 2656691"/>
              <a:gd name="connsiteY5762" fmla="*/ 1409908 h 3149653"/>
              <a:gd name="connsiteX5763" fmla="*/ 281461 w 2656691"/>
              <a:gd name="connsiteY5763" fmla="*/ 1409908 h 3149653"/>
              <a:gd name="connsiteX5764" fmla="*/ 274566 w 2656691"/>
              <a:gd name="connsiteY5764" fmla="*/ 1407612 h 3149653"/>
              <a:gd name="connsiteX5765" fmla="*/ 273417 w 2656691"/>
              <a:gd name="connsiteY5765" fmla="*/ 1409908 h 3149653"/>
              <a:gd name="connsiteX5766" fmla="*/ 263075 w 2656691"/>
              <a:gd name="connsiteY5766" fmla="*/ 1406464 h 3149653"/>
              <a:gd name="connsiteX5767" fmla="*/ 279163 w 2656691"/>
              <a:gd name="connsiteY5767" fmla="*/ 1407612 h 3149653"/>
              <a:gd name="connsiteX5768" fmla="*/ 292952 w 2656691"/>
              <a:gd name="connsiteY5768" fmla="*/ 1411057 h 3149653"/>
              <a:gd name="connsiteX5769" fmla="*/ 296399 w 2656691"/>
              <a:gd name="connsiteY5769" fmla="*/ 1415649 h 3149653"/>
              <a:gd name="connsiteX5770" fmla="*/ 292952 w 2656691"/>
              <a:gd name="connsiteY5770" fmla="*/ 1416797 h 3149653"/>
              <a:gd name="connsiteX5771" fmla="*/ 313636 w 2656691"/>
              <a:gd name="connsiteY5771" fmla="*/ 1421390 h 3149653"/>
              <a:gd name="connsiteX5772" fmla="*/ 313636 w 2656691"/>
              <a:gd name="connsiteY5772" fmla="*/ 1427130 h 3149653"/>
              <a:gd name="connsiteX5773" fmla="*/ 326277 w 2656691"/>
              <a:gd name="connsiteY5773" fmla="*/ 1431723 h 3149653"/>
              <a:gd name="connsiteX5774" fmla="*/ 319382 w 2656691"/>
              <a:gd name="connsiteY5774" fmla="*/ 1431723 h 3149653"/>
              <a:gd name="connsiteX5775" fmla="*/ 310189 w 2656691"/>
              <a:gd name="connsiteY5775" fmla="*/ 1428279 h 3149653"/>
              <a:gd name="connsiteX5776" fmla="*/ 323978 w 2656691"/>
              <a:gd name="connsiteY5776" fmla="*/ 1436316 h 3149653"/>
              <a:gd name="connsiteX5777" fmla="*/ 327426 w 2656691"/>
              <a:gd name="connsiteY5777" fmla="*/ 1435167 h 3149653"/>
              <a:gd name="connsiteX5778" fmla="*/ 325127 w 2656691"/>
              <a:gd name="connsiteY5778" fmla="*/ 1432871 h 3149653"/>
              <a:gd name="connsiteX5779" fmla="*/ 330873 w 2656691"/>
              <a:gd name="connsiteY5779" fmla="*/ 1432871 h 3149653"/>
              <a:gd name="connsiteX5780" fmla="*/ 344662 w 2656691"/>
              <a:gd name="connsiteY5780" fmla="*/ 1437464 h 3149653"/>
              <a:gd name="connsiteX5781" fmla="*/ 338917 w 2656691"/>
              <a:gd name="connsiteY5781" fmla="*/ 1437464 h 3149653"/>
              <a:gd name="connsiteX5782" fmla="*/ 353855 w 2656691"/>
              <a:gd name="connsiteY5782" fmla="*/ 1444353 h 3149653"/>
              <a:gd name="connsiteX5783" fmla="*/ 355004 w 2656691"/>
              <a:gd name="connsiteY5783" fmla="*/ 1447797 h 3149653"/>
              <a:gd name="connsiteX5784" fmla="*/ 363048 w 2656691"/>
              <a:gd name="connsiteY5784" fmla="*/ 1448945 h 3149653"/>
              <a:gd name="connsiteX5785" fmla="*/ 356154 w 2656691"/>
              <a:gd name="connsiteY5785" fmla="*/ 1452389 h 3149653"/>
              <a:gd name="connsiteX5786" fmla="*/ 361899 w 2656691"/>
              <a:gd name="connsiteY5786" fmla="*/ 1454686 h 3149653"/>
              <a:gd name="connsiteX5787" fmla="*/ 367645 w 2656691"/>
              <a:gd name="connsiteY5787" fmla="*/ 1455834 h 3149653"/>
              <a:gd name="connsiteX5788" fmla="*/ 372241 w 2656691"/>
              <a:gd name="connsiteY5788" fmla="*/ 1454686 h 3149653"/>
              <a:gd name="connsiteX5789" fmla="*/ 373390 w 2656691"/>
              <a:gd name="connsiteY5789" fmla="*/ 1453538 h 3149653"/>
              <a:gd name="connsiteX5790" fmla="*/ 372241 w 2656691"/>
              <a:gd name="connsiteY5790" fmla="*/ 1458130 h 3149653"/>
              <a:gd name="connsiteX5791" fmla="*/ 384882 w 2656691"/>
              <a:gd name="connsiteY5791" fmla="*/ 1460426 h 3149653"/>
              <a:gd name="connsiteX5792" fmla="*/ 381434 w 2656691"/>
              <a:gd name="connsiteY5792" fmla="*/ 1462723 h 3149653"/>
              <a:gd name="connsiteX5793" fmla="*/ 395224 w 2656691"/>
              <a:gd name="connsiteY5793" fmla="*/ 1463871 h 3149653"/>
              <a:gd name="connsiteX5794" fmla="*/ 394075 w 2656691"/>
              <a:gd name="connsiteY5794" fmla="*/ 1467315 h 3149653"/>
              <a:gd name="connsiteX5795" fmla="*/ 386031 w 2656691"/>
              <a:gd name="connsiteY5795" fmla="*/ 1467315 h 3149653"/>
              <a:gd name="connsiteX5796" fmla="*/ 402118 w 2656691"/>
              <a:gd name="connsiteY5796" fmla="*/ 1470760 h 3149653"/>
              <a:gd name="connsiteX5797" fmla="*/ 402118 w 2656691"/>
              <a:gd name="connsiteY5797" fmla="*/ 1473056 h 3149653"/>
              <a:gd name="connsiteX5798" fmla="*/ 409013 w 2656691"/>
              <a:gd name="connsiteY5798" fmla="*/ 1473056 h 3149653"/>
              <a:gd name="connsiteX5799" fmla="*/ 404417 w 2656691"/>
              <a:gd name="connsiteY5799" fmla="*/ 1469611 h 3149653"/>
              <a:gd name="connsiteX5800" fmla="*/ 413610 w 2656691"/>
              <a:gd name="connsiteY5800" fmla="*/ 1474204 h 3149653"/>
              <a:gd name="connsiteX5801" fmla="*/ 400969 w 2656691"/>
              <a:gd name="connsiteY5801" fmla="*/ 1466167 h 3149653"/>
              <a:gd name="connsiteX5802" fmla="*/ 387180 w 2656691"/>
              <a:gd name="connsiteY5802" fmla="*/ 1458130 h 3149653"/>
              <a:gd name="connsiteX5803" fmla="*/ 402118 w 2656691"/>
              <a:gd name="connsiteY5803" fmla="*/ 1465019 h 3149653"/>
              <a:gd name="connsiteX5804" fmla="*/ 413610 w 2656691"/>
              <a:gd name="connsiteY5804" fmla="*/ 1469611 h 3149653"/>
              <a:gd name="connsiteX5805" fmla="*/ 420504 w 2656691"/>
              <a:gd name="connsiteY5805" fmla="*/ 1473056 h 3149653"/>
              <a:gd name="connsiteX5806" fmla="*/ 418206 w 2656691"/>
              <a:gd name="connsiteY5806" fmla="*/ 1473056 h 3149653"/>
              <a:gd name="connsiteX5807" fmla="*/ 431995 w 2656691"/>
              <a:gd name="connsiteY5807" fmla="*/ 1483389 h 3149653"/>
              <a:gd name="connsiteX5808" fmla="*/ 428548 w 2656691"/>
              <a:gd name="connsiteY5808" fmla="*/ 1483389 h 3149653"/>
              <a:gd name="connsiteX5809" fmla="*/ 435443 w 2656691"/>
              <a:gd name="connsiteY5809" fmla="*/ 1486833 h 3149653"/>
              <a:gd name="connsiteX5810" fmla="*/ 431995 w 2656691"/>
              <a:gd name="connsiteY5810" fmla="*/ 1483389 h 3149653"/>
              <a:gd name="connsiteX5811" fmla="*/ 445785 w 2656691"/>
              <a:gd name="connsiteY5811" fmla="*/ 1483389 h 3149653"/>
              <a:gd name="connsiteX5812" fmla="*/ 453829 w 2656691"/>
              <a:gd name="connsiteY5812" fmla="*/ 1489130 h 3149653"/>
              <a:gd name="connsiteX5813" fmla="*/ 476811 w 2656691"/>
              <a:gd name="connsiteY5813" fmla="*/ 1501759 h 3149653"/>
              <a:gd name="connsiteX5814" fmla="*/ 473364 w 2656691"/>
              <a:gd name="connsiteY5814" fmla="*/ 1501759 h 3149653"/>
              <a:gd name="connsiteX5815" fmla="*/ 475662 w 2656691"/>
              <a:gd name="connsiteY5815" fmla="*/ 1504056 h 3149653"/>
              <a:gd name="connsiteX5816" fmla="*/ 482557 w 2656691"/>
              <a:gd name="connsiteY5816" fmla="*/ 1505204 h 3149653"/>
              <a:gd name="connsiteX5817" fmla="*/ 481408 w 2656691"/>
              <a:gd name="connsiteY5817" fmla="*/ 1507500 h 3149653"/>
              <a:gd name="connsiteX5818" fmla="*/ 486004 w 2656691"/>
              <a:gd name="connsiteY5818" fmla="*/ 1507500 h 3149653"/>
              <a:gd name="connsiteX5819" fmla="*/ 484855 w 2656691"/>
              <a:gd name="connsiteY5819" fmla="*/ 1509796 h 3149653"/>
              <a:gd name="connsiteX5820" fmla="*/ 488302 w 2656691"/>
              <a:gd name="connsiteY5820" fmla="*/ 1508648 h 3149653"/>
              <a:gd name="connsiteX5821" fmla="*/ 503241 w 2656691"/>
              <a:gd name="connsiteY5821" fmla="*/ 1516685 h 3149653"/>
              <a:gd name="connsiteX5822" fmla="*/ 500943 w 2656691"/>
              <a:gd name="connsiteY5822" fmla="*/ 1520129 h 3149653"/>
              <a:gd name="connsiteX5823" fmla="*/ 520478 w 2656691"/>
              <a:gd name="connsiteY5823" fmla="*/ 1531611 h 3149653"/>
              <a:gd name="connsiteX5824" fmla="*/ 520478 w 2656691"/>
              <a:gd name="connsiteY5824" fmla="*/ 1532759 h 3149653"/>
              <a:gd name="connsiteX5825" fmla="*/ 511285 w 2656691"/>
              <a:gd name="connsiteY5825" fmla="*/ 1533907 h 3149653"/>
              <a:gd name="connsiteX5826" fmla="*/ 518179 w 2656691"/>
              <a:gd name="connsiteY5826" fmla="*/ 1536203 h 3149653"/>
              <a:gd name="connsiteX5827" fmla="*/ 521627 w 2656691"/>
              <a:gd name="connsiteY5827" fmla="*/ 1532759 h 3149653"/>
              <a:gd name="connsiteX5828" fmla="*/ 520478 w 2656691"/>
              <a:gd name="connsiteY5828" fmla="*/ 1537351 h 3149653"/>
              <a:gd name="connsiteX5829" fmla="*/ 525074 w 2656691"/>
              <a:gd name="connsiteY5829" fmla="*/ 1541944 h 3149653"/>
              <a:gd name="connsiteX5830" fmla="*/ 551504 w 2656691"/>
              <a:gd name="connsiteY5830" fmla="*/ 1548833 h 3149653"/>
              <a:gd name="connsiteX5831" fmla="*/ 546907 w 2656691"/>
              <a:gd name="connsiteY5831" fmla="*/ 1551129 h 3149653"/>
              <a:gd name="connsiteX5832" fmla="*/ 554951 w 2656691"/>
              <a:gd name="connsiteY5832" fmla="*/ 1552277 h 3149653"/>
              <a:gd name="connsiteX5833" fmla="*/ 561846 w 2656691"/>
              <a:gd name="connsiteY5833" fmla="*/ 1555721 h 3149653"/>
              <a:gd name="connsiteX5834" fmla="*/ 557250 w 2656691"/>
              <a:gd name="connsiteY5834" fmla="*/ 1558018 h 3149653"/>
              <a:gd name="connsiteX5835" fmla="*/ 559548 w 2656691"/>
              <a:gd name="connsiteY5835" fmla="*/ 1559166 h 3149653"/>
              <a:gd name="connsiteX5836" fmla="*/ 564144 w 2656691"/>
              <a:gd name="connsiteY5836" fmla="*/ 1558018 h 3149653"/>
              <a:gd name="connsiteX5837" fmla="*/ 568741 w 2656691"/>
              <a:gd name="connsiteY5837" fmla="*/ 1559166 h 3149653"/>
              <a:gd name="connsiteX5838" fmla="*/ 599767 w 2656691"/>
              <a:gd name="connsiteY5838" fmla="*/ 1584425 h 3149653"/>
              <a:gd name="connsiteX5839" fmla="*/ 608960 w 2656691"/>
              <a:gd name="connsiteY5839" fmla="*/ 1586721 h 3149653"/>
              <a:gd name="connsiteX5840" fmla="*/ 618153 w 2656691"/>
              <a:gd name="connsiteY5840" fmla="*/ 1591314 h 3149653"/>
              <a:gd name="connsiteX5841" fmla="*/ 627346 w 2656691"/>
              <a:gd name="connsiteY5841" fmla="*/ 1595906 h 3149653"/>
              <a:gd name="connsiteX5842" fmla="*/ 623898 w 2656691"/>
              <a:gd name="connsiteY5842" fmla="*/ 1599350 h 3149653"/>
              <a:gd name="connsiteX5843" fmla="*/ 628495 w 2656691"/>
              <a:gd name="connsiteY5843" fmla="*/ 1603943 h 3149653"/>
              <a:gd name="connsiteX5844" fmla="*/ 635390 w 2656691"/>
              <a:gd name="connsiteY5844" fmla="*/ 1607387 h 3149653"/>
              <a:gd name="connsiteX5845" fmla="*/ 631942 w 2656691"/>
              <a:gd name="connsiteY5845" fmla="*/ 1607387 h 3149653"/>
              <a:gd name="connsiteX5846" fmla="*/ 675609 w 2656691"/>
              <a:gd name="connsiteY5846" fmla="*/ 1632646 h 3149653"/>
              <a:gd name="connsiteX5847" fmla="*/ 665267 w 2656691"/>
              <a:gd name="connsiteY5847" fmla="*/ 1623461 h 3149653"/>
              <a:gd name="connsiteX5848" fmla="*/ 667565 w 2656691"/>
              <a:gd name="connsiteY5848" fmla="*/ 1624609 h 3149653"/>
              <a:gd name="connsiteX5849" fmla="*/ 662969 w 2656691"/>
              <a:gd name="connsiteY5849" fmla="*/ 1622313 h 3149653"/>
              <a:gd name="connsiteX5850" fmla="*/ 665267 w 2656691"/>
              <a:gd name="connsiteY5850" fmla="*/ 1617721 h 3149653"/>
              <a:gd name="connsiteX5851" fmla="*/ 679056 w 2656691"/>
              <a:gd name="connsiteY5851" fmla="*/ 1628054 h 3149653"/>
              <a:gd name="connsiteX5852" fmla="*/ 683653 w 2656691"/>
              <a:gd name="connsiteY5852" fmla="*/ 1632646 h 3149653"/>
              <a:gd name="connsiteX5853" fmla="*/ 679056 w 2656691"/>
              <a:gd name="connsiteY5853" fmla="*/ 1631498 h 3149653"/>
              <a:gd name="connsiteX5854" fmla="*/ 684329 w 2656691"/>
              <a:gd name="connsiteY5854" fmla="*/ 1635010 h 3149653"/>
              <a:gd name="connsiteX5855" fmla="*/ 681354 w 2656691"/>
              <a:gd name="connsiteY5855" fmla="*/ 1637239 h 3149653"/>
              <a:gd name="connsiteX5856" fmla="*/ 676758 w 2656691"/>
              <a:gd name="connsiteY5856" fmla="*/ 1633795 h 3149653"/>
              <a:gd name="connsiteX5857" fmla="*/ 674460 w 2656691"/>
              <a:gd name="connsiteY5857" fmla="*/ 1638387 h 3149653"/>
              <a:gd name="connsiteX5858" fmla="*/ 680205 w 2656691"/>
              <a:gd name="connsiteY5858" fmla="*/ 1640683 h 3149653"/>
              <a:gd name="connsiteX5859" fmla="*/ 700889 w 2656691"/>
              <a:gd name="connsiteY5859" fmla="*/ 1644128 h 3149653"/>
              <a:gd name="connsiteX5860" fmla="*/ 703188 w 2656691"/>
              <a:gd name="connsiteY5860" fmla="*/ 1647572 h 3149653"/>
              <a:gd name="connsiteX5861" fmla="*/ 713530 w 2656691"/>
              <a:gd name="connsiteY5861" fmla="*/ 1655609 h 3149653"/>
              <a:gd name="connsiteX5862" fmla="*/ 710082 w 2656691"/>
              <a:gd name="connsiteY5862" fmla="*/ 1655609 h 3149653"/>
              <a:gd name="connsiteX5863" fmla="*/ 719275 w 2656691"/>
              <a:gd name="connsiteY5863" fmla="*/ 1657905 h 3149653"/>
              <a:gd name="connsiteX5864" fmla="*/ 722723 w 2656691"/>
              <a:gd name="connsiteY5864" fmla="*/ 1662498 h 3149653"/>
              <a:gd name="connsiteX5865" fmla="*/ 723872 w 2656691"/>
              <a:gd name="connsiteY5865" fmla="*/ 1667090 h 3149653"/>
              <a:gd name="connsiteX5866" fmla="*/ 728468 w 2656691"/>
              <a:gd name="connsiteY5866" fmla="*/ 1668239 h 3149653"/>
              <a:gd name="connsiteX5867" fmla="*/ 727319 w 2656691"/>
              <a:gd name="connsiteY5867" fmla="*/ 1664794 h 3149653"/>
              <a:gd name="connsiteX5868" fmla="*/ 734214 w 2656691"/>
              <a:gd name="connsiteY5868" fmla="*/ 1668239 h 3149653"/>
              <a:gd name="connsiteX5869" fmla="*/ 734214 w 2656691"/>
              <a:gd name="connsiteY5869" fmla="*/ 1671683 h 3149653"/>
              <a:gd name="connsiteX5870" fmla="*/ 738810 w 2656691"/>
              <a:gd name="connsiteY5870" fmla="*/ 1673979 h 3149653"/>
              <a:gd name="connsiteX5871" fmla="*/ 741109 w 2656691"/>
              <a:gd name="connsiteY5871" fmla="*/ 1671683 h 3149653"/>
              <a:gd name="connsiteX5872" fmla="*/ 733065 w 2656691"/>
              <a:gd name="connsiteY5872" fmla="*/ 1665942 h 3149653"/>
              <a:gd name="connsiteX5873" fmla="*/ 736512 w 2656691"/>
              <a:gd name="connsiteY5873" fmla="*/ 1664794 h 3149653"/>
              <a:gd name="connsiteX5874" fmla="*/ 743407 w 2656691"/>
              <a:gd name="connsiteY5874" fmla="*/ 1669387 h 3149653"/>
              <a:gd name="connsiteX5875" fmla="*/ 741109 w 2656691"/>
              <a:gd name="connsiteY5875" fmla="*/ 1663646 h 3149653"/>
              <a:gd name="connsiteX5876" fmla="*/ 746854 w 2656691"/>
              <a:gd name="connsiteY5876" fmla="*/ 1673979 h 3149653"/>
              <a:gd name="connsiteX5877" fmla="*/ 754898 w 2656691"/>
              <a:gd name="connsiteY5877" fmla="*/ 1683164 h 3149653"/>
              <a:gd name="connsiteX5878" fmla="*/ 750302 w 2656691"/>
              <a:gd name="connsiteY5878" fmla="*/ 1685461 h 3149653"/>
              <a:gd name="connsiteX5879" fmla="*/ 759495 w 2656691"/>
              <a:gd name="connsiteY5879" fmla="*/ 1692349 h 3149653"/>
              <a:gd name="connsiteX5880" fmla="*/ 764091 w 2656691"/>
              <a:gd name="connsiteY5880" fmla="*/ 1692349 h 3149653"/>
              <a:gd name="connsiteX5881" fmla="*/ 761793 w 2656691"/>
              <a:gd name="connsiteY5881" fmla="*/ 1694646 h 3149653"/>
              <a:gd name="connsiteX5882" fmla="*/ 766389 w 2656691"/>
              <a:gd name="connsiteY5882" fmla="*/ 1696942 h 3149653"/>
              <a:gd name="connsiteX5883" fmla="*/ 768688 w 2656691"/>
              <a:gd name="connsiteY5883" fmla="*/ 1694646 h 3149653"/>
              <a:gd name="connsiteX5884" fmla="*/ 766389 w 2656691"/>
              <a:gd name="connsiteY5884" fmla="*/ 1691201 h 3149653"/>
              <a:gd name="connsiteX5885" fmla="*/ 772135 w 2656691"/>
              <a:gd name="connsiteY5885" fmla="*/ 1694646 h 3149653"/>
              <a:gd name="connsiteX5886" fmla="*/ 769837 w 2656691"/>
              <a:gd name="connsiteY5886" fmla="*/ 1691201 h 3149653"/>
              <a:gd name="connsiteX5887" fmla="*/ 773284 w 2656691"/>
              <a:gd name="connsiteY5887" fmla="*/ 1692349 h 3149653"/>
              <a:gd name="connsiteX5888" fmla="*/ 773284 w 2656691"/>
              <a:gd name="connsiteY5888" fmla="*/ 1696942 h 3149653"/>
              <a:gd name="connsiteX5889" fmla="*/ 779030 w 2656691"/>
              <a:gd name="connsiteY5889" fmla="*/ 1701535 h 3149653"/>
              <a:gd name="connsiteX5890" fmla="*/ 781328 w 2656691"/>
              <a:gd name="connsiteY5890" fmla="*/ 1708423 h 3149653"/>
              <a:gd name="connsiteX5891" fmla="*/ 785924 w 2656691"/>
              <a:gd name="connsiteY5891" fmla="*/ 1706127 h 3149653"/>
              <a:gd name="connsiteX5892" fmla="*/ 784775 w 2656691"/>
              <a:gd name="connsiteY5892" fmla="*/ 1709571 h 3149653"/>
              <a:gd name="connsiteX5893" fmla="*/ 791670 w 2656691"/>
              <a:gd name="connsiteY5893" fmla="*/ 1716460 h 3149653"/>
              <a:gd name="connsiteX5894" fmla="*/ 800863 w 2656691"/>
              <a:gd name="connsiteY5894" fmla="*/ 1719905 h 3149653"/>
              <a:gd name="connsiteX5895" fmla="*/ 805459 w 2656691"/>
              <a:gd name="connsiteY5895" fmla="*/ 1725645 h 3149653"/>
              <a:gd name="connsiteX5896" fmla="*/ 807758 w 2656691"/>
              <a:gd name="connsiteY5896" fmla="*/ 1731386 h 3149653"/>
              <a:gd name="connsiteX5897" fmla="*/ 819249 w 2656691"/>
              <a:gd name="connsiteY5897" fmla="*/ 1731386 h 3149653"/>
              <a:gd name="connsiteX5898" fmla="*/ 820398 w 2656691"/>
              <a:gd name="connsiteY5898" fmla="*/ 1737127 h 3149653"/>
              <a:gd name="connsiteX5899" fmla="*/ 815801 w 2656691"/>
              <a:gd name="connsiteY5899" fmla="*/ 1735979 h 3149653"/>
              <a:gd name="connsiteX5900" fmla="*/ 827293 w 2656691"/>
              <a:gd name="connsiteY5900" fmla="*/ 1742867 h 3149653"/>
              <a:gd name="connsiteX5901" fmla="*/ 823845 w 2656691"/>
              <a:gd name="connsiteY5901" fmla="*/ 1738275 h 3149653"/>
              <a:gd name="connsiteX5902" fmla="*/ 834187 w 2656691"/>
              <a:gd name="connsiteY5902" fmla="*/ 1745163 h 3149653"/>
              <a:gd name="connsiteX5903" fmla="*/ 843380 w 2656691"/>
              <a:gd name="connsiteY5903" fmla="*/ 1752052 h 3149653"/>
              <a:gd name="connsiteX5904" fmla="*/ 857170 w 2656691"/>
              <a:gd name="connsiteY5904" fmla="*/ 1764682 h 3149653"/>
              <a:gd name="connsiteX5905" fmla="*/ 859468 w 2656691"/>
              <a:gd name="connsiteY5905" fmla="*/ 1769274 h 3149653"/>
              <a:gd name="connsiteX5906" fmla="*/ 859468 w 2656691"/>
              <a:gd name="connsiteY5906" fmla="*/ 1765830 h 3149653"/>
              <a:gd name="connsiteX5907" fmla="*/ 865214 w 2656691"/>
              <a:gd name="connsiteY5907" fmla="*/ 1765830 h 3149653"/>
              <a:gd name="connsiteX5908" fmla="*/ 872108 w 2656691"/>
              <a:gd name="connsiteY5908" fmla="*/ 1775015 h 3149653"/>
              <a:gd name="connsiteX5909" fmla="*/ 868661 w 2656691"/>
              <a:gd name="connsiteY5909" fmla="*/ 1775015 h 3149653"/>
              <a:gd name="connsiteX5910" fmla="*/ 875556 w 2656691"/>
              <a:gd name="connsiteY5910" fmla="*/ 1779607 h 3149653"/>
              <a:gd name="connsiteX5911" fmla="*/ 881301 w 2656691"/>
              <a:gd name="connsiteY5911" fmla="*/ 1781904 h 3149653"/>
              <a:gd name="connsiteX5912" fmla="*/ 880152 w 2656691"/>
              <a:gd name="connsiteY5912" fmla="*/ 1784200 h 3149653"/>
              <a:gd name="connsiteX5913" fmla="*/ 882450 w 2656691"/>
              <a:gd name="connsiteY5913" fmla="*/ 1785348 h 3149653"/>
              <a:gd name="connsiteX5914" fmla="*/ 874407 w 2656691"/>
              <a:gd name="connsiteY5914" fmla="*/ 1785348 h 3149653"/>
              <a:gd name="connsiteX5915" fmla="*/ 887047 w 2656691"/>
              <a:gd name="connsiteY5915" fmla="*/ 1792237 h 3149653"/>
              <a:gd name="connsiteX5916" fmla="*/ 887047 w 2656691"/>
              <a:gd name="connsiteY5916" fmla="*/ 1795681 h 3149653"/>
              <a:gd name="connsiteX5917" fmla="*/ 893942 w 2656691"/>
              <a:gd name="connsiteY5917" fmla="*/ 1799126 h 3149653"/>
              <a:gd name="connsiteX5918" fmla="*/ 890494 w 2656691"/>
              <a:gd name="connsiteY5918" fmla="*/ 1794533 h 3149653"/>
              <a:gd name="connsiteX5919" fmla="*/ 904284 w 2656691"/>
              <a:gd name="connsiteY5919" fmla="*/ 1800274 h 3149653"/>
              <a:gd name="connsiteX5920" fmla="*/ 901985 w 2656691"/>
              <a:gd name="connsiteY5920" fmla="*/ 1803718 h 3149653"/>
              <a:gd name="connsiteX5921" fmla="*/ 895091 w 2656691"/>
              <a:gd name="connsiteY5921" fmla="*/ 1801422 h 3149653"/>
              <a:gd name="connsiteX5922" fmla="*/ 905433 w 2656691"/>
              <a:gd name="connsiteY5922" fmla="*/ 1808311 h 3149653"/>
              <a:gd name="connsiteX5923" fmla="*/ 904284 w 2656691"/>
              <a:gd name="connsiteY5923" fmla="*/ 1803718 h 3149653"/>
              <a:gd name="connsiteX5924" fmla="*/ 913477 w 2656691"/>
              <a:gd name="connsiteY5924" fmla="*/ 1807163 h 3149653"/>
              <a:gd name="connsiteX5925" fmla="*/ 912328 w 2656691"/>
              <a:gd name="connsiteY5925" fmla="*/ 1811755 h 3149653"/>
              <a:gd name="connsiteX5926" fmla="*/ 933012 w 2656691"/>
              <a:gd name="connsiteY5926" fmla="*/ 1823237 h 3149653"/>
              <a:gd name="connsiteX5927" fmla="*/ 929564 w 2656691"/>
              <a:gd name="connsiteY5927" fmla="*/ 1825533 h 3149653"/>
              <a:gd name="connsiteX5928" fmla="*/ 935310 w 2656691"/>
              <a:gd name="connsiteY5928" fmla="*/ 1828977 h 3149653"/>
              <a:gd name="connsiteX5929" fmla="*/ 934161 w 2656691"/>
              <a:gd name="connsiteY5929" fmla="*/ 1830125 h 3149653"/>
              <a:gd name="connsiteX5930" fmla="*/ 939906 w 2656691"/>
              <a:gd name="connsiteY5930" fmla="*/ 1831273 h 3149653"/>
              <a:gd name="connsiteX5931" fmla="*/ 935310 w 2656691"/>
              <a:gd name="connsiteY5931" fmla="*/ 1826681 h 3149653"/>
              <a:gd name="connsiteX5932" fmla="*/ 935310 w 2656691"/>
              <a:gd name="connsiteY5932" fmla="*/ 1823237 h 3149653"/>
              <a:gd name="connsiteX5933" fmla="*/ 947950 w 2656691"/>
              <a:gd name="connsiteY5933" fmla="*/ 1833570 h 3149653"/>
              <a:gd name="connsiteX5934" fmla="*/ 952547 w 2656691"/>
              <a:gd name="connsiteY5934" fmla="*/ 1831273 h 3149653"/>
              <a:gd name="connsiteX5935" fmla="*/ 953696 w 2656691"/>
              <a:gd name="connsiteY5935" fmla="*/ 1837014 h 3149653"/>
              <a:gd name="connsiteX5936" fmla="*/ 938757 w 2656691"/>
              <a:gd name="connsiteY5936" fmla="*/ 1828977 h 3149653"/>
              <a:gd name="connsiteX5937" fmla="*/ 942205 w 2656691"/>
              <a:gd name="connsiteY5937" fmla="*/ 1834718 h 3149653"/>
              <a:gd name="connsiteX5938" fmla="*/ 936459 w 2656691"/>
              <a:gd name="connsiteY5938" fmla="*/ 1837014 h 3149653"/>
              <a:gd name="connsiteX5939" fmla="*/ 930713 w 2656691"/>
              <a:gd name="connsiteY5939" fmla="*/ 1833570 h 3149653"/>
              <a:gd name="connsiteX5940" fmla="*/ 938757 w 2656691"/>
              <a:gd name="connsiteY5940" fmla="*/ 1837014 h 3149653"/>
              <a:gd name="connsiteX5941" fmla="*/ 945652 w 2656691"/>
              <a:gd name="connsiteY5941" fmla="*/ 1841607 h 3149653"/>
              <a:gd name="connsiteX5942" fmla="*/ 942205 w 2656691"/>
              <a:gd name="connsiteY5942" fmla="*/ 1837014 h 3149653"/>
              <a:gd name="connsiteX5943" fmla="*/ 942205 w 2656691"/>
              <a:gd name="connsiteY5943" fmla="*/ 1834718 h 3149653"/>
              <a:gd name="connsiteX5944" fmla="*/ 960591 w 2656691"/>
              <a:gd name="connsiteY5944" fmla="*/ 1849644 h 3149653"/>
              <a:gd name="connsiteX5945" fmla="*/ 973231 w 2656691"/>
              <a:gd name="connsiteY5945" fmla="*/ 1855384 h 3149653"/>
              <a:gd name="connsiteX5946" fmla="*/ 971316 w 2656691"/>
              <a:gd name="connsiteY5946" fmla="*/ 1853470 h 3149653"/>
              <a:gd name="connsiteX5947" fmla="*/ 973231 w 2656691"/>
              <a:gd name="connsiteY5947" fmla="*/ 1854340 h 3149653"/>
              <a:gd name="connsiteX5948" fmla="*/ 975529 w 2656691"/>
              <a:gd name="connsiteY5948" fmla="*/ 1855384 h 3149653"/>
              <a:gd name="connsiteX5949" fmla="*/ 970933 w 2656691"/>
              <a:gd name="connsiteY5949" fmla="*/ 1853088 h 3149653"/>
              <a:gd name="connsiteX5950" fmla="*/ 971316 w 2656691"/>
              <a:gd name="connsiteY5950" fmla="*/ 1853470 h 3149653"/>
              <a:gd name="connsiteX5951" fmla="*/ 962889 w 2656691"/>
              <a:gd name="connsiteY5951" fmla="*/ 1849644 h 3149653"/>
              <a:gd name="connsiteX5952" fmla="*/ 955994 w 2656691"/>
              <a:gd name="connsiteY5952" fmla="*/ 1841607 h 3149653"/>
              <a:gd name="connsiteX5953" fmla="*/ 960591 w 2656691"/>
              <a:gd name="connsiteY5953" fmla="*/ 1845051 h 3149653"/>
              <a:gd name="connsiteX5954" fmla="*/ 962889 w 2656691"/>
              <a:gd name="connsiteY5954" fmla="*/ 1841607 h 3149653"/>
              <a:gd name="connsiteX5955" fmla="*/ 969783 w 2656691"/>
              <a:gd name="connsiteY5955" fmla="*/ 1845051 h 3149653"/>
              <a:gd name="connsiteX5956" fmla="*/ 964038 w 2656691"/>
              <a:gd name="connsiteY5956" fmla="*/ 1847347 h 3149653"/>
              <a:gd name="connsiteX5957" fmla="*/ 973231 w 2656691"/>
              <a:gd name="connsiteY5957" fmla="*/ 1847347 h 3149653"/>
              <a:gd name="connsiteX5958" fmla="*/ 964038 w 2656691"/>
              <a:gd name="connsiteY5958" fmla="*/ 1840459 h 3149653"/>
              <a:gd name="connsiteX5959" fmla="*/ 962889 w 2656691"/>
              <a:gd name="connsiteY5959" fmla="*/ 1837014 h 3149653"/>
              <a:gd name="connsiteX5960" fmla="*/ 936459 w 2656691"/>
              <a:gd name="connsiteY5960" fmla="*/ 1815200 h 3149653"/>
              <a:gd name="connsiteX5961" fmla="*/ 935310 w 2656691"/>
              <a:gd name="connsiteY5961" fmla="*/ 1817496 h 3149653"/>
              <a:gd name="connsiteX5962" fmla="*/ 947950 w 2656691"/>
              <a:gd name="connsiteY5962" fmla="*/ 1825533 h 3149653"/>
              <a:gd name="connsiteX5963" fmla="*/ 944503 w 2656691"/>
              <a:gd name="connsiteY5963" fmla="*/ 1826681 h 3149653"/>
              <a:gd name="connsiteX5964" fmla="*/ 933012 w 2656691"/>
              <a:gd name="connsiteY5964" fmla="*/ 1820940 h 3149653"/>
              <a:gd name="connsiteX5965" fmla="*/ 927266 w 2656691"/>
              <a:gd name="connsiteY5965" fmla="*/ 1815200 h 3149653"/>
              <a:gd name="connsiteX5966" fmla="*/ 929564 w 2656691"/>
              <a:gd name="connsiteY5966" fmla="*/ 1812903 h 3149653"/>
              <a:gd name="connsiteX5967" fmla="*/ 935310 w 2656691"/>
              <a:gd name="connsiteY5967" fmla="*/ 1815200 h 3149653"/>
              <a:gd name="connsiteX5968" fmla="*/ 922670 w 2656691"/>
              <a:gd name="connsiteY5968" fmla="*/ 1806015 h 3149653"/>
              <a:gd name="connsiteX5969" fmla="*/ 921520 w 2656691"/>
              <a:gd name="connsiteY5969" fmla="*/ 1804866 h 3149653"/>
              <a:gd name="connsiteX5970" fmla="*/ 920371 w 2656691"/>
              <a:gd name="connsiteY5970" fmla="*/ 1803718 h 3149653"/>
              <a:gd name="connsiteX5971" fmla="*/ 914626 w 2656691"/>
              <a:gd name="connsiteY5971" fmla="*/ 1799126 h 3149653"/>
              <a:gd name="connsiteX5972" fmla="*/ 915775 w 2656691"/>
              <a:gd name="connsiteY5972" fmla="*/ 1799126 h 3149653"/>
              <a:gd name="connsiteX5973" fmla="*/ 910029 w 2656691"/>
              <a:gd name="connsiteY5973" fmla="*/ 1793385 h 3149653"/>
              <a:gd name="connsiteX5974" fmla="*/ 905433 w 2656691"/>
              <a:gd name="connsiteY5974" fmla="*/ 1792237 h 3149653"/>
              <a:gd name="connsiteX5975" fmla="*/ 891643 w 2656691"/>
              <a:gd name="connsiteY5975" fmla="*/ 1780756 h 3149653"/>
              <a:gd name="connsiteX5976" fmla="*/ 861766 w 2656691"/>
              <a:gd name="connsiteY5976" fmla="*/ 1756645 h 3149653"/>
              <a:gd name="connsiteX5977" fmla="*/ 844529 w 2656691"/>
              <a:gd name="connsiteY5977" fmla="*/ 1742867 h 3149653"/>
              <a:gd name="connsiteX5978" fmla="*/ 826144 w 2656691"/>
              <a:gd name="connsiteY5978" fmla="*/ 1729090 h 3149653"/>
              <a:gd name="connsiteX5979" fmla="*/ 790521 w 2656691"/>
              <a:gd name="connsiteY5979" fmla="*/ 1700386 h 3149653"/>
              <a:gd name="connsiteX5980" fmla="*/ 789372 w 2656691"/>
              <a:gd name="connsiteY5980" fmla="*/ 1701535 h 3149653"/>
              <a:gd name="connsiteX5981" fmla="*/ 769837 w 2656691"/>
              <a:gd name="connsiteY5981" fmla="*/ 1684312 h 3149653"/>
              <a:gd name="connsiteX5982" fmla="*/ 748003 w 2656691"/>
              <a:gd name="connsiteY5982" fmla="*/ 1669387 h 3149653"/>
              <a:gd name="connsiteX5983" fmla="*/ 745705 w 2656691"/>
              <a:gd name="connsiteY5983" fmla="*/ 1663646 h 3149653"/>
              <a:gd name="connsiteX5984" fmla="*/ 730767 w 2656691"/>
              <a:gd name="connsiteY5984" fmla="*/ 1652165 h 3149653"/>
              <a:gd name="connsiteX5985" fmla="*/ 729617 w 2656691"/>
              <a:gd name="connsiteY5985" fmla="*/ 1654461 h 3149653"/>
              <a:gd name="connsiteX5986" fmla="*/ 720425 w 2656691"/>
              <a:gd name="connsiteY5986" fmla="*/ 1645276 h 3149653"/>
              <a:gd name="connsiteX5987" fmla="*/ 682504 w 2656691"/>
              <a:gd name="connsiteY5987" fmla="*/ 1616573 h 3149653"/>
              <a:gd name="connsiteX5988" fmla="*/ 680205 w 2656691"/>
              <a:gd name="connsiteY5988" fmla="*/ 1617721 h 3149653"/>
              <a:gd name="connsiteX5989" fmla="*/ 657223 w 2656691"/>
              <a:gd name="connsiteY5989" fmla="*/ 1599350 h 3149653"/>
              <a:gd name="connsiteX5990" fmla="*/ 631942 w 2656691"/>
              <a:gd name="connsiteY5990" fmla="*/ 1582128 h 3149653"/>
              <a:gd name="connsiteX5991" fmla="*/ 631942 w 2656691"/>
              <a:gd name="connsiteY5991" fmla="*/ 1577536 h 3149653"/>
              <a:gd name="connsiteX5992" fmla="*/ 620451 w 2656691"/>
              <a:gd name="connsiteY5992" fmla="*/ 1574092 h 3149653"/>
              <a:gd name="connsiteX5993" fmla="*/ 608960 w 2656691"/>
              <a:gd name="connsiteY5993" fmla="*/ 1561462 h 3149653"/>
              <a:gd name="connsiteX5994" fmla="*/ 595170 w 2656691"/>
              <a:gd name="connsiteY5994" fmla="*/ 1553425 h 3149653"/>
              <a:gd name="connsiteX5995" fmla="*/ 580232 w 2656691"/>
              <a:gd name="connsiteY5995" fmla="*/ 1543092 h 3149653"/>
              <a:gd name="connsiteX5996" fmla="*/ 562995 w 2656691"/>
              <a:gd name="connsiteY5996" fmla="*/ 1528166 h 3149653"/>
              <a:gd name="connsiteX5997" fmla="*/ 559548 w 2656691"/>
              <a:gd name="connsiteY5997" fmla="*/ 1530463 h 3149653"/>
              <a:gd name="connsiteX5998" fmla="*/ 551504 w 2656691"/>
              <a:gd name="connsiteY5998" fmla="*/ 1524722 h 3149653"/>
              <a:gd name="connsiteX5999" fmla="*/ 529671 w 2656691"/>
              <a:gd name="connsiteY5999" fmla="*/ 1507500 h 3149653"/>
              <a:gd name="connsiteX6000" fmla="*/ 530820 w 2656691"/>
              <a:gd name="connsiteY6000" fmla="*/ 1504056 h 3149653"/>
              <a:gd name="connsiteX6001" fmla="*/ 505539 w 2656691"/>
              <a:gd name="connsiteY6001" fmla="*/ 1492574 h 3149653"/>
              <a:gd name="connsiteX6002" fmla="*/ 512434 w 2656691"/>
              <a:gd name="connsiteY6002" fmla="*/ 1493722 h 3149653"/>
              <a:gd name="connsiteX6003" fmla="*/ 512434 w 2656691"/>
              <a:gd name="connsiteY6003" fmla="*/ 1489130 h 3149653"/>
              <a:gd name="connsiteX6004" fmla="*/ 503471 w 2656691"/>
              <a:gd name="connsiteY6004" fmla="*/ 1484652 h 3149653"/>
              <a:gd name="connsiteX6005" fmla="*/ 505539 w 2656691"/>
              <a:gd name="connsiteY6005" fmla="*/ 1484537 h 3149653"/>
              <a:gd name="connsiteX6006" fmla="*/ 490601 w 2656691"/>
              <a:gd name="connsiteY6006" fmla="*/ 1476500 h 3149653"/>
              <a:gd name="connsiteX6007" fmla="*/ 489451 w 2656691"/>
              <a:gd name="connsiteY6007" fmla="*/ 1473056 h 3149653"/>
              <a:gd name="connsiteX6008" fmla="*/ 479109 w 2656691"/>
              <a:gd name="connsiteY6008" fmla="*/ 1469611 h 3149653"/>
              <a:gd name="connsiteX6009" fmla="*/ 460723 w 2656691"/>
              <a:gd name="connsiteY6009" fmla="*/ 1458130 h 3149653"/>
              <a:gd name="connsiteX6010" fmla="*/ 459574 w 2656691"/>
              <a:gd name="connsiteY6010" fmla="*/ 1461574 h 3149653"/>
              <a:gd name="connsiteX6011" fmla="*/ 457276 w 2656691"/>
              <a:gd name="connsiteY6011" fmla="*/ 1454686 h 3149653"/>
              <a:gd name="connsiteX6012" fmla="*/ 451531 w 2656691"/>
              <a:gd name="connsiteY6012" fmla="*/ 1453538 h 3149653"/>
              <a:gd name="connsiteX6013" fmla="*/ 454978 w 2656691"/>
              <a:gd name="connsiteY6013" fmla="*/ 1453538 h 3149653"/>
              <a:gd name="connsiteX6014" fmla="*/ 440039 w 2656691"/>
              <a:gd name="connsiteY6014" fmla="*/ 1443204 h 3149653"/>
              <a:gd name="connsiteX6015" fmla="*/ 429697 w 2656691"/>
              <a:gd name="connsiteY6015" fmla="*/ 1437464 h 3149653"/>
              <a:gd name="connsiteX6016" fmla="*/ 429697 w 2656691"/>
              <a:gd name="connsiteY6016" fmla="*/ 1436316 h 3149653"/>
              <a:gd name="connsiteX6017" fmla="*/ 410162 w 2656691"/>
              <a:gd name="connsiteY6017" fmla="*/ 1424834 h 3149653"/>
              <a:gd name="connsiteX6018" fmla="*/ 406715 w 2656691"/>
              <a:gd name="connsiteY6018" fmla="*/ 1422538 h 3149653"/>
              <a:gd name="connsiteX6019" fmla="*/ 407864 w 2656691"/>
              <a:gd name="connsiteY6019" fmla="*/ 1420242 h 3149653"/>
              <a:gd name="connsiteX6020" fmla="*/ 401781 w 2656691"/>
              <a:gd name="connsiteY6020" fmla="*/ 1419229 h 3149653"/>
              <a:gd name="connsiteX6021" fmla="*/ 400969 w 2656691"/>
              <a:gd name="connsiteY6021" fmla="*/ 1418519 h 3149653"/>
              <a:gd name="connsiteX6022" fmla="*/ 396373 w 2656691"/>
              <a:gd name="connsiteY6022" fmla="*/ 1414501 h 3149653"/>
              <a:gd name="connsiteX6023" fmla="*/ 390627 w 2656691"/>
              <a:gd name="connsiteY6023" fmla="*/ 1409908 h 3149653"/>
              <a:gd name="connsiteX6024" fmla="*/ 395224 w 2656691"/>
              <a:gd name="connsiteY6024" fmla="*/ 1409908 h 3149653"/>
              <a:gd name="connsiteX6025" fmla="*/ 374539 w 2656691"/>
              <a:gd name="connsiteY6025" fmla="*/ 1399575 h 3149653"/>
              <a:gd name="connsiteX6026" fmla="*/ 376838 w 2656691"/>
              <a:gd name="connsiteY6026" fmla="*/ 1397279 h 3149653"/>
              <a:gd name="connsiteX6027" fmla="*/ 371092 w 2656691"/>
              <a:gd name="connsiteY6027" fmla="*/ 1394983 h 3149653"/>
              <a:gd name="connsiteX6028" fmla="*/ 369943 w 2656691"/>
              <a:gd name="connsiteY6028" fmla="*/ 1397279 h 3149653"/>
              <a:gd name="connsiteX6029" fmla="*/ 361899 w 2656691"/>
              <a:gd name="connsiteY6029" fmla="*/ 1390390 h 3149653"/>
              <a:gd name="connsiteX6030" fmla="*/ 359601 w 2656691"/>
              <a:gd name="connsiteY6030" fmla="*/ 1391538 h 3149653"/>
              <a:gd name="connsiteX6031" fmla="*/ 352706 w 2656691"/>
              <a:gd name="connsiteY6031" fmla="*/ 1384650 h 3149653"/>
              <a:gd name="connsiteX6032" fmla="*/ 357303 w 2656691"/>
              <a:gd name="connsiteY6032" fmla="*/ 1383501 h 3149653"/>
              <a:gd name="connsiteX6033" fmla="*/ 345812 w 2656691"/>
              <a:gd name="connsiteY6033" fmla="*/ 1378909 h 3149653"/>
              <a:gd name="connsiteX6034" fmla="*/ 338917 w 2656691"/>
              <a:gd name="connsiteY6034" fmla="*/ 1376613 h 3149653"/>
              <a:gd name="connsiteX6035" fmla="*/ 343513 w 2656691"/>
              <a:gd name="connsiteY6035" fmla="*/ 1374316 h 3149653"/>
              <a:gd name="connsiteX6036" fmla="*/ 338917 w 2656691"/>
              <a:gd name="connsiteY6036" fmla="*/ 1373168 h 3149653"/>
              <a:gd name="connsiteX6037" fmla="*/ 323978 w 2656691"/>
              <a:gd name="connsiteY6037" fmla="*/ 1360539 h 3149653"/>
              <a:gd name="connsiteX6038" fmla="*/ 322829 w 2656691"/>
              <a:gd name="connsiteY6038" fmla="*/ 1362835 h 3149653"/>
              <a:gd name="connsiteX6039" fmla="*/ 318233 w 2656691"/>
              <a:gd name="connsiteY6039" fmla="*/ 1360539 h 3149653"/>
              <a:gd name="connsiteX6040" fmla="*/ 315935 w 2656691"/>
              <a:gd name="connsiteY6040" fmla="*/ 1355946 h 3149653"/>
              <a:gd name="connsiteX6041" fmla="*/ 319382 w 2656691"/>
              <a:gd name="connsiteY6041" fmla="*/ 1353650 h 3149653"/>
              <a:gd name="connsiteX6042" fmla="*/ 329724 w 2656691"/>
              <a:gd name="connsiteY6042" fmla="*/ 1359391 h 3149653"/>
              <a:gd name="connsiteX6043" fmla="*/ 336619 w 2656691"/>
              <a:gd name="connsiteY6043" fmla="*/ 1367428 h 3149653"/>
              <a:gd name="connsiteX6044" fmla="*/ 343513 w 2656691"/>
              <a:gd name="connsiteY6044" fmla="*/ 1368576 h 3149653"/>
              <a:gd name="connsiteX6045" fmla="*/ 340066 w 2656691"/>
              <a:gd name="connsiteY6045" fmla="*/ 1369724 h 3149653"/>
              <a:gd name="connsiteX6046" fmla="*/ 343513 w 2656691"/>
              <a:gd name="connsiteY6046" fmla="*/ 1373168 h 3149653"/>
              <a:gd name="connsiteX6047" fmla="*/ 349259 w 2656691"/>
              <a:gd name="connsiteY6047" fmla="*/ 1369724 h 3149653"/>
              <a:gd name="connsiteX6048" fmla="*/ 346961 w 2656691"/>
              <a:gd name="connsiteY6048" fmla="*/ 1374316 h 3149653"/>
              <a:gd name="connsiteX6049" fmla="*/ 359601 w 2656691"/>
              <a:gd name="connsiteY6049" fmla="*/ 1380057 h 3149653"/>
              <a:gd name="connsiteX6050" fmla="*/ 359601 w 2656691"/>
              <a:gd name="connsiteY6050" fmla="*/ 1381205 h 3149653"/>
              <a:gd name="connsiteX6051" fmla="*/ 382583 w 2656691"/>
              <a:gd name="connsiteY6051" fmla="*/ 1393835 h 3149653"/>
              <a:gd name="connsiteX6052" fmla="*/ 384673 w 2656691"/>
              <a:gd name="connsiteY6052" fmla="*/ 1392791 h 3149653"/>
              <a:gd name="connsiteX6053" fmla="*/ 387180 w 2656691"/>
              <a:gd name="connsiteY6053" fmla="*/ 1396131 h 3149653"/>
              <a:gd name="connsiteX6054" fmla="*/ 392925 w 2656691"/>
              <a:gd name="connsiteY6054" fmla="*/ 1396131 h 3149653"/>
              <a:gd name="connsiteX6055" fmla="*/ 392925 w 2656691"/>
              <a:gd name="connsiteY6055" fmla="*/ 1401872 h 3149653"/>
              <a:gd name="connsiteX6056" fmla="*/ 419355 w 2656691"/>
              <a:gd name="connsiteY6056" fmla="*/ 1412205 h 3149653"/>
              <a:gd name="connsiteX6057" fmla="*/ 419355 w 2656691"/>
              <a:gd name="connsiteY6057" fmla="*/ 1415649 h 3149653"/>
              <a:gd name="connsiteX6058" fmla="*/ 434294 w 2656691"/>
              <a:gd name="connsiteY6058" fmla="*/ 1424834 h 3149653"/>
              <a:gd name="connsiteX6059" fmla="*/ 431995 w 2656691"/>
              <a:gd name="connsiteY6059" fmla="*/ 1425982 h 3149653"/>
              <a:gd name="connsiteX6060" fmla="*/ 438890 w 2656691"/>
              <a:gd name="connsiteY6060" fmla="*/ 1428279 h 3149653"/>
              <a:gd name="connsiteX6061" fmla="*/ 437741 w 2656691"/>
              <a:gd name="connsiteY6061" fmla="*/ 1424834 h 3149653"/>
              <a:gd name="connsiteX6062" fmla="*/ 443487 w 2656691"/>
              <a:gd name="connsiteY6062" fmla="*/ 1429427 h 3149653"/>
              <a:gd name="connsiteX6063" fmla="*/ 441188 w 2656691"/>
              <a:gd name="connsiteY6063" fmla="*/ 1432871 h 3149653"/>
              <a:gd name="connsiteX6064" fmla="*/ 459574 w 2656691"/>
              <a:gd name="connsiteY6064" fmla="*/ 1442056 h 3149653"/>
              <a:gd name="connsiteX6065" fmla="*/ 461873 w 2656691"/>
              <a:gd name="connsiteY6065" fmla="*/ 1445501 h 3149653"/>
              <a:gd name="connsiteX6066" fmla="*/ 466469 w 2656691"/>
              <a:gd name="connsiteY6066" fmla="*/ 1446649 h 3149653"/>
              <a:gd name="connsiteX6067" fmla="*/ 465320 w 2656691"/>
              <a:gd name="connsiteY6067" fmla="*/ 1443204 h 3149653"/>
              <a:gd name="connsiteX6068" fmla="*/ 476811 w 2656691"/>
              <a:gd name="connsiteY6068" fmla="*/ 1454686 h 3149653"/>
              <a:gd name="connsiteX6069" fmla="*/ 477960 w 2656691"/>
              <a:gd name="connsiteY6069" fmla="*/ 1452389 h 3149653"/>
              <a:gd name="connsiteX6070" fmla="*/ 475662 w 2656691"/>
              <a:gd name="connsiteY6070" fmla="*/ 1448945 h 3149653"/>
              <a:gd name="connsiteX6071" fmla="*/ 505539 w 2656691"/>
              <a:gd name="connsiteY6071" fmla="*/ 1466167 h 3149653"/>
              <a:gd name="connsiteX6072" fmla="*/ 504390 w 2656691"/>
              <a:gd name="connsiteY6072" fmla="*/ 1468463 h 3149653"/>
              <a:gd name="connsiteX6073" fmla="*/ 521627 w 2656691"/>
              <a:gd name="connsiteY6073" fmla="*/ 1481093 h 3149653"/>
              <a:gd name="connsiteX6074" fmla="*/ 541162 w 2656691"/>
              <a:gd name="connsiteY6074" fmla="*/ 1492574 h 3149653"/>
              <a:gd name="connsiteX6075" fmla="*/ 551504 w 2656691"/>
              <a:gd name="connsiteY6075" fmla="*/ 1502907 h 3149653"/>
              <a:gd name="connsiteX6076" fmla="*/ 561846 w 2656691"/>
              <a:gd name="connsiteY6076" fmla="*/ 1507500 h 3149653"/>
              <a:gd name="connsiteX6077" fmla="*/ 576785 w 2656691"/>
              <a:gd name="connsiteY6077" fmla="*/ 1516685 h 3149653"/>
              <a:gd name="connsiteX6078" fmla="*/ 576785 w 2656691"/>
              <a:gd name="connsiteY6078" fmla="*/ 1518981 h 3149653"/>
              <a:gd name="connsiteX6079" fmla="*/ 582530 w 2656691"/>
              <a:gd name="connsiteY6079" fmla="*/ 1524722 h 3149653"/>
              <a:gd name="connsiteX6080" fmla="*/ 594021 w 2656691"/>
              <a:gd name="connsiteY6080" fmla="*/ 1529314 h 3149653"/>
              <a:gd name="connsiteX6081" fmla="*/ 595170 w 2656691"/>
              <a:gd name="connsiteY6081" fmla="*/ 1533907 h 3149653"/>
              <a:gd name="connsiteX6082" fmla="*/ 607811 w 2656691"/>
              <a:gd name="connsiteY6082" fmla="*/ 1537351 h 3149653"/>
              <a:gd name="connsiteX6083" fmla="*/ 607811 w 2656691"/>
              <a:gd name="connsiteY6083" fmla="*/ 1535055 h 3149653"/>
              <a:gd name="connsiteX6084" fmla="*/ 610109 w 2656691"/>
              <a:gd name="connsiteY6084" fmla="*/ 1536203 h 3149653"/>
              <a:gd name="connsiteX6085" fmla="*/ 610109 w 2656691"/>
              <a:gd name="connsiteY6085" fmla="*/ 1532759 h 3149653"/>
              <a:gd name="connsiteX6086" fmla="*/ 621600 w 2656691"/>
              <a:gd name="connsiteY6086" fmla="*/ 1543092 h 3149653"/>
              <a:gd name="connsiteX6087" fmla="*/ 617004 w 2656691"/>
              <a:gd name="connsiteY6087" fmla="*/ 1543092 h 3149653"/>
              <a:gd name="connsiteX6088" fmla="*/ 608960 w 2656691"/>
              <a:gd name="connsiteY6088" fmla="*/ 1539648 h 3149653"/>
              <a:gd name="connsiteX6089" fmla="*/ 615855 w 2656691"/>
              <a:gd name="connsiteY6089" fmla="*/ 1546536 h 3149653"/>
              <a:gd name="connsiteX6090" fmla="*/ 623898 w 2656691"/>
              <a:gd name="connsiteY6090" fmla="*/ 1549981 h 3149653"/>
              <a:gd name="connsiteX6091" fmla="*/ 620451 w 2656691"/>
              <a:gd name="connsiteY6091" fmla="*/ 1545388 h 3149653"/>
              <a:gd name="connsiteX6092" fmla="*/ 621600 w 2656691"/>
              <a:gd name="connsiteY6092" fmla="*/ 1543092 h 3149653"/>
              <a:gd name="connsiteX6093" fmla="*/ 628495 w 2656691"/>
              <a:gd name="connsiteY6093" fmla="*/ 1547684 h 3149653"/>
              <a:gd name="connsiteX6094" fmla="*/ 625048 w 2656691"/>
              <a:gd name="connsiteY6094" fmla="*/ 1547684 h 3149653"/>
              <a:gd name="connsiteX6095" fmla="*/ 627346 w 2656691"/>
              <a:gd name="connsiteY6095" fmla="*/ 1549981 h 3149653"/>
              <a:gd name="connsiteX6096" fmla="*/ 631942 w 2656691"/>
              <a:gd name="connsiteY6096" fmla="*/ 1548833 h 3149653"/>
              <a:gd name="connsiteX6097" fmla="*/ 650328 w 2656691"/>
              <a:gd name="connsiteY6097" fmla="*/ 1567203 h 3149653"/>
              <a:gd name="connsiteX6098" fmla="*/ 656074 w 2656691"/>
              <a:gd name="connsiteY6098" fmla="*/ 1568351 h 3149653"/>
              <a:gd name="connsiteX6099" fmla="*/ 652626 w 2656691"/>
              <a:gd name="connsiteY6099" fmla="*/ 1563758 h 3149653"/>
              <a:gd name="connsiteX6100" fmla="*/ 662969 w 2656691"/>
              <a:gd name="connsiteY6100" fmla="*/ 1576388 h 3149653"/>
              <a:gd name="connsiteX6101" fmla="*/ 665267 w 2656691"/>
              <a:gd name="connsiteY6101" fmla="*/ 1578684 h 3149653"/>
              <a:gd name="connsiteX6102" fmla="*/ 669863 w 2656691"/>
              <a:gd name="connsiteY6102" fmla="*/ 1576388 h 3149653"/>
              <a:gd name="connsiteX6103" fmla="*/ 705486 w 2656691"/>
              <a:gd name="connsiteY6103" fmla="*/ 1601647 h 3149653"/>
              <a:gd name="connsiteX6104" fmla="*/ 741109 w 2656691"/>
              <a:gd name="connsiteY6104" fmla="*/ 1630350 h 3149653"/>
              <a:gd name="connsiteX6105" fmla="*/ 742258 w 2656691"/>
              <a:gd name="connsiteY6105" fmla="*/ 1629202 h 3149653"/>
              <a:gd name="connsiteX6106" fmla="*/ 775582 w 2656691"/>
              <a:gd name="connsiteY6106" fmla="*/ 1657905 h 3149653"/>
              <a:gd name="connsiteX6107" fmla="*/ 777880 w 2656691"/>
              <a:gd name="connsiteY6107" fmla="*/ 1655609 h 3149653"/>
              <a:gd name="connsiteX6108" fmla="*/ 799714 w 2656691"/>
              <a:gd name="connsiteY6108" fmla="*/ 1675127 h 3149653"/>
              <a:gd name="connsiteX6109" fmla="*/ 800863 w 2656691"/>
              <a:gd name="connsiteY6109" fmla="*/ 1673979 h 3149653"/>
              <a:gd name="connsiteX6110" fmla="*/ 812354 w 2656691"/>
              <a:gd name="connsiteY6110" fmla="*/ 1683164 h 3149653"/>
              <a:gd name="connsiteX6111" fmla="*/ 837635 w 2656691"/>
              <a:gd name="connsiteY6111" fmla="*/ 1704979 h 3149653"/>
              <a:gd name="connsiteX6112" fmla="*/ 841082 w 2656691"/>
              <a:gd name="connsiteY6112" fmla="*/ 1708423 h 3149653"/>
              <a:gd name="connsiteX6113" fmla="*/ 834187 w 2656691"/>
              <a:gd name="connsiteY6113" fmla="*/ 1706127 h 3149653"/>
              <a:gd name="connsiteX6114" fmla="*/ 836486 w 2656691"/>
              <a:gd name="connsiteY6114" fmla="*/ 1711868 h 3149653"/>
              <a:gd name="connsiteX6115" fmla="*/ 844529 w 2656691"/>
              <a:gd name="connsiteY6115" fmla="*/ 1709571 h 3149653"/>
              <a:gd name="connsiteX6116" fmla="*/ 864064 w 2656691"/>
              <a:gd name="connsiteY6116" fmla="*/ 1724497 h 3149653"/>
              <a:gd name="connsiteX6117" fmla="*/ 865214 w 2656691"/>
              <a:gd name="connsiteY6117" fmla="*/ 1727941 h 3149653"/>
              <a:gd name="connsiteX6118" fmla="*/ 891643 w 2656691"/>
              <a:gd name="connsiteY6118" fmla="*/ 1746312 h 3149653"/>
              <a:gd name="connsiteX6119" fmla="*/ 916924 w 2656691"/>
              <a:gd name="connsiteY6119" fmla="*/ 1764682 h 3149653"/>
              <a:gd name="connsiteX6120" fmla="*/ 920371 w 2656691"/>
              <a:gd name="connsiteY6120" fmla="*/ 1771571 h 3149653"/>
              <a:gd name="connsiteX6121" fmla="*/ 923819 w 2656691"/>
              <a:gd name="connsiteY6121" fmla="*/ 1771571 h 3149653"/>
              <a:gd name="connsiteX6122" fmla="*/ 960591 w 2656691"/>
              <a:gd name="connsiteY6122" fmla="*/ 1802570 h 3149653"/>
              <a:gd name="connsiteX6123" fmla="*/ 997362 w 2656691"/>
              <a:gd name="connsiteY6123" fmla="*/ 1832422 h 3149653"/>
              <a:gd name="connsiteX6124" fmla="*/ 1007704 w 2656691"/>
              <a:gd name="connsiteY6124" fmla="*/ 1842755 h 3149653"/>
              <a:gd name="connsiteX6125" fmla="*/ 1020345 w 2656691"/>
              <a:gd name="connsiteY6125" fmla="*/ 1853088 h 3149653"/>
              <a:gd name="connsiteX6126" fmla="*/ 1050222 w 2656691"/>
              <a:gd name="connsiteY6126" fmla="*/ 1873754 h 3149653"/>
              <a:gd name="connsiteX6127" fmla="*/ 1049073 w 2656691"/>
              <a:gd name="connsiteY6127" fmla="*/ 1876051 h 3149653"/>
              <a:gd name="connsiteX6128" fmla="*/ 1066310 w 2656691"/>
              <a:gd name="connsiteY6128" fmla="*/ 1888680 h 3149653"/>
              <a:gd name="connsiteX6129" fmla="*/ 1066310 w 2656691"/>
              <a:gd name="connsiteY6129" fmla="*/ 1892125 h 3149653"/>
              <a:gd name="connsiteX6130" fmla="*/ 1072055 w 2656691"/>
              <a:gd name="connsiteY6130" fmla="*/ 1893273 h 3149653"/>
              <a:gd name="connsiteX6131" fmla="*/ 1074353 w 2656691"/>
              <a:gd name="connsiteY6131" fmla="*/ 1897865 h 3149653"/>
              <a:gd name="connsiteX6132" fmla="*/ 1089292 w 2656691"/>
              <a:gd name="connsiteY6132" fmla="*/ 1908198 h 3149653"/>
              <a:gd name="connsiteX6133" fmla="*/ 1088143 w 2656691"/>
              <a:gd name="connsiteY6133" fmla="*/ 1909347 h 3149653"/>
              <a:gd name="connsiteX6134" fmla="*/ 1098485 w 2656691"/>
              <a:gd name="connsiteY6134" fmla="*/ 1917384 h 3149653"/>
              <a:gd name="connsiteX6135" fmla="*/ 1100783 w 2656691"/>
              <a:gd name="connsiteY6135" fmla="*/ 1920828 h 3149653"/>
              <a:gd name="connsiteX6136" fmla="*/ 1104230 w 2656691"/>
              <a:gd name="connsiteY6136" fmla="*/ 1919680 h 3149653"/>
              <a:gd name="connsiteX6137" fmla="*/ 1119169 w 2656691"/>
              <a:gd name="connsiteY6137" fmla="*/ 1933457 h 3149653"/>
              <a:gd name="connsiteX6138" fmla="*/ 1132958 w 2656691"/>
              <a:gd name="connsiteY6138" fmla="*/ 1944939 h 3149653"/>
              <a:gd name="connsiteX6139" fmla="*/ 1138704 w 2656691"/>
              <a:gd name="connsiteY6139" fmla="*/ 1951828 h 3149653"/>
              <a:gd name="connsiteX6140" fmla="*/ 1144450 w 2656691"/>
              <a:gd name="connsiteY6140" fmla="*/ 1955272 h 3149653"/>
              <a:gd name="connsiteX6141" fmla="*/ 1165134 w 2656691"/>
              <a:gd name="connsiteY6141" fmla="*/ 1974790 h 3149653"/>
              <a:gd name="connsiteX6142" fmla="*/ 1184669 w 2656691"/>
              <a:gd name="connsiteY6142" fmla="*/ 1993160 h 3149653"/>
              <a:gd name="connsiteX6143" fmla="*/ 1184669 w 2656691"/>
              <a:gd name="connsiteY6143" fmla="*/ 1990864 h 3149653"/>
              <a:gd name="connsiteX6144" fmla="*/ 1185818 w 2656691"/>
              <a:gd name="connsiteY6144" fmla="*/ 1994308 h 3149653"/>
              <a:gd name="connsiteX6145" fmla="*/ 1222590 w 2656691"/>
              <a:gd name="connsiteY6145" fmla="*/ 2024160 h 3149653"/>
              <a:gd name="connsiteX6146" fmla="*/ 1221441 w 2656691"/>
              <a:gd name="connsiteY6146" fmla="*/ 2025308 h 3149653"/>
              <a:gd name="connsiteX6147" fmla="*/ 1243274 w 2656691"/>
              <a:gd name="connsiteY6147" fmla="*/ 2045974 h 3149653"/>
              <a:gd name="connsiteX6148" fmla="*/ 1259362 w 2656691"/>
              <a:gd name="connsiteY6148" fmla="*/ 2057456 h 3149653"/>
              <a:gd name="connsiteX6149" fmla="*/ 1265107 w 2656691"/>
              <a:gd name="connsiteY6149" fmla="*/ 2064345 h 3149653"/>
              <a:gd name="connsiteX6150" fmla="*/ 1268555 w 2656691"/>
              <a:gd name="connsiteY6150" fmla="*/ 2071233 h 3149653"/>
              <a:gd name="connsiteX6151" fmla="*/ 1273151 w 2656691"/>
              <a:gd name="connsiteY6151" fmla="*/ 2070085 h 3149653"/>
              <a:gd name="connsiteX6152" fmla="*/ 1280046 w 2656691"/>
              <a:gd name="connsiteY6152" fmla="*/ 2076974 h 3149653"/>
              <a:gd name="connsiteX6153" fmla="*/ 1277748 w 2656691"/>
              <a:gd name="connsiteY6153" fmla="*/ 2075826 h 3149653"/>
              <a:gd name="connsiteX6154" fmla="*/ 1283493 w 2656691"/>
              <a:gd name="connsiteY6154" fmla="*/ 2079270 h 3149653"/>
              <a:gd name="connsiteX6155" fmla="*/ 1306476 w 2656691"/>
              <a:gd name="connsiteY6155" fmla="*/ 2102233 h 3149653"/>
              <a:gd name="connsiteX6156" fmla="*/ 1329458 w 2656691"/>
              <a:gd name="connsiteY6156" fmla="*/ 2125196 h 3149653"/>
              <a:gd name="connsiteX6157" fmla="*/ 1332905 w 2656691"/>
              <a:gd name="connsiteY6157" fmla="*/ 2124048 h 3149653"/>
              <a:gd name="connsiteX6158" fmla="*/ 1006555 w 2656691"/>
              <a:gd name="connsiteY6158" fmla="*/ 1833570 h 3149653"/>
              <a:gd name="connsiteX6159" fmla="*/ 836486 w 2656691"/>
              <a:gd name="connsiteY6159" fmla="*/ 1696942 h 3149653"/>
              <a:gd name="connsiteX6160" fmla="*/ 750302 w 2656691"/>
              <a:gd name="connsiteY6160" fmla="*/ 1630350 h 3149653"/>
              <a:gd name="connsiteX6161" fmla="*/ 707784 w 2656691"/>
              <a:gd name="connsiteY6161" fmla="*/ 1597054 h 3149653"/>
              <a:gd name="connsiteX6162" fmla="*/ 664118 w 2656691"/>
              <a:gd name="connsiteY6162" fmla="*/ 1563758 h 3149653"/>
              <a:gd name="connsiteX6163" fmla="*/ 637688 w 2656691"/>
              <a:gd name="connsiteY6163" fmla="*/ 1543092 h 3149653"/>
              <a:gd name="connsiteX6164" fmla="*/ 620451 w 2656691"/>
              <a:gd name="connsiteY6164" fmla="*/ 1535055 h 3149653"/>
              <a:gd name="connsiteX6165" fmla="*/ 618153 w 2656691"/>
              <a:gd name="connsiteY6165" fmla="*/ 1530463 h 3149653"/>
              <a:gd name="connsiteX6166" fmla="*/ 607811 w 2656691"/>
              <a:gd name="connsiteY6166" fmla="*/ 1522426 h 3149653"/>
              <a:gd name="connsiteX6167" fmla="*/ 592872 w 2656691"/>
              <a:gd name="connsiteY6167" fmla="*/ 1513240 h 3149653"/>
              <a:gd name="connsiteX6168" fmla="*/ 599767 w 2656691"/>
              <a:gd name="connsiteY6168" fmla="*/ 1516685 h 3149653"/>
              <a:gd name="connsiteX6169" fmla="*/ 577934 w 2656691"/>
              <a:gd name="connsiteY6169" fmla="*/ 1500611 h 3149653"/>
              <a:gd name="connsiteX6170" fmla="*/ 549206 w 2656691"/>
              <a:gd name="connsiteY6170" fmla="*/ 1484537 h 3149653"/>
              <a:gd name="connsiteX6171" fmla="*/ 546907 w 2656691"/>
              <a:gd name="connsiteY6171" fmla="*/ 1479945 h 3149653"/>
              <a:gd name="connsiteX6172" fmla="*/ 537714 w 2656691"/>
              <a:gd name="connsiteY6172" fmla="*/ 1473056 h 3149653"/>
              <a:gd name="connsiteX6173" fmla="*/ 517030 w 2656691"/>
              <a:gd name="connsiteY6173" fmla="*/ 1460426 h 3149653"/>
              <a:gd name="connsiteX6174" fmla="*/ 521627 w 2656691"/>
              <a:gd name="connsiteY6174" fmla="*/ 1459278 h 3149653"/>
              <a:gd name="connsiteX6175" fmla="*/ 517030 w 2656691"/>
              <a:gd name="connsiteY6175" fmla="*/ 1459278 h 3149653"/>
              <a:gd name="connsiteX6176" fmla="*/ 491750 w 2656691"/>
              <a:gd name="connsiteY6176" fmla="*/ 1444353 h 3149653"/>
              <a:gd name="connsiteX6177" fmla="*/ 487153 w 2656691"/>
              <a:gd name="connsiteY6177" fmla="*/ 1442056 h 3149653"/>
              <a:gd name="connsiteX6178" fmla="*/ 487153 w 2656691"/>
              <a:gd name="connsiteY6178" fmla="*/ 1439760 h 3149653"/>
              <a:gd name="connsiteX6179" fmla="*/ 475662 w 2656691"/>
              <a:gd name="connsiteY6179" fmla="*/ 1435167 h 3149653"/>
              <a:gd name="connsiteX6180" fmla="*/ 467618 w 2656691"/>
              <a:gd name="connsiteY6180" fmla="*/ 1428279 h 3149653"/>
              <a:gd name="connsiteX6181" fmla="*/ 456127 w 2656691"/>
              <a:gd name="connsiteY6181" fmla="*/ 1417946 h 3149653"/>
              <a:gd name="connsiteX6182" fmla="*/ 440039 w 2656691"/>
              <a:gd name="connsiteY6182" fmla="*/ 1405316 h 3149653"/>
              <a:gd name="connsiteX6183" fmla="*/ 425101 w 2656691"/>
              <a:gd name="connsiteY6183" fmla="*/ 1397279 h 3149653"/>
              <a:gd name="connsiteX6184" fmla="*/ 410162 w 2656691"/>
              <a:gd name="connsiteY6184" fmla="*/ 1389242 h 3149653"/>
              <a:gd name="connsiteX6185" fmla="*/ 405566 w 2656691"/>
              <a:gd name="connsiteY6185" fmla="*/ 1384650 h 3149653"/>
              <a:gd name="connsiteX6186" fmla="*/ 427399 w 2656691"/>
              <a:gd name="connsiteY6186" fmla="*/ 1394983 h 3149653"/>
              <a:gd name="connsiteX6187" fmla="*/ 429697 w 2656691"/>
              <a:gd name="connsiteY6187" fmla="*/ 1392687 h 3149653"/>
              <a:gd name="connsiteX6188" fmla="*/ 422803 w 2656691"/>
              <a:gd name="connsiteY6188" fmla="*/ 1390390 h 3149653"/>
              <a:gd name="connsiteX6189" fmla="*/ 423952 w 2656691"/>
              <a:gd name="connsiteY6189" fmla="*/ 1385798 h 3149653"/>
              <a:gd name="connsiteX6190" fmla="*/ 415908 w 2656691"/>
              <a:gd name="connsiteY6190" fmla="*/ 1385798 h 3149653"/>
              <a:gd name="connsiteX6191" fmla="*/ 407864 w 2656691"/>
              <a:gd name="connsiteY6191" fmla="*/ 1380057 h 3149653"/>
              <a:gd name="connsiteX6192" fmla="*/ 403267 w 2656691"/>
              <a:gd name="connsiteY6192" fmla="*/ 1383501 h 3149653"/>
              <a:gd name="connsiteX6193" fmla="*/ 391776 w 2656691"/>
              <a:gd name="connsiteY6193" fmla="*/ 1376613 h 3149653"/>
              <a:gd name="connsiteX6194" fmla="*/ 391776 w 2656691"/>
              <a:gd name="connsiteY6194" fmla="*/ 1373168 h 3149653"/>
              <a:gd name="connsiteX6195" fmla="*/ 376838 w 2656691"/>
              <a:gd name="connsiteY6195" fmla="*/ 1362835 h 3149653"/>
              <a:gd name="connsiteX6196" fmla="*/ 388329 w 2656691"/>
              <a:gd name="connsiteY6196" fmla="*/ 1368576 h 3149653"/>
              <a:gd name="connsiteX6197" fmla="*/ 387180 w 2656691"/>
              <a:gd name="connsiteY6197" fmla="*/ 1362835 h 3149653"/>
              <a:gd name="connsiteX6198" fmla="*/ 381434 w 2656691"/>
              <a:gd name="connsiteY6198" fmla="*/ 1362835 h 3149653"/>
              <a:gd name="connsiteX6199" fmla="*/ 375689 w 2656691"/>
              <a:gd name="connsiteY6199" fmla="*/ 1354798 h 3149653"/>
              <a:gd name="connsiteX6200" fmla="*/ 363048 w 2656691"/>
              <a:gd name="connsiteY6200" fmla="*/ 1349057 h 3149653"/>
              <a:gd name="connsiteX6201" fmla="*/ 363048 w 2656691"/>
              <a:gd name="connsiteY6201" fmla="*/ 1345613 h 3149653"/>
              <a:gd name="connsiteX6202" fmla="*/ 360750 w 2656691"/>
              <a:gd name="connsiteY6202" fmla="*/ 1344465 h 3149653"/>
              <a:gd name="connsiteX6203" fmla="*/ 358452 w 2656691"/>
              <a:gd name="connsiteY6203" fmla="*/ 1350205 h 3149653"/>
              <a:gd name="connsiteX6204" fmla="*/ 352706 w 2656691"/>
              <a:gd name="connsiteY6204" fmla="*/ 1345613 h 3149653"/>
              <a:gd name="connsiteX6205" fmla="*/ 355004 w 2656691"/>
              <a:gd name="connsiteY6205" fmla="*/ 1351354 h 3149653"/>
              <a:gd name="connsiteX6206" fmla="*/ 348110 w 2656691"/>
              <a:gd name="connsiteY6206" fmla="*/ 1344465 h 3149653"/>
              <a:gd name="connsiteX6207" fmla="*/ 353855 w 2656691"/>
              <a:gd name="connsiteY6207" fmla="*/ 1344465 h 3149653"/>
              <a:gd name="connsiteX6208" fmla="*/ 345812 w 2656691"/>
              <a:gd name="connsiteY6208" fmla="*/ 1338724 h 3149653"/>
              <a:gd name="connsiteX6209" fmla="*/ 348110 w 2656691"/>
              <a:gd name="connsiteY6209" fmla="*/ 1335280 h 3149653"/>
              <a:gd name="connsiteX6210" fmla="*/ 356154 w 2656691"/>
              <a:gd name="connsiteY6210" fmla="*/ 1335280 h 3149653"/>
              <a:gd name="connsiteX6211" fmla="*/ 348110 w 2656691"/>
              <a:gd name="connsiteY6211" fmla="*/ 1334132 h 3149653"/>
              <a:gd name="connsiteX6212" fmla="*/ 349259 w 2656691"/>
              <a:gd name="connsiteY6212" fmla="*/ 1329539 h 3149653"/>
              <a:gd name="connsiteX6213" fmla="*/ 343513 w 2656691"/>
              <a:gd name="connsiteY6213" fmla="*/ 1330687 h 3149653"/>
              <a:gd name="connsiteX6214" fmla="*/ 345812 w 2656691"/>
              <a:gd name="connsiteY6214" fmla="*/ 1334132 h 3149653"/>
              <a:gd name="connsiteX6215" fmla="*/ 348110 w 2656691"/>
              <a:gd name="connsiteY6215" fmla="*/ 1335280 h 3149653"/>
              <a:gd name="connsiteX6216" fmla="*/ 344662 w 2656691"/>
              <a:gd name="connsiteY6216" fmla="*/ 1335280 h 3149653"/>
              <a:gd name="connsiteX6217" fmla="*/ 342364 w 2656691"/>
              <a:gd name="connsiteY6217" fmla="*/ 1329539 h 3149653"/>
              <a:gd name="connsiteX6218" fmla="*/ 337768 w 2656691"/>
              <a:gd name="connsiteY6218" fmla="*/ 1328391 h 3149653"/>
              <a:gd name="connsiteX6219" fmla="*/ 338917 w 2656691"/>
              <a:gd name="connsiteY6219" fmla="*/ 1331835 h 3149653"/>
              <a:gd name="connsiteX6220" fmla="*/ 323978 w 2656691"/>
              <a:gd name="connsiteY6220" fmla="*/ 1321502 h 3149653"/>
              <a:gd name="connsiteX6221" fmla="*/ 341215 w 2656691"/>
              <a:gd name="connsiteY6221" fmla="*/ 1327243 h 3149653"/>
              <a:gd name="connsiteX6222" fmla="*/ 341215 w 2656691"/>
              <a:gd name="connsiteY6222" fmla="*/ 1324947 h 3149653"/>
              <a:gd name="connsiteX6223" fmla="*/ 321680 w 2656691"/>
              <a:gd name="connsiteY6223" fmla="*/ 1316910 h 3149653"/>
              <a:gd name="connsiteX6224" fmla="*/ 321680 w 2656691"/>
              <a:gd name="connsiteY6224" fmla="*/ 1314613 h 3149653"/>
              <a:gd name="connsiteX6225" fmla="*/ 319382 w 2656691"/>
              <a:gd name="connsiteY6225" fmla="*/ 1313465 h 3149653"/>
              <a:gd name="connsiteX6226" fmla="*/ 318233 w 2656691"/>
              <a:gd name="connsiteY6226" fmla="*/ 1315761 h 3149653"/>
              <a:gd name="connsiteX6227" fmla="*/ 310189 w 2656691"/>
              <a:gd name="connsiteY6227" fmla="*/ 1308873 h 3149653"/>
              <a:gd name="connsiteX6228" fmla="*/ 292952 w 2656691"/>
              <a:gd name="connsiteY6228" fmla="*/ 1303132 h 3149653"/>
              <a:gd name="connsiteX6229" fmla="*/ 309040 w 2656691"/>
              <a:gd name="connsiteY6229" fmla="*/ 1305428 h 3149653"/>
              <a:gd name="connsiteX6230" fmla="*/ 291803 w 2656691"/>
              <a:gd name="connsiteY6230" fmla="*/ 1297391 h 3149653"/>
              <a:gd name="connsiteX6231" fmla="*/ 289505 w 2656691"/>
              <a:gd name="connsiteY6231" fmla="*/ 1301984 h 3149653"/>
              <a:gd name="connsiteX6232" fmla="*/ 286057 w 2656691"/>
              <a:gd name="connsiteY6232" fmla="*/ 1299688 h 3149653"/>
              <a:gd name="connsiteX6233" fmla="*/ 291803 w 2656691"/>
              <a:gd name="connsiteY6233" fmla="*/ 1296243 h 3149653"/>
              <a:gd name="connsiteX6234" fmla="*/ 283759 w 2656691"/>
              <a:gd name="connsiteY6234" fmla="*/ 1290503 h 3149653"/>
              <a:gd name="connsiteX6235" fmla="*/ 259628 w 2656691"/>
              <a:gd name="connsiteY6235" fmla="*/ 1280169 h 3149653"/>
              <a:gd name="connsiteX6236" fmla="*/ 272268 w 2656691"/>
              <a:gd name="connsiteY6236" fmla="*/ 1281318 h 3149653"/>
              <a:gd name="connsiteX6237" fmla="*/ 256180 w 2656691"/>
              <a:gd name="connsiteY6237" fmla="*/ 1270984 h 3149653"/>
              <a:gd name="connsiteX6238" fmla="*/ 241242 w 2656691"/>
              <a:gd name="connsiteY6238" fmla="*/ 1264095 h 3149653"/>
              <a:gd name="connsiteX6239" fmla="*/ 235496 w 2656691"/>
              <a:gd name="connsiteY6239" fmla="*/ 1265244 h 3149653"/>
              <a:gd name="connsiteX6240" fmla="*/ 233198 w 2656691"/>
              <a:gd name="connsiteY6240" fmla="*/ 1262947 h 3149653"/>
              <a:gd name="connsiteX6241" fmla="*/ 230900 w 2656691"/>
              <a:gd name="connsiteY6241" fmla="*/ 1264095 h 3149653"/>
              <a:gd name="connsiteX6242" fmla="*/ 237794 w 2656691"/>
              <a:gd name="connsiteY6242" fmla="*/ 1262947 h 3149653"/>
              <a:gd name="connsiteX6243" fmla="*/ 237794 w 2656691"/>
              <a:gd name="connsiteY6243" fmla="*/ 1259503 h 3149653"/>
              <a:gd name="connsiteX6244" fmla="*/ 232049 w 2656691"/>
              <a:gd name="connsiteY6244" fmla="*/ 1257207 h 3149653"/>
              <a:gd name="connsiteX6245" fmla="*/ 242391 w 2656691"/>
              <a:gd name="connsiteY6245" fmla="*/ 1259503 h 3149653"/>
              <a:gd name="connsiteX6246" fmla="*/ 242391 w 2656691"/>
              <a:gd name="connsiteY6246" fmla="*/ 1258355 h 3149653"/>
              <a:gd name="connsiteX6247" fmla="*/ 236645 w 2656691"/>
              <a:gd name="connsiteY6247" fmla="*/ 1253762 h 3149653"/>
              <a:gd name="connsiteX6248" fmla="*/ 252733 w 2656691"/>
              <a:gd name="connsiteY6248" fmla="*/ 1261799 h 3149653"/>
              <a:gd name="connsiteX6249" fmla="*/ 252733 w 2656691"/>
              <a:gd name="connsiteY6249" fmla="*/ 1258355 h 3149653"/>
              <a:gd name="connsiteX6250" fmla="*/ 258479 w 2656691"/>
              <a:gd name="connsiteY6250" fmla="*/ 1264095 h 3149653"/>
              <a:gd name="connsiteX6251" fmla="*/ 255031 w 2656691"/>
              <a:gd name="connsiteY6251" fmla="*/ 1264095 h 3149653"/>
              <a:gd name="connsiteX6252" fmla="*/ 265373 w 2656691"/>
              <a:gd name="connsiteY6252" fmla="*/ 1266392 h 3149653"/>
              <a:gd name="connsiteX6253" fmla="*/ 269970 w 2656691"/>
              <a:gd name="connsiteY6253" fmla="*/ 1270984 h 3149653"/>
              <a:gd name="connsiteX6254" fmla="*/ 261926 w 2656691"/>
              <a:gd name="connsiteY6254" fmla="*/ 1267540 h 3149653"/>
              <a:gd name="connsiteX6255" fmla="*/ 268821 w 2656691"/>
              <a:gd name="connsiteY6255" fmla="*/ 1276725 h 3149653"/>
              <a:gd name="connsiteX6256" fmla="*/ 273417 w 2656691"/>
              <a:gd name="connsiteY6256" fmla="*/ 1277873 h 3149653"/>
              <a:gd name="connsiteX6257" fmla="*/ 271119 w 2656691"/>
              <a:gd name="connsiteY6257" fmla="*/ 1274429 h 3149653"/>
              <a:gd name="connsiteX6258" fmla="*/ 273417 w 2656691"/>
              <a:gd name="connsiteY6258" fmla="*/ 1272133 h 3149653"/>
              <a:gd name="connsiteX6259" fmla="*/ 281461 w 2656691"/>
              <a:gd name="connsiteY6259" fmla="*/ 1274429 h 3149653"/>
              <a:gd name="connsiteX6260" fmla="*/ 279163 w 2656691"/>
              <a:gd name="connsiteY6260" fmla="*/ 1270984 h 3149653"/>
              <a:gd name="connsiteX6261" fmla="*/ 291803 w 2656691"/>
              <a:gd name="connsiteY6261" fmla="*/ 1280169 h 3149653"/>
              <a:gd name="connsiteX6262" fmla="*/ 286057 w 2656691"/>
              <a:gd name="connsiteY6262" fmla="*/ 1277873 h 3149653"/>
              <a:gd name="connsiteX6263" fmla="*/ 302145 w 2656691"/>
              <a:gd name="connsiteY6263" fmla="*/ 1289354 h 3149653"/>
              <a:gd name="connsiteX6264" fmla="*/ 302145 w 2656691"/>
              <a:gd name="connsiteY6264" fmla="*/ 1287058 h 3149653"/>
              <a:gd name="connsiteX6265" fmla="*/ 311338 w 2656691"/>
              <a:gd name="connsiteY6265" fmla="*/ 1289354 h 3149653"/>
              <a:gd name="connsiteX6266" fmla="*/ 333171 w 2656691"/>
              <a:gd name="connsiteY6266" fmla="*/ 1301984 h 3149653"/>
              <a:gd name="connsiteX6267" fmla="*/ 327426 w 2656691"/>
              <a:gd name="connsiteY6267" fmla="*/ 1301984 h 3149653"/>
              <a:gd name="connsiteX6268" fmla="*/ 337768 w 2656691"/>
              <a:gd name="connsiteY6268" fmla="*/ 1305428 h 3149653"/>
              <a:gd name="connsiteX6269" fmla="*/ 335470 w 2656691"/>
              <a:gd name="connsiteY6269" fmla="*/ 1308873 h 3149653"/>
              <a:gd name="connsiteX6270" fmla="*/ 340066 w 2656691"/>
              <a:gd name="connsiteY6270" fmla="*/ 1308873 h 3149653"/>
              <a:gd name="connsiteX6271" fmla="*/ 357303 w 2656691"/>
              <a:gd name="connsiteY6271" fmla="*/ 1314613 h 3149653"/>
              <a:gd name="connsiteX6272" fmla="*/ 369943 w 2656691"/>
              <a:gd name="connsiteY6272" fmla="*/ 1319206 h 3149653"/>
              <a:gd name="connsiteX6273" fmla="*/ 365347 w 2656691"/>
              <a:gd name="connsiteY6273" fmla="*/ 1316910 h 3149653"/>
              <a:gd name="connsiteX6274" fmla="*/ 367645 w 2656691"/>
              <a:gd name="connsiteY6274" fmla="*/ 1315761 h 3149653"/>
              <a:gd name="connsiteX6275" fmla="*/ 373390 w 2656691"/>
              <a:gd name="connsiteY6275" fmla="*/ 1322650 h 3149653"/>
              <a:gd name="connsiteX6276" fmla="*/ 365347 w 2656691"/>
              <a:gd name="connsiteY6276" fmla="*/ 1321502 h 3149653"/>
              <a:gd name="connsiteX6277" fmla="*/ 383732 w 2656691"/>
              <a:gd name="connsiteY6277" fmla="*/ 1330687 h 3149653"/>
              <a:gd name="connsiteX6278" fmla="*/ 387180 w 2656691"/>
              <a:gd name="connsiteY6278" fmla="*/ 1336428 h 3149653"/>
              <a:gd name="connsiteX6279" fmla="*/ 397522 w 2656691"/>
              <a:gd name="connsiteY6279" fmla="*/ 1341020 h 3149653"/>
              <a:gd name="connsiteX6280" fmla="*/ 405566 w 2656691"/>
              <a:gd name="connsiteY6280" fmla="*/ 1341020 h 3149653"/>
              <a:gd name="connsiteX6281" fmla="*/ 403267 w 2656691"/>
              <a:gd name="connsiteY6281" fmla="*/ 1345613 h 3149653"/>
              <a:gd name="connsiteX6282" fmla="*/ 414759 w 2656691"/>
              <a:gd name="connsiteY6282" fmla="*/ 1351354 h 3149653"/>
              <a:gd name="connsiteX6283" fmla="*/ 414759 w 2656691"/>
              <a:gd name="connsiteY6283" fmla="*/ 1349057 h 3149653"/>
              <a:gd name="connsiteX6284" fmla="*/ 420504 w 2656691"/>
              <a:gd name="connsiteY6284" fmla="*/ 1354798 h 3149653"/>
              <a:gd name="connsiteX6285" fmla="*/ 440039 w 2656691"/>
              <a:gd name="connsiteY6285" fmla="*/ 1363983 h 3149653"/>
              <a:gd name="connsiteX6286" fmla="*/ 444636 w 2656691"/>
              <a:gd name="connsiteY6286" fmla="*/ 1365131 h 3149653"/>
              <a:gd name="connsiteX6287" fmla="*/ 441188 w 2656691"/>
              <a:gd name="connsiteY6287" fmla="*/ 1367428 h 3149653"/>
              <a:gd name="connsiteX6288" fmla="*/ 458425 w 2656691"/>
              <a:gd name="connsiteY6288" fmla="*/ 1374316 h 3149653"/>
              <a:gd name="connsiteX6289" fmla="*/ 453829 w 2656691"/>
              <a:gd name="connsiteY6289" fmla="*/ 1369724 h 3149653"/>
              <a:gd name="connsiteX6290" fmla="*/ 466469 w 2656691"/>
              <a:gd name="connsiteY6290" fmla="*/ 1377761 h 3149653"/>
              <a:gd name="connsiteX6291" fmla="*/ 461873 w 2656691"/>
              <a:gd name="connsiteY6291" fmla="*/ 1376613 h 3149653"/>
              <a:gd name="connsiteX6292" fmla="*/ 472215 w 2656691"/>
              <a:gd name="connsiteY6292" fmla="*/ 1382353 h 3149653"/>
              <a:gd name="connsiteX6293" fmla="*/ 471066 w 2656691"/>
              <a:gd name="connsiteY6293" fmla="*/ 1378909 h 3149653"/>
              <a:gd name="connsiteX6294" fmla="*/ 474513 w 2656691"/>
              <a:gd name="connsiteY6294" fmla="*/ 1382353 h 3149653"/>
              <a:gd name="connsiteX6295" fmla="*/ 482557 w 2656691"/>
              <a:gd name="connsiteY6295" fmla="*/ 1384650 h 3149653"/>
              <a:gd name="connsiteX6296" fmla="*/ 477960 w 2656691"/>
              <a:gd name="connsiteY6296" fmla="*/ 1378909 h 3149653"/>
              <a:gd name="connsiteX6297" fmla="*/ 472215 w 2656691"/>
              <a:gd name="connsiteY6297" fmla="*/ 1377761 h 3149653"/>
              <a:gd name="connsiteX6298" fmla="*/ 449232 w 2656691"/>
              <a:gd name="connsiteY6298" fmla="*/ 1359391 h 3149653"/>
              <a:gd name="connsiteX6299" fmla="*/ 435443 w 2656691"/>
              <a:gd name="connsiteY6299" fmla="*/ 1352502 h 3149653"/>
              <a:gd name="connsiteX6300" fmla="*/ 412460 w 2656691"/>
              <a:gd name="connsiteY6300" fmla="*/ 1337576 h 3149653"/>
              <a:gd name="connsiteX6301" fmla="*/ 413610 w 2656691"/>
              <a:gd name="connsiteY6301" fmla="*/ 1334132 h 3149653"/>
              <a:gd name="connsiteX6302" fmla="*/ 406715 w 2656691"/>
              <a:gd name="connsiteY6302" fmla="*/ 1330687 h 3149653"/>
              <a:gd name="connsiteX6303" fmla="*/ 406715 w 2656691"/>
              <a:gd name="connsiteY6303" fmla="*/ 1324947 h 3149653"/>
              <a:gd name="connsiteX6304" fmla="*/ 399820 w 2656691"/>
              <a:gd name="connsiteY6304" fmla="*/ 1324947 h 3149653"/>
              <a:gd name="connsiteX6305" fmla="*/ 394075 w 2656691"/>
              <a:gd name="connsiteY6305" fmla="*/ 1318058 h 3149653"/>
              <a:gd name="connsiteX6306" fmla="*/ 388329 w 2656691"/>
              <a:gd name="connsiteY6306" fmla="*/ 1316910 h 3149653"/>
              <a:gd name="connsiteX6307" fmla="*/ 395224 w 2656691"/>
              <a:gd name="connsiteY6307" fmla="*/ 1315761 h 3149653"/>
              <a:gd name="connsiteX6308" fmla="*/ 387180 w 2656691"/>
              <a:gd name="connsiteY6308" fmla="*/ 1310021 h 3149653"/>
              <a:gd name="connsiteX6309" fmla="*/ 381434 w 2656691"/>
              <a:gd name="connsiteY6309" fmla="*/ 1308873 h 3149653"/>
              <a:gd name="connsiteX6310" fmla="*/ 376838 w 2656691"/>
              <a:gd name="connsiteY6310" fmla="*/ 1311169 h 3149653"/>
              <a:gd name="connsiteX6311" fmla="*/ 377987 w 2656691"/>
              <a:gd name="connsiteY6311" fmla="*/ 1307725 h 3149653"/>
              <a:gd name="connsiteX6312" fmla="*/ 365347 w 2656691"/>
              <a:gd name="connsiteY6312" fmla="*/ 1299688 h 3149653"/>
              <a:gd name="connsiteX6313" fmla="*/ 371092 w 2656691"/>
              <a:gd name="connsiteY6313" fmla="*/ 1298539 h 3149653"/>
              <a:gd name="connsiteX6314" fmla="*/ 376838 w 2656691"/>
              <a:gd name="connsiteY6314" fmla="*/ 1299688 h 3149653"/>
              <a:gd name="connsiteX6315" fmla="*/ 384882 w 2656691"/>
              <a:gd name="connsiteY6315" fmla="*/ 1304280 h 3149653"/>
              <a:gd name="connsiteX6316" fmla="*/ 380285 w 2656691"/>
              <a:gd name="connsiteY6316" fmla="*/ 1304280 h 3149653"/>
              <a:gd name="connsiteX6317" fmla="*/ 389478 w 2656691"/>
              <a:gd name="connsiteY6317" fmla="*/ 1307725 h 3149653"/>
              <a:gd name="connsiteX6318" fmla="*/ 402118 w 2656691"/>
              <a:gd name="connsiteY6318" fmla="*/ 1320354 h 3149653"/>
              <a:gd name="connsiteX6319" fmla="*/ 405566 w 2656691"/>
              <a:gd name="connsiteY6319" fmla="*/ 1319206 h 3149653"/>
              <a:gd name="connsiteX6320" fmla="*/ 409013 w 2656691"/>
              <a:gd name="connsiteY6320" fmla="*/ 1321502 h 3149653"/>
              <a:gd name="connsiteX6321" fmla="*/ 407864 w 2656691"/>
              <a:gd name="connsiteY6321" fmla="*/ 1323798 h 3149653"/>
              <a:gd name="connsiteX6322" fmla="*/ 413610 w 2656691"/>
              <a:gd name="connsiteY6322" fmla="*/ 1324947 h 3149653"/>
              <a:gd name="connsiteX6323" fmla="*/ 415908 w 2656691"/>
              <a:gd name="connsiteY6323" fmla="*/ 1329539 h 3149653"/>
              <a:gd name="connsiteX6324" fmla="*/ 427399 w 2656691"/>
              <a:gd name="connsiteY6324" fmla="*/ 1336428 h 3149653"/>
              <a:gd name="connsiteX6325" fmla="*/ 429697 w 2656691"/>
              <a:gd name="connsiteY6325" fmla="*/ 1335280 h 3149653"/>
              <a:gd name="connsiteX6326" fmla="*/ 434294 w 2656691"/>
              <a:gd name="connsiteY6326" fmla="*/ 1336428 h 3149653"/>
              <a:gd name="connsiteX6327" fmla="*/ 440039 w 2656691"/>
              <a:gd name="connsiteY6327" fmla="*/ 1341020 h 3149653"/>
              <a:gd name="connsiteX6328" fmla="*/ 460723 w 2656691"/>
              <a:gd name="connsiteY6328" fmla="*/ 1355946 h 3149653"/>
              <a:gd name="connsiteX6329" fmla="*/ 468767 w 2656691"/>
              <a:gd name="connsiteY6329" fmla="*/ 1353650 h 3149653"/>
              <a:gd name="connsiteX6330" fmla="*/ 463022 w 2656691"/>
              <a:gd name="connsiteY6330" fmla="*/ 1353650 h 3149653"/>
              <a:gd name="connsiteX6331" fmla="*/ 464171 w 2656691"/>
              <a:gd name="connsiteY6331" fmla="*/ 1350205 h 3149653"/>
              <a:gd name="connsiteX6332" fmla="*/ 430846 w 2656691"/>
              <a:gd name="connsiteY6332" fmla="*/ 1327243 h 3149653"/>
              <a:gd name="connsiteX6333" fmla="*/ 437741 w 2656691"/>
              <a:gd name="connsiteY6333" fmla="*/ 1329539 h 3149653"/>
              <a:gd name="connsiteX6334" fmla="*/ 440039 w 2656691"/>
              <a:gd name="connsiteY6334" fmla="*/ 1326095 h 3149653"/>
              <a:gd name="connsiteX6335" fmla="*/ 440039 w 2656691"/>
              <a:gd name="connsiteY6335" fmla="*/ 1328391 h 3149653"/>
              <a:gd name="connsiteX6336" fmla="*/ 450381 w 2656691"/>
              <a:gd name="connsiteY6336" fmla="*/ 1331835 h 3149653"/>
              <a:gd name="connsiteX6337" fmla="*/ 445785 w 2656691"/>
              <a:gd name="connsiteY6337" fmla="*/ 1332984 h 3149653"/>
              <a:gd name="connsiteX6338" fmla="*/ 442338 w 2656691"/>
              <a:gd name="connsiteY6338" fmla="*/ 1329539 h 3149653"/>
              <a:gd name="connsiteX6339" fmla="*/ 440039 w 2656691"/>
              <a:gd name="connsiteY6339" fmla="*/ 1332984 h 3149653"/>
              <a:gd name="connsiteX6340" fmla="*/ 449232 w 2656691"/>
              <a:gd name="connsiteY6340" fmla="*/ 1336428 h 3149653"/>
              <a:gd name="connsiteX6341" fmla="*/ 454978 w 2656691"/>
              <a:gd name="connsiteY6341" fmla="*/ 1335280 h 3149653"/>
              <a:gd name="connsiteX6342" fmla="*/ 482557 w 2656691"/>
              <a:gd name="connsiteY6342" fmla="*/ 1353650 h 3149653"/>
              <a:gd name="connsiteX6343" fmla="*/ 486004 w 2656691"/>
              <a:gd name="connsiteY6343" fmla="*/ 1351354 h 3149653"/>
              <a:gd name="connsiteX6344" fmla="*/ 494048 w 2656691"/>
              <a:gd name="connsiteY6344" fmla="*/ 1360539 h 3149653"/>
              <a:gd name="connsiteX6345" fmla="*/ 487153 w 2656691"/>
              <a:gd name="connsiteY6345" fmla="*/ 1358243 h 3149653"/>
              <a:gd name="connsiteX6346" fmla="*/ 488302 w 2656691"/>
              <a:gd name="connsiteY6346" fmla="*/ 1357094 h 3149653"/>
              <a:gd name="connsiteX6347" fmla="*/ 480259 w 2656691"/>
              <a:gd name="connsiteY6347" fmla="*/ 1357094 h 3149653"/>
              <a:gd name="connsiteX6348" fmla="*/ 497495 w 2656691"/>
              <a:gd name="connsiteY6348" fmla="*/ 1361687 h 3149653"/>
              <a:gd name="connsiteX6349" fmla="*/ 505539 w 2656691"/>
              <a:gd name="connsiteY6349" fmla="*/ 1367428 h 3149653"/>
              <a:gd name="connsiteX6350" fmla="*/ 498644 w 2656691"/>
              <a:gd name="connsiteY6350" fmla="*/ 1367428 h 3149653"/>
              <a:gd name="connsiteX6351" fmla="*/ 507837 w 2656691"/>
              <a:gd name="connsiteY6351" fmla="*/ 1372020 h 3149653"/>
              <a:gd name="connsiteX6352" fmla="*/ 521627 w 2656691"/>
              <a:gd name="connsiteY6352" fmla="*/ 1374316 h 3149653"/>
              <a:gd name="connsiteX6353" fmla="*/ 519329 w 2656691"/>
              <a:gd name="connsiteY6353" fmla="*/ 1376613 h 3149653"/>
              <a:gd name="connsiteX6354" fmla="*/ 526223 w 2656691"/>
              <a:gd name="connsiteY6354" fmla="*/ 1378909 h 3149653"/>
              <a:gd name="connsiteX6355" fmla="*/ 529671 w 2656691"/>
              <a:gd name="connsiteY6355" fmla="*/ 1384650 h 3149653"/>
              <a:gd name="connsiteX6356" fmla="*/ 537714 w 2656691"/>
              <a:gd name="connsiteY6356" fmla="*/ 1384650 h 3149653"/>
              <a:gd name="connsiteX6357" fmla="*/ 540013 w 2656691"/>
              <a:gd name="connsiteY6357" fmla="*/ 1389242 h 3149653"/>
              <a:gd name="connsiteX6358" fmla="*/ 546907 w 2656691"/>
              <a:gd name="connsiteY6358" fmla="*/ 1391538 h 3149653"/>
              <a:gd name="connsiteX6359" fmla="*/ 544609 w 2656691"/>
              <a:gd name="connsiteY6359" fmla="*/ 1392687 h 3149653"/>
              <a:gd name="connsiteX6360" fmla="*/ 549206 w 2656691"/>
              <a:gd name="connsiteY6360" fmla="*/ 1392687 h 3149653"/>
              <a:gd name="connsiteX6361" fmla="*/ 551504 w 2656691"/>
              <a:gd name="connsiteY6361" fmla="*/ 1396131 h 3149653"/>
              <a:gd name="connsiteX6362" fmla="*/ 546907 w 2656691"/>
              <a:gd name="connsiteY6362" fmla="*/ 1396131 h 3149653"/>
              <a:gd name="connsiteX6363" fmla="*/ 556100 w 2656691"/>
              <a:gd name="connsiteY6363" fmla="*/ 1397279 h 3149653"/>
              <a:gd name="connsiteX6364" fmla="*/ 562995 w 2656691"/>
              <a:gd name="connsiteY6364" fmla="*/ 1403020 h 3149653"/>
              <a:gd name="connsiteX6365" fmla="*/ 564144 w 2656691"/>
              <a:gd name="connsiteY6365" fmla="*/ 1406464 h 3149653"/>
              <a:gd name="connsiteX6366" fmla="*/ 588276 w 2656691"/>
              <a:gd name="connsiteY6366" fmla="*/ 1420242 h 3149653"/>
              <a:gd name="connsiteX6367" fmla="*/ 588276 w 2656691"/>
              <a:gd name="connsiteY6367" fmla="*/ 1424834 h 3149653"/>
              <a:gd name="connsiteX6368" fmla="*/ 599767 w 2656691"/>
              <a:gd name="connsiteY6368" fmla="*/ 1430575 h 3149653"/>
              <a:gd name="connsiteX6369" fmla="*/ 607811 w 2656691"/>
              <a:gd name="connsiteY6369" fmla="*/ 1434019 h 3149653"/>
              <a:gd name="connsiteX6370" fmla="*/ 608960 w 2656691"/>
              <a:gd name="connsiteY6370" fmla="*/ 1436316 h 3149653"/>
              <a:gd name="connsiteX6371" fmla="*/ 617004 w 2656691"/>
              <a:gd name="connsiteY6371" fmla="*/ 1438612 h 3149653"/>
              <a:gd name="connsiteX6372" fmla="*/ 622749 w 2656691"/>
              <a:gd name="connsiteY6372" fmla="*/ 1444353 h 3149653"/>
              <a:gd name="connsiteX6373" fmla="*/ 636539 w 2656691"/>
              <a:gd name="connsiteY6373" fmla="*/ 1446649 h 3149653"/>
              <a:gd name="connsiteX6374" fmla="*/ 650328 w 2656691"/>
              <a:gd name="connsiteY6374" fmla="*/ 1460426 h 3149653"/>
              <a:gd name="connsiteX6375" fmla="*/ 657223 w 2656691"/>
              <a:gd name="connsiteY6375" fmla="*/ 1465019 h 3149653"/>
              <a:gd name="connsiteX6376" fmla="*/ 652626 w 2656691"/>
              <a:gd name="connsiteY6376" fmla="*/ 1465019 h 3149653"/>
              <a:gd name="connsiteX6377" fmla="*/ 659234 w 2656691"/>
              <a:gd name="connsiteY6377" fmla="*/ 1469324 h 3149653"/>
              <a:gd name="connsiteX6378" fmla="*/ 663977 w 2656691"/>
              <a:gd name="connsiteY6378" fmla="*/ 1468488 h 3149653"/>
              <a:gd name="connsiteX6379" fmla="*/ 666560 w 2656691"/>
              <a:gd name="connsiteY6379" fmla="*/ 1470616 h 3149653"/>
              <a:gd name="connsiteX6380" fmla="*/ 672161 w 2656691"/>
              <a:gd name="connsiteY6380" fmla="*/ 1476500 h 3149653"/>
              <a:gd name="connsiteX6381" fmla="*/ 675609 w 2656691"/>
              <a:gd name="connsiteY6381" fmla="*/ 1475352 h 3149653"/>
              <a:gd name="connsiteX6382" fmla="*/ 681354 w 2656691"/>
              <a:gd name="connsiteY6382" fmla="*/ 1479945 h 3149653"/>
              <a:gd name="connsiteX6383" fmla="*/ 680205 w 2656691"/>
              <a:gd name="connsiteY6383" fmla="*/ 1475352 h 3149653"/>
              <a:gd name="connsiteX6384" fmla="*/ 672161 w 2656691"/>
              <a:gd name="connsiteY6384" fmla="*/ 1468463 h 3149653"/>
              <a:gd name="connsiteX6385" fmla="*/ 680205 w 2656691"/>
              <a:gd name="connsiteY6385" fmla="*/ 1473056 h 3149653"/>
              <a:gd name="connsiteX6386" fmla="*/ 685951 w 2656691"/>
              <a:gd name="connsiteY6386" fmla="*/ 1481093 h 3149653"/>
              <a:gd name="connsiteX6387" fmla="*/ 690547 w 2656691"/>
              <a:gd name="connsiteY6387" fmla="*/ 1479945 h 3149653"/>
              <a:gd name="connsiteX6388" fmla="*/ 691697 w 2656691"/>
              <a:gd name="connsiteY6388" fmla="*/ 1482241 h 3149653"/>
              <a:gd name="connsiteX6389" fmla="*/ 692846 w 2656691"/>
              <a:gd name="connsiteY6389" fmla="*/ 1483389 h 3149653"/>
              <a:gd name="connsiteX6390" fmla="*/ 687100 w 2656691"/>
              <a:gd name="connsiteY6390" fmla="*/ 1484537 h 3149653"/>
              <a:gd name="connsiteX6391" fmla="*/ 685951 w 2656691"/>
              <a:gd name="connsiteY6391" fmla="*/ 1486833 h 3149653"/>
              <a:gd name="connsiteX6392" fmla="*/ 695144 w 2656691"/>
              <a:gd name="connsiteY6392" fmla="*/ 1490278 h 3149653"/>
              <a:gd name="connsiteX6393" fmla="*/ 710082 w 2656691"/>
              <a:gd name="connsiteY6393" fmla="*/ 1497167 h 3149653"/>
              <a:gd name="connsiteX6394" fmla="*/ 706635 w 2656691"/>
              <a:gd name="connsiteY6394" fmla="*/ 1502907 h 3149653"/>
              <a:gd name="connsiteX6395" fmla="*/ 714679 w 2656691"/>
              <a:gd name="connsiteY6395" fmla="*/ 1501759 h 3149653"/>
              <a:gd name="connsiteX6396" fmla="*/ 723872 w 2656691"/>
              <a:gd name="connsiteY6396" fmla="*/ 1507500 h 3149653"/>
              <a:gd name="connsiteX6397" fmla="*/ 722723 w 2656691"/>
              <a:gd name="connsiteY6397" fmla="*/ 1512092 h 3149653"/>
              <a:gd name="connsiteX6398" fmla="*/ 729617 w 2656691"/>
              <a:gd name="connsiteY6398" fmla="*/ 1513240 h 3149653"/>
              <a:gd name="connsiteX6399" fmla="*/ 735363 w 2656691"/>
              <a:gd name="connsiteY6399" fmla="*/ 1521277 h 3149653"/>
              <a:gd name="connsiteX6400" fmla="*/ 737661 w 2656691"/>
              <a:gd name="connsiteY6400" fmla="*/ 1521277 h 3149653"/>
              <a:gd name="connsiteX6401" fmla="*/ 752600 w 2656691"/>
              <a:gd name="connsiteY6401" fmla="*/ 1529314 h 3149653"/>
              <a:gd name="connsiteX6402" fmla="*/ 760644 w 2656691"/>
              <a:gd name="connsiteY6402" fmla="*/ 1533907 h 3149653"/>
              <a:gd name="connsiteX6403" fmla="*/ 770986 w 2656691"/>
              <a:gd name="connsiteY6403" fmla="*/ 1544240 h 3149653"/>
              <a:gd name="connsiteX6404" fmla="*/ 774433 w 2656691"/>
              <a:gd name="connsiteY6404" fmla="*/ 1545388 h 3149653"/>
              <a:gd name="connsiteX6405" fmla="*/ 774433 w 2656691"/>
              <a:gd name="connsiteY6405" fmla="*/ 1543092 h 3149653"/>
              <a:gd name="connsiteX6406" fmla="*/ 782477 w 2656691"/>
              <a:gd name="connsiteY6406" fmla="*/ 1546536 h 3149653"/>
              <a:gd name="connsiteX6407" fmla="*/ 776731 w 2656691"/>
              <a:gd name="connsiteY6407" fmla="*/ 1546536 h 3149653"/>
              <a:gd name="connsiteX6408" fmla="*/ 790521 w 2656691"/>
              <a:gd name="connsiteY6408" fmla="*/ 1560314 h 3149653"/>
              <a:gd name="connsiteX6409" fmla="*/ 796266 w 2656691"/>
              <a:gd name="connsiteY6409" fmla="*/ 1559166 h 3149653"/>
              <a:gd name="connsiteX6410" fmla="*/ 788223 w 2656691"/>
              <a:gd name="connsiteY6410" fmla="*/ 1555721 h 3149653"/>
              <a:gd name="connsiteX6411" fmla="*/ 792819 w 2656691"/>
              <a:gd name="connsiteY6411" fmla="*/ 1552277 h 3149653"/>
              <a:gd name="connsiteX6412" fmla="*/ 799714 w 2656691"/>
              <a:gd name="connsiteY6412" fmla="*/ 1560314 h 3149653"/>
              <a:gd name="connsiteX6413" fmla="*/ 796266 w 2656691"/>
              <a:gd name="connsiteY6413" fmla="*/ 1563758 h 3149653"/>
              <a:gd name="connsiteX6414" fmla="*/ 802012 w 2656691"/>
              <a:gd name="connsiteY6414" fmla="*/ 1564907 h 3149653"/>
              <a:gd name="connsiteX6415" fmla="*/ 799714 w 2656691"/>
              <a:gd name="connsiteY6415" fmla="*/ 1566055 h 3149653"/>
              <a:gd name="connsiteX6416" fmla="*/ 810056 w 2656691"/>
              <a:gd name="connsiteY6416" fmla="*/ 1571795 h 3149653"/>
              <a:gd name="connsiteX6417" fmla="*/ 824994 w 2656691"/>
              <a:gd name="connsiteY6417" fmla="*/ 1586721 h 3149653"/>
              <a:gd name="connsiteX6418" fmla="*/ 827293 w 2656691"/>
              <a:gd name="connsiteY6418" fmla="*/ 1584425 h 3149653"/>
              <a:gd name="connsiteX6419" fmla="*/ 833038 w 2656691"/>
              <a:gd name="connsiteY6419" fmla="*/ 1587869 h 3149653"/>
              <a:gd name="connsiteX6420" fmla="*/ 844529 w 2656691"/>
              <a:gd name="connsiteY6420" fmla="*/ 1597054 h 3149653"/>
              <a:gd name="connsiteX6421" fmla="*/ 844529 w 2656691"/>
              <a:gd name="connsiteY6421" fmla="*/ 1600499 h 3149653"/>
              <a:gd name="connsiteX6422" fmla="*/ 837635 w 2656691"/>
              <a:gd name="connsiteY6422" fmla="*/ 1597054 h 3149653"/>
              <a:gd name="connsiteX6423" fmla="*/ 849126 w 2656691"/>
              <a:gd name="connsiteY6423" fmla="*/ 1607387 h 3149653"/>
              <a:gd name="connsiteX6424" fmla="*/ 844529 w 2656691"/>
              <a:gd name="connsiteY6424" fmla="*/ 1601647 h 3149653"/>
              <a:gd name="connsiteX6425" fmla="*/ 865214 w 2656691"/>
              <a:gd name="connsiteY6425" fmla="*/ 1614276 h 3149653"/>
              <a:gd name="connsiteX6426" fmla="*/ 865214 w 2656691"/>
              <a:gd name="connsiteY6426" fmla="*/ 1611980 h 3149653"/>
              <a:gd name="connsiteX6427" fmla="*/ 870959 w 2656691"/>
              <a:gd name="connsiteY6427" fmla="*/ 1611980 h 3149653"/>
              <a:gd name="connsiteX6428" fmla="*/ 869810 w 2656691"/>
              <a:gd name="connsiteY6428" fmla="*/ 1617721 h 3149653"/>
              <a:gd name="connsiteX6429" fmla="*/ 879003 w 2656691"/>
              <a:gd name="connsiteY6429" fmla="*/ 1624609 h 3149653"/>
              <a:gd name="connsiteX6430" fmla="*/ 874407 w 2656691"/>
              <a:gd name="connsiteY6430" fmla="*/ 1617721 h 3149653"/>
              <a:gd name="connsiteX6431" fmla="*/ 882450 w 2656691"/>
              <a:gd name="connsiteY6431" fmla="*/ 1621165 h 3149653"/>
              <a:gd name="connsiteX6432" fmla="*/ 881301 w 2656691"/>
              <a:gd name="connsiteY6432" fmla="*/ 1629202 h 3149653"/>
              <a:gd name="connsiteX6433" fmla="*/ 898538 w 2656691"/>
              <a:gd name="connsiteY6433" fmla="*/ 1634943 h 3149653"/>
              <a:gd name="connsiteX6434" fmla="*/ 888196 w 2656691"/>
              <a:gd name="connsiteY6434" fmla="*/ 1629202 h 3149653"/>
              <a:gd name="connsiteX6435" fmla="*/ 892792 w 2656691"/>
              <a:gd name="connsiteY6435" fmla="*/ 1629202 h 3149653"/>
              <a:gd name="connsiteX6436" fmla="*/ 910029 w 2656691"/>
              <a:gd name="connsiteY6436" fmla="*/ 1642980 h 3149653"/>
              <a:gd name="connsiteX6437" fmla="*/ 906582 w 2656691"/>
              <a:gd name="connsiteY6437" fmla="*/ 1640683 h 3149653"/>
              <a:gd name="connsiteX6438" fmla="*/ 906582 w 2656691"/>
              <a:gd name="connsiteY6438" fmla="*/ 1644128 h 3149653"/>
              <a:gd name="connsiteX6439" fmla="*/ 905433 w 2656691"/>
              <a:gd name="connsiteY6439" fmla="*/ 1640683 h 3149653"/>
              <a:gd name="connsiteX6440" fmla="*/ 903135 w 2656691"/>
              <a:gd name="connsiteY6440" fmla="*/ 1642980 h 3149653"/>
              <a:gd name="connsiteX6441" fmla="*/ 893942 w 2656691"/>
              <a:gd name="connsiteY6441" fmla="*/ 1639535 h 3149653"/>
              <a:gd name="connsiteX6442" fmla="*/ 899687 w 2656691"/>
              <a:gd name="connsiteY6442" fmla="*/ 1645276 h 3149653"/>
              <a:gd name="connsiteX6443" fmla="*/ 906582 w 2656691"/>
              <a:gd name="connsiteY6443" fmla="*/ 1647572 h 3149653"/>
              <a:gd name="connsiteX6444" fmla="*/ 904284 w 2656691"/>
              <a:gd name="connsiteY6444" fmla="*/ 1649868 h 3149653"/>
              <a:gd name="connsiteX6445" fmla="*/ 910029 w 2656691"/>
              <a:gd name="connsiteY6445" fmla="*/ 1651017 h 3149653"/>
              <a:gd name="connsiteX6446" fmla="*/ 906582 w 2656691"/>
              <a:gd name="connsiteY6446" fmla="*/ 1645276 h 3149653"/>
              <a:gd name="connsiteX6447" fmla="*/ 913477 w 2656691"/>
              <a:gd name="connsiteY6447" fmla="*/ 1651017 h 3149653"/>
              <a:gd name="connsiteX6448" fmla="*/ 918073 w 2656691"/>
              <a:gd name="connsiteY6448" fmla="*/ 1651017 h 3149653"/>
              <a:gd name="connsiteX6449" fmla="*/ 912328 w 2656691"/>
              <a:gd name="connsiteY6449" fmla="*/ 1645276 h 3149653"/>
              <a:gd name="connsiteX6450" fmla="*/ 918073 w 2656691"/>
              <a:gd name="connsiteY6450" fmla="*/ 1647572 h 3149653"/>
              <a:gd name="connsiteX6451" fmla="*/ 907731 w 2656691"/>
              <a:gd name="connsiteY6451" fmla="*/ 1639535 h 3149653"/>
              <a:gd name="connsiteX6452" fmla="*/ 911178 w 2656691"/>
              <a:gd name="connsiteY6452" fmla="*/ 1638387 h 3149653"/>
              <a:gd name="connsiteX6453" fmla="*/ 905433 w 2656691"/>
              <a:gd name="connsiteY6453" fmla="*/ 1638387 h 3149653"/>
              <a:gd name="connsiteX6454" fmla="*/ 896240 w 2656691"/>
              <a:gd name="connsiteY6454" fmla="*/ 1630350 h 3149653"/>
              <a:gd name="connsiteX6455" fmla="*/ 892792 w 2656691"/>
              <a:gd name="connsiteY6455" fmla="*/ 1628054 h 3149653"/>
              <a:gd name="connsiteX6456" fmla="*/ 892792 w 2656691"/>
              <a:gd name="connsiteY6456" fmla="*/ 1625758 h 3149653"/>
              <a:gd name="connsiteX6457" fmla="*/ 888196 w 2656691"/>
              <a:gd name="connsiteY6457" fmla="*/ 1623461 h 3149653"/>
              <a:gd name="connsiteX6458" fmla="*/ 877854 w 2656691"/>
              <a:gd name="connsiteY6458" fmla="*/ 1615424 h 3149653"/>
              <a:gd name="connsiteX6459" fmla="*/ 877854 w 2656691"/>
              <a:gd name="connsiteY6459" fmla="*/ 1611980 h 3149653"/>
              <a:gd name="connsiteX6460" fmla="*/ 859468 w 2656691"/>
              <a:gd name="connsiteY6460" fmla="*/ 1600499 h 3149653"/>
              <a:gd name="connsiteX6461" fmla="*/ 852573 w 2656691"/>
              <a:gd name="connsiteY6461" fmla="*/ 1595906 h 3149653"/>
              <a:gd name="connsiteX6462" fmla="*/ 851424 w 2656691"/>
              <a:gd name="connsiteY6462" fmla="*/ 1591314 h 3149653"/>
              <a:gd name="connsiteX6463" fmla="*/ 836486 w 2656691"/>
              <a:gd name="connsiteY6463" fmla="*/ 1578684 h 3149653"/>
              <a:gd name="connsiteX6464" fmla="*/ 834187 w 2656691"/>
              <a:gd name="connsiteY6464" fmla="*/ 1580980 h 3149653"/>
              <a:gd name="connsiteX6465" fmla="*/ 826144 w 2656691"/>
              <a:gd name="connsiteY6465" fmla="*/ 1572943 h 3149653"/>
              <a:gd name="connsiteX6466" fmla="*/ 829591 w 2656691"/>
              <a:gd name="connsiteY6466" fmla="*/ 1571795 h 3149653"/>
              <a:gd name="connsiteX6467" fmla="*/ 804310 w 2656691"/>
              <a:gd name="connsiteY6467" fmla="*/ 1555721 h 3149653"/>
              <a:gd name="connsiteX6468" fmla="*/ 802012 w 2656691"/>
              <a:gd name="connsiteY6468" fmla="*/ 1558018 h 3149653"/>
              <a:gd name="connsiteX6469" fmla="*/ 793968 w 2656691"/>
              <a:gd name="connsiteY6469" fmla="*/ 1552277 h 3149653"/>
              <a:gd name="connsiteX6470" fmla="*/ 799714 w 2656691"/>
              <a:gd name="connsiteY6470" fmla="*/ 1551129 h 3149653"/>
              <a:gd name="connsiteX6471" fmla="*/ 759495 w 2656691"/>
              <a:gd name="connsiteY6471" fmla="*/ 1520129 h 3149653"/>
              <a:gd name="connsiteX6472" fmla="*/ 765240 w 2656691"/>
              <a:gd name="connsiteY6472" fmla="*/ 1523574 h 3149653"/>
              <a:gd name="connsiteX6473" fmla="*/ 764091 w 2656691"/>
              <a:gd name="connsiteY6473" fmla="*/ 1518981 h 3149653"/>
              <a:gd name="connsiteX6474" fmla="*/ 757196 w 2656691"/>
              <a:gd name="connsiteY6474" fmla="*/ 1513240 h 3149653"/>
              <a:gd name="connsiteX6475" fmla="*/ 751451 w 2656691"/>
              <a:gd name="connsiteY6475" fmla="*/ 1513240 h 3149653"/>
              <a:gd name="connsiteX6476" fmla="*/ 746854 w 2656691"/>
              <a:gd name="connsiteY6476" fmla="*/ 1506352 h 3149653"/>
              <a:gd name="connsiteX6477" fmla="*/ 744556 w 2656691"/>
              <a:gd name="connsiteY6477" fmla="*/ 1508648 h 3149653"/>
              <a:gd name="connsiteX6478" fmla="*/ 735363 w 2656691"/>
              <a:gd name="connsiteY6478" fmla="*/ 1501759 h 3149653"/>
              <a:gd name="connsiteX6479" fmla="*/ 742258 w 2656691"/>
              <a:gd name="connsiteY6479" fmla="*/ 1504056 h 3149653"/>
              <a:gd name="connsiteX6480" fmla="*/ 741109 w 2656691"/>
              <a:gd name="connsiteY6480" fmla="*/ 1497167 h 3149653"/>
              <a:gd name="connsiteX6481" fmla="*/ 736512 w 2656691"/>
              <a:gd name="connsiteY6481" fmla="*/ 1498315 h 3149653"/>
              <a:gd name="connsiteX6482" fmla="*/ 720425 w 2656691"/>
              <a:gd name="connsiteY6482" fmla="*/ 1485685 h 3149653"/>
              <a:gd name="connsiteX6483" fmla="*/ 711232 w 2656691"/>
              <a:gd name="connsiteY6483" fmla="*/ 1484537 h 3149653"/>
              <a:gd name="connsiteX6484" fmla="*/ 712381 w 2656691"/>
              <a:gd name="connsiteY6484" fmla="*/ 1481093 h 3149653"/>
              <a:gd name="connsiteX6485" fmla="*/ 702039 w 2656691"/>
              <a:gd name="connsiteY6485" fmla="*/ 1477648 h 3149653"/>
              <a:gd name="connsiteX6486" fmla="*/ 703188 w 2656691"/>
              <a:gd name="connsiteY6486" fmla="*/ 1481093 h 3149653"/>
              <a:gd name="connsiteX6487" fmla="*/ 697442 w 2656691"/>
              <a:gd name="connsiteY6487" fmla="*/ 1479945 h 3149653"/>
              <a:gd name="connsiteX6488" fmla="*/ 690547 w 2656691"/>
              <a:gd name="connsiteY6488" fmla="*/ 1474204 h 3149653"/>
              <a:gd name="connsiteX6489" fmla="*/ 696293 w 2656691"/>
              <a:gd name="connsiteY6489" fmla="*/ 1476500 h 3149653"/>
              <a:gd name="connsiteX6490" fmla="*/ 698591 w 2656691"/>
              <a:gd name="connsiteY6490" fmla="*/ 1475352 h 3149653"/>
              <a:gd name="connsiteX6491" fmla="*/ 692846 w 2656691"/>
              <a:gd name="connsiteY6491" fmla="*/ 1468463 h 3149653"/>
              <a:gd name="connsiteX6492" fmla="*/ 696293 w 2656691"/>
              <a:gd name="connsiteY6492" fmla="*/ 1469611 h 3149653"/>
              <a:gd name="connsiteX6493" fmla="*/ 680205 w 2656691"/>
              <a:gd name="connsiteY6493" fmla="*/ 1461574 h 3149653"/>
              <a:gd name="connsiteX6494" fmla="*/ 683653 w 2656691"/>
              <a:gd name="connsiteY6494" fmla="*/ 1459278 h 3149653"/>
              <a:gd name="connsiteX6495" fmla="*/ 671012 w 2656691"/>
              <a:gd name="connsiteY6495" fmla="*/ 1454686 h 3149653"/>
              <a:gd name="connsiteX6496" fmla="*/ 674460 w 2656691"/>
              <a:gd name="connsiteY6496" fmla="*/ 1455834 h 3149653"/>
              <a:gd name="connsiteX6497" fmla="*/ 662969 w 2656691"/>
              <a:gd name="connsiteY6497" fmla="*/ 1448945 h 3149653"/>
              <a:gd name="connsiteX6498" fmla="*/ 661819 w 2656691"/>
              <a:gd name="connsiteY6498" fmla="*/ 1444353 h 3149653"/>
              <a:gd name="connsiteX6499" fmla="*/ 656074 w 2656691"/>
              <a:gd name="connsiteY6499" fmla="*/ 1443204 h 3149653"/>
              <a:gd name="connsiteX6500" fmla="*/ 652626 w 2656691"/>
              <a:gd name="connsiteY6500" fmla="*/ 1439760 h 3149653"/>
              <a:gd name="connsiteX6501" fmla="*/ 653776 w 2656691"/>
              <a:gd name="connsiteY6501" fmla="*/ 1438612 h 3149653"/>
              <a:gd name="connsiteX6502" fmla="*/ 630793 w 2656691"/>
              <a:gd name="connsiteY6502" fmla="*/ 1425982 h 3149653"/>
              <a:gd name="connsiteX6503" fmla="*/ 635390 w 2656691"/>
              <a:gd name="connsiteY6503" fmla="*/ 1422538 h 3149653"/>
              <a:gd name="connsiteX6504" fmla="*/ 627346 w 2656691"/>
              <a:gd name="connsiteY6504" fmla="*/ 1419094 h 3149653"/>
              <a:gd name="connsiteX6505" fmla="*/ 630793 w 2656691"/>
              <a:gd name="connsiteY6505" fmla="*/ 1423686 h 3149653"/>
              <a:gd name="connsiteX6506" fmla="*/ 622749 w 2656691"/>
              <a:gd name="connsiteY6506" fmla="*/ 1414501 h 3149653"/>
              <a:gd name="connsiteX6507" fmla="*/ 621600 w 2656691"/>
              <a:gd name="connsiteY6507" fmla="*/ 1417946 h 3149653"/>
              <a:gd name="connsiteX6508" fmla="*/ 596320 w 2656691"/>
              <a:gd name="connsiteY6508" fmla="*/ 1403020 h 3149653"/>
              <a:gd name="connsiteX6509" fmla="*/ 600916 w 2656691"/>
              <a:gd name="connsiteY6509" fmla="*/ 1405316 h 3149653"/>
              <a:gd name="connsiteX6510" fmla="*/ 600916 w 2656691"/>
              <a:gd name="connsiteY6510" fmla="*/ 1401872 h 3149653"/>
              <a:gd name="connsiteX6511" fmla="*/ 573337 w 2656691"/>
              <a:gd name="connsiteY6511" fmla="*/ 1384650 h 3149653"/>
              <a:gd name="connsiteX6512" fmla="*/ 575635 w 2656691"/>
              <a:gd name="connsiteY6512" fmla="*/ 1382353 h 3149653"/>
              <a:gd name="connsiteX6513" fmla="*/ 565293 w 2656691"/>
              <a:gd name="connsiteY6513" fmla="*/ 1380057 h 3149653"/>
              <a:gd name="connsiteX6514" fmla="*/ 566442 w 2656691"/>
              <a:gd name="connsiteY6514" fmla="*/ 1378909 h 3149653"/>
              <a:gd name="connsiteX6515" fmla="*/ 544609 w 2656691"/>
              <a:gd name="connsiteY6515" fmla="*/ 1366279 h 3149653"/>
              <a:gd name="connsiteX6516" fmla="*/ 546907 w 2656691"/>
              <a:gd name="connsiteY6516" fmla="*/ 1365131 h 3149653"/>
              <a:gd name="connsiteX6517" fmla="*/ 528522 w 2656691"/>
              <a:gd name="connsiteY6517" fmla="*/ 1352502 h 3149653"/>
              <a:gd name="connsiteX6518" fmla="*/ 531969 w 2656691"/>
              <a:gd name="connsiteY6518" fmla="*/ 1350205 h 3149653"/>
              <a:gd name="connsiteX6519" fmla="*/ 526223 w 2656691"/>
              <a:gd name="connsiteY6519" fmla="*/ 1346761 h 3149653"/>
              <a:gd name="connsiteX6520" fmla="*/ 521627 w 2656691"/>
              <a:gd name="connsiteY6520" fmla="*/ 1347909 h 3149653"/>
              <a:gd name="connsiteX6521" fmla="*/ 517030 w 2656691"/>
              <a:gd name="connsiteY6521" fmla="*/ 1344465 h 3149653"/>
              <a:gd name="connsiteX6522" fmla="*/ 517030 w 2656691"/>
              <a:gd name="connsiteY6522" fmla="*/ 1346761 h 3149653"/>
              <a:gd name="connsiteX6523" fmla="*/ 508987 w 2656691"/>
              <a:gd name="connsiteY6523" fmla="*/ 1338724 h 3149653"/>
              <a:gd name="connsiteX6524" fmla="*/ 508987 w 2656691"/>
              <a:gd name="connsiteY6524" fmla="*/ 1342169 h 3149653"/>
              <a:gd name="connsiteX6525" fmla="*/ 497495 w 2656691"/>
              <a:gd name="connsiteY6525" fmla="*/ 1327243 h 3149653"/>
              <a:gd name="connsiteX6526" fmla="*/ 486004 w 2656691"/>
              <a:gd name="connsiteY6526" fmla="*/ 1321502 h 3149653"/>
              <a:gd name="connsiteX6527" fmla="*/ 488302 w 2656691"/>
              <a:gd name="connsiteY6527" fmla="*/ 1320354 h 3149653"/>
              <a:gd name="connsiteX6528" fmla="*/ 480259 w 2656691"/>
              <a:gd name="connsiteY6528" fmla="*/ 1314613 h 3149653"/>
              <a:gd name="connsiteX6529" fmla="*/ 476811 w 2656691"/>
              <a:gd name="connsiteY6529" fmla="*/ 1319206 h 3149653"/>
              <a:gd name="connsiteX6530" fmla="*/ 466469 w 2656691"/>
              <a:gd name="connsiteY6530" fmla="*/ 1312317 h 3149653"/>
              <a:gd name="connsiteX6531" fmla="*/ 431995 w 2656691"/>
              <a:gd name="connsiteY6531" fmla="*/ 1288206 h 3149653"/>
              <a:gd name="connsiteX6532" fmla="*/ 397522 w 2656691"/>
              <a:gd name="connsiteY6532" fmla="*/ 1265244 h 3149653"/>
              <a:gd name="connsiteX6533" fmla="*/ 405566 w 2656691"/>
              <a:gd name="connsiteY6533" fmla="*/ 1268688 h 3149653"/>
              <a:gd name="connsiteX6534" fmla="*/ 407864 w 2656691"/>
              <a:gd name="connsiteY6534" fmla="*/ 1267540 h 3149653"/>
              <a:gd name="connsiteX6535" fmla="*/ 405566 w 2656691"/>
              <a:gd name="connsiteY6535" fmla="*/ 1265244 h 3149653"/>
              <a:gd name="connsiteX6536" fmla="*/ 402118 w 2656691"/>
              <a:gd name="connsiteY6536" fmla="*/ 1266392 h 3149653"/>
              <a:gd name="connsiteX6537" fmla="*/ 402118 w 2656691"/>
              <a:gd name="connsiteY6537" fmla="*/ 1262947 h 3149653"/>
              <a:gd name="connsiteX6538" fmla="*/ 396373 w 2656691"/>
              <a:gd name="connsiteY6538" fmla="*/ 1259503 h 3149653"/>
              <a:gd name="connsiteX6539" fmla="*/ 394075 w 2656691"/>
              <a:gd name="connsiteY6539" fmla="*/ 1261799 h 3149653"/>
              <a:gd name="connsiteX6540" fmla="*/ 396373 w 2656691"/>
              <a:gd name="connsiteY6540" fmla="*/ 1268688 h 3149653"/>
              <a:gd name="connsiteX6541" fmla="*/ 390627 w 2656691"/>
              <a:gd name="connsiteY6541" fmla="*/ 1264095 h 3149653"/>
              <a:gd name="connsiteX6542" fmla="*/ 394075 w 2656691"/>
              <a:gd name="connsiteY6542" fmla="*/ 1262947 h 3149653"/>
              <a:gd name="connsiteX6543" fmla="*/ 376838 w 2656691"/>
              <a:gd name="connsiteY6543" fmla="*/ 1252614 h 3149653"/>
              <a:gd name="connsiteX6544" fmla="*/ 373390 w 2656691"/>
              <a:gd name="connsiteY6544" fmla="*/ 1250318 h 3149653"/>
              <a:gd name="connsiteX6545" fmla="*/ 368794 w 2656691"/>
              <a:gd name="connsiteY6545" fmla="*/ 1245725 h 3149653"/>
              <a:gd name="connsiteX6546" fmla="*/ 379136 w 2656691"/>
              <a:gd name="connsiteY6546" fmla="*/ 1249170 h 3149653"/>
              <a:gd name="connsiteX6547" fmla="*/ 364197 w 2656691"/>
              <a:gd name="connsiteY6547" fmla="*/ 1239985 h 3149653"/>
              <a:gd name="connsiteX6548" fmla="*/ 358452 w 2656691"/>
              <a:gd name="connsiteY6548" fmla="*/ 1233096 h 3149653"/>
              <a:gd name="connsiteX6549" fmla="*/ 365347 w 2656691"/>
              <a:gd name="connsiteY6549" fmla="*/ 1230800 h 3149653"/>
              <a:gd name="connsiteX6550" fmla="*/ 353855 w 2656691"/>
              <a:gd name="connsiteY6550" fmla="*/ 1227355 h 3149653"/>
              <a:gd name="connsiteX6551" fmla="*/ 349259 w 2656691"/>
              <a:gd name="connsiteY6551" fmla="*/ 1228503 h 3149653"/>
              <a:gd name="connsiteX6552" fmla="*/ 344662 w 2656691"/>
              <a:gd name="connsiteY6552" fmla="*/ 1221615 h 3149653"/>
              <a:gd name="connsiteX6553" fmla="*/ 349259 w 2656691"/>
              <a:gd name="connsiteY6553" fmla="*/ 1219318 h 3149653"/>
              <a:gd name="connsiteX6554" fmla="*/ 357303 w 2656691"/>
              <a:gd name="connsiteY6554" fmla="*/ 1222763 h 3149653"/>
              <a:gd name="connsiteX6555" fmla="*/ 377987 w 2656691"/>
              <a:gd name="connsiteY6555" fmla="*/ 1237688 h 3149653"/>
              <a:gd name="connsiteX6556" fmla="*/ 392925 w 2656691"/>
              <a:gd name="connsiteY6556" fmla="*/ 1244577 h 3149653"/>
              <a:gd name="connsiteX6557" fmla="*/ 394075 w 2656691"/>
              <a:gd name="connsiteY6557" fmla="*/ 1242281 h 3149653"/>
              <a:gd name="connsiteX6558" fmla="*/ 398671 w 2656691"/>
              <a:gd name="connsiteY6558" fmla="*/ 1248022 h 3149653"/>
              <a:gd name="connsiteX6559" fmla="*/ 396373 w 2656691"/>
              <a:gd name="connsiteY6559" fmla="*/ 1251466 h 3149653"/>
              <a:gd name="connsiteX6560" fmla="*/ 399820 w 2656691"/>
              <a:gd name="connsiteY6560" fmla="*/ 1251466 h 3149653"/>
              <a:gd name="connsiteX6561" fmla="*/ 406715 w 2656691"/>
              <a:gd name="connsiteY6561" fmla="*/ 1249170 h 3149653"/>
              <a:gd name="connsiteX6562" fmla="*/ 413610 w 2656691"/>
              <a:gd name="connsiteY6562" fmla="*/ 1252614 h 3149653"/>
              <a:gd name="connsiteX6563" fmla="*/ 413610 w 2656691"/>
              <a:gd name="connsiteY6563" fmla="*/ 1255925 h 3149653"/>
              <a:gd name="connsiteX6564" fmla="*/ 410162 w 2656691"/>
              <a:gd name="connsiteY6564" fmla="*/ 1253762 h 3149653"/>
              <a:gd name="connsiteX6565" fmla="*/ 409013 w 2656691"/>
              <a:gd name="connsiteY6565" fmla="*/ 1257207 h 3149653"/>
              <a:gd name="connsiteX6566" fmla="*/ 420504 w 2656691"/>
              <a:gd name="connsiteY6566" fmla="*/ 1261799 h 3149653"/>
              <a:gd name="connsiteX6567" fmla="*/ 426250 w 2656691"/>
              <a:gd name="connsiteY6567" fmla="*/ 1265244 h 3149653"/>
              <a:gd name="connsiteX6568" fmla="*/ 427399 w 2656691"/>
              <a:gd name="connsiteY6568" fmla="*/ 1269836 h 3149653"/>
              <a:gd name="connsiteX6569" fmla="*/ 434294 w 2656691"/>
              <a:gd name="connsiteY6569" fmla="*/ 1270984 h 3149653"/>
              <a:gd name="connsiteX6570" fmla="*/ 436592 w 2656691"/>
              <a:gd name="connsiteY6570" fmla="*/ 1275577 h 3149653"/>
              <a:gd name="connsiteX6571" fmla="*/ 441188 w 2656691"/>
              <a:gd name="connsiteY6571" fmla="*/ 1272133 h 3149653"/>
              <a:gd name="connsiteX6572" fmla="*/ 444636 w 2656691"/>
              <a:gd name="connsiteY6572" fmla="*/ 1279021 h 3149653"/>
              <a:gd name="connsiteX6573" fmla="*/ 451531 w 2656691"/>
              <a:gd name="connsiteY6573" fmla="*/ 1280169 h 3149653"/>
              <a:gd name="connsiteX6574" fmla="*/ 445785 w 2656691"/>
              <a:gd name="connsiteY6574" fmla="*/ 1274429 h 3149653"/>
              <a:gd name="connsiteX6575" fmla="*/ 458425 w 2656691"/>
              <a:gd name="connsiteY6575" fmla="*/ 1283614 h 3149653"/>
              <a:gd name="connsiteX6576" fmla="*/ 475662 w 2656691"/>
              <a:gd name="connsiteY6576" fmla="*/ 1290503 h 3149653"/>
              <a:gd name="connsiteX6577" fmla="*/ 466469 w 2656691"/>
              <a:gd name="connsiteY6577" fmla="*/ 1276725 h 3149653"/>
              <a:gd name="connsiteX6578" fmla="*/ 460723 w 2656691"/>
              <a:gd name="connsiteY6578" fmla="*/ 1274429 h 3149653"/>
              <a:gd name="connsiteX6579" fmla="*/ 460723 w 2656691"/>
              <a:gd name="connsiteY6579" fmla="*/ 1277873 h 3149653"/>
              <a:gd name="connsiteX6580" fmla="*/ 449232 w 2656691"/>
              <a:gd name="connsiteY6580" fmla="*/ 1274429 h 3149653"/>
              <a:gd name="connsiteX6581" fmla="*/ 453829 w 2656691"/>
              <a:gd name="connsiteY6581" fmla="*/ 1273281 h 3149653"/>
              <a:gd name="connsiteX6582" fmla="*/ 450381 w 2656691"/>
              <a:gd name="connsiteY6582" fmla="*/ 1269836 h 3149653"/>
              <a:gd name="connsiteX6583" fmla="*/ 445785 w 2656691"/>
              <a:gd name="connsiteY6583" fmla="*/ 1269836 h 3149653"/>
              <a:gd name="connsiteX6584" fmla="*/ 440039 w 2656691"/>
              <a:gd name="connsiteY6584" fmla="*/ 1264095 h 3149653"/>
              <a:gd name="connsiteX6585" fmla="*/ 449232 w 2656691"/>
              <a:gd name="connsiteY6585" fmla="*/ 1266392 h 3149653"/>
              <a:gd name="connsiteX6586" fmla="*/ 444636 w 2656691"/>
              <a:gd name="connsiteY6586" fmla="*/ 1262947 h 3149653"/>
              <a:gd name="connsiteX6587" fmla="*/ 438890 w 2656691"/>
              <a:gd name="connsiteY6587" fmla="*/ 1261799 h 3149653"/>
              <a:gd name="connsiteX6588" fmla="*/ 438890 w 2656691"/>
              <a:gd name="connsiteY6588" fmla="*/ 1265244 h 3149653"/>
              <a:gd name="connsiteX6589" fmla="*/ 425101 w 2656691"/>
              <a:gd name="connsiteY6589" fmla="*/ 1254910 h 3149653"/>
              <a:gd name="connsiteX6590" fmla="*/ 396373 w 2656691"/>
              <a:gd name="connsiteY6590" fmla="*/ 1239985 h 3149653"/>
              <a:gd name="connsiteX6591" fmla="*/ 400969 w 2656691"/>
              <a:gd name="connsiteY6591" fmla="*/ 1238837 h 3149653"/>
              <a:gd name="connsiteX6592" fmla="*/ 414759 w 2656691"/>
              <a:gd name="connsiteY6592" fmla="*/ 1248022 h 3149653"/>
              <a:gd name="connsiteX6593" fmla="*/ 422803 w 2656691"/>
              <a:gd name="connsiteY6593" fmla="*/ 1253762 h 3149653"/>
              <a:gd name="connsiteX6594" fmla="*/ 420504 w 2656691"/>
              <a:gd name="connsiteY6594" fmla="*/ 1249170 h 3149653"/>
              <a:gd name="connsiteX6595" fmla="*/ 410162 w 2656691"/>
              <a:gd name="connsiteY6595" fmla="*/ 1245725 h 3149653"/>
              <a:gd name="connsiteX6596" fmla="*/ 398671 w 2656691"/>
              <a:gd name="connsiteY6596" fmla="*/ 1235392 h 3149653"/>
              <a:gd name="connsiteX6597" fmla="*/ 403267 w 2656691"/>
              <a:gd name="connsiteY6597" fmla="*/ 1235392 h 3149653"/>
              <a:gd name="connsiteX6598" fmla="*/ 400969 w 2656691"/>
              <a:gd name="connsiteY6598" fmla="*/ 1231948 h 3149653"/>
              <a:gd name="connsiteX6599" fmla="*/ 394075 w 2656691"/>
              <a:gd name="connsiteY6599" fmla="*/ 1230800 h 3149653"/>
              <a:gd name="connsiteX6600" fmla="*/ 394075 w 2656691"/>
              <a:gd name="connsiteY6600" fmla="*/ 1233096 h 3149653"/>
              <a:gd name="connsiteX6601" fmla="*/ 386031 w 2656691"/>
              <a:gd name="connsiteY6601" fmla="*/ 1225059 h 3149653"/>
              <a:gd name="connsiteX6602" fmla="*/ 389478 w 2656691"/>
              <a:gd name="connsiteY6602" fmla="*/ 1225059 h 3149653"/>
              <a:gd name="connsiteX6603" fmla="*/ 380285 w 2656691"/>
              <a:gd name="connsiteY6603" fmla="*/ 1222763 h 3149653"/>
              <a:gd name="connsiteX6604" fmla="*/ 372241 w 2656691"/>
              <a:gd name="connsiteY6604" fmla="*/ 1212429 h 3149653"/>
              <a:gd name="connsiteX6605" fmla="*/ 365347 w 2656691"/>
              <a:gd name="connsiteY6605" fmla="*/ 1208985 h 3149653"/>
              <a:gd name="connsiteX6606" fmla="*/ 367645 w 2656691"/>
              <a:gd name="connsiteY6606" fmla="*/ 1208985 h 3149653"/>
              <a:gd name="connsiteX6607" fmla="*/ 364197 w 2656691"/>
              <a:gd name="connsiteY6607" fmla="*/ 1205541 h 3149653"/>
              <a:gd name="connsiteX6608" fmla="*/ 366496 w 2656691"/>
              <a:gd name="connsiteY6608" fmla="*/ 1204393 h 3149653"/>
              <a:gd name="connsiteX6609" fmla="*/ 365347 w 2656691"/>
              <a:gd name="connsiteY6609" fmla="*/ 1203244 h 3149653"/>
              <a:gd name="connsiteX6610" fmla="*/ 361899 w 2656691"/>
              <a:gd name="connsiteY6610" fmla="*/ 1200948 h 3149653"/>
              <a:gd name="connsiteX6611" fmla="*/ 363048 w 2656691"/>
              <a:gd name="connsiteY6611" fmla="*/ 1200948 h 3149653"/>
              <a:gd name="connsiteX6612" fmla="*/ 359601 w 2656691"/>
              <a:gd name="connsiteY6612" fmla="*/ 1199800 h 3149653"/>
              <a:gd name="connsiteX6613" fmla="*/ 359601 w 2656691"/>
              <a:gd name="connsiteY6613" fmla="*/ 1196356 h 3149653"/>
              <a:gd name="connsiteX6614" fmla="*/ 353855 w 2656691"/>
              <a:gd name="connsiteY6614" fmla="*/ 1192911 h 3149653"/>
              <a:gd name="connsiteX6615" fmla="*/ 357303 w 2656691"/>
              <a:gd name="connsiteY6615" fmla="*/ 1196356 h 3149653"/>
              <a:gd name="connsiteX6616" fmla="*/ 351557 w 2656691"/>
              <a:gd name="connsiteY6616" fmla="*/ 1196356 h 3149653"/>
              <a:gd name="connsiteX6617" fmla="*/ 346961 w 2656691"/>
              <a:gd name="connsiteY6617" fmla="*/ 1194059 h 3149653"/>
              <a:gd name="connsiteX6618" fmla="*/ 345812 w 2656691"/>
              <a:gd name="connsiteY6618" fmla="*/ 1189467 h 3149653"/>
              <a:gd name="connsiteX6619" fmla="*/ 352706 w 2656691"/>
              <a:gd name="connsiteY6619" fmla="*/ 1194059 h 3149653"/>
              <a:gd name="connsiteX6620" fmla="*/ 350408 w 2656691"/>
              <a:gd name="connsiteY6620" fmla="*/ 1190615 h 3149653"/>
              <a:gd name="connsiteX6621" fmla="*/ 317084 w 2656691"/>
              <a:gd name="connsiteY6621" fmla="*/ 1173393 h 3149653"/>
              <a:gd name="connsiteX6622" fmla="*/ 314785 w 2656691"/>
              <a:gd name="connsiteY6622" fmla="*/ 1174541 h 3149653"/>
              <a:gd name="connsiteX6623" fmla="*/ 307891 w 2656691"/>
              <a:gd name="connsiteY6623" fmla="*/ 1169949 h 3149653"/>
              <a:gd name="connsiteX6624" fmla="*/ 313636 w 2656691"/>
              <a:gd name="connsiteY6624" fmla="*/ 1169949 h 3149653"/>
              <a:gd name="connsiteX6625" fmla="*/ 298698 w 2656691"/>
              <a:gd name="connsiteY6625" fmla="*/ 1161912 h 3149653"/>
              <a:gd name="connsiteX6626" fmla="*/ 297549 w 2656691"/>
              <a:gd name="connsiteY6626" fmla="*/ 1157319 h 3149653"/>
              <a:gd name="connsiteX6627" fmla="*/ 294101 w 2656691"/>
              <a:gd name="connsiteY6627" fmla="*/ 1158467 h 3149653"/>
              <a:gd name="connsiteX6628" fmla="*/ 291803 w 2656691"/>
              <a:gd name="connsiteY6628" fmla="*/ 1152727 h 3149653"/>
              <a:gd name="connsiteX6629" fmla="*/ 284908 w 2656691"/>
              <a:gd name="connsiteY6629" fmla="*/ 1152727 h 3149653"/>
              <a:gd name="connsiteX6630" fmla="*/ 286057 w 2656691"/>
              <a:gd name="connsiteY6630" fmla="*/ 1146986 h 3149653"/>
              <a:gd name="connsiteX6631" fmla="*/ 276864 w 2656691"/>
              <a:gd name="connsiteY6631" fmla="*/ 1142393 h 3149653"/>
              <a:gd name="connsiteX6632" fmla="*/ 278014 w 2656691"/>
              <a:gd name="connsiteY6632" fmla="*/ 1142393 h 3149653"/>
              <a:gd name="connsiteX6633" fmla="*/ 278981 w 2656691"/>
              <a:gd name="connsiteY6633" fmla="*/ 1141426 h 3149653"/>
              <a:gd name="connsiteX6634" fmla="*/ 284908 w 2656691"/>
              <a:gd name="connsiteY6634" fmla="*/ 1143541 h 3149653"/>
              <a:gd name="connsiteX6635" fmla="*/ 279163 w 2656691"/>
              <a:gd name="connsiteY6635" fmla="*/ 1141245 h 3149653"/>
              <a:gd name="connsiteX6636" fmla="*/ 278981 w 2656691"/>
              <a:gd name="connsiteY6636" fmla="*/ 1141426 h 3149653"/>
              <a:gd name="connsiteX6637" fmla="*/ 268821 w 2656691"/>
              <a:gd name="connsiteY6637" fmla="*/ 1137801 h 3149653"/>
              <a:gd name="connsiteX6638" fmla="*/ 265373 w 2656691"/>
              <a:gd name="connsiteY6638" fmla="*/ 1133208 h 3149653"/>
              <a:gd name="connsiteX6639" fmla="*/ 260777 w 2656691"/>
              <a:gd name="connsiteY6639" fmla="*/ 1132060 h 3149653"/>
              <a:gd name="connsiteX6640" fmla="*/ 264224 w 2656691"/>
              <a:gd name="connsiteY6640" fmla="*/ 1126319 h 3149653"/>
              <a:gd name="connsiteX6641" fmla="*/ 274566 w 2656691"/>
              <a:gd name="connsiteY6641" fmla="*/ 1130912 h 3149653"/>
              <a:gd name="connsiteX6642" fmla="*/ 275715 w 2656691"/>
              <a:gd name="connsiteY6642" fmla="*/ 1126319 h 3149653"/>
              <a:gd name="connsiteX6643" fmla="*/ 258479 w 2656691"/>
              <a:gd name="connsiteY6643" fmla="*/ 1121727 h 3149653"/>
              <a:gd name="connsiteX6644" fmla="*/ 249286 w 2656691"/>
              <a:gd name="connsiteY6644" fmla="*/ 1121727 h 3149653"/>
              <a:gd name="connsiteX6645" fmla="*/ 256180 w 2656691"/>
              <a:gd name="connsiteY6645" fmla="*/ 1122875 h 3149653"/>
              <a:gd name="connsiteX6646" fmla="*/ 252733 w 2656691"/>
              <a:gd name="connsiteY6646" fmla="*/ 1117134 h 3149653"/>
              <a:gd name="connsiteX6647" fmla="*/ 248136 w 2656691"/>
              <a:gd name="connsiteY6647" fmla="*/ 1118282 h 3149653"/>
              <a:gd name="connsiteX6648" fmla="*/ 248136 w 2656691"/>
              <a:gd name="connsiteY6648" fmla="*/ 1115986 h 3149653"/>
              <a:gd name="connsiteX6649" fmla="*/ 241242 w 2656691"/>
              <a:gd name="connsiteY6649" fmla="*/ 1117134 h 3149653"/>
              <a:gd name="connsiteX6650" fmla="*/ 238944 w 2656691"/>
              <a:gd name="connsiteY6650" fmla="*/ 1111394 h 3149653"/>
              <a:gd name="connsiteX6651" fmla="*/ 230900 w 2656691"/>
              <a:gd name="connsiteY6651" fmla="*/ 1113690 h 3149653"/>
              <a:gd name="connsiteX6652" fmla="*/ 234347 w 2656691"/>
              <a:gd name="connsiteY6652" fmla="*/ 1111394 h 3149653"/>
              <a:gd name="connsiteX6653" fmla="*/ 230900 w 2656691"/>
              <a:gd name="connsiteY6653" fmla="*/ 1107949 h 3149653"/>
              <a:gd name="connsiteX6654" fmla="*/ 225154 w 2656691"/>
              <a:gd name="connsiteY6654" fmla="*/ 1109815 h 3149653"/>
              <a:gd name="connsiteX6655" fmla="*/ 217042 w 2656691"/>
              <a:gd name="connsiteY6655" fmla="*/ 1106143 h 3149653"/>
              <a:gd name="connsiteX6656" fmla="*/ 220558 w 2656691"/>
              <a:gd name="connsiteY6656" fmla="*/ 1106801 h 3149653"/>
              <a:gd name="connsiteX6657" fmla="*/ 220558 w 2656691"/>
              <a:gd name="connsiteY6657" fmla="*/ 1104505 h 3149653"/>
              <a:gd name="connsiteX6658" fmla="*/ 180338 w 2656691"/>
              <a:gd name="connsiteY6658" fmla="*/ 1091875 h 3149653"/>
              <a:gd name="connsiteX6659" fmla="*/ 176891 w 2656691"/>
              <a:gd name="connsiteY6659" fmla="*/ 1087283 h 3149653"/>
              <a:gd name="connsiteX6660" fmla="*/ 198724 w 2656691"/>
              <a:gd name="connsiteY6660" fmla="*/ 1088431 h 3149653"/>
              <a:gd name="connsiteX6661" fmla="*/ 197575 w 2656691"/>
              <a:gd name="connsiteY6661" fmla="*/ 1087283 h 3149653"/>
              <a:gd name="connsiteX6662" fmla="*/ 166549 w 2656691"/>
              <a:gd name="connsiteY6662" fmla="*/ 1076950 h 3149653"/>
              <a:gd name="connsiteX6663" fmla="*/ 140119 w 2656691"/>
              <a:gd name="connsiteY6663" fmla="*/ 1065468 h 3149653"/>
              <a:gd name="connsiteX6664" fmla="*/ 135523 w 2656691"/>
              <a:gd name="connsiteY6664" fmla="*/ 1064320 h 3149653"/>
              <a:gd name="connsiteX6665" fmla="*/ 137821 w 2656691"/>
              <a:gd name="connsiteY6665" fmla="*/ 1062024 h 3149653"/>
              <a:gd name="connsiteX6666" fmla="*/ 133224 w 2656691"/>
              <a:gd name="connsiteY6666" fmla="*/ 1056283 h 3149653"/>
              <a:gd name="connsiteX6667" fmla="*/ 128628 w 2656691"/>
              <a:gd name="connsiteY6667" fmla="*/ 1057431 h 3149653"/>
              <a:gd name="connsiteX6668" fmla="*/ 133224 w 2656691"/>
              <a:gd name="connsiteY6668" fmla="*/ 1058580 h 3149653"/>
              <a:gd name="connsiteX6669" fmla="*/ 120584 w 2656691"/>
              <a:gd name="connsiteY6669" fmla="*/ 1057431 h 3149653"/>
              <a:gd name="connsiteX6670" fmla="*/ 103347 w 2656691"/>
              <a:gd name="connsiteY6670" fmla="*/ 1040209 h 3149653"/>
              <a:gd name="connsiteX6671" fmla="*/ 98751 w 2656691"/>
              <a:gd name="connsiteY6671" fmla="*/ 1031024 h 3149653"/>
              <a:gd name="connsiteX6672" fmla="*/ 134373 w 2656691"/>
              <a:gd name="connsiteY6672" fmla="*/ 1031024 h 3149653"/>
              <a:gd name="connsiteX6673" fmla="*/ 129777 w 2656691"/>
              <a:gd name="connsiteY6673" fmla="*/ 1033321 h 3149653"/>
              <a:gd name="connsiteX6674" fmla="*/ 143566 w 2656691"/>
              <a:gd name="connsiteY6674" fmla="*/ 1037913 h 3149653"/>
              <a:gd name="connsiteX6675" fmla="*/ 181487 w 2656691"/>
              <a:gd name="connsiteY6675" fmla="*/ 1047098 h 3149653"/>
              <a:gd name="connsiteX6676" fmla="*/ 212514 w 2656691"/>
              <a:gd name="connsiteY6676" fmla="*/ 1060876 h 3149653"/>
              <a:gd name="connsiteX6677" fmla="*/ 204470 w 2656691"/>
              <a:gd name="connsiteY6677" fmla="*/ 1056283 h 3149653"/>
              <a:gd name="connsiteX6678" fmla="*/ 224005 w 2656691"/>
              <a:gd name="connsiteY6678" fmla="*/ 1062024 h 3149653"/>
              <a:gd name="connsiteX6679" fmla="*/ 243540 w 2656691"/>
              <a:gd name="connsiteY6679" fmla="*/ 1070061 h 3149653"/>
              <a:gd name="connsiteX6680" fmla="*/ 244689 w 2656691"/>
              <a:gd name="connsiteY6680" fmla="*/ 1073505 h 3149653"/>
              <a:gd name="connsiteX6681" fmla="*/ 259628 w 2656691"/>
              <a:gd name="connsiteY6681" fmla="*/ 1078098 h 3149653"/>
              <a:gd name="connsiteX6682" fmla="*/ 253882 w 2656691"/>
              <a:gd name="connsiteY6682" fmla="*/ 1075802 h 3149653"/>
              <a:gd name="connsiteX6683" fmla="*/ 264224 w 2656691"/>
              <a:gd name="connsiteY6683" fmla="*/ 1079246 h 3149653"/>
              <a:gd name="connsiteX6684" fmla="*/ 295250 w 2656691"/>
              <a:gd name="connsiteY6684" fmla="*/ 1095320 h 3149653"/>
              <a:gd name="connsiteX6685" fmla="*/ 318233 w 2656691"/>
              <a:gd name="connsiteY6685" fmla="*/ 1097616 h 3149653"/>
              <a:gd name="connsiteX6686" fmla="*/ 318233 w 2656691"/>
              <a:gd name="connsiteY6686" fmla="*/ 1090727 h 3149653"/>
              <a:gd name="connsiteX6687" fmla="*/ 312487 w 2656691"/>
              <a:gd name="connsiteY6687" fmla="*/ 1089579 h 3149653"/>
              <a:gd name="connsiteX6688" fmla="*/ 310189 w 2656691"/>
              <a:gd name="connsiteY6688" fmla="*/ 1093024 h 3149653"/>
              <a:gd name="connsiteX6689" fmla="*/ 292952 w 2656691"/>
              <a:gd name="connsiteY6689" fmla="*/ 1084987 h 3149653"/>
              <a:gd name="connsiteX6690" fmla="*/ 291803 w 2656691"/>
              <a:gd name="connsiteY6690" fmla="*/ 1081542 h 3149653"/>
              <a:gd name="connsiteX6691" fmla="*/ 283759 w 2656691"/>
              <a:gd name="connsiteY6691" fmla="*/ 1079246 h 3149653"/>
              <a:gd name="connsiteX6692" fmla="*/ 283759 w 2656691"/>
              <a:gd name="connsiteY6692" fmla="*/ 1081542 h 3149653"/>
              <a:gd name="connsiteX6693" fmla="*/ 280312 w 2656691"/>
              <a:gd name="connsiteY6693" fmla="*/ 1076950 h 3149653"/>
              <a:gd name="connsiteX6694" fmla="*/ 292952 w 2656691"/>
              <a:gd name="connsiteY6694" fmla="*/ 1076950 h 3149653"/>
              <a:gd name="connsiteX6695" fmla="*/ 274566 w 2656691"/>
              <a:gd name="connsiteY6695" fmla="*/ 1070061 h 3149653"/>
              <a:gd name="connsiteX6696" fmla="*/ 275715 w 2656691"/>
              <a:gd name="connsiteY6696" fmla="*/ 1066616 h 3149653"/>
              <a:gd name="connsiteX6697" fmla="*/ 261926 w 2656691"/>
              <a:gd name="connsiteY6697" fmla="*/ 1059728 h 3149653"/>
              <a:gd name="connsiteX6698" fmla="*/ 266522 w 2656691"/>
              <a:gd name="connsiteY6698" fmla="*/ 1057431 h 3149653"/>
              <a:gd name="connsiteX6699" fmla="*/ 256180 w 2656691"/>
              <a:gd name="connsiteY6699" fmla="*/ 1050543 h 3149653"/>
              <a:gd name="connsiteX6700" fmla="*/ 253882 w 2656691"/>
              <a:gd name="connsiteY6700" fmla="*/ 1051691 h 3149653"/>
              <a:gd name="connsiteX6701" fmla="*/ 240093 w 2656691"/>
              <a:gd name="connsiteY6701" fmla="*/ 1042506 h 3149653"/>
              <a:gd name="connsiteX6702" fmla="*/ 229751 w 2656691"/>
              <a:gd name="connsiteY6702" fmla="*/ 1031024 h 3149653"/>
              <a:gd name="connsiteX6703" fmla="*/ 261926 w 2656691"/>
              <a:gd name="connsiteY6703" fmla="*/ 1043654 h 3149653"/>
              <a:gd name="connsiteX6704" fmla="*/ 294101 w 2656691"/>
              <a:gd name="connsiteY6704" fmla="*/ 1055135 h 3149653"/>
              <a:gd name="connsiteX6705" fmla="*/ 315935 w 2656691"/>
              <a:gd name="connsiteY6705" fmla="*/ 1062024 h 3149653"/>
              <a:gd name="connsiteX6706" fmla="*/ 319578 w 2656691"/>
              <a:gd name="connsiteY6706" fmla="*/ 1064768 h 3149653"/>
              <a:gd name="connsiteX6707" fmla="*/ 318233 w 2656691"/>
              <a:gd name="connsiteY6707" fmla="*/ 1064320 h 3149653"/>
              <a:gd name="connsiteX6708" fmla="*/ 320133 w 2656691"/>
              <a:gd name="connsiteY6708" fmla="*/ 1065186 h 3149653"/>
              <a:gd name="connsiteX6709" fmla="*/ 325271 w 2656691"/>
              <a:gd name="connsiteY6709" fmla="*/ 1069056 h 3149653"/>
              <a:gd name="connsiteX6710" fmla="*/ 335470 w 2656691"/>
              <a:gd name="connsiteY6710" fmla="*/ 1070061 h 3149653"/>
              <a:gd name="connsiteX6711" fmla="*/ 326420 w 2656691"/>
              <a:gd name="connsiteY6711" fmla="*/ 1068052 h 3149653"/>
              <a:gd name="connsiteX6712" fmla="*/ 320133 w 2656691"/>
              <a:gd name="connsiteY6712" fmla="*/ 1065186 h 3149653"/>
              <a:gd name="connsiteX6713" fmla="*/ 319578 w 2656691"/>
              <a:gd name="connsiteY6713" fmla="*/ 1064768 h 3149653"/>
              <a:gd name="connsiteX6714" fmla="*/ 345812 w 2656691"/>
              <a:gd name="connsiteY6714" fmla="*/ 1073505 h 3149653"/>
              <a:gd name="connsiteX6715" fmla="*/ 355004 w 2656691"/>
              <a:gd name="connsiteY6715" fmla="*/ 1074654 h 3149653"/>
              <a:gd name="connsiteX6716" fmla="*/ 344662 w 2656691"/>
              <a:gd name="connsiteY6716" fmla="*/ 1074654 h 3149653"/>
              <a:gd name="connsiteX6717" fmla="*/ 364197 w 2656691"/>
              <a:gd name="connsiteY6717" fmla="*/ 1076950 h 3149653"/>
              <a:gd name="connsiteX6718" fmla="*/ 365347 w 2656691"/>
              <a:gd name="connsiteY6718" fmla="*/ 1080394 h 3149653"/>
              <a:gd name="connsiteX6719" fmla="*/ 373390 w 2656691"/>
              <a:gd name="connsiteY6719" fmla="*/ 1086135 h 3149653"/>
              <a:gd name="connsiteX6720" fmla="*/ 375689 w 2656691"/>
              <a:gd name="connsiteY6720" fmla="*/ 1086135 h 3149653"/>
              <a:gd name="connsiteX6721" fmla="*/ 382583 w 2656691"/>
              <a:gd name="connsiteY6721" fmla="*/ 1084987 h 3149653"/>
              <a:gd name="connsiteX6722" fmla="*/ 379136 w 2656691"/>
              <a:gd name="connsiteY6722" fmla="*/ 1082690 h 3149653"/>
              <a:gd name="connsiteX6723" fmla="*/ 373390 w 2656691"/>
              <a:gd name="connsiteY6723" fmla="*/ 1082690 h 3149653"/>
              <a:gd name="connsiteX6724" fmla="*/ 367645 w 2656691"/>
              <a:gd name="connsiteY6724" fmla="*/ 1080394 h 3149653"/>
              <a:gd name="connsiteX6725" fmla="*/ 376838 w 2656691"/>
              <a:gd name="connsiteY6725" fmla="*/ 1081542 h 3149653"/>
              <a:gd name="connsiteX6726" fmla="*/ 372241 w 2656691"/>
              <a:gd name="connsiteY6726" fmla="*/ 1075802 h 3149653"/>
              <a:gd name="connsiteX6727" fmla="*/ 379136 w 2656691"/>
              <a:gd name="connsiteY6727" fmla="*/ 1073505 h 3149653"/>
              <a:gd name="connsiteX6728" fmla="*/ 358452 w 2656691"/>
              <a:gd name="connsiteY6728" fmla="*/ 1068913 h 3149653"/>
              <a:gd name="connsiteX6729" fmla="*/ 349259 w 2656691"/>
              <a:gd name="connsiteY6729" fmla="*/ 1065468 h 3149653"/>
              <a:gd name="connsiteX6730" fmla="*/ 349259 w 2656691"/>
              <a:gd name="connsiteY6730" fmla="*/ 1068913 h 3149653"/>
              <a:gd name="connsiteX6731" fmla="*/ 343513 w 2656691"/>
              <a:gd name="connsiteY6731" fmla="*/ 1064320 h 3149653"/>
              <a:gd name="connsiteX6732" fmla="*/ 303294 w 2656691"/>
              <a:gd name="connsiteY6732" fmla="*/ 1049395 h 3149653"/>
              <a:gd name="connsiteX6733" fmla="*/ 284908 w 2656691"/>
              <a:gd name="connsiteY6733" fmla="*/ 1041358 h 3149653"/>
              <a:gd name="connsiteX6734" fmla="*/ 276864 w 2656691"/>
              <a:gd name="connsiteY6734" fmla="*/ 1037913 h 3149653"/>
              <a:gd name="connsiteX6735" fmla="*/ 268821 w 2656691"/>
              <a:gd name="connsiteY6735" fmla="*/ 1033321 h 3149653"/>
              <a:gd name="connsiteX6736" fmla="*/ 286057 w 2656691"/>
              <a:gd name="connsiteY6736" fmla="*/ 1035617 h 3149653"/>
              <a:gd name="connsiteX6737" fmla="*/ 268821 w 2656691"/>
              <a:gd name="connsiteY6737" fmla="*/ 1027580 h 3149653"/>
              <a:gd name="connsiteX6738" fmla="*/ 264224 w 2656691"/>
              <a:gd name="connsiteY6738" fmla="*/ 1021839 h 3149653"/>
              <a:gd name="connsiteX6739" fmla="*/ 250435 w 2656691"/>
              <a:gd name="connsiteY6739" fmla="*/ 1017247 h 3149653"/>
              <a:gd name="connsiteX6740" fmla="*/ 242391 w 2656691"/>
              <a:gd name="connsiteY6740" fmla="*/ 1012654 h 3149653"/>
              <a:gd name="connsiteX6741" fmla="*/ 250435 w 2656691"/>
              <a:gd name="connsiteY6741" fmla="*/ 1013802 h 3149653"/>
              <a:gd name="connsiteX6742" fmla="*/ 246987 w 2656691"/>
              <a:gd name="connsiteY6742" fmla="*/ 1009210 h 3149653"/>
              <a:gd name="connsiteX6743" fmla="*/ 284908 w 2656691"/>
              <a:gd name="connsiteY6743" fmla="*/ 1014950 h 3149653"/>
              <a:gd name="connsiteX6744" fmla="*/ 320531 w 2656691"/>
              <a:gd name="connsiteY6744" fmla="*/ 1025284 h 3149653"/>
              <a:gd name="connsiteX6745" fmla="*/ 364197 w 2656691"/>
              <a:gd name="connsiteY6745" fmla="*/ 1039061 h 3149653"/>
              <a:gd name="connsiteX6746" fmla="*/ 400969 w 2656691"/>
              <a:gd name="connsiteY6746" fmla="*/ 1051691 h 3149653"/>
              <a:gd name="connsiteX6747" fmla="*/ 399820 w 2656691"/>
              <a:gd name="connsiteY6747" fmla="*/ 1053987 h 3149653"/>
              <a:gd name="connsiteX6748" fmla="*/ 413610 w 2656691"/>
              <a:gd name="connsiteY6748" fmla="*/ 1056283 h 3149653"/>
              <a:gd name="connsiteX6749" fmla="*/ 415908 w 2656691"/>
              <a:gd name="connsiteY6749" fmla="*/ 1062024 h 3149653"/>
              <a:gd name="connsiteX6750" fmla="*/ 438890 w 2656691"/>
              <a:gd name="connsiteY6750" fmla="*/ 1068913 h 3149653"/>
              <a:gd name="connsiteX6751" fmla="*/ 460723 w 2656691"/>
              <a:gd name="connsiteY6751" fmla="*/ 1071209 h 3149653"/>
              <a:gd name="connsiteX6752" fmla="*/ 474513 w 2656691"/>
              <a:gd name="connsiteY6752" fmla="*/ 1074654 h 3149653"/>
              <a:gd name="connsiteX6753" fmla="*/ 517030 w 2656691"/>
              <a:gd name="connsiteY6753" fmla="*/ 1101060 h 3149653"/>
              <a:gd name="connsiteX6754" fmla="*/ 511285 w 2656691"/>
              <a:gd name="connsiteY6754" fmla="*/ 1097616 h 3149653"/>
              <a:gd name="connsiteX6755" fmla="*/ 519329 w 2656691"/>
              <a:gd name="connsiteY6755" fmla="*/ 1096468 h 3149653"/>
              <a:gd name="connsiteX6756" fmla="*/ 527372 w 2656691"/>
              <a:gd name="connsiteY6756" fmla="*/ 1099912 h 3149653"/>
              <a:gd name="connsiteX6757" fmla="*/ 534267 w 2656691"/>
              <a:gd name="connsiteY6757" fmla="*/ 1106801 h 3149653"/>
              <a:gd name="connsiteX6758" fmla="*/ 541162 w 2656691"/>
              <a:gd name="connsiteY6758" fmla="*/ 1104505 h 3149653"/>
              <a:gd name="connsiteX6759" fmla="*/ 565293 w 2656691"/>
              <a:gd name="connsiteY6759" fmla="*/ 1122875 h 3149653"/>
              <a:gd name="connsiteX6760" fmla="*/ 594021 w 2656691"/>
              <a:gd name="connsiteY6760" fmla="*/ 1135505 h 3149653"/>
              <a:gd name="connsiteX6761" fmla="*/ 607811 w 2656691"/>
              <a:gd name="connsiteY6761" fmla="*/ 1142393 h 3149653"/>
              <a:gd name="connsiteX6762" fmla="*/ 623898 w 2656691"/>
              <a:gd name="connsiteY6762" fmla="*/ 1141245 h 3149653"/>
              <a:gd name="connsiteX6763" fmla="*/ 658372 w 2656691"/>
              <a:gd name="connsiteY6763" fmla="*/ 1163060 h 3149653"/>
              <a:gd name="connsiteX6764" fmla="*/ 689398 w 2656691"/>
              <a:gd name="connsiteY6764" fmla="*/ 1179134 h 3149653"/>
              <a:gd name="connsiteX6765" fmla="*/ 716977 w 2656691"/>
              <a:gd name="connsiteY6765" fmla="*/ 1190615 h 3149653"/>
              <a:gd name="connsiteX6766" fmla="*/ 757196 w 2656691"/>
              <a:gd name="connsiteY6766" fmla="*/ 1211281 h 3149653"/>
              <a:gd name="connsiteX6767" fmla="*/ 785924 w 2656691"/>
              <a:gd name="connsiteY6767" fmla="*/ 1222763 h 3149653"/>
              <a:gd name="connsiteX6768" fmla="*/ 788223 w 2656691"/>
              <a:gd name="connsiteY6768" fmla="*/ 1227355 h 3149653"/>
              <a:gd name="connsiteX6769" fmla="*/ 800863 w 2656691"/>
              <a:gd name="connsiteY6769" fmla="*/ 1229651 h 3149653"/>
              <a:gd name="connsiteX6770" fmla="*/ 802012 w 2656691"/>
              <a:gd name="connsiteY6770" fmla="*/ 1225059 h 3149653"/>
              <a:gd name="connsiteX6771" fmla="*/ 796266 w 2656691"/>
              <a:gd name="connsiteY6771" fmla="*/ 1226207 h 3149653"/>
              <a:gd name="connsiteX6772" fmla="*/ 784775 w 2656691"/>
              <a:gd name="connsiteY6772" fmla="*/ 1212429 h 3149653"/>
              <a:gd name="connsiteX6773" fmla="*/ 783626 w 2656691"/>
              <a:gd name="connsiteY6773" fmla="*/ 1214726 h 3149653"/>
              <a:gd name="connsiteX6774" fmla="*/ 779030 w 2656691"/>
              <a:gd name="connsiteY6774" fmla="*/ 1212429 h 3149653"/>
              <a:gd name="connsiteX6775" fmla="*/ 777880 w 2656691"/>
              <a:gd name="connsiteY6775" fmla="*/ 1207837 h 3149653"/>
              <a:gd name="connsiteX6776" fmla="*/ 782477 w 2656691"/>
              <a:gd name="connsiteY6776" fmla="*/ 1203244 h 3149653"/>
              <a:gd name="connsiteX6777" fmla="*/ 791670 w 2656691"/>
              <a:gd name="connsiteY6777" fmla="*/ 1207837 h 3149653"/>
              <a:gd name="connsiteX6778" fmla="*/ 796266 w 2656691"/>
              <a:gd name="connsiteY6778" fmla="*/ 1218170 h 3149653"/>
              <a:gd name="connsiteX6779" fmla="*/ 803161 w 2656691"/>
              <a:gd name="connsiteY6779" fmla="*/ 1217022 h 3149653"/>
              <a:gd name="connsiteX6780" fmla="*/ 799714 w 2656691"/>
              <a:gd name="connsiteY6780" fmla="*/ 1219318 h 3149653"/>
              <a:gd name="connsiteX6781" fmla="*/ 802012 w 2656691"/>
              <a:gd name="connsiteY6781" fmla="*/ 1222763 h 3149653"/>
              <a:gd name="connsiteX6782" fmla="*/ 808907 w 2656691"/>
              <a:gd name="connsiteY6782" fmla="*/ 1217022 h 3149653"/>
              <a:gd name="connsiteX6783" fmla="*/ 805459 w 2656691"/>
              <a:gd name="connsiteY6783" fmla="*/ 1225059 h 3149653"/>
              <a:gd name="connsiteX6784" fmla="*/ 816951 w 2656691"/>
              <a:gd name="connsiteY6784" fmla="*/ 1229651 h 3149653"/>
              <a:gd name="connsiteX6785" fmla="*/ 818100 w 2656691"/>
              <a:gd name="connsiteY6785" fmla="*/ 1222763 h 3149653"/>
              <a:gd name="connsiteX6786" fmla="*/ 816951 w 2656691"/>
              <a:gd name="connsiteY6786" fmla="*/ 1230800 h 3149653"/>
              <a:gd name="connsiteX6787" fmla="*/ 837635 w 2656691"/>
              <a:gd name="connsiteY6787" fmla="*/ 1239985 h 3149653"/>
              <a:gd name="connsiteX6788" fmla="*/ 838784 w 2656691"/>
              <a:gd name="connsiteY6788" fmla="*/ 1238837 h 3149653"/>
              <a:gd name="connsiteX6789" fmla="*/ 836486 w 2656691"/>
              <a:gd name="connsiteY6789" fmla="*/ 1235392 h 3149653"/>
              <a:gd name="connsiteX6790" fmla="*/ 841082 w 2656691"/>
              <a:gd name="connsiteY6790" fmla="*/ 1242281 h 3149653"/>
              <a:gd name="connsiteX6791" fmla="*/ 846828 w 2656691"/>
              <a:gd name="connsiteY6791" fmla="*/ 1241133 h 3149653"/>
              <a:gd name="connsiteX6792" fmla="*/ 845679 w 2656691"/>
              <a:gd name="connsiteY6792" fmla="*/ 1248022 h 3149653"/>
              <a:gd name="connsiteX6793" fmla="*/ 870959 w 2656691"/>
              <a:gd name="connsiteY6793" fmla="*/ 1256059 h 3149653"/>
              <a:gd name="connsiteX6794" fmla="*/ 869810 w 2656691"/>
              <a:gd name="connsiteY6794" fmla="*/ 1260651 h 3149653"/>
              <a:gd name="connsiteX6795" fmla="*/ 883600 w 2656691"/>
              <a:gd name="connsiteY6795" fmla="*/ 1268688 h 3149653"/>
              <a:gd name="connsiteX6796" fmla="*/ 880152 w 2656691"/>
              <a:gd name="connsiteY6796" fmla="*/ 1270984 h 3149653"/>
              <a:gd name="connsiteX6797" fmla="*/ 887047 w 2656691"/>
              <a:gd name="connsiteY6797" fmla="*/ 1272133 h 3149653"/>
              <a:gd name="connsiteX6798" fmla="*/ 887047 w 2656691"/>
              <a:gd name="connsiteY6798" fmla="*/ 1267540 h 3149653"/>
              <a:gd name="connsiteX6799" fmla="*/ 891643 w 2656691"/>
              <a:gd name="connsiteY6799" fmla="*/ 1272133 h 3149653"/>
              <a:gd name="connsiteX6800" fmla="*/ 888196 w 2656691"/>
              <a:gd name="connsiteY6800" fmla="*/ 1276725 h 3149653"/>
              <a:gd name="connsiteX6801" fmla="*/ 905433 w 2656691"/>
              <a:gd name="connsiteY6801" fmla="*/ 1284762 h 3149653"/>
              <a:gd name="connsiteX6802" fmla="*/ 906582 w 2656691"/>
              <a:gd name="connsiteY6802" fmla="*/ 1288206 h 3149653"/>
              <a:gd name="connsiteX6803" fmla="*/ 912328 w 2656691"/>
              <a:gd name="connsiteY6803" fmla="*/ 1288206 h 3149653"/>
              <a:gd name="connsiteX6804" fmla="*/ 911178 w 2656691"/>
              <a:gd name="connsiteY6804" fmla="*/ 1285910 h 3149653"/>
              <a:gd name="connsiteX6805" fmla="*/ 920371 w 2656691"/>
              <a:gd name="connsiteY6805" fmla="*/ 1296243 h 3149653"/>
              <a:gd name="connsiteX6806" fmla="*/ 922670 w 2656691"/>
              <a:gd name="connsiteY6806" fmla="*/ 1293947 h 3149653"/>
              <a:gd name="connsiteX6807" fmla="*/ 920371 w 2656691"/>
              <a:gd name="connsiteY6807" fmla="*/ 1290503 h 3149653"/>
              <a:gd name="connsiteX6808" fmla="*/ 946801 w 2656691"/>
              <a:gd name="connsiteY6808" fmla="*/ 1305428 h 3149653"/>
              <a:gd name="connsiteX6809" fmla="*/ 945652 w 2656691"/>
              <a:gd name="connsiteY6809" fmla="*/ 1307725 h 3149653"/>
              <a:gd name="connsiteX6810" fmla="*/ 960591 w 2656691"/>
              <a:gd name="connsiteY6810" fmla="*/ 1320354 h 3149653"/>
              <a:gd name="connsiteX6811" fmla="*/ 978976 w 2656691"/>
              <a:gd name="connsiteY6811" fmla="*/ 1330687 h 3149653"/>
              <a:gd name="connsiteX6812" fmla="*/ 987020 w 2656691"/>
              <a:gd name="connsiteY6812" fmla="*/ 1341020 h 3149653"/>
              <a:gd name="connsiteX6813" fmla="*/ 996213 w 2656691"/>
              <a:gd name="connsiteY6813" fmla="*/ 1344465 h 3149653"/>
              <a:gd name="connsiteX6814" fmla="*/ 1010003 w 2656691"/>
              <a:gd name="connsiteY6814" fmla="*/ 1352502 h 3149653"/>
              <a:gd name="connsiteX6815" fmla="*/ 1008854 w 2656691"/>
              <a:gd name="connsiteY6815" fmla="*/ 1357094 h 3149653"/>
              <a:gd name="connsiteX6816" fmla="*/ 1014599 w 2656691"/>
              <a:gd name="connsiteY6816" fmla="*/ 1361687 h 3149653"/>
              <a:gd name="connsiteX6817" fmla="*/ 1019196 w 2656691"/>
              <a:gd name="connsiteY6817" fmla="*/ 1360539 h 3149653"/>
              <a:gd name="connsiteX6818" fmla="*/ 1014599 w 2656691"/>
              <a:gd name="connsiteY6818" fmla="*/ 1362835 h 3149653"/>
              <a:gd name="connsiteX6819" fmla="*/ 1024941 w 2656691"/>
              <a:gd name="connsiteY6819" fmla="*/ 1365131 h 3149653"/>
              <a:gd name="connsiteX6820" fmla="*/ 1024941 w 2656691"/>
              <a:gd name="connsiteY6820" fmla="*/ 1370872 h 3149653"/>
              <a:gd name="connsiteX6821" fmla="*/ 1038731 w 2656691"/>
              <a:gd name="connsiteY6821" fmla="*/ 1372020 h 3149653"/>
              <a:gd name="connsiteX6822" fmla="*/ 1038731 w 2656691"/>
              <a:gd name="connsiteY6822" fmla="*/ 1368576 h 3149653"/>
              <a:gd name="connsiteX6823" fmla="*/ 1039880 w 2656691"/>
              <a:gd name="connsiteY6823" fmla="*/ 1370872 h 3149653"/>
              <a:gd name="connsiteX6824" fmla="*/ 1041029 w 2656691"/>
              <a:gd name="connsiteY6824" fmla="*/ 1366279 h 3149653"/>
              <a:gd name="connsiteX6825" fmla="*/ 1051371 w 2656691"/>
              <a:gd name="connsiteY6825" fmla="*/ 1376613 h 3149653"/>
              <a:gd name="connsiteX6826" fmla="*/ 1045625 w 2656691"/>
              <a:gd name="connsiteY6826" fmla="*/ 1376613 h 3149653"/>
              <a:gd name="connsiteX6827" fmla="*/ 1038731 w 2656691"/>
              <a:gd name="connsiteY6827" fmla="*/ 1375464 h 3149653"/>
              <a:gd name="connsiteX6828" fmla="*/ 1043327 w 2656691"/>
              <a:gd name="connsiteY6828" fmla="*/ 1382353 h 3149653"/>
              <a:gd name="connsiteX6829" fmla="*/ 1051371 w 2656691"/>
              <a:gd name="connsiteY6829" fmla="*/ 1383501 h 3149653"/>
              <a:gd name="connsiteX6830" fmla="*/ 1049073 w 2656691"/>
              <a:gd name="connsiteY6830" fmla="*/ 1380057 h 3149653"/>
              <a:gd name="connsiteX6831" fmla="*/ 1051371 w 2656691"/>
              <a:gd name="connsiteY6831" fmla="*/ 1376613 h 3149653"/>
              <a:gd name="connsiteX6832" fmla="*/ 1057117 w 2656691"/>
              <a:gd name="connsiteY6832" fmla="*/ 1380057 h 3149653"/>
              <a:gd name="connsiteX6833" fmla="*/ 1053669 w 2656691"/>
              <a:gd name="connsiteY6833" fmla="*/ 1381205 h 3149653"/>
              <a:gd name="connsiteX6834" fmla="*/ 1055967 w 2656691"/>
              <a:gd name="connsiteY6834" fmla="*/ 1383501 h 3149653"/>
              <a:gd name="connsiteX6835" fmla="*/ 1060564 w 2656691"/>
              <a:gd name="connsiteY6835" fmla="*/ 1380057 h 3149653"/>
              <a:gd name="connsiteX6836" fmla="*/ 1075502 w 2656691"/>
              <a:gd name="connsiteY6836" fmla="*/ 1399575 h 3149653"/>
              <a:gd name="connsiteX6837" fmla="*/ 1081248 w 2656691"/>
              <a:gd name="connsiteY6837" fmla="*/ 1400723 h 3149653"/>
              <a:gd name="connsiteX6838" fmla="*/ 1078950 w 2656691"/>
              <a:gd name="connsiteY6838" fmla="*/ 1394983 h 3149653"/>
              <a:gd name="connsiteX6839" fmla="*/ 1086994 w 2656691"/>
              <a:gd name="connsiteY6839" fmla="*/ 1407612 h 3149653"/>
              <a:gd name="connsiteX6840" fmla="*/ 1089292 w 2656691"/>
              <a:gd name="connsiteY6840" fmla="*/ 1409908 h 3149653"/>
              <a:gd name="connsiteX6841" fmla="*/ 1093888 w 2656691"/>
              <a:gd name="connsiteY6841" fmla="*/ 1407612 h 3149653"/>
              <a:gd name="connsiteX6842" fmla="*/ 1124915 w 2656691"/>
              <a:gd name="connsiteY6842" fmla="*/ 1430575 h 3149653"/>
              <a:gd name="connsiteX6843" fmla="*/ 1157090 w 2656691"/>
              <a:gd name="connsiteY6843" fmla="*/ 1458130 h 3149653"/>
              <a:gd name="connsiteX6844" fmla="*/ 1158239 w 2656691"/>
              <a:gd name="connsiteY6844" fmla="*/ 1455834 h 3149653"/>
              <a:gd name="connsiteX6845" fmla="*/ 1186967 w 2656691"/>
              <a:gd name="connsiteY6845" fmla="*/ 1483389 h 3149653"/>
              <a:gd name="connsiteX6846" fmla="*/ 1189265 w 2656691"/>
              <a:gd name="connsiteY6846" fmla="*/ 1479945 h 3149653"/>
              <a:gd name="connsiteX6847" fmla="*/ 1208800 w 2656691"/>
              <a:gd name="connsiteY6847" fmla="*/ 1499463 h 3149653"/>
              <a:gd name="connsiteX6848" fmla="*/ 1209949 w 2656691"/>
              <a:gd name="connsiteY6848" fmla="*/ 1497167 h 3149653"/>
              <a:gd name="connsiteX6849" fmla="*/ 1220292 w 2656691"/>
              <a:gd name="connsiteY6849" fmla="*/ 1505204 h 3149653"/>
              <a:gd name="connsiteX6850" fmla="*/ 1240976 w 2656691"/>
              <a:gd name="connsiteY6850" fmla="*/ 1527018 h 3149653"/>
              <a:gd name="connsiteX6851" fmla="*/ 1244423 w 2656691"/>
              <a:gd name="connsiteY6851" fmla="*/ 1530463 h 3149653"/>
              <a:gd name="connsiteX6852" fmla="*/ 1238677 w 2656691"/>
              <a:gd name="connsiteY6852" fmla="*/ 1529314 h 3149653"/>
              <a:gd name="connsiteX6853" fmla="*/ 1237528 w 2656691"/>
              <a:gd name="connsiteY6853" fmla="*/ 1536203 h 3149653"/>
              <a:gd name="connsiteX6854" fmla="*/ 1247870 w 2656691"/>
              <a:gd name="connsiteY6854" fmla="*/ 1531611 h 3149653"/>
              <a:gd name="connsiteX6855" fmla="*/ 1266256 w 2656691"/>
              <a:gd name="connsiteY6855" fmla="*/ 1544240 h 3149653"/>
              <a:gd name="connsiteX6856" fmla="*/ 1265107 w 2656691"/>
              <a:gd name="connsiteY6856" fmla="*/ 1548833 h 3149653"/>
              <a:gd name="connsiteX6857" fmla="*/ 1312221 w 2656691"/>
              <a:gd name="connsiteY6857" fmla="*/ 1582128 h 3149653"/>
              <a:gd name="connsiteX6858" fmla="*/ 1314519 w 2656691"/>
              <a:gd name="connsiteY6858" fmla="*/ 1589017 h 3149653"/>
              <a:gd name="connsiteX6859" fmla="*/ 1317967 w 2656691"/>
              <a:gd name="connsiteY6859" fmla="*/ 1587869 h 3149653"/>
              <a:gd name="connsiteX6860" fmla="*/ 1382317 w 2656691"/>
              <a:gd name="connsiteY6860" fmla="*/ 1644128 h 3149653"/>
              <a:gd name="connsiteX6861" fmla="*/ 1391510 w 2656691"/>
              <a:gd name="connsiteY6861" fmla="*/ 1655609 h 3149653"/>
              <a:gd name="connsiteX6862" fmla="*/ 1403002 w 2656691"/>
              <a:gd name="connsiteY6862" fmla="*/ 1663646 h 3149653"/>
              <a:gd name="connsiteX6863" fmla="*/ 1430580 w 2656691"/>
              <a:gd name="connsiteY6863" fmla="*/ 1682016 h 3149653"/>
              <a:gd name="connsiteX6864" fmla="*/ 1428282 w 2656691"/>
              <a:gd name="connsiteY6864" fmla="*/ 1685461 h 3149653"/>
              <a:gd name="connsiteX6865" fmla="*/ 1444370 w 2656691"/>
              <a:gd name="connsiteY6865" fmla="*/ 1694646 h 3149653"/>
              <a:gd name="connsiteX6866" fmla="*/ 1444370 w 2656691"/>
              <a:gd name="connsiteY6866" fmla="*/ 1699238 h 3149653"/>
              <a:gd name="connsiteX6867" fmla="*/ 1448966 w 2656691"/>
              <a:gd name="connsiteY6867" fmla="*/ 1699238 h 3149653"/>
              <a:gd name="connsiteX6868" fmla="*/ 1450115 w 2656691"/>
              <a:gd name="connsiteY6868" fmla="*/ 1704979 h 3149653"/>
              <a:gd name="connsiteX6869" fmla="*/ 1465054 w 2656691"/>
              <a:gd name="connsiteY6869" fmla="*/ 1713016 h 3149653"/>
              <a:gd name="connsiteX6870" fmla="*/ 1462756 w 2656691"/>
              <a:gd name="connsiteY6870" fmla="*/ 1715312 h 3149653"/>
              <a:gd name="connsiteX6871" fmla="*/ 1473098 w 2656691"/>
              <a:gd name="connsiteY6871" fmla="*/ 1722201 h 3149653"/>
              <a:gd name="connsiteX6872" fmla="*/ 1474247 w 2656691"/>
              <a:gd name="connsiteY6872" fmla="*/ 1726793 h 3149653"/>
              <a:gd name="connsiteX6873" fmla="*/ 1477694 w 2656691"/>
              <a:gd name="connsiteY6873" fmla="*/ 1724497 h 3149653"/>
              <a:gd name="connsiteX6874" fmla="*/ 1491484 w 2656691"/>
              <a:gd name="connsiteY6874" fmla="*/ 1737127 h 3149653"/>
              <a:gd name="connsiteX6875" fmla="*/ 1502975 w 2656691"/>
              <a:gd name="connsiteY6875" fmla="*/ 1747460 h 3149653"/>
              <a:gd name="connsiteX6876" fmla="*/ 1514466 w 2656691"/>
              <a:gd name="connsiteY6876" fmla="*/ 1756645 h 3149653"/>
              <a:gd name="connsiteX6877" fmla="*/ 1548940 w 2656691"/>
              <a:gd name="connsiteY6877" fmla="*/ 1792237 h 3149653"/>
              <a:gd name="connsiteX6878" fmla="*/ 1550089 w 2656691"/>
              <a:gd name="connsiteY6878" fmla="*/ 1788793 h 3149653"/>
              <a:gd name="connsiteX6879" fmla="*/ 1550089 w 2656691"/>
              <a:gd name="connsiteY6879" fmla="*/ 1793385 h 3149653"/>
              <a:gd name="connsiteX6880" fmla="*/ 1583413 w 2656691"/>
              <a:gd name="connsiteY6880" fmla="*/ 1819792 h 3149653"/>
              <a:gd name="connsiteX6881" fmla="*/ 1582264 w 2656691"/>
              <a:gd name="connsiteY6881" fmla="*/ 1820940 h 3149653"/>
              <a:gd name="connsiteX6882" fmla="*/ 1600650 w 2656691"/>
              <a:gd name="connsiteY6882" fmla="*/ 1839310 h 3149653"/>
              <a:gd name="connsiteX6883" fmla="*/ 1622483 w 2656691"/>
              <a:gd name="connsiteY6883" fmla="*/ 1863421 h 3149653"/>
              <a:gd name="connsiteX6884" fmla="*/ 1628229 w 2656691"/>
              <a:gd name="connsiteY6884" fmla="*/ 1861125 h 3149653"/>
              <a:gd name="connsiteX6885" fmla="*/ 1635124 w 2656691"/>
              <a:gd name="connsiteY6885" fmla="*/ 1868014 h 3149653"/>
              <a:gd name="connsiteX6886" fmla="*/ 1631676 w 2656691"/>
              <a:gd name="connsiteY6886" fmla="*/ 1866866 h 3149653"/>
              <a:gd name="connsiteX6887" fmla="*/ 1637422 w 2656691"/>
              <a:gd name="connsiteY6887" fmla="*/ 1869162 h 3149653"/>
              <a:gd name="connsiteX6888" fmla="*/ 1677641 w 2656691"/>
              <a:gd name="connsiteY6888" fmla="*/ 1911643 h 3149653"/>
              <a:gd name="connsiteX6889" fmla="*/ 1682238 w 2656691"/>
              <a:gd name="connsiteY6889" fmla="*/ 1909347 h 3149653"/>
              <a:gd name="connsiteX6890" fmla="*/ 1393809 w 2656691"/>
              <a:gd name="connsiteY6890" fmla="*/ 1642980 h 3149653"/>
              <a:gd name="connsiteX6891" fmla="*/ 1091590 w 2656691"/>
              <a:gd name="connsiteY6891" fmla="*/ 1391538 h 3149653"/>
              <a:gd name="connsiteX6892" fmla="*/ 1067459 w 2656691"/>
              <a:gd name="connsiteY6892" fmla="*/ 1372020 h 3149653"/>
              <a:gd name="connsiteX6893" fmla="*/ 1052520 w 2656691"/>
              <a:gd name="connsiteY6893" fmla="*/ 1365131 h 3149653"/>
              <a:gd name="connsiteX6894" fmla="*/ 1050222 w 2656691"/>
              <a:gd name="connsiteY6894" fmla="*/ 1360539 h 3149653"/>
              <a:gd name="connsiteX6895" fmla="*/ 1041029 w 2656691"/>
              <a:gd name="connsiteY6895" fmla="*/ 1352502 h 3149653"/>
              <a:gd name="connsiteX6896" fmla="*/ 1028389 w 2656691"/>
              <a:gd name="connsiteY6896" fmla="*/ 1343317 h 3149653"/>
              <a:gd name="connsiteX6897" fmla="*/ 1034134 w 2656691"/>
              <a:gd name="connsiteY6897" fmla="*/ 1346761 h 3149653"/>
              <a:gd name="connsiteX6898" fmla="*/ 1015748 w 2656691"/>
              <a:gd name="connsiteY6898" fmla="*/ 1330687 h 3149653"/>
              <a:gd name="connsiteX6899" fmla="*/ 989319 w 2656691"/>
              <a:gd name="connsiteY6899" fmla="*/ 1318058 h 3149653"/>
              <a:gd name="connsiteX6900" fmla="*/ 987020 w 2656691"/>
              <a:gd name="connsiteY6900" fmla="*/ 1312317 h 3149653"/>
              <a:gd name="connsiteX6901" fmla="*/ 980126 w 2656691"/>
              <a:gd name="connsiteY6901" fmla="*/ 1305428 h 3149653"/>
              <a:gd name="connsiteX6902" fmla="*/ 960591 w 2656691"/>
              <a:gd name="connsiteY6902" fmla="*/ 1293947 h 3149653"/>
              <a:gd name="connsiteX6903" fmla="*/ 966336 w 2656691"/>
              <a:gd name="connsiteY6903" fmla="*/ 1290503 h 3149653"/>
              <a:gd name="connsiteX6904" fmla="*/ 960591 w 2656691"/>
              <a:gd name="connsiteY6904" fmla="*/ 1292799 h 3149653"/>
              <a:gd name="connsiteX6905" fmla="*/ 938757 w 2656691"/>
              <a:gd name="connsiteY6905" fmla="*/ 1280169 h 3149653"/>
              <a:gd name="connsiteX6906" fmla="*/ 934161 w 2656691"/>
              <a:gd name="connsiteY6906" fmla="*/ 1277873 h 3149653"/>
              <a:gd name="connsiteX6907" fmla="*/ 935310 w 2656691"/>
              <a:gd name="connsiteY6907" fmla="*/ 1274429 h 3149653"/>
              <a:gd name="connsiteX6908" fmla="*/ 924968 w 2656691"/>
              <a:gd name="connsiteY6908" fmla="*/ 1270984 h 3149653"/>
              <a:gd name="connsiteX6909" fmla="*/ 916924 w 2656691"/>
              <a:gd name="connsiteY6909" fmla="*/ 1264095 h 3149653"/>
              <a:gd name="connsiteX6910" fmla="*/ 893942 w 2656691"/>
              <a:gd name="connsiteY6910" fmla="*/ 1241133 h 3149653"/>
              <a:gd name="connsiteX6911" fmla="*/ 866363 w 2656691"/>
              <a:gd name="connsiteY6911" fmla="*/ 1227355 h 3149653"/>
              <a:gd name="connsiteX6912" fmla="*/ 862915 w 2656691"/>
              <a:gd name="connsiteY6912" fmla="*/ 1222763 h 3149653"/>
              <a:gd name="connsiteX6913" fmla="*/ 882450 w 2656691"/>
              <a:gd name="connsiteY6913" fmla="*/ 1230800 h 3149653"/>
              <a:gd name="connsiteX6914" fmla="*/ 885898 w 2656691"/>
              <a:gd name="connsiteY6914" fmla="*/ 1226207 h 3149653"/>
              <a:gd name="connsiteX6915" fmla="*/ 879003 w 2656691"/>
              <a:gd name="connsiteY6915" fmla="*/ 1225059 h 3149653"/>
              <a:gd name="connsiteX6916" fmla="*/ 882450 w 2656691"/>
              <a:gd name="connsiteY6916" fmla="*/ 1219318 h 3149653"/>
              <a:gd name="connsiteX6917" fmla="*/ 873257 w 2656691"/>
              <a:gd name="connsiteY6917" fmla="*/ 1220467 h 3149653"/>
              <a:gd name="connsiteX6918" fmla="*/ 866363 w 2656691"/>
              <a:gd name="connsiteY6918" fmla="*/ 1214726 h 3149653"/>
              <a:gd name="connsiteX6919" fmla="*/ 860617 w 2656691"/>
              <a:gd name="connsiteY6919" fmla="*/ 1220467 h 3149653"/>
              <a:gd name="connsiteX6920" fmla="*/ 850275 w 2656691"/>
              <a:gd name="connsiteY6920" fmla="*/ 1214726 h 3149653"/>
              <a:gd name="connsiteX6921" fmla="*/ 851424 w 2656691"/>
              <a:gd name="connsiteY6921" fmla="*/ 1210133 h 3149653"/>
              <a:gd name="connsiteX6922" fmla="*/ 838784 w 2656691"/>
              <a:gd name="connsiteY6922" fmla="*/ 1199800 h 3149653"/>
              <a:gd name="connsiteX6923" fmla="*/ 849126 w 2656691"/>
              <a:gd name="connsiteY6923" fmla="*/ 1205541 h 3149653"/>
              <a:gd name="connsiteX6924" fmla="*/ 849126 w 2656691"/>
              <a:gd name="connsiteY6924" fmla="*/ 1197504 h 3149653"/>
              <a:gd name="connsiteX6925" fmla="*/ 842231 w 2656691"/>
              <a:gd name="connsiteY6925" fmla="*/ 1199800 h 3149653"/>
              <a:gd name="connsiteX6926" fmla="*/ 827293 w 2656691"/>
              <a:gd name="connsiteY6926" fmla="*/ 1184874 h 3149653"/>
              <a:gd name="connsiteX6927" fmla="*/ 828442 w 2656691"/>
              <a:gd name="connsiteY6927" fmla="*/ 1180282 h 3149653"/>
              <a:gd name="connsiteX6928" fmla="*/ 826144 w 2656691"/>
              <a:gd name="connsiteY6928" fmla="*/ 1180282 h 3149653"/>
              <a:gd name="connsiteX6929" fmla="*/ 822696 w 2656691"/>
              <a:gd name="connsiteY6929" fmla="*/ 1187171 h 3149653"/>
              <a:gd name="connsiteX6930" fmla="*/ 816951 w 2656691"/>
              <a:gd name="connsiteY6930" fmla="*/ 1183726 h 3149653"/>
              <a:gd name="connsiteX6931" fmla="*/ 818100 w 2656691"/>
              <a:gd name="connsiteY6931" fmla="*/ 1189467 h 3149653"/>
              <a:gd name="connsiteX6932" fmla="*/ 812354 w 2656691"/>
              <a:gd name="connsiteY6932" fmla="*/ 1183726 h 3149653"/>
              <a:gd name="connsiteX6933" fmla="*/ 819249 w 2656691"/>
              <a:gd name="connsiteY6933" fmla="*/ 1180282 h 3149653"/>
              <a:gd name="connsiteX6934" fmla="*/ 812354 w 2656691"/>
              <a:gd name="connsiteY6934" fmla="*/ 1175689 h 3149653"/>
              <a:gd name="connsiteX6935" fmla="*/ 814652 w 2656691"/>
              <a:gd name="connsiteY6935" fmla="*/ 1171097 h 3149653"/>
              <a:gd name="connsiteX6936" fmla="*/ 822696 w 2656691"/>
              <a:gd name="connsiteY6936" fmla="*/ 1168800 h 3149653"/>
              <a:gd name="connsiteX6937" fmla="*/ 815801 w 2656691"/>
              <a:gd name="connsiteY6937" fmla="*/ 1168800 h 3149653"/>
              <a:gd name="connsiteX6938" fmla="*/ 816951 w 2656691"/>
              <a:gd name="connsiteY6938" fmla="*/ 1161912 h 3149653"/>
              <a:gd name="connsiteX6939" fmla="*/ 811205 w 2656691"/>
              <a:gd name="connsiteY6939" fmla="*/ 1165356 h 3149653"/>
              <a:gd name="connsiteX6940" fmla="*/ 812354 w 2656691"/>
              <a:gd name="connsiteY6940" fmla="*/ 1168800 h 3149653"/>
              <a:gd name="connsiteX6941" fmla="*/ 814652 w 2656691"/>
              <a:gd name="connsiteY6941" fmla="*/ 1169949 h 3149653"/>
              <a:gd name="connsiteX6942" fmla="*/ 811205 w 2656691"/>
              <a:gd name="connsiteY6942" fmla="*/ 1172245 h 3149653"/>
              <a:gd name="connsiteX6943" fmla="*/ 810056 w 2656691"/>
              <a:gd name="connsiteY6943" fmla="*/ 1164208 h 3149653"/>
              <a:gd name="connsiteX6944" fmla="*/ 805459 w 2656691"/>
              <a:gd name="connsiteY6944" fmla="*/ 1164208 h 3149653"/>
              <a:gd name="connsiteX6945" fmla="*/ 806608 w 2656691"/>
              <a:gd name="connsiteY6945" fmla="*/ 1168800 h 3149653"/>
              <a:gd name="connsiteX6946" fmla="*/ 792819 w 2656691"/>
              <a:gd name="connsiteY6946" fmla="*/ 1158467 h 3149653"/>
              <a:gd name="connsiteX6947" fmla="*/ 810056 w 2656691"/>
              <a:gd name="connsiteY6947" fmla="*/ 1160764 h 3149653"/>
              <a:gd name="connsiteX6948" fmla="*/ 810056 w 2656691"/>
              <a:gd name="connsiteY6948" fmla="*/ 1158467 h 3149653"/>
              <a:gd name="connsiteX6949" fmla="*/ 791670 w 2656691"/>
              <a:gd name="connsiteY6949" fmla="*/ 1152727 h 3149653"/>
              <a:gd name="connsiteX6950" fmla="*/ 791670 w 2656691"/>
              <a:gd name="connsiteY6950" fmla="*/ 1149282 h 3149653"/>
              <a:gd name="connsiteX6951" fmla="*/ 789372 w 2656691"/>
              <a:gd name="connsiteY6951" fmla="*/ 1148134 h 3149653"/>
              <a:gd name="connsiteX6952" fmla="*/ 788223 w 2656691"/>
              <a:gd name="connsiteY6952" fmla="*/ 1151578 h 3149653"/>
              <a:gd name="connsiteX6953" fmla="*/ 781328 w 2656691"/>
              <a:gd name="connsiteY6953" fmla="*/ 1145838 h 3149653"/>
              <a:gd name="connsiteX6954" fmla="*/ 765240 w 2656691"/>
              <a:gd name="connsiteY6954" fmla="*/ 1141245 h 3149653"/>
              <a:gd name="connsiteX6955" fmla="*/ 780179 w 2656691"/>
              <a:gd name="connsiteY6955" fmla="*/ 1141245 h 3149653"/>
              <a:gd name="connsiteX6956" fmla="*/ 765240 w 2656691"/>
              <a:gd name="connsiteY6956" fmla="*/ 1134356 h 3149653"/>
              <a:gd name="connsiteX6957" fmla="*/ 761793 w 2656691"/>
              <a:gd name="connsiteY6957" fmla="*/ 1141245 h 3149653"/>
              <a:gd name="connsiteX6958" fmla="*/ 759495 w 2656691"/>
              <a:gd name="connsiteY6958" fmla="*/ 1138949 h 3149653"/>
              <a:gd name="connsiteX6959" fmla="*/ 765240 w 2656691"/>
              <a:gd name="connsiteY6959" fmla="*/ 1132060 h 3149653"/>
              <a:gd name="connsiteX6960" fmla="*/ 758345 w 2656691"/>
              <a:gd name="connsiteY6960" fmla="*/ 1127468 h 3149653"/>
              <a:gd name="connsiteX6961" fmla="*/ 746854 w 2656691"/>
              <a:gd name="connsiteY6961" fmla="*/ 1125171 h 3149653"/>
              <a:gd name="connsiteX6962" fmla="*/ 737661 w 2656691"/>
              <a:gd name="connsiteY6962" fmla="*/ 1121727 h 3149653"/>
              <a:gd name="connsiteX6963" fmla="*/ 748003 w 2656691"/>
              <a:gd name="connsiteY6963" fmla="*/ 1118282 h 3149653"/>
              <a:gd name="connsiteX6964" fmla="*/ 735363 w 2656691"/>
              <a:gd name="connsiteY6964" fmla="*/ 1109098 h 3149653"/>
              <a:gd name="connsiteX6965" fmla="*/ 733065 w 2656691"/>
              <a:gd name="connsiteY6965" fmla="*/ 1110246 h 3149653"/>
              <a:gd name="connsiteX6966" fmla="*/ 733065 w 2656691"/>
              <a:gd name="connsiteY6966" fmla="*/ 1109098 h 3149653"/>
              <a:gd name="connsiteX6967" fmla="*/ 733065 w 2656691"/>
              <a:gd name="connsiteY6967" fmla="*/ 1107949 h 3149653"/>
              <a:gd name="connsiteX6968" fmla="*/ 734214 w 2656691"/>
              <a:gd name="connsiteY6968" fmla="*/ 1103357 h 3149653"/>
              <a:gd name="connsiteX6969" fmla="*/ 735363 w 2656691"/>
              <a:gd name="connsiteY6969" fmla="*/ 1099912 h 3149653"/>
              <a:gd name="connsiteX6970" fmla="*/ 735363 w 2656691"/>
              <a:gd name="connsiteY6970" fmla="*/ 1098764 h 3149653"/>
              <a:gd name="connsiteX6971" fmla="*/ 735363 w 2656691"/>
              <a:gd name="connsiteY6971" fmla="*/ 1096468 h 3149653"/>
              <a:gd name="connsiteX6972" fmla="*/ 736512 w 2656691"/>
              <a:gd name="connsiteY6972" fmla="*/ 1096468 h 3149653"/>
              <a:gd name="connsiteX6973" fmla="*/ 737661 w 2656691"/>
              <a:gd name="connsiteY6973" fmla="*/ 1098764 h 3149653"/>
              <a:gd name="connsiteX6974" fmla="*/ 736512 w 2656691"/>
              <a:gd name="connsiteY6974" fmla="*/ 1101060 h 3149653"/>
              <a:gd name="connsiteX6975" fmla="*/ 744556 w 2656691"/>
              <a:gd name="connsiteY6975" fmla="*/ 1098764 h 3149653"/>
              <a:gd name="connsiteX6976" fmla="*/ 748003 w 2656691"/>
              <a:gd name="connsiteY6976" fmla="*/ 1104505 h 3149653"/>
              <a:gd name="connsiteX6977" fmla="*/ 741109 w 2656691"/>
              <a:gd name="connsiteY6977" fmla="*/ 1103357 h 3149653"/>
              <a:gd name="connsiteX6978" fmla="*/ 746854 w 2656691"/>
              <a:gd name="connsiteY6978" fmla="*/ 1112542 h 3149653"/>
              <a:gd name="connsiteX6979" fmla="*/ 750302 w 2656691"/>
              <a:gd name="connsiteY6979" fmla="*/ 1112542 h 3149653"/>
              <a:gd name="connsiteX6980" fmla="*/ 748003 w 2656691"/>
              <a:gd name="connsiteY6980" fmla="*/ 1109098 h 3149653"/>
              <a:gd name="connsiteX6981" fmla="*/ 750302 w 2656691"/>
              <a:gd name="connsiteY6981" fmla="*/ 1105653 h 3149653"/>
              <a:gd name="connsiteX6982" fmla="*/ 758345 w 2656691"/>
              <a:gd name="connsiteY6982" fmla="*/ 1106801 h 3149653"/>
              <a:gd name="connsiteX6983" fmla="*/ 757196 w 2656691"/>
              <a:gd name="connsiteY6983" fmla="*/ 1101060 h 3149653"/>
              <a:gd name="connsiteX6984" fmla="*/ 768688 w 2656691"/>
              <a:gd name="connsiteY6984" fmla="*/ 1110246 h 3149653"/>
              <a:gd name="connsiteX6985" fmla="*/ 762942 w 2656691"/>
              <a:gd name="connsiteY6985" fmla="*/ 1109098 h 3149653"/>
              <a:gd name="connsiteX6986" fmla="*/ 776731 w 2656691"/>
              <a:gd name="connsiteY6986" fmla="*/ 1119431 h 3149653"/>
              <a:gd name="connsiteX6987" fmla="*/ 777880 w 2656691"/>
              <a:gd name="connsiteY6987" fmla="*/ 1115986 h 3149653"/>
              <a:gd name="connsiteX6988" fmla="*/ 785924 w 2656691"/>
              <a:gd name="connsiteY6988" fmla="*/ 1117134 h 3149653"/>
              <a:gd name="connsiteX6989" fmla="*/ 805459 w 2656691"/>
              <a:gd name="connsiteY6989" fmla="*/ 1128616 h 3149653"/>
              <a:gd name="connsiteX6990" fmla="*/ 800863 w 2656691"/>
              <a:gd name="connsiteY6990" fmla="*/ 1129764 h 3149653"/>
              <a:gd name="connsiteX6991" fmla="*/ 810056 w 2656691"/>
              <a:gd name="connsiteY6991" fmla="*/ 1133208 h 3149653"/>
              <a:gd name="connsiteX6992" fmla="*/ 807758 w 2656691"/>
              <a:gd name="connsiteY6992" fmla="*/ 1136653 h 3149653"/>
              <a:gd name="connsiteX6993" fmla="*/ 812354 w 2656691"/>
              <a:gd name="connsiteY6993" fmla="*/ 1135505 h 3149653"/>
              <a:gd name="connsiteX6994" fmla="*/ 828442 w 2656691"/>
              <a:gd name="connsiteY6994" fmla="*/ 1138949 h 3149653"/>
              <a:gd name="connsiteX6995" fmla="*/ 841082 w 2656691"/>
              <a:gd name="connsiteY6995" fmla="*/ 1142393 h 3149653"/>
              <a:gd name="connsiteX6996" fmla="*/ 836486 w 2656691"/>
              <a:gd name="connsiteY6996" fmla="*/ 1140097 h 3149653"/>
              <a:gd name="connsiteX6997" fmla="*/ 838784 w 2656691"/>
              <a:gd name="connsiteY6997" fmla="*/ 1137801 h 3149653"/>
              <a:gd name="connsiteX6998" fmla="*/ 843380 w 2656691"/>
              <a:gd name="connsiteY6998" fmla="*/ 1145838 h 3149653"/>
              <a:gd name="connsiteX6999" fmla="*/ 835336 w 2656691"/>
              <a:gd name="connsiteY6999" fmla="*/ 1146986 h 3149653"/>
              <a:gd name="connsiteX7000" fmla="*/ 852573 w 2656691"/>
              <a:gd name="connsiteY7000" fmla="*/ 1155023 h 3149653"/>
              <a:gd name="connsiteX7001" fmla="*/ 854872 w 2656691"/>
              <a:gd name="connsiteY7001" fmla="*/ 1160764 h 3149653"/>
              <a:gd name="connsiteX7002" fmla="*/ 864064 w 2656691"/>
              <a:gd name="connsiteY7002" fmla="*/ 1165356 h 3149653"/>
              <a:gd name="connsiteX7003" fmla="*/ 872108 w 2656691"/>
              <a:gd name="connsiteY7003" fmla="*/ 1163060 h 3149653"/>
              <a:gd name="connsiteX7004" fmla="*/ 869810 w 2656691"/>
              <a:gd name="connsiteY7004" fmla="*/ 1169949 h 3149653"/>
              <a:gd name="connsiteX7005" fmla="*/ 880152 w 2656691"/>
              <a:gd name="connsiteY7005" fmla="*/ 1173393 h 3149653"/>
              <a:gd name="connsiteX7006" fmla="*/ 881301 w 2656691"/>
              <a:gd name="connsiteY7006" fmla="*/ 1169949 h 3149653"/>
              <a:gd name="connsiteX7007" fmla="*/ 884749 w 2656691"/>
              <a:gd name="connsiteY7007" fmla="*/ 1176837 h 3149653"/>
              <a:gd name="connsiteX7008" fmla="*/ 903135 w 2656691"/>
              <a:gd name="connsiteY7008" fmla="*/ 1184874 h 3149653"/>
              <a:gd name="connsiteX7009" fmla="*/ 907731 w 2656691"/>
              <a:gd name="connsiteY7009" fmla="*/ 1184874 h 3149653"/>
              <a:gd name="connsiteX7010" fmla="*/ 904284 w 2656691"/>
              <a:gd name="connsiteY7010" fmla="*/ 1188319 h 3149653"/>
              <a:gd name="connsiteX7011" fmla="*/ 920371 w 2656691"/>
              <a:gd name="connsiteY7011" fmla="*/ 1194059 h 3149653"/>
              <a:gd name="connsiteX7012" fmla="*/ 916924 w 2656691"/>
              <a:gd name="connsiteY7012" fmla="*/ 1189467 h 3149653"/>
              <a:gd name="connsiteX7013" fmla="*/ 928415 w 2656691"/>
              <a:gd name="connsiteY7013" fmla="*/ 1196356 h 3149653"/>
              <a:gd name="connsiteX7014" fmla="*/ 922670 w 2656691"/>
              <a:gd name="connsiteY7014" fmla="*/ 1195208 h 3149653"/>
              <a:gd name="connsiteX7015" fmla="*/ 933012 w 2656691"/>
              <a:gd name="connsiteY7015" fmla="*/ 1199800 h 3149653"/>
              <a:gd name="connsiteX7016" fmla="*/ 931863 w 2656691"/>
              <a:gd name="connsiteY7016" fmla="*/ 1196356 h 3149653"/>
              <a:gd name="connsiteX7017" fmla="*/ 935310 w 2656691"/>
              <a:gd name="connsiteY7017" fmla="*/ 1200948 h 3149653"/>
              <a:gd name="connsiteX7018" fmla="*/ 943354 w 2656691"/>
              <a:gd name="connsiteY7018" fmla="*/ 1200948 h 3149653"/>
              <a:gd name="connsiteX7019" fmla="*/ 939906 w 2656691"/>
              <a:gd name="connsiteY7019" fmla="*/ 1194059 h 3149653"/>
              <a:gd name="connsiteX7020" fmla="*/ 934161 w 2656691"/>
              <a:gd name="connsiteY7020" fmla="*/ 1194059 h 3149653"/>
              <a:gd name="connsiteX7021" fmla="*/ 914626 w 2656691"/>
              <a:gd name="connsiteY7021" fmla="*/ 1175689 h 3149653"/>
              <a:gd name="connsiteX7022" fmla="*/ 900836 w 2656691"/>
              <a:gd name="connsiteY7022" fmla="*/ 1169949 h 3149653"/>
              <a:gd name="connsiteX7023" fmla="*/ 880152 w 2656691"/>
              <a:gd name="connsiteY7023" fmla="*/ 1156171 h 3149653"/>
              <a:gd name="connsiteX7024" fmla="*/ 882450 w 2656691"/>
              <a:gd name="connsiteY7024" fmla="*/ 1150430 h 3149653"/>
              <a:gd name="connsiteX7025" fmla="*/ 876705 w 2656691"/>
              <a:gd name="connsiteY7025" fmla="*/ 1148134 h 3149653"/>
              <a:gd name="connsiteX7026" fmla="*/ 877854 w 2656691"/>
              <a:gd name="connsiteY7026" fmla="*/ 1140097 h 3149653"/>
              <a:gd name="connsiteX7027" fmla="*/ 869810 w 2656691"/>
              <a:gd name="connsiteY7027" fmla="*/ 1142393 h 3149653"/>
              <a:gd name="connsiteX7028" fmla="*/ 865214 w 2656691"/>
              <a:gd name="connsiteY7028" fmla="*/ 1134356 h 3149653"/>
              <a:gd name="connsiteX7029" fmla="*/ 859468 w 2656691"/>
              <a:gd name="connsiteY7029" fmla="*/ 1134356 h 3149653"/>
              <a:gd name="connsiteX7030" fmla="*/ 866363 w 2656691"/>
              <a:gd name="connsiteY7030" fmla="*/ 1130912 h 3149653"/>
              <a:gd name="connsiteX7031" fmla="*/ 860617 w 2656691"/>
              <a:gd name="connsiteY7031" fmla="*/ 1125171 h 3149653"/>
              <a:gd name="connsiteX7032" fmla="*/ 854872 w 2656691"/>
              <a:gd name="connsiteY7032" fmla="*/ 1125171 h 3149653"/>
              <a:gd name="connsiteX7033" fmla="*/ 849126 w 2656691"/>
              <a:gd name="connsiteY7033" fmla="*/ 1129764 h 3149653"/>
              <a:gd name="connsiteX7034" fmla="*/ 851424 w 2656691"/>
              <a:gd name="connsiteY7034" fmla="*/ 1124023 h 3149653"/>
              <a:gd name="connsiteX7035" fmla="*/ 838784 w 2656691"/>
              <a:gd name="connsiteY7035" fmla="*/ 1117134 h 3149653"/>
              <a:gd name="connsiteX7036" fmla="*/ 845679 w 2656691"/>
              <a:gd name="connsiteY7036" fmla="*/ 1113690 h 3149653"/>
              <a:gd name="connsiteX7037" fmla="*/ 851424 w 2656691"/>
              <a:gd name="connsiteY7037" fmla="*/ 1112542 h 3149653"/>
              <a:gd name="connsiteX7038" fmla="*/ 859468 w 2656691"/>
              <a:gd name="connsiteY7038" fmla="*/ 1118282 h 3149653"/>
              <a:gd name="connsiteX7039" fmla="*/ 853722 w 2656691"/>
              <a:gd name="connsiteY7039" fmla="*/ 1119431 h 3149653"/>
              <a:gd name="connsiteX7040" fmla="*/ 862915 w 2656691"/>
              <a:gd name="connsiteY7040" fmla="*/ 1121727 h 3149653"/>
              <a:gd name="connsiteX7041" fmla="*/ 873257 w 2656691"/>
              <a:gd name="connsiteY7041" fmla="*/ 1134356 h 3149653"/>
              <a:gd name="connsiteX7042" fmla="*/ 877854 w 2656691"/>
              <a:gd name="connsiteY7042" fmla="*/ 1133208 h 3149653"/>
              <a:gd name="connsiteX7043" fmla="*/ 880152 w 2656691"/>
              <a:gd name="connsiteY7043" fmla="*/ 1134356 h 3149653"/>
              <a:gd name="connsiteX7044" fmla="*/ 877854 w 2656691"/>
              <a:gd name="connsiteY7044" fmla="*/ 1137801 h 3149653"/>
              <a:gd name="connsiteX7045" fmla="*/ 884749 w 2656691"/>
              <a:gd name="connsiteY7045" fmla="*/ 1137801 h 3149653"/>
              <a:gd name="connsiteX7046" fmla="*/ 885898 w 2656691"/>
              <a:gd name="connsiteY7046" fmla="*/ 1143541 h 3149653"/>
              <a:gd name="connsiteX7047" fmla="*/ 896240 w 2656691"/>
              <a:gd name="connsiteY7047" fmla="*/ 1151578 h 3149653"/>
              <a:gd name="connsiteX7048" fmla="*/ 899687 w 2656691"/>
              <a:gd name="connsiteY7048" fmla="*/ 1148134 h 3149653"/>
              <a:gd name="connsiteX7049" fmla="*/ 903135 w 2656691"/>
              <a:gd name="connsiteY7049" fmla="*/ 1148134 h 3149653"/>
              <a:gd name="connsiteX7050" fmla="*/ 907731 w 2656691"/>
              <a:gd name="connsiteY7050" fmla="*/ 1153875 h 3149653"/>
              <a:gd name="connsiteX7051" fmla="*/ 927266 w 2656691"/>
              <a:gd name="connsiteY7051" fmla="*/ 1167652 h 3149653"/>
              <a:gd name="connsiteX7052" fmla="*/ 936459 w 2656691"/>
              <a:gd name="connsiteY7052" fmla="*/ 1163060 h 3149653"/>
              <a:gd name="connsiteX7053" fmla="*/ 930713 w 2656691"/>
              <a:gd name="connsiteY7053" fmla="*/ 1164208 h 3149653"/>
              <a:gd name="connsiteX7054" fmla="*/ 931863 w 2656691"/>
              <a:gd name="connsiteY7054" fmla="*/ 1159615 h 3149653"/>
              <a:gd name="connsiteX7055" fmla="*/ 901985 w 2656691"/>
              <a:gd name="connsiteY7055" fmla="*/ 1136653 h 3149653"/>
              <a:gd name="connsiteX7056" fmla="*/ 908880 w 2656691"/>
              <a:gd name="connsiteY7056" fmla="*/ 1137801 h 3149653"/>
              <a:gd name="connsiteX7057" fmla="*/ 911178 w 2656691"/>
              <a:gd name="connsiteY7057" fmla="*/ 1133208 h 3149653"/>
              <a:gd name="connsiteX7058" fmla="*/ 911178 w 2656691"/>
              <a:gd name="connsiteY7058" fmla="*/ 1136653 h 3149653"/>
              <a:gd name="connsiteX7059" fmla="*/ 913379 w 2656691"/>
              <a:gd name="connsiteY7059" fmla="*/ 1136897 h 3149653"/>
              <a:gd name="connsiteX7060" fmla="*/ 911178 w 2656691"/>
              <a:gd name="connsiteY7060" fmla="*/ 1142393 h 3149653"/>
              <a:gd name="connsiteX7061" fmla="*/ 919222 w 2656691"/>
              <a:gd name="connsiteY7061" fmla="*/ 1143541 h 3149653"/>
              <a:gd name="connsiteX7062" fmla="*/ 924968 w 2656691"/>
              <a:gd name="connsiteY7062" fmla="*/ 1141245 h 3149653"/>
              <a:gd name="connsiteX7063" fmla="*/ 951398 w 2656691"/>
              <a:gd name="connsiteY7063" fmla="*/ 1158467 h 3149653"/>
              <a:gd name="connsiteX7064" fmla="*/ 954845 w 2656691"/>
              <a:gd name="connsiteY7064" fmla="*/ 1155023 h 3149653"/>
              <a:gd name="connsiteX7065" fmla="*/ 960591 w 2656691"/>
              <a:gd name="connsiteY7065" fmla="*/ 1165356 h 3149653"/>
              <a:gd name="connsiteX7066" fmla="*/ 953696 w 2656691"/>
              <a:gd name="connsiteY7066" fmla="*/ 1165356 h 3149653"/>
              <a:gd name="connsiteX7067" fmla="*/ 954845 w 2656691"/>
              <a:gd name="connsiteY7067" fmla="*/ 1161912 h 3149653"/>
              <a:gd name="connsiteX7068" fmla="*/ 947950 w 2656691"/>
              <a:gd name="connsiteY7068" fmla="*/ 1164208 h 3149653"/>
              <a:gd name="connsiteX7069" fmla="*/ 964038 w 2656691"/>
              <a:gd name="connsiteY7069" fmla="*/ 1166504 h 3149653"/>
              <a:gd name="connsiteX7070" fmla="*/ 972082 w 2656691"/>
              <a:gd name="connsiteY7070" fmla="*/ 1171097 h 3149653"/>
              <a:gd name="connsiteX7071" fmla="*/ 964038 w 2656691"/>
              <a:gd name="connsiteY7071" fmla="*/ 1174541 h 3149653"/>
              <a:gd name="connsiteX7072" fmla="*/ 973231 w 2656691"/>
              <a:gd name="connsiteY7072" fmla="*/ 1176837 h 3149653"/>
              <a:gd name="connsiteX7073" fmla="*/ 987020 w 2656691"/>
              <a:gd name="connsiteY7073" fmla="*/ 1177985 h 3149653"/>
              <a:gd name="connsiteX7074" fmla="*/ 983573 w 2656691"/>
              <a:gd name="connsiteY7074" fmla="*/ 1180282 h 3149653"/>
              <a:gd name="connsiteX7075" fmla="*/ 990468 w 2656691"/>
              <a:gd name="connsiteY7075" fmla="*/ 1182578 h 3149653"/>
              <a:gd name="connsiteX7076" fmla="*/ 992766 w 2656691"/>
              <a:gd name="connsiteY7076" fmla="*/ 1188319 h 3149653"/>
              <a:gd name="connsiteX7077" fmla="*/ 1001959 w 2656691"/>
              <a:gd name="connsiteY7077" fmla="*/ 1187171 h 3149653"/>
              <a:gd name="connsiteX7078" fmla="*/ 1003108 w 2656691"/>
              <a:gd name="connsiteY7078" fmla="*/ 1192911 h 3149653"/>
              <a:gd name="connsiteX7079" fmla="*/ 1010003 w 2656691"/>
              <a:gd name="connsiteY7079" fmla="*/ 1192911 h 3149653"/>
              <a:gd name="connsiteX7080" fmla="*/ 1007704 w 2656691"/>
              <a:gd name="connsiteY7080" fmla="*/ 1196356 h 3149653"/>
              <a:gd name="connsiteX7081" fmla="*/ 1011152 w 2656691"/>
              <a:gd name="connsiteY7081" fmla="*/ 1194059 h 3149653"/>
              <a:gd name="connsiteX7082" fmla="*/ 1013450 w 2656691"/>
              <a:gd name="connsiteY7082" fmla="*/ 1198652 h 3149653"/>
              <a:gd name="connsiteX7083" fmla="*/ 1008854 w 2656691"/>
              <a:gd name="connsiteY7083" fmla="*/ 1199800 h 3149653"/>
              <a:gd name="connsiteX7084" fmla="*/ 1018047 w 2656691"/>
              <a:gd name="connsiteY7084" fmla="*/ 1198652 h 3149653"/>
              <a:gd name="connsiteX7085" fmla="*/ 1024941 w 2656691"/>
              <a:gd name="connsiteY7085" fmla="*/ 1204393 h 3149653"/>
              <a:gd name="connsiteX7086" fmla="*/ 1023792 w 2656691"/>
              <a:gd name="connsiteY7086" fmla="*/ 1208985 h 3149653"/>
              <a:gd name="connsiteX7087" fmla="*/ 1047924 w 2656691"/>
              <a:gd name="connsiteY7087" fmla="*/ 1220467 h 3149653"/>
              <a:gd name="connsiteX7088" fmla="*/ 1046774 w 2656691"/>
              <a:gd name="connsiteY7088" fmla="*/ 1226207 h 3149653"/>
              <a:gd name="connsiteX7089" fmla="*/ 1057117 w 2656691"/>
              <a:gd name="connsiteY7089" fmla="*/ 1230800 h 3149653"/>
              <a:gd name="connsiteX7090" fmla="*/ 1065160 w 2656691"/>
              <a:gd name="connsiteY7090" fmla="*/ 1233096 h 3149653"/>
              <a:gd name="connsiteX7091" fmla="*/ 1065160 w 2656691"/>
              <a:gd name="connsiteY7091" fmla="*/ 1236540 h 3149653"/>
              <a:gd name="connsiteX7092" fmla="*/ 1077801 w 2656691"/>
              <a:gd name="connsiteY7092" fmla="*/ 1243429 h 3149653"/>
              <a:gd name="connsiteX7093" fmla="*/ 1092739 w 2656691"/>
              <a:gd name="connsiteY7093" fmla="*/ 1243429 h 3149653"/>
              <a:gd name="connsiteX7094" fmla="*/ 1103081 w 2656691"/>
              <a:gd name="connsiteY7094" fmla="*/ 1258355 h 3149653"/>
              <a:gd name="connsiteX7095" fmla="*/ 1109976 w 2656691"/>
              <a:gd name="connsiteY7095" fmla="*/ 1261799 h 3149653"/>
              <a:gd name="connsiteX7096" fmla="*/ 1105380 w 2656691"/>
              <a:gd name="connsiteY7096" fmla="*/ 1262947 h 3149653"/>
              <a:gd name="connsiteX7097" fmla="*/ 1116871 w 2656691"/>
              <a:gd name="connsiteY7097" fmla="*/ 1266392 h 3149653"/>
              <a:gd name="connsiteX7098" fmla="*/ 1112274 w 2656691"/>
              <a:gd name="connsiteY7098" fmla="*/ 1260651 h 3149653"/>
              <a:gd name="connsiteX7099" fmla="*/ 1123765 w 2656691"/>
              <a:gd name="connsiteY7099" fmla="*/ 1273281 h 3149653"/>
              <a:gd name="connsiteX7100" fmla="*/ 1127213 w 2656691"/>
              <a:gd name="connsiteY7100" fmla="*/ 1270984 h 3149653"/>
              <a:gd name="connsiteX7101" fmla="*/ 1132958 w 2656691"/>
              <a:gd name="connsiteY7101" fmla="*/ 1275577 h 3149653"/>
              <a:gd name="connsiteX7102" fmla="*/ 1132958 w 2656691"/>
              <a:gd name="connsiteY7102" fmla="*/ 1268688 h 3149653"/>
              <a:gd name="connsiteX7103" fmla="*/ 1126064 w 2656691"/>
              <a:gd name="connsiteY7103" fmla="*/ 1262947 h 3149653"/>
              <a:gd name="connsiteX7104" fmla="*/ 1132958 w 2656691"/>
              <a:gd name="connsiteY7104" fmla="*/ 1266392 h 3149653"/>
              <a:gd name="connsiteX7105" fmla="*/ 1136406 w 2656691"/>
              <a:gd name="connsiteY7105" fmla="*/ 1276725 h 3149653"/>
              <a:gd name="connsiteX7106" fmla="*/ 1143301 w 2656691"/>
              <a:gd name="connsiteY7106" fmla="*/ 1273281 h 3149653"/>
              <a:gd name="connsiteX7107" fmla="*/ 1143301 w 2656691"/>
              <a:gd name="connsiteY7107" fmla="*/ 1275577 h 3149653"/>
              <a:gd name="connsiteX7108" fmla="*/ 1144450 w 2656691"/>
              <a:gd name="connsiteY7108" fmla="*/ 1276725 h 3149653"/>
              <a:gd name="connsiteX7109" fmla="*/ 1137555 w 2656691"/>
              <a:gd name="connsiteY7109" fmla="*/ 1280169 h 3149653"/>
              <a:gd name="connsiteX7110" fmla="*/ 1136406 w 2656691"/>
              <a:gd name="connsiteY7110" fmla="*/ 1284762 h 3149653"/>
              <a:gd name="connsiteX7111" fmla="*/ 1145599 w 2656691"/>
              <a:gd name="connsiteY7111" fmla="*/ 1285910 h 3149653"/>
              <a:gd name="connsiteX7112" fmla="*/ 1159388 w 2656691"/>
              <a:gd name="connsiteY7112" fmla="*/ 1291651 h 3149653"/>
              <a:gd name="connsiteX7113" fmla="*/ 1154792 w 2656691"/>
              <a:gd name="connsiteY7113" fmla="*/ 1298539 h 3149653"/>
              <a:gd name="connsiteX7114" fmla="*/ 1162836 w 2656691"/>
              <a:gd name="connsiteY7114" fmla="*/ 1295095 h 3149653"/>
              <a:gd name="connsiteX7115" fmla="*/ 1172029 w 2656691"/>
              <a:gd name="connsiteY7115" fmla="*/ 1300836 h 3149653"/>
              <a:gd name="connsiteX7116" fmla="*/ 1168581 w 2656691"/>
              <a:gd name="connsiteY7116" fmla="*/ 1307725 h 3149653"/>
              <a:gd name="connsiteX7117" fmla="*/ 1176625 w 2656691"/>
              <a:gd name="connsiteY7117" fmla="*/ 1306577 h 3149653"/>
              <a:gd name="connsiteX7118" fmla="*/ 1180072 w 2656691"/>
              <a:gd name="connsiteY7118" fmla="*/ 1316910 h 3149653"/>
              <a:gd name="connsiteX7119" fmla="*/ 1183520 w 2656691"/>
              <a:gd name="connsiteY7119" fmla="*/ 1314613 h 3149653"/>
              <a:gd name="connsiteX7120" fmla="*/ 1198458 w 2656691"/>
              <a:gd name="connsiteY7120" fmla="*/ 1321502 h 3149653"/>
              <a:gd name="connsiteX7121" fmla="*/ 1204204 w 2656691"/>
              <a:gd name="connsiteY7121" fmla="*/ 1326095 h 3149653"/>
              <a:gd name="connsiteX7122" fmla="*/ 1213397 w 2656691"/>
              <a:gd name="connsiteY7122" fmla="*/ 1336428 h 3149653"/>
              <a:gd name="connsiteX7123" fmla="*/ 1217993 w 2656691"/>
              <a:gd name="connsiteY7123" fmla="*/ 1336428 h 3149653"/>
              <a:gd name="connsiteX7124" fmla="*/ 1217993 w 2656691"/>
              <a:gd name="connsiteY7124" fmla="*/ 1332984 h 3149653"/>
              <a:gd name="connsiteX7125" fmla="*/ 1224888 w 2656691"/>
              <a:gd name="connsiteY7125" fmla="*/ 1337576 h 3149653"/>
              <a:gd name="connsiteX7126" fmla="*/ 1219142 w 2656691"/>
              <a:gd name="connsiteY7126" fmla="*/ 1337576 h 3149653"/>
              <a:gd name="connsiteX7127" fmla="*/ 1230634 w 2656691"/>
              <a:gd name="connsiteY7127" fmla="*/ 1351354 h 3149653"/>
              <a:gd name="connsiteX7128" fmla="*/ 1237528 w 2656691"/>
              <a:gd name="connsiteY7128" fmla="*/ 1349057 h 3149653"/>
              <a:gd name="connsiteX7129" fmla="*/ 1229485 w 2656691"/>
              <a:gd name="connsiteY7129" fmla="*/ 1346761 h 3149653"/>
              <a:gd name="connsiteX7130" fmla="*/ 1236379 w 2656691"/>
              <a:gd name="connsiteY7130" fmla="*/ 1339872 h 3149653"/>
              <a:gd name="connsiteX7131" fmla="*/ 1240976 w 2656691"/>
              <a:gd name="connsiteY7131" fmla="*/ 1350205 h 3149653"/>
              <a:gd name="connsiteX7132" fmla="*/ 1236379 w 2656691"/>
              <a:gd name="connsiteY7132" fmla="*/ 1355946 h 3149653"/>
              <a:gd name="connsiteX7133" fmla="*/ 1242125 w 2656691"/>
              <a:gd name="connsiteY7133" fmla="*/ 1354798 h 3149653"/>
              <a:gd name="connsiteX7134" fmla="*/ 1238677 w 2656691"/>
              <a:gd name="connsiteY7134" fmla="*/ 1358243 h 3149653"/>
              <a:gd name="connsiteX7135" fmla="*/ 1249020 w 2656691"/>
              <a:gd name="connsiteY7135" fmla="*/ 1362835 h 3149653"/>
              <a:gd name="connsiteX7136" fmla="*/ 1261660 w 2656691"/>
              <a:gd name="connsiteY7136" fmla="*/ 1376613 h 3149653"/>
              <a:gd name="connsiteX7137" fmla="*/ 1265107 w 2656691"/>
              <a:gd name="connsiteY7137" fmla="*/ 1374316 h 3149653"/>
              <a:gd name="connsiteX7138" fmla="*/ 1269704 w 2656691"/>
              <a:gd name="connsiteY7138" fmla="*/ 1376613 h 3149653"/>
              <a:gd name="connsiteX7139" fmla="*/ 1280046 w 2656691"/>
              <a:gd name="connsiteY7139" fmla="*/ 1384650 h 3149653"/>
              <a:gd name="connsiteX7140" fmla="*/ 1278897 w 2656691"/>
              <a:gd name="connsiteY7140" fmla="*/ 1389242 h 3149653"/>
              <a:gd name="connsiteX7141" fmla="*/ 1272002 w 2656691"/>
              <a:gd name="connsiteY7141" fmla="*/ 1388094 h 3149653"/>
              <a:gd name="connsiteX7142" fmla="*/ 1283493 w 2656691"/>
              <a:gd name="connsiteY7142" fmla="*/ 1398427 h 3149653"/>
              <a:gd name="connsiteX7143" fmla="*/ 1278897 w 2656691"/>
              <a:gd name="connsiteY7143" fmla="*/ 1391538 h 3149653"/>
              <a:gd name="connsiteX7144" fmla="*/ 1299581 w 2656691"/>
              <a:gd name="connsiteY7144" fmla="*/ 1401872 h 3149653"/>
              <a:gd name="connsiteX7145" fmla="*/ 1299581 w 2656691"/>
              <a:gd name="connsiteY7145" fmla="*/ 1398427 h 3149653"/>
              <a:gd name="connsiteX7146" fmla="*/ 1305326 w 2656691"/>
              <a:gd name="connsiteY7146" fmla="*/ 1398427 h 3149653"/>
              <a:gd name="connsiteX7147" fmla="*/ 1303028 w 2656691"/>
              <a:gd name="connsiteY7147" fmla="*/ 1405316 h 3149653"/>
              <a:gd name="connsiteX7148" fmla="*/ 1311072 w 2656691"/>
              <a:gd name="connsiteY7148" fmla="*/ 1412205 h 3149653"/>
              <a:gd name="connsiteX7149" fmla="*/ 1308774 w 2656691"/>
              <a:gd name="connsiteY7149" fmla="*/ 1404168 h 3149653"/>
              <a:gd name="connsiteX7150" fmla="*/ 1316818 w 2656691"/>
              <a:gd name="connsiteY7150" fmla="*/ 1406464 h 3149653"/>
              <a:gd name="connsiteX7151" fmla="*/ 1312221 w 2656691"/>
              <a:gd name="connsiteY7151" fmla="*/ 1417946 h 3149653"/>
              <a:gd name="connsiteX7152" fmla="*/ 1330607 w 2656691"/>
              <a:gd name="connsiteY7152" fmla="*/ 1420242 h 3149653"/>
              <a:gd name="connsiteX7153" fmla="*/ 1320265 w 2656691"/>
              <a:gd name="connsiteY7153" fmla="*/ 1415649 h 3149653"/>
              <a:gd name="connsiteX7154" fmla="*/ 1324861 w 2656691"/>
              <a:gd name="connsiteY7154" fmla="*/ 1413353 h 3149653"/>
              <a:gd name="connsiteX7155" fmla="*/ 1339800 w 2656691"/>
              <a:gd name="connsiteY7155" fmla="*/ 1427130 h 3149653"/>
              <a:gd name="connsiteX7156" fmla="*/ 1337502 w 2656691"/>
              <a:gd name="connsiteY7156" fmla="*/ 1424834 h 3149653"/>
              <a:gd name="connsiteX7157" fmla="*/ 1336353 w 2656691"/>
              <a:gd name="connsiteY7157" fmla="*/ 1429427 h 3149653"/>
              <a:gd name="connsiteX7158" fmla="*/ 1335204 w 2656691"/>
              <a:gd name="connsiteY7158" fmla="*/ 1425982 h 3149653"/>
              <a:gd name="connsiteX7159" fmla="*/ 1332905 w 2656691"/>
              <a:gd name="connsiteY7159" fmla="*/ 1429427 h 3149653"/>
              <a:gd name="connsiteX7160" fmla="*/ 1323712 w 2656691"/>
              <a:gd name="connsiteY7160" fmla="*/ 1427130 h 3149653"/>
              <a:gd name="connsiteX7161" fmla="*/ 1328309 w 2656691"/>
              <a:gd name="connsiteY7161" fmla="*/ 1432871 h 3149653"/>
              <a:gd name="connsiteX7162" fmla="*/ 1335204 w 2656691"/>
              <a:gd name="connsiteY7162" fmla="*/ 1434019 h 3149653"/>
              <a:gd name="connsiteX7163" fmla="*/ 1331756 w 2656691"/>
              <a:gd name="connsiteY7163" fmla="*/ 1437464 h 3149653"/>
              <a:gd name="connsiteX7164" fmla="*/ 1338651 w 2656691"/>
              <a:gd name="connsiteY7164" fmla="*/ 1437464 h 3149653"/>
              <a:gd name="connsiteX7165" fmla="*/ 1336353 w 2656691"/>
              <a:gd name="connsiteY7165" fmla="*/ 1430575 h 3149653"/>
              <a:gd name="connsiteX7166" fmla="*/ 1342098 w 2656691"/>
              <a:gd name="connsiteY7166" fmla="*/ 1436316 h 3149653"/>
              <a:gd name="connsiteX7167" fmla="*/ 1346695 w 2656691"/>
              <a:gd name="connsiteY7167" fmla="*/ 1435167 h 3149653"/>
              <a:gd name="connsiteX7168" fmla="*/ 1342098 w 2656691"/>
              <a:gd name="connsiteY7168" fmla="*/ 1430575 h 3149653"/>
              <a:gd name="connsiteX7169" fmla="*/ 1348993 w 2656691"/>
              <a:gd name="connsiteY7169" fmla="*/ 1430575 h 3149653"/>
              <a:gd name="connsiteX7170" fmla="*/ 1339800 w 2656691"/>
              <a:gd name="connsiteY7170" fmla="*/ 1422538 h 3149653"/>
              <a:gd name="connsiteX7171" fmla="*/ 1343247 w 2656691"/>
              <a:gd name="connsiteY7171" fmla="*/ 1421390 h 3149653"/>
              <a:gd name="connsiteX7172" fmla="*/ 1337502 w 2656691"/>
              <a:gd name="connsiteY7172" fmla="*/ 1421390 h 3149653"/>
              <a:gd name="connsiteX7173" fmla="*/ 1328309 w 2656691"/>
              <a:gd name="connsiteY7173" fmla="*/ 1414501 h 3149653"/>
              <a:gd name="connsiteX7174" fmla="*/ 1326011 w 2656691"/>
              <a:gd name="connsiteY7174" fmla="*/ 1412205 h 3149653"/>
              <a:gd name="connsiteX7175" fmla="*/ 1327160 w 2656691"/>
              <a:gd name="connsiteY7175" fmla="*/ 1408760 h 3149653"/>
              <a:gd name="connsiteX7176" fmla="*/ 1321414 w 2656691"/>
              <a:gd name="connsiteY7176" fmla="*/ 1408760 h 3149653"/>
              <a:gd name="connsiteX7177" fmla="*/ 1312221 w 2656691"/>
              <a:gd name="connsiteY7177" fmla="*/ 1400723 h 3149653"/>
              <a:gd name="connsiteX7178" fmla="*/ 1313370 w 2656691"/>
              <a:gd name="connsiteY7178" fmla="*/ 1396131 h 3149653"/>
              <a:gd name="connsiteX7179" fmla="*/ 1296133 w 2656691"/>
              <a:gd name="connsiteY7179" fmla="*/ 1385798 h 3149653"/>
              <a:gd name="connsiteX7180" fmla="*/ 1289239 w 2656691"/>
              <a:gd name="connsiteY7180" fmla="*/ 1382353 h 3149653"/>
              <a:gd name="connsiteX7181" fmla="*/ 1289239 w 2656691"/>
              <a:gd name="connsiteY7181" fmla="*/ 1375464 h 3149653"/>
              <a:gd name="connsiteX7182" fmla="*/ 1276598 w 2656691"/>
              <a:gd name="connsiteY7182" fmla="*/ 1363983 h 3149653"/>
              <a:gd name="connsiteX7183" fmla="*/ 1274300 w 2656691"/>
              <a:gd name="connsiteY7183" fmla="*/ 1366279 h 3149653"/>
              <a:gd name="connsiteX7184" fmla="*/ 1266256 w 2656691"/>
              <a:gd name="connsiteY7184" fmla="*/ 1359391 h 3149653"/>
              <a:gd name="connsiteX7185" fmla="*/ 1270853 w 2656691"/>
              <a:gd name="connsiteY7185" fmla="*/ 1357094 h 3149653"/>
              <a:gd name="connsiteX7186" fmla="*/ 1247870 w 2656691"/>
              <a:gd name="connsiteY7186" fmla="*/ 1342169 h 3149653"/>
              <a:gd name="connsiteX7187" fmla="*/ 1243274 w 2656691"/>
              <a:gd name="connsiteY7187" fmla="*/ 1346761 h 3149653"/>
              <a:gd name="connsiteX7188" fmla="*/ 1237528 w 2656691"/>
              <a:gd name="connsiteY7188" fmla="*/ 1339872 h 3149653"/>
              <a:gd name="connsiteX7189" fmla="*/ 1243274 w 2656691"/>
              <a:gd name="connsiteY7189" fmla="*/ 1337576 h 3149653"/>
              <a:gd name="connsiteX7190" fmla="*/ 1207651 w 2656691"/>
              <a:gd name="connsiteY7190" fmla="*/ 1307725 h 3149653"/>
              <a:gd name="connsiteX7191" fmla="*/ 1213397 w 2656691"/>
              <a:gd name="connsiteY7191" fmla="*/ 1311169 h 3149653"/>
              <a:gd name="connsiteX7192" fmla="*/ 1213397 w 2656691"/>
              <a:gd name="connsiteY7192" fmla="*/ 1305428 h 3149653"/>
              <a:gd name="connsiteX7193" fmla="*/ 1206502 w 2656691"/>
              <a:gd name="connsiteY7193" fmla="*/ 1299688 h 3149653"/>
              <a:gd name="connsiteX7194" fmla="*/ 1199607 w 2656691"/>
              <a:gd name="connsiteY7194" fmla="*/ 1300836 h 3149653"/>
              <a:gd name="connsiteX7195" fmla="*/ 1197309 w 2656691"/>
              <a:gd name="connsiteY7195" fmla="*/ 1293947 h 3149653"/>
              <a:gd name="connsiteX7196" fmla="*/ 1195011 w 2656691"/>
              <a:gd name="connsiteY7196" fmla="*/ 1296243 h 3149653"/>
              <a:gd name="connsiteX7197" fmla="*/ 1186967 w 2656691"/>
              <a:gd name="connsiteY7197" fmla="*/ 1289354 h 3149653"/>
              <a:gd name="connsiteX7198" fmla="*/ 1192713 w 2656691"/>
              <a:gd name="connsiteY7198" fmla="*/ 1291651 h 3149653"/>
              <a:gd name="connsiteX7199" fmla="*/ 1192713 w 2656691"/>
              <a:gd name="connsiteY7199" fmla="*/ 1282466 h 3149653"/>
              <a:gd name="connsiteX7200" fmla="*/ 1188116 w 2656691"/>
              <a:gd name="connsiteY7200" fmla="*/ 1285910 h 3149653"/>
              <a:gd name="connsiteX7201" fmla="*/ 1173178 w 2656691"/>
              <a:gd name="connsiteY7201" fmla="*/ 1273281 h 3149653"/>
              <a:gd name="connsiteX7202" fmla="*/ 1163985 w 2656691"/>
              <a:gd name="connsiteY7202" fmla="*/ 1274429 h 3149653"/>
              <a:gd name="connsiteX7203" fmla="*/ 1166283 w 2656691"/>
              <a:gd name="connsiteY7203" fmla="*/ 1268688 h 3149653"/>
              <a:gd name="connsiteX7204" fmla="*/ 1154792 w 2656691"/>
              <a:gd name="connsiteY7204" fmla="*/ 1267540 h 3149653"/>
              <a:gd name="connsiteX7205" fmla="*/ 1155941 w 2656691"/>
              <a:gd name="connsiteY7205" fmla="*/ 1270984 h 3149653"/>
              <a:gd name="connsiteX7206" fmla="*/ 1150195 w 2656691"/>
              <a:gd name="connsiteY7206" fmla="*/ 1270984 h 3149653"/>
              <a:gd name="connsiteX7207" fmla="*/ 1144450 w 2656691"/>
              <a:gd name="connsiteY7207" fmla="*/ 1265244 h 3149653"/>
              <a:gd name="connsiteX7208" fmla="*/ 1149046 w 2656691"/>
              <a:gd name="connsiteY7208" fmla="*/ 1267540 h 3149653"/>
              <a:gd name="connsiteX7209" fmla="*/ 1152493 w 2656691"/>
              <a:gd name="connsiteY7209" fmla="*/ 1265244 h 3149653"/>
              <a:gd name="connsiteX7210" fmla="*/ 1147897 w 2656691"/>
              <a:gd name="connsiteY7210" fmla="*/ 1258355 h 3149653"/>
              <a:gd name="connsiteX7211" fmla="*/ 1152493 w 2656691"/>
              <a:gd name="connsiteY7211" fmla="*/ 1258355 h 3149653"/>
              <a:gd name="connsiteX7212" fmla="*/ 1136406 w 2656691"/>
              <a:gd name="connsiteY7212" fmla="*/ 1251466 h 3149653"/>
              <a:gd name="connsiteX7213" fmla="*/ 1141002 w 2656691"/>
              <a:gd name="connsiteY7213" fmla="*/ 1246874 h 3149653"/>
              <a:gd name="connsiteX7214" fmla="*/ 1127213 w 2656691"/>
              <a:gd name="connsiteY7214" fmla="*/ 1244577 h 3149653"/>
              <a:gd name="connsiteX7215" fmla="*/ 1131809 w 2656691"/>
              <a:gd name="connsiteY7215" fmla="*/ 1244577 h 3149653"/>
              <a:gd name="connsiteX7216" fmla="*/ 1120318 w 2656691"/>
              <a:gd name="connsiteY7216" fmla="*/ 1238837 h 3149653"/>
              <a:gd name="connsiteX7217" fmla="*/ 1120318 w 2656691"/>
              <a:gd name="connsiteY7217" fmla="*/ 1233096 h 3149653"/>
              <a:gd name="connsiteX7218" fmla="*/ 1114573 w 2656691"/>
              <a:gd name="connsiteY7218" fmla="*/ 1234244 h 3149653"/>
              <a:gd name="connsiteX7219" fmla="*/ 1112274 w 2656691"/>
              <a:gd name="connsiteY7219" fmla="*/ 1229651 h 3149653"/>
              <a:gd name="connsiteX7220" fmla="*/ 1113423 w 2656691"/>
              <a:gd name="connsiteY7220" fmla="*/ 1227355 h 3149653"/>
              <a:gd name="connsiteX7221" fmla="*/ 1092739 w 2656691"/>
              <a:gd name="connsiteY7221" fmla="*/ 1217022 h 3149653"/>
              <a:gd name="connsiteX7222" fmla="*/ 1097336 w 2656691"/>
              <a:gd name="connsiteY7222" fmla="*/ 1212429 h 3149653"/>
              <a:gd name="connsiteX7223" fmla="*/ 1089828 w 2656691"/>
              <a:gd name="connsiteY7223" fmla="*/ 1209215 h 3149653"/>
              <a:gd name="connsiteX7224" fmla="*/ 1085845 w 2656691"/>
              <a:gd name="connsiteY7224" fmla="*/ 1203244 h 3149653"/>
              <a:gd name="connsiteX7225" fmla="*/ 1083546 w 2656691"/>
              <a:gd name="connsiteY7225" fmla="*/ 1208985 h 3149653"/>
              <a:gd name="connsiteX7226" fmla="*/ 1060564 w 2656691"/>
              <a:gd name="connsiteY7226" fmla="*/ 1196356 h 3149653"/>
              <a:gd name="connsiteX7227" fmla="*/ 1065160 w 2656691"/>
              <a:gd name="connsiteY7227" fmla="*/ 1197504 h 3149653"/>
              <a:gd name="connsiteX7228" fmla="*/ 1066310 w 2656691"/>
              <a:gd name="connsiteY7228" fmla="*/ 1191763 h 3149653"/>
              <a:gd name="connsiteX7229" fmla="*/ 1041029 w 2656691"/>
              <a:gd name="connsiteY7229" fmla="*/ 1176837 h 3149653"/>
              <a:gd name="connsiteX7230" fmla="*/ 1043327 w 2656691"/>
              <a:gd name="connsiteY7230" fmla="*/ 1173393 h 3149653"/>
              <a:gd name="connsiteX7231" fmla="*/ 1032985 w 2656691"/>
              <a:gd name="connsiteY7231" fmla="*/ 1173393 h 3149653"/>
              <a:gd name="connsiteX7232" fmla="*/ 1034134 w 2656691"/>
              <a:gd name="connsiteY7232" fmla="*/ 1169949 h 3149653"/>
              <a:gd name="connsiteX7233" fmla="*/ 1013450 w 2656691"/>
              <a:gd name="connsiteY7233" fmla="*/ 1160764 h 3149653"/>
              <a:gd name="connsiteX7234" fmla="*/ 1015748 w 2656691"/>
              <a:gd name="connsiteY7234" fmla="*/ 1157319 h 3149653"/>
              <a:gd name="connsiteX7235" fmla="*/ 999661 w 2656691"/>
              <a:gd name="connsiteY7235" fmla="*/ 1144690 h 3149653"/>
              <a:gd name="connsiteX7236" fmla="*/ 1004257 w 2656691"/>
              <a:gd name="connsiteY7236" fmla="*/ 1142393 h 3149653"/>
              <a:gd name="connsiteX7237" fmla="*/ 998511 w 2656691"/>
              <a:gd name="connsiteY7237" fmla="*/ 1138949 h 3149653"/>
              <a:gd name="connsiteX7238" fmla="*/ 992766 w 2656691"/>
              <a:gd name="connsiteY7238" fmla="*/ 1140097 h 3149653"/>
              <a:gd name="connsiteX7239" fmla="*/ 989319 w 2656691"/>
              <a:gd name="connsiteY7239" fmla="*/ 1136653 h 3149653"/>
              <a:gd name="connsiteX7240" fmla="*/ 988169 w 2656691"/>
              <a:gd name="connsiteY7240" fmla="*/ 1140097 h 3149653"/>
              <a:gd name="connsiteX7241" fmla="*/ 981275 w 2656691"/>
              <a:gd name="connsiteY7241" fmla="*/ 1133208 h 3149653"/>
              <a:gd name="connsiteX7242" fmla="*/ 980126 w 2656691"/>
              <a:gd name="connsiteY7242" fmla="*/ 1137801 h 3149653"/>
              <a:gd name="connsiteX7243" fmla="*/ 972082 w 2656691"/>
              <a:gd name="connsiteY7243" fmla="*/ 1119431 h 3149653"/>
              <a:gd name="connsiteX7244" fmla="*/ 961740 w 2656691"/>
              <a:gd name="connsiteY7244" fmla="*/ 1113690 h 3149653"/>
              <a:gd name="connsiteX7245" fmla="*/ 964038 w 2656691"/>
              <a:gd name="connsiteY7245" fmla="*/ 1112542 h 3149653"/>
              <a:gd name="connsiteX7246" fmla="*/ 958292 w 2656691"/>
              <a:gd name="connsiteY7246" fmla="*/ 1105653 h 3149653"/>
              <a:gd name="connsiteX7247" fmla="*/ 951398 w 2656691"/>
              <a:gd name="connsiteY7247" fmla="*/ 1113690 h 3149653"/>
              <a:gd name="connsiteX7248" fmla="*/ 943354 w 2656691"/>
              <a:gd name="connsiteY7248" fmla="*/ 1106801 h 3149653"/>
              <a:gd name="connsiteX7249" fmla="*/ 880152 w 2656691"/>
              <a:gd name="connsiteY7249" fmla="*/ 1060876 h 3149653"/>
              <a:gd name="connsiteX7250" fmla="*/ 887047 w 2656691"/>
              <a:gd name="connsiteY7250" fmla="*/ 1064320 h 3149653"/>
              <a:gd name="connsiteX7251" fmla="*/ 890494 w 2656691"/>
              <a:gd name="connsiteY7251" fmla="*/ 1060876 h 3149653"/>
              <a:gd name="connsiteX7252" fmla="*/ 888196 w 2656691"/>
              <a:gd name="connsiteY7252" fmla="*/ 1058580 h 3149653"/>
              <a:gd name="connsiteX7253" fmla="*/ 883600 w 2656691"/>
              <a:gd name="connsiteY7253" fmla="*/ 1060876 h 3149653"/>
              <a:gd name="connsiteX7254" fmla="*/ 884749 w 2656691"/>
              <a:gd name="connsiteY7254" fmla="*/ 1056283 h 3149653"/>
              <a:gd name="connsiteX7255" fmla="*/ 880152 w 2656691"/>
              <a:gd name="connsiteY7255" fmla="*/ 1052839 h 3149653"/>
              <a:gd name="connsiteX7256" fmla="*/ 877854 w 2656691"/>
              <a:gd name="connsiteY7256" fmla="*/ 1056283 h 3149653"/>
              <a:gd name="connsiteX7257" fmla="*/ 879003 w 2656691"/>
              <a:gd name="connsiteY7257" fmla="*/ 1065468 h 3149653"/>
              <a:gd name="connsiteX7258" fmla="*/ 873257 w 2656691"/>
              <a:gd name="connsiteY7258" fmla="*/ 1060876 h 3149653"/>
              <a:gd name="connsiteX7259" fmla="*/ 876705 w 2656691"/>
              <a:gd name="connsiteY7259" fmla="*/ 1058580 h 3149653"/>
              <a:gd name="connsiteX7260" fmla="*/ 860617 w 2656691"/>
              <a:gd name="connsiteY7260" fmla="*/ 1048246 h 3149653"/>
              <a:gd name="connsiteX7261" fmla="*/ 857170 w 2656691"/>
              <a:gd name="connsiteY7261" fmla="*/ 1047098 h 3149653"/>
              <a:gd name="connsiteX7262" fmla="*/ 853722 w 2656691"/>
              <a:gd name="connsiteY7262" fmla="*/ 1041358 h 3149653"/>
              <a:gd name="connsiteX7263" fmla="*/ 864064 w 2656691"/>
              <a:gd name="connsiteY7263" fmla="*/ 1043654 h 3149653"/>
              <a:gd name="connsiteX7264" fmla="*/ 849126 w 2656691"/>
              <a:gd name="connsiteY7264" fmla="*/ 1033321 h 3149653"/>
              <a:gd name="connsiteX7265" fmla="*/ 844529 w 2656691"/>
              <a:gd name="connsiteY7265" fmla="*/ 1027580 h 3149653"/>
              <a:gd name="connsiteX7266" fmla="*/ 852573 w 2656691"/>
              <a:gd name="connsiteY7266" fmla="*/ 1021839 h 3149653"/>
              <a:gd name="connsiteX7267" fmla="*/ 841082 w 2656691"/>
              <a:gd name="connsiteY7267" fmla="*/ 1018395 h 3149653"/>
              <a:gd name="connsiteX7268" fmla="*/ 835336 w 2656691"/>
              <a:gd name="connsiteY7268" fmla="*/ 1021839 h 3149653"/>
              <a:gd name="connsiteX7269" fmla="*/ 831889 w 2656691"/>
              <a:gd name="connsiteY7269" fmla="*/ 1013802 h 3149653"/>
              <a:gd name="connsiteX7270" fmla="*/ 837635 w 2656691"/>
              <a:gd name="connsiteY7270" fmla="*/ 1009210 h 3149653"/>
              <a:gd name="connsiteX7271" fmla="*/ 845679 w 2656691"/>
              <a:gd name="connsiteY7271" fmla="*/ 1011506 h 3149653"/>
              <a:gd name="connsiteX7272" fmla="*/ 865214 w 2656691"/>
              <a:gd name="connsiteY7272" fmla="*/ 1026432 h 3149653"/>
              <a:gd name="connsiteX7273" fmla="*/ 879003 w 2656691"/>
              <a:gd name="connsiteY7273" fmla="*/ 1032172 h 3149653"/>
              <a:gd name="connsiteX7274" fmla="*/ 880152 w 2656691"/>
              <a:gd name="connsiteY7274" fmla="*/ 1029876 h 3149653"/>
              <a:gd name="connsiteX7275" fmla="*/ 884749 w 2656691"/>
              <a:gd name="connsiteY7275" fmla="*/ 1035617 h 3149653"/>
              <a:gd name="connsiteX7276" fmla="*/ 882450 w 2656691"/>
              <a:gd name="connsiteY7276" fmla="*/ 1041358 h 3149653"/>
              <a:gd name="connsiteX7277" fmla="*/ 884749 w 2656691"/>
              <a:gd name="connsiteY7277" fmla="*/ 1041358 h 3149653"/>
              <a:gd name="connsiteX7278" fmla="*/ 892792 w 2656691"/>
              <a:gd name="connsiteY7278" fmla="*/ 1036765 h 3149653"/>
              <a:gd name="connsiteX7279" fmla="*/ 899687 w 2656691"/>
              <a:gd name="connsiteY7279" fmla="*/ 1039061 h 3149653"/>
              <a:gd name="connsiteX7280" fmla="*/ 899687 w 2656691"/>
              <a:gd name="connsiteY7280" fmla="*/ 1042506 h 3149653"/>
              <a:gd name="connsiteX7281" fmla="*/ 906582 w 2656691"/>
              <a:gd name="connsiteY7281" fmla="*/ 1043654 h 3149653"/>
              <a:gd name="connsiteX7282" fmla="*/ 895091 w 2656691"/>
              <a:gd name="connsiteY7282" fmla="*/ 1041358 h 3149653"/>
              <a:gd name="connsiteX7283" fmla="*/ 893942 w 2656691"/>
              <a:gd name="connsiteY7283" fmla="*/ 1047098 h 3149653"/>
              <a:gd name="connsiteX7284" fmla="*/ 905433 w 2656691"/>
              <a:gd name="connsiteY7284" fmla="*/ 1049395 h 3149653"/>
              <a:gd name="connsiteX7285" fmla="*/ 910029 w 2656691"/>
              <a:gd name="connsiteY7285" fmla="*/ 1052839 h 3149653"/>
              <a:gd name="connsiteX7286" fmla="*/ 910029 w 2656691"/>
              <a:gd name="connsiteY7286" fmla="*/ 1058580 h 3149653"/>
              <a:gd name="connsiteX7287" fmla="*/ 916924 w 2656691"/>
              <a:gd name="connsiteY7287" fmla="*/ 1058580 h 3149653"/>
              <a:gd name="connsiteX7288" fmla="*/ 919222 w 2656691"/>
              <a:gd name="connsiteY7288" fmla="*/ 1064320 h 3149653"/>
              <a:gd name="connsiteX7289" fmla="*/ 924968 w 2656691"/>
              <a:gd name="connsiteY7289" fmla="*/ 1058580 h 3149653"/>
              <a:gd name="connsiteX7290" fmla="*/ 926117 w 2656691"/>
              <a:gd name="connsiteY7290" fmla="*/ 1067765 h 3149653"/>
              <a:gd name="connsiteX7291" fmla="*/ 934161 w 2656691"/>
              <a:gd name="connsiteY7291" fmla="*/ 1067765 h 3149653"/>
              <a:gd name="connsiteX7292" fmla="*/ 928415 w 2656691"/>
              <a:gd name="connsiteY7292" fmla="*/ 1060876 h 3149653"/>
              <a:gd name="connsiteX7293" fmla="*/ 941055 w 2656691"/>
              <a:gd name="connsiteY7293" fmla="*/ 1068913 h 3149653"/>
              <a:gd name="connsiteX7294" fmla="*/ 957143 w 2656691"/>
              <a:gd name="connsiteY7294" fmla="*/ 1075802 h 3149653"/>
              <a:gd name="connsiteX7295" fmla="*/ 950248 w 2656691"/>
              <a:gd name="connsiteY7295" fmla="*/ 1058580 h 3149653"/>
              <a:gd name="connsiteX7296" fmla="*/ 945652 w 2656691"/>
              <a:gd name="connsiteY7296" fmla="*/ 1057431 h 3149653"/>
              <a:gd name="connsiteX7297" fmla="*/ 944503 w 2656691"/>
              <a:gd name="connsiteY7297" fmla="*/ 1060876 h 3149653"/>
              <a:gd name="connsiteX7298" fmla="*/ 933012 w 2656691"/>
              <a:gd name="connsiteY7298" fmla="*/ 1059728 h 3149653"/>
              <a:gd name="connsiteX7299" fmla="*/ 937608 w 2656691"/>
              <a:gd name="connsiteY7299" fmla="*/ 1056283 h 3149653"/>
              <a:gd name="connsiteX7300" fmla="*/ 935310 w 2656691"/>
              <a:gd name="connsiteY7300" fmla="*/ 1053987 h 3149653"/>
              <a:gd name="connsiteX7301" fmla="*/ 930713 w 2656691"/>
              <a:gd name="connsiteY7301" fmla="*/ 1055135 h 3149653"/>
              <a:gd name="connsiteX7302" fmla="*/ 926117 w 2656691"/>
              <a:gd name="connsiteY7302" fmla="*/ 1047098 h 3149653"/>
              <a:gd name="connsiteX7303" fmla="*/ 934161 w 2656691"/>
              <a:gd name="connsiteY7303" fmla="*/ 1048246 h 3149653"/>
              <a:gd name="connsiteX7304" fmla="*/ 930713 w 2656691"/>
              <a:gd name="connsiteY7304" fmla="*/ 1044802 h 3149653"/>
              <a:gd name="connsiteX7305" fmla="*/ 923819 w 2656691"/>
              <a:gd name="connsiteY7305" fmla="*/ 1045950 h 3149653"/>
              <a:gd name="connsiteX7306" fmla="*/ 923819 w 2656691"/>
              <a:gd name="connsiteY7306" fmla="*/ 1049395 h 3149653"/>
              <a:gd name="connsiteX7307" fmla="*/ 911178 w 2656691"/>
              <a:gd name="connsiteY7307" fmla="*/ 1039061 h 3149653"/>
              <a:gd name="connsiteX7308" fmla="*/ 895091 w 2656691"/>
              <a:gd name="connsiteY7308" fmla="*/ 1034469 h 3149653"/>
              <a:gd name="connsiteX7309" fmla="*/ 882450 w 2656691"/>
              <a:gd name="connsiteY7309" fmla="*/ 1026432 h 3149653"/>
              <a:gd name="connsiteX7310" fmla="*/ 888196 w 2656691"/>
              <a:gd name="connsiteY7310" fmla="*/ 1022988 h 3149653"/>
              <a:gd name="connsiteX7311" fmla="*/ 901985 w 2656691"/>
              <a:gd name="connsiteY7311" fmla="*/ 1032172 h 3149653"/>
              <a:gd name="connsiteX7312" fmla="*/ 908880 w 2656691"/>
              <a:gd name="connsiteY7312" fmla="*/ 1039061 h 3149653"/>
              <a:gd name="connsiteX7313" fmla="*/ 907731 w 2656691"/>
              <a:gd name="connsiteY7313" fmla="*/ 1032172 h 3149653"/>
              <a:gd name="connsiteX7314" fmla="*/ 897389 w 2656691"/>
              <a:gd name="connsiteY7314" fmla="*/ 1029876 h 3149653"/>
              <a:gd name="connsiteX7315" fmla="*/ 887047 w 2656691"/>
              <a:gd name="connsiteY7315" fmla="*/ 1019543 h 3149653"/>
              <a:gd name="connsiteX7316" fmla="*/ 891643 w 2656691"/>
              <a:gd name="connsiteY7316" fmla="*/ 1017247 h 3149653"/>
              <a:gd name="connsiteX7317" fmla="*/ 889345 w 2656691"/>
              <a:gd name="connsiteY7317" fmla="*/ 1014950 h 3149653"/>
              <a:gd name="connsiteX7318" fmla="*/ 883600 w 2656691"/>
              <a:gd name="connsiteY7318" fmla="*/ 1012654 h 3149653"/>
              <a:gd name="connsiteX7319" fmla="*/ 882450 w 2656691"/>
              <a:gd name="connsiteY7319" fmla="*/ 1013802 h 3149653"/>
              <a:gd name="connsiteX7320" fmla="*/ 882450 w 2656691"/>
              <a:gd name="connsiteY7320" fmla="*/ 1017247 h 3149653"/>
              <a:gd name="connsiteX7321" fmla="*/ 874407 w 2656691"/>
              <a:gd name="connsiteY7321" fmla="*/ 1008062 h 3149653"/>
              <a:gd name="connsiteX7322" fmla="*/ 879003 w 2656691"/>
              <a:gd name="connsiteY7322" fmla="*/ 1005765 h 3149653"/>
              <a:gd name="connsiteX7323" fmla="*/ 876705 w 2656691"/>
              <a:gd name="connsiteY7323" fmla="*/ 1005765 h 3149653"/>
              <a:gd name="connsiteX7324" fmla="*/ 875556 w 2656691"/>
              <a:gd name="connsiteY7324" fmla="*/ 1005765 h 3149653"/>
              <a:gd name="connsiteX7325" fmla="*/ 874407 w 2656691"/>
              <a:gd name="connsiteY7325" fmla="*/ 1005765 h 3149653"/>
              <a:gd name="connsiteX7326" fmla="*/ 869810 w 2656691"/>
              <a:gd name="connsiteY7326" fmla="*/ 1005765 h 3149653"/>
              <a:gd name="connsiteX7327" fmla="*/ 868661 w 2656691"/>
              <a:gd name="connsiteY7327" fmla="*/ 1003469 h 3149653"/>
              <a:gd name="connsiteX7328" fmla="*/ 864064 w 2656691"/>
              <a:gd name="connsiteY7328" fmla="*/ 997728 h 3149653"/>
              <a:gd name="connsiteX7329" fmla="*/ 865214 w 2656691"/>
              <a:gd name="connsiteY7329" fmla="*/ 998877 h 3149653"/>
              <a:gd name="connsiteX7330" fmla="*/ 862915 w 2656691"/>
              <a:gd name="connsiteY7330" fmla="*/ 993136 h 3149653"/>
              <a:gd name="connsiteX7331" fmla="*/ 854872 w 2656691"/>
              <a:gd name="connsiteY7331" fmla="*/ 986247 h 3149653"/>
              <a:gd name="connsiteX7332" fmla="*/ 853722 w 2656691"/>
              <a:gd name="connsiteY7332" fmla="*/ 986247 h 3149653"/>
              <a:gd name="connsiteX7333" fmla="*/ 844529 w 2656691"/>
              <a:gd name="connsiteY7333" fmla="*/ 982803 h 3149653"/>
              <a:gd name="connsiteX7334" fmla="*/ 843380 w 2656691"/>
              <a:gd name="connsiteY7334" fmla="*/ 987395 h 3149653"/>
              <a:gd name="connsiteX7335" fmla="*/ 842231 w 2656691"/>
              <a:gd name="connsiteY7335" fmla="*/ 980506 h 3149653"/>
              <a:gd name="connsiteX7336" fmla="*/ 836486 w 2656691"/>
              <a:gd name="connsiteY7336" fmla="*/ 981655 h 3149653"/>
              <a:gd name="connsiteX7337" fmla="*/ 839933 w 2656691"/>
              <a:gd name="connsiteY7337" fmla="*/ 979358 h 3149653"/>
              <a:gd name="connsiteX7338" fmla="*/ 818100 w 2656691"/>
              <a:gd name="connsiteY7338" fmla="*/ 965581 h 3149653"/>
              <a:gd name="connsiteX7339" fmla="*/ 819249 w 2656691"/>
              <a:gd name="connsiteY7339" fmla="*/ 965581 h 3149653"/>
              <a:gd name="connsiteX7340" fmla="*/ 802012 w 2656691"/>
              <a:gd name="connsiteY7340" fmla="*/ 956396 h 3149653"/>
              <a:gd name="connsiteX7341" fmla="*/ 798565 w 2656691"/>
              <a:gd name="connsiteY7341" fmla="*/ 954099 h 3149653"/>
              <a:gd name="connsiteX7342" fmla="*/ 800863 w 2656691"/>
              <a:gd name="connsiteY7342" fmla="*/ 951803 h 3149653"/>
              <a:gd name="connsiteX7343" fmla="*/ 795117 w 2656691"/>
              <a:gd name="connsiteY7343" fmla="*/ 951803 h 3149653"/>
              <a:gd name="connsiteX7344" fmla="*/ 797416 w 2656691"/>
              <a:gd name="connsiteY7344" fmla="*/ 955247 h 3149653"/>
              <a:gd name="connsiteX7345" fmla="*/ 790521 w 2656691"/>
              <a:gd name="connsiteY7345" fmla="*/ 948359 h 3149653"/>
              <a:gd name="connsiteX7346" fmla="*/ 785924 w 2656691"/>
              <a:gd name="connsiteY7346" fmla="*/ 943766 h 3149653"/>
              <a:gd name="connsiteX7347" fmla="*/ 789372 w 2656691"/>
              <a:gd name="connsiteY7347" fmla="*/ 942618 h 3149653"/>
              <a:gd name="connsiteX7348" fmla="*/ 772135 w 2656691"/>
              <a:gd name="connsiteY7348" fmla="*/ 935729 h 3149653"/>
              <a:gd name="connsiteX7349" fmla="*/ 774433 w 2656691"/>
              <a:gd name="connsiteY7349" fmla="*/ 932285 h 3149653"/>
              <a:gd name="connsiteX7350" fmla="*/ 769837 w 2656691"/>
              <a:gd name="connsiteY7350" fmla="*/ 929989 h 3149653"/>
              <a:gd name="connsiteX7351" fmla="*/ 767538 w 2656691"/>
              <a:gd name="connsiteY7351" fmla="*/ 933433 h 3149653"/>
              <a:gd name="connsiteX7352" fmla="*/ 761793 w 2656691"/>
              <a:gd name="connsiteY7352" fmla="*/ 927692 h 3149653"/>
              <a:gd name="connsiteX7353" fmla="*/ 759495 w 2656691"/>
              <a:gd name="connsiteY7353" fmla="*/ 929989 h 3149653"/>
              <a:gd name="connsiteX7354" fmla="*/ 753749 w 2656691"/>
              <a:gd name="connsiteY7354" fmla="*/ 923100 h 3149653"/>
              <a:gd name="connsiteX7355" fmla="*/ 758345 w 2656691"/>
              <a:gd name="connsiteY7355" fmla="*/ 919655 h 3149653"/>
              <a:gd name="connsiteX7356" fmla="*/ 749153 w 2656691"/>
              <a:gd name="connsiteY7356" fmla="*/ 917359 h 3149653"/>
              <a:gd name="connsiteX7357" fmla="*/ 742258 w 2656691"/>
              <a:gd name="connsiteY7357" fmla="*/ 917359 h 3149653"/>
              <a:gd name="connsiteX7358" fmla="*/ 746854 w 2656691"/>
              <a:gd name="connsiteY7358" fmla="*/ 912767 h 3149653"/>
              <a:gd name="connsiteX7359" fmla="*/ 742258 w 2656691"/>
              <a:gd name="connsiteY7359" fmla="*/ 912767 h 3149653"/>
              <a:gd name="connsiteX7360" fmla="*/ 730767 w 2656691"/>
              <a:gd name="connsiteY7360" fmla="*/ 901285 h 3149653"/>
              <a:gd name="connsiteX7361" fmla="*/ 729617 w 2656691"/>
              <a:gd name="connsiteY7361" fmla="*/ 903582 h 3149653"/>
              <a:gd name="connsiteX7362" fmla="*/ 725021 w 2656691"/>
              <a:gd name="connsiteY7362" fmla="*/ 901285 h 3149653"/>
              <a:gd name="connsiteX7363" fmla="*/ 723872 w 2656691"/>
              <a:gd name="connsiteY7363" fmla="*/ 896693 h 3149653"/>
              <a:gd name="connsiteX7364" fmla="*/ 727319 w 2656691"/>
              <a:gd name="connsiteY7364" fmla="*/ 892100 h 3149653"/>
              <a:gd name="connsiteX7365" fmla="*/ 736512 w 2656691"/>
              <a:gd name="connsiteY7365" fmla="*/ 896693 h 3149653"/>
              <a:gd name="connsiteX7366" fmla="*/ 742258 w 2656691"/>
              <a:gd name="connsiteY7366" fmla="*/ 905878 h 3149653"/>
              <a:gd name="connsiteX7367" fmla="*/ 748003 w 2656691"/>
              <a:gd name="connsiteY7367" fmla="*/ 904730 h 3149653"/>
              <a:gd name="connsiteX7368" fmla="*/ 744556 w 2656691"/>
              <a:gd name="connsiteY7368" fmla="*/ 907026 h 3149653"/>
              <a:gd name="connsiteX7369" fmla="*/ 748003 w 2656691"/>
              <a:gd name="connsiteY7369" fmla="*/ 910470 h 3149653"/>
              <a:gd name="connsiteX7370" fmla="*/ 753749 w 2656691"/>
              <a:gd name="connsiteY7370" fmla="*/ 903582 h 3149653"/>
              <a:gd name="connsiteX7371" fmla="*/ 750302 w 2656691"/>
              <a:gd name="connsiteY7371" fmla="*/ 911618 h 3149653"/>
              <a:gd name="connsiteX7372" fmla="*/ 760644 w 2656691"/>
              <a:gd name="connsiteY7372" fmla="*/ 915063 h 3149653"/>
              <a:gd name="connsiteX7373" fmla="*/ 761793 w 2656691"/>
              <a:gd name="connsiteY7373" fmla="*/ 908174 h 3149653"/>
              <a:gd name="connsiteX7374" fmla="*/ 761793 w 2656691"/>
              <a:gd name="connsiteY7374" fmla="*/ 916211 h 3149653"/>
              <a:gd name="connsiteX7375" fmla="*/ 772135 w 2656691"/>
              <a:gd name="connsiteY7375" fmla="*/ 918507 h 3149653"/>
              <a:gd name="connsiteX7376" fmla="*/ 781328 w 2656691"/>
              <a:gd name="connsiteY7376" fmla="*/ 924248 h 3149653"/>
              <a:gd name="connsiteX7377" fmla="*/ 782477 w 2656691"/>
              <a:gd name="connsiteY7377" fmla="*/ 923100 h 3149653"/>
              <a:gd name="connsiteX7378" fmla="*/ 780179 w 2656691"/>
              <a:gd name="connsiteY7378" fmla="*/ 919655 h 3149653"/>
              <a:gd name="connsiteX7379" fmla="*/ 784775 w 2656691"/>
              <a:gd name="connsiteY7379" fmla="*/ 926544 h 3149653"/>
              <a:gd name="connsiteX7380" fmla="*/ 789372 w 2656691"/>
              <a:gd name="connsiteY7380" fmla="*/ 924248 h 3149653"/>
              <a:gd name="connsiteX7381" fmla="*/ 789372 w 2656691"/>
              <a:gd name="connsiteY7381" fmla="*/ 931137 h 3149653"/>
              <a:gd name="connsiteX7382" fmla="*/ 812354 w 2656691"/>
              <a:gd name="connsiteY7382" fmla="*/ 936878 h 3149653"/>
              <a:gd name="connsiteX7383" fmla="*/ 812354 w 2656691"/>
              <a:gd name="connsiteY7383" fmla="*/ 941470 h 3149653"/>
              <a:gd name="connsiteX7384" fmla="*/ 826144 w 2656691"/>
              <a:gd name="connsiteY7384" fmla="*/ 947211 h 3149653"/>
              <a:gd name="connsiteX7385" fmla="*/ 822696 w 2656691"/>
              <a:gd name="connsiteY7385" fmla="*/ 950655 h 3149653"/>
              <a:gd name="connsiteX7386" fmla="*/ 828442 w 2656691"/>
              <a:gd name="connsiteY7386" fmla="*/ 950655 h 3149653"/>
              <a:gd name="connsiteX7387" fmla="*/ 828442 w 2656691"/>
              <a:gd name="connsiteY7387" fmla="*/ 946062 h 3149653"/>
              <a:gd name="connsiteX7388" fmla="*/ 833038 w 2656691"/>
              <a:gd name="connsiteY7388" fmla="*/ 950655 h 3149653"/>
              <a:gd name="connsiteX7389" fmla="*/ 829591 w 2656691"/>
              <a:gd name="connsiteY7389" fmla="*/ 954099 h 3149653"/>
              <a:gd name="connsiteX7390" fmla="*/ 833038 w 2656691"/>
              <a:gd name="connsiteY7390" fmla="*/ 955247 h 3149653"/>
              <a:gd name="connsiteX7391" fmla="*/ 829591 w 2656691"/>
              <a:gd name="connsiteY7391" fmla="*/ 955247 h 3149653"/>
              <a:gd name="connsiteX7392" fmla="*/ 829591 w 2656691"/>
              <a:gd name="connsiteY7392" fmla="*/ 956396 h 3149653"/>
              <a:gd name="connsiteX7393" fmla="*/ 835336 w 2656691"/>
              <a:gd name="connsiteY7393" fmla="*/ 956396 h 3149653"/>
              <a:gd name="connsiteX7394" fmla="*/ 839933 w 2656691"/>
              <a:gd name="connsiteY7394" fmla="*/ 956396 h 3149653"/>
              <a:gd name="connsiteX7395" fmla="*/ 845679 w 2656691"/>
              <a:gd name="connsiteY7395" fmla="*/ 962136 h 3149653"/>
              <a:gd name="connsiteX7396" fmla="*/ 846828 w 2656691"/>
              <a:gd name="connsiteY7396" fmla="*/ 960988 h 3149653"/>
              <a:gd name="connsiteX7397" fmla="*/ 847977 w 2656691"/>
              <a:gd name="connsiteY7397" fmla="*/ 963285 h 3149653"/>
              <a:gd name="connsiteX7398" fmla="*/ 850275 w 2656691"/>
              <a:gd name="connsiteY7398" fmla="*/ 962136 h 3149653"/>
              <a:gd name="connsiteX7399" fmla="*/ 852573 w 2656691"/>
              <a:gd name="connsiteY7399" fmla="*/ 964433 h 3149653"/>
              <a:gd name="connsiteX7400" fmla="*/ 852573 w 2656691"/>
              <a:gd name="connsiteY7400" fmla="*/ 962136 h 3149653"/>
              <a:gd name="connsiteX7401" fmla="*/ 856021 w 2656691"/>
              <a:gd name="connsiteY7401" fmla="*/ 965581 h 3149653"/>
              <a:gd name="connsiteX7402" fmla="*/ 860617 w 2656691"/>
              <a:gd name="connsiteY7402" fmla="*/ 966729 h 3149653"/>
              <a:gd name="connsiteX7403" fmla="*/ 860617 w 2656691"/>
              <a:gd name="connsiteY7403" fmla="*/ 965581 h 3149653"/>
              <a:gd name="connsiteX7404" fmla="*/ 864064 w 2656691"/>
              <a:gd name="connsiteY7404" fmla="*/ 966729 h 3149653"/>
              <a:gd name="connsiteX7405" fmla="*/ 865214 w 2656691"/>
              <a:gd name="connsiteY7405" fmla="*/ 966729 h 3149653"/>
              <a:gd name="connsiteX7406" fmla="*/ 885898 w 2656691"/>
              <a:gd name="connsiteY7406" fmla="*/ 978210 h 3149653"/>
              <a:gd name="connsiteX7407" fmla="*/ 884749 w 2656691"/>
              <a:gd name="connsiteY7407" fmla="*/ 980506 h 3149653"/>
              <a:gd name="connsiteX7408" fmla="*/ 888196 w 2656691"/>
              <a:gd name="connsiteY7408" fmla="*/ 983951 h 3149653"/>
              <a:gd name="connsiteX7409" fmla="*/ 890494 w 2656691"/>
              <a:gd name="connsiteY7409" fmla="*/ 982803 h 3149653"/>
              <a:gd name="connsiteX7410" fmla="*/ 901985 w 2656691"/>
              <a:gd name="connsiteY7410" fmla="*/ 990840 h 3149653"/>
              <a:gd name="connsiteX7411" fmla="*/ 916924 w 2656691"/>
              <a:gd name="connsiteY7411" fmla="*/ 998877 h 3149653"/>
              <a:gd name="connsiteX7412" fmla="*/ 924968 w 2656691"/>
              <a:gd name="connsiteY7412" fmla="*/ 1008062 h 3149653"/>
              <a:gd name="connsiteX7413" fmla="*/ 931863 w 2656691"/>
              <a:gd name="connsiteY7413" fmla="*/ 1010358 h 3149653"/>
              <a:gd name="connsiteX7414" fmla="*/ 934161 w 2656691"/>
              <a:gd name="connsiteY7414" fmla="*/ 1008062 h 3149653"/>
              <a:gd name="connsiteX7415" fmla="*/ 941055 w 2656691"/>
              <a:gd name="connsiteY7415" fmla="*/ 1018395 h 3149653"/>
              <a:gd name="connsiteX7416" fmla="*/ 946801 w 2656691"/>
              <a:gd name="connsiteY7416" fmla="*/ 1017247 h 3149653"/>
              <a:gd name="connsiteX7417" fmla="*/ 946801 w 2656691"/>
              <a:gd name="connsiteY7417" fmla="*/ 1020691 h 3149653"/>
              <a:gd name="connsiteX7418" fmla="*/ 951398 w 2656691"/>
              <a:gd name="connsiteY7418" fmla="*/ 1020691 h 3149653"/>
              <a:gd name="connsiteX7419" fmla="*/ 952547 w 2656691"/>
              <a:gd name="connsiteY7419" fmla="*/ 1024136 h 3149653"/>
              <a:gd name="connsiteX7420" fmla="*/ 955994 w 2656691"/>
              <a:gd name="connsiteY7420" fmla="*/ 1024136 h 3149653"/>
              <a:gd name="connsiteX7421" fmla="*/ 954845 w 2656691"/>
              <a:gd name="connsiteY7421" fmla="*/ 1025284 h 3149653"/>
              <a:gd name="connsiteX7422" fmla="*/ 952547 w 2656691"/>
              <a:gd name="connsiteY7422" fmla="*/ 1027580 h 3149653"/>
              <a:gd name="connsiteX7423" fmla="*/ 954845 w 2656691"/>
              <a:gd name="connsiteY7423" fmla="*/ 1028728 h 3149653"/>
              <a:gd name="connsiteX7424" fmla="*/ 957143 w 2656691"/>
              <a:gd name="connsiteY7424" fmla="*/ 1026432 h 3149653"/>
              <a:gd name="connsiteX7425" fmla="*/ 958292 w 2656691"/>
              <a:gd name="connsiteY7425" fmla="*/ 1027580 h 3149653"/>
              <a:gd name="connsiteX7426" fmla="*/ 961740 w 2656691"/>
              <a:gd name="connsiteY7426" fmla="*/ 1028728 h 3149653"/>
              <a:gd name="connsiteX7427" fmla="*/ 961406 w 2656691"/>
              <a:gd name="connsiteY7427" fmla="*/ 1029395 h 3149653"/>
              <a:gd name="connsiteX7428" fmla="*/ 960591 w 2656691"/>
              <a:gd name="connsiteY7428" fmla="*/ 1029876 h 3149653"/>
              <a:gd name="connsiteX7429" fmla="*/ 960591 w 2656691"/>
              <a:gd name="connsiteY7429" fmla="*/ 1031024 h 3149653"/>
              <a:gd name="connsiteX7430" fmla="*/ 961406 w 2656691"/>
              <a:gd name="connsiteY7430" fmla="*/ 1029395 h 3149653"/>
              <a:gd name="connsiteX7431" fmla="*/ 963751 w 2656691"/>
              <a:gd name="connsiteY7431" fmla="*/ 1028011 h 3149653"/>
              <a:gd name="connsiteX7432" fmla="*/ 968634 w 2656691"/>
              <a:gd name="connsiteY7432" fmla="*/ 1028728 h 3149653"/>
              <a:gd name="connsiteX7433" fmla="*/ 967485 w 2656691"/>
              <a:gd name="connsiteY7433" fmla="*/ 1027580 h 3149653"/>
              <a:gd name="connsiteX7434" fmla="*/ 965187 w 2656691"/>
              <a:gd name="connsiteY7434" fmla="*/ 1027580 h 3149653"/>
              <a:gd name="connsiteX7435" fmla="*/ 960591 w 2656691"/>
              <a:gd name="connsiteY7435" fmla="*/ 1021839 h 3149653"/>
              <a:gd name="connsiteX7436" fmla="*/ 953696 w 2656691"/>
              <a:gd name="connsiteY7436" fmla="*/ 1010358 h 3149653"/>
              <a:gd name="connsiteX7437" fmla="*/ 964038 w 2656691"/>
              <a:gd name="connsiteY7437" fmla="*/ 1017247 h 3149653"/>
              <a:gd name="connsiteX7438" fmla="*/ 964038 w 2656691"/>
              <a:gd name="connsiteY7438" fmla="*/ 1021839 h 3149653"/>
              <a:gd name="connsiteX7439" fmla="*/ 968634 w 2656691"/>
              <a:gd name="connsiteY7439" fmla="*/ 1020691 h 3149653"/>
              <a:gd name="connsiteX7440" fmla="*/ 967485 w 2656691"/>
              <a:gd name="connsiteY7440" fmla="*/ 1025284 h 3149653"/>
              <a:gd name="connsiteX7441" fmla="*/ 968634 w 2656691"/>
              <a:gd name="connsiteY7441" fmla="*/ 1025284 h 3149653"/>
              <a:gd name="connsiteX7442" fmla="*/ 970933 w 2656691"/>
              <a:gd name="connsiteY7442" fmla="*/ 1024136 h 3149653"/>
              <a:gd name="connsiteX7443" fmla="*/ 972082 w 2656691"/>
              <a:gd name="connsiteY7443" fmla="*/ 1022988 h 3149653"/>
              <a:gd name="connsiteX7444" fmla="*/ 974380 w 2656691"/>
              <a:gd name="connsiteY7444" fmla="*/ 1025284 h 3149653"/>
              <a:gd name="connsiteX7445" fmla="*/ 977827 w 2656691"/>
              <a:gd name="connsiteY7445" fmla="*/ 1024136 h 3149653"/>
              <a:gd name="connsiteX7446" fmla="*/ 973231 w 2656691"/>
              <a:gd name="connsiteY7446" fmla="*/ 1029876 h 3149653"/>
              <a:gd name="connsiteX7447" fmla="*/ 974380 w 2656691"/>
              <a:gd name="connsiteY7447" fmla="*/ 1029876 h 3149653"/>
              <a:gd name="connsiteX7448" fmla="*/ 976678 w 2656691"/>
              <a:gd name="connsiteY7448" fmla="*/ 1031024 h 3149653"/>
              <a:gd name="connsiteX7449" fmla="*/ 976678 w 2656691"/>
              <a:gd name="connsiteY7449" fmla="*/ 1027580 h 3149653"/>
              <a:gd name="connsiteX7450" fmla="*/ 987020 w 2656691"/>
              <a:gd name="connsiteY7450" fmla="*/ 1036765 h 3149653"/>
              <a:gd name="connsiteX7451" fmla="*/ 983573 w 2656691"/>
              <a:gd name="connsiteY7451" fmla="*/ 1035617 h 3149653"/>
              <a:gd name="connsiteX7452" fmla="*/ 981275 w 2656691"/>
              <a:gd name="connsiteY7452" fmla="*/ 1035617 h 3149653"/>
              <a:gd name="connsiteX7453" fmla="*/ 981275 w 2656691"/>
              <a:gd name="connsiteY7453" fmla="*/ 1037913 h 3149653"/>
              <a:gd name="connsiteX7454" fmla="*/ 980126 w 2656691"/>
              <a:gd name="connsiteY7454" fmla="*/ 1037913 h 3149653"/>
              <a:gd name="connsiteX7455" fmla="*/ 981275 w 2656691"/>
              <a:gd name="connsiteY7455" fmla="*/ 1042506 h 3149653"/>
              <a:gd name="connsiteX7456" fmla="*/ 982424 w 2656691"/>
              <a:gd name="connsiteY7456" fmla="*/ 1042506 h 3149653"/>
              <a:gd name="connsiteX7457" fmla="*/ 984722 w 2656691"/>
              <a:gd name="connsiteY7457" fmla="*/ 1043654 h 3149653"/>
              <a:gd name="connsiteX7458" fmla="*/ 987020 w 2656691"/>
              <a:gd name="connsiteY7458" fmla="*/ 1043654 h 3149653"/>
              <a:gd name="connsiteX7459" fmla="*/ 984722 w 2656691"/>
              <a:gd name="connsiteY7459" fmla="*/ 1040209 h 3149653"/>
              <a:gd name="connsiteX7460" fmla="*/ 987020 w 2656691"/>
              <a:gd name="connsiteY7460" fmla="*/ 1036765 h 3149653"/>
              <a:gd name="connsiteX7461" fmla="*/ 992766 w 2656691"/>
              <a:gd name="connsiteY7461" fmla="*/ 1039061 h 3149653"/>
              <a:gd name="connsiteX7462" fmla="*/ 988169 w 2656691"/>
              <a:gd name="connsiteY7462" fmla="*/ 1041358 h 3149653"/>
              <a:gd name="connsiteX7463" fmla="*/ 991617 w 2656691"/>
              <a:gd name="connsiteY7463" fmla="*/ 1042506 h 3149653"/>
              <a:gd name="connsiteX7464" fmla="*/ 996213 w 2656691"/>
              <a:gd name="connsiteY7464" fmla="*/ 1039061 h 3149653"/>
              <a:gd name="connsiteX7465" fmla="*/ 1010003 w 2656691"/>
              <a:gd name="connsiteY7465" fmla="*/ 1052839 h 3149653"/>
              <a:gd name="connsiteX7466" fmla="*/ 1020345 w 2656691"/>
              <a:gd name="connsiteY7466" fmla="*/ 1043654 h 3149653"/>
              <a:gd name="connsiteX7467" fmla="*/ 1001959 w 2656691"/>
              <a:gd name="connsiteY7467" fmla="*/ 1029876 h 3149653"/>
              <a:gd name="connsiteX7468" fmla="*/ 987020 w 2656691"/>
              <a:gd name="connsiteY7468" fmla="*/ 1025284 h 3149653"/>
              <a:gd name="connsiteX7469" fmla="*/ 984722 w 2656691"/>
              <a:gd name="connsiteY7469" fmla="*/ 1020691 h 3149653"/>
              <a:gd name="connsiteX7470" fmla="*/ 976678 w 2656691"/>
              <a:gd name="connsiteY7470" fmla="*/ 1014950 h 3149653"/>
              <a:gd name="connsiteX7471" fmla="*/ 964038 w 2656691"/>
              <a:gd name="connsiteY7471" fmla="*/ 1006914 h 3149653"/>
              <a:gd name="connsiteX7472" fmla="*/ 969783 w 2656691"/>
              <a:gd name="connsiteY7472" fmla="*/ 1009210 h 3149653"/>
              <a:gd name="connsiteX7473" fmla="*/ 961740 w 2656691"/>
              <a:gd name="connsiteY7473" fmla="*/ 1002321 h 3149653"/>
              <a:gd name="connsiteX7474" fmla="*/ 951398 w 2656691"/>
              <a:gd name="connsiteY7474" fmla="*/ 995432 h 3149653"/>
              <a:gd name="connsiteX7475" fmla="*/ 927266 w 2656691"/>
              <a:gd name="connsiteY7475" fmla="*/ 985099 h 3149653"/>
              <a:gd name="connsiteX7476" fmla="*/ 924968 w 2656691"/>
              <a:gd name="connsiteY7476" fmla="*/ 980506 h 3149653"/>
              <a:gd name="connsiteX7477" fmla="*/ 916924 w 2656691"/>
              <a:gd name="connsiteY7477" fmla="*/ 973618 h 3149653"/>
              <a:gd name="connsiteX7478" fmla="*/ 899687 w 2656691"/>
              <a:gd name="connsiteY7478" fmla="*/ 965581 h 3149653"/>
              <a:gd name="connsiteX7479" fmla="*/ 903135 w 2656691"/>
              <a:gd name="connsiteY7479" fmla="*/ 962136 h 3149653"/>
              <a:gd name="connsiteX7480" fmla="*/ 898538 w 2656691"/>
              <a:gd name="connsiteY7480" fmla="*/ 964433 h 3149653"/>
              <a:gd name="connsiteX7481" fmla="*/ 877854 w 2656691"/>
              <a:gd name="connsiteY7481" fmla="*/ 952951 h 3149653"/>
              <a:gd name="connsiteX7482" fmla="*/ 873257 w 2656691"/>
              <a:gd name="connsiteY7482" fmla="*/ 951803 h 3149653"/>
              <a:gd name="connsiteX7483" fmla="*/ 874407 w 2656691"/>
              <a:gd name="connsiteY7483" fmla="*/ 948359 h 3149653"/>
              <a:gd name="connsiteX7484" fmla="*/ 864064 w 2656691"/>
              <a:gd name="connsiteY7484" fmla="*/ 946062 h 3149653"/>
              <a:gd name="connsiteX7485" fmla="*/ 857170 w 2656691"/>
              <a:gd name="connsiteY7485" fmla="*/ 940322 h 3149653"/>
              <a:gd name="connsiteX7486" fmla="*/ 834187 w 2656691"/>
              <a:gd name="connsiteY7486" fmla="*/ 919655 h 3149653"/>
              <a:gd name="connsiteX7487" fmla="*/ 807758 w 2656691"/>
              <a:gd name="connsiteY7487" fmla="*/ 908174 h 3149653"/>
              <a:gd name="connsiteX7488" fmla="*/ 804310 w 2656691"/>
              <a:gd name="connsiteY7488" fmla="*/ 904730 h 3149653"/>
              <a:gd name="connsiteX7489" fmla="*/ 823845 w 2656691"/>
              <a:gd name="connsiteY7489" fmla="*/ 910470 h 3149653"/>
              <a:gd name="connsiteX7490" fmla="*/ 827293 w 2656691"/>
              <a:gd name="connsiteY7490" fmla="*/ 907026 h 3149653"/>
              <a:gd name="connsiteX7491" fmla="*/ 820398 w 2656691"/>
              <a:gd name="connsiteY7491" fmla="*/ 905878 h 3149653"/>
              <a:gd name="connsiteX7492" fmla="*/ 822696 w 2656691"/>
              <a:gd name="connsiteY7492" fmla="*/ 898989 h 3149653"/>
              <a:gd name="connsiteX7493" fmla="*/ 814652 w 2656691"/>
              <a:gd name="connsiteY7493" fmla="*/ 901285 h 3149653"/>
              <a:gd name="connsiteX7494" fmla="*/ 807758 w 2656691"/>
              <a:gd name="connsiteY7494" fmla="*/ 896693 h 3149653"/>
              <a:gd name="connsiteX7495" fmla="*/ 803161 w 2656691"/>
              <a:gd name="connsiteY7495" fmla="*/ 902434 h 3149653"/>
              <a:gd name="connsiteX7496" fmla="*/ 792819 w 2656691"/>
              <a:gd name="connsiteY7496" fmla="*/ 897841 h 3149653"/>
              <a:gd name="connsiteX7497" fmla="*/ 793968 w 2656691"/>
              <a:gd name="connsiteY7497" fmla="*/ 893248 h 3149653"/>
              <a:gd name="connsiteX7498" fmla="*/ 781328 w 2656691"/>
              <a:gd name="connsiteY7498" fmla="*/ 885211 h 3149653"/>
              <a:gd name="connsiteX7499" fmla="*/ 790521 w 2656691"/>
              <a:gd name="connsiteY7499" fmla="*/ 888656 h 3149653"/>
              <a:gd name="connsiteX7500" fmla="*/ 790521 w 2656691"/>
              <a:gd name="connsiteY7500" fmla="*/ 881767 h 3149653"/>
              <a:gd name="connsiteX7501" fmla="*/ 784775 w 2656691"/>
              <a:gd name="connsiteY7501" fmla="*/ 882915 h 3149653"/>
              <a:gd name="connsiteX7502" fmla="*/ 769837 w 2656691"/>
              <a:gd name="connsiteY7502" fmla="*/ 870286 h 3149653"/>
              <a:gd name="connsiteX7503" fmla="*/ 770986 w 2656691"/>
              <a:gd name="connsiteY7503" fmla="*/ 865693 h 3149653"/>
              <a:gd name="connsiteX7504" fmla="*/ 768688 w 2656691"/>
              <a:gd name="connsiteY7504" fmla="*/ 865693 h 3149653"/>
              <a:gd name="connsiteX7505" fmla="*/ 765240 w 2656691"/>
              <a:gd name="connsiteY7505" fmla="*/ 873730 h 3149653"/>
              <a:gd name="connsiteX7506" fmla="*/ 759495 w 2656691"/>
              <a:gd name="connsiteY7506" fmla="*/ 870286 h 3149653"/>
              <a:gd name="connsiteX7507" fmla="*/ 761793 w 2656691"/>
              <a:gd name="connsiteY7507" fmla="*/ 876026 h 3149653"/>
              <a:gd name="connsiteX7508" fmla="*/ 756047 w 2656691"/>
              <a:gd name="connsiteY7508" fmla="*/ 870286 h 3149653"/>
              <a:gd name="connsiteX7509" fmla="*/ 761793 w 2656691"/>
              <a:gd name="connsiteY7509" fmla="*/ 866841 h 3149653"/>
              <a:gd name="connsiteX7510" fmla="*/ 756047 w 2656691"/>
              <a:gd name="connsiteY7510" fmla="*/ 862249 h 3149653"/>
              <a:gd name="connsiteX7511" fmla="*/ 758345 w 2656691"/>
              <a:gd name="connsiteY7511" fmla="*/ 857656 h 3149653"/>
              <a:gd name="connsiteX7512" fmla="*/ 765240 w 2656691"/>
              <a:gd name="connsiteY7512" fmla="*/ 855360 h 3149653"/>
              <a:gd name="connsiteX7513" fmla="*/ 758345 w 2656691"/>
              <a:gd name="connsiteY7513" fmla="*/ 855360 h 3149653"/>
              <a:gd name="connsiteX7514" fmla="*/ 759495 w 2656691"/>
              <a:gd name="connsiteY7514" fmla="*/ 848471 h 3149653"/>
              <a:gd name="connsiteX7515" fmla="*/ 753749 w 2656691"/>
              <a:gd name="connsiteY7515" fmla="*/ 851916 h 3149653"/>
              <a:gd name="connsiteX7516" fmla="*/ 756047 w 2656691"/>
              <a:gd name="connsiteY7516" fmla="*/ 856508 h 3149653"/>
              <a:gd name="connsiteX7517" fmla="*/ 758345 w 2656691"/>
              <a:gd name="connsiteY7517" fmla="*/ 856508 h 3149653"/>
              <a:gd name="connsiteX7518" fmla="*/ 753749 w 2656691"/>
              <a:gd name="connsiteY7518" fmla="*/ 858804 h 3149653"/>
              <a:gd name="connsiteX7519" fmla="*/ 752600 w 2656691"/>
              <a:gd name="connsiteY7519" fmla="*/ 851916 h 3149653"/>
              <a:gd name="connsiteX7520" fmla="*/ 749153 w 2656691"/>
              <a:gd name="connsiteY7520" fmla="*/ 851916 h 3149653"/>
              <a:gd name="connsiteX7521" fmla="*/ 750302 w 2656691"/>
              <a:gd name="connsiteY7521" fmla="*/ 855360 h 3149653"/>
              <a:gd name="connsiteX7522" fmla="*/ 737661 w 2656691"/>
              <a:gd name="connsiteY7522" fmla="*/ 847323 h 3149653"/>
              <a:gd name="connsiteX7523" fmla="*/ 752600 w 2656691"/>
              <a:gd name="connsiteY7523" fmla="*/ 848471 h 3149653"/>
              <a:gd name="connsiteX7524" fmla="*/ 753749 w 2656691"/>
              <a:gd name="connsiteY7524" fmla="*/ 846175 h 3149653"/>
              <a:gd name="connsiteX7525" fmla="*/ 735363 w 2656691"/>
              <a:gd name="connsiteY7525" fmla="*/ 841582 h 3149653"/>
              <a:gd name="connsiteX7526" fmla="*/ 736512 w 2656691"/>
              <a:gd name="connsiteY7526" fmla="*/ 838138 h 3149653"/>
              <a:gd name="connsiteX7527" fmla="*/ 734214 w 2656691"/>
              <a:gd name="connsiteY7527" fmla="*/ 836990 h 3149653"/>
              <a:gd name="connsiteX7528" fmla="*/ 733065 w 2656691"/>
              <a:gd name="connsiteY7528" fmla="*/ 840434 h 3149653"/>
              <a:gd name="connsiteX7529" fmla="*/ 726170 w 2656691"/>
              <a:gd name="connsiteY7529" fmla="*/ 834693 h 3149653"/>
              <a:gd name="connsiteX7530" fmla="*/ 711232 w 2656691"/>
              <a:gd name="connsiteY7530" fmla="*/ 831249 h 3149653"/>
              <a:gd name="connsiteX7531" fmla="*/ 725021 w 2656691"/>
              <a:gd name="connsiteY7531" fmla="*/ 830101 h 3149653"/>
              <a:gd name="connsiteX7532" fmla="*/ 711232 w 2656691"/>
              <a:gd name="connsiteY7532" fmla="*/ 824360 h 3149653"/>
              <a:gd name="connsiteX7533" fmla="*/ 707784 w 2656691"/>
              <a:gd name="connsiteY7533" fmla="*/ 831249 h 3149653"/>
              <a:gd name="connsiteX7534" fmla="*/ 704337 w 2656691"/>
              <a:gd name="connsiteY7534" fmla="*/ 828953 h 3149653"/>
              <a:gd name="connsiteX7535" fmla="*/ 710082 w 2656691"/>
              <a:gd name="connsiteY7535" fmla="*/ 823212 h 3149653"/>
              <a:gd name="connsiteX7536" fmla="*/ 704337 w 2656691"/>
              <a:gd name="connsiteY7536" fmla="*/ 818620 h 3149653"/>
              <a:gd name="connsiteX7537" fmla="*/ 689398 w 2656691"/>
              <a:gd name="connsiteY7537" fmla="*/ 814027 h 3149653"/>
              <a:gd name="connsiteX7538" fmla="*/ 680205 w 2656691"/>
              <a:gd name="connsiteY7538" fmla="*/ 812879 h 3149653"/>
              <a:gd name="connsiteX7539" fmla="*/ 683653 w 2656691"/>
              <a:gd name="connsiteY7539" fmla="*/ 811731 h 3149653"/>
              <a:gd name="connsiteX7540" fmla="*/ 682504 w 2656691"/>
              <a:gd name="connsiteY7540" fmla="*/ 811731 h 3149653"/>
              <a:gd name="connsiteX7541" fmla="*/ 693995 w 2656691"/>
              <a:gd name="connsiteY7541" fmla="*/ 809435 h 3149653"/>
              <a:gd name="connsiteX7542" fmla="*/ 680205 w 2656691"/>
              <a:gd name="connsiteY7542" fmla="*/ 799101 h 3149653"/>
              <a:gd name="connsiteX7543" fmla="*/ 667565 w 2656691"/>
              <a:gd name="connsiteY7543" fmla="*/ 795657 h 3149653"/>
              <a:gd name="connsiteX7544" fmla="*/ 662969 w 2656691"/>
              <a:gd name="connsiteY7544" fmla="*/ 799101 h 3149653"/>
              <a:gd name="connsiteX7545" fmla="*/ 660670 w 2656691"/>
              <a:gd name="connsiteY7545" fmla="*/ 796805 h 3149653"/>
              <a:gd name="connsiteX7546" fmla="*/ 658372 w 2656691"/>
              <a:gd name="connsiteY7546" fmla="*/ 799101 h 3149653"/>
              <a:gd name="connsiteX7547" fmla="*/ 664118 w 2656691"/>
              <a:gd name="connsiteY7547" fmla="*/ 794509 h 3149653"/>
              <a:gd name="connsiteX7548" fmla="*/ 665267 w 2656691"/>
              <a:gd name="connsiteY7548" fmla="*/ 789916 h 3149653"/>
              <a:gd name="connsiteX7549" fmla="*/ 659521 w 2656691"/>
              <a:gd name="connsiteY7549" fmla="*/ 788768 h 3149653"/>
              <a:gd name="connsiteX7550" fmla="*/ 668714 w 2656691"/>
              <a:gd name="connsiteY7550" fmla="*/ 789916 h 3149653"/>
              <a:gd name="connsiteX7551" fmla="*/ 668714 w 2656691"/>
              <a:gd name="connsiteY7551" fmla="*/ 787620 h 3149653"/>
              <a:gd name="connsiteX7552" fmla="*/ 664118 w 2656691"/>
              <a:gd name="connsiteY7552" fmla="*/ 783027 h 3149653"/>
              <a:gd name="connsiteX7553" fmla="*/ 679056 w 2656691"/>
              <a:gd name="connsiteY7553" fmla="*/ 788768 h 3149653"/>
              <a:gd name="connsiteX7554" fmla="*/ 679056 w 2656691"/>
              <a:gd name="connsiteY7554" fmla="*/ 784176 h 3149653"/>
              <a:gd name="connsiteX7555" fmla="*/ 683653 w 2656691"/>
              <a:gd name="connsiteY7555" fmla="*/ 788768 h 3149653"/>
              <a:gd name="connsiteX7556" fmla="*/ 681354 w 2656691"/>
              <a:gd name="connsiteY7556" fmla="*/ 791065 h 3149653"/>
              <a:gd name="connsiteX7557" fmla="*/ 690547 w 2656691"/>
              <a:gd name="connsiteY7557" fmla="*/ 789916 h 3149653"/>
              <a:gd name="connsiteX7558" fmla="*/ 693995 w 2656691"/>
              <a:gd name="connsiteY7558" fmla="*/ 795657 h 3149653"/>
              <a:gd name="connsiteX7559" fmla="*/ 685951 w 2656691"/>
              <a:gd name="connsiteY7559" fmla="*/ 793361 h 3149653"/>
              <a:gd name="connsiteX7560" fmla="*/ 691697 w 2656691"/>
              <a:gd name="connsiteY7560" fmla="*/ 803694 h 3149653"/>
              <a:gd name="connsiteX7561" fmla="*/ 695144 w 2656691"/>
              <a:gd name="connsiteY7561" fmla="*/ 803694 h 3149653"/>
              <a:gd name="connsiteX7562" fmla="*/ 693995 w 2656691"/>
              <a:gd name="connsiteY7562" fmla="*/ 800249 h 3149653"/>
              <a:gd name="connsiteX7563" fmla="*/ 696293 w 2656691"/>
              <a:gd name="connsiteY7563" fmla="*/ 796805 h 3149653"/>
              <a:gd name="connsiteX7564" fmla="*/ 704337 w 2656691"/>
              <a:gd name="connsiteY7564" fmla="*/ 796805 h 3149653"/>
              <a:gd name="connsiteX7565" fmla="*/ 702039 w 2656691"/>
              <a:gd name="connsiteY7565" fmla="*/ 792213 h 3149653"/>
              <a:gd name="connsiteX7566" fmla="*/ 713530 w 2656691"/>
              <a:gd name="connsiteY7566" fmla="*/ 800249 h 3149653"/>
              <a:gd name="connsiteX7567" fmla="*/ 707784 w 2656691"/>
              <a:gd name="connsiteY7567" fmla="*/ 800249 h 3149653"/>
              <a:gd name="connsiteX7568" fmla="*/ 721574 w 2656691"/>
              <a:gd name="connsiteY7568" fmla="*/ 809435 h 3149653"/>
              <a:gd name="connsiteX7569" fmla="*/ 721574 w 2656691"/>
              <a:gd name="connsiteY7569" fmla="*/ 805990 h 3149653"/>
              <a:gd name="connsiteX7570" fmla="*/ 729617 w 2656691"/>
              <a:gd name="connsiteY7570" fmla="*/ 805990 h 3149653"/>
              <a:gd name="connsiteX7571" fmla="*/ 749153 w 2656691"/>
              <a:gd name="connsiteY7571" fmla="*/ 816324 h 3149653"/>
              <a:gd name="connsiteX7572" fmla="*/ 743407 w 2656691"/>
              <a:gd name="connsiteY7572" fmla="*/ 817472 h 3149653"/>
              <a:gd name="connsiteX7573" fmla="*/ 752600 w 2656691"/>
              <a:gd name="connsiteY7573" fmla="*/ 820916 h 3149653"/>
              <a:gd name="connsiteX7574" fmla="*/ 750302 w 2656691"/>
              <a:gd name="connsiteY7574" fmla="*/ 824360 h 3149653"/>
              <a:gd name="connsiteX7575" fmla="*/ 754898 w 2656691"/>
              <a:gd name="connsiteY7575" fmla="*/ 823212 h 3149653"/>
              <a:gd name="connsiteX7576" fmla="*/ 769837 w 2656691"/>
              <a:gd name="connsiteY7576" fmla="*/ 825508 h 3149653"/>
              <a:gd name="connsiteX7577" fmla="*/ 781328 w 2656691"/>
              <a:gd name="connsiteY7577" fmla="*/ 827805 h 3149653"/>
              <a:gd name="connsiteX7578" fmla="*/ 777880 w 2656691"/>
              <a:gd name="connsiteY7578" fmla="*/ 825508 h 3149653"/>
              <a:gd name="connsiteX7579" fmla="*/ 780179 w 2656691"/>
              <a:gd name="connsiteY7579" fmla="*/ 823212 h 3149653"/>
              <a:gd name="connsiteX7580" fmla="*/ 784775 w 2656691"/>
              <a:gd name="connsiteY7580" fmla="*/ 830101 h 3149653"/>
              <a:gd name="connsiteX7581" fmla="*/ 776731 w 2656691"/>
              <a:gd name="connsiteY7581" fmla="*/ 832397 h 3149653"/>
              <a:gd name="connsiteX7582" fmla="*/ 792819 w 2656691"/>
              <a:gd name="connsiteY7582" fmla="*/ 838138 h 3149653"/>
              <a:gd name="connsiteX7583" fmla="*/ 795117 w 2656691"/>
              <a:gd name="connsiteY7583" fmla="*/ 843879 h 3149653"/>
              <a:gd name="connsiteX7584" fmla="*/ 804310 w 2656691"/>
              <a:gd name="connsiteY7584" fmla="*/ 847323 h 3149653"/>
              <a:gd name="connsiteX7585" fmla="*/ 811205 w 2656691"/>
              <a:gd name="connsiteY7585" fmla="*/ 845027 h 3149653"/>
              <a:gd name="connsiteX7586" fmla="*/ 808907 w 2656691"/>
              <a:gd name="connsiteY7586" fmla="*/ 851916 h 3149653"/>
              <a:gd name="connsiteX7587" fmla="*/ 819249 w 2656691"/>
              <a:gd name="connsiteY7587" fmla="*/ 855360 h 3149653"/>
              <a:gd name="connsiteX7588" fmla="*/ 820398 w 2656691"/>
              <a:gd name="connsiteY7588" fmla="*/ 850768 h 3149653"/>
              <a:gd name="connsiteX7589" fmla="*/ 823845 w 2656691"/>
              <a:gd name="connsiteY7589" fmla="*/ 857656 h 3149653"/>
              <a:gd name="connsiteX7590" fmla="*/ 841082 w 2656691"/>
              <a:gd name="connsiteY7590" fmla="*/ 864545 h 3149653"/>
              <a:gd name="connsiteX7591" fmla="*/ 845679 w 2656691"/>
              <a:gd name="connsiteY7591" fmla="*/ 862249 h 3149653"/>
              <a:gd name="connsiteX7592" fmla="*/ 842231 w 2656691"/>
              <a:gd name="connsiteY7592" fmla="*/ 866841 h 3149653"/>
              <a:gd name="connsiteX7593" fmla="*/ 857170 w 2656691"/>
              <a:gd name="connsiteY7593" fmla="*/ 871434 h 3149653"/>
              <a:gd name="connsiteX7594" fmla="*/ 853722 w 2656691"/>
              <a:gd name="connsiteY7594" fmla="*/ 866841 h 3149653"/>
              <a:gd name="connsiteX7595" fmla="*/ 865214 w 2656691"/>
              <a:gd name="connsiteY7595" fmla="*/ 872582 h 3149653"/>
              <a:gd name="connsiteX7596" fmla="*/ 860617 w 2656691"/>
              <a:gd name="connsiteY7596" fmla="*/ 872582 h 3149653"/>
              <a:gd name="connsiteX7597" fmla="*/ 869810 w 2656691"/>
              <a:gd name="connsiteY7597" fmla="*/ 876026 h 3149653"/>
              <a:gd name="connsiteX7598" fmla="*/ 868661 w 2656691"/>
              <a:gd name="connsiteY7598" fmla="*/ 871434 h 3149653"/>
              <a:gd name="connsiteX7599" fmla="*/ 870959 w 2656691"/>
              <a:gd name="connsiteY7599" fmla="*/ 876026 h 3149653"/>
              <a:gd name="connsiteX7600" fmla="*/ 879003 w 2656691"/>
              <a:gd name="connsiteY7600" fmla="*/ 876026 h 3149653"/>
              <a:gd name="connsiteX7601" fmla="*/ 875556 w 2656691"/>
              <a:gd name="connsiteY7601" fmla="*/ 869137 h 3149653"/>
              <a:gd name="connsiteX7602" fmla="*/ 870959 w 2656691"/>
              <a:gd name="connsiteY7602" fmla="*/ 870286 h 3149653"/>
              <a:gd name="connsiteX7603" fmla="*/ 851424 w 2656691"/>
              <a:gd name="connsiteY7603" fmla="*/ 854212 h 3149653"/>
              <a:gd name="connsiteX7604" fmla="*/ 838784 w 2656691"/>
              <a:gd name="connsiteY7604" fmla="*/ 849619 h 3149653"/>
              <a:gd name="connsiteX7605" fmla="*/ 819249 w 2656691"/>
              <a:gd name="connsiteY7605" fmla="*/ 836990 h 3149653"/>
              <a:gd name="connsiteX7606" fmla="*/ 820398 w 2656691"/>
              <a:gd name="connsiteY7606" fmla="*/ 832397 h 3149653"/>
              <a:gd name="connsiteX7607" fmla="*/ 814652 w 2656691"/>
              <a:gd name="connsiteY7607" fmla="*/ 830101 h 3149653"/>
              <a:gd name="connsiteX7608" fmla="*/ 815801 w 2656691"/>
              <a:gd name="connsiteY7608" fmla="*/ 822064 h 3149653"/>
              <a:gd name="connsiteX7609" fmla="*/ 808907 w 2656691"/>
              <a:gd name="connsiteY7609" fmla="*/ 824360 h 3149653"/>
              <a:gd name="connsiteX7610" fmla="*/ 804310 w 2656691"/>
              <a:gd name="connsiteY7610" fmla="*/ 817472 h 3149653"/>
              <a:gd name="connsiteX7611" fmla="*/ 799714 w 2656691"/>
              <a:gd name="connsiteY7611" fmla="*/ 818620 h 3149653"/>
              <a:gd name="connsiteX7612" fmla="*/ 805459 w 2656691"/>
              <a:gd name="connsiteY7612" fmla="*/ 814027 h 3149653"/>
              <a:gd name="connsiteX7613" fmla="*/ 799714 w 2656691"/>
              <a:gd name="connsiteY7613" fmla="*/ 809435 h 3149653"/>
              <a:gd name="connsiteX7614" fmla="*/ 793968 w 2656691"/>
              <a:gd name="connsiteY7614" fmla="*/ 809435 h 3149653"/>
              <a:gd name="connsiteX7615" fmla="*/ 789372 w 2656691"/>
              <a:gd name="connsiteY7615" fmla="*/ 814027 h 3149653"/>
              <a:gd name="connsiteX7616" fmla="*/ 790521 w 2656691"/>
              <a:gd name="connsiteY7616" fmla="*/ 809435 h 3149653"/>
              <a:gd name="connsiteX7617" fmla="*/ 780179 w 2656691"/>
              <a:gd name="connsiteY7617" fmla="*/ 802546 h 3149653"/>
              <a:gd name="connsiteX7618" fmla="*/ 785924 w 2656691"/>
              <a:gd name="connsiteY7618" fmla="*/ 797953 h 3149653"/>
              <a:gd name="connsiteX7619" fmla="*/ 791670 w 2656691"/>
              <a:gd name="connsiteY7619" fmla="*/ 797953 h 3149653"/>
              <a:gd name="connsiteX7620" fmla="*/ 798565 w 2656691"/>
              <a:gd name="connsiteY7620" fmla="*/ 801398 h 3149653"/>
              <a:gd name="connsiteX7621" fmla="*/ 793968 w 2656691"/>
              <a:gd name="connsiteY7621" fmla="*/ 803694 h 3149653"/>
              <a:gd name="connsiteX7622" fmla="*/ 802012 w 2656691"/>
              <a:gd name="connsiteY7622" fmla="*/ 804842 h 3149653"/>
              <a:gd name="connsiteX7623" fmla="*/ 812354 w 2656691"/>
              <a:gd name="connsiteY7623" fmla="*/ 817472 h 3149653"/>
              <a:gd name="connsiteX7624" fmla="*/ 815801 w 2656691"/>
              <a:gd name="connsiteY7624" fmla="*/ 815175 h 3149653"/>
              <a:gd name="connsiteX7625" fmla="*/ 819249 w 2656691"/>
              <a:gd name="connsiteY7625" fmla="*/ 816324 h 3149653"/>
              <a:gd name="connsiteX7626" fmla="*/ 816951 w 2656691"/>
              <a:gd name="connsiteY7626" fmla="*/ 819768 h 3149653"/>
              <a:gd name="connsiteX7627" fmla="*/ 822696 w 2656691"/>
              <a:gd name="connsiteY7627" fmla="*/ 818620 h 3149653"/>
              <a:gd name="connsiteX7628" fmla="*/ 823845 w 2656691"/>
              <a:gd name="connsiteY7628" fmla="*/ 824360 h 3149653"/>
              <a:gd name="connsiteX7629" fmla="*/ 833038 w 2656691"/>
              <a:gd name="connsiteY7629" fmla="*/ 831249 h 3149653"/>
              <a:gd name="connsiteX7630" fmla="*/ 836486 w 2656691"/>
              <a:gd name="connsiteY7630" fmla="*/ 827805 h 3149653"/>
              <a:gd name="connsiteX7631" fmla="*/ 839933 w 2656691"/>
              <a:gd name="connsiteY7631" fmla="*/ 827805 h 3149653"/>
              <a:gd name="connsiteX7632" fmla="*/ 844529 w 2656691"/>
              <a:gd name="connsiteY7632" fmla="*/ 832397 h 3149653"/>
              <a:gd name="connsiteX7633" fmla="*/ 862915 w 2656691"/>
              <a:gd name="connsiteY7633" fmla="*/ 845027 h 3149653"/>
              <a:gd name="connsiteX7634" fmla="*/ 870959 w 2656691"/>
              <a:gd name="connsiteY7634" fmla="*/ 839286 h 3149653"/>
              <a:gd name="connsiteX7635" fmla="*/ 866363 w 2656691"/>
              <a:gd name="connsiteY7635" fmla="*/ 840434 h 3149653"/>
              <a:gd name="connsiteX7636" fmla="*/ 866363 w 2656691"/>
              <a:gd name="connsiteY7636" fmla="*/ 835842 h 3149653"/>
              <a:gd name="connsiteX7637" fmla="*/ 838784 w 2656691"/>
              <a:gd name="connsiteY7637" fmla="*/ 816324 h 3149653"/>
              <a:gd name="connsiteX7638" fmla="*/ 845679 w 2656691"/>
              <a:gd name="connsiteY7638" fmla="*/ 817472 h 3149653"/>
              <a:gd name="connsiteX7639" fmla="*/ 846828 w 2656691"/>
              <a:gd name="connsiteY7639" fmla="*/ 811731 h 3149653"/>
              <a:gd name="connsiteX7640" fmla="*/ 846828 w 2656691"/>
              <a:gd name="connsiteY7640" fmla="*/ 815175 h 3149653"/>
              <a:gd name="connsiteX7641" fmla="*/ 857170 w 2656691"/>
              <a:gd name="connsiteY7641" fmla="*/ 815175 h 3149653"/>
              <a:gd name="connsiteX7642" fmla="*/ 851424 w 2656691"/>
              <a:gd name="connsiteY7642" fmla="*/ 819768 h 3149653"/>
              <a:gd name="connsiteX7643" fmla="*/ 849126 w 2656691"/>
              <a:gd name="connsiteY7643" fmla="*/ 816324 h 3149653"/>
              <a:gd name="connsiteX7644" fmla="*/ 846828 w 2656691"/>
              <a:gd name="connsiteY7644" fmla="*/ 820916 h 3149653"/>
              <a:gd name="connsiteX7645" fmla="*/ 854872 w 2656691"/>
              <a:gd name="connsiteY7645" fmla="*/ 822064 h 3149653"/>
              <a:gd name="connsiteX7646" fmla="*/ 860617 w 2656691"/>
              <a:gd name="connsiteY7646" fmla="*/ 818620 h 3149653"/>
              <a:gd name="connsiteX7647" fmla="*/ 874407 w 2656691"/>
              <a:gd name="connsiteY7647" fmla="*/ 825508 h 3149653"/>
              <a:gd name="connsiteX7648" fmla="*/ 884749 w 2656691"/>
              <a:gd name="connsiteY7648" fmla="*/ 833545 h 3149653"/>
              <a:gd name="connsiteX7649" fmla="*/ 888196 w 2656691"/>
              <a:gd name="connsiteY7649" fmla="*/ 828953 h 3149653"/>
              <a:gd name="connsiteX7650" fmla="*/ 893942 w 2656691"/>
              <a:gd name="connsiteY7650" fmla="*/ 839286 h 3149653"/>
              <a:gd name="connsiteX7651" fmla="*/ 888196 w 2656691"/>
              <a:gd name="connsiteY7651" fmla="*/ 839286 h 3149653"/>
              <a:gd name="connsiteX7652" fmla="*/ 889345 w 2656691"/>
              <a:gd name="connsiteY7652" fmla="*/ 836990 h 3149653"/>
              <a:gd name="connsiteX7653" fmla="*/ 882450 w 2656691"/>
              <a:gd name="connsiteY7653" fmla="*/ 839286 h 3149653"/>
              <a:gd name="connsiteX7654" fmla="*/ 897389 w 2656691"/>
              <a:gd name="connsiteY7654" fmla="*/ 839286 h 3149653"/>
              <a:gd name="connsiteX7655" fmla="*/ 904284 w 2656691"/>
              <a:gd name="connsiteY7655" fmla="*/ 843879 h 3149653"/>
              <a:gd name="connsiteX7656" fmla="*/ 897389 w 2656691"/>
              <a:gd name="connsiteY7656" fmla="*/ 847323 h 3149653"/>
              <a:gd name="connsiteX7657" fmla="*/ 906582 w 2656691"/>
              <a:gd name="connsiteY7657" fmla="*/ 849619 h 3149653"/>
              <a:gd name="connsiteX7658" fmla="*/ 919222 w 2656691"/>
              <a:gd name="connsiteY7658" fmla="*/ 848471 h 3149653"/>
              <a:gd name="connsiteX7659" fmla="*/ 916924 w 2656691"/>
              <a:gd name="connsiteY7659" fmla="*/ 851916 h 3149653"/>
              <a:gd name="connsiteX7660" fmla="*/ 922670 w 2656691"/>
              <a:gd name="connsiteY7660" fmla="*/ 853064 h 3149653"/>
              <a:gd name="connsiteX7661" fmla="*/ 924968 w 2656691"/>
              <a:gd name="connsiteY7661" fmla="*/ 858804 h 3149653"/>
              <a:gd name="connsiteX7662" fmla="*/ 933012 w 2656691"/>
              <a:gd name="connsiteY7662" fmla="*/ 856508 h 3149653"/>
              <a:gd name="connsiteX7663" fmla="*/ 935310 w 2656691"/>
              <a:gd name="connsiteY7663" fmla="*/ 861101 h 3149653"/>
              <a:gd name="connsiteX7664" fmla="*/ 942205 w 2656691"/>
              <a:gd name="connsiteY7664" fmla="*/ 862249 h 3149653"/>
              <a:gd name="connsiteX7665" fmla="*/ 938757 w 2656691"/>
              <a:gd name="connsiteY7665" fmla="*/ 864545 h 3149653"/>
              <a:gd name="connsiteX7666" fmla="*/ 943354 w 2656691"/>
              <a:gd name="connsiteY7666" fmla="*/ 862249 h 3149653"/>
              <a:gd name="connsiteX7667" fmla="*/ 945652 w 2656691"/>
              <a:gd name="connsiteY7667" fmla="*/ 865693 h 3149653"/>
              <a:gd name="connsiteX7668" fmla="*/ 939906 w 2656691"/>
              <a:gd name="connsiteY7668" fmla="*/ 867989 h 3149653"/>
              <a:gd name="connsiteX7669" fmla="*/ 949099 w 2656691"/>
              <a:gd name="connsiteY7669" fmla="*/ 865693 h 3149653"/>
              <a:gd name="connsiteX7670" fmla="*/ 954845 w 2656691"/>
              <a:gd name="connsiteY7670" fmla="*/ 871434 h 3149653"/>
              <a:gd name="connsiteX7671" fmla="*/ 954845 w 2656691"/>
              <a:gd name="connsiteY7671" fmla="*/ 874878 h 3149653"/>
              <a:gd name="connsiteX7672" fmla="*/ 977827 w 2656691"/>
              <a:gd name="connsiteY7672" fmla="*/ 884063 h 3149653"/>
              <a:gd name="connsiteX7673" fmla="*/ 976678 w 2656691"/>
              <a:gd name="connsiteY7673" fmla="*/ 889804 h 3149653"/>
              <a:gd name="connsiteX7674" fmla="*/ 987020 w 2656691"/>
              <a:gd name="connsiteY7674" fmla="*/ 894396 h 3149653"/>
              <a:gd name="connsiteX7675" fmla="*/ 993915 w 2656691"/>
              <a:gd name="connsiteY7675" fmla="*/ 895545 h 3149653"/>
              <a:gd name="connsiteX7676" fmla="*/ 993915 w 2656691"/>
              <a:gd name="connsiteY7676" fmla="*/ 898989 h 3149653"/>
              <a:gd name="connsiteX7677" fmla="*/ 1006555 w 2656691"/>
              <a:gd name="connsiteY7677" fmla="*/ 903582 h 3149653"/>
              <a:gd name="connsiteX7678" fmla="*/ 1020345 w 2656691"/>
              <a:gd name="connsiteY7678" fmla="*/ 902434 h 3149653"/>
              <a:gd name="connsiteX7679" fmla="*/ 1031836 w 2656691"/>
              <a:gd name="connsiteY7679" fmla="*/ 916211 h 3149653"/>
              <a:gd name="connsiteX7680" fmla="*/ 1037582 w 2656691"/>
              <a:gd name="connsiteY7680" fmla="*/ 918507 h 3149653"/>
              <a:gd name="connsiteX7681" fmla="*/ 1032985 w 2656691"/>
              <a:gd name="connsiteY7681" fmla="*/ 919655 h 3149653"/>
              <a:gd name="connsiteX7682" fmla="*/ 1043327 w 2656691"/>
              <a:gd name="connsiteY7682" fmla="*/ 921952 h 3149653"/>
              <a:gd name="connsiteX7683" fmla="*/ 1038731 w 2656691"/>
              <a:gd name="connsiteY7683" fmla="*/ 917359 h 3149653"/>
              <a:gd name="connsiteX7684" fmla="*/ 1050222 w 2656691"/>
              <a:gd name="connsiteY7684" fmla="*/ 928840 h 3149653"/>
              <a:gd name="connsiteX7685" fmla="*/ 1054818 w 2656691"/>
              <a:gd name="connsiteY7685" fmla="*/ 925396 h 3149653"/>
              <a:gd name="connsiteX7686" fmla="*/ 1059415 w 2656691"/>
              <a:gd name="connsiteY7686" fmla="*/ 929989 h 3149653"/>
              <a:gd name="connsiteX7687" fmla="*/ 1059415 w 2656691"/>
              <a:gd name="connsiteY7687" fmla="*/ 923100 h 3149653"/>
              <a:gd name="connsiteX7688" fmla="*/ 1052520 w 2656691"/>
              <a:gd name="connsiteY7688" fmla="*/ 917359 h 3149653"/>
              <a:gd name="connsiteX7689" fmla="*/ 1059415 w 2656691"/>
              <a:gd name="connsiteY7689" fmla="*/ 920803 h 3149653"/>
              <a:gd name="connsiteX7690" fmla="*/ 1062862 w 2656691"/>
              <a:gd name="connsiteY7690" fmla="*/ 929989 h 3149653"/>
              <a:gd name="connsiteX7691" fmla="*/ 1068608 w 2656691"/>
              <a:gd name="connsiteY7691" fmla="*/ 926544 h 3149653"/>
              <a:gd name="connsiteX7692" fmla="*/ 1068608 w 2656691"/>
              <a:gd name="connsiteY7692" fmla="*/ 927692 h 3149653"/>
              <a:gd name="connsiteX7693" fmla="*/ 1070906 w 2656691"/>
              <a:gd name="connsiteY7693" fmla="*/ 928840 h 3149653"/>
              <a:gd name="connsiteX7694" fmla="*/ 1064011 w 2656691"/>
              <a:gd name="connsiteY7694" fmla="*/ 932285 h 3149653"/>
              <a:gd name="connsiteX7695" fmla="*/ 1062862 w 2656691"/>
              <a:gd name="connsiteY7695" fmla="*/ 936878 h 3149653"/>
              <a:gd name="connsiteX7696" fmla="*/ 1070906 w 2656691"/>
              <a:gd name="connsiteY7696" fmla="*/ 936878 h 3149653"/>
              <a:gd name="connsiteX7697" fmla="*/ 1084695 w 2656691"/>
              <a:gd name="connsiteY7697" fmla="*/ 941470 h 3149653"/>
              <a:gd name="connsiteX7698" fmla="*/ 1080099 w 2656691"/>
              <a:gd name="connsiteY7698" fmla="*/ 949507 h 3149653"/>
              <a:gd name="connsiteX7699" fmla="*/ 1088143 w 2656691"/>
              <a:gd name="connsiteY7699" fmla="*/ 944914 h 3149653"/>
              <a:gd name="connsiteX7700" fmla="*/ 1097336 w 2656691"/>
              <a:gd name="connsiteY7700" fmla="*/ 949507 h 3149653"/>
              <a:gd name="connsiteX7701" fmla="*/ 1093888 w 2656691"/>
              <a:gd name="connsiteY7701" fmla="*/ 956396 h 3149653"/>
              <a:gd name="connsiteX7702" fmla="*/ 1100783 w 2656691"/>
              <a:gd name="connsiteY7702" fmla="*/ 955247 h 3149653"/>
              <a:gd name="connsiteX7703" fmla="*/ 1105380 w 2656691"/>
              <a:gd name="connsiteY7703" fmla="*/ 964433 h 3149653"/>
              <a:gd name="connsiteX7704" fmla="*/ 1107678 w 2656691"/>
              <a:gd name="connsiteY7704" fmla="*/ 962136 h 3149653"/>
              <a:gd name="connsiteX7705" fmla="*/ 1122616 w 2656691"/>
              <a:gd name="connsiteY7705" fmla="*/ 966729 h 3149653"/>
              <a:gd name="connsiteX7706" fmla="*/ 1128362 w 2656691"/>
              <a:gd name="connsiteY7706" fmla="*/ 970173 h 3149653"/>
              <a:gd name="connsiteX7707" fmla="*/ 1137555 w 2656691"/>
              <a:gd name="connsiteY7707" fmla="*/ 979358 h 3149653"/>
              <a:gd name="connsiteX7708" fmla="*/ 1141002 w 2656691"/>
              <a:gd name="connsiteY7708" fmla="*/ 979358 h 3149653"/>
              <a:gd name="connsiteX7709" fmla="*/ 1141002 w 2656691"/>
              <a:gd name="connsiteY7709" fmla="*/ 975914 h 3149653"/>
              <a:gd name="connsiteX7710" fmla="*/ 1149046 w 2656691"/>
              <a:gd name="connsiteY7710" fmla="*/ 979358 h 3149653"/>
              <a:gd name="connsiteX7711" fmla="*/ 1142151 w 2656691"/>
              <a:gd name="connsiteY7711" fmla="*/ 980506 h 3149653"/>
              <a:gd name="connsiteX7712" fmla="*/ 1154792 w 2656691"/>
              <a:gd name="connsiteY7712" fmla="*/ 993136 h 3149653"/>
              <a:gd name="connsiteX7713" fmla="*/ 1160537 w 2656691"/>
              <a:gd name="connsiteY7713" fmla="*/ 989692 h 3149653"/>
              <a:gd name="connsiteX7714" fmla="*/ 1152493 w 2656691"/>
              <a:gd name="connsiteY7714" fmla="*/ 988544 h 3149653"/>
              <a:gd name="connsiteX7715" fmla="*/ 1158239 w 2656691"/>
              <a:gd name="connsiteY7715" fmla="*/ 981655 h 3149653"/>
              <a:gd name="connsiteX7716" fmla="*/ 1163985 w 2656691"/>
              <a:gd name="connsiteY7716" fmla="*/ 989692 h 3149653"/>
              <a:gd name="connsiteX7717" fmla="*/ 1159388 w 2656691"/>
              <a:gd name="connsiteY7717" fmla="*/ 996580 h 3149653"/>
              <a:gd name="connsiteX7718" fmla="*/ 1165134 w 2656691"/>
              <a:gd name="connsiteY7718" fmla="*/ 995432 h 3149653"/>
              <a:gd name="connsiteX7719" fmla="*/ 1161686 w 2656691"/>
              <a:gd name="connsiteY7719" fmla="*/ 997728 h 3149653"/>
              <a:gd name="connsiteX7720" fmla="*/ 1170879 w 2656691"/>
              <a:gd name="connsiteY7720" fmla="*/ 1001173 h 3149653"/>
              <a:gd name="connsiteX7721" fmla="*/ 1184669 w 2656691"/>
              <a:gd name="connsiteY7721" fmla="*/ 1013802 h 3149653"/>
              <a:gd name="connsiteX7722" fmla="*/ 1186967 w 2656691"/>
              <a:gd name="connsiteY7722" fmla="*/ 1010358 h 3149653"/>
              <a:gd name="connsiteX7723" fmla="*/ 1191564 w 2656691"/>
              <a:gd name="connsiteY7723" fmla="*/ 1012654 h 3149653"/>
              <a:gd name="connsiteX7724" fmla="*/ 1201906 w 2656691"/>
              <a:gd name="connsiteY7724" fmla="*/ 1019543 h 3149653"/>
              <a:gd name="connsiteX7725" fmla="*/ 1201906 w 2656691"/>
              <a:gd name="connsiteY7725" fmla="*/ 1024136 h 3149653"/>
              <a:gd name="connsiteX7726" fmla="*/ 1195011 w 2656691"/>
              <a:gd name="connsiteY7726" fmla="*/ 1022988 h 3149653"/>
              <a:gd name="connsiteX7727" fmla="*/ 1205353 w 2656691"/>
              <a:gd name="connsiteY7727" fmla="*/ 1032172 h 3149653"/>
              <a:gd name="connsiteX7728" fmla="*/ 1200757 w 2656691"/>
              <a:gd name="connsiteY7728" fmla="*/ 1026432 h 3149653"/>
              <a:gd name="connsiteX7729" fmla="*/ 1220292 w 2656691"/>
              <a:gd name="connsiteY7729" fmla="*/ 1034469 h 3149653"/>
              <a:gd name="connsiteX7730" fmla="*/ 1221441 w 2656691"/>
              <a:gd name="connsiteY7730" fmla="*/ 1031024 h 3149653"/>
              <a:gd name="connsiteX7731" fmla="*/ 1226037 w 2656691"/>
              <a:gd name="connsiteY7731" fmla="*/ 1029876 h 3149653"/>
              <a:gd name="connsiteX7732" fmla="*/ 1223739 w 2656691"/>
              <a:gd name="connsiteY7732" fmla="*/ 1036765 h 3149653"/>
              <a:gd name="connsiteX7733" fmla="*/ 1231783 w 2656691"/>
              <a:gd name="connsiteY7733" fmla="*/ 1042506 h 3149653"/>
              <a:gd name="connsiteX7734" fmla="*/ 1229485 w 2656691"/>
              <a:gd name="connsiteY7734" fmla="*/ 1034469 h 3149653"/>
              <a:gd name="connsiteX7735" fmla="*/ 1236379 w 2656691"/>
              <a:gd name="connsiteY7735" fmla="*/ 1036765 h 3149653"/>
              <a:gd name="connsiteX7736" fmla="*/ 1234081 w 2656691"/>
              <a:gd name="connsiteY7736" fmla="*/ 1048246 h 3149653"/>
              <a:gd name="connsiteX7737" fmla="*/ 1250169 w 2656691"/>
              <a:gd name="connsiteY7737" fmla="*/ 1048246 h 3149653"/>
              <a:gd name="connsiteX7738" fmla="*/ 1240976 w 2656691"/>
              <a:gd name="connsiteY7738" fmla="*/ 1044802 h 3149653"/>
              <a:gd name="connsiteX7739" fmla="*/ 1245572 w 2656691"/>
              <a:gd name="connsiteY7739" fmla="*/ 1042506 h 3149653"/>
              <a:gd name="connsiteX7740" fmla="*/ 1253904 w 2656691"/>
              <a:gd name="connsiteY7740" fmla="*/ 1048677 h 3149653"/>
              <a:gd name="connsiteX7741" fmla="*/ 1258375 w 2656691"/>
              <a:gd name="connsiteY7741" fmla="*/ 1052271 h 3149653"/>
              <a:gd name="connsiteX7742" fmla="*/ 1259218 w 2656691"/>
              <a:gd name="connsiteY7742" fmla="*/ 1055279 h 3149653"/>
              <a:gd name="connsiteX7743" fmla="*/ 1255914 w 2656691"/>
              <a:gd name="connsiteY7743" fmla="*/ 1056283 h 3149653"/>
              <a:gd name="connsiteX7744" fmla="*/ 1255914 w 2656691"/>
              <a:gd name="connsiteY7744" fmla="*/ 1053987 h 3149653"/>
              <a:gd name="connsiteX7745" fmla="*/ 1253616 w 2656691"/>
              <a:gd name="connsiteY7745" fmla="*/ 1057431 h 3149653"/>
              <a:gd name="connsiteX7746" fmla="*/ 1244423 w 2656691"/>
              <a:gd name="connsiteY7746" fmla="*/ 1055135 h 3149653"/>
              <a:gd name="connsiteX7747" fmla="*/ 1250169 w 2656691"/>
              <a:gd name="connsiteY7747" fmla="*/ 1060876 h 3149653"/>
              <a:gd name="connsiteX7748" fmla="*/ 1255914 w 2656691"/>
              <a:gd name="connsiteY7748" fmla="*/ 1060876 h 3149653"/>
              <a:gd name="connsiteX7749" fmla="*/ 1252467 w 2656691"/>
              <a:gd name="connsiteY7749" fmla="*/ 1065468 h 3149653"/>
              <a:gd name="connsiteX7750" fmla="*/ 1258213 w 2656691"/>
              <a:gd name="connsiteY7750" fmla="*/ 1064320 h 3149653"/>
              <a:gd name="connsiteX7751" fmla="*/ 1257063 w 2656691"/>
              <a:gd name="connsiteY7751" fmla="*/ 1057431 h 3149653"/>
              <a:gd name="connsiteX7752" fmla="*/ 1262809 w 2656691"/>
              <a:gd name="connsiteY7752" fmla="*/ 1063172 h 3149653"/>
              <a:gd name="connsiteX7753" fmla="*/ 1266256 w 2656691"/>
              <a:gd name="connsiteY7753" fmla="*/ 1060876 h 3149653"/>
              <a:gd name="connsiteX7754" fmla="*/ 1261660 w 2656691"/>
              <a:gd name="connsiteY7754" fmla="*/ 1056283 h 3149653"/>
              <a:gd name="connsiteX7755" fmla="*/ 1268555 w 2656691"/>
              <a:gd name="connsiteY7755" fmla="*/ 1056283 h 3149653"/>
              <a:gd name="connsiteX7756" fmla="*/ 1259362 w 2656691"/>
              <a:gd name="connsiteY7756" fmla="*/ 1049395 h 3149653"/>
              <a:gd name="connsiteX7757" fmla="*/ 1262809 w 2656691"/>
              <a:gd name="connsiteY7757" fmla="*/ 1048246 h 3149653"/>
              <a:gd name="connsiteX7758" fmla="*/ 1257063 w 2656691"/>
              <a:gd name="connsiteY7758" fmla="*/ 1049395 h 3149653"/>
              <a:gd name="connsiteX7759" fmla="*/ 1249020 w 2656691"/>
              <a:gd name="connsiteY7759" fmla="*/ 1042506 h 3149653"/>
              <a:gd name="connsiteX7760" fmla="*/ 1246721 w 2656691"/>
              <a:gd name="connsiteY7760" fmla="*/ 1041358 h 3149653"/>
              <a:gd name="connsiteX7761" fmla="*/ 1246721 w 2656691"/>
              <a:gd name="connsiteY7761" fmla="*/ 1037913 h 3149653"/>
              <a:gd name="connsiteX7762" fmla="*/ 1240976 w 2656691"/>
              <a:gd name="connsiteY7762" fmla="*/ 1037913 h 3149653"/>
              <a:gd name="connsiteX7763" fmla="*/ 1232932 w 2656691"/>
              <a:gd name="connsiteY7763" fmla="*/ 1031024 h 3149653"/>
              <a:gd name="connsiteX7764" fmla="*/ 1234081 w 2656691"/>
              <a:gd name="connsiteY7764" fmla="*/ 1026432 h 3149653"/>
              <a:gd name="connsiteX7765" fmla="*/ 1216844 w 2656691"/>
              <a:gd name="connsiteY7765" fmla="*/ 1019543 h 3149653"/>
              <a:gd name="connsiteX7766" fmla="*/ 1211099 w 2656691"/>
              <a:gd name="connsiteY7766" fmla="*/ 1016099 h 3149653"/>
              <a:gd name="connsiteX7767" fmla="*/ 1211099 w 2656691"/>
              <a:gd name="connsiteY7767" fmla="*/ 1009210 h 3149653"/>
              <a:gd name="connsiteX7768" fmla="*/ 1198458 w 2656691"/>
              <a:gd name="connsiteY7768" fmla="*/ 1000025 h 3149653"/>
              <a:gd name="connsiteX7769" fmla="*/ 1195011 w 2656691"/>
              <a:gd name="connsiteY7769" fmla="*/ 1002321 h 3149653"/>
              <a:gd name="connsiteX7770" fmla="*/ 1188116 w 2656691"/>
              <a:gd name="connsiteY7770" fmla="*/ 996580 h 3149653"/>
              <a:gd name="connsiteX7771" fmla="*/ 1192713 w 2656691"/>
              <a:gd name="connsiteY7771" fmla="*/ 993136 h 3149653"/>
              <a:gd name="connsiteX7772" fmla="*/ 1178923 w 2656691"/>
              <a:gd name="connsiteY7772" fmla="*/ 990840 h 3149653"/>
              <a:gd name="connsiteX7773" fmla="*/ 1169730 w 2656691"/>
              <a:gd name="connsiteY7773" fmla="*/ 981655 h 3149653"/>
              <a:gd name="connsiteX7774" fmla="*/ 1166283 w 2656691"/>
              <a:gd name="connsiteY7774" fmla="*/ 986247 h 3149653"/>
              <a:gd name="connsiteX7775" fmla="*/ 1159388 w 2656691"/>
              <a:gd name="connsiteY7775" fmla="*/ 980506 h 3149653"/>
              <a:gd name="connsiteX7776" fmla="*/ 1165134 w 2656691"/>
              <a:gd name="connsiteY7776" fmla="*/ 978210 h 3149653"/>
              <a:gd name="connsiteX7777" fmla="*/ 1146748 w 2656691"/>
              <a:gd name="connsiteY7777" fmla="*/ 966729 h 3149653"/>
              <a:gd name="connsiteX7778" fmla="*/ 1130660 w 2656691"/>
              <a:gd name="connsiteY7778" fmla="*/ 952951 h 3149653"/>
              <a:gd name="connsiteX7779" fmla="*/ 1136406 w 2656691"/>
              <a:gd name="connsiteY7779" fmla="*/ 955247 h 3149653"/>
              <a:gd name="connsiteX7780" fmla="*/ 1135257 w 2656691"/>
              <a:gd name="connsiteY7780" fmla="*/ 949507 h 3149653"/>
              <a:gd name="connsiteX7781" fmla="*/ 1129511 w 2656691"/>
              <a:gd name="connsiteY7781" fmla="*/ 944914 h 3149653"/>
              <a:gd name="connsiteX7782" fmla="*/ 1123765 w 2656691"/>
              <a:gd name="connsiteY7782" fmla="*/ 947211 h 3149653"/>
              <a:gd name="connsiteX7783" fmla="*/ 1120318 w 2656691"/>
              <a:gd name="connsiteY7783" fmla="*/ 940322 h 3149653"/>
              <a:gd name="connsiteX7784" fmla="*/ 1118020 w 2656691"/>
              <a:gd name="connsiteY7784" fmla="*/ 942618 h 3149653"/>
              <a:gd name="connsiteX7785" fmla="*/ 1109976 w 2656691"/>
              <a:gd name="connsiteY7785" fmla="*/ 936878 h 3149653"/>
              <a:gd name="connsiteX7786" fmla="*/ 1115722 w 2656691"/>
              <a:gd name="connsiteY7786" fmla="*/ 939174 h 3149653"/>
              <a:gd name="connsiteX7787" fmla="*/ 1115722 w 2656691"/>
              <a:gd name="connsiteY7787" fmla="*/ 929989 h 3149653"/>
              <a:gd name="connsiteX7788" fmla="*/ 1111125 w 2656691"/>
              <a:gd name="connsiteY7788" fmla="*/ 933433 h 3149653"/>
              <a:gd name="connsiteX7789" fmla="*/ 1097336 w 2656691"/>
              <a:gd name="connsiteY7789" fmla="*/ 921952 h 3149653"/>
              <a:gd name="connsiteX7790" fmla="*/ 1089292 w 2656691"/>
              <a:gd name="connsiteY7790" fmla="*/ 924248 h 3149653"/>
              <a:gd name="connsiteX7791" fmla="*/ 1090441 w 2656691"/>
              <a:gd name="connsiteY7791" fmla="*/ 918507 h 3149653"/>
              <a:gd name="connsiteX7792" fmla="*/ 1080099 w 2656691"/>
              <a:gd name="connsiteY7792" fmla="*/ 918507 h 3149653"/>
              <a:gd name="connsiteX7793" fmla="*/ 1081248 w 2656691"/>
              <a:gd name="connsiteY7793" fmla="*/ 921952 h 3149653"/>
              <a:gd name="connsiteX7794" fmla="*/ 1075502 w 2656691"/>
              <a:gd name="connsiteY7794" fmla="*/ 923100 h 3149653"/>
              <a:gd name="connsiteX7795" fmla="*/ 1069757 w 2656691"/>
              <a:gd name="connsiteY7795" fmla="*/ 918507 h 3149653"/>
              <a:gd name="connsiteX7796" fmla="*/ 1074353 w 2656691"/>
              <a:gd name="connsiteY7796" fmla="*/ 919655 h 3149653"/>
              <a:gd name="connsiteX7797" fmla="*/ 1077801 w 2656691"/>
              <a:gd name="connsiteY7797" fmla="*/ 917359 h 3149653"/>
              <a:gd name="connsiteX7798" fmla="*/ 1073204 w 2656691"/>
              <a:gd name="connsiteY7798" fmla="*/ 910470 h 3149653"/>
              <a:gd name="connsiteX7799" fmla="*/ 1076652 w 2656691"/>
              <a:gd name="connsiteY7799" fmla="*/ 910470 h 3149653"/>
              <a:gd name="connsiteX7800" fmla="*/ 1061713 w 2656691"/>
              <a:gd name="connsiteY7800" fmla="*/ 904730 h 3149653"/>
              <a:gd name="connsiteX7801" fmla="*/ 1066310 w 2656691"/>
              <a:gd name="connsiteY7801" fmla="*/ 900137 h 3149653"/>
              <a:gd name="connsiteX7802" fmla="*/ 1053669 w 2656691"/>
              <a:gd name="connsiteY7802" fmla="*/ 898989 h 3149653"/>
              <a:gd name="connsiteX7803" fmla="*/ 1057117 w 2656691"/>
              <a:gd name="connsiteY7803" fmla="*/ 900137 h 3149653"/>
              <a:gd name="connsiteX7804" fmla="*/ 1046774 w 2656691"/>
              <a:gd name="connsiteY7804" fmla="*/ 894396 h 3149653"/>
              <a:gd name="connsiteX7805" fmla="*/ 1046774 w 2656691"/>
              <a:gd name="connsiteY7805" fmla="*/ 888656 h 3149653"/>
              <a:gd name="connsiteX7806" fmla="*/ 1039880 w 2656691"/>
              <a:gd name="connsiteY7806" fmla="*/ 890952 h 3149653"/>
              <a:gd name="connsiteX7807" fmla="*/ 1038731 w 2656691"/>
              <a:gd name="connsiteY7807" fmla="*/ 886359 h 3149653"/>
              <a:gd name="connsiteX7808" fmla="*/ 1039880 w 2656691"/>
              <a:gd name="connsiteY7808" fmla="*/ 884063 h 3149653"/>
              <a:gd name="connsiteX7809" fmla="*/ 1019196 w 2656691"/>
              <a:gd name="connsiteY7809" fmla="*/ 876026 h 3149653"/>
              <a:gd name="connsiteX7810" fmla="*/ 1023792 w 2656691"/>
              <a:gd name="connsiteY7810" fmla="*/ 870286 h 3149653"/>
              <a:gd name="connsiteX7811" fmla="*/ 1015749 w 2656691"/>
              <a:gd name="connsiteY7811" fmla="*/ 867990 h 3149653"/>
              <a:gd name="connsiteX7812" fmla="*/ 1012301 w 2656691"/>
              <a:gd name="connsiteY7812" fmla="*/ 863397 h 3149653"/>
              <a:gd name="connsiteX7813" fmla="*/ 1011152 w 2656691"/>
              <a:gd name="connsiteY7813" fmla="*/ 870286 h 3149653"/>
              <a:gd name="connsiteX7814" fmla="*/ 988169 w 2656691"/>
              <a:gd name="connsiteY7814" fmla="*/ 859952 h 3149653"/>
              <a:gd name="connsiteX7815" fmla="*/ 992766 w 2656691"/>
              <a:gd name="connsiteY7815" fmla="*/ 859952 h 3149653"/>
              <a:gd name="connsiteX7816" fmla="*/ 993915 w 2656691"/>
              <a:gd name="connsiteY7816" fmla="*/ 854212 h 3149653"/>
              <a:gd name="connsiteX7817" fmla="*/ 969783 w 2656691"/>
              <a:gd name="connsiteY7817" fmla="*/ 842730 h 3149653"/>
              <a:gd name="connsiteX7818" fmla="*/ 972082 w 2656691"/>
              <a:gd name="connsiteY7818" fmla="*/ 839286 h 3149653"/>
              <a:gd name="connsiteX7819" fmla="*/ 961740 w 2656691"/>
              <a:gd name="connsiteY7819" fmla="*/ 839286 h 3149653"/>
              <a:gd name="connsiteX7820" fmla="*/ 962889 w 2656691"/>
              <a:gd name="connsiteY7820" fmla="*/ 836990 h 3149653"/>
              <a:gd name="connsiteX7821" fmla="*/ 943354 w 2656691"/>
              <a:gd name="connsiteY7821" fmla="*/ 828953 h 3149653"/>
              <a:gd name="connsiteX7822" fmla="*/ 945652 w 2656691"/>
              <a:gd name="connsiteY7822" fmla="*/ 826657 h 3149653"/>
              <a:gd name="connsiteX7823" fmla="*/ 930713 w 2656691"/>
              <a:gd name="connsiteY7823" fmla="*/ 815175 h 3149653"/>
              <a:gd name="connsiteX7824" fmla="*/ 934161 w 2656691"/>
              <a:gd name="connsiteY7824" fmla="*/ 811731 h 3149653"/>
              <a:gd name="connsiteX7825" fmla="*/ 928415 w 2656691"/>
              <a:gd name="connsiteY7825" fmla="*/ 809435 h 3149653"/>
              <a:gd name="connsiteX7826" fmla="*/ 923819 w 2656691"/>
              <a:gd name="connsiteY7826" fmla="*/ 811731 h 3149653"/>
              <a:gd name="connsiteX7827" fmla="*/ 921520 w 2656691"/>
              <a:gd name="connsiteY7827" fmla="*/ 809435 h 3149653"/>
              <a:gd name="connsiteX7828" fmla="*/ 920371 w 2656691"/>
              <a:gd name="connsiteY7828" fmla="*/ 808286 h 3149653"/>
              <a:gd name="connsiteX7829" fmla="*/ 919222 w 2656691"/>
              <a:gd name="connsiteY7829" fmla="*/ 811731 h 3149653"/>
              <a:gd name="connsiteX7830" fmla="*/ 916924 w 2656691"/>
              <a:gd name="connsiteY7830" fmla="*/ 807138 h 3149653"/>
              <a:gd name="connsiteX7831" fmla="*/ 915775 w 2656691"/>
              <a:gd name="connsiteY7831" fmla="*/ 812879 h 3149653"/>
              <a:gd name="connsiteX7832" fmla="*/ 913477 w 2656691"/>
              <a:gd name="connsiteY7832" fmla="*/ 805990 h 3149653"/>
              <a:gd name="connsiteX7833" fmla="*/ 913477 w 2656691"/>
              <a:gd name="connsiteY7833" fmla="*/ 804842 h 3149653"/>
              <a:gd name="connsiteX7834" fmla="*/ 912328 w 2656691"/>
              <a:gd name="connsiteY7834" fmla="*/ 809435 h 3149653"/>
              <a:gd name="connsiteX7835" fmla="*/ 904284 w 2656691"/>
              <a:gd name="connsiteY7835" fmla="*/ 800249 h 3149653"/>
              <a:gd name="connsiteX7836" fmla="*/ 903135 w 2656691"/>
              <a:gd name="connsiteY7836" fmla="*/ 803694 h 3149653"/>
              <a:gd name="connsiteX7837" fmla="*/ 903135 w 2656691"/>
              <a:gd name="connsiteY7837" fmla="*/ 799101 h 3149653"/>
              <a:gd name="connsiteX7838" fmla="*/ 901985 w 2656691"/>
              <a:gd name="connsiteY7838" fmla="*/ 797953 h 3149653"/>
              <a:gd name="connsiteX7839" fmla="*/ 893942 w 2656691"/>
              <a:gd name="connsiteY7839" fmla="*/ 797953 h 3149653"/>
              <a:gd name="connsiteX7840" fmla="*/ 892792 w 2656691"/>
              <a:gd name="connsiteY7840" fmla="*/ 800249 h 3149653"/>
              <a:gd name="connsiteX7841" fmla="*/ 891643 w 2656691"/>
              <a:gd name="connsiteY7841" fmla="*/ 796805 h 3149653"/>
              <a:gd name="connsiteX7842" fmla="*/ 889345 w 2656691"/>
              <a:gd name="connsiteY7842" fmla="*/ 801398 h 3149653"/>
              <a:gd name="connsiteX7843" fmla="*/ 888196 w 2656691"/>
              <a:gd name="connsiteY7843" fmla="*/ 795657 h 3149653"/>
              <a:gd name="connsiteX7844" fmla="*/ 877854 w 2656691"/>
              <a:gd name="connsiteY7844" fmla="*/ 792213 h 3149653"/>
              <a:gd name="connsiteX7845" fmla="*/ 874407 w 2656691"/>
              <a:gd name="connsiteY7845" fmla="*/ 799101 h 3149653"/>
              <a:gd name="connsiteX7846" fmla="*/ 867512 w 2656691"/>
              <a:gd name="connsiteY7846" fmla="*/ 796805 h 3149653"/>
              <a:gd name="connsiteX7847" fmla="*/ 870959 w 2656691"/>
              <a:gd name="connsiteY7847" fmla="*/ 792213 h 3149653"/>
              <a:gd name="connsiteX7848" fmla="*/ 851424 w 2656691"/>
              <a:gd name="connsiteY7848" fmla="*/ 788768 h 3149653"/>
              <a:gd name="connsiteX7849" fmla="*/ 833038 w 2656691"/>
              <a:gd name="connsiteY7849" fmla="*/ 783027 h 3149653"/>
              <a:gd name="connsiteX7850" fmla="*/ 831889 w 2656691"/>
              <a:gd name="connsiteY7850" fmla="*/ 786472 h 3149653"/>
              <a:gd name="connsiteX7851" fmla="*/ 827293 w 2656691"/>
              <a:gd name="connsiteY7851" fmla="*/ 783027 h 3149653"/>
              <a:gd name="connsiteX7852" fmla="*/ 827293 w 2656691"/>
              <a:gd name="connsiteY7852" fmla="*/ 778435 h 3149653"/>
              <a:gd name="connsiteX7853" fmla="*/ 815801 w 2656691"/>
              <a:gd name="connsiteY7853" fmla="*/ 778435 h 3149653"/>
              <a:gd name="connsiteX7854" fmla="*/ 815801 w 2656691"/>
              <a:gd name="connsiteY7854" fmla="*/ 773842 h 3149653"/>
              <a:gd name="connsiteX7855" fmla="*/ 800863 w 2656691"/>
              <a:gd name="connsiteY7855" fmla="*/ 771546 h 3149653"/>
              <a:gd name="connsiteX7856" fmla="*/ 800863 w 2656691"/>
              <a:gd name="connsiteY7856" fmla="*/ 773842 h 3149653"/>
              <a:gd name="connsiteX7857" fmla="*/ 807758 w 2656691"/>
              <a:gd name="connsiteY7857" fmla="*/ 777287 h 3149653"/>
              <a:gd name="connsiteX7858" fmla="*/ 796266 w 2656691"/>
              <a:gd name="connsiteY7858" fmla="*/ 781879 h 3149653"/>
              <a:gd name="connsiteX7859" fmla="*/ 800863 w 2656691"/>
              <a:gd name="connsiteY7859" fmla="*/ 776139 h 3149653"/>
              <a:gd name="connsiteX7860" fmla="*/ 782477 w 2656691"/>
              <a:gd name="connsiteY7860" fmla="*/ 777287 h 3149653"/>
              <a:gd name="connsiteX7861" fmla="*/ 784775 w 2656691"/>
              <a:gd name="connsiteY7861" fmla="*/ 781879 h 3149653"/>
              <a:gd name="connsiteX7862" fmla="*/ 792819 w 2656691"/>
              <a:gd name="connsiteY7862" fmla="*/ 779583 h 3149653"/>
              <a:gd name="connsiteX7863" fmla="*/ 795117 w 2656691"/>
              <a:gd name="connsiteY7863" fmla="*/ 785324 h 3149653"/>
              <a:gd name="connsiteX7864" fmla="*/ 800863 w 2656691"/>
              <a:gd name="connsiteY7864" fmla="*/ 785324 h 3149653"/>
              <a:gd name="connsiteX7865" fmla="*/ 797416 w 2656691"/>
              <a:gd name="connsiteY7865" fmla="*/ 789916 h 3149653"/>
              <a:gd name="connsiteX7866" fmla="*/ 795117 w 2656691"/>
              <a:gd name="connsiteY7866" fmla="*/ 792213 h 3149653"/>
              <a:gd name="connsiteX7867" fmla="*/ 790521 w 2656691"/>
              <a:gd name="connsiteY7867" fmla="*/ 792213 h 3149653"/>
              <a:gd name="connsiteX7868" fmla="*/ 793968 w 2656691"/>
              <a:gd name="connsiteY7868" fmla="*/ 789916 h 3149653"/>
              <a:gd name="connsiteX7869" fmla="*/ 780179 w 2656691"/>
              <a:gd name="connsiteY7869" fmla="*/ 780731 h 3149653"/>
              <a:gd name="connsiteX7870" fmla="*/ 779030 w 2656691"/>
              <a:gd name="connsiteY7870" fmla="*/ 779583 h 3149653"/>
              <a:gd name="connsiteX7871" fmla="*/ 780179 w 2656691"/>
              <a:gd name="connsiteY7871" fmla="*/ 777287 h 3149653"/>
              <a:gd name="connsiteX7872" fmla="*/ 779030 w 2656691"/>
              <a:gd name="connsiteY7872" fmla="*/ 777287 h 3149653"/>
              <a:gd name="connsiteX7873" fmla="*/ 776731 w 2656691"/>
              <a:gd name="connsiteY7873" fmla="*/ 777287 h 3149653"/>
              <a:gd name="connsiteX7874" fmla="*/ 775582 w 2656691"/>
              <a:gd name="connsiteY7874" fmla="*/ 779583 h 3149653"/>
              <a:gd name="connsiteX7875" fmla="*/ 775582 w 2656691"/>
              <a:gd name="connsiteY7875" fmla="*/ 777287 h 3149653"/>
              <a:gd name="connsiteX7876" fmla="*/ 759495 w 2656691"/>
              <a:gd name="connsiteY7876" fmla="*/ 773842 h 3149653"/>
              <a:gd name="connsiteX7877" fmla="*/ 753749 w 2656691"/>
              <a:gd name="connsiteY7877" fmla="*/ 774991 h 3149653"/>
              <a:gd name="connsiteX7878" fmla="*/ 764091 w 2656691"/>
              <a:gd name="connsiteY7878" fmla="*/ 766954 h 3149653"/>
              <a:gd name="connsiteX7879" fmla="*/ 739960 w 2656691"/>
              <a:gd name="connsiteY7879" fmla="*/ 765806 h 3149653"/>
              <a:gd name="connsiteX7880" fmla="*/ 741109 w 2656691"/>
              <a:gd name="connsiteY7880" fmla="*/ 765806 h 3149653"/>
              <a:gd name="connsiteX7881" fmla="*/ 750302 w 2656691"/>
              <a:gd name="connsiteY7881" fmla="*/ 758917 h 3149653"/>
              <a:gd name="connsiteX7882" fmla="*/ 735363 w 2656691"/>
              <a:gd name="connsiteY7882" fmla="*/ 762361 h 3149653"/>
              <a:gd name="connsiteX7883" fmla="*/ 734214 w 2656691"/>
              <a:gd name="connsiteY7883" fmla="*/ 758917 h 3149653"/>
              <a:gd name="connsiteX7884" fmla="*/ 697442 w 2656691"/>
              <a:gd name="connsiteY7884" fmla="*/ 768102 h 3149653"/>
              <a:gd name="connsiteX7885" fmla="*/ 699740 w 2656691"/>
              <a:gd name="connsiteY7885" fmla="*/ 760065 h 3149653"/>
              <a:gd name="connsiteX7886" fmla="*/ 700889 w 2656691"/>
              <a:gd name="connsiteY7886" fmla="*/ 763509 h 3149653"/>
              <a:gd name="connsiteX7887" fmla="*/ 703188 w 2656691"/>
              <a:gd name="connsiteY7887" fmla="*/ 761213 h 3149653"/>
              <a:gd name="connsiteX7888" fmla="*/ 696293 w 2656691"/>
              <a:gd name="connsiteY7888" fmla="*/ 757768 h 3149653"/>
              <a:gd name="connsiteX7889" fmla="*/ 693995 w 2656691"/>
              <a:gd name="connsiteY7889" fmla="*/ 762361 h 3149653"/>
              <a:gd name="connsiteX7890" fmla="*/ 689398 w 2656691"/>
              <a:gd name="connsiteY7890" fmla="*/ 756620 h 3149653"/>
              <a:gd name="connsiteX7891" fmla="*/ 687100 w 2656691"/>
              <a:gd name="connsiteY7891" fmla="*/ 760065 h 3149653"/>
              <a:gd name="connsiteX7892" fmla="*/ 690547 w 2656691"/>
              <a:gd name="connsiteY7892" fmla="*/ 764657 h 3149653"/>
              <a:gd name="connsiteX7893" fmla="*/ 697442 w 2656691"/>
              <a:gd name="connsiteY7893" fmla="*/ 765806 h 3149653"/>
              <a:gd name="connsiteX7894" fmla="*/ 697442 w 2656691"/>
              <a:gd name="connsiteY7894" fmla="*/ 770398 h 3149653"/>
              <a:gd name="connsiteX7895" fmla="*/ 693995 w 2656691"/>
              <a:gd name="connsiteY7895" fmla="*/ 765806 h 3149653"/>
              <a:gd name="connsiteX7896" fmla="*/ 677907 w 2656691"/>
              <a:gd name="connsiteY7896" fmla="*/ 768102 h 3149653"/>
              <a:gd name="connsiteX7897" fmla="*/ 685951 w 2656691"/>
              <a:gd name="connsiteY7897" fmla="*/ 754324 h 3149653"/>
              <a:gd name="connsiteX7898" fmla="*/ 671012 w 2656691"/>
              <a:gd name="connsiteY7898" fmla="*/ 756620 h 3149653"/>
              <a:gd name="connsiteX7899" fmla="*/ 662969 w 2656691"/>
              <a:gd name="connsiteY7899" fmla="*/ 752028 h 3149653"/>
              <a:gd name="connsiteX7900" fmla="*/ 652626 w 2656691"/>
              <a:gd name="connsiteY7900" fmla="*/ 753176 h 3149653"/>
              <a:gd name="connsiteX7901" fmla="*/ 657223 w 2656691"/>
              <a:gd name="connsiteY7901" fmla="*/ 749732 h 3149653"/>
              <a:gd name="connsiteX7902" fmla="*/ 650328 w 2656691"/>
              <a:gd name="connsiteY7902" fmla="*/ 750880 h 3149653"/>
              <a:gd name="connsiteX7903" fmla="*/ 649179 w 2656691"/>
              <a:gd name="connsiteY7903" fmla="*/ 755472 h 3149653"/>
              <a:gd name="connsiteX7904" fmla="*/ 636539 w 2656691"/>
              <a:gd name="connsiteY7904" fmla="*/ 757768 h 3149653"/>
              <a:gd name="connsiteX7905" fmla="*/ 622749 w 2656691"/>
              <a:gd name="connsiteY7905" fmla="*/ 752028 h 3149653"/>
              <a:gd name="connsiteX7906" fmla="*/ 617004 w 2656691"/>
              <a:gd name="connsiteY7906" fmla="*/ 756620 h 3149653"/>
              <a:gd name="connsiteX7907" fmla="*/ 615855 w 2656691"/>
              <a:gd name="connsiteY7907" fmla="*/ 752028 h 3149653"/>
              <a:gd name="connsiteX7908" fmla="*/ 614706 w 2656691"/>
              <a:gd name="connsiteY7908" fmla="*/ 753176 h 3149653"/>
              <a:gd name="connsiteX7909" fmla="*/ 614706 w 2656691"/>
              <a:gd name="connsiteY7909" fmla="*/ 752028 h 3149653"/>
              <a:gd name="connsiteX7910" fmla="*/ 613556 w 2656691"/>
              <a:gd name="connsiteY7910" fmla="*/ 754324 h 3149653"/>
              <a:gd name="connsiteX7911" fmla="*/ 608960 w 2656691"/>
              <a:gd name="connsiteY7911" fmla="*/ 752028 h 3149653"/>
              <a:gd name="connsiteX7912" fmla="*/ 607811 w 2656691"/>
              <a:gd name="connsiteY7912" fmla="*/ 750880 h 3149653"/>
              <a:gd name="connsiteX7913" fmla="*/ 595170 w 2656691"/>
              <a:gd name="connsiteY7913" fmla="*/ 756620 h 3149653"/>
              <a:gd name="connsiteX7914" fmla="*/ 598618 w 2656691"/>
              <a:gd name="connsiteY7914" fmla="*/ 749732 h 3149653"/>
              <a:gd name="connsiteX7915" fmla="*/ 581381 w 2656691"/>
              <a:gd name="connsiteY7915" fmla="*/ 760065 h 3149653"/>
              <a:gd name="connsiteX7916" fmla="*/ 569890 w 2656691"/>
              <a:gd name="connsiteY7916" fmla="*/ 753176 h 3149653"/>
              <a:gd name="connsiteX7917" fmla="*/ 556100 w 2656691"/>
              <a:gd name="connsiteY7917" fmla="*/ 762361 h 3149653"/>
              <a:gd name="connsiteX7918" fmla="*/ 556100 w 2656691"/>
              <a:gd name="connsiteY7918" fmla="*/ 755472 h 3149653"/>
              <a:gd name="connsiteX7919" fmla="*/ 553802 w 2656691"/>
              <a:gd name="connsiteY7919" fmla="*/ 749732 h 3149653"/>
              <a:gd name="connsiteX7920" fmla="*/ 544609 w 2656691"/>
              <a:gd name="connsiteY7920" fmla="*/ 755472 h 3149653"/>
              <a:gd name="connsiteX7921" fmla="*/ 537714 w 2656691"/>
              <a:gd name="connsiteY7921" fmla="*/ 753176 h 3149653"/>
              <a:gd name="connsiteX7922" fmla="*/ 541162 w 2656691"/>
              <a:gd name="connsiteY7922" fmla="*/ 756620 h 3149653"/>
              <a:gd name="connsiteX7923" fmla="*/ 536565 w 2656691"/>
              <a:gd name="connsiteY7923" fmla="*/ 762361 h 3149653"/>
              <a:gd name="connsiteX7924" fmla="*/ 529671 w 2656691"/>
              <a:gd name="connsiteY7924" fmla="*/ 757768 h 3149653"/>
              <a:gd name="connsiteX7925" fmla="*/ 531969 w 2656691"/>
              <a:gd name="connsiteY7925" fmla="*/ 750880 h 3149653"/>
              <a:gd name="connsiteX7926" fmla="*/ 518179 w 2656691"/>
              <a:gd name="connsiteY7926" fmla="*/ 762361 h 3149653"/>
              <a:gd name="connsiteX7927" fmla="*/ 506688 w 2656691"/>
              <a:gd name="connsiteY7927" fmla="*/ 761213 h 3149653"/>
              <a:gd name="connsiteX7928" fmla="*/ 511285 w 2656691"/>
              <a:gd name="connsiteY7928" fmla="*/ 756620 h 3149653"/>
              <a:gd name="connsiteX7929" fmla="*/ 517030 w 2656691"/>
              <a:gd name="connsiteY7929" fmla="*/ 756620 h 3149653"/>
              <a:gd name="connsiteX7930" fmla="*/ 515881 w 2656691"/>
              <a:gd name="connsiteY7930" fmla="*/ 750880 h 3149653"/>
              <a:gd name="connsiteX7931" fmla="*/ 510136 w 2656691"/>
              <a:gd name="connsiteY7931" fmla="*/ 755472 h 3149653"/>
              <a:gd name="connsiteX7932" fmla="*/ 503241 w 2656691"/>
              <a:gd name="connsiteY7932" fmla="*/ 749732 h 3149653"/>
              <a:gd name="connsiteX7933" fmla="*/ 522776 w 2656691"/>
              <a:gd name="connsiteY7933" fmla="*/ 740546 h 3149653"/>
              <a:gd name="connsiteX7934" fmla="*/ 500943 w 2656691"/>
              <a:gd name="connsiteY7934" fmla="*/ 735954 h 3149653"/>
              <a:gd name="connsiteX7935" fmla="*/ 495197 w 2656691"/>
              <a:gd name="connsiteY7935" fmla="*/ 738250 h 3149653"/>
              <a:gd name="connsiteX7936" fmla="*/ 495197 w 2656691"/>
              <a:gd name="connsiteY7936" fmla="*/ 742843 h 3149653"/>
              <a:gd name="connsiteX7937" fmla="*/ 477960 w 2656691"/>
              <a:gd name="connsiteY7937" fmla="*/ 739398 h 3149653"/>
              <a:gd name="connsiteX7938" fmla="*/ 461873 w 2656691"/>
              <a:gd name="connsiteY7938" fmla="*/ 735954 h 3149653"/>
              <a:gd name="connsiteX7939" fmla="*/ 459574 w 2656691"/>
              <a:gd name="connsiteY7939" fmla="*/ 740546 h 3149653"/>
              <a:gd name="connsiteX7940" fmla="*/ 452680 w 2656691"/>
              <a:gd name="connsiteY7940" fmla="*/ 737102 h 3149653"/>
              <a:gd name="connsiteX7941" fmla="*/ 458425 w 2656691"/>
              <a:gd name="connsiteY7941" fmla="*/ 732510 h 3149653"/>
              <a:gd name="connsiteX7942" fmla="*/ 444636 w 2656691"/>
              <a:gd name="connsiteY7942" fmla="*/ 730213 h 3149653"/>
              <a:gd name="connsiteX7943" fmla="*/ 442338 w 2656691"/>
              <a:gd name="connsiteY7943" fmla="*/ 724473 h 3149653"/>
              <a:gd name="connsiteX7944" fmla="*/ 438890 w 2656691"/>
              <a:gd name="connsiteY7944" fmla="*/ 727917 h 3149653"/>
              <a:gd name="connsiteX7945" fmla="*/ 437741 w 2656691"/>
              <a:gd name="connsiteY7945" fmla="*/ 721028 h 3149653"/>
              <a:gd name="connsiteX7946" fmla="*/ 430846 w 2656691"/>
              <a:gd name="connsiteY7946" fmla="*/ 725621 h 3149653"/>
              <a:gd name="connsiteX7947" fmla="*/ 431995 w 2656691"/>
              <a:gd name="connsiteY7947" fmla="*/ 714139 h 3149653"/>
              <a:gd name="connsiteX7948" fmla="*/ 422803 w 2656691"/>
              <a:gd name="connsiteY7948" fmla="*/ 714139 h 3149653"/>
              <a:gd name="connsiteX7949" fmla="*/ 425101 w 2656691"/>
              <a:gd name="connsiteY7949" fmla="*/ 712991 h 3149653"/>
              <a:gd name="connsiteX7950" fmla="*/ 425101 w 2656691"/>
              <a:gd name="connsiteY7950" fmla="*/ 712285 h 3149653"/>
              <a:gd name="connsiteX7951" fmla="*/ 426824 w 2656691"/>
              <a:gd name="connsiteY7951" fmla="*/ 712152 h 3149653"/>
              <a:gd name="connsiteX7952" fmla="*/ 428835 w 2656691"/>
              <a:gd name="connsiteY7952" fmla="*/ 713852 h 3149653"/>
              <a:gd name="connsiteX7953" fmla="*/ 430846 w 2656691"/>
              <a:gd name="connsiteY7953" fmla="*/ 711843 h 3149653"/>
              <a:gd name="connsiteX7954" fmla="*/ 426824 w 2656691"/>
              <a:gd name="connsiteY7954" fmla="*/ 712152 h 3149653"/>
              <a:gd name="connsiteX7955" fmla="*/ 425101 w 2656691"/>
              <a:gd name="connsiteY7955" fmla="*/ 710695 h 3149653"/>
              <a:gd name="connsiteX7956" fmla="*/ 425101 w 2656691"/>
              <a:gd name="connsiteY7956" fmla="*/ 712285 h 3149653"/>
              <a:gd name="connsiteX7957" fmla="*/ 415908 w 2656691"/>
              <a:gd name="connsiteY7957" fmla="*/ 712991 h 3149653"/>
              <a:gd name="connsiteX7958" fmla="*/ 412460 w 2656691"/>
              <a:gd name="connsiteY7958" fmla="*/ 706103 h 3149653"/>
              <a:gd name="connsiteX7959" fmla="*/ 409013 w 2656691"/>
              <a:gd name="connsiteY7959" fmla="*/ 708399 h 3149653"/>
              <a:gd name="connsiteX7960" fmla="*/ 411311 w 2656691"/>
              <a:gd name="connsiteY7960" fmla="*/ 698066 h 3149653"/>
              <a:gd name="connsiteX7961" fmla="*/ 420504 w 2656691"/>
              <a:gd name="connsiteY7961" fmla="*/ 696917 h 3149653"/>
              <a:gd name="connsiteX7962" fmla="*/ 421653 w 2656691"/>
              <a:gd name="connsiteY7962" fmla="*/ 690029 h 3149653"/>
              <a:gd name="connsiteX7963" fmla="*/ 405566 w 2656691"/>
              <a:gd name="connsiteY7963" fmla="*/ 694621 h 3149653"/>
              <a:gd name="connsiteX7964" fmla="*/ 404318 w 2656691"/>
              <a:gd name="connsiteY7964" fmla="*/ 696719 h 3149653"/>
              <a:gd name="connsiteX7965" fmla="*/ 400969 w 2656691"/>
              <a:gd name="connsiteY7965" fmla="*/ 690029 h 3149653"/>
              <a:gd name="connsiteX7966" fmla="*/ 396373 w 2656691"/>
              <a:gd name="connsiteY7966" fmla="*/ 694621 h 3149653"/>
              <a:gd name="connsiteX7967" fmla="*/ 395224 w 2656691"/>
              <a:gd name="connsiteY7967" fmla="*/ 691177 h 3149653"/>
              <a:gd name="connsiteX7968" fmla="*/ 389478 w 2656691"/>
              <a:gd name="connsiteY7968" fmla="*/ 698066 h 3149653"/>
              <a:gd name="connsiteX7969" fmla="*/ 387180 w 2656691"/>
              <a:gd name="connsiteY7969" fmla="*/ 691177 h 3149653"/>
              <a:gd name="connsiteX7970" fmla="*/ 381434 w 2656691"/>
              <a:gd name="connsiteY7970" fmla="*/ 698066 h 3149653"/>
              <a:gd name="connsiteX7971" fmla="*/ 383732 w 2656691"/>
              <a:gd name="connsiteY7971" fmla="*/ 693473 h 3149653"/>
              <a:gd name="connsiteX7972" fmla="*/ 380285 w 2656691"/>
              <a:gd name="connsiteY7972" fmla="*/ 690029 h 3149653"/>
              <a:gd name="connsiteX7973" fmla="*/ 375114 w 2656691"/>
              <a:gd name="connsiteY7973" fmla="*/ 696200 h 3149653"/>
              <a:gd name="connsiteX7974" fmla="*/ 367837 w 2656691"/>
              <a:gd name="connsiteY7974" fmla="*/ 694867 h 3149653"/>
              <a:gd name="connsiteX7975" fmla="*/ 371092 w 2656691"/>
              <a:gd name="connsiteY7975" fmla="*/ 693473 h 3149653"/>
              <a:gd name="connsiteX7976" fmla="*/ 371092 w 2656691"/>
              <a:gd name="connsiteY7976" fmla="*/ 691177 h 3149653"/>
              <a:gd name="connsiteX7977" fmla="*/ 334320 w 2656691"/>
              <a:gd name="connsiteY7977" fmla="*/ 695769 h 3149653"/>
              <a:gd name="connsiteX7978" fmla="*/ 329724 w 2656691"/>
              <a:gd name="connsiteY7978" fmla="*/ 691177 h 3149653"/>
              <a:gd name="connsiteX7979" fmla="*/ 350408 w 2656691"/>
              <a:gd name="connsiteY7979" fmla="*/ 679696 h 3149653"/>
              <a:gd name="connsiteX7980" fmla="*/ 349259 w 2656691"/>
              <a:gd name="connsiteY7980" fmla="*/ 677399 h 3149653"/>
              <a:gd name="connsiteX7981" fmla="*/ 333171 w 2656691"/>
              <a:gd name="connsiteY7981" fmla="*/ 684288 h 3149653"/>
              <a:gd name="connsiteX7982" fmla="*/ 320531 w 2656691"/>
              <a:gd name="connsiteY7982" fmla="*/ 680844 h 3149653"/>
              <a:gd name="connsiteX7983" fmla="*/ 297549 w 2656691"/>
              <a:gd name="connsiteY7983" fmla="*/ 678547 h 3149653"/>
              <a:gd name="connsiteX7984" fmla="*/ 292952 w 2656691"/>
              <a:gd name="connsiteY7984" fmla="*/ 680844 h 3149653"/>
              <a:gd name="connsiteX7985" fmla="*/ 295250 w 2656691"/>
              <a:gd name="connsiteY7985" fmla="*/ 673955 h 3149653"/>
              <a:gd name="connsiteX7986" fmla="*/ 289505 w 2656691"/>
              <a:gd name="connsiteY7986" fmla="*/ 669362 h 3149653"/>
              <a:gd name="connsiteX7987" fmla="*/ 286057 w 2656691"/>
              <a:gd name="connsiteY7987" fmla="*/ 672807 h 3149653"/>
              <a:gd name="connsiteX7988" fmla="*/ 289505 w 2656691"/>
              <a:gd name="connsiteY7988" fmla="*/ 672807 h 3149653"/>
              <a:gd name="connsiteX7989" fmla="*/ 278014 w 2656691"/>
              <a:gd name="connsiteY7989" fmla="*/ 678547 h 3149653"/>
              <a:gd name="connsiteX7990" fmla="*/ 261926 w 2656691"/>
              <a:gd name="connsiteY7990" fmla="*/ 661325 h 3149653"/>
              <a:gd name="connsiteX7991" fmla="*/ 257329 w 2656691"/>
              <a:gd name="connsiteY7991" fmla="*/ 649844 h 3149653"/>
              <a:gd name="connsiteX7992" fmla="*/ 288356 w 2656691"/>
              <a:gd name="connsiteY7992" fmla="*/ 629178 h 3149653"/>
              <a:gd name="connsiteX7993" fmla="*/ 284908 w 2656691"/>
              <a:gd name="connsiteY7993" fmla="*/ 633770 h 3149653"/>
              <a:gd name="connsiteX7994" fmla="*/ 297549 w 2656691"/>
              <a:gd name="connsiteY7994" fmla="*/ 633770 h 3149653"/>
              <a:gd name="connsiteX7995" fmla="*/ 332022 w 2656691"/>
              <a:gd name="connsiteY7995" fmla="*/ 624585 h 3149653"/>
              <a:gd name="connsiteX7996" fmla="*/ 346961 w 2656691"/>
              <a:gd name="connsiteY7996" fmla="*/ 629178 h 3149653"/>
              <a:gd name="connsiteX7997" fmla="*/ 360750 w 2656691"/>
              <a:gd name="connsiteY7997" fmla="*/ 626881 h 3149653"/>
              <a:gd name="connsiteX7998" fmla="*/ 352706 w 2656691"/>
              <a:gd name="connsiteY7998" fmla="*/ 623437 h 3149653"/>
              <a:gd name="connsiteX7999" fmla="*/ 371092 w 2656691"/>
              <a:gd name="connsiteY7999" fmla="*/ 621141 h 3149653"/>
              <a:gd name="connsiteX8000" fmla="*/ 389478 w 2656691"/>
              <a:gd name="connsiteY8000" fmla="*/ 619993 h 3149653"/>
              <a:gd name="connsiteX8001" fmla="*/ 390627 w 2656691"/>
              <a:gd name="connsiteY8001" fmla="*/ 625733 h 3149653"/>
              <a:gd name="connsiteX8002" fmla="*/ 404417 w 2656691"/>
              <a:gd name="connsiteY8002" fmla="*/ 623437 h 3149653"/>
              <a:gd name="connsiteX8003" fmla="*/ 397522 w 2656691"/>
              <a:gd name="connsiteY8003" fmla="*/ 624585 h 3149653"/>
              <a:gd name="connsiteX8004" fmla="*/ 407864 w 2656691"/>
              <a:gd name="connsiteY8004" fmla="*/ 622289 h 3149653"/>
              <a:gd name="connsiteX8005" fmla="*/ 436592 w 2656691"/>
              <a:gd name="connsiteY8005" fmla="*/ 628029 h 3149653"/>
              <a:gd name="connsiteX8006" fmla="*/ 457276 w 2656691"/>
              <a:gd name="connsiteY8006" fmla="*/ 616548 h 3149653"/>
              <a:gd name="connsiteX8007" fmla="*/ 457276 w 2656691"/>
              <a:gd name="connsiteY8007" fmla="*/ 606215 h 3149653"/>
              <a:gd name="connsiteX8008" fmla="*/ 451531 w 2656691"/>
              <a:gd name="connsiteY8008" fmla="*/ 608511 h 3149653"/>
              <a:gd name="connsiteX8009" fmla="*/ 450381 w 2656691"/>
              <a:gd name="connsiteY8009" fmla="*/ 615400 h 3149653"/>
              <a:gd name="connsiteX8010" fmla="*/ 434294 w 2656691"/>
              <a:gd name="connsiteY8010" fmla="*/ 611956 h 3149653"/>
              <a:gd name="connsiteX8011" fmla="*/ 433145 w 2656691"/>
              <a:gd name="connsiteY8011" fmla="*/ 607363 h 3149653"/>
              <a:gd name="connsiteX8012" fmla="*/ 426250 w 2656691"/>
              <a:gd name="connsiteY8012" fmla="*/ 609659 h 3149653"/>
              <a:gd name="connsiteX8013" fmla="*/ 426250 w 2656691"/>
              <a:gd name="connsiteY8013" fmla="*/ 611956 h 3149653"/>
              <a:gd name="connsiteX8014" fmla="*/ 422803 w 2656691"/>
              <a:gd name="connsiteY8014" fmla="*/ 608511 h 3149653"/>
              <a:gd name="connsiteX8015" fmla="*/ 434294 w 2656691"/>
              <a:gd name="connsiteY8015" fmla="*/ 599326 h 3149653"/>
              <a:gd name="connsiteX8016" fmla="*/ 415908 w 2656691"/>
              <a:gd name="connsiteY8016" fmla="*/ 601622 h 3149653"/>
              <a:gd name="connsiteX8017" fmla="*/ 417057 w 2656691"/>
              <a:gd name="connsiteY8017" fmla="*/ 594734 h 3149653"/>
              <a:gd name="connsiteX8018" fmla="*/ 404417 w 2656691"/>
              <a:gd name="connsiteY8018" fmla="*/ 592437 h 3149653"/>
              <a:gd name="connsiteX8019" fmla="*/ 407864 w 2656691"/>
              <a:gd name="connsiteY8019" fmla="*/ 586697 h 3149653"/>
              <a:gd name="connsiteX8020" fmla="*/ 398671 w 2656691"/>
              <a:gd name="connsiteY8020" fmla="*/ 580956 h 3149653"/>
              <a:gd name="connsiteX8021" fmla="*/ 396373 w 2656691"/>
              <a:gd name="connsiteY8021" fmla="*/ 584400 h 3149653"/>
              <a:gd name="connsiteX8022" fmla="*/ 383732 w 2656691"/>
              <a:gd name="connsiteY8022" fmla="*/ 578660 h 3149653"/>
              <a:gd name="connsiteX8023" fmla="*/ 373390 w 2656691"/>
              <a:gd name="connsiteY8023" fmla="*/ 568326 h 3149653"/>
              <a:gd name="connsiteX8024" fmla="*/ 433145 w 2656691"/>
              <a:gd name="connsiteY8024" fmla="*/ 562586 h 3149653"/>
              <a:gd name="connsiteX8025" fmla="*/ 452680 w 2656691"/>
              <a:gd name="connsiteY8025" fmla="*/ 562586 h 3149653"/>
              <a:gd name="connsiteX8026" fmla="*/ 472215 w 2656691"/>
              <a:gd name="connsiteY8026" fmla="*/ 560290 h 3149653"/>
              <a:gd name="connsiteX8027" fmla="*/ 456127 w 2656691"/>
              <a:gd name="connsiteY8027" fmla="*/ 562586 h 3149653"/>
              <a:gd name="connsiteX8028" fmla="*/ 481408 w 2656691"/>
              <a:gd name="connsiteY8028" fmla="*/ 560290 h 3149653"/>
              <a:gd name="connsiteX8029" fmla="*/ 489451 w 2656691"/>
              <a:gd name="connsiteY8029" fmla="*/ 555697 h 3149653"/>
              <a:gd name="connsiteX8030" fmla="*/ 480259 w 2656691"/>
              <a:gd name="connsiteY8030" fmla="*/ 563734 h 3149653"/>
              <a:gd name="connsiteX8031" fmla="*/ 497495 w 2656691"/>
              <a:gd name="connsiteY8031" fmla="*/ 553401 h 3149653"/>
              <a:gd name="connsiteX8032" fmla="*/ 498644 w 2656691"/>
              <a:gd name="connsiteY8032" fmla="*/ 557993 h 3149653"/>
              <a:gd name="connsiteX8033" fmla="*/ 506688 w 2656691"/>
              <a:gd name="connsiteY8033" fmla="*/ 560290 h 3149653"/>
              <a:gd name="connsiteX8034" fmla="*/ 510136 w 2656691"/>
              <a:gd name="connsiteY8034" fmla="*/ 560290 h 3149653"/>
              <a:gd name="connsiteX8035" fmla="*/ 514732 w 2656691"/>
              <a:gd name="connsiteY8035" fmla="*/ 553401 h 3149653"/>
              <a:gd name="connsiteX8036" fmla="*/ 512434 w 2656691"/>
              <a:gd name="connsiteY8036" fmla="*/ 552253 h 3149653"/>
              <a:gd name="connsiteX8037" fmla="*/ 507837 w 2656691"/>
              <a:gd name="connsiteY8037" fmla="*/ 555697 h 3149653"/>
              <a:gd name="connsiteX8038" fmla="*/ 502092 w 2656691"/>
              <a:gd name="connsiteY8038" fmla="*/ 555697 h 3149653"/>
              <a:gd name="connsiteX8039" fmla="*/ 510136 w 2656691"/>
              <a:gd name="connsiteY8039" fmla="*/ 551104 h 3149653"/>
              <a:gd name="connsiteX8040" fmla="*/ 505539 w 2656691"/>
              <a:gd name="connsiteY8040" fmla="*/ 545364 h 3149653"/>
              <a:gd name="connsiteX8041" fmla="*/ 511285 w 2656691"/>
              <a:gd name="connsiteY8041" fmla="*/ 538475 h 3149653"/>
              <a:gd name="connsiteX8042" fmla="*/ 491750 w 2656691"/>
              <a:gd name="connsiteY8042" fmla="*/ 544216 h 3149653"/>
              <a:gd name="connsiteX8043" fmla="*/ 484855 w 2656691"/>
              <a:gd name="connsiteY8043" fmla="*/ 545364 h 3149653"/>
              <a:gd name="connsiteX8044" fmla="*/ 483706 w 2656691"/>
              <a:gd name="connsiteY8044" fmla="*/ 549956 h 3149653"/>
              <a:gd name="connsiteX8045" fmla="*/ 477960 w 2656691"/>
              <a:gd name="connsiteY8045" fmla="*/ 546512 h 3149653"/>
              <a:gd name="connsiteX8046" fmla="*/ 441188 w 2656691"/>
              <a:gd name="connsiteY8046" fmla="*/ 549956 h 3149653"/>
              <a:gd name="connsiteX8047" fmla="*/ 409013 w 2656691"/>
              <a:gd name="connsiteY8047" fmla="*/ 546512 h 3149653"/>
              <a:gd name="connsiteX8048" fmla="*/ 423952 w 2656691"/>
              <a:gd name="connsiteY8048" fmla="*/ 538475 h 3149653"/>
              <a:gd name="connsiteX8049" fmla="*/ 409013 w 2656691"/>
              <a:gd name="connsiteY8049" fmla="*/ 536179 h 3149653"/>
              <a:gd name="connsiteX8050" fmla="*/ 404417 w 2656691"/>
              <a:gd name="connsiteY8050" fmla="*/ 531586 h 3149653"/>
              <a:gd name="connsiteX8051" fmla="*/ 390627 w 2656691"/>
              <a:gd name="connsiteY8051" fmla="*/ 532734 h 3149653"/>
              <a:gd name="connsiteX8052" fmla="*/ 383732 w 2656691"/>
              <a:gd name="connsiteY8052" fmla="*/ 528142 h 3149653"/>
              <a:gd name="connsiteX8053" fmla="*/ 390627 w 2656691"/>
              <a:gd name="connsiteY8053" fmla="*/ 526994 h 3149653"/>
              <a:gd name="connsiteX8054" fmla="*/ 387180 w 2656691"/>
              <a:gd name="connsiteY8054" fmla="*/ 520105 h 3149653"/>
              <a:gd name="connsiteX8055" fmla="*/ 421653 w 2656691"/>
              <a:gd name="connsiteY8055" fmla="*/ 505179 h 3149653"/>
              <a:gd name="connsiteX8056" fmla="*/ 453829 w 2656691"/>
              <a:gd name="connsiteY8056" fmla="*/ 498290 h 3149653"/>
              <a:gd name="connsiteX8057" fmla="*/ 496346 w 2656691"/>
              <a:gd name="connsiteY8057" fmla="*/ 492550 h 3149653"/>
              <a:gd name="connsiteX8058" fmla="*/ 529671 w 2656691"/>
              <a:gd name="connsiteY8058" fmla="*/ 489105 h 3149653"/>
              <a:gd name="connsiteX8059" fmla="*/ 529671 w 2656691"/>
              <a:gd name="connsiteY8059" fmla="*/ 492550 h 3149653"/>
              <a:gd name="connsiteX8060" fmla="*/ 541162 w 2656691"/>
              <a:gd name="connsiteY8060" fmla="*/ 487957 h 3149653"/>
              <a:gd name="connsiteX8061" fmla="*/ 544609 w 2656691"/>
              <a:gd name="connsiteY8061" fmla="*/ 493698 h 3149653"/>
              <a:gd name="connsiteX8062" fmla="*/ 587127 w 2656691"/>
              <a:gd name="connsiteY8062" fmla="*/ 478772 h 3149653"/>
              <a:gd name="connsiteX8063" fmla="*/ 599767 w 2656691"/>
              <a:gd name="connsiteY8063" fmla="*/ 475328 h 3149653"/>
              <a:gd name="connsiteX8064" fmla="*/ 619302 w 2656691"/>
              <a:gd name="connsiteY8064" fmla="*/ 487957 h 3149653"/>
              <a:gd name="connsiteX8065" fmla="*/ 639986 w 2656691"/>
              <a:gd name="connsiteY8065" fmla="*/ 489105 h 3149653"/>
              <a:gd name="connsiteX8066" fmla="*/ 635390 w 2656691"/>
              <a:gd name="connsiteY8066" fmla="*/ 486809 h 3149653"/>
              <a:gd name="connsiteX8067" fmla="*/ 643433 w 2656691"/>
              <a:gd name="connsiteY8067" fmla="*/ 479920 h 3149653"/>
              <a:gd name="connsiteX8068" fmla="*/ 650328 w 2656691"/>
              <a:gd name="connsiteY8068" fmla="*/ 481068 h 3149653"/>
              <a:gd name="connsiteX8069" fmla="*/ 649179 w 2656691"/>
              <a:gd name="connsiteY8069" fmla="*/ 479920 h 3149653"/>
              <a:gd name="connsiteX8070" fmla="*/ 656074 w 2656691"/>
              <a:gd name="connsiteY8070" fmla="*/ 479920 h 3149653"/>
              <a:gd name="connsiteX8071" fmla="*/ 651477 w 2656691"/>
              <a:gd name="connsiteY8071" fmla="*/ 481068 h 3149653"/>
              <a:gd name="connsiteX8072" fmla="*/ 658372 w 2656691"/>
              <a:gd name="connsiteY8072" fmla="*/ 485661 h 3149653"/>
              <a:gd name="connsiteX8073" fmla="*/ 659521 w 2656691"/>
              <a:gd name="connsiteY8073" fmla="*/ 481068 h 3149653"/>
              <a:gd name="connsiteX8074" fmla="*/ 658372 w 2656691"/>
              <a:gd name="connsiteY8074" fmla="*/ 481068 h 3149653"/>
              <a:gd name="connsiteX8075" fmla="*/ 660670 w 2656691"/>
              <a:gd name="connsiteY8075" fmla="*/ 478772 h 3149653"/>
              <a:gd name="connsiteX8076" fmla="*/ 661819 w 2656691"/>
              <a:gd name="connsiteY8076" fmla="*/ 479920 h 3149653"/>
              <a:gd name="connsiteX8077" fmla="*/ 664118 w 2656691"/>
              <a:gd name="connsiteY8077" fmla="*/ 478772 h 3149653"/>
              <a:gd name="connsiteX8078" fmla="*/ 687100 w 2656691"/>
              <a:gd name="connsiteY8078" fmla="*/ 490253 h 3149653"/>
              <a:gd name="connsiteX8079" fmla="*/ 700889 w 2656691"/>
              <a:gd name="connsiteY8079" fmla="*/ 491401 h 3149653"/>
              <a:gd name="connsiteX8080" fmla="*/ 712381 w 2656691"/>
              <a:gd name="connsiteY8080" fmla="*/ 490253 h 3149653"/>
              <a:gd name="connsiteX8081" fmla="*/ 707784 w 2656691"/>
              <a:gd name="connsiteY8081" fmla="*/ 490253 h 3149653"/>
              <a:gd name="connsiteX8082" fmla="*/ 704337 w 2656691"/>
              <a:gd name="connsiteY8082" fmla="*/ 487957 h 3149653"/>
              <a:gd name="connsiteX8083" fmla="*/ 706635 w 2656691"/>
              <a:gd name="connsiteY8083" fmla="*/ 483365 h 3149653"/>
              <a:gd name="connsiteX8084" fmla="*/ 715828 w 2656691"/>
              <a:gd name="connsiteY8084" fmla="*/ 484513 h 3149653"/>
              <a:gd name="connsiteX8085" fmla="*/ 723872 w 2656691"/>
              <a:gd name="connsiteY8085" fmla="*/ 489105 h 3149653"/>
              <a:gd name="connsiteX8086" fmla="*/ 728468 w 2656691"/>
              <a:gd name="connsiteY8086" fmla="*/ 486809 h 3149653"/>
              <a:gd name="connsiteX8087" fmla="*/ 726170 w 2656691"/>
              <a:gd name="connsiteY8087" fmla="*/ 489105 h 3149653"/>
              <a:gd name="connsiteX8088" fmla="*/ 728468 w 2656691"/>
              <a:gd name="connsiteY8088" fmla="*/ 491401 h 3149653"/>
              <a:gd name="connsiteX8089" fmla="*/ 731916 w 2656691"/>
              <a:gd name="connsiteY8089" fmla="*/ 486809 h 3149653"/>
              <a:gd name="connsiteX8090" fmla="*/ 733065 w 2656691"/>
              <a:gd name="connsiteY8090" fmla="*/ 485661 h 3149653"/>
              <a:gd name="connsiteX8091" fmla="*/ 744556 w 2656691"/>
              <a:gd name="connsiteY8091" fmla="*/ 478772 h 3149653"/>
              <a:gd name="connsiteX8092" fmla="*/ 776731 w 2656691"/>
              <a:gd name="connsiteY8092" fmla="*/ 487957 h 3149653"/>
              <a:gd name="connsiteX8093" fmla="*/ 795117 w 2656691"/>
              <a:gd name="connsiteY8093" fmla="*/ 487957 h 3149653"/>
              <a:gd name="connsiteX8094" fmla="*/ 808907 w 2656691"/>
              <a:gd name="connsiteY8094" fmla="*/ 491401 h 3149653"/>
              <a:gd name="connsiteX8095" fmla="*/ 822696 w 2656691"/>
              <a:gd name="connsiteY8095" fmla="*/ 487957 h 3149653"/>
              <a:gd name="connsiteX8096" fmla="*/ 835336 w 2656691"/>
              <a:gd name="connsiteY8096" fmla="*/ 490253 h 3149653"/>
              <a:gd name="connsiteX8097" fmla="*/ 841082 w 2656691"/>
              <a:gd name="connsiteY8097" fmla="*/ 489105 h 3149653"/>
              <a:gd name="connsiteX8098" fmla="*/ 838784 w 2656691"/>
              <a:gd name="connsiteY8098" fmla="*/ 487957 h 3149653"/>
              <a:gd name="connsiteX8099" fmla="*/ 826144 w 2656691"/>
              <a:gd name="connsiteY8099" fmla="*/ 483365 h 3149653"/>
              <a:gd name="connsiteX8100" fmla="*/ 810056 w 2656691"/>
              <a:gd name="connsiteY8100" fmla="*/ 478772 h 3149653"/>
              <a:gd name="connsiteX8101" fmla="*/ 797416 w 2656691"/>
              <a:gd name="connsiteY8101" fmla="*/ 477624 h 3149653"/>
              <a:gd name="connsiteX8102" fmla="*/ 783626 w 2656691"/>
              <a:gd name="connsiteY8102" fmla="*/ 476476 h 3149653"/>
              <a:gd name="connsiteX8103" fmla="*/ 779030 w 2656691"/>
              <a:gd name="connsiteY8103" fmla="*/ 475328 h 3149653"/>
              <a:gd name="connsiteX8104" fmla="*/ 798565 w 2656691"/>
              <a:gd name="connsiteY8104" fmla="*/ 475328 h 3149653"/>
              <a:gd name="connsiteX8105" fmla="*/ 799714 w 2656691"/>
              <a:gd name="connsiteY8105" fmla="*/ 471883 h 3149653"/>
              <a:gd name="connsiteX8106" fmla="*/ 792819 w 2656691"/>
              <a:gd name="connsiteY8106" fmla="*/ 473032 h 3149653"/>
              <a:gd name="connsiteX8107" fmla="*/ 792819 w 2656691"/>
              <a:gd name="connsiteY8107" fmla="*/ 468439 h 3149653"/>
              <a:gd name="connsiteX8108" fmla="*/ 787073 w 2656691"/>
              <a:gd name="connsiteY8108" fmla="*/ 471883 h 3149653"/>
              <a:gd name="connsiteX8109" fmla="*/ 779030 w 2656691"/>
              <a:gd name="connsiteY8109" fmla="*/ 469587 h 3149653"/>
              <a:gd name="connsiteX8110" fmla="*/ 776731 w 2656691"/>
              <a:gd name="connsiteY8110" fmla="*/ 474180 h 3149653"/>
              <a:gd name="connsiteX8111" fmla="*/ 766389 w 2656691"/>
              <a:gd name="connsiteY8111" fmla="*/ 473032 h 3149653"/>
              <a:gd name="connsiteX8112" fmla="*/ 765240 w 2656691"/>
              <a:gd name="connsiteY8112" fmla="*/ 470735 h 3149653"/>
              <a:gd name="connsiteX8113" fmla="*/ 757196 w 2656691"/>
              <a:gd name="connsiteY8113" fmla="*/ 469587 h 3149653"/>
              <a:gd name="connsiteX8114" fmla="*/ 751451 w 2656691"/>
              <a:gd name="connsiteY8114" fmla="*/ 467291 h 3149653"/>
              <a:gd name="connsiteX8115" fmla="*/ 761793 w 2656691"/>
              <a:gd name="connsiteY8115" fmla="*/ 468439 h 3149653"/>
              <a:gd name="connsiteX8116" fmla="*/ 759495 w 2656691"/>
              <a:gd name="connsiteY8116" fmla="*/ 462698 h 3149653"/>
              <a:gd name="connsiteX8117" fmla="*/ 754898 w 2656691"/>
              <a:gd name="connsiteY8117" fmla="*/ 466143 h 3149653"/>
              <a:gd name="connsiteX8118" fmla="*/ 736512 w 2656691"/>
              <a:gd name="connsiteY8118" fmla="*/ 461550 h 3149653"/>
              <a:gd name="connsiteX8119" fmla="*/ 735363 w 2656691"/>
              <a:gd name="connsiteY8119" fmla="*/ 458106 h 3149653"/>
              <a:gd name="connsiteX8120" fmla="*/ 733065 w 2656691"/>
              <a:gd name="connsiteY8120" fmla="*/ 458106 h 3149653"/>
              <a:gd name="connsiteX8121" fmla="*/ 734214 w 2656691"/>
              <a:gd name="connsiteY8121" fmla="*/ 463846 h 3149653"/>
              <a:gd name="connsiteX8122" fmla="*/ 727319 w 2656691"/>
              <a:gd name="connsiteY8122" fmla="*/ 462698 h 3149653"/>
              <a:gd name="connsiteX8123" fmla="*/ 730767 w 2656691"/>
              <a:gd name="connsiteY8123" fmla="*/ 466143 h 3149653"/>
              <a:gd name="connsiteX8124" fmla="*/ 723872 w 2656691"/>
              <a:gd name="connsiteY8124" fmla="*/ 463846 h 3149653"/>
              <a:gd name="connsiteX8125" fmla="*/ 728468 w 2656691"/>
              <a:gd name="connsiteY8125" fmla="*/ 460402 h 3149653"/>
              <a:gd name="connsiteX8126" fmla="*/ 720425 w 2656691"/>
              <a:gd name="connsiteY8126" fmla="*/ 459254 h 3149653"/>
              <a:gd name="connsiteX8127" fmla="*/ 721574 w 2656691"/>
              <a:gd name="connsiteY8127" fmla="*/ 455809 h 3149653"/>
              <a:gd name="connsiteX8128" fmla="*/ 726170 w 2656691"/>
              <a:gd name="connsiteY8128" fmla="*/ 452365 h 3149653"/>
              <a:gd name="connsiteX8129" fmla="*/ 720425 w 2656691"/>
              <a:gd name="connsiteY8129" fmla="*/ 453513 h 3149653"/>
              <a:gd name="connsiteX8130" fmla="*/ 720425 w 2656691"/>
              <a:gd name="connsiteY8130" fmla="*/ 450069 h 3149653"/>
              <a:gd name="connsiteX8131" fmla="*/ 715828 w 2656691"/>
              <a:gd name="connsiteY8131" fmla="*/ 452365 h 3149653"/>
              <a:gd name="connsiteX8132" fmla="*/ 718126 w 2656691"/>
              <a:gd name="connsiteY8132" fmla="*/ 454661 h 3149653"/>
              <a:gd name="connsiteX8133" fmla="*/ 720425 w 2656691"/>
              <a:gd name="connsiteY8133" fmla="*/ 454661 h 3149653"/>
              <a:gd name="connsiteX8134" fmla="*/ 718126 w 2656691"/>
              <a:gd name="connsiteY8134" fmla="*/ 456957 h 3149653"/>
              <a:gd name="connsiteX8135" fmla="*/ 714679 w 2656691"/>
              <a:gd name="connsiteY8135" fmla="*/ 452365 h 3149653"/>
              <a:gd name="connsiteX8136" fmla="*/ 711232 w 2656691"/>
              <a:gd name="connsiteY8136" fmla="*/ 453513 h 3149653"/>
              <a:gd name="connsiteX8137" fmla="*/ 713530 w 2656691"/>
              <a:gd name="connsiteY8137" fmla="*/ 455809 h 3149653"/>
              <a:gd name="connsiteX8138" fmla="*/ 698591 w 2656691"/>
              <a:gd name="connsiteY8138" fmla="*/ 453513 h 3149653"/>
              <a:gd name="connsiteX8139" fmla="*/ 713530 w 2656691"/>
              <a:gd name="connsiteY8139" fmla="*/ 451217 h 3149653"/>
              <a:gd name="connsiteX8140" fmla="*/ 712381 w 2656691"/>
              <a:gd name="connsiteY8140" fmla="*/ 448921 h 3149653"/>
              <a:gd name="connsiteX8141" fmla="*/ 695144 w 2656691"/>
              <a:gd name="connsiteY8141" fmla="*/ 450069 h 3149653"/>
              <a:gd name="connsiteX8142" fmla="*/ 695144 w 2656691"/>
              <a:gd name="connsiteY8142" fmla="*/ 447773 h 3149653"/>
              <a:gd name="connsiteX8143" fmla="*/ 692846 w 2656691"/>
              <a:gd name="connsiteY8143" fmla="*/ 447773 h 3149653"/>
              <a:gd name="connsiteX8144" fmla="*/ 692846 w 2656691"/>
              <a:gd name="connsiteY8144" fmla="*/ 450069 h 3149653"/>
              <a:gd name="connsiteX8145" fmla="*/ 684802 w 2656691"/>
              <a:gd name="connsiteY8145" fmla="*/ 448921 h 3149653"/>
              <a:gd name="connsiteX8146" fmla="*/ 676758 w 2656691"/>
              <a:gd name="connsiteY8146" fmla="*/ 451217 h 3149653"/>
              <a:gd name="connsiteX8147" fmla="*/ 669863 w 2656691"/>
              <a:gd name="connsiteY8147" fmla="*/ 450069 h 3149653"/>
              <a:gd name="connsiteX8148" fmla="*/ 682504 w 2656691"/>
              <a:gd name="connsiteY8148" fmla="*/ 446624 h 3149653"/>
              <a:gd name="connsiteX8149" fmla="*/ 667565 w 2656691"/>
              <a:gd name="connsiteY8149" fmla="*/ 446624 h 3149653"/>
              <a:gd name="connsiteX8150" fmla="*/ 667565 w 2656691"/>
              <a:gd name="connsiteY8150" fmla="*/ 451217 h 3149653"/>
              <a:gd name="connsiteX8151" fmla="*/ 664118 w 2656691"/>
              <a:gd name="connsiteY8151" fmla="*/ 450069 h 3149653"/>
              <a:gd name="connsiteX8152" fmla="*/ 666416 w 2656691"/>
              <a:gd name="connsiteY8152" fmla="*/ 445476 h 3149653"/>
              <a:gd name="connsiteX8153" fmla="*/ 659521 w 2656691"/>
              <a:gd name="connsiteY8153" fmla="*/ 444328 h 3149653"/>
              <a:gd name="connsiteX8154" fmla="*/ 637688 w 2656691"/>
              <a:gd name="connsiteY8154" fmla="*/ 445476 h 3149653"/>
              <a:gd name="connsiteX8155" fmla="*/ 646881 w 2656691"/>
              <a:gd name="connsiteY8155" fmla="*/ 440884 h 3149653"/>
              <a:gd name="connsiteX8156" fmla="*/ 631942 w 2656691"/>
              <a:gd name="connsiteY8156" fmla="*/ 438587 h 3149653"/>
              <a:gd name="connsiteX8157" fmla="*/ 619302 w 2656691"/>
              <a:gd name="connsiteY8157" fmla="*/ 439735 h 3149653"/>
              <a:gd name="connsiteX8158" fmla="*/ 615855 w 2656691"/>
              <a:gd name="connsiteY8158" fmla="*/ 443180 h 3149653"/>
              <a:gd name="connsiteX8159" fmla="*/ 612407 w 2656691"/>
              <a:gd name="connsiteY8159" fmla="*/ 442032 h 3149653"/>
              <a:gd name="connsiteX8160" fmla="*/ 611258 w 2656691"/>
              <a:gd name="connsiteY8160" fmla="*/ 444328 h 3149653"/>
              <a:gd name="connsiteX8161" fmla="*/ 615855 w 2656691"/>
              <a:gd name="connsiteY8161" fmla="*/ 439735 h 3149653"/>
              <a:gd name="connsiteX8162" fmla="*/ 613556 w 2656691"/>
              <a:gd name="connsiteY8162" fmla="*/ 436291 h 3149653"/>
              <a:gd name="connsiteX8163" fmla="*/ 608960 w 2656691"/>
              <a:gd name="connsiteY8163" fmla="*/ 437439 h 3149653"/>
              <a:gd name="connsiteX8164" fmla="*/ 618153 w 2656691"/>
              <a:gd name="connsiteY8164" fmla="*/ 435143 h 3149653"/>
              <a:gd name="connsiteX8165" fmla="*/ 617004 w 2656691"/>
              <a:gd name="connsiteY8165" fmla="*/ 433995 h 3149653"/>
              <a:gd name="connsiteX8166" fmla="*/ 611258 w 2656691"/>
              <a:gd name="connsiteY8166" fmla="*/ 432847 h 3149653"/>
              <a:gd name="connsiteX8167" fmla="*/ 626197 w 2656691"/>
              <a:gd name="connsiteY8167" fmla="*/ 431699 h 3149653"/>
              <a:gd name="connsiteX8168" fmla="*/ 625048 w 2656691"/>
              <a:gd name="connsiteY8168" fmla="*/ 429402 h 3149653"/>
              <a:gd name="connsiteX8169" fmla="*/ 630793 w 2656691"/>
              <a:gd name="connsiteY8169" fmla="*/ 431699 h 3149653"/>
              <a:gd name="connsiteX8170" fmla="*/ 628495 w 2656691"/>
              <a:gd name="connsiteY8170" fmla="*/ 432847 h 3149653"/>
              <a:gd name="connsiteX8171" fmla="*/ 636539 w 2656691"/>
              <a:gd name="connsiteY8171" fmla="*/ 429402 h 3149653"/>
              <a:gd name="connsiteX8172" fmla="*/ 641135 w 2656691"/>
              <a:gd name="connsiteY8172" fmla="*/ 432847 h 3149653"/>
              <a:gd name="connsiteX8173" fmla="*/ 634241 w 2656691"/>
              <a:gd name="connsiteY8173" fmla="*/ 432847 h 3149653"/>
              <a:gd name="connsiteX8174" fmla="*/ 643433 w 2656691"/>
              <a:gd name="connsiteY8174" fmla="*/ 437439 h 3149653"/>
              <a:gd name="connsiteX8175" fmla="*/ 646881 w 2656691"/>
              <a:gd name="connsiteY8175" fmla="*/ 437439 h 3149653"/>
              <a:gd name="connsiteX8176" fmla="*/ 643433 w 2656691"/>
              <a:gd name="connsiteY8176" fmla="*/ 435143 h 3149653"/>
              <a:gd name="connsiteX8177" fmla="*/ 644583 w 2656691"/>
              <a:gd name="connsiteY8177" fmla="*/ 432847 h 3149653"/>
              <a:gd name="connsiteX8178" fmla="*/ 651477 w 2656691"/>
              <a:gd name="connsiteY8178" fmla="*/ 430550 h 3149653"/>
              <a:gd name="connsiteX8179" fmla="*/ 648030 w 2656691"/>
              <a:gd name="connsiteY8179" fmla="*/ 428254 h 3149653"/>
              <a:gd name="connsiteX8180" fmla="*/ 660670 w 2656691"/>
              <a:gd name="connsiteY8180" fmla="*/ 430550 h 3149653"/>
              <a:gd name="connsiteX8181" fmla="*/ 656074 w 2656691"/>
              <a:gd name="connsiteY8181" fmla="*/ 431699 h 3149653"/>
              <a:gd name="connsiteX8182" fmla="*/ 671012 w 2656691"/>
              <a:gd name="connsiteY8182" fmla="*/ 433995 h 3149653"/>
              <a:gd name="connsiteX8183" fmla="*/ 671012 w 2656691"/>
              <a:gd name="connsiteY8183" fmla="*/ 431699 h 3149653"/>
              <a:gd name="connsiteX8184" fmla="*/ 677907 w 2656691"/>
              <a:gd name="connsiteY8184" fmla="*/ 430550 h 3149653"/>
              <a:gd name="connsiteX8185" fmla="*/ 698591 w 2656691"/>
              <a:gd name="connsiteY8185" fmla="*/ 431699 h 3149653"/>
              <a:gd name="connsiteX8186" fmla="*/ 695144 w 2656691"/>
              <a:gd name="connsiteY8186" fmla="*/ 433995 h 3149653"/>
              <a:gd name="connsiteX8187" fmla="*/ 703188 w 2656691"/>
              <a:gd name="connsiteY8187" fmla="*/ 433995 h 3149653"/>
              <a:gd name="connsiteX8188" fmla="*/ 703188 w 2656691"/>
              <a:gd name="connsiteY8188" fmla="*/ 436291 h 3149653"/>
              <a:gd name="connsiteX8189" fmla="*/ 705486 w 2656691"/>
              <a:gd name="connsiteY8189" fmla="*/ 435143 h 3149653"/>
              <a:gd name="connsiteX8190" fmla="*/ 720425 w 2656691"/>
              <a:gd name="connsiteY8190" fmla="*/ 432847 h 3149653"/>
              <a:gd name="connsiteX8191" fmla="*/ 731916 w 2656691"/>
              <a:gd name="connsiteY8191" fmla="*/ 431699 h 3149653"/>
              <a:gd name="connsiteX8192" fmla="*/ 727319 w 2656691"/>
              <a:gd name="connsiteY8192" fmla="*/ 431699 h 3149653"/>
              <a:gd name="connsiteX8193" fmla="*/ 728468 w 2656691"/>
              <a:gd name="connsiteY8193" fmla="*/ 428254 h 3149653"/>
              <a:gd name="connsiteX8194" fmla="*/ 735363 w 2656691"/>
              <a:gd name="connsiteY8194" fmla="*/ 431699 h 3149653"/>
              <a:gd name="connsiteX8195" fmla="*/ 728468 w 2656691"/>
              <a:gd name="connsiteY8195" fmla="*/ 435143 h 3149653"/>
              <a:gd name="connsiteX8196" fmla="*/ 738810 w 2656691"/>
              <a:gd name="connsiteY8196" fmla="*/ 437439 h 3149653"/>
              <a:gd name="connsiteX8197" fmla="*/ 745705 w 2656691"/>
              <a:gd name="connsiteY8197" fmla="*/ 435143 h 3149653"/>
              <a:gd name="connsiteX8198" fmla="*/ 750302 w 2656691"/>
              <a:gd name="connsiteY8198" fmla="*/ 438587 h 3149653"/>
              <a:gd name="connsiteX8199" fmla="*/ 759495 w 2656691"/>
              <a:gd name="connsiteY8199" fmla="*/ 438587 h 3149653"/>
              <a:gd name="connsiteX8200" fmla="*/ 765240 w 2656691"/>
              <a:gd name="connsiteY8200" fmla="*/ 436291 h 3149653"/>
              <a:gd name="connsiteX8201" fmla="*/ 765240 w 2656691"/>
              <a:gd name="connsiteY8201" fmla="*/ 440884 h 3149653"/>
              <a:gd name="connsiteX8202" fmla="*/ 774433 w 2656691"/>
              <a:gd name="connsiteY8202" fmla="*/ 440884 h 3149653"/>
              <a:gd name="connsiteX8203" fmla="*/ 774433 w 2656691"/>
              <a:gd name="connsiteY8203" fmla="*/ 438587 h 3149653"/>
              <a:gd name="connsiteX8204" fmla="*/ 780179 w 2656691"/>
              <a:gd name="connsiteY8204" fmla="*/ 440884 h 3149653"/>
              <a:gd name="connsiteX8205" fmla="*/ 798565 w 2656691"/>
              <a:gd name="connsiteY8205" fmla="*/ 442032 h 3149653"/>
              <a:gd name="connsiteX8206" fmla="*/ 800863 w 2656691"/>
              <a:gd name="connsiteY8206" fmla="*/ 439735 h 3149653"/>
              <a:gd name="connsiteX8207" fmla="*/ 799714 w 2656691"/>
              <a:gd name="connsiteY8207" fmla="*/ 443180 h 3149653"/>
              <a:gd name="connsiteX8208" fmla="*/ 814652 w 2656691"/>
              <a:gd name="connsiteY8208" fmla="*/ 443180 h 3149653"/>
              <a:gd name="connsiteX8209" fmla="*/ 810056 w 2656691"/>
              <a:gd name="connsiteY8209" fmla="*/ 440884 h 3149653"/>
              <a:gd name="connsiteX8210" fmla="*/ 822696 w 2656691"/>
              <a:gd name="connsiteY8210" fmla="*/ 443180 h 3149653"/>
              <a:gd name="connsiteX8211" fmla="*/ 818100 w 2656691"/>
              <a:gd name="connsiteY8211" fmla="*/ 443180 h 3149653"/>
              <a:gd name="connsiteX8212" fmla="*/ 828442 w 2656691"/>
              <a:gd name="connsiteY8212" fmla="*/ 444328 h 3149653"/>
              <a:gd name="connsiteX8213" fmla="*/ 824994 w 2656691"/>
              <a:gd name="connsiteY8213" fmla="*/ 440884 h 3149653"/>
              <a:gd name="connsiteX8214" fmla="*/ 829591 w 2656691"/>
              <a:gd name="connsiteY8214" fmla="*/ 444328 h 3149653"/>
              <a:gd name="connsiteX8215" fmla="*/ 836486 w 2656691"/>
              <a:gd name="connsiteY8215" fmla="*/ 442032 h 3149653"/>
              <a:gd name="connsiteX8216" fmla="*/ 830740 w 2656691"/>
              <a:gd name="connsiteY8216" fmla="*/ 438587 h 3149653"/>
              <a:gd name="connsiteX8217" fmla="*/ 826144 w 2656691"/>
              <a:gd name="connsiteY8217" fmla="*/ 439735 h 3149653"/>
              <a:gd name="connsiteX8218" fmla="*/ 804310 w 2656691"/>
              <a:gd name="connsiteY8218" fmla="*/ 433995 h 3149653"/>
              <a:gd name="connsiteX8219" fmla="*/ 790521 w 2656691"/>
              <a:gd name="connsiteY8219" fmla="*/ 432847 h 3149653"/>
              <a:gd name="connsiteX8220" fmla="*/ 768688 w 2656691"/>
              <a:gd name="connsiteY8220" fmla="*/ 429402 h 3149653"/>
              <a:gd name="connsiteX8221" fmla="*/ 768688 w 2656691"/>
              <a:gd name="connsiteY8221" fmla="*/ 425958 h 3149653"/>
              <a:gd name="connsiteX8222" fmla="*/ 762942 w 2656691"/>
              <a:gd name="connsiteY8222" fmla="*/ 424810 h 3149653"/>
              <a:gd name="connsiteX8223" fmla="*/ 760644 w 2656691"/>
              <a:gd name="connsiteY8223" fmla="*/ 420217 h 3149653"/>
              <a:gd name="connsiteX8224" fmla="*/ 756047 w 2656691"/>
              <a:gd name="connsiteY8224" fmla="*/ 423662 h 3149653"/>
              <a:gd name="connsiteX8225" fmla="*/ 749153 w 2656691"/>
              <a:gd name="connsiteY8225" fmla="*/ 420217 h 3149653"/>
              <a:gd name="connsiteX8226" fmla="*/ 744556 w 2656691"/>
              <a:gd name="connsiteY8226" fmla="*/ 421366 h 3149653"/>
              <a:gd name="connsiteX8227" fmla="*/ 749153 w 2656691"/>
              <a:gd name="connsiteY8227" fmla="*/ 416773 h 3149653"/>
              <a:gd name="connsiteX8228" fmla="*/ 741109 w 2656691"/>
              <a:gd name="connsiteY8228" fmla="*/ 415625 h 3149653"/>
              <a:gd name="connsiteX8229" fmla="*/ 736512 w 2656691"/>
              <a:gd name="connsiteY8229" fmla="*/ 416773 h 3149653"/>
              <a:gd name="connsiteX8230" fmla="*/ 734214 w 2656691"/>
              <a:gd name="connsiteY8230" fmla="*/ 421366 h 3149653"/>
              <a:gd name="connsiteX8231" fmla="*/ 733065 w 2656691"/>
              <a:gd name="connsiteY8231" fmla="*/ 417921 h 3149653"/>
              <a:gd name="connsiteX8232" fmla="*/ 721574 w 2656691"/>
              <a:gd name="connsiteY8232" fmla="*/ 415625 h 3149653"/>
              <a:gd name="connsiteX8233" fmla="*/ 725021 w 2656691"/>
              <a:gd name="connsiteY8233" fmla="*/ 412180 h 3149653"/>
              <a:gd name="connsiteX8234" fmla="*/ 729617 w 2656691"/>
              <a:gd name="connsiteY8234" fmla="*/ 409884 h 3149653"/>
              <a:gd name="connsiteX8235" fmla="*/ 737661 w 2656691"/>
              <a:gd name="connsiteY8235" fmla="*/ 411032 h 3149653"/>
              <a:gd name="connsiteX8236" fmla="*/ 734214 w 2656691"/>
              <a:gd name="connsiteY8236" fmla="*/ 413328 h 3149653"/>
              <a:gd name="connsiteX8237" fmla="*/ 742258 w 2656691"/>
              <a:gd name="connsiteY8237" fmla="*/ 412180 h 3149653"/>
              <a:gd name="connsiteX8238" fmla="*/ 756047 w 2656691"/>
              <a:gd name="connsiteY8238" fmla="*/ 417921 h 3149653"/>
              <a:gd name="connsiteX8239" fmla="*/ 758345 w 2656691"/>
              <a:gd name="connsiteY8239" fmla="*/ 415625 h 3149653"/>
              <a:gd name="connsiteX8240" fmla="*/ 760644 w 2656691"/>
              <a:gd name="connsiteY8240" fmla="*/ 415625 h 3149653"/>
              <a:gd name="connsiteX8241" fmla="*/ 760644 w 2656691"/>
              <a:gd name="connsiteY8241" fmla="*/ 419069 h 3149653"/>
              <a:gd name="connsiteX8242" fmla="*/ 766389 w 2656691"/>
              <a:gd name="connsiteY8242" fmla="*/ 416773 h 3149653"/>
              <a:gd name="connsiteX8243" fmla="*/ 768688 w 2656691"/>
              <a:gd name="connsiteY8243" fmla="*/ 420217 h 3149653"/>
              <a:gd name="connsiteX8244" fmla="*/ 779030 w 2656691"/>
              <a:gd name="connsiteY8244" fmla="*/ 422514 h 3149653"/>
              <a:gd name="connsiteX8245" fmla="*/ 781328 w 2656691"/>
              <a:gd name="connsiteY8245" fmla="*/ 420217 h 3149653"/>
              <a:gd name="connsiteX8246" fmla="*/ 784775 w 2656691"/>
              <a:gd name="connsiteY8246" fmla="*/ 419069 h 3149653"/>
              <a:gd name="connsiteX8247" fmla="*/ 790521 w 2656691"/>
              <a:gd name="connsiteY8247" fmla="*/ 421366 h 3149653"/>
              <a:gd name="connsiteX8248" fmla="*/ 811205 w 2656691"/>
              <a:gd name="connsiteY8248" fmla="*/ 424810 h 3149653"/>
              <a:gd name="connsiteX8249" fmla="*/ 815801 w 2656691"/>
              <a:gd name="connsiteY8249" fmla="*/ 420217 h 3149653"/>
              <a:gd name="connsiteX8250" fmla="*/ 812354 w 2656691"/>
              <a:gd name="connsiteY8250" fmla="*/ 421366 h 3149653"/>
              <a:gd name="connsiteX8251" fmla="*/ 811205 w 2656691"/>
              <a:gd name="connsiteY8251" fmla="*/ 419069 h 3149653"/>
              <a:gd name="connsiteX8252" fmla="*/ 795117 w 2656691"/>
              <a:gd name="connsiteY8252" fmla="*/ 415625 h 3149653"/>
              <a:gd name="connsiteX8253" fmla="*/ 779030 w 2656691"/>
              <a:gd name="connsiteY8253" fmla="*/ 412180 h 3149653"/>
              <a:gd name="connsiteX8254" fmla="*/ 785924 w 2656691"/>
              <a:gd name="connsiteY8254" fmla="*/ 411032 h 3149653"/>
              <a:gd name="connsiteX8255" fmla="*/ 785924 w 2656691"/>
              <a:gd name="connsiteY8255" fmla="*/ 407588 h 3149653"/>
              <a:gd name="connsiteX8256" fmla="*/ 787073 w 2656691"/>
              <a:gd name="connsiteY8256" fmla="*/ 409884 h 3149653"/>
              <a:gd name="connsiteX8257" fmla="*/ 795117 w 2656691"/>
              <a:gd name="connsiteY8257" fmla="*/ 407588 h 3149653"/>
              <a:gd name="connsiteX8258" fmla="*/ 791670 w 2656691"/>
              <a:gd name="connsiteY8258" fmla="*/ 411032 h 3149653"/>
              <a:gd name="connsiteX8259" fmla="*/ 788223 w 2656691"/>
              <a:gd name="connsiteY8259" fmla="*/ 409884 h 3149653"/>
              <a:gd name="connsiteX8260" fmla="*/ 788223 w 2656691"/>
              <a:gd name="connsiteY8260" fmla="*/ 413328 h 3149653"/>
              <a:gd name="connsiteX8261" fmla="*/ 795117 w 2656691"/>
              <a:gd name="connsiteY8261" fmla="*/ 412180 h 3149653"/>
              <a:gd name="connsiteX8262" fmla="*/ 799714 w 2656691"/>
              <a:gd name="connsiteY8262" fmla="*/ 408736 h 3149653"/>
              <a:gd name="connsiteX8263" fmla="*/ 814652 w 2656691"/>
              <a:gd name="connsiteY8263" fmla="*/ 411032 h 3149653"/>
              <a:gd name="connsiteX8264" fmla="*/ 826144 w 2656691"/>
              <a:gd name="connsiteY8264" fmla="*/ 413328 h 3149653"/>
              <a:gd name="connsiteX8265" fmla="*/ 828442 w 2656691"/>
              <a:gd name="connsiteY8265" fmla="*/ 409884 h 3149653"/>
              <a:gd name="connsiteX8266" fmla="*/ 837635 w 2656691"/>
              <a:gd name="connsiteY8266" fmla="*/ 415625 h 3149653"/>
              <a:gd name="connsiteX8267" fmla="*/ 830740 w 2656691"/>
              <a:gd name="connsiteY8267" fmla="*/ 416773 h 3149653"/>
              <a:gd name="connsiteX8268" fmla="*/ 831889 w 2656691"/>
              <a:gd name="connsiteY8268" fmla="*/ 414477 h 3149653"/>
              <a:gd name="connsiteX8269" fmla="*/ 826144 w 2656691"/>
              <a:gd name="connsiteY8269" fmla="*/ 417921 h 3149653"/>
              <a:gd name="connsiteX8270" fmla="*/ 839933 w 2656691"/>
              <a:gd name="connsiteY8270" fmla="*/ 415625 h 3149653"/>
              <a:gd name="connsiteX8271" fmla="*/ 847977 w 2656691"/>
              <a:gd name="connsiteY8271" fmla="*/ 416773 h 3149653"/>
              <a:gd name="connsiteX8272" fmla="*/ 843380 w 2656691"/>
              <a:gd name="connsiteY8272" fmla="*/ 420217 h 3149653"/>
              <a:gd name="connsiteX8273" fmla="*/ 851424 w 2656691"/>
              <a:gd name="connsiteY8273" fmla="*/ 420217 h 3149653"/>
              <a:gd name="connsiteX8274" fmla="*/ 862915 w 2656691"/>
              <a:gd name="connsiteY8274" fmla="*/ 416773 h 3149653"/>
              <a:gd name="connsiteX8275" fmla="*/ 861766 w 2656691"/>
              <a:gd name="connsiteY8275" fmla="*/ 419069 h 3149653"/>
              <a:gd name="connsiteX8276" fmla="*/ 867512 w 2656691"/>
              <a:gd name="connsiteY8276" fmla="*/ 419069 h 3149653"/>
              <a:gd name="connsiteX8277" fmla="*/ 872108 w 2656691"/>
              <a:gd name="connsiteY8277" fmla="*/ 422514 h 3149653"/>
              <a:gd name="connsiteX8278" fmla="*/ 877854 w 2656691"/>
              <a:gd name="connsiteY8278" fmla="*/ 419069 h 3149653"/>
              <a:gd name="connsiteX8279" fmla="*/ 881301 w 2656691"/>
              <a:gd name="connsiteY8279" fmla="*/ 422514 h 3149653"/>
              <a:gd name="connsiteX8280" fmla="*/ 887047 w 2656691"/>
              <a:gd name="connsiteY8280" fmla="*/ 421366 h 3149653"/>
              <a:gd name="connsiteX8281" fmla="*/ 885898 w 2656691"/>
              <a:gd name="connsiteY8281" fmla="*/ 423662 h 3149653"/>
              <a:gd name="connsiteX8282" fmla="*/ 888196 w 2656691"/>
              <a:gd name="connsiteY8282" fmla="*/ 421366 h 3149653"/>
              <a:gd name="connsiteX8283" fmla="*/ 891643 w 2656691"/>
              <a:gd name="connsiteY8283" fmla="*/ 423662 h 3149653"/>
              <a:gd name="connsiteX8284" fmla="*/ 888196 w 2656691"/>
              <a:gd name="connsiteY8284" fmla="*/ 425958 h 3149653"/>
              <a:gd name="connsiteX8285" fmla="*/ 896240 w 2656691"/>
              <a:gd name="connsiteY8285" fmla="*/ 423662 h 3149653"/>
              <a:gd name="connsiteX8286" fmla="*/ 903135 w 2656691"/>
              <a:gd name="connsiteY8286" fmla="*/ 425958 h 3149653"/>
              <a:gd name="connsiteX8287" fmla="*/ 904284 w 2656691"/>
              <a:gd name="connsiteY8287" fmla="*/ 428254 h 3149653"/>
              <a:gd name="connsiteX8288" fmla="*/ 915775 w 2656691"/>
              <a:gd name="connsiteY8288" fmla="*/ 429402 h 3149653"/>
              <a:gd name="connsiteX8289" fmla="*/ 927266 w 2656691"/>
              <a:gd name="connsiteY8289" fmla="*/ 430550 h 3149653"/>
              <a:gd name="connsiteX8290" fmla="*/ 928415 w 2656691"/>
              <a:gd name="connsiteY8290" fmla="*/ 433995 h 3149653"/>
              <a:gd name="connsiteX8291" fmla="*/ 938757 w 2656691"/>
              <a:gd name="connsiteY8291" fmla="*/ 435143 h 3149653"/>
              <a:gd name="connsiteX8292" fmla="*/ 945652 w 2656691"/>
              <a:gd name="connsiteY8292" fmla="*/ 435143 h 3149653"/>
              <a:gd name="connsiteX8293" fmla="*/ 946801 w 2656691"/>
              <a:gd name="connsiteY8293" fmla="*/ 437439 h 3149653"/>
              <a:gd name="connsiteX8294" fmla="*/ 959441 w 2656691"/>
              <a:gd name="connsiteY8294" fmla="*/ 438587 h 3149653"/>
              <a:gd name="connsiteX8295" fmla="*/ 972082 w 2656691"/>
              <a:gd name="connsiteY8295" fmla="*/ 435143 h 3149653"/>
              <a:gd name="connsiteX8296" fmla="*/ 982424 w 2656691"/>
              <a:gd name="connsiteY8296" fmla="*/ 439735 h 3149653"/>
              <a:gd name="connsiteX8297" fmla="*/ 985871 w 2656691"/>
              <a:gd name="connsiteY8297" fmla="*/ 443180 h 3149653"/>
              <a:gd name="connsiteX8298" fmla="*/ 992766 w 2656691"/>
              <a:gd name="connsiteY8298" fmla="*/ 444328 h 3149653"/>
              <a:gd name="connsiteX8299" fmla="*/ 989319 w 2656691"/>
              <a:gd name="connsiteY8299" fmla="*/ 445476 h 3149653"/>
              <a:gd name="connsiteX8300" fmla="*/ 995208 w 2656691"/>
              <a:gd name="connsiteY8300" fmla="*/ 447055 h 3149653"/>
              <a:gd name="connsiteX8301" fmla="*/ 997895 w 2656691"/>
              <a:gd name="connsiteY8301" fmla="*/ 444837 h 3149653"/>
              <a:gd name="connsiteX8302" fmla="*/ 1007704 w 2656691"/>
              <a:gd name="connsiteY8302" fmla="*/ 448921 h 3149653"/>
              <a:gd name="connsiteX8303" fmla="*/ 1010003 w 2656691"/>
              <a:gd name="connsiteY8303" fmla="*/ 445476 h 3149653"/>
              <a:gd name="connsiteX8304" fmla="*/ 1015748 w 2656691"/>
              <a:gd name="connsiteY8304" fmla="*/ 447773 h 3149653"/>
              <a:gd name="connsiteX8305" fmla="*/ 1013450 w 2656691"/>
              <a:gd name="connsiteY8305" fmla="*/ 443180 h 3149653"/>
              <a:gd name="connsiteX8306" fmla="*/ 1005406 w 2656691"/>
              <a:gd name="connsiteY8306" fmla="*/ 440884 h 3149653"/>
              <a:gd name="connsiteX8307" fmla="*/ 1013450 w 2656691"/>
              <a:gd name="connsiteY8307" fmla="*/ 442032 h 3149653"/>
              <a:gd name="connsiteX8308" fmla="*/ 1019196 w 2656691"/>
              <a:gd name="connsiteY8308" fmla="*/ 447773 h 3149653"/>
              <a:gd name="connsiteX8309" fmla="*/ 1022643 w 2656691"/>
              <a:gd name="connsiteY8309" fmla="*/ 444328 h 3149653"/>
              <a:gd name="connsiteX8310" fmla="*/ 1023792 w 2656691"/>
              <a:gd name="connsiteY8310" fmla="*/ 445476 h 3149653"/>
              <a:gd name="connsiteX8311" fmla="*/ 1024941 w 2656691"/>
              <a:gd name="connsiteY8311" fmla="*/ 446624 h 3149653"/>
              <a:gd name="connsiteX8312" fmla="*/ 1020345 w 2656691"/>
              <a:gd name="connsiteY8312" fmla="*/ 450069 h 3149653"/>
              <a:gd name="connsiteX8313" fmla="*/ 1021494 w 2656691"/>
              <a:gd name="connsiteY8313" fmla="*/ 452365 h 3149653"/>
              <a:gd name="connsiteX8314" fmla="*/ 1029538 w 2656691"/>
              <a:gd name="connsiteY8314" fmla="*/ 451217 h 3149653"/>
              <a:gd name="connsiteX8315" fmla="*/ 1043327 w 2656691"/>
              <a:gd name="connsiteY8315" fmla="*/ 452365 h 3149653"/>
              <a:gd name="connsiteX8316" fmla="*/ 1041029 w 2656691"/>
              <a:gd name="connsiteY8316" fmla="*/ 458106 h 3149653"/>
              <a:gd name="connsiteX8317" fmla="*/ 1046774 w 2656691"/>
              <a:gd name="connsiteY8317" fmla="*/ 454661 h 3149653"/>
              <a:gd name="connsiteX8318" fmla="*/ 1055967 w 2656691"/>
              <a:gd name="connsiteY8318" fmla="*/ 456957 h 3149653"/>
              <a:gd name="connsiteX8319" fmla="*/ 1055967 w 2656691"/>
              <a:gd name="connsiteY8319" fmla="*/ 461550 h 3149653"/>
              <a:gd name="connsiteX8320" fmla="*/ 1061713 w 2656691"/>
              <a:gd name="connsiteY8320" fmla="*/ 459254 h 3149653"/>
              <a:gd name="connsiteX8321" fmla="*/ 1068608 w 2656691"/>
              <a:gd name="connsiteY8321" fmla="*/ 464994 h 3149653"/>
              <a:gd name="connsiteX8322" fmla="*/ 1070906 w 2656691"/>
              <a:gd name="connsiteY8322" fmla="*/ 463846 h 3149653"/>
              <a:gd name="connsiteX8323" fmla="*/ 1084695 w 2656691"/>
              <a:gd name="connsiteY8323" fmla="*/ 464994 h 3149653"/>
              <a:gd name="connsiteX8324" fmla="*/ 1091590 w 2656691"/>
              <a:gd name="connsiteY8324" fmla="*/ 466143 h 3149653"/>
              <a:gd name="connsiteX8325" fmla="*/ 1101932 w 2656691"/>
              <a:gd name="connsiteY8325" fmla="*/ 470735 h 3149653"/>
              <a:gd name="connsiteX8326" fmla="*/ 1105380 w 2656691"/>
              <a:gd name="connsiteY8326" fmla="*/ 470735 h 3149653"/>
              <a:gd name="connsiteX8327" fmla="*/ 1104230 w 2656691"/>
              <a:gd name="connsiteY8327" fmla="*/ 468439 h 3149653"/>
              <a:gd name="connsiteX8328" fmla="*/ 1112274 w 2656691"/>
              <a:gd name="connsiteY8328" fmla="*/ 469587 h 3149653"/>
              <a:gd name="connsiteX8329" fmla="*/ 1106529 w 2656691"/>
              <a:gd name="connsiteY8329" fmla="*/ 471883 h 3149653"/>
              <a:gd name="connsiteX8330" fmla="*/ 1121467 w 2656691"/>
              <a:gd name="connsiteY8330" fmla="*/ 478772 h 3149653"/>
              <a:gd name="connsiteX8331" fmla="*/ 1126064 w 2656691"/>
              <a:gd name="connsiteY8331" fmla="*/ 475328 h 3149653"/>
              <a:gd name="connsiteX8332" fmla="*/ 1118020 w 2656691"/>
              <a:gd name="connsiteY8332" fmla="*/ 475328 h 3149653"/>
              <a:gd name="connsiteX8333" fmla="*/ 1121467 w 2656691"/>
              <a:gd name="connsiteY8333" fmla="*/ 469587 h 3149653"/>
              <a:gd name="connsiteX8334" fmla="*/ 1128362 w 2656691"/>
              <a:gd name="connsiteY8334" fmla="*/ 475328 h 3149653"/>
              <a:gd name="connsiteX8335" fmla="*/ 1127213 w 2656691"/>
              <a:gd name="connsiteY8335" fmla="*/ 479920 h 3149653"/>
              <a:gd name="connsiteX8336" fmla="*/ 1131809 w 2656691"/>
              <a:gd name="connsiteY8336" fmla="*/ 478772 h 3149653"/>
              <a:gd name="connsiteX8337" fmla="*/ 1129511 w 2656691"/>
              <a:gd name="connsiteY8337" fmla="*/ 481068 h 3149653"/>
              <a:gd name="connsiteX8338" fmla="*/ 1139853 w 2656691"/>
              <a:gd name="connsiteY8338" fmla="*/ 482216 h 3149653"/>
              <a:gd name="connsiteX8339" fmla="*/ 1146748 w 2656691"/>
              <a:gd name="connsiteY8339" fmla="*/ 485661 h 3149653"/>
              <a:gd name="connsiteX8340" fmla="*/ 1154792 w 2656691"/>
              <a:gd name="connsiteY8340" fmla="*/ 489105 h 3149653"/>
              <a:gd name="connsiteX8341" fmla="*/ 1157090 w 2656691"/>
              <a:gd name="connsiteY8341" fmla="*/ 486809 h 3149653"/>
              <a:gd name="connsiteX8342" fmla="*/ 1161686 w 2656691"/>
              <a:gd name="connsiteY8342" fmla="*/ 487957 h 3149653"/>
              <a:gd name="connsiteX8343" fmla="*/ 1172029 w 2656691"/>
              <a:gd name="connsiteY8343" fmla="*/ 491401 h 3149653"/>
              <a:gd name="connsiteX8344" fmla="*/ 1173178 w 2656691"/>
              <a:gd name="connsiteY8344" fmla="*/ 494846 h 3149653"/>
              <a:gd name="connsiteX8345" fmla="*/ 1167432 w 2656691"/>
              <a:gd name="connsiteY8345" fmla="*/ 494846 h 3149653"/>
              <a:gd name="connsiteX8346" fmla="*/ 1178923 w 2656691"/>
              <a:gd name="connsiteY8346" fmla="*/ 499438 h 3149653"/>
              <a:gd name="connsiteX8347" fmla="*/ 1174327 w 2656691"/>
              <a:gd name="connsiteY8347" fmla="*/ 495994 h 3149653"/>
              <a:gd name="connsiteX8348" fmla="*/ 1183520 w 2656691"/>
              <a:gd name="connsiteY8348" fmla="*/ 498290 h 3149653"/>
              <a:gd name="connsiteX8349" fmla="*/ 1193862 w 2656691"/>
              <a:gd name="connsiteY8349" fmla="*/ 499438 h 3149653"/>
              <a:gd name="connsiteX8350" fmla="*/ 1192713 w 2656691"/>
              <a:gd name="connsiteY8350" fmla="*/ 497142 h 3149653"/>
              <a:gd name="connsiteX8351" fmla="*/ 1197309 w 2656691"/>
              <a:gd name="connsiteY8351" fmla="*/ 495994 h 3149653"/>
              <a:gd name="connsiteX8352" fmla="*/ 1198458 w 2656691"/>
              <a:gd name="connsiteY8352" fmla="*/ 500587 h 3149653"/>
              <a:gd name="connsiteX8353" fmla="*/ 1206502 w 2656691"/>
              <a:gd name="connsiteY8353" fmla="*/ 504031 h 3149653"/>
              <a:gd name="connsiteX8354" fmla="*/ 1201906 w 2656691"/>
              <a:gd name="connsiteY8354" fmla="*/ 499438 h 3149653"/>
              <a:gd name="connsiteX8355" fmla="*/ 1208800 w 2656691"/>
              <a:gd name="connsiteY8355" fmla="*/ 499438 h 3149653"/>
              <a:gd name="connsiteX8356" fmla="*/ 1209949 w 2656691"/>
              <a:gd name="connsiteY8356" fmla="*/ 507476 h 3149653"/>
              <a:gd name="connsiteX8357" fmla="*/ 1219142 w 2656691"/>
              <a:gd name="connsiteY8357" fmla="*/ 509772 h 3149653"/>
              <a:gd name="connsiteX8358" fmla="*/ 1224888 w 2656691"/>
              <a:gd name="connsiteY8358" fmla="*/ 506327 h 3149653"/>
              <a:gd name="connsiteX8359" fmla="*/ 1214546 w 2656691"/>
              <a:gd name="connsiteY8359" fmla="*/ 505179 h 3149653"/>
              <a:gd name="connsiteX8360" fmla="*/ 1219142 w 2656691"/>
              <a:gd name="connsiteY8360" fmla="*/ 502883 h 3149653"/>
              <a:gd name="connsiteX8361" fmla="*/ 1228048 w 2656691"/>
              <a:gd name="connsiteY8361" fmla="*/ 506327 h 3149653"/>
              <a:gd name="connsiteX8362" fmla="*/ 1233020 w 2656691"/>
              <a:gd name="connsiteY8362" fmla="*/ 508712 h 3149653"/>
              <a:gd name="connsiteX8363" fmla="*/ 1235087 w 2656691"/>
              <a:gd name="connsiteY8363" fmla="*/ 510776 h 3149653"/>
              <a:gd name="connsiteX8364" fmla="*/ 1232932 w 2656691"/>
              <a:gd name="connsiteY8364" fmla="*/ 512068 h 3149653"/>
              <a:gd name="connsiteX8365" fmla="*/ 1231783 w 2656691"/>
              <a:gd name="connsiteY8365" fmla="*/ 509772 h 3149653"/>
              <a:gd name="connsiteX8366" fmla="*/ 1230634 w 2656691"/>
              <a:gd name="connsiteY8366" fmla="*/ 512068 h 3149653"/>
              <a:gd name="connsiteX8367" fmla="*/ 1222590 w 2656691"/>
              <a:gd name="connsiteY8367" fmla="*/ 512068 h 3149653"/>
              <a:gd name="connsiteX8368" fmla="*/ 1228335 w 2656691"/>
              <a:gd name="connsiteY8368" fmla="*/ 515512 h 3149653"/>
              <a:gd name="connsiteX8369" fmla="*/ 1234081 w 2656691"/>
              <a:gd name="connsiteY8369" fmla="*/ 514364 h 3149653"/>
              <a:gd name="connsiteX8370" fmla="*/ 1231783 w 2656691"/>
              <a:gd name="connsiteY8370" fmla="*/ 517809 h 3149653"/>
              <a:gd name="connsiteX8371" fmla="*/ 1237528 w 2656691"/>
              <a:gd name="connsiteY8371" fmla="*/ 516660 h 3149653"/>
              <a:gd name="connsiteX8372" fmla="*/ 1232932 w 2656691"/>
              <a:gd name="connsiteY8372" fmla="*/ 512068 h 3149653"/>
              <a:gd name="connsiteX8373" fmla="*/ 1240976 w 2656691"/>
              <a:gd name="connsiteY8373" fmla="*/ 515512 h 3149653"/>
              <a:gd name="connsiteX8374" fmla="*/ 1243274 w 2656691"/>
              <a:gd name="connsiteY8374" fmla="*/ 514364 h 3149653"/>
              <a:gd name="connsiteX8375" fmla="*/ 1237528 w 2656691"/>
              <a:gd name="connsiteY8375" fmla="*/ 510920 h 3149653"/>
              <a:gd name="connsiteX8376" fmla="*/ 1243274 w 2656691"/>
              <a:gd name="connsiteY8376" fmla="*/ 510920 h 3149653"/>
              <a:gd name="connsiteX8377" fmla="*/ 1232932 w 2656691"/>
              <a:gd name="connsiteY8377" fmla="*/ 506327 h 3149653"/>
              <a:gd name="connsiteX8378" fmla="*/ 1235230 w 2656691"/>
              <a:gd name="connsiteY8378" fmla="*/ 505179 h 3149653"/>
              <a:gd name="connsiteX8379" fmla="*/ 1231783 w 2656691"/>
              <a:gd name="connsiteY8379" fmla="*/ 506327 h 3149653"/>
              <a:gd name="connsiteX8380" fmla="*/ 1221441 w 2656691"/>
              <a:gd name="connsiteY8380" fmla="*/ 502883 h 3149653"/>
              <a:gd name="connsiteX8381" fmla="*/ 1219142 w 2656691"/>
              <a:gd name="connsiteY8381" fmla="*/ 501735 h 3149653"/>
              <a:gd name="connsiteX8382" fmla="*/ 1217993 w 2656691"/>
              <a:gd name="connsiteY8382" fmla="*/ 499438 h 3149653"/>
              <a:gd name="connsiteX8383" fmla="*/ 1213397 w 2656691"/>
              <a:gd name="connsiteY8383" fmla="*/ 500587 h 3149653"/>
              <a:gd name="connsiteX8384" fmla="*/ 1203055 w 2656691"/>
              <a:gd name="connsiteY8384" fmla="*/ 495994 h 3149653"/>
              <a:gd name="connsiteX8385" fmla="*/ 1203055 w 2656691"/>
              <a:gd name="connsiteY8385" fmla="*/ 492550 h 3149653"/>
              <a:gd name="connsiteX8386" fmla="*/ 1185818 w 2656691"/>
              <a:gd name="connsiteY8386" fmla="*/ 489105 h 3149653"/>
              <a:gd name="connsiteX8387" fmla="*/ 1178923 w 2656691"/>
              <a:gd name="connsiteY8387" fmla="*/ 487957 h 3149653"/>
              <a:gd name="connsiteX8388" fmla="*/ 1176625 w 2656691"/>
              <a:gd name="connsiteY8388" fmla="*/ 483365 h 3149653"/>
              <a:gd name="connsiteX8389" fmla="*/ 1162836 w 2656691"/>
              <a:gd name="connsiteY8389" fmla="*/ 478772 h 3149653"/>
              <a:gd name="connsiteX8390" fmla="*/ 1161686 w 2656691"/>
              <a:gd name="connsiteY8390" fmla="*/ 481068 h 3149653"/>
              <a:gd name="connsiteX8391" fmla="*/ 1152493 w 2656691"/>
              <a:gd name="connsiteY8391" fmla="*/ 477624 h 3149653"/>
              <a:gd name="connsiteX8392" fmla="*/ 1155941 w 2656691"/>
              <a:gd name="connsiteY8392" fmla="*/ 474180 h 3149653"/>
              <a:gd name="connsiteX8393" fmla="*/ 1131809 w 2656691"/>
              <a:gd name="connsiteY8393" fmla="*/ 469587 h 3149653"/>
              <a:gd name="connsiteX8394" fmla="*/ 1129511 w 2656691"/>
              <a:gd name="connsiteY8394" fmla="*/ 473032 h 3149653"/>
              <a:gd name="connsiteX8395" fmla="*/ 1122616 w 2656691"/>
              <a:gd name="connsiteY8395" fmla="*/ 469587 h 3149653"/>
              <a:gd name="connsiteX8396" fmla="*/ 1126064 w 2656691"/>
              <a:gd name="connsiteY8396" fmla="*/ 467291 h 3149653"/>
              <a:gd name="connsiteX8397" fmla="*/ 1116871 w 2656691"/>
              <a:gd name="connsiteY8397" fmla="*/ 463846 h 3149653"/>
              <a:gd name="connsiteX8398" fmla="*/ 1105380 w 2656691"/>
              <a:gd name="connsiteY8398" fmla="*/ 461550 h 3149653"/>
              <a:gd name="connsiteX8399" fmla="*/ 1088143 w 2656691"/>
              <a:gd name="connsiteY8399" fmla="*/ 453513 h 3149653"/>
              <a:gd name="connsiteX8400" fmla="*/ 1092739 w 2656691"/>
              <a:gd name="connsiteY8400" fmla="*/ 454661 h 3149653"/>
              <a:gd name="connsiteX8401" fmla="*/ 1090441 w 2656691"/>
              <a:gd name="connsiteY8401" fmla="*/ 451217 h 3149653"/>
              <a:gd name="connsiteX8402" fmla="*/ 1083546 w 2656691"/>
              <a:gd name="connsiteY8402" fmla="*/ 448921 h 3149653"/>
              <a:gd name="connsiteX8403" fmla="*/ 1078950 w 2656691"/>
              <a:gd name="connsiteY8403" fmla="*/ 451217 h 3149653"/>
              <a:gd name="connsiteX8404" fmla="*/ 1074353 w 2656691"/>
              <a:gd name="connsiteY8404" fmla="*/ 446624 h 3149653"/>
              <a:gd name="connsiteX8405" fmla="*/ 1072055 w 2656691"/>
              <a:gd name="connsiteY8405" fmla="*/ 448921 h 3149653"/>
              <a:gd name="connsiteX8406" fmla="*/ 1064011 w 2656691"/>
              <a:gd name="connsiteY8406" fmla="*/ 445476 h 3149653"/>
              <a:gd name="connsiteX8407" fmla="*/ 1069757 w 2656691"/>
              <a:gd name="connsiteY8407" fmla="*/ 446624 h 3149653"/>
              <a:gd name="connsiteX8408" fmla="*/ 1066310 w 2656691"/>
              <a:gd name="connsiteY8408" fmla="*/ 440884 h 3149653"/>
              <a:gd name="connsiteX8409" fmla="*/ 1064011 w 2656691"/>
              <a:gd name="connsiteY8409" fmla="*/ 443180 h 3149653"/>
              <a:gd name="connsiteX8410" fmla="*/ 1046774 w 2656691"/>
              <a:gd name="connsiteY8410" fmla="*/ 438587 h 3149653"/>
              <a:gd name="connsiteX8411" fmla="*/ 1041029 w 2656691"/>
              <a:gd name="connsiteY8411" fmla="*/ 440884 h 3149653"/>
              <a:gd name="connsiteX8412" fmla="*/ 1039880 w 2656691"/>
              <a:gd name="connsiteY8412" fmla="*/ 436291 h 3149653"/>
              <a:gd name="connsiteX8413" fmla="*/ 1030687 w 2656691"/>
              <a:gd name="connsiteY8413" fmla="*/ 438587 h 3149653"/>
              <a:gd name="connsiteX8414" fmla="*/ 1032985 w 2656691"/>
              <a:gd name="connsiteY8414" fmla="*/ 439735 h 3149653"/>
              <a:gd name="connsiteX8415" fmla="*/ 1028389 w 2656691"/>
              <a:gd name="connsiteY8415" fmla="*/ 442032 h 3149653"/>
              <a:gd name="connsiteX8416" fmla="*/ 1021494 w 2656691"/>
              <a:gd name="connsiteY8416" fmla="*/ 438587 h 3149653"/>
              <a:gd name="connsiteX8417" fmla="*/ 1026090 w 2656691"/>
              <a:gd name="connsiteY8417" fmla="*/ 438587 h 3149653"/>
              <a:gd name="connsiteX8418" fmla="*/ 1028389 w 2656691"/>
              <a:gd name="connsiteY8418" fmla="*/ 437439 h 3149653"/>
              <a:gd name="connsiteX8419" fmla="*/ 1021494 w 2656691"/>
              <a:gd name="connsiteY8419" fmla="*/ 432847 h 3149653"/>
              <a:gd name="connsiteX8420" fmla="*/ 1024941 w 2656691"/>
              <a:gd name="connsiteY8420" fmla="*/ 432847 h 3149653"/>
              <a:gd name="connsiteX8421" fmla="*/ 1016897 w 2656691"/>
              <a:gd name="connsiteY8421" fmla="*/ 431699 h 3149653"/>
              <a:gd name="connsiteX8422" fmla="*/ 1010003 w 2656691"/>
              <a:gd name="connsiteY8422" fmla="*/ 431699 h 3149653"/>
              <a:gd name="connsiteX8423" fmla="*/ 1012301 w 2656691"/>
              <a:gd name="connsiteY8423" fmla="*/ 428254 h 3149653"/>
              <a:gd name="connsiteX8424" fmla="*/ 1000810 w 2656691"/>
              <a:gd name="connsiteY8424" fmla="*/ 428254 h 3149653"/>
              <a:gd name="connsiteX8425" fmla="*/ 1003108 w 2656691"/>
              <a:gd name="connsiteY8425" fmla="*/ 428254 h 3149653"/>
              <a:gd name="connsiteX8426" fmla="*/ 992766 w 2656691"/>
              <a:gd name="connsiteY8426" fmla="*/ 425958 h 3149653"/>
              <a:gd name="connsiteX8427" fmla="*/ 990468 w 2656691"/>
              <a:gd name="connsiteY8427" fmla="*/ 422514 h 3149653"/>
              <a:gd name="connsiteX8428" fmla="*/ 985871 w 2656691"/>
              <a:gd name="connsiteY8428" fmla="*/ 424810 h 3149653"/>
              <a:gd name="connsiteX8429" fmla="*/ 982424 w 2656691"/>
              <a:gd name="connsiteY8429" fmla="*/ 422514 h 3149653"/>
              <a:gd name="connsiteX8430" fmla="*/ 983573 w 2656691"/>
              <a:gd name="connsiteY8430" fmla="*/ 420217 h 3149653"/>
              <a:gd name="connsiteX8431" fmla="*/ 961740 w 2656691"/>
              <a:gd name="connsiteY8431" fmla="*/ 419069 h 3149653"/>
              <a:gd name="connsiteX8432" fmla="*/ 965187 w 2656691"/>
              <a:gd name="connsiteY8432" fmla="*/ 414477 h 3149653"/>
              <a:gd name="connsiteX8433" fmla="*/ 955994 w 2656691"/>
              <a:gd name="connsiteY8433" fmla="*/ 413328 h 3149653"/>
              <a:gd name="connsiteX8434" fmla="*/ 960591 w 2656691"/>
              <a:gd name="connsiteY8434" fmla="*/ 416773 h 3149653"/>
              <a:gd name="connsiteX8435" fmla="*/ 951398 w 2656691"/>
              <a:gd name="connsiteY8435" fmla="*/ 411032 h 3149653"/>
              <a:gd name="connsiteX8436" fmla="*/ 952547 w 2656691"/>
              <a:gd name="connsiteY8436" fmla="*/ 415625 h 3149653"/>
              <a:gd name="connsiteX8437" fmla="*/ 928415 w 2656691"/>
              <a:gd name="connsiteY8437" fmla="*/ 412180 h 3149653"/>
              <a:gd name="connsiteX8438" fmla="*/ 933012 w 2656691"/>
              <a:gd name="connsiteY8438" fmla="*/ 412180 h 3149653"/>
              <a:gd name="connsiteX8439" fmla="*/ 931863 w 2656691"/>
              <a:gd name="connsiteY8439" fmla="*/ 408736 h 3149653"/>
              <a:gd name="connsiteX8440" fmla="*/ 905433 w 2656691"/>
              <a:gd name="connsiteY8440" fmla="*/ 404143 h 3149653"/>
              <a:gd name="connsiteX8441" fmla="*/ 906582 w 2656691"/>
              <a:gd name="connsiteY8441" fmla="*/ 401847 h 3149653"/>
              <a:gd name="connsiteX8442" fmla="*/ 897389 w 2656691"/>
              <a:gd name="connsiteY8442" fmla="*/ 404143 h 3149653"/>
              <a:gd name="connsiteX8443" fmla="*/ 898538 w 2656691"/>
              <a:gd name="connsiteY8443" fmla="*/ 401847 h 3149653"/>
              <a:gd name="connsiteX8444" fmla="*/ 877854 w 2656691"/>
              <a:gd name="connsiteY8444" fmla="*/ 400699 h 3149653"/>
              <a:gd name="connsiteX8445" fmla="*/ 879003 w 2656691"/>
              <a:gd name="connsiteY8445" fmla="*/ 398403 h 3149653"/>
              <a:gd name="connsiteX8446" fmla="*/ 861766 w 2656691"/>
              <a:gd name="connsiteY8446" fmla="*/ 393810 h 3149653"/>
              <a:gd name="connsiteX8447" fmla="*/ 864064 w 2656691"/>
              <a:gd name="connsiteY8447" fmla="*/ 391514 h 3149653"/>
              <a:gd name="connsiteX8448" fmla="*/ 862915 w 2656691"/>
              <a:gd name="connsiteY8448" fmla="*/ 391514 h 3149653"/>
              <a:gd name="connsiteX8449" fmla="*/ 860617 w 2656691"/>
              <a:gd name="connsiteY8449" fmla="*/ 390366 h 3149653"/>
              <a:gd name="connsiteX8450" fmla="*/ 856021 w 2656691"/>
              <a:gd name="connsiteY8450" fmla="*/ 390366 h 3149653"/>
              <a:gd name="connsiteX8451" fmla="*/ 853722 w 2656691"/>
              <a:gd name="connsiteY8451" fmla="*/ 392662 h 3149653"/>
              <a:gd name="connsiteX8452" fmla="*/ 850275 w 2656691"/>
              <a:gd name="connsiteY8452" fmla="*/ 390366 h 3149653"/>
              <a:gd name="connsiteX8453" fmla="*/ 850275 w 2656691"/>
              <a:gd name="connsiteY8453" fmla="*/ 393810 h 3149653"/>
              <a:gd name="connsiteX8454" fmla="*/ 842231 w 2656691"/>
              <a:gd name="connsiteY8454" fmla="*/ 390366 h 3149653"/>
              <a:gd name="connsiteX8455" fmla="*/ 843380 w 2656691"/>
              <a:gd name="connsiteY8455" fmla="*/ 393810 h 3149653"/>
              <a:gd name="connsiteX8456" fmla="*/ 828442 w 2656691"/>
              <a:gd name="connsiteY8456" fmla="*/ 385773 h 3149653"/>
              <a:gd name="connsiteX8457" fmla="*/ 827293 w 2656691"/>
              <a:gd name="connsiteY8457" fmla="*/ 385773 h 3149653"/>
              <a:gd name="connsiteX8458" fmla="*/ 827293 w 2656691"/>
              <a:gd name="connsiteY8458" fmla="*/ 388070 h 3149653"/>
              <a:gd name="connsiteX8459" fmla="*/ 822696 w 2656691"/>
              <a:gd name="connsiteY8459" fmla="*/ 388070 h 3149653"/>
              <a:gd name="connsiteX8460" fmla="*/ 821547 w 2656691"/>
              <a:gd name="connsiteY8460" fmla="*/ 390366 h 3149653"/>
              <a:gd name="connsiteX8461" fmla="*/ 819249 w 2656691"/>
              <a:gd name="connsiteY8461" fmla="*/ 388070 h 3149653"/>
              <a:gd name="connsiteX8462" fmla="*/ 822696 w 2656691"/>
              <a:gd name="connsiteY8462" fmla="*/ 386922 h 3149653"/>
              <a:gd name="connsiteX8463" fmla="*/ 811205 w 2656691"/>
              <a:gd name="connsiteY8463" fmla="*/ 384625 h 3149653"/>
              <a:gd name="connsiteX8464" fmla="*/ 811205 w 2656691"/>
              <a:gd name="connsiteY8464" fmla="*/ 385773 h 3149653"/>
              <a:gd name="connsiteX8465" fmla="*/ 810056 w 2656691"/>
              <a:gd name="connsiteY8465" fmla="*/ 384625 h 3149653"/>
              <a:gd name="connsiteX8466" fmla="*/ 806608 w 2656691"/>
              <a:gd name="connsiteY8466" fmla="*/ 383477 h 3149653"/>
              <a:gd name="connsiteX8467" fmla="*/ 800863 w 2656691"/>
              <a:gd name="connsiteY8467" fmla="*/ 383477 h 3149653"/>
              <a:gd name="connsiteX8468" fmla="*/ 785924 w 2656691"/>
              <a:gd name="connsiteY8468" fmla="*/ 384625 h 3149653"/>
              <a:gd name="connsiteX8469" fmla="*/ 782477 w 2656691"/>
              <a:gd name="connsiteY8469" fmla="*/ 378884 h 3149653"/>
              <a:gd name="connsiteX8470" fmla="*/ 767538 w 2656691"/>
              <a:gd name="connsiteY8470" fmla="*/ 378884 h 3149653"/>
              <a:gd name="connsiteX8471" fmla="*/ 767538 w 2656691"/>
              <a:gd name="connsiteY8471" fmla="*/ 382329 h 3149653"/>
              <a:gd name="connsiteX8472" fmla="*/ 758345 w 2656691"/>
              <a:gd name="connsiteY8472" fmla="*/ 377736 h 3149653"/>
              <a:gd name="connsiteX8473" fmla="*/ 738810 w 2656691"/>
              <a:gd name="connsiteY8473" fmla="*/ 378884 h 3149653"/>
              <a:gd name="connsiteX8474" fmla="*/ 720425 w 2656691"/>
              <a:gd name="connsiteY8474" fmla="*/ 375440 h 3149653"/>
              <a:gd name="connsiteX8475" fmla="*/ 720425 w 2656691"/>
              <a:gd name="connsiteY8475" fmla="*/ 380033 h 3149653"/>
              <a:gd name="connsiteX8476" fmla="*/ 707784 w 2656691"/>
              <a:gd name="connsiteY8476" fmla="*/ 376588 h 3149653"/>
              <a:gd name="connsiteX8477" fmla="*/ 696293 w 2656691"/>
              <a:gd name="connsiteY8477" fmla="*/ 375440 h 3149653"/>
              <a:gd name="connsiteX8478" fmla="*/ 684802 w 2656691"/>
              <a:gd name="connsiteY8478" fmla="*/ 376588 h 3149653"/>
              <a:gd name="connsiteX8479" fmla="*/ 673311 w 2656691"/>
              <a:gd name="connsiteY8479" fmla="*/ 376588 h 3149653"/>
              <a:gd name="connsiteX8480" fmla="*/ 669863 w 2656691"/>
              <a:gd name="connsiteY8480" fmla="*/ 371996 h 3149653"/>
              <a:gd name="connsiteX8481" fmla="*/ 661819 w 2656691"/>
              <a:gd name="connsiteY8481" fmla="*/ 377736 h 3149653"/>
              <a:gd name="connsiteX8482" fmla="*/ 648030 w 2656691"/>
              <a:gd name="connsiteY8482" fmla="*/ 371996 h 3149653"/>
              <a:gd name="connsiteX8483" fmla="*/ 622749 w 2656691"/>
              <a:gd name="connsiteY8483" fmla="*/ 374292 h 3149653"/>
              <a:gd name="connsiteX8484" fmla="*/ 614706 w 2656691"/>
              <a:gd name="connsiteY8484" fmla="*/ 371996 h 3149653"/>
              <a:gd name="connsiteX8485" fmla="*/ 603214 w 2656691"/>
              <a:gd name="connsiteY8485" fmla="*/ 371996 h 3149653"/>
              <a:gd name="connsiteX8486" fmla="*/ 603214 w 2656691"/>
              <a:gd name="connsiteY8486" fmla="*/ 376588 h 3149653"/>
              <a:gd name="connsiteX8487" fmla="*/ 595170 w 2656691"/>
              <a:gd name="connsiteY8487" fmla="*/ 377736 h 3149653"/>
              <a:gd name="connsiteX8488" fmla="*/ 573337 w 2656691"/>
              <a:gd name="connsiteY8488" fmla="*/ 376588 h 3149653"/>
              <a:gd name="connsiteX8489" fmla="*/ 571039 w 2656691"/>
              <a:gd name="connsiteY8489" fmla="*/ 368551 h 3149653"/>
              <a:gd name="connsiteX8490" fmla="*/ 561846 w 2656691"/>
              <a:gd name="connsiteY8490" fmla="*/ 375440 h 3149653"/>
              <a:gd name="connsiteX8491" fmla="*/ 550355 w 2656691"/>
              <a:gd name="connsiteY8491" fmla="*/ 377736 h 3149653"/>
              <a:gd name="connsiteX8492" fmla="*/ 554951 w 2656691"/>
              <a:gd name="connsiteY8492" fmla="*/ 373144 h 3149653"/>
              <a:gd name="connsiteX8493" fmla="*/ 551504 w 2656691"/>
              <a:gd name="connsiteY8493" fmla="*/ 367403 h 3149653"/>
              <a:gd name="connsiteX8494" fmla="*/ 540013 w 2656691"/>
              <a:gd name="connsiteY8494" fmla="*/ 370847 h 3149653"/>
              <a:gd name="connsiteX8495" fmla="*/ 544609 w 2656691"/>
              <a:gd name="connsiteY8495" fmla="*/ 368551 h 3149653"/>
              <a:gd name="connsiteX8496" fmla="*/ 531969 w 2656691"/>
              <a:gd name="connsiteY8496" fmla="*/ 371996 h 3149653"/>
              <a:gd name="connsiteX8497" fmla="*/ 528522 w 2656691"/>
              <a:gd name="connsiteY8497" fmla="*/ 367403 h 3149653"/>
              <a:gd name="connsiteX8498" fmla="*/ 521627 w 2656691"/>
              <a:gd name="connsiteY8498" fmla="*/ 374292 h 3149653"/>
              <a:gd name="connsiteX8499" fmla="*/ 504390 w 2656691"/>
              <a:gd name="connsiteY8499" fmla="*/ 375440 h 3149653"/>
              <a:gd name="connsiteX8500" fmla="*/ 506688 w 2656691"/>
              <a:gd name="connsiteY8500" fmla="*/ 381181 h 3149653"/>
              <a:gd name="connsiteX8501" fmla="*/ 500943 w 2656691"/>
              <a:gd name="connsiteY8501" fmla="*/ 375440 h 3149653"/>
              <a:gd name="connsiteX8502" fmla="*/ 497495 w 2656691"/>
              <a:gd name="connsiteY8502" fmla="*/ 380033 h 3149653"/>
              <a:gd name="connsiteX8503" fmla="*/ 498644 w 2656691"/>
              <a:gd name="connsiteY8503" fmla="*/ 375440 h 3149653"/>
              <a:gd name="connsiteX8504" fmla="*/ 474513 w 2656691"/>
              <a:gd name="connsiteY8504" fmla="*/ 378884 h 3149653"/>
              <a:gd name="connsiteX8505" fmla="*/ 474513 w 2656691"/>
              <a:gd name="connsiteY8505" fmla="*/ 377736 h 3149653"/>
              <a:gd name="connsiteX8506" fmla="*/ 456127 w 2656691"/>
              <a:gd name="connsiteY8506" fmla="*/ 381181 h 3149653"/>
              <a:gd name="connsiteX8507" fmla="*/ 452680 w 2656691"/>
              <a:gd name="connsiteY8507" fmla="*/ 381181 h 3149653"/>
              <a:gd name="connsiteX8508" fmla="*/ 452680 w 2656691"/>
              <a:gd name="connsiteY8508" fmla="*/ 376588 h 3149653"/>
              <a:gd name="connsiteX8509" fmla="*/ 448083 w 2656691"/>
              <a:gd name="connsiteY8509" fmla="*/ 381181 h 3149653"/>
              <a:gd name="connsiteX8510" fmla="*/ 452680 w 2656691"/>
              <a:gd name="connsiteY8510" fmla="*/ 382329 h 3149653"/>
              <a:gd name="connsiteX8511" fmla="*/ 443487 w 2656691"/>
              <a:gd name="connsiteY8511" fmla="*/ 381181 h 3149653"/>
              <a:gd name="connsiteX8512" fmla="*/ 436592 w 2656691"/>
              <a:gd name="connsiteY8512" fmla="*/ 380033 h 3149653"/>
              <a:gd name="connsiteX8513" fmla="*/ 438890 w 2656691"/>
              <a:gd name="connsiteY8513" fmla="*/ 376588 h 3149653"/>
              <a:gd name="connsiteX8514" fmla="*/ 429697 w 2656691"/>
              <a:gd name="connsiteY8514" fmla="*/ 377736 h 3149653"/>
              <a:gd name="connsiteX8515" fmla="*/ 421653 w 2656691"/>
              <a:gd name="connsiteY8515" fmla="*/ 382329 h 3149653"/>
              <a:gd name="connsiteX8516" fmla="*/ 420504 w 2656691"/>
              <a:gd name="connsiteY8516" fmla="*/ 377736 h 3149653"/>
              <a:gd name="connsiteX8517" fmla="*/ 417057 w 2656691"/>
              <a:gd name="connsiteY8517" fmla="*/ 380033 h 3149653"/>
              <a:gd name="connsiteX8518" fmla="*/ 417057 w 2656691"/>
              <a:gd name="connsiteY8518" fmla="*/ 383477 h 3149653"/>
              <a:gd name="connsiteX8519" fmla="*/ 409013 w 2656691"/>
              <a:gd name="connsiteY8519" fmla="*/ 383477 h 3149653"/>
              <a:gd name="connsiteX8520" fmla="*/ 409013 w 2656691"/>
              <a:gd name="connsiteY8520" fmla="*/ 386922 h 3149653"/>
              <a:gd name="connsiteX8521" fmla="*/ 399820 w 2656691"/>
              <a:gd name="connsiteY8521" fmla="*/ 384625 h 3149653"/>
              <a:gd name="connsiteX8522" fmla="*/ 400969 w 2656691"/>
              <a:gd name="connsiteY8522" fmla="*/ 377736 h 3149653"/>
              <a:gd name="connsiteX8523" fmla="*/ 392925 w 2656691"/>
              <a:gd name="connsiteY8523" fmla="*/ 382329 h 3149653"/>
              <a:gd name="connsiteX8524" fmla="*/ 388329 w 2656691"/>
              <a:gd name="connsiteY8524" fmla="*/ 386922 h 3149653"/>
              <a:gd name="connsiteX8525" fmla="*/ 388329 w 2656691"/>
              <a:gd name="connsiteY8525" fmla="*/ 378884 h 3149653"/>
              <a:gd name="connsiteX8526" fmla="*/ 384882 w 2656691"/>
              <a:gd name="connsiteY8526" fmla="*/ 383477 h 3149653"/>
              <a:gd name="connsiteX8527" fmla="*/ 367645 w 2656691"/>
              <a:gd name="connsiteY8527" fmla="*/ 381181 h 3149653"/>
              <a:gd name="connsiteX8528" fmla="*/ 368794 w 2656691"/>
              <a:gd name="connsiteY8528" fmla="*/ 384625 h 3149653"/>
              <a:gd name="connsiteX8529" fmla="*/ 365347 w 2656691"/>
              <a:gd name="connsiteY8529" fmla="*/ 385773 h 3149653"/>
              <a:gd name="connsiteX8530" fmla="*/ 360750 w 2656691"/>
              <a:gd name="connsiteY8530" fmla="*/ 382329 h 3149653"/>
              <a:gd name="connsiteX8531" fmla="*/ 359601 w 2656691"/>
              <a:gd name="connsiteY8531" fmla="*/ 375440 h 3149653"/>
              <a:gd name="connsiteX8532" fmla="*/ 368794 w 2656691"/>
              <a:gd name="connsiteY8532" fmla="*/ 371996 h 3149653"/>
              <a:gd name="connsiteX8533" fmla="*/ 379136 w 2656691"/>
              <a:gd name="connsiteY8533" fmla="*/ 376588 h 3149653"/>
              <a:gd name="connsiteX8534" fmla="*/ 382583 w 2656691"/>
              <a:gd name="connsiteY8534" fmla="*/ 371996 h 3149653"/>
              <a:gd name="connsiteX8535" fmla="*/ 381434 w 2656691"/>
              <a:gd name="connsiteY8535" fmla="*/ 376588 h 3149653"/>
              <a:gd name="connsiteX8536" fmla="*/ 386031 w 2656691"/>
              <a:gd name="connsiteY8536" fmla="*/ 376588 h 3149653"/>
              <a:gd name="connsiteX8537" fmla="*/ 386031 w 2656691"/>
              <a:gd name="connsiteY8537" fmla="*/ 367403 h 3149653"/>
              <a:gd name="connsiteX8538" fmla="*/ 389478 w 2656691"/>
              <a:gd name="connsiteY8538" fmla="*/ 376588 h 3149653"/>
              <a:gd name="connsiteX8539" fmla="*/ 394218 w 2656691"/>
              <a:gd name="connsiteY8539" fmla="*/ 374723 h 3149653"/>
              <a:gd name="connsiteX8540" fmla="*/ 399525 w 2656691"/>
              <a:gd name="connsiteY8540" fmla="*/ 372140 h 3149653"/>
              <a:gd name="connsiteX8541" fmla="*/ 399820 w 2656691"/>
              <a:gd name="connsiteY8541" fmla="*/ 373144 h 3149653"/>
              <a:gd name="connsiteX8542" fmla="*/ 409013 w 2656691"/>
              <a:gd name="connsiteY8542" fmla="*/ 366255 h 3149653"/>
              <a:gd name="connsiteX8543" fmla="*/ 420504 w 2656691"/>
              <a:gd name="connsiteY8543" fmla="*/ 366255 h 3149653"/>
              <a:gd name="connsiteX8544" fmla="*/ 420504 w 2656691"/>
              <a:gd name="connsiteY8544" fmla="*/ 363016 h 3149653"/>
              <a:gd name="connsiteX8545" fmla="*/ 423952 w 2656691"/>
              <a:gd name="connsiteY8545" fmla="*/ 365107 h 3149653"/>
              <a:gd name="connsiteX8546" fmla="*/ 426250 w 2656691"/>
              <a:gd name="connsiteY8546" fmla="*/ 360514 h 3149653"/>
              <a:gd name="connsiteX8547" fmla="*/ 430846 w 2656691"/>
              <a:gd name="connsiteY8547" fmla="*/ 366255 h 3149653"/>
              <a:gd name="connsiteX8548" fmla="*/ 451531 w 2656691"/>
              <a:gd name="connsiteY8548" fmla="*/ 354774 h 3149653"/>
              <a:gd name="connsiteX8549" fmla="*/ 453829 w 2656691"/>
              <a:gd name="connsiteY8549" fmla="*/ 359366 h 3149653"/>
              <a:gd name="connsiteX8550" fmla="*/ 467618 w 2656691"/>
              <a:gd name="connsiteY8550" fmla="*/ 355922 h 3149653"/>
              <a:gd name="connsiteX8551" fmla="*/ 467618 w 2656691"/>
              <a:gd name="connsiteY8551" fmla="*/ 361663 h 3149653"/>
              <a:gd name="connsiteX8552" fmla="*/ 472215 w 2656691"/>
              <a:gd name="connsiteY8552" fmla="*/ 357070 h 3149653"/>
              <a:gd name="connsiteX8553" fmla="*/ 468767 w 2656691"/>
              <a:gd name="connsiteY8553" fmla="*/ 353625 h 3149653"/>
              <a:gd name="connsiteX8554" fmla="*/ 475662 w 2656691"/>
              <a:gd name="connsiteY8554" fmla="*/ 353625 h 3149653"/>
              <a:gd name="connsiteX8555" fmla="*/ 476811 w 2656691"/>
              <a:gd name="connsiteY8555" fmla="*/ 360514 h 3149653"/>
              <a:gd name="connsiteX8556" fmla="*/ 491750 w 2656691"/>
              <a:gd name="connsiteY8556" fmla="*/ 354774 h 3149653"/>
              <a:gd name="connsiteX8557" fmla="*/ 495197 w 2656691"/>
              <a:gd name="connsiteY8557" fmla="*/ 357070 h 3149653"/>
              <a:gd name="connsiteX8558" fmla="*/ 498644 w 2656691"/>
              <a:gd name="connsiteY8558" fmla="*/ 353625 h 3149653"/>
              <a:gd name="connsiteX8559" fmla="*/ 496346 w 2656691"/>
              <a:gd name="connsiteY8559" fmla="*/ 351329 h 3149653"/>
              <a:gd name="connsiteX8560" fmla="*/ 510136 w 2656691"/>
              <a:gd name="connsiteY8560" fmla="*/ 354774 h 3149653"/>
              <a:gd name="connsiteX8561" fmla="*/ 508987 w 2656691"/>
              <a:gd name="connsiteY8561" fmla="*/ 351329 h 3149653"/>
              <a:gd name="connsiteX8562" fmla="*/ 505539 w 2656691"/>
              <a:gd name="connsiteY8562" fmla="*/ 349033 h 3149653"/>
              <a:gd name="connsiteX8563" fmla="*/ 519329 w 2656691"/>
              <a:gd name="connsiteY8563" fmla="*/ 346737 h 3149653"/>
              <a:gd name="connsiteX8564" fmla="*/ 526223 w 2656691"/>
              <a:gd name="connsiteY8564" fmla="*/ 346737 h 3149653"/>
              <a:gd name="connsiteX8565" fmla="*/ 533118 w 2656691"/>
              <a:gd name="connsiteY8565" fmla="*/ 343292 h 3149653"/>
              <a:gd name="connsiteX8566" fmla="*/ 533118 w 2656691"/>
              <a:gd name="connsiteY8566" fmla="*/ 346737 h 3149653"/>
              <a:gd name="connsiteX8567" fmla="*/ 550355 w 2656691"/>
              <a:gd name="connsiteY8567" fmla="*/ 346737 h 3149653"/>
              <a:gd name="connsiteX8568" fmla="*/ 560697 w 2656691"/>
              <a:gd name="connsiteY8568" fmla="*/ 345589 h 3149653"/>
              <a:gd name="connsiteX8569" fmla="*/ 568741 w 2656691"/>
              <a:gd name="connsiteY8569" fmla="*/ 342144 h 3149653"/>
              <a:gd name="connsiteX8570" fmla="*/ 580232 w 2656691"/>
              <a:gd name="connsiteY8570" fmla="*/ 346737 h 3149653"/>
              <a:gd name="connsiteX8571" fmla="*/ 589425 w 2656691"/>
              <a:gd name="connsiteY8571" fmla="*/ 343292 h 3149653"/>
              <a:gd name="connsiteX8572" fmla="*/ 603214 w 2656691"/>
              <a:gd name="connsiteY8572" fmla="*/ 339848 h 3149653"/>
              <a:gd name="connsiteX8573" fmla="*/ 604363 w 2656691"/>
              <a:gd name="connsiteY8573" fmla="*/ 345589 h 3149653"/>
              <a:gd name="connsiteX8574" fmla="*/ 611258 w 2656691"/>
              <a:gd name="connsiteY8574" fmla="*/ 345589 h 3149653"/>
              <a:gd name="connsiteX8575" fmla="*/ 614706 w 2656691"/>
              <a:gd name="connsiteY8575" fmla="*/ 340996 h 3149653"/>
              <a:gd name="connsiteX8576" fmla="*/ 612407 w 2656691"/>
              <a:gd name="connsiteY8576" fmla="*/ 346737 h 3149653"/>
              <a:gd name="connsiteX8577" fmla="*/ 620451 w 2656691"/>
              <a:gd name="connsiteY8577" fmla="*/ 340996 h 3149653"/>
              <a:gd name="connsiteX8578" fmla="*/ 623898 w 2656691"/>
              <a:gd name="connsiteY8578" fmla="*/ 346737 h 3149653"/>
              <a:gd name="connsiteX8579" fmla="*/ 633091 w 2656691"/>
              <a:gd name="connsiteY8579" fmla="*/ 337552 h 3149653"/>
              <a:gd name="connsiteX8580" fmla="*/ 631942 w 2656691"/>
              <a:gd name="connsiteY8580" fmla="*/ 334107 h 3149653"/>
              <a:gd name="connsiteX8581" fmla="*/ 634241 w 2656691"/>
              <a:gd name="connsiteY8581" fmla="*/ 335256 h 3149653"/>
              <a:gd name="connsiteX8582" fmla="*/ 631942 w 2656691"/>
              <a:gd name="connsiteY8582" fmla="*/ 330663 h 3149653"/>
              <a:gd name="connsiteX8583" fmla="*/ 644583 w 2656691"/>
              <a:gd name="connsiteY8583" fmla="*/ 332959 h 3149653"/>
              <a:gd name="connsiteX8584" fmla="*/ 642284 w 2656691"/>
              <a:gd name="connsiteY8584" fmla="*/ 337552 h 3149653"/>
              <a:gd name="connsiteX8585" fmla="*/ 635390 w 2656691"/>
              <a:gd name="connsiteY8585" fmla="*/ 340996 h 3149653"/>
              <a:gd name="connsiteX8586" fmla="*/ 643433 w 2656691"/>
              <a:gd name="connsiteY8586" fmla="*/ 343292 h 3149653"/>
              <a:gd name="connsiteX8587" fmla="*/ 649179 w 2656691"/>
              <a:gd name="connsiteY8587" fmla="*/ 339848 h 3149653"/>
              <a:gd name="connsiteX8588" fmla="*/ 645732 w 2656691"/>
              <a:gd name="connsiteY8588" fmla="*/ 338700 h 3149653"/>
              <a:gd name="connsiteX8589" fmla="*/ 644583 w 2656691"/>
              <a:gd name="connsiteY8589" fmla="*/ 332959 h 3149653"/>
              <a:gd name="connsiteX8590" fmla="*/ 651477 w 2656691"/>
              <a:gd name="connsiteY8590" fmla="*/ 331811 h 3149653"/>
              <a:gd name="connsiteX8591" fmla="*/ 649179 w 2656691"/>
              <a:gd name="connsiteY8591" fmla="*/ 336404 h 3149653"/>
              <a:gd name="connsiteX8592" fmla="*/ 652626 w 2656691"/>
              <a:gd name="connsiteY8592" fmla="*/ 336404 h 3149653"/>
              <a:gd name="connsiteX8593" fmla="*/ 653776 w 2656691"/>
              <a:gd name="connsiteY8593" fmla="*/ 329515 h 3149653"/>
              <a:gd name="connsiteX8594" fmla="*/ 675609 w 2656691"/>
              <a:gd name="connsiteY8594" fmla="*/ 337552 h 3149653"/>
              <a:gd name="connsiteX8595" fmla="*/ 679056 w 2656691"/>
              <a:gd name="connsiteY8595" fmla="*/ 334107 h 3149653"/>
              <a:gd name="connsiteX8596" fmla="*/ 674460 w 2656691"/>
              <a:gd name="connsiteY8596" fmla="*/ 330663 h 3149653"/>
              <a:gd name="connsiteX8597" fmla="*/ 687100 w 2656691"/>
              <a:gd name="connsiteY8597" fmla="*/ 337552 h 3149653"/>
              <a:gd name="connsiteX8598" fmla="*/ 690547 w 2656691"/>
              <a:gd name="connsiteY8598" fmla="*/ 337552 h 3149653"/>
              <a:gd name="connsiteX8599" fmla="*/ 690547 w 2656691"/>
              <a:gd name="connsiteY8599" fmla="*/ 334107 h 3149653"/>
              <a:gd name="connsiteX8600" fmla="*/ 687100 w 2656691"/>
              <a:gd name="connsiteY8600" fmla="*/ 331811 h 3149653"/>
              <a:gd name="connsiteX8601" fmla="*/ 688249 w 2656691"/>
              <a:gd name="connsiteY8601" fmla="*/ 329515 h 3149653"/>
              <a:gd name="connsiteX8602" fmla="*/ 682504 w 2656691"/>
              <a:gd name="connsiteY8602" fmla="*/ 328366 h 3149653"/>
              <a:gd name="connsiteX8603" fmla="*/ 680205 w 2656691"/>
              <a:gd name="connsiteY8603" fmla="*/ 324922 h 3149653"/>
              <a:gd name="connsiteX8604" fmla="*/ 674460 w 2656691"/>
              <a:gd name="connsiteY8604" fmla="*/ 324922 h 3149653"/>
              <a:gd name="connsiteX8605" fmla="*/ 677907 w 2656691"/>
              <a:gd name="connsiteY8605" fmla="*/ 327218 h 3149653"/>
              <a:gd name="connsiteX8606" fmla="*/ 674460 w 2656691"/>
              <a:gd name="connsiteY8606" fmla="*/ 329515 h 3149653"/>
              <a:gd name="connsiteX8607" fmla="*/ 669863 w 2656691"/>
              <a:gd name="connsiteY8607" fmla="*/ 329515 h 3149653"/>
              <a:gd name="connsiteX8608" fmla="*/ 666416 w 2656691"/>
              <a:gd name="connsiteY8608" fmla="*/ 324922 h 3149653"/>
              <a:gd name="connsiteX8609" fmla="*/ 673311 w 2656691"/>
              <a:gd name="connsiteY8609" fmla="*/ 326070 h 3149653"/>
              <a:gd name="connsiteX8610" fmla="*/ 669863 w 2656691"/>
              <a:gd name="connsiteY8610" fmla="*/ 320330 h 3149653"/>
              <a:gd name="connsiteX8611" fmla="*/ 659521 w 2656691"/>
              <a:gd name="connsiteY8611" fmla="*/ 320330 h 3149653"/>
              <a:gd name="connsiteX8612" fmla="*/ 662969 w 2656691"/>
              <a:gd name="connsiteY8612" fmla="*/ 319181 h 3149653"/>
              <a:gd name="connsiteX8613" fmla="*/ 653776 w 2656691"/>
              <a:gd name="connsiteY8613" fmla="*/ 316885 h 3149653"/>
              <a:gd name="connsiteX8614" fmla="*/ 644583 w 2656691"/>
              <a:gd name="connsiteY8614" fmla="*/ 319181 h 3149653"/>
              <a:gd name="connsiteX8615" fmla="*/ 645732 w 2656691"/>
              <a:gd name="connsiteY8615" fmla="*/ 320330 h 3149653"/>
              <a:gd name="connsiteX8616" fmla="*/ 638837 w 2656691"/>
              <a:gd name="connsiteY8616" fmla="*/ 321478 h 3149653"/>
              <a:gd name="connsiteX8617" fmla="*/ 634241 w 2656691"/>
              <a:gd name="connsiteY8617" fmla="*/ 319181 h 3149653"/>
              <a:gd name="connsiteX8618" fmla="*/ 623898 w 2656691"/>
              <a:gd name="connsiteY8618" fmla="*/ 318033 h 3149653"/>
              <a:gd name="connsiteX8619" fmla="*/ 610109 w 2656691"/>
              <a:gd name="connsiteY8619" fmla="*/ 319181 h 3149653"/>
              <a:gd name="connsiteX8620" fmla="*/ 615855 w 2656691"/>
              <a:gd name="connsiteY8620" fmla="*/ 318033 h 3149653"/>
              <a:gd name="connsiteX8621" fmla="*/ 605513 w 2656691"/>
              <a:gd name="connsiteY8621" fmla="*/ 316885 h 3149653"/>
              <a:gd name="connsiteX8622" fmla="*/ 594021 w 2656691"/>
              <a:gd name="connsiteY8622" fmla="*/ 315737 h 3149653"/>
              <a:gd name="connsiteX8623" fmla="*/ 579083 w 2656691"/>
              <a:gd name="connsiteY8623" fmla="*/ 319181 h 3149653"/>
              <a:gd name="connsiteX8624" fmla="*/ 567592 w 2656691"/>
              <a:gd name="connsiteY8624" fmla="*/ 322626 h 3149653"/>
              <a:gd name="connsiteX8625" fmla="*/ 562995 w 2656691"/>
              <a:gd name="connsiteY8625" fmla="*/ 320330 h 3149653"/>
              <a:gd name="connsiteX8626" fmla="*/ 553802 w 2656691"/>
              <a:gd name="connsiteY8626" fmla="*/ 318033 h 3149653"/>
              <a:gd name="connsiteX8627" fmla="*/ 544609 w 2656691"/>
              <a:gd name="connsiteY8627" fmla="*/ 322626 h 3149653"/>
              <a:gd name="connsiteX8628" fmla="*/ 534267 w 2656691"/>
              <a:gd name="connsiteY8628" fmla="*/ 322626 h 3149653"/>
              <a:gd name="connsiteX8629" fmla="*/ 535416 w 2656691"/>
              <a:gd name="connsiteY8629" fmla="*/ 315737 h 3149653"/>
              <a:gd name="connsiteX8630" fmla="*/ 533118 w 2656691"/>
              <a:gd name="connsiteY8630" fmla="*/ 321478 h 3149653"/>
              <a:gd name="connsiteX8631" fmla="*/ 521627 w 2656691"/>
              <a:gd name="connsiteY8631" fmla="*/ 322626 h 3149653"/>
              <a:gd name="connsiteX8632" fmla="*/ 510136 w 2656691"/>
              <a:gd name="connsiteY8632" fmla="*/ 326070 h 3149653"/>
              <a:gd name="connsiteX8633" fmla="*/ 505539 w 2656691"/>
              <a:gd name="connsiteY8633" fmla="*/ 327218 h 3149653"/>
              <a:gd name="connsiteX8634" fmla="*/ 504390 w 2656691"/>
              <a:gd name="connsiteY8634" fmla="*/ 323774 h 3149653"/>
              <a:gd name="connsiteX8635" fmla="*/ 495197 w 2656691"/>
              <a:gd name="connsiteY8635" fmla="*/ 328366 h 3149653"/>
              <a:gd name="connsiteX8636" fmla="*/ 486004 w 2656691"/>
              <a:gd name="connsiteY8636" fmla="*/ 328366 h 3149653"/>
              <a:gd name="connsiteX8637" fmla="*/ 472215 w 2656691"/>
              <a:gd name="connsiteY8637" fmla="*/ 326070 h 3149653"/>
              <a:gd name="connsiteX8638" fmla="*/ 454978 w 2656691"/>
              <a:gd name="connsiteY8638" fmla="*/ 324922 h 3149653"/>
              <a:gd name="connsiteX8639" fmla="*/ 442338 w 2656691"/>
              <a:gd name="connsiteY8639" fmla="*/ 328366 h 3149653"/>
              <a:gd name="connsiteX8640" fmla="*/ 428548 w 2656691"/>
              <a:gd name="connsiteY8640" fmla="*/ 332959 h 3149653"/>
              <a:gd name="connsiteX8641" fmla="*/ 422803 w 2656691"/>
              <a:gd name="connsiteY8641" fmla="*/ 331811 h 3149653"/>
              <a:gd name="connsiteX8642" fmla="*/ 442338 w 2656691"/>
              <a:gd name="connsiteY8642" fmla="*/ 323774 h 3149653"/>
              <a:gd name="connsiteX8643" fmla="*/ 441188 w 2656691"/>
              <a:gd name="connsiteY8643" fmla="*/ 318033 h 3149653"/>
              <a:gd name="connsiteX8644" fmla="*/ 435443 w 2656691"/>
              <a:gd name="connsiteY8644" fmla="*/ 321478 h 3149653"/>
              <a:gd name="connsiteX8645" fmla="*/ 433145 w 2656691"/>
              <a:gd name="connsiteY8645" fmla="*/ 313441 h 3149653"/>
              <a:gd name="connsiteX8646" fmla="*/ 428548 w 2656691"/>
              <a:gd name="connsiteY8646" fmla="*/ 321478 h 3149653"/>
              <a:gd name="connsiteX8647" fmla="*/ 420504 w 2656691"/>
              <a:gd name="connsiteY8647" fmla="*/ 322626 h 3149653"/>
              <a:gd name="connsiteX8648" fmla="*/ 420504 w 2656691"/>
              <a:gd name="connsiteY8648" fmla="*/ 330663 h 3149653"/>
              <a:gd name="connsiteX8649" fmla="*/ 410162 w 2656691"/>
              <a:gd name="connsiteY8649" fmla="*/ 334107 h 3149653"/>
              <a:gd name="connsiteX8650" fmla="*/ 407864 w 2656691"/>
              <a:gd name="connsiteY8650" fmla="*/ 329515 h 3149653"/>
              <a:gd name="connsiteX8651" fmla="*/ 392925 w 2656691"/>
              <a:gd name="connsiteY8651" fmla="*/ 330663 h 3149653"/>
              <a:gd name="connsiteX8652" fmla="*/ 403267 w 2656691"/>
              <a:gd name="connsiteY8652" fmla="*/ 327218 h 3149653"/>
              <a:gd name="connsiteX8653" fmla="*/ 397522 w 2656691"/>
              <a:gd name="connsiteY8653" fmla="*/ 320330 h 3149653"/>
              <a:gd name="connsiteX8654" fmla="*/ 394075 w 2656691"/>
              <a:gd name="connsiteY8654" fmla="*/ 326070 h 3149653"/>
              <a:gd name="connsiteX8655" fmla="*/ 374539 w 2656691"/>
              <a:gd name="connsiteY8655" fmla="*/ 326070 h 3149653"/>
              <a:gd name="connsiteX8656" fmla="*/ 372241 w 2656691"/>
              <a:gd name="connsiteY8656" fmla="*/ 321478 h 3149653"/>
              <a:gd name="connsiteX8657" fmla="*/ 369943 w 2656691"/>
              <a:gd name="connsiteY8657" fmla="*/ 322626 h 3149653"/>
              <a:gd name="connsiteX8658" fmla="*/ 373390 w 2656691"/>
              <a:gd name="connsiteY8658" fmla="*/ 331811 h 3149653"/>
              <a:gd name="connsiteX8659" fmla="*/ 367645 w 2656691"/>
              <a:gd name="connsiteY8659" fmla="*/ 331811 h 3149653"/>
              <a:gd name="connsiteX8660" fmla="*/ 372241 w 2656691"/>
              <a:gd name="connsiteY8660" fmla="*/ 336404 h 3149653"/>
              <a:gd name="connsiteX8661" fmla="*/ 364197 w 2656691"/>
              <a:gd name="connsiteY8661" fmla="*/ 335256 h 3149653"/>
              <a:gd name="connsiteX8662" fmla="*/ 366496 w 2656691"/>
              <a:gd name="connsiteY8662" fmla="*/ 328366 h 3149653"/>
              <a:gd name="connsiteX8663" fmla="*/ 358452 w 2656691"/>
              <a:gd name="connsiteY8663" fmla="*/ 329515 h 3149653"/>
              <a:gd name="connsiteX8664" fmla="*/ 356154 w 2656691"/>
              <a:gd name="connsiteY8664" fmla="*/ 322626 h 3149653"/>
              <a:gd name="connsiteX8665" fmla="*/ 359601 w 2656691"/>
              <a:gd name="connsiteY8665" fmla="*/ 314589 h 3149653"/>
              <a:gd name="connsiteX8666" fmla="*/ 355004 w 2656691"/>
              <a:gd name="connsiteY8666" fmla="*/ 320330 h 3149653"/>
              <a:gd name="connsiteX8667" fmla="*/ 351557 w 2656691"/>
              <a:gd name="connsiteY8667" fmla="*/ 313441 h 3149653"/>
              <a:gd name="connsiteX8668" fmla="*/ 350408 w 2656691"/>
              <a:gd name="connsiteY8668" fmla="*/ 320330 h 3149653"/>
              <a:gd name="connsiteX8669" fmla="*/ 353855 w 2656691"/>
              <a:gd name="connsiteY8669" fmla="*/ 322626 h 3149653"/>
              <a:gd name="connsiteX8670" fmla="*/ 356154 w 2656691"/>
              <a:gd name="connsiteY8670" fmla="*/ 321478 h 3149653"/>
              <a:gd name="connsiteX8671" fmla="*/ 355004 w 2656691"/>
              <a:gd name="connsiteY8671" fmla="*/ 326070 h 3149653"/>
              <a:gd name="connsiteX8672" fmla="*/ 348110 w 2656691"/>
              <a:gd name="connsiteY8672" fmla="*/ 321478 h 3149653"/>
              <a:gd name="connsiteX8673" fmla="*/ 345812 w 2656691"/>
              <a:gd name="connsiteY8673" fmla="*/ 324922 h 3149653"/>
              <a:gd name="connsiteX8674" fmla="*/ 349259 w 2656691"/>
              <a:gd name="connsiteY8674" fmla="*/ 327218 h 3149653"/>
              <a:gd name="connsiteX8675" fmla="*/ 334320 w 2656691"/>
              <a:gd name="connsiteY8675" fmla="*/ 328366 h 3149653"/>
              <a:gd name="connsiteX8676" fmla="*/ 345812 w 2656691"/>
              <a:gd name="connsiteY8676" fmla="*/ 318033 h 3149653"/>
              <a:gd name="connsiteX8677" fmla="*/ 344662 w 2656691"/>
              <a:gd name="connsiteY8677" fmla="*/ 315737 h 3149653"/>
              <a:gd name="connsiteX8678" fmla="*/ 328575 w 2656691"/>
              <a:gd name="connsiteY8678" fmla="*/ 324922 h 3149653"/>
              <a:gd name="connsiteX8679" fmla="*/ 326277 w 2656691"/>
              <a:gd name="connsiteY8679" fmla="*/ 321478 h 3149653"/>
              <a:gd name="connsiteX8680" fmla="*/ 325127 w 2656691"/>
              <a:gd name="connsiteY8680" fmla="*/ 322626 h 3149653"/>
              <a:gd name="connsiteX8681" fmla="*/ 325127 w 2656691"/>
              <a:gd name="connsiteY8681" fmla="*/ 326070 h 3149653"/>
              <a:gd name="connsiteX8682" fmla="*/ 317084 w 2656691"/>
              <a:gd name="connsiteY8682" fmla="*/ 326070 h 3149653"/>
              <a:gd name="connsiteX8683" fmla="*/ 304443 w 2656691"/>
              <a:gd name="connsiteY8683" fmla="*/ 334107 h 3149653"/>
              <a:gd name="connsiteX8684" fmla="*/ 313636 w 2656691"/>
              <a:gd name="connsiteY8684" fmla="*/ 322626 h 3149653"/>
              <a:gd name="connsiteX8685" fmla="*/ 298698 w 2656691"/>
              <a:gd name="connsiteY8685" fmla="*/ 328366 h 3149653"/>
              <a:gd name="connsiteX8686" fmla="*/ 302145 w 2656691"/>
              <a:gd name="connsiteY8686" fmla="*/ 336404 h 3149653"/>
              <a:gd name="connsiteX8687" fmla="*/ 297549 w 2656691"/>
              <a:gd name="connsiteY8687" fmla="*/ 337552 h 3149653"/>
              <a:gd name="connsiteX8688" fmla="*/ 296399 w 2656691"/>
              <a:gd name="connsiteY8688" fmla="*/ 327218 h 3149653"/>
              <a:gd name="connsiteX8689" fmla="*/ 289505 w 2656691"/>
              <a:gd name="connsiteY8689" fmla="*/ 328366 h 3149653"/>
              <a:gd name="connsiteX8690" fmla="*/ 269970 w 2656691"/>
              <a:gd name="connsiteY8690" fmla="*/ 338700 h 3149653"/>
              <a:gd name="connsiteX8691" fmla="*/ 274566 w 2656691"/>
              <a:gd name="connsiteY8691" fmla="*/ 327218 h 3149653"/>
              <a:gd name="connsiteX8692" fmla="*/ 258479 w 2656691"/>
              <a:gd name="connsiteY8692" fmla="*/ 329515 h 3149653"/>
              <a:gd name="connsiteX8693" fmla="*/ 246987 w 2656691"/>
              <a:gd name="connsiteY8693" fmla="*/ 335256 h 3149653"/>
              <a:gd name="connsiteX8694" fmla="*/ 245838 w 2656691"/>
              <a:gd name="connsiteY8694" fmla="*/ 343292 h 3149653"/>
              <a:gd name="connsiteX8695" fmla="*/ 242391 w 2656691"/>
              <a:gd name="connsiteY8695" fmla="*/ 342144 h 3149653"/>
              <a:gd name="connsiteX8696" fmla="*/ 243540 w 2656691"/>
              <a:gd name="connsiteY8696" fmla="*/ 346737 h 3149653"/>
              <a:gd name="connsiteX8697" fmla="*/ 243540 w 2656691"/>
              <a:gd name="connsiteY8697" fmla="*/ 337552 h 3149653"/>
              <a:gd name="connsiteX8698" fmla="*/ 240093 w 2656691"/>
              <a:gd name="connsiteY8698" fmla="*/ 334107 h 3149653"/>
              <a:gd name="connsiteX8699" fmla="*/ 235496 w 2656691"/>
              <a:gd name="connsiteY8699" fmla="*/ 336404 h 3149653"/>
              <a:gd name="connsiteX8700" fmla="*/ 242391 w 2656691"/>
              <a:gd name="connsiteY8700" fmla="*/ 329515 h 3149653"/>
              <a:gd name="connsiteX8701" fmla="*/ 241242 w 2656691"/>
              <a:gd name="connsiteY8701" fmla="*/ 327218 h 3149653"/>
              <a:gd name="connsiteX8702" fmla="*/ 234347 w 2656691"/>
              <a:gd name="connsiteY8702" fmla="*/ 328366 h 3149653"/>
              <a:gd name="connsiteX8703" fmla="*/ 249286 w 2656691"/>
              <a:gd name="connsiteY8703" fmla="*/ 321478 h 3149653"/>
              <a:gd name="connsiteX8704" fmla="*/ 245838 w 2656691"/>
              <a:gd name="connsiteY8704" fmla="*/ 316885 h 3149653"/>
              <a:gd name="connsiteX8705" fmla="*/ 252733 w 2656691"/>
              <a:gd name="connsiteY8705" fmla="*/ 318033 h 3149653"/>
              <a:gd name="connsiteX8706" fmla="*/ 252733 w 2656691"/>
              <a:gd name="connsiteY8706" fmla="*/ 322626 h 3149653"/>
              <a:gd name="connsiteX8707" fmla="*/ 258479 w 2656691"/>
              <a:gd name="connsiteY8707" fmla="*/ 313441 h 3149653"/>
              <a:gd name="connsiteX8708" fmla="*/ 264224 w 2656691"/>
              <a:gd name="connsiteY8708" fmla="*/ 315737 h 3149653"/>
              <a:gd name="connsiteX8709" fmla="*/ 258479 w 2656691"/>
              <a:gd name="connsiteY8709" fmla="*/ 320330 h 3149653"/>
              <a:gd name="connsiteX8710" fmla="*/ 269970 w 2656691"/>
              <a:gd name="connsiteY8710" fmla="*/ 324922 h 3149653"/>
              <a:gd name="connsiteX8711" fmla="*/ 272268 w 2656691"/>
              <a:gd name="connsiteY8711" fmla="*/ 321478 h 3149653"/>
              <a:gd name="connsiteX8712" fmla="*/ 267671 w 2656691"/>
              <a:gd name="connsiteY8712" fmla="*/ 319181 h 3149653"/>
              <a:gd name="connsiteX8713" fmla="*/ 267671 w 2656691"/>
              <a:gd name="connsiteY8713" fmla="*/ 315737 h 3149653"/>
              <a:gd name="connsiteX8714" fmla="*/ 273417 w 2656691"/>
              <a:gd name="connsiteY8714" fmla="*/ 308848 h 3149653"/>
              <a:gd name="connsiteX8715" fmla="*/ 267671 w 2656691"/>
              <a:gd name="connsiteY8715" fmla="*/ 306552 h 3149653"/>
              <a:gd name="connsiteX8716" fmla="*/ 282610 w 2656691"/>
              <a:gd name="connsiteY8716" fmla="*/ 305404 h 3149653"/>
              <a:gd name="connsiteX8717" fmla="*/ 278014 w 2656691"/>
              <a:gd name="connsiteY8717" fmla="*/ 309996 h 3149653"/>
              <a:gd name="connsiteX8718" fmla="*/ 295250 w 2656691"/>
              <a:gd name="connsiteY8718" fmla="*/ 307700 h 3149653"/>
              <a:gd name="connsiteX8719" fmla="*/ 292952 w 2656691"/>
              <a:gd name="connsiteY8719" fmla="*/ 304256 h 3149653"/>
              <a:gd name="connsiteX8720" fmla="*/ 298698 w 2656691"/>
              <a:gd name="connsiteY8720" fmla="*/ 298515 h 3149653"/>
              <a:gd name="connsiteX8721" fmla="*/ 309040 w 2656691"/>
              <a:gd name="connsiteY8721" fmla="*/ 298515 h 3149653"/>
              <a:gd name="connsiteX8722" fmla="*/ 319382 w 2656691"/>
              <a:gd name="connsiteY8722" fmla="*/ 292774 h 3149653"/>
              <a:gd name="connsiteX8723" fmla="*/ 317084 w 2656691"/>
              <a:gd name="connsiteY8723" fmla="*/ 298515 h 3149653"/>
              <a:gd name="connsiteX8724" fmla="*/ 326277 w 2656691"/>
              <a:gd name="connsiteY8724" fmla="*/ 293922 h 3149653"/>
              <a:gd name="connsiteX8725" fmla="*/ 327426 w 2656691"/>
              <a:gd name="connsiteY8725" fmla="*/ 298515 h 3149653"/>
              <a:gd name="connsiteX8726" fmla="*/ 328575 w 2656691"/>
              <a:gd name="connsiteY8726" fmla="*/ 295071 h 3149653"/>
              <a:gd name="connsiteX8727" fmla="*/ 342364 w 2656691"/>
              <a:gd name="connsiteY8727" fmla="*/ 285886 h 3149653"/>
              <a:gd name="connsiteX8728" fmla="*/ 352706 w 2656691"/>
              <a:gd name="connsiteY8728" fmla="*/ 278997 h 3149653"/>
              <a:gd name="connsiteX8729" fmla="*/ 348110 w 2656691"/>
              <a:gd name="connsiteY8729" fmla="*/ 280145 h 3149653"/>
              <a:gd name="connsiteX8730" fmla="*/ 348110 w 2656691"/>
              <a:gd name="connsiteY8730" fmla="*/ 275553 h 3149653"/>
              <a:gd name="connsiteX8731" fmla="*/ 356154 w 2656691"/>
              <a:gd name="connsiteY8731" fmla="*/ 278997 h 3149653"/>
              <a:gd name="connsiteX8732" fmla="*/ 351557 w 2656691"/>
              <a:gd name="connsiteY8732" fmla="*/ 287034 h 3149653"/>
              <a:gd name="connsiteX8733" fmla="*/ 368794 w 2656691"/>
              <a:gd name="connsiteY8733" fmla="*/ 280145 h 3149653"/>
              <a:gd name="connsiteX8734" fmla="*/ 374539 w 2656691"/>
              <a:gd name="connsiteY8734" fmla="*/ 283589 h 3149653"/>
              <a:gd name="connsiteX8735" fmla="*/ 383732 w 2656691"/>
              <a:gd name="connsiteY8735" fmla="*/ 280145 h 3149653"/>
              <a:gd name="connsiteX8736" fmla="*/ 387180 w 2656691"/>
              <a:gd name="connsiteY8736" fmla="*/ 273256 h 3149653"/>
              <a:gd name="connsiteX8737" fmla="*/ 390627 w 2656691"/>
              <a:gd name="connsiteY8737" fmla="*/ 280145 h 3149653"/>
              <a:gd name="connsiteX8738" fmla="*/ 399820 w 2656691"/>
              <a:gd name="connsiteY8738" fmla="*/ 276701 h 3149653"/>
              <a:gd name="connsiteX8739" fmla="*/ 398671 w 2656691"/>
              <a:gd name="connsiteY8739" fmla="*/ 272108 h 3149653"/>
              <a:gd name="connsiteX8740" fmla="*/ 405566 w 2656691"/>
              <a:gd name="connsiteY8740" fmla="*/ 275553 h 3149653"/>
              <a:gd name="connsiteX8741" fmla="*/ 423952 w 2656691"/>
              <a:gd name="connsiteY8741" fmla="*/ 268664 h 3149653"/>
              <a:gd name="connsiteX8742" fmla="*/ 426250 w 2656691"/>
              <a:gd name="connsiteY8742" fmla="*/ 264071 h 3149653"/>
              <a:gd name="connsiteX8743" fmla="*/ 426250 w 2656691"/>
              <a:gd name="connsiteY8743" fmla="*/ 270960 h 3149653"/>
              <a:gd name="connsiteX8744" fmla="*/ 441188 w 2656691"/>
              <a:gd name="connsiteY8744" fmla="*/ 262923 h 3149653"/>
              <a:gd name="connsiteX8745" fmla="*/ 435443 w 2656691"/>
              <a:gd name="connsiteY8745" fmla="*/ 261775 h 3149653"/>
              <a:gd name="connsiteX8746" fmla="*/ 448083 w 2656691"/>
              <a:gd name="connsiteY8746" fmla="*/ 260627 h 3149653"/>
              <a:gd name="connsiteX8747" fmla="*/ 443487 w 2656691"/>
              <a:gd name="connsiteY8747" fmla="*/ 262923 h 3149653"/>
              <a:gd name="connsiteX8748" fmla="*/ 453829 w 2656691"/>
              <a:gd name="connsiteY8748" fmla="*/ 259478 h 3149653"/>
              <a:gd name="connsiteX8749" fmla="*/ 450381 w 2656691"/>
              <a:gd name="connsiteY8749" fmla="*/ 256034 h 3149653"/>
              <a:gd name="connsiteX8750" fmla="*/ 454978 w 2656691"/>
              <a:gd name="connsiteY8750" fmla="*/ 258330 h 3149653"/>
              <a:gd name="connsiteX8751" fmla="*/ 460723 w 2656691"/>
              <a:gd name="connsiteY8751" fmla="*/ 253738 h 3149653"/>
              <a:gd name="connsiteX8752" fmla="*/ 453829 w 2656691"/>
              <a:gd name="connsiteY8752" fmla="*/ 249146 h 3149653"/>
              <a:gd name="connsiteX8753" fmla="*/ 450381 w 2656691"/>
              <a:gd name="connsiteY8753" fmla="*/ 253738 h 3149653"/>
              <a:gd name="connsiteX8754" fmla="*/ 425101 w 2656691"/>
              <a:gd name="connsiteY8754" fmla="*/ 252590 h 3149653"/>
              <a:gd name="connsiteX8755" fmla="*/ 411311 w 2656691"/>
              <a:gd name="connsiteY8755" fmla="*/ 257182 h 3149653"/>
              <a:gd name="connsiteX8756" fmla="*/ 387180 w 2656691"/>
              <a:gd name="connsiteY8756" fmla="*/ 260627 h 3149653"/>
              <a:gd name="connsiteX8757" fmla="*/ 384882 w 2656691"/>
              <a:gd name="connsiteY8757" fmla="*/ 254886 h 3149653"/>
              <a:gd name="connsiteX8758" fmla="*/ 379136 w 2656691"/>
              <a:gd name="connsiteY8758" fmla="*/ 256034 h 3149653"/>
              <a:gd name="connsiteX8759" fmla="*/ 374539 w 2656691"/>
              <a:gd name="connsiteY8759" fmla="*/ 247997 h 3149653"/>
              <a:gd name="connsiteX8760" fmla="*/ 371092 w 2656691"/>
              <a:gd name="connsiteY8760" fmla="*/ 256034 h 3149653"/>
              <a:gd name="connsiteX8761" fmla="*/ 363048 w 2656691"/>
              <a:gd name="connsiteY8761" fmla="*/ 252590 h 3149653"/>
              <a:gd name="connsiteX8762" fmla="*/ 359601 w 2656691"/>
              <a:gd name="connsiteY8762" fmla="*/ 257182 h 3149653"/>
              <a:gd name="connsiteX8763" fmla="*/ 360750 w 2656691"/>
              <a:gd name="connsiteY8763" fmla="*/ 249146 h 3149653"/>
              <a:gd name="connsiteX8764" fmla="*/ 352706 w 2656691"/>
              <a:gd name="connsiteY8764" fmla="*/ 249146 h 3149653"/>
              <a:gd name="connsiteX8765" fmla="*/ 348110 w 2656691"/>
              <a:gd name="connsiteY8765" fmla="*/ 252590 h 3149653"/>
              <a:gd name="connsiteX8766" fmla="*/ 348110 w 2656691"/>
              <a:gd name="connsiteY8766" fmla="*/ 260627 h 3149653"/>
              <a:gd name="connsiteX8767" fmla="*/ 345812 w 2656691"/>
              <a:gd name="connsiteY8767" fmla="*/ 254886 h 3149653"/>
              <a:gd name="connsiteX8768" fmla="*/ 333171 w 2656691"/>
              <a:gd name="connsiteY8768" fmla="*/ 258330 h 3149653"/>
              <a:gd name="connsiteX8769" fmla="*/ 334320 w 2656691"/>
              <a:gd name="connsiteY8769" fmla="*/ 249146 h 3149653"/>
              <a:gd name="connsiteX8770" fmla="*/ 337768 w 2656691"/>
              <a:gd name="connsiteY8770" fmla="*/ 244553 h 3149653"/>
              <a:gd name="connsiteX8771" fmla="*/ 346961 w 2656691"/>
              <a:gd name="connsiteY8771" fmla="*/ 243405 h 3149653"/>
              <a:gd name="connsiteX8772" fmla="*/ 344662 w 2656691"/>
              <a:gd name="connsiteY8772" fmla="*/ 249146 h 3149653"/>
              <a:gd name="connsiteX8773" fmla="*/ 351557 w 2656691"/>
              <a:gd name="connsiteY8773" fmla="*/ 243405 h 3149653"/>
              <a:gd name="connsiteX8774" fmla="*/ 368794 w 2656691"/>
              <a:gd name="connsiteY8774" fmla="*/ 246849 h 3149653"/>
              <a:gd name="connsiteX8775" fmla="*/ 369943 w 2656691"/>
              <a:gd name="connsiteY8775" fmla="*/ 242256 h 3149653"/>
              <a:gd name="connsiteX8776" fmla="*/ 372241 w 2656691"/>
              <a:gd name="connsiteY8776" fmla="*/ 241108 h 3149653"/>
              <a:gd name="connsiteX8777" fmla="*/ 373390 w 2656691"/>
              <a:gd name="connsiteY8777" fmla="*/ 246849 h 3149653"/>
              <a:gd name="connsiteX8778" fmla="*/ 377987 w 2656691"/>
              <a:gd name="connsiteY8778" fmla="*/ 241108 h 3149653"/>
              <a:gd name="connsiteX8779" fmla="*/ 382583 w 2656691"/>
              <a:gd name="connsiteY8779" fmla="*/ 245701 h 3149653"/>
              <a:gd name="connsiteX8780" fmla="*/ 394075 w 2656691"/>
              <a:gd name="connsiteY8780" fmla="*/ 244553 h 3149653"/>
              <a:gd name="connsiteX8781" fmla="*/ 395224 w 2656691"/>
              <a:gd name="connsiteY8781" fmla="*/ 238812 h 3149653"/>
              <a:gd name="connsiteX8782" fmla="*/ 397522 w 2656691"/>
              <a:gd name="connsiteY8782" fmla="*/ 236516 h 3149653"/>
              <a:gd name="connsiteX8783" fmla="*/ 404417 w 2656691"/>
              <a:gd name="connsiteY8783" fmla="*/ 237664 h 3149653"/>
              <a:gd name="connsiteX8784" fmla="*/ 415908 w 2656691"/>
              <a:gd name="connsiteY8784" fmla="*/ 234220 h 3149653"/>
              <a:gd name="connsiteX8785" fmla="*/ 427399 w 2656691"/>
              <a:gd name="connsiteY8785" fmla="*/ 235368 h 3149653"/>
              <a:gd name="connsiteX8786" fmla="*/ 429697 w 2656691"/>
              <a:gd name="connsiteY8786" fmla="*/ 223886 h 3149653"/>
              <a:gd name="connsiteX8787" fmla="*/ 426250 w 2656691"/>
              <a:gd name="connsiteY8787" fmla="*/ 229627 h 3149653"/>
              <a:gd name="connsiteX8788" fmla="*/ 423952 w 2656691"/>
              <a:gd name="connsiteY8788" fmla="*/ 225035 h 3149653"/>
              <a:gd name="connsiteX8789" fmla="*/ 414759 w 2656691"/>
              <a:gd name="connsiteY8789" fmla="*/ 226183 h 3149653"/>
              <a:gd name="connsiteX8790" fmla="*/ 406715 w 2656691"/>
              <a:gd name="connsiteY8790" fmla="*/ 227331 h 3149653"/>
              <a:gd name="connsiteX8791" fmla="*/ 388329 w 2656691"/>
              <a:gd name="connsiteY8791" fmla="*/ 227331 h 3149653"/>
              <a:gd name="connsiteX8792" fmla="*/ 394075 w 2656691"/>
              <a:gd name="connsiteY8792" fmla="*/ 222738 h 3149653"/>
              <a:gd name="connsiteX8793" fmla="*/ 391776 w 2656691"/>
              <a:gd name="connsiteY8793" fmla="*/ 216998 h 3149653"/>
              <a:gd name="connsiteX8794" fmla="*/ 394075 w 2656691"/>
              <a:gd name="connsiteY8794" fmla="*/ 220442 h 3149653"/>
              <a:gd name="connsiteX8795" fmla="*/ 402118 w 2656691"/>
              <a:gd name="connsiteY8795" fmla="*/ 213553 h 3149653"/>
              <a:gd name="connsiteX8796" fmla="*/ 400969 w 2656691"/>
              <a:gd name="connsiteY8796" fmla="*/ 220442 h 3149653"/>
              <a:gd name="connsiteX8797" fmla="*/ 396373 w 2656691"/>
              <a:gd name="connsiteY8797" fmla="*/ 219294 h 3149653"/>
              <a:gd name="connsiteX8798" fmla="*/ 398671 w 2656691"/>
              <a:gd name="connsiteY8798" fmla="*/ 225035 h 3149653"/>
              <a:gd name="connsiteX8799" fmla="*/ 404417 w 2656691"/>
              <a:gd name="connsiteY8799" fmla="*/ 220442 h 3149653"/>
              <a:gd name="connsiteX8800" fmla="*/ 407864 w 2656691"/>
              <a:gd name="connsiteY8800" fmla="*/ 213553 h 3149653"/>
              <a:gd name="connsiteX8801" fmla="*/ 436592 w 2656691"/>
              <a:gd name="connsiteY8801" fmla="*/ 210109 h 3149653"/>
              <a:gd name="connsiteX8802" fmla="*/ 436592 w 2656691"/>
              <a:gd name="connsiteY8802" fmla="*/ 203220 h 3149653"/>
              <a:gd name="connsiteX8803" fmla="*/ 448083 w 2656691"/>
              <a:gd name="connsiteY8803" fmla="*/ 207812 h 3149653"/>
              <a:gd name="connsiteX8804" fmla="*/ 443487 w 2656691"/>
              <a:gd name="connsiteY8804" fmla="*/ 212405 h 3149653"/>
              <a:gd name="connsiteX8805" fmla="*/ 442338 w 2656691"/>
              <a:gd name="connsiteY8805" fmla="*/ 208961 h 3149653"/>
              <a:gd name="connsiteX8806" fmla="*/ 437741 w 2656691"/>
              <a:gd name="connsiteY8806" fmla="*/ 216998 h 3149653"/>
              <a:gd name="connsiteX8807" fmla="*/ 451531 w 2656691"/>
              <a:gd name="connsiteY8807" fmla="*/ 205516 h 3149653"/>
              <a:gd name="connsiteX8808" fmla="*/ 459574 w 2656691"/>
              <a:gd name="connsiteY8808" fmla="*/ 205516 h 3149653"/>
              <a:gd name="connsiteX8809" fmla="*/ 456127 w 2656691"/>
              <a:gd name="connsiteY8809" fmla="*/ 213553 h 3149653"/>
              <a:gd name="connsiteX8810" fmla="*/ 464171 w 2656691"/>
              <a:gd name="connsiteY8810" fmla="*/ 208961 h 3149653"/>
              <a:gd name="connsiteX8811" fmla="*/ 467618 w 2656691"/>
              <a:gd name="connsiteY8811" fmla="*/ 203220 h 3149653"/>
              <a:gd name="connsiteX8812" fmla="*/ 474513 w 2656691"/>
              <a:gd name="connsiteY8812" fmla="*/ 199776 h 3149653"/>
              <a:gd name="connsiteX8813" fmla="*/ 474513 w 2656691"/>
              <a:gd name="connsiteY8813" fmla="*/ 204368 h 3149653"/>
              <a:gd name="connsiteX8814" fmla="*/ 480259 w 2656691"/>
              <a:gd name="connsiteY8814" fmla="*/ 200924 h 3149653"/>
              <a:gd name="connsiteX8815" fmla="*/ 486004 w 2656691"/>
              <a:gd name="connsiteY8815" fmla="*/ 204368 h 3149653"/>
              <a:gd name="connsiteX8816" fmla="*/ 491750 w 2656691"/>
              <a:gd name="connsiteY8816" fmla="*/ 196331 h 3149653"/>
              <a:gd name="connsiteX8817" fmla="*/ 496346 w 2656691"/>
              <a:gd name="connsiteY8817" fmla="*/ 200924 h 3149653"/>
              <a:gd name="connsiteX8818" fmla="*/ 500943 w 2656691"/>
              <a:gd name="connsiteY8818" fmla="*/ 196331 h 3149653"/>
              <a:gd name="connsiteX8819" fmla="*/ 500943 w 2656691"/>
              <a:gd name="connsiteY8819" fmla="*/ 200924 h 3149653"/>
              <a:gd name="connsiteX8820" fmla="*/ 503241 w 2656691"/>
              <a:gd name="connsiteY8820" fmla="*/ 196331 h 3149653"/>
              <a:gd name="connsiteX8821" fmla="*/ 507837 w 2656691"/>
              <a:gd name="connsiteY8821" fmla="*/ 198627 h 3149653"/>
              <a:gd name="connsiteX8822" fmla="*/ 504390 w 2656691"/>
              <a:gd name="connsiteY8822" fmla="*/ 203220 h 3149653"/>
              <a:gd name="connsiteX8823" fmla="*/ 511285 w 2656691"/>
              <a:gd name="connsiteY8823" fmla="*/ 195183 h 3149653"/>
              <a:gd name="connsiteX8824" fmla="*/ 518179 w 2656691"/>
              <a:gd name="connsiteY8824" fmla="*/ 195183 h 3149653"/>
              <a:gd name="connsiteX8825" fmla="*/ 521627 w 2656691"/>
              <a:gd name="connsiteY8825" fmla="*/ 199776 h 3149653"/>
              <a:gd name="connsiteX8826" fmla="*/ 528522 w 2656691"/>
              <a:gd name="connsiteY8826" fmla="*/ 197479 h 3149653"/>
              <a:gd name="connsiteX8827" fmla="*/ 534267 w 2656691"/>
              <a:gd name="connsiteY8827" fmla="*/ 197479 h 3149653"/>
              <a:gd name="connsiteX8828" fmla="*/ 545758 w 2656691"/>
              <a:gd name="connsiteY8828" fmla="*/ 192887 h 3149653"/>
              <a:gd name="connsiteX8829" fmla="*/ 549206 w 2656691"/>
              <a:gd name="connsiteY8829" fmla="*/ 198627 h 3149653"/>
              <a:gd name="connsiteX8830" fmla="*/ 559548 w 2656691"/>
              <a:gd name="connsiteY8830" fmla="*/ 196331 h 3149653"/>
              <a:gd name="connsiteX8831" fmla="*/ 566442 w 2656691"/>
              <a:gd name="connsiteY8831" fmla="*/ 191739 h 3149653"/>
              <a:gd name="connsiteX8832" fmla="*/ 568741 w 2656691"/>
              <a:gd name="connsiteY8832" fmla="*/ 195183 h 3149653"/>
              <a:gd name="connsiteX8833" fmla="*/ 582530 w 2656691"/>
              <a:gd name="connsiteY8833" fmla="*/ 192887 h 3149653"/>
              <a:gd name="connsiteX8834" fmla="*/ 592872 w 2656691"/>
              <a:gd name="connsiteY8834" fmla="*/ 181405 h 3149653"/>
              <a:gd name="connsiteX8835" fmla="*/ 610109 w 2656691"/>
              <a:gd name="connsiteY8835" fmla="*/ 187146 h 3149653"/>
              <a:gd name="connsiteX8836" fmla="*/ 617004 w 2656691"/>
              <a:gd name="connsiteY8836" fmla="*/ 185998 h 3149653"/>
              <a:gd name="connsiteX8837" fmla="*/ 614706 w 2656691"/>
              <a:gd name="connsiteY8837" fmla="*/ 189442 h 3149653"/>
              <a:gd name="connsiteX8838" fmla="*/ 623898 w 2656691"/>
              <a:gd name="connsiteY8838" fmla="*/ 184850 h 3149653"/>
              <a:gd name="connsiteX8839" fmla="*/ 618153 w 2656691"/>
              <a:gd name="connsiteY8839" fmla="*/ 183702 h 3149653"/>
              <a:gd name="connsiteX8840" fmla="*/ 634241 w 2656691"/>
              <a:gd name="connsiteY8840" fmla="*/ 187146 h 3149653"/>
              <a:gd name="connsiteX8841" fmla="*/ 635390 w 2656691"/>
              <a:gd name="connsiteY8841" fmla="*/ 181405 h 3149653"/>
              <a:gd name="connsiteX8842" fmla="*/ 642284 w 2656691"/>
              <a:gd name="connsiteY8842" fmla="*/ 182554 h 3149653"/>
              <a:gd name="connsiteX8843" fmla="*/ 638837 w 2656691"/>
              <a:gd name="connsiteY8843" fmla="*/ 176813 h 3149653"/>
              <a:gd name="connsiteX8844" fmla="*/ 628495 w 2656691"/>
              <a:gd name="connsiteY8844" fmla="*/ 174517 h 3149653"/>
              <a:gd name="connsiteX8845" fmla="*/ 637688 w 2656691"/>
              <a:gd name="connsiteY8845" fmla="*/ 173368 h 3149653"/>
              <a:gd name="connsiteX8846" fmla="*/ 645732 w 2656691"/>
              <a:gd name="connsiteY8846" fmla="*/ 180257 h 3149653"/>
              <a:gd name="connsiteX8847" fmla="*/ 648030 w 2656691"/>
              <a:gd name="connsiteY8847" fmla="*/ 173368 h 3149653"/>
              <a:gd name="connsiteX8848" fmla="*/ 650328 w 2656691"/>
              <a:gd name="connsiteY8848" fmla="*/ 174517 h 3149653"/>
              <a:gd name="connsiteX8849" fmla="*/ 651477 w 2656691"/>
              <a:gd name="connsiteY8849" fmla="*/ 174517 h 3149653"/>
              <a:gd name="connsiteX8850" fmla="*/ 648030 w 2656691"/>
              <a:gd name="connsiteY8850" fmla="*/ 182554 h 3149653"/>
              <a:gd name="connsiteX8851" fmla="*/ 650328 w 2656691"/>
              <a:gd name="connsiteY8851" fmla="*/ 188294 h 3149653"/>
              <a:gd name="connsiteX8852" fmla="*/ 657223 w 2656691"/>
              <a:gd name="connsiteY8852" fmla="*/ 182554 h 3149653"/>
              <a:gd name="connsiteX8853" fmla="*/ 672161 w 2656691"/>
              <a:gd name="connsiteY8853" fmla="*/ 177961 h 3149653"/>
              <a:gd name="connsiteX8854" fmla="*/ 672161 w 2656691"/>
              <a:gd name="connsiteY8854" fmla="*/ 188294 h 3149653"/>
              <a:gd name="connsiteX8855" fmla="*/ 676758 w 2656691"/>
              <a:gd name="connsiteY8855" fmla="*/ 179109 h 3149653"/>
              <a:gd name="connsiteX8856" fmla="*/ 687100 w 2656691"/>
              <a:gd name="connsiteY8856" fmla="*/ 177961 h 3149653"/>
              <a:gd name="connsiteX8857" fmla="*/ 688249 w 2656691"/>
              <a:gd name="connsiteY8857" fmla="*/ 187146 h 3149653"/>
              <a:gd name="connsiteX8858" fmla="*/ 693995 w 2656691"/>
              <a:gd name="connsiteY8858" fmla="*/ 181405 h 3149653"/>
              <a:gd name="connsiteX8859" fmla="*/ 702039 w 2656691"/>
              <a:gd name="connsiteY8859" fmla="*/ 187146 h 3149653"/>
              <a:gd name="connsiteX8860" fmla="*/ 703188 w 2656691"/>
              <a:gd name="connsiteY8860" fmla="*/ 183702 h 3149653"/>
              <a:gd name="connsiteX8861" fmla="*/ 718126 w 2656691"/>
              <a:gd name="connsiteY8861" fmla="*/ 179109 h 3149653"/>
              <a:gd name="connsiteX8862" fmla="*/ 726170 w 2656691"/>
              <a:gd name="connsiteY8862" fmla="*/ 179109 h 3149653"/>
              <a:gd name="connsiteX8863" fmla="*/ 738810 w 2656691"/>
              <a:gd name="connsiteY8863" fmla="*/ 182554 h 3149653"/>
              <a:gd name="connsiteX8864" fmla="*/ 742258 w 2656691"/>
              <a:gd name="connsiteY8864" fmla="*/ 180257 h 3149653"/>
              <a:gd name="connsiteX8865" fmla="*/ 741109 w 2656691"/>
              <a:gd name="connsiteY8865" fmla="*/ 176813 h 3149653"/>
              <a:gd name="connsiteX8866" fmla="*/ 748003 w 2656691"/>
              <a:gd name="connsiteY8866" fmla="*/ 175665 h 3149653"/>
              <a:gd name="connsiteX8867" fmla="*/ 743407 w 2656691"/>
              <a:gd name="connsiteY8867" fmla="*/ 180257 h 3149653"/>
              <a:gd name="connsiteX8868" fmla="*/ 761793 w 2656691"/>
              <a:gd name="connsiteY8868" fmla="*/ 184850 h 3149653"/>
              <a:gd name="connsiteX8869" fmla="*/ 764091 w 2656691"/>
              <a:gd name="connsiteY8869" fmla="*/ 177961 h 3149653"/>
              <a:gd name="connsiteX8870" fmla="*/ 757196 w 2656691"/>
              <a:gd name="connsiteY8870" fmla="*/ 181405 h 3149653"/>
              <a:gd name="connsiteX8871" fmla="*/ 758345 w 2656691"/>
              <a:gd name="connsiteY8871" fmla="*/ 171072 h 3149653"/>
              <a:gd name="connsiteX8872" fmla="*/ 767538 w 2656691"/>
              <a:gd name="connsiteY8872" fmla="*/ 176813 h 3149653"/>
              <a:gd name="connsiteX8873" fmla="*/ 767538 w 2656691"/>
              <a:gd name="connsiteY8873" fmla="*/ 184850 h 3149653"/>
              <a:gd name="connsiteX8874" fmla="*/ 770986 w 2656691"/>
              <a:gd name="connsiteY8874" fmla="*/ 181405 h 3149653"/>
              <a:gd name="connsiteX8875" fmla="*/ 770986 w 2656691"/>
              <a:gd name="connsiteY8875" fmla="*/ 185998 h 3149653"/>
              <a:gd name="connsiteX8876" fmla="*/ 780179 w 2656691"/>
              <a:gd name="connsiteY8876" fmla="*/ 183702 h 3149653"/>
              <a:gd name="connsiteX8877" fmla="*/ 798565 w 2656691"/>
              <a:gd name="connsiteY8877" fmla="*/ 188294 h 3149653"/>
              <a:gd name="connsiteX8878" fmla="*/ 799714 w 2656691"/>
              <a:gd name="connsiteY8878" fmla="*/ 183702 h 3149653"/>
              <a:gd name="connsiteX8879" fmla="*/ 805459 w 2656691"/>
              <a:gd name="connsiteY8879" fmla="*/ 182554 h 3149653"/>
              <a:gd name="connsiteX8880" fmla="*/ 818100 w 2656691"/>
              <a:gd name="connsiteY8880" fmla="*/ 183702 h 3149653"/>
              <a:gd name="connsiteX8881" fmla="*/ 819249 w 2656691"/>
              <a:gd name="connsiteY8881" fmla="*/ 188294 h 3149653"/>
              <a:gd name="connsiteX8882" fmla="*/ 813503 w 2656691"/>
              <a:gd name="connsiteY8882" fmla="*/ 191739 h 3149653"/>
              <a:gd name="connsiteX8883" fmla="*/ 827293 w 2656691"/>
              <a:gd name="connsiteY8883" fmla="*/ 194035 h 3149653"/>
              <a:gd name="connsiteX8884" fmla="*/ 820398 w 2656691"/>
              <a:gd name="connsiteY8884" fmla="*/ 190590 h 3149653"/>
              <a:gd name="connsiteX8885" fmla="*/ 842231 w 2656691"/>
              <a:gd name="connsiteY8885" fmla="*/ 187146 h 3149653"/>
              <a:gd name="connsiteX8886" fmla="*/ 841082 w 2656691"/>
              <a:gd name="connsiteY8886" fmla="*/ 183702 h 3149653"/>
              <a:gd name="connsiteX8887" fmla="*/ 844529 w 2656691"/>
              <a:gd name="connsiteY8887" fmla="*/ 180257 h 3149653"/>
              <a:gd name="connsiteX8888" fmla="*/ 846828 w 2656691"/>
              <a:gd name="connsiteY8888" fmla="*/ 188294 h 3149653"/>
              <a:gd name="connsiteX8889" fmla="*/ 856021 w 2656691"/>
              <a:gd name="connsiteY8889" fmla="*/ 189442 h 3149653"/>
              <a:gd name="connsiteX8890" fmla="*/ 850275 w 2656691"/>
              <a:gd name="connsiteY8890" fmla="*/ 182554 h 3149653"/>
              <a:gd name="connsiteX8891" fmla="*/ 858319 w 2656691"/>
              <a:gd name="connsiteY8891" fmla="*/ 180257 h 3149653"/>
              <a:gd name="connsiteX8892" fmla="*/ 860617 w 2656691"/>
              <a:gd name="connsiteY8892" fmla="*/ 194035 h 3149653"/>
              <a:gd name="connsiteX8893" fmla="*/ 876705 w 2656691"/>
              <a:gd name="connsiteY8893" fmla="*/ 183702 h 3149653"/>
              <a:gd name="connsiteX8894" fmla="*/ 865214 w 2656691"/>
              <a:gd name="connsiteY8894" fmla="*/ 185998 h 3149653"/>
              <a:gd name="connsiteX8895" fmla="*/ 868661 w 2656691"/>
              <a:gd name="connsiteY8895" fmla="*/ 181405 h 3149653"/>
              <a:gd name="connsiteX8896" fmla="*/ 888196 w 2656691"/>
              <a:gd name="connsiteY8896" fmla="*/ 183702 h 3149653"/>
              <a:gd name="connsiteX8897" fmla="*/ 884749 w 2656691"/>
              <a:gd name="connsiteY8897" fmla="*/ 183702 h 3149653"/>
              <a:gd name="connsiteX8898" fmla="*/ 885898 w 2656691"/>
              <a:gd name="connsiteY8898" fmla="*/ 189442 h 3149653"/>
              <a:gd name="connsiteX8899" fmla="*/ 883600 w 2656691"/>
              <a:gd name="connsiteY8899" fmla="*/ 185998 h 3149653"/>
              <a:gd name="connsiteX8900" fmla="*/ 883600 w 2656691"/>
              <a:gd name="connsiteY8900" fmla="*/ 191739 h 3149653"/>
              <a:gd name="connsiteX8901" fmla="*/ 874407 w 2656691"/>
              <a:gd name="connsiteY8901" fmla="*/ 195183 h 3149653"/>
              <a:gd name="connsiteX8902" fmla="*/ 881301 w 2656691"/>
              <a:gd name="connsiteY8902" fmla="*/ 197479 h 3149653"/>
              <a:gd name="connsiteX8903" fmla="*/ 887047 w 2656691"/>
              <a:gd name="connsiteY8903" fmla="*/ 194035 h 3149653"/>
              <a:gd name="connsiteX8904" fmla="*/ 885898 w 2656691"/>
              <a:gd name="connsiteY8904" fmla="*/ 199776 h 3149653"/>
              <a:gd name="connsiteX8905" fmla="*/ 891643 w 2656691"/>
              <a:gd name="connsiteY8905" fmla="*/ 195183 h 3149653"/>
              <a:gd name="connsiteX8906" fmla="*/ 885898 w 2656691"/>
              <a:gd name="connsiteY8906" fmla="*/ 190590 h 3149653"/>
              <a:gd name="connsiteX8907" fmla="*/ 895091 w 2656691"/>
              <a:gd name="connsiteY8907" fmla="*/ 191739 h 3149653"/>
              <a:gd name="connsiteX8908" fmla="*/ 897389 w 2656691"/>
              <a:gd name="connsiteY8908" fmla="*/ 188294 h 3149653"/>
              <a:gd name="connsiteX8909" fmla="*/ 890494 w 2656691"/>
              <a:gd name="connsiteY8909" fmla="*/ 185998 h 3149653"/>
              <a:gd name="connsiteX8910" fmla="*/ 896240 w 2656691"/>
              <a:gd name="connsiteY8910" fmla="*/ 182554 h 3149653"/>
              <a:gd name="connsiteX8911" fmla="*/ 884749 w 2656691"/>
              <a:gd name="connsiteY8911" fmla="*/ 180257 h 3149653"/>
              <a:gd name="connsiteX8912" fmla="*/ 887047 w 2656691"/>
              <a:gd name="connsiteY8912" fmla="*/ 176813 h 3149653"/>
              <a:gd name="connsiteX8913" fmla="*/ 882450 w 2656691"/>
              <a:gd name="connsiteY8913" fmla="*/ 181405 h 3149653"/>
              <a:gd name="connsiteX8914" fmla="*/ 872108 w 2656691"/>
              <a:gd name="connsiteY8914" fmla="*/ 180257 h 3149653"/>
              <a:gd name="connsiteX8915" fmla="*/ 868661 w 2656691"/>
              <a:gd name="connsiteY8915" fmla="*/ 179109 h 3149653"/>
              <a:gd name="connsiteX8916" fmla="*/ 867512 w 2656691"/>
              <a:gd name="connsiteY8916" fmla="*/ 175665 h 3149653"/>
              <a:gd name="connsiteX8917" fmla="*/ 862915 w 2656691"/>
              <a:gd name="connsiteY8917" fmla="*/ 179109 h 3149653"/>
              <a:gd name="connsiteX8918" fmla="*/ 851424 w 2656691"/>
              <a:gd name="connsiteY8918" fmla="*/ 176813 h 3149653"/>
              <a:gd name="connsiteX8919" fmla="*/ 850275 w 2656691"/>
              <a:gd name="connsiteY8919" fmla="*/ 171072 h 3149653"/>
              <a:gd name="connsiteX8920" fmla="*/ 844529 w 2656691"/>
              <a:gd name="connsiteY8920" fmla="*/ 173368 h 3149653"/>
              <a:gd name="connsiteX8921" fmla="*/ 839933 w 2656691"/>
              <a:gd name="connsiteY8921" fmla="*/ 172220 h 3149653"/>
              <a:gd name="connsiteX8922" fmla="*/ 830740 w 2656691"/>
              <a:gd name="connsiteY8922" fmla="*/ 174517 h 3149653"/>
              <a:gd name="connsiteX8923" fmla="*/ 823845 w 2656691"/>
              <a:gd name="connsiteY8923" fmla="*/ 174517 h 3149653"/>
              <a:gd name="connsiteX8924" fmla="*/ 820398 w 2656691"/>
              <a:gd name="connsiteY8924" fmla="*/ 168776 h 3149653"/>
              <a:gd name="connsiteX8925" fmla="*/ 804310 w 2656691"/>
              <a:gd name="connsiteY8925" fmla="*/ 166480 h 3149653"/>
              <a:gd name="connsiteX8926" fmla="*/ 803161 w 2656691"/>
              <a:gd name="connsiteY8926" fmla="*/ 171072 h 3149653"/>
              <a:gd name="connsiteX8927" fmla="*/ 792819 w 2656691"/>
              <a:gd name="connsiteY8927" fmla="*/ 168776 h 3149653"/>
              <a:gd name="connsiteX8928" fmla="*/ 795117 w 2656691"/>
              <a:gd name="connsiteY8928" fmla="*/ 163035 h 3149653"/>
              <a:gd name="connsiteX8929" fmla="*/ 768688 w 2656691"/>
              <a:gd name="connsiteY8929" fmla="*/ 165332 h 3149653"/>
              <a:gd name="connsiteX8930" fmla="*/ 767538 w 2656691"/>
              <a:gd name="connsiteY8930" fmla="*/ 171072 h 3149653"/>
              <a:gd name="connsiteX8931" fmla="*/ 759495 w 2656691"/>
              <a:gd name="connsiteY8931" fmla="*/ 169924 h 3149653"/>
              <a:gd name="connsiteX8932" fmla="*/ 762942 w 2656691"/>
              <a:gd name="connsiteY8932" fmla="*/ 163035 h 3149653"/>
              <a:gd name="connsiteX8933" fmla="*/ 739960 w 2656691"/>
              <a:gd name="connsiteY8933" fmla="*/ 164183 h 3149653"/>
              <a:gd name="connsiteX8934" fmla="*/ 728468 w 2656691"/>
              <a:gd name="connsiteY8934" fmla="*/ 164183 h 3149653"/>
              <a:gd name="connsiteX8935" fmla="*/ 718126 w 2656691"/>
              <a:gd name="connsiteY8935" fmla="*/ 159591 h 3149653"/>
              <a:gd name="connsiteX8936" fmla="*/ 723872 w 2656691"/>
              <a:gd name="connsiteY8936" fmla="*/ 158443 h 3149653"/>
              <a:gd name="connsiteX8937" fmla="*/ 720425 w 2656691"/>
              <a:gd name="connsiteY8937" fmla="*/ 153850 h 3149653"/>
              <a:gd name="connsiteX8938" fmla="*/ 712381 w 2656691"/>
              <a:gd name="connsiteY8938" fmla="*/ 152702 h 3149653"/>
              <a:gd name="connsiteX8939" fmla="*/ 707784 w 2656691"/>
              <a:gd name="connsiteY8939" fmla="*/ 158443 h 3149653"/>
              <a:gd name="connsiteX8940" fmla="*/ 702039 w 2656691"/>
              <a:gd name="connsiteY8940" fmla="*/ 153850 h 3149653"/>
              <a:gd name="connsiteX8941" fmla="*/ 700889 w 2656691"/>
              <a:gd name="connsiteY8941" fmla="*/ 158443 h 3149653"/>
              <a:gd name="connsiteX8942" fmla="*/ 690547 w 2656691"/>
              <a:gd name="connsiteY8942" fmla="*/ 157295 h 3149653"/>
              <a:gd name="connsiteX8943" fmla="*/ 697442 w 2656691"/>
              <a:gd name="connsiteY8943" fmla="*/ 154998 h 3149653"/>
              <a:gd name="connsiteX8944" fmla="*/ 691697 w 2656691"/>
              <a:gd name="connsiteY8944" fmla="*/ 146961 h 3149653"/>
              <a:gd name="connsiteX8945" fmla="*/ 689398 w 2656691"/>
              <a:gd name="connsiteY8945" fmla="*/ 152702 h 3149653"/>
              <a:gd name="connsiteX8946" fmla="*/ 671012 w 2656691"/>
              <a:gd name="connsiteY8946" fmla="*/ 151554 h 3149653"/>
              <a:gd name="connsiteX8947" fmla="*/ 665267 w 2656691"/>
              <a:gd name="connsiteY8947" fmla="*/ 158443 h 3149653"/>
              <a:gd name="connsiteX8948" fmla="*/ 662969 w 2656691"/>
              <a:gd name="connsiteY8948" fmla="*/ 151554 h 3149653"/>
              <a:gd name="connsiteX8949" fmla="*/ 653776 w 2656691"/>
              <a:gd name="connsiteY8949" fmla="*/ 158443 h 3149653"/>
              <a:gd name="connsiteX8950" fmla="*/ 656074 w 2656691"/>
              <a:gd name="connsiteY8950" fmla="*/ 161887 h 3149653"/>
              <a:gd name="connsiteX8951" fmla="*/ 652626 w 2656691"/>
              <a:gd name="connsiteY8951" fmla="*/ 166480 h 3149653"/>
              <a:gd name="connsiteX8952" fmla="*/ 644583 w 2656691"/>
              <a:gd name="connsiteY8952" fmla="*/ 164183 h 3149653"/>
              <a:gd name="connsiteX8953" fmla="*/ 649179 w 2656691"/>
              <a:gd name="connsiteY8953" fmla="*/ 163035 h 3149653"/>
              <a:gd name="connsiteX8954" fmla="*/ 650328 w 2656691"/>
              <a:gd name="connsiteY8954" fmla="*/ 159591 h 3149653"/>
              <a:gd name="connsiteX8955" fmla="*/ 643433 w 2656691"/>
              <a:gd name="connsiteY8955" fmla="*/ 154998 h 3149653"/>
              <a:gd name="connsiteX8956" fmla="*/ 645732 w 2656691"/>
              <a:gd name="connsiteY8956" fmla="*/ 152702 h 3149653"/>
              <a:gd name="connsiteX8957" fmla="*/ 629644 w 2656691"/>
              <a:gd name="connsiteY8957" fmla="*/ 157295 h 3149653"/>
              <a:gd name="connsiteX8958" fmla="*/ 630793 w 2656691"/>
              <a:gd name="connsiteY8958" fmla="*/ 150406 h 3149653"/>
              <a:gd name="connsiteX8959" fmla="*/ 619302 w 2656691"/>
              <a:gd name="connsiteY8959" fmla="*/ 157295 h 3149653"/>
              <a:gd name="connsiteX8960" fmla="*/ 622749 w 2656691"/>
              <a:gd name="connsiteY8960" fmla="*/ 154998 h 3149653"/>
              <a:gd name="connsiteX8961" fmla="*/ 610109 w 2656691"/>
              <a:gd name="connsiteY8961" fmla="*/ 157295 h 3149653"/>
              <a:gd name="connsiteX8962" fmla="*/ 606662 w 2656691"/>
              <a:gd name="connsiteY8962" fmla="*/ 151554 h 3149653"/>
              <a:gd name="connsiteX8963" fmla="*/ 602065 w 2656691"/>
              <a:gd name="connsiteY8963" fmla="*/ 157295 h 3149653"/>
              <a:gd name="connsiteX8964" fmla="*/ 598618 w 2656691"/>
              <a:gd name="connsiteY8964" fmla="*/ 154998 h 3149653"/>
              <a:gd name="connsiteX8965" fmla="*/ 598618 w 2656691"/>
              <a:gd name="connsiteY8965" fmla="*/ 151554 h 3149653"/>
              <a:gd name="connsiteX8966" fmla="*/ 585978 w 2656691"/>
              <a:gd name="connsiteY8966" fmla="*/ 152702 h 3149653"/>
              <a:gd name="connsiteX8967" fmla="*/ 575635 w 2656691"/>
              <a:gd name="connsiteY8967" fmla="*/ 157295 h 3149653"/>
              <a:gd name="connsiteX8968" fmla="*/ 576785 w 2656691"/>
              <a:gd name="connsiteY8968" fmla="*/ 149258 h 3149653"/>
              <a:gd name="connsiteX8969" fmla="*/ 572188 w 2656691"/>
              <a:gd name="connsiteY8969" fmla="*/ 149688 h 3149653"/>
              <a:gd name="connsiteX8970" fmla="*/ 568193 w 2656691"/>
              <a:gd name="connsiteY8970" fmla="*/ 152308 h 3149653"/>
              <a:gd name="connsiteX8971" fmla="*/ 561846 w 2656691"/>
              <a:gd name="connsiteY8971" fmla="*/ 150406 h 3149653"/>
              <a:gd name="connsiteX8972" fmla="*/ 564144 w 2656691"/>
              <a:gd name="connsiteY8972" fmla="*/ 157295 h 3149653"/>
              <a:gd name="connsiteX8973" fmla="*/ 550355 w 2656691"/>
              <a:gd name="connsiteY8973" fmla="*/ 157295 h 3149653"/>
              <a:gd name="connsiteX8974" fmla="*/ 538864 w 2656691"/>
              <a:gd name="connsiteY8974" fmla="*/ 161887 h 3149653"/>
              <a:gd name="connsiteX8975" fmla="*/ 543460 w 2656691"/>
              <a:gd name="connsiteY8975" fmla="*/ 159591 h 3149653"/>
              <a:gd name="connsiteX8976" fmla="*/ 540013 w 2656691"/>
              <a:gd name="connsiteY8976" fmla="*/ 153850 h 3149653"/>
              <a:gd name="connsiteX8977" fmla="*/ 512434 w 2656691"/>
              <a:gd name="connsiteY8977" fmla="*/ 159591 h 3149653"/>
              <a:gd name="connsiteX8978" fmla="*/ 511285 w 2656691"/>
              <a:gd name="connsiteY8978" fmla="*/ 153850 h 3149653"/>
              <a:gd name="connsiteX8979" fmla="*/ 503241 w 2656691"/>
              <a:gd name="connsiteY8979" fmla="*/ 161887 h 3149653"/>
              <a:gd name="connsiteX8980" fmla="*/ 503241 w 2656691"/>
              <a:gd name="connsiteY8980" fmla="*/ 158443 h 3149653"/>
              <a:gd name="connsiteX8981" fmla="*/ 481408 w 2656691"/>
              <a:gd name="connsiteY8981" fmla="*/ 164183 h 3149653"/>
              <a:gd name="connsiteX8982" fmla="*/ 481408 w 2656691"/>
              <a:gd name="connsiteY8982" fmla="*/ 160739 h 3149653"/>
              <a:gd name="connsiteX8983" fmla="*/ 460723 w 2656691"/>
              <a:gd name="connsiteY8983" fmla="*/ 160739 h 3149653"/>
              <a:gd name="connsiteX8984" fmla="*/ 461873 w 2656691"/>
              <a:gd name="connsiteY8984" fmla="*/ 154998 h 3149653"/>
              <a:gd name="connsiteX8985" fmla="*/ 456127 w 2656691"/>
              <a:gd name="connsiteY8985" fmla="*/ 156146 h 3149653"/>
              <a:gd name="connsiteX8986" fmla="*/ 453829 w 2656691"/>
              <a:gd name="connsiteY8986" fmla="*/ 161887 h 3149653"/>
              <a:gd name="connsiteX8987" fmla="*/ 448083 w 2656691"/>
              <a:gd name="connsiteY8987" fmla="*/ 160739 h 3149653"/>
              <a:gd name="connsiteX8988" fmla="*/ 450381 w 2656691"/>
              <a:gd name="connsiteY8988" fmla="*/ 165332 h 3149653"/>
              <a:gd name="connsiteX8989" fmla="*/ 440039 w 2656691"/>
              <a:gd name="connsiteY8989" fmla="*/ 163035 h 3149653"/>
              <a:gd name="connsiteX8990" fmla="*/ 442338 w 2656691"/>
              <a:gd name="connsiteY8990" fmla="*/ 168776 h 3149653"/>
              <a:gd name="connsiteX8991" fmla="*/ 429697 w 2656691"/>
              <a:gd name="connsiteY8991" fmla="*/ 165332 h 3149653"/>
              <a:gd name="connsiteX8992" fmla="*/ 423952 w 2656691"/>
              <a:gd name="connsiteY8992" fmla="*/ 159591 h 3149653"/>
              <a:gd name="connsiteX8993" fmla="*/ 412460 w 2656691"/>
              <a:gd name="connsiteY8993" fmla="*/ 163035 h 3149653"/>
              <a:gd name="connsiteX8994" fmla="*/ 413610 w 2656691"/>
              <a:gd name="connsiteY8994" fmla="*/ 158443 h 3149653"/>
              <a:gd name="connsiteX8995" fmla="*/ 404417 w 2656691"/>
              <a:gd name="connsiteY8995" fmla="*/ 158443 h 3149653"/>
              <a:gd name="connsiteX8996" fmla="*/ 405566 w 2656691"/>
              <a:gd name="connsiteY8996" fmla="*/ 168776 h 3149653"/>
              <a:gd name="connsiteX8997" fmla="*/ 398671 w 2656691"/>
              <a:gd name="connsiteY8997" fmla="*/ 165332 h 3149653"/>
              <a:gd name="connsiteX8998" fmla="*/ 394075 w 2656691"/>
              <a:gd name="connsiteY8998" fmla="*/ 169924 h 3149653"/>
              <a:gd name="connsiteX8999" fmla="*/ 375689 w 2656691"/>
              <a:gd name="connsiteY8999" fmla="*/ 169924 h 3149653"/>
              <a:gd name="connsiteX9000" fmla="*/ 356154 w 2656691"/>
              <a:gd name="connsiteY9000" fmla="*/ 172220 h 3149653"/>
              <a:gd name="connsiteX9001" fmla="*/ 318233 w 2656691"/>
              <a:gd name="connsiteY9001" fmla="*/ 177961 h 3149653"/>
              <a:gd name="connsiteX9002" fmla="*/ 325127 w 2656691"/>
              <a:gd name="connsiteY9002" fmla="*/ 175665 h 3149653"/>
              <a:gd name="connsiteX9003" fmla="*/ 326277 w 2656691"/>
              <a:gd name="connsiteY9003" fmla="*/ 169924 h 3149653"/>
              <a:gd name="connsiteX9004" fmla="*/ 322829 w 2656691"/>
              <a:gd name="connsiteY9004" fmla="*/ 171072 h 3149653"/>
              <a:gd name="connsiteX9005" fmla="*/ 321680 w 2656691"/>
              <a:gd name="connsiteY9005" fmla="*/ 175665 h 3149653"/>
              <a:gd name="connsiteX9006" fmla="*/ 318233 w 2656691"/>
              <a:gd name="connsiteY9006" fmla="*/ 171072 h 3149653"/>
              <a:gd name="connsiteX9007" fmla="*/ 312487 w 2656691"/>
              <a:gd name="connsiteY9007" fmla="*/ 172220 h 3149653"/>
              <a:gd name="connsiteX9008" fmla="*/ 312487 w 2656691"/>
              <a:gd name="connsiteY9008" fmla="*/ 175665 h 3149653"/>
              <a:gd name="connsiteX9009" fmla="*/ 321680 w 2656691"/>
              <a:gd name="connsiteY9009" fmla="*/ 183702 h 3149653"/>
              <a:gd name="connsiteX9010" fmla="*/ 314785 w 2656691"/>
              <a:gd name="connsiteY9010" fmla="*/ 183702 h 3149653"/>
              <a:gd name="connsiteX9011" fmla="*/ 314785 w 2656691"/>
              <a:gd name="connsiteY9011" fmla="*/ 177961 h 3149653"/>
              <a:gd name="connsiteX9012" fmla="*/ 296399 w 2656691"/>
              <a:gd name="connsiteY9012" fmla="*/ 182554 h 3149653"/>
              <a:gd name="connsiteX9013" fmla="*/ 292952 w 2656691"/>
              <a:gd name="connsiteY9013" fmla="*/ 183702 h 3149653"/>
              <a:gd name="connsiteX9014" fmla="*/ 286057 w 2656691"/>
              <a:gd name="connsiteY9014" fmla="*/ 182554 h 3149653"/>
              <a:gd name="connsiteX9015" fmla="*/ 294101 w 2656691"/>
              <a:gd name="connsiteY9015" fmla="*/ 175665 h 3149653"/>
              <a:gd name="connsiteX9016" fmla="*/ 278014 w 2656691"/>
              <a:gd name="connsiteY9016" fmla="*/ 179109 h 3149653"/>
              <a:gd name="connsiteX9017" fmla="*/ 269970 w 2656691"/>
              <a:gd name="connsiteY9017" fmla="*/ 176813 h 3149653"/>
              <a:gd name="connsiteX9018" fmla="*/ 269970 w 2656691"/>
              <a:gd name="connsiteY9018" fmla="*/ 166480 h 3149653"/>
              <a:gd name="connsiteX9019" fmla="*/ 260777 w 2656691"/>
              <a:gd name="connsiteY9019" fmla="*/ 172220 h 3149653"/>
              <a:gd name="connsiteX9020" fmla="*/ 259628 w 2656691"/>
              <a:gd name="connsiteY9020" fmla="*/ 180257 h 3149653"/>
              <a:gd name="connsiteX9021" fmla="*/ 251584 w 2656691"/>
              <a:gd name="connsiteY9021" fmla="*/ 175665 h 3149653"/>
              <a:gd name="connsiteX9022" fmla="*/ 251584 w 2656691"/>
              <a:gd name="connsiteY9022" fmla="*/ 167628 h 3149653"/>
              <a:gd name="connsiteX9023" fmla="*/ 258479 w 2656691"/>
              <a:gd name="connsiteY9023" fmla="*/ 163035 h 3149653"/>
              <a:gd name="connsiteX9024" fmla="*/ 282610 w 2656691"/>
              <a:gd name="connsiteY9024" fmla="*/ 160739 h 3149653"/>
              <a:gd name="connsiteX9025" fmla="*/ 296399 w 2656691"/>
              <a:gd name="connsiteY9025" fmla="*/ 154998 h 3149653"/>
              <a:gd name="connsiteX9026" fmla="*/ 295250 w 2656691"/>
              <a:gd name="connsiteY9026" fmla="*/ 151554 h 3149653"/>
              <a:gd name="connsiteX9027" fmla="*/ 303294 w 2656691"/>
              <a:gd name="connsiteY9027" fmla="*/ 153850 h 3149653"/>
              <a:gd name="connsiteX9028" fmla="*/ 305592 w 2656691"/>
              <a:gd name="connsiteY9028" fmla="*/ 160739 h 3149653"/>
              <a:gd name="connsiteX9029" fmla="*/ 306742 w 2656691"/>
              <a:gd name="connsiteY9029" fmla="*/ 158443 h 3149653"/>
              <a:gd name="connsiteX9030" fmla="*/ 309040 w 2656691"/>
              <a:gd name="connsiteY9030" fmla="*/ 148109 h 3149653"/>
              <a:gd name="connsiteX9031" fmla="*/ 315935 w 2656691"/>
              <a:gd name="connsiteY9031" fmla="*/ 145813 h 3149653"/>
              <a:gd name="connsiteX9032" fmla="*/ 318233 w 2656691"/>
              <a:gd name="connsiteY9032" fmla="*/ 148109 h 3149653"/>
              <a:gd name="connsiteX9033" fmla="*/ 323978 w 2656691"/>
              <a:gd name="connsiteY9033" fmla="*/ 143517 h 3149653"/>
              <a:gd name="connsiteX9034" fmla="*/ 314785 w 2656691"/>
              <a:gd name="connsiteY9034" fmla="*/ 150406 h 3149653"/>
              <a:gd name="connsiteX9035" fmla="*/ 317084 w 2656691"/>
              <a:gd name="connsiteY9035" fmla="*/ 156146 h 3149653"/>
              <a:gd name="connsiteX9036" fmla="*/ 327426 w 2656691"/>
              <a:gd name="connsiteY9036" fmla="*/ 149258 h 3149653"/>
              <a:gd name="connsiteX9037" fmla="*/ 333171 w 2656691"/>
              <a:gd name="connsiteY9037" fmla="*/ 149258 h 3149653"/>
              <a:gd name="connsiteX9038" fmla="*/ 337768 w 2656691"/>
              <a:gd name="connsiteY9038" fmla="*/ 153850 h 3149653"/>
              <a:gd name="connsiteX9039" fmla="*/ 342364 w 2656691"/>
              <a:gd name="connsiteY9039" fmla="*/ 148109 h 3149653"/>
              <a:gd name="connsiteX9040" fmla="*/ 348110 w 2656691"/>
              <a:gd name="connsiteY9040" fmla="*/ 151554 h 3149653"/>
              <a:gd name="connsiteX9041" fmla="*/ 346961 w 2656691"/>
              <a:gd name="connsiteY9041" fmla="*/ 142369 h 3149653"/>
              <a:gd name="connsiteX9042" fmla="*/ 355004 w 2656691"/>
              <a:gd name="connsiteY9042" fmla="*/ 149258 h 3149653"/>
              <a:gd name="connsiteX9043" fmla="*/ 360750 w 2656691"/>
              <a:gd name="connsiteY9043" fmla="*/ 142369 h 3149653"/>
              <a:gd name="connsiteX9044" fmla="*/ 351557 w 2656691"/>
              <a:gd name="connsiteY9044" fmla="*/ 141221 h 3149653"/>
              <a:gd name="connsiteX9045" fmla="*/ 366496 w 2656691"/>
              <a:gd name="connsiteY9045" fmla="*/ 138924 h 3149653"/>
              <a:gd name="connsiteX9046" fmla="*/ 381434 w 2656691"/>
              <a:gd name="connsiteY9046" fmla="*/ 132036 h 3149653"/>
              <a:gd name="connsiteX9047" fmla="*/ 365347 w 2656691"/>
              <a:gd name="connsiteY9047" fmla="*/ 122851 h 3149653"/>
              <a:gd name="connsiteX9048" fmla="*/ 360750 w 2656691"/>
              <a:gd name="connsiteY9048" fmla="*/ 125147 h 3149653"/>
              <a:gd name="connsiteX9049" fmla="*/ 361899 w 2656691"/>
              <a:gd name="connsiteY9049" fmla="*/ 129739 h 3149653"/>
              <a:gd name="connsiteX9050" fmla="*/ 353855 w 2656691"/>
              <a:gd name="connsiteY9050" fmla="*/ 136628 h 3149653"/>
              <a:gd name="connsiteX9051" fmla="*/ 355004 w 2656691"/>
              <a:gd name="connsiteY9051" fmla="*/ 129739 h 3149653"/>
              <a:gd name="connsiteX9052" fmla="*/ 350408 w 2656691"/>
              <a:gd name="connsiteY9052" fmla="*/ 130888 h 3149653"/>
              <a:gd name="connsiteX9053" fmla="*/ 348110 w 2656691"/>
              <a:gd name="connsiteY9053" fmla="*/ 134332 h 3149653"/>
              <a:gd name="connsiteX9054" fmla="*/ 340066 w 2656691"/>
              <a:gd name="connsiteY9054" fmla="*/ 132036 h 3149653"/>
              <a:gd name="connsiteX9055" fmla="*/ 345812 w 2656691"/>
              <a:gd name="connsiteY9055" fmla="*/ 126295 h 3149653"/>
              <a:gd name="connsiteX9056" fmla="*/ 341215 w 2656691"/>
              <a:gd name="connsiteY9056" fmla="*/ 125147 h 3149653"/>
              <a:gd name="connsiteX9057" fmla="*/ 336619 w 2656691"/>
              <a:gd name="connsiteY9057" fmla="*/ 132036 h 3149653"/>
              <a:gd name="connsiteX9058" fmla="*/ 340066 w 2656691"/>
              <a:gd name="connsiteY9058" fmla="*/ 134332 h 3149653"/>
              <a:gd name="connsiteX9059" fmla="*/ 330873 w 2656691"/>
              <a:gd name="connsiteY9059" fmla="*/ 134332 h 3149653"/>
              <a:gd name="connsiteX9060" fmla="*/ 323978 w 2656691"/>
              <a:gd name="connsiteY9060" fmla="*/ 136628 h 3149653"/>
              <a:gd name="connsiteX9061" fmla="*/ 309040 w 2656691"/>
              <a:gd name="connsiteY9061" fmla="*/ 144665 h 3149653"/>
              <a:gd name="connsiteX9062" fmla="*/ 294101 w 2656691"/>
              <a:gd name="connsiteY9062" fmla="*/ 146961 h 3149653"/>
              <a:gd name="connsiteX9063" fmla="*/ 295250 w 2656691"/>
              <a:gd name="connsiteY9063" fmla="*/ 138924 h 3149653"/>
              <a:gd name="connsiteX9064" fmla="*/ 305592 w 2656691"/>
              <a:gd name="connsiteY9064" fmla="*/ 142369 h 3149653"/>
              <a:gd name="connsiteX9065" fmla="*/ 311338 w 2656691"/>
              <a:gd name="connsiteY9065" fmla="*/ 137776 h 3149653"/>
              <a:gd name="connsiteX9066" fmla="*/ 321680 w 2656691"/>
              <a:gd name="connsiteY9066" fmla="*/ 137776 h 3149653"/>
              <a:gd name="connsiteX9067" fmla="*/ 315935 w 2656691"/>
              <a:gd name="connsiteY9067" fmla="*/ 133184 h 3149653"/>
              <a:gd name="connsiteX9068" fmla="*/ 306742 w 2656691"/>
              <a:gd name="connsiteY9068" fmla="*/ 138924 h 3149653"/>
              <a:gd name="connsiteX9069" fmla="*/ 292952 w 2656691"/>
              <a:gd name="connsiteY9069" fmla="*/ 137776 h 3149653"/>
              <a:gd name="connsiteX9070" fmla="*/ 294101 w 2656691"/>
              <a:gd name="connsiteY9070" fmla="*/ 132036 h 3149653"/>
              <a:gd name="connsiteX9071" fmla="*/ 289505 w 2656691"/>
              <a:gd name="connsiteY9071" fmla="*/ 129739 h 3149653"/>
              <a:gd name="connsiteX9072" fmla="*/ 284908 w 2656691"/>
              <a:gd name="connsiteY9072" fmla="*/ 135480 h 3149653"/>
              <a:gd name="connsiteX9073" fmla="*/ 287207 w 2656691"/>
              <a:gd name="connsiteY9073" fmla="*/ 138924 h 3149653"/>
              <a:gd name="connsiteX9074" fmla="*/ 275715 w 2656691"/>
              <a:gd name="connsiteY9074" fmla="*/ 137776 h 3149653"/>
              <a:gd name="connsiteX9075" fmla="*/ 276864 w 2656691"/>
              <a:gd name="connsiteY9075" fmla="*/ 133184 h 3149653"/>
              <a:gd name="connsiteX9076" fmla="*/ 269970 w 2656691"/>
              <a:gd name="connsiteY9076" fmla="*/ 140073 h 3149653"/>
              <a:gd name="connsiteX9077" fmla="*/ 257329 w 2656691"/>
              <a:gd name="connsiteY9077" fmla="*/ 134332 h 3149653"/>
              <a:gd name="connsiteX9078" fmla="*/ 250435 w 2656691"/>
              <a:gd name="connsiteY9078" fmla="*/ 135480 h 3149653"/>
              <a:gd name="connsiteX9079" fmla="*/ 245838 w 2656691"/>
              <a:gd name="connsiteY9079" fmla="*/ 134332 h 3149653"/>
              <a:gd name="connsiteX9080" fmla="*/ 245838 w 2656691"/>
              <a:gd name="connsiteY9080" fmla="*/ 129739 h 3149653"/>
              <a:gd name="connsiteX9081" fmla="*/ 238944 w 2656691"/>
              <a:gd name="connsiteY9081" fmla="*/ 132036 h 3149653"/>
              <a:gd name="connsiteX9082" fmla="*/ 234347 w 2656691"/>
              <a:gd name="connsiteY9082" fmla="*/ 126295 h 3149653"/>
              <a:gd name="connsiteX9083" fmla="*/ 228601 w 2656691"/>
              <a:gd name="connsiteY9083" fmla="*/ 127443 h 3149653"/>
              <a:gd name="connsiteX9084" fmla="*/ 234347 w 2656691"/>
              <a:gd name="connsiteY9084" fmla="*/ 130888 h 3149653"/>
              <a:gd name="connsiteX9085" fmla="*/ 230900 w 2656691"/>
              <a:gd name="connsiteY9085" fmla="*/ 135480 h 3149653"/>
              <a:gd name="connsiteX9086" fmla="*/ 226303 w 2656691"/>
              <a:gd name="connsiteY9086" fmla="*/ 137776 h 3149653"/>
              <a:gd name="connsiteX9087" fmla="*/ 220558 w 2656691"/>
              <a:gd name="connsiteY9087" fmla="*/ 132036 h 3149653"/>
              <a:gd name="connsiteX9088" fmla="*/ 228601 w 2656691"/>
              <a:gd name="connsiteY9088" fmla="*/ 130888 h 3149653"/>
              <a:gd name="connsiteX9089" fmla="*/ 220558 w 2656691"/>
              <a:gd name="connsiteY9089" fmla="*/ 123999 h 3149653"/>
              <a:gd name="connsiteX9090" fmla="*/ 210216 w 2656691"/>
              <a:gd name="connsiteY9090" fmla="*/ 126295 h 3149653"/>
              <a:gd name="connsiteX9091" fmla="*/ 213663 w 2656691"/>
              <a:gd name="connsiteY9091" fmla="*/ 120554 h 3149653"/>
              <a:gd name="connsiteX9092" fmla="*/ 224005 w 2656691"/>
              <a:gd name="connsiteY9092" fmla="*/ 119406 h 3149653"/>
              <a:gd name="connsiteX9093" fmla="*/ 224005 w 2656691"/>
              <a:gd name="connsiteY9093" fmla="*/ 117110 h 3149653"/>
              <a:gd name="connsiteX9094" fmla="*/ 237794 w 2656691"/>
              <a:gd name="connsiteY9094" fmla="*/ 110221 h 3149653"/>
              <a:gd name="connsiteX9095" fmla="*/ 242391 w 2656691"/>
              <a:gd name="connsiteY9095" fmla="*/ 113666 h 3149653"/>
              <a:gd name="connsiteX9096" fmla="*/ 253882 w 2656691"/>
              <a:gd name="connsiteY9096" fmla="*/ 111369 h 3149653"/>
              <a:gd name="connsiteX9097" fmla="*/ 246987 w 2656691"/>
              <a:gd name="connsiteY9097" fmla="*/ 112517 h 3149653"/>
              <a:gd name="connsiteX9098" fmla="*/ 246987 w 2656691"/>
              <a:gd name="connsiteY9098" fmla="*/ 121702 h 3149653"/>
              <a:gd name="connsiteX9099" fmla="*/ 249286 w 2656691"/>
              <a:gd name="connsiteY9099" fmla="*/ 115962 h 3149653"/>
              <a:gd name="connsiteX9100" fmla="*/ 257329 w 2656691"/>
              <a:gd name="connsiteY9100" fmla="*/ 114814 h 3149653"/>
              <a:gd name="connsiteX9101" fmla="*/ 260777 w 2656691"/>
              <a:gd name="connsiteY9101" fmla="*/ 119406 h 3149653"/>
              <a:gd name="connsiteX9102" fmla="*/ 267671 w 2656691"/>
              <a:gd name="connsiteY9102" fmla="*/ 111369 h 3149653"/>
              <a:gd name="connsiteX9103" fmla="*/ 267671 w 2656691"/>
              <a:gd name="connsiteY9103" fmla="*/ 103332 h 3149653"/>
              <a:gd name="connsiteX9104" fmla="*/ 282610 w 2656691"/>
              <a:gd name="connsiteY9104" fmla="*/ 102184 h 3149653"/>
              <a:gd name="connsiteX9105" fmla="*/ 280312 w 2656691"/>
              <a:gd name="connsiteY9105" fmla="*/ 106777 h 3149653"/>
              <a:gd name="connsiteX9106" fmla="*/ 289505 w 2656691"/>
              <a:gd name="connsiteY9106" fmla="*/ 103332 h 3149653"/>
              <a:gd name="connsiteX9107" fmla="*/ 302145 w 2656691"/>
              <a:gd name="connsiteY9107" fmla="*/ 103332 h 3149653"/>
              <a:gd name="connsiteX9108" fmla="*/ 307891 w 2656691"/>
              <a:gd name="connsiteY9108" fmla="*/ 111369 h 3149653"/>
              <a:gd name="connsiteX9109" fmla="*/ 312487 w 2656691"/>
              <a:gd name="connsiteY9109" fmla="*/ 102184 h 3149653"/>
              <a:gd name="connsiteX9110" fmla="*/ 318233 w 2656691"/>
              <a:gd name="connsiteY9110" fmla="*/ 103332 h 3149653"/>
              <a:gd name="connsiteX9111" fmla="*/ 318233 w 2656691"/>
              <a:gd name="connsiteY9111" fmla="*/ 107925 h 3149653"/>
              <a:gd name="connsiteX9112" fmla="*/ 321680 w 2656691"/>
              <a:gd name="connsiteY9112" fmla="*/ 104480 h 3149653"/>
              <a:gd name="connsiteX9113" fmla="*/ 325127 w 2656691"/>
              <a:gd name="connsiteY9113" fmla="*/ 110221 h 3149653"/>
              <a:gd name="connsiteX9114" fmla="*/ 334320 w 2656691"/>
              <a:gd name="connsiteY9114" fmla="*/ 104480 h 3149653"/>
              <a:gd name="connsiteX9115" fmla="*/ 323978 w 2656691"/>
              <a:gd name="connsiteY9115" fmla="*/ 102184 h 3149653"/>
              <a:gd name="connsiteX9116" fmla="*/ 342364 w 2656691"/>
              <a:gd name="connsiteY9116" fmla="*/ 98740 h 3149653"/>
              <a:gd name="connsiteX9117" fmla="*/ 319382 w 2656691"/>
              <a:gd name="connsiteY9117" fmla="*/ 98740 h 3149653"/>
              <a:gd name="connsiteX9118" fmla="*/ 321680 w 2656691"/>
              <a:gd name="connsiteY9118" fmla="*/ 102184 h 3149653"/>
              <a:gd name="connsiteX9119" fmla="*/ 314785 w 2656691"/>
              <a:gd name="connsiteY9119" fmla="*/ 98740 h 3149653"/>
              <a:gd name="connsiteX9120" fmla="*/ 315935 w 2656691"/>
              <a:gd name="connsiteY9120" fmla="*/ 91851 h 3149653"/>
              <a:gd name="connsiteX9121" fmla="*/ 337768 w 2656691"/>
              <a:gd name="connsiteY9121" fmla="*/ 89555 h 3149653"/>
              <a:gd name="connsiteX9122" fmla="*/ 342364 w 2656691"/>
              <a:gd name="connsiteY9122" fmla="*/ 89555 h 3149653"/>
              <a:gd name="connsiteX9123" fmla="*/ 343513 w 2656691"/>
              <a:gd name="connsiteY9123" fmla="*/ 96444 h 3149653"/>
              <a:gd name="connsiteX9124" fmla="*/ 350408 w 2656691"/>
              <a:gd name="connsiteY9124" fmla="*/ 94147 h 3149653"/>
              <a:gd name="connsiteX9125" fmla="*/ 345812 w 2656691"/>
              <a:gd name="connsiteY9125" fmla="*/ 89555 h 3149653"/>
              <a:gd name="connsiteX9126" fmla="*/ 351557 w 2656691"/>
              <a:gd name="connsiteY9126" fmla="*/ 90703 h 3149653"/>
              <a:gd name="connsiteX9127" fmla="*/ 356154 w 2656691"/>
              <a:gd name="connsiteY9127" fmla="*/ 83814 h 3149653"/>
              <a:gd name="connsiteX9128" fmla="*/ 353855 w 2656691"/>
              <a:gd name="connsiteY9128" fmla="*/ 76925 h 3149653"/>
              <a:gd name="connsiteX9129" fmla="*/ 358452 w 2656691"/>
              <a:gd name="connsiteY9129" fmla="*/ 72333 h 3149653"/>
              <a:gd name="connsiteX9130" fmla="*/ 360750 w 2656691"/>
              <a:gd name="connsiteY9130" fmla="*/ 80370 h 3149653"/>
              <a:gd name="connsiteX9131" fmla="*/ 371092 w 2656691"/>
              <a:gd name="connsiteY9131" fmla="*/ 76925 h 3149653"/>
              <a:gd name="connsiteX9132" fmla="*/ 369943 w 2656691"/>
              <a:gd name="connsiteY9132" fmla="*/ 81518 h 3149653"/>
              <a:gd name="connsiteX9133" fmla="*/ 375689 w 2656691"/>
              <a:gd name="connsiteY9133" fmla="*/ 86110 h 3149653"/>
              <a:gd name="connsiteX9134" fmla="*/ 383732 w 2656691"/>
              <a:gd name="connsiteY9134" fmla="*/ 87258 h 3149653"/>
              <a:gd name="connsiteX9135" fmla="*/ 388329 w 2656691"/>
              <a:gd name="connsiteY9135" fmla="*/ 78073 h 3149653"/>
              <a:gd name="connsiteX9136" fmla="*/ 392925 w 2656691"/>
              <a:gd name="connsiteY9136" fmla="*/ 86110 h 3149653"/>
              <a:gd name="connsiteX9137" fmla="*/ 402118 w 2656691"/>
              <a:gd name="connsiteY9137" fmla="*/ 79222 h 3149653"/>
              <a:gd name="connsiteX9138" fmla="*/ 407864 w 2656691"/>
              <a:gd name="connsiteY9138" fmla="*/ 81518 h 3149653"/>
              <a:gd name="connsiteX9139" fmla="*/ 390627 w 2656691"/>
              <a:gd name="connsiteY9139" fmla="*/ 72333 h 3149653"/>
              <a:gd name="connsiteX9140" fmla="*/ 403267 w 2656691"/>
              <a:gd name="connsiteY9140" fmla="*/ 73481 h 3149653"/>
              <a:gd name="connsiteX9141" fmla="*/ 403267 w 2656691"/>
              <a:gd name="connsiteY9141" fmla="*/ 53963 h 3149653"/>
              <a:gd name="connsiteX9142" fmla="*/ 425101 w 2656691"/>
              <a:gd name="connsiteY9142" fmla="*/ 49370 h 3149653"/>
              <a:gd name="connsiteX9143" fmla="*/ 417057 w 2656691"/>
              <a:gd name="connsiteY9143" fmla="*/ 58555 h 3149653"/>
              <a:gd name="connsiteX9144" fmla="*/ 441188 w 2656691"/>
              <a:gd name="connsiteY9144" fmla="*/ 58555 h 3149653"/>
              <a:gd name="connsiteX9145" fmla="*/ 464171 w 2656691"/>
              <a:gd name="connsiteY9145" fmla="*/ 63148 h 3149653"/>
              <a:gd name="connsiteX9146" fmla="*/ 468767 w 2656691"/>
              <a:gd name="connsiteY9146" fmla="*/ 60851 h 3149653"/>
              <a:gd name="connsiteX9147" fmla="*/ 474513 w 2656691"/>
              <a:gd name="connsiteY9147" fmla="*/ 64296 h 3149653"/>
              <a:gd name="connsiteX9148" fmla="*/ 502092 w 2656691"/>
              <a:gd name="connsiteY9148" fmla="*/ 66592 h 3149653"/>
              <a:gd name="connsiteX9149" fmla="*/ 499794 w 2656691"/>
              <a:gd name="connsiteY9149" fmla="*/ 63148 h 3149653"/>
              <a:gd name="connsiteX9150" fmla="*/ 504390 w 2656691"/>
              <a:gd name="connsiteY9150" fmla="*/ 61999 h 3149653"/>
              <a:gd name="connsiteX9151" fmla="*/ 505539 w 2656691"/>
              <a:gd name="connsiteY9151" fmla="*/ 65444 h 3149653"/>
              <a:gd name="connsiteX9152" fmla="*/ 520478 w 2656691"/>
              <a:gd name="connsiteY9152" fmla="*/ 66592 h 3149653"/>
              <a:gd name="connsiteX9153" fmla="*/ 514732 w 2656691"/>
              <a:gd name="connsiteY9153" fmla="*/ 71185 h 3149653"/>
              <a:gd name="connsiteX9154" fmla="*/ 526223 w 2656691"/>
              <a:gd name="connsiteY9154" fmla="*/ 72333 h 3149653"/>
              <a:gd name="connsiteX9155" fmla="*/ 526223 w 2656691"/>
              <a:gd name="connsiteY9155" fmla="*/ 60851 h 3149653"/>
              <a:gd name="connsiteX9156" fmla="*/ 540013 w 2656691"/>
              <a:gd name="connsiteY9156" fmla="*/ 71185 h 3149653"/>
              <a:gd name="connsiteX9157" fmla="*/ 536565 w 2656691"/>
              <a:gd name="connsiteY9157" fmla="*/ 67740 h 3149653"/>
              <a:gd name="connsiteX9158" fmla="*/ 554951 w 2656691"/>
              <a:gd name="connsiteY9158" fmla="*/ 60851 h 3149653"/>
              <a:gd name="connsiteX9159" fmla="*/ 573337 w 2656691"/>
              <a:gd name="connsiteY9159" fmla="*/ 66592 h 3149653"/>
              <a:gd name="connsiteX9160" fmla="*/ 580232 w 2656691"/>
              <a:gd name="connsiteY9160" fmla="*/ 61999 h 3149653"/>
              <a:gd name="connsiteX9161" fmla="*/ 577934 w 2656691"/>
              <a:gd name="connsiteY9161" fmla="*/ 58555 h 3149653"/>
              <a:gd name="connsiteX9162" fmla="*/ 596320 w 2656691"/>
              <a:gd name="connsiteY9162" fmla="*/ 58555 h 3149653"/>
              <a:gd name="connsiteX9163" fmla="*/ 584828 w 2656691"/>
              <a:gd name="connsiteY9163" fmla="*/ 64296 h 3149653"/>
              <a:gd name="connsiteX9164" fmla="*/ 604363 w 2656691"/>
              <a:gd name="connsiteY9164" fmla="*/ 68888 h 3149653"/>
              <a:gd name="connsiteX9165" fmla="*/ 626197 w 2656691"/>
              <a:gd name="connsiteY9165" fmla="*/ 65444 h 3149653"/>
              <a:gd name="connsiteX9166" fmla="*/ 634241 w 2656691"/>
              <a:gd name="connsiteY9166" fmla="*/ 71185 h 3149653"/>
              <a:gd name="connsiteX9167" fmla="*/ 630793 w 2656691"/>
              <a:gd name="connsiteY9167" fmla="*/ 78073 h 3149653"/>
              <a:gd name="connsiteX9168" fmla="*/ 634241 w 2656691"/>
              <a:gd name="connsiteY9168" fmla="*/ 78073 h 3149653"/>
              <a:gd name="connsiteX9169" fmla="*/ 638837 w 2656691"/>
              <a:gd name="connsiteY9169" fmla="*/ 72333 h 3149653"/>
              <a:gd name="connsiteX9170" fmla="*/ 637688 w 2656691"/>
              <a:gd name="connsiteY9170" fmla="*/ 80370 h 3149653"/>
              <a:gd name="connsiteX9171" fmla="*/ 645732 w 2656691"/>
              <a:gd name="connsiteY9171" fmla="*/ 75777 h 3149653"/>
              <a:gd name="connsiteX9172" fmla="*/ 646881 w 2656691"/>
              <a:gd name="connsiteY9172" fmla="*/ 81518 h 3149653"/>
              <a:gd name="connsiteX9173" fmla="*/ 650328 w 2656691"/>
              <a:gd name="connsiteY9173" fmla="*/ 74629 h 3149653"/>
              <a:gd name="connsiteX9174" fmla="*/ 654925 w 2656691"/>
              <a:gd name="connsiteY9174" fmla="*/ 76925 h 3149653"/>
              <a:gd name="connsiteX9175" fmla="*/ 652626 w 2656691"/>
              <a:gd name="connsiteY9175" fmla="*/ 81518 h 3149653"/>
              <a:gd name="connsiteX9176" fmla="*/ 661819 w 2656691"/>
              <a:gd name="connsiteY9176" fmla="*/ 74629 h 3149653"/>
              <a:gd name="connsiteX9177" fmla="*/ 656074 w 2656691"/>
              <a:gd name="connsiteY9177" fmla="*/ 67740 h 3149653"/>
              <a:gd name="connsiteX9178" fmla="*/ 666272 w 2656691"/>
              <a:gd name="connsiteY9178" fmla="*/ 69462 h 3149653"/>
              <a:gd name="connsiteX9179" fmla="*/ 675186 w 2656691"/>
              <a:gd name="connsiteY9179" fmla="*/ 67818 h 3149653"/>
              <a:gd name="connsiteX9180" fmla="*/ 676040 w 2656691"/>
              <a:gd name="connsiteY9180" fmla="*/ 70610 h 3149653"/>
              <a:gd name="connsiteX9181" fmla="*/ 676758 w 2656691"/>
              <a:gd name="connsiteY9181" fmla="*/ 75777 h 3149653"/>
              <a:gd name="connsiteX9182" fmla="*/ 685951 w 2656691"/>
              <a:gd name="connsiteY9182" fmla="*/ 76925 h 3149653"/>
              <a:gd name="connsiteX9183" fmla="*/ 682504 w 2656691"/>
              <a:gd name="connsiteY9183" fmla="*/ 67740 h 3149653"/>
              <a:gd name="connsiteX9184" fmla="*/ 687100 w 2656691"/>
              <a:gd name="connsiteY9184" fmla="*/ 74629 h 3149653"/>
              <a:gd name="connsiteX9185" fmla="*/ 692846 w 2656691"/>
              <a:gd name="connsiteY9185" fmla="*/ 68888 h 3149653"/>
              <a:gd name="connsiteX9186" fmla="*/ 707784 w 2656691"/>
              <a:gd name="connsiteY9186" fmla="*/ 72333 h 3149653"/>
              <a:gd name="connsiteX9187" fmla="*/ 704337 w 2656691"/>
              <a:gd name="connsiteY9187" fmla="*/ 72333 h 3149653"/>
              <a:gd name="connsiteX9188" fmla="*/ 705486 w 2656691"/>
              <a:gd name="connsiteY9188" fmla="*/ 76925 h 3149653"/>
              <a:gd name="connsiteX9189" fmla="*/ 722723 w 2656691"/>
              <a:gd name="connsiteY9189" fmla="*/ 71185 h 3149653"/>
              <a:gd name="connsiteX9190" fmla="*/ 725021 w 2656691"/>
              <a:gd name="connsiteY9190" fmla="*/ 76925 h 3149653"/>
              <a:gd name="connsiteX9191" fmla="*/ 731916 w 2656691"/>
              <a:gd name="connsiteY9191" fmla="*/ 74629 h 3149653"/>
              <a:gd name="connsiteX9192" fmla="*/ 733065 w 2656691"/>
              <a:gd name="connsiteY9192" fmla="*/ 81518 h 3149653"/>
              <a:gd name="connsiteX9193" fmla="*/ 742258 w 2656691"/>
              <a:gd name="connsiteY9193" fmla="*/ 80370 h 3149653"/>
              <a:gd name="connsiteX9194" fmla="*/ 744556 w 2656691"/>
              <a:gd name="connsiteY9194" fmla="*/ 86110 h 3149653"/>
              <a:gd name="connsiteX9195" fmla="*/ 748735 w 2656691"/>
              <a:gd name="connsiteY9195" fmla="*/ 87154 h 3149653"/>
              <a:gd name="connsiteX9196" fmla="*/ 748660 w 2656691"/>
              <a:gd name="connsiteY9196" fmla="*/ 87183 h 3149653"/>
              <a:gd name="connsiteX9197" fmla="*/ 734214 w 2656691"/>
              <a:gd name="connsiteY9197" fmla="*/ 84962 h 3149653"/>
              <a:gd name="connsiteX9198" fmla="*/ 727319 w 2656691"/>
              <a:gd name="connsiteY9198" fmla="*/ 83814 h 3149653"/>
              <a:gd name="connsiteX9199" fmla="*/ 719275 w 2656691"/>
              <a:gd name="connsiteY9199" fmla="*/ 82666 h 3149653"/>
              <a:gd name="connsiteX9200" fmla="*/ 718126 w 2656691"/>
              <a:gd name="connsiteY9200" fmla="*/ 89555 h 3149653"/>
              <a:gd name="connsiteX9201" fmla="*/ 727319 w 2656691"/>
              <a:gd name="connsiteY9201" fmla="*/ 90703 h 3149653"/>
              <a:gd name="connsiteX9202" fmla="*/ 736512 w 2656691"/>
              <a:gd name="connsiteY9202" fmla="*/ 91851 h 3149653"/>
              <a:gd name="connsiteX9203" fmla="*/ 748660 w 2656691"/>
              <a:gd name="connsiteY9203" fmla="*/ 87183 h 3149653"/>
              <a:gd name="connsiteX9204" fmla="*/ 749153 w 2656691"/>
              <a:gd name="connsiteY9204" fmla="*/ 87258 h 3149653"/>
              <a:gd name="connsiteX9205" fmla="*/ 748735 w 2656691"/>
              <a:gd name="connsiteY9205" fmla="*/ 87154 h 3149653"/>
              <a:gd name="connsiteX9206" fmla="*/ 751451 w 2656691"/>
              <a:gd name="connsiteY9206" fmla="*/ 86110 h 3149653"/>
              <a:gd name="connsiteX9207" fmla="*/ 754898 w 2656691"/>
              <a:gd name="connsiteY9207" fmla="*/ 90703 h 3149653"/>
              <a:gd name="connsiteX9208" fmla="*/ 764091 w 2656691"/>
              <a:gd name="connsiteY9208" fmla="*/ 89555 h 3149653"/>
              <a:gd name="connsiteX9209" fmla="*/ 767538 w 2656691"/>
              <a:gd name="connsiteY9209" fmla="*/ 84962 h 3149653"/>
              <a:gd name="connsiteX9210" fmla="*/ 759495 w 2656691"/>
              <a:gd name="connsiteY9210" fmla="*/ 83814 h 3149653"/>
              <a:gd name="connsiteX9211" fmla="*/ 761793 w 2656691"/>
              <a:gd name="connsiteY9211" fmla="*/ 88407 h 3149653"/>
              <a:gd name="connsiteX9212" fmla="*/ 754898 w 2656691"/>
              <a:gd name="connsiteY9212" fmla="*/ 86110 h 3149653"/>
              <a:gd name="connsiteX9213" fmla="*/ 757196 w 2656691"/>
              <a:gd name="connsiteY9213" fmla="*/ 75777 h 3149653"/>
              <a:gd name="connsiteX9214" fmla="*/ 759495 w 2656691"/>
              <a:gd name="connsiteY9214" fmla="*/ 80370 h 3149653"/>
              <a:gd name="connsiteX9215" fmla="*/ 767538 w 2656691"/>
              <a:gd name="connsiteY9215" fmla="*/ 80370 h 3149653"/>
              <a:gd name="connsiteX9216" fmla="*/ 772135 w 2656691"/>
              <a:gd name="connsiteY9216" fmla="*/ 76925 h 3149653"/>
              <a:gd name="connsiteX9217" fmla="*/ 776731 w 2656691"/>
              <a:gd name="connsiteY9217" fmla="*/ 75777 h 3149653"/>
              <a:gd name="connsiteX9218" fmla="*/ 780179 w 2656691"/>
              <a:gd name="connsiteY9218" fmla="*/ 80370 h 3149653"/>
              <a:gd name="connsiteX9219" fmla="*/ 780179 w 2656691"/>
              <a:gd name="connsiteY9219" fmla="*/ 76925 h 3149653"/>
              <a:gd name="connsiteX9220" fmla="*/ 791670 w 2656691"/>
              <a:gd name="connsiteY9220" fmla="*/ 79222 h 3149653"/>
              <a:gd name="connsiteX9221" fmla="*/ 793968 w 2656691"/>
              <a:gd name="connsiteY9221" fmla="*/ 75777 h 3149653"/>
              <a:gd name="connsiteX9222" fmla="*/ 783626 w 2656691"/>
              <a:gd name="connsiteY9222" fmla="*/ 73481 h 3149653"/>
              <a:gd name="connsiteX9223" fmla="*/ 795117 w 2656691"/>
              <a:gd name="connsiteY9223" fmla="*/ 71185 h 3149653"/>
              <a:gd name="connsiteX9224" fmla="*/ 795117 w 2656691"/>
              <a:gd name="connsiteY9224" fmla="*/ 75777 h 3149653"/>
              <a:gd name="connsiteX9225" fmla="*/ 798565 w 2656691"/>
              <a:gd name="connsiteY9225" fmla="*/ 74629 h 3149653"/>
              <a:gd name="connsiteX9226" fmla="*/ 799714 w 2656691"/>
              <a:gd name="connsiteY9226" fmla="*/ 67740 h 3149653"/>
              <a:gd name="connsiteX9227" fmla="*/ 788223 w 2656691"/>
              <a:gd name="connsiteY9227" fmla="*/ 70036 h 3149653"/>
              <a:gd name="connsiteX9228" fmla="*/ 784775 w 2656691"/>
              <a:gd name="connsiteY9228" fmla="*/ 63148 h 3149653"/>
              <a:gd name="connsiteX9229" fmla="*/ 767538 w 2656691"/>
              <a:gd name="connsiteY9229" fmla="*/ 66592 h 3149653"/>
              <a:gd name="connsiteX9230" fmla="*/ 769837 w 2656691"/>
              <a:gd name="connsiteY9230" fmla="*/ 60851 h 3149653"/>
              <a:gd name="connsiteX9231" fmla="*/ 761793 w 2656691"/>
              <a:gd name="connsiteY9231" fmla="*/ 65444 h 3149653"/>
              <a:gd name="connsiteX9232" fmla="*/ 765240 w 2656691"/>
              <a:gd name="connsiteY9232" fmla="*/ 58555 h 3149653"/>
              <a:gd name="connsiteX9233" fmla="*/ 758345 w 2656691"/>
              <a:gd name="connsiteY9233" fmla="*/ 66592 h 3149653"/>
              <a:gd name="connsiteX9234" fmla="*/ 758345 w 2656691"/>
              <a:gd name="connsiteY9234" fmla="*/ 58555 h 3149653"/>
              <a:gd name="connsiteX9235" fmla="*/ 753749 w 2656691"/>
              <a:gd name="connsiteY9235" fmla="*/ 65444 h 3149653"/>
              <a:gd name="connsiteX9236" fmla="*/ 745705 w 2656691"/>
              <a:gd name="connsiteY9236" fmla="*/ 64296 h 3149653"/>
              <a:gd name="connsiteX9237" fmla="*/ 742258 w 2656691"/>
              <a:gd name="connsiteY9237" fmla="*/ 64296 h 3149653"/>
              <a:gd name="connsiteX9238" fmla="*/ 737661 w 2656691"/>
              <a:gd name="connsiteY9238" fmla="*/ 58555 h 3149653"/>
              <a:gd name="connsiteX9239" fmla="*/ 736512 w 2656691"/>
              <a:gd name="connsiteY9239" fmla="*/ 65444 h 3149653"/>
              <a:gd name="connsiteX9240" fmla="*/ 727319 w 2656691"/>
              <a:gd name="connsiteY9240" fmla="*/ 61999 h 3149653"/>
              <a:gd name="connsiteX9241" fmla="*/ 734214 w 2656691"/>
              <a:gd name="connsiteY9241" fmla="*/ 63148 h 3149653"/>
              <a:gd name="connsiteX9242" fmla="*/ 723872 w 2656691"/>
              <a:gd name="connsiteY9242" fmla="*/ 60851 h 3149653"/>
              <a:gd name="connsiteX9243" fmla="*/ 719275 w 2656691"/>
              <a:gd name="connsiteY9243" fmla="*/ 53963 h 3149653"/>
              <a:gd name="connsiteX9244" fmla="*/ 706635 w 2656691"/>
              <a:gd name="connsiteY9244" fmla="*/ 55111 h 3149653"/>
              <a:gd name="connsiteX9245" fmla="*/ 715828 w 2656691"/>
              <a:gd name="connsiteY9245" fmla="*/ 56259 h 3149653"/>
              <a:gd name="connsiteX9246" fmla="*/ 719275 w 2656691"/>
              <a:gd name="connsiteY9246" fmla="*/ 59703 h 3149653"/>
              <a:gd name="connsiteX9247" fmla="*/ 715828 w 2656691"/>
              <a:gd name="connsiteY9247" fmla="*/ 63148 h 3149653"/>
              <a:gd name="connsiteX9248" fmla="*/ 704337 w 2656691"/>
              <a:gd name="connsiteY9248" fmla="*/ 58555 h 3149653"/>
              <a:gd name="connsiteX9249" fmla="*/ 704337 w 2656691"/>
              <a:gd name="connsiteY9249" fmla="*/ 51666 h 3149653"/>
              <a:gd name="connsiteX9250" fmla="*/ 690547 w 2656691"/>
              <a:gd name="connsiteY9250" fmla="*/ 50518 h 3149653"/>
              <a:gd name="connsiteX9251" fmla="*/ 685951 w 2656691"/>
              <a:gd name="connsiteY9251" fmla="*/ 58555 h 3149653"/>
              <a:gd name="connsiteX9252" fmla="*/ 682504 w 2656691"/>
              <a:gd name="connsiteY9252" fmla="*/ 59703 h 3149653"/>
              <a:gd name="connsiteX9253" fmla="*/ 680205 w 2656691"/>
              <a:gd name="connsiteY9253" fmla="*/ 50518 h 3149653"/>
              <a:gd name="connsiteX9254" fmla="*/ 676758 w 2656691"/>
              <a:gd name="connsiteY9254" fmla="*/ 58555 h 3149653"/>
              <a:gd name="connsiteX9255" fmla="*/ 665267 w 2656691"/>
              <a:gd name="connsiteY9255" fmla="*/ 53963 h 3149653"/>
              <a:gd name="connsiteX9256" fmla="*/ 658372 w 2656691"/>
              <a:gd name="connsiteY9256" fmla="*/ 50518 h 3149653"/>
              <a:gd name="connsiteX9257" fmla="*/ 664118 w 2656691"/>
              <a:gd name="connsiteY9257" fmla="*/ 50518 h 3149653"/>
              <a:gd name="connsiteX9258" fmla="*/ 654925 w 2656691"/>
              <a:gd name="connsiteY9258" fmla="*/ 47074 h 3149653"/>
              <a:gd name="connsiteX9259" fmla="*/ 656074 w 2656691"/>
              <a:gd name="connsiteY9259" fmla="*/ 45926 h 3149653"/>
              <a:gd name="connsiteX9260" fmla="*/ 657223 w 2656691"/>
              <a:gd name="connsiteY9260" fmla="*/ 43629 h 3149653"/>
              <a:gd name="connsiteX9261" fmla="*/ 661819 w 2656691"/>
              <a:gd name="connsiteY9261" fmla="*/ 45926 h 3149653"/>
              <a:gd name="connsiteX9262" fmla="*/ 662969 w 2656691"/>
              <a:gd name="connsiteY9262" fmla="*/ 42481 h 3149653"/>
              <a:gd name="connsiteX9263" fmla="*/ 651477 w 2656691"/>
              <a:gd name="connsiteY9263" fmla="*/ 45926 h 3149653"/>
              <a:gd name="connsiteX9264" fmla="*/ 646881 w 2656691"/>
              <a:gd name="connsiteY9264" fmla="*/ 44778 h 3149653"/>
              <a:gd name="connsiteX9265" fmla="*/ 642284 w 2656691"/>
              <a:gd name="connsiteY9265" fmla="*/ 44778 h 3149653"/>
              <a:gd name="connsiteX9266" fmla="*/ 634241 w 2656691"/>
              <a:gd name="connsiteY9266" fmla="*/ 45926 h 3149653"/>
              <a:gd name="connsiteX9267" fmla="*/ 634241 w 2656691"/>
              <a:gd name="connsiteY9267" fmla="*/ 55111 h 3149653"/>
              <a:gd name="connsiteX9268" fmla="*/ 626197 w 2656691"/>
              <a:gd name="connsiteY9268" fmla="*/ 52814 h 3149653"/>
              <a:gd name="connsiteX9269" fmla="*/ 630793 w 2656691"/>
              <a:gd name="connsiteY9269" fmla="*/ 43629 h 3149653"/>
              <a:gd name="connsiteX9270" fmla="*/ 611258 w 2656691"/>
              <a:gd name="connsiteY9270" fmla="*/ 45926 h 3149653"/>
              <a:gd name="connsiteX9271" fmla="*/ 588276 w 2656691"/>
              <a:gd name="connsiteY9271" fmla="*/ 39037 h 3149653"/>
              <a:gd name="connsiteX9272" fmla="*/ 590574 w 2656691"/>
              <a:gd name="connsiteY9272" fmla="*/ 35592 h 3149653"/>
              <a:gd name="connsiteX9273" fmla="*/ 585978 w 2656691"/>
              <a:gd name="connsiteY9273" fmla="*/ 29852 h 3149653"/>
              <a:gd name="connsiteX9274" fmla="*/ 585978 w 2656691"/>
              <a:gd name="connsiteY9274" fmla="*/ 36741 h 3149653"/>
              <a:gd name="connsiteX9275" fmla="*/ 572188 w 2656691"/>
              <a:gd name="connsiteY9275" fmla="*/ 41333 h 3149653"/>
              <a:gd name="connsiteX9276" fmla="*/ 574172 w 2656691"/>
              <a:gd name="connsiteY9276" fmla="*/ 44306 h 3149653"/>
              <a:gd name="connsiteX9277" fmla="*/ 571183 w 2656691"/>
              <a:gd name="connsiteY9277" fmla="*/ 43342 h 3149653"/>
              <a:gd name="connsiteX9278" fmla="*/ 571039 w 2656691"/>
              <a:gd name="connsiteY9278" fmla="*/ 40185 h 3149653"/>
              <a:gd name="connsiteX9279" fmla="*/ 554951 w 2656691"/>
              <a:gd name="connsiteY9279" fmla="*/ 39037 h 3149653"/>
              <a:gd name="connsiteX9280" fmla="*/ 553572 w 2656691"/>
              <a:gd name="connsiteY9280" fmla="*/ 35822 h 3149653"/>
              <a:gd name="connsiteX9281" fmla="*/ 554951 w 2656691"/>
              <a:gd name="connsiteY9281" fmla="*/ 34444 h 3149653"/>
              <a:gd name="connsiteX9282" fmla="*/ 553049 w 2656691"/>
              <a:gd name="connsiteY9282" fmla="*/ 34603 h 3149653"/>
              <a:gd name="connsiteX9283" fmla="*/ 551504 w 2656691"/>
              <a:gd name="connsiteY9283" fmla="*/ 31000 h 3149653"/>
              <a:gd name="connsiteX9284" fmla="*/ 558399 w 2656691"/>
              <a:gd name="connsiteY9284" fmla="*/ 31000 h 3149653"/>
              <a:gd name="connsiteX9285" fmla="*/ 546907 w 2656691"/>
              <a:gd name="connsiteY9285" fmla="*/ 29852 h 3149653"/>
              <a:gd name="connsiteX9286" fmla="*/ 548057 w 2656691"/>
              <a:gd name="connsiteY9286" fmla="*/ 36741 h 3149653"/>
              <a:gd name="connsiteX9287" fmla="*/ 551504 w 2656691"/>
              <a:gd name="connsiteY9287" fmla="*/ 34731 h 3149653"/>
              <a:gd name="connsiteX9288" fmla="*/ 553049 w 2656691"/>
              <a:gd name="connsiteY9288" fmla="*/ 34603 h 3149653"/>
              <a:gd name="connsiteX9289" fmla="*/ 553572 w 2656691"/>
              <a:gd name="connsiteY9289" fmla="*/ 35822 h 3149653"/>
              <a:gd name="connsiteX9290" fmla="*/ 550355 w 2656691"/>
              <a:gd name="connsiteY9290" fmla="*/ 39037 h 3149653"/>
              <a:gd name="connsiteX9291" fmla="*/ 536565 w 2656691"/>
              <a:gd name="connsiteY9291" fmla="*/ 37889 h 3149653"/>
              <a:gd name="connsiteX9292" fmla="*/ 525074 w 2656691"/>
              <a:gd name="connsiteY9292" fmla="*/ 41333 h 3149653"/>
              <a:gd name="connsiteX9293" fmla="*/ 520478 w 2656691"/>
              <a:gd name="connsiteY9293" fmla="*/ 35592 h 3149653"/>
              <a:gd name="connsiteX9294" fmla="*/ 518179 w 2656691"/>
              <a:gd name="connsiteY9294" fmla="*/ 36741 h 3149653"/>
              <a:gd name="connsiteX9295" fmla="*/ 514732 w 2656691"/>
              <a:gd name="connsiteY9295" fmla="*/ 40185 h 3149653"/>
              <a:gd name="connsiteX9296" fmla="*/ 492899 w 2656691"/>
              <a:gd name="connsiteY9296" fmla="*/ 42481 h 3149653"/>
              <a:gd name="connsiteX9297" fmla="*/ 492899 w 2656691"/>
              <a:gd name="connsiteY9297" fmla="*/ 36741 h 3149653"/>
              <a:gd name="connsiteX9298" fmla="*/ 488302 w 2656691"/>
              <a:gd name="connsiteY9298" fmla="*/ 35592 h 3149653"/>
              <a:gd name="connsiteX9299" fmla="*/ 481408 w 2656691"/>
              <a:gd name="connsiteY9299" fmla="*/ 35592 h 3149653"/>
              <a:gd name="connsiteX9300" fmla="*/ 480259 w 2656691"/>
              <a:gd name="connsiteY9300" fmla="*/ 39037 h 3149653"/>
              <a:gd name="connsiteX9301" fmla="*/ 473364 w 2656691"/>
              <a:gd name="connsiteY9301" fmla="*/ 36741 h 3149653"/>
              <a:gd name="connsiteX9302" fmla="*/ 473364 w 2656691"/>
              <a:gd name="connsiteY9302" fmla="*/ 32148 h 3149653"/>
              <a:gd name="connsiteX9303" fmla="*/ 468767 w 2656691"/>
              <a:gd name="connsiteY9303" fmla="*/ 34444 h 3149653"/>
              <a:gd name="connsiteX9304" fmla="*/ 473364 w 2656691"/>
              <a:gd name="connsiteY9304" fmla="*/ 36741 h 3149653"/>
              <a:gd name="connsiteX9305" fmla="*/ 466469 w 2656691"/>
              <a:gd name="connsiteY9305" fmla="*/ 40185 h 3149653"/>
              <a:gd name="connsiteX9306" fmla="*/ 463022 w 2656691"/>
              <a:gd name="connsiteY9306" fmla="*/ 36741 h 3149653"/>
              <a:gd name="connsiteX9307" fmla="*/ 458425 w 2656691"/>
              <a:gd name="connsiteY9307" fmla="*/ 34444 h 3149653"/>
              <a:gd name="connsiteX9308" fmla="*/ 430846 w 2656691"/>
              <a:gd name="connsiteY9308" fmla="*/ 34444 h 3149653"/>
              <a:gd name="connsiteX9309" fmla="*/ 426250 w 2656691"/>
              <a:gd name="connsiteY9309" fmla="*/ 34444 h 3149653"/>
              <a:gd name="connsiteX9310" fmla="*/ 407864 w 2656691"/>
              <a:gd name="connsiteY9310" fmla="*/ 34444 h 3149653"/>
              <a:gd name="connsiteX9311" fmla="*/ 392925 w 2656691"/>
              <a:gd name="connsiteY9311" fmla="*/ 32148 h 3149653"/>
              <a:gd name="connsiteX9312" fmla="*/ 396373 w 2656691"/>
              <a:gd name="connsiteY9312" fmla="*/ 29852 h 3149653"/>
              <a:gd name="connsiteX9313" fmla="*/ 389478 w 2656691"/>
              <a:gd name="connsiteY9313" fmla="*/ 31000 h 3149653"/>
              <a:gd name="connsiteX9314" fmla="*/ 389478 w 2656691"/>
              <a:gd name="connsiteY9314" fmla="*/ 34444 h 3149653"/>
              <a:gd name="connsiteX9315" fmla="*/ 379136 w 2656691"/>
              <a:gd name="connsiteY9315" fmla="*/ 37889 h 3149653"/>
              <a:gd name="connsiteX9316" fmla="*/ 392925 w 2656691"/>
              <a:gd name="connsiteY9316" fmla="*/ 27556 h 3149653"/>
              <a:gd name="connsiteX9317" fmla="*/ 406715 w 2656691"/>
              <a:gd name="connsiteY9317" fmla="*/ 21815 h 3149653"/>
              <a:gd name="connsiteX9318" fmla="*/ 412460 w 2656691"/>
              <a:gd name="connsiteY9318" fmla="*/ 26407 h 3149653"/>
              <a:gd name="connsiteX9319" fmla="*/ 409013 w 2656691"/>
              <a:gd name="connsiteY9319" fmla="*/ 29852 h 3149653"/>
              <a:gd name="connsiteX9320" fmla="*/ 429697 w 2656691"/>
              <a:gd name="connsiteY9320" fmla="*/ 20667 h 3149653"/>
              <a:gd name="connsiteX9321" fmla="*/ 434294 w 2656691"/>
              <a:gd name="connsiteY9321" fmla="*/ 27556 h 3149653"/>
              <a:gd name="connsiteX9322" fmla="*/ 448083 w 2656691"/>
              <a:gd name="connsiteY9322" fmla="*/ 25259 h 3149653"/>
              <a:gd name="connsiteX9323" fmla="*/ 441188 w 2656691"/>
              <a:gd name="connsiteY9323" fmla="*/ 29852 h 3149653"/>
              <a:gd name="connsiteX9324" fmla="*/ 431995 w 2656691"/>
              <a:gd name="connsiteY9324" fmla="*/ 32148 h 3149653"/>
              <a:gd name="connsiteX9325" fmla="*/ 448083 w 2656691"/>
              <a:gd name="connsiteY9325" fmla="*/ 33296 h 3149653"/>
              <a:gd name="connsiteX9326" fmla="*/ 450381 w 2656691"/>
              <a:gd name="connsiteY9326" fmla="*/ 29852 h 3149653"/>
              <a:gd name="connsiteX9327" fmla="*/ 446934 w 2656691"/>
              <a:gd name="connsiteY9327" fmla="*/ 27556 h 3149653"/>
              <a:gd name="connsiteX9328" fmla="*/ 451531 w 2656691"/>
              <a:gd name="connsiteY9328" fmla="*/ 22963 h 3149653"/>
              <a:gd name="connsiteX9329" fmla="*/ 465320 w 2656691"/>
              <a:gd name="connsiteY9329" fmla="*/ 18370 h 3149653"/>
              <a:gd name="connsiteX9330" fmla="*/ 461873 w 2656691"/>
              <a:gd name="connsiteY9330" fmla="*/ 22963 h 3149653"/>
              <a:gd name="connsiteX9331" fmla="*/ 476811 w 2656691"/>
              <a:gd name="connsiteY9331" fmla="*/ 20667 h 3149653"/>
              <a:gd name="connsiteX9332" fmla="*/ 481408 w 2656691"/>
              <a:gd name="connsiteY9332" fmla="*/ 25259 h 3149653"/>
              <a:gd name="connsiteX9333" fmla="*/ 488302 w 2656691"/>
              <a:gd name="connsiteY9333" fmla="*/ 20667 h 3149653"/>
              <a:gd name="connsiteX9334" fmla="*/ 486004 w 2656691"/>
              <a:gd name="connsiteY9334" fmla="*/ 29852 h 3149653"/>
              <a:gd name="connsiteX9335" fmla="*/ 491750 w 2656691"/>
              <a:gd name="connsiteY9335" fmla="*/ 29852 h 3149653"/>
              <a:gd name="connsiteX9336" fmla="*/ 497495 w 2656691"/>
              <a:gd name="connsiteY9336" fmla="*/ 26407 h 3149653"/>
              <a:gd name="connsiteX9337" fmla="*/ 499794 w 2656691"/>
              <a:gd name="connsiteY9337" fmla="*/ 21815 h 3149653"/>
              <a:gd name="connsiteX9338" fmla="*/ 499794 w 2656691"/>
              <a:gd name="connsiteY9338" fmla="*/ 19519 h 3149653"/>
              <a:gd name="connsiteX9339" fmla="*/ 502092 w 2656691"/>
              <a:gd name="connsiteY9339" fmla="*/ 26407 h 3149653"/>
              <a:gd name="connsiteX9340" fmla="*/ 513583 w 2656691"/>
              <a:gd name="connsiteY9340" fmla="*/ 19519 h 3149653"/>
              <a:gd name="connsiteX9341" fmla="*/ 512434 w 2656691"/>
              <a:gd name="connsiteY9341" fmla="*/ 25259 h 3149653"/>
              <a:gd name="connsiteX9342" fmla="*/ 525074 w 2656691"/>
              <a:gd name="connsiteY9342" fmla="*/ 16074 h 3149653"/>
              <a:gd name="connsiteX9343" fmla="*/ 526223 w 2656691"/>
              <a:gd name="connsiteY9343" fmla="*/ 21815 h 3149653"/>
              <a:gd name="connsiteX9344" fmla="*/ 519329 w 2656691"/>
              <a:gd name="connsiteY9344" fmla="*/ 28704 h 3149653"/>
              <a:gd name="connsiteX9345" fmla="*/ 534267 w 2656691"/>
              <a:gd name="connsiteY9345" fmla="*/ 19519 h 3149653"/>
              <a:gd name="connsiteX9346" fmla="*/ 536565 w 2656691"/>
              <a:gd name="connsiteY9346" fmla="*/ 24111 h 3149653"/>
              <a:gd name="connsiteX9347" fmla="*/ 541162 w 2656691"/>
              <a:gd name="connsiteY9347" fmla="*/ 18370 h 3149653"/>
              <a:gd name="connsiteX9348" fmla="*/ 535416 w 2656691"/>
              <a:gd name="connsiteY9348" fmla="*/ 16074 h 3149653"/>
              <a:gd name="connsiteX9349" fmla="*/ 545758 w 2656691"/>
              <a:gd name="connsiteY9349" fmla="*/ 14926 h 3149653"/>
              <a:gd name="connsiteX9350" fmla="*/ 530820 w 2656691"/>
              <a:gd name="connsiteY9350" fmla="*/ 13778 h 3149653"/>
              <a:gd name="connsiteX9351" fmla="*/ 514732 w 2656691"/>
              <a:gd name="connsiteY9351" fmla="*/ 13778 h 3149653"/>
              <a:gd name="connsiteX9352" fmla="*/ 531969 w 2656691"/>
              <a:gd name="connsiteY9352" fmla="*/ 12630 h 3149653"/>
              <a:gd name="connsiteX9353" fmla="*/ 543460 w 2656691"/>
              <a:gd name="connsiteY9353" fmla="*/ 8037 h 3149653"/>
              <a:gd name="connsiteX9354" fmla="*/ 551504 w 2656691"/>
              <a:gd name="connsiteY9354" fmla="*/ 6889 h 3149653"/>
              <a:gd name="connsiteX9355" fmla="*/ 549206 w 2656691"/>
              <a:gd name="connsiteY9355" fmla="*/ 10334 h 3149653"/>
              <a:gd name="connsiteX9356" fmla="*/ 566442 w 2656691"/>
              <a:gd name="connsiteY9356" fmla="*/ 13778 h 3149653"/>
              <a:gd name="connsiteX9357" fmla="*/ 565293 w 2656691"/>
              <a:gd name="connsiteY9357" fmla="*/ 17222 h 3149653"/>
              <a:gd name="connsiteX9358" fmla="*/ 572188 w 2656691"/>
              <a:gd name="connsiteY9358" fmla="*/ 14926 h 3149653"/>
              <a:gd name="connsiteX9359" fmla="*/ 566442 w 2656691"/>
              <a:gd name="connsiteY9359" fmla="*/ 13778 h 3149653"/>
              <a:gd name="connsiteX9360" fmla="*/ 579083 w 2656691"/>
              <a:gd name="connsiteY9360" fmla="*/ 2297 h 3149653"/>
              <a:gd name="connsiteX9361" fmla="*/ 589425 w 2656691"/>
              <a:gd name="connsiteY9361" fmla="*/ 3445 h 3149653"/>
              <a:gd name="connsiteX9362" fmla="*/ 600916 w 2656691"/>
              <a:gd name="connsiteY9362" fmla="*/ 0 h 314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</a:cxnLst>
            <a:rect l="l" t="t" r="r" b="b"/>
            <a:pathLst>
              <a:path w="2656691" h="3149653">
                <a:moveTo>
                  <a:pt x="2233362" y="3025755"/>
                </a:moveTo>
                <a:lnTo>
                  <a:pt x="2234014" y="3026348"/>
                </a:lnTo>
                <a:lnTo>
                  <a:pt x="2233815" y="3026481"/>
                </a:lnTo>
                <a:close/>
                <a:moveTo>
                  <a:pt x="2237262" y="3024184"/>
                </a:moveTo>
                <a:cubicBezTo>
                  <a:pt x="2237262" y="3027629"/>
                  <a:pt x="2238412" y="3029925"/>
                  <a:pt x="2240710" y="3027629"/>
                </a:cubicBezTo>
                <a:cubicBezTo>
                  <a:pt x="2240710" y="3031073"/>
                  <a:pt x="2243008" y="3032221"/>
                  <a:pt x="2243008" y="3034517"/>
                </a:cubicBezTo>
                <a:lnTo>
                  <a:pt x="2234014" y="3026348"/>
                </a:lnTo>
                <a:close/>
                <a:moveTo>
                  <a:pt x="2115456" y="2993185"/>
                </a:moveTo>
                <a:lnTo>
                  <a:pt x="2117986" y="2995070"/>
                </a:lnTo>
                <a:lnTo>
                  <a:pt x="2126289" y="3005025"/>
                </a:lnTo>
                <a:lnTo>
                  <a:pt x="2126342" y="3005149"/>
                </a:lnTo>
                <a:close/>
                <a:moveTo>
                  <a:pt x="2200858" y="2959557"/>
                </a:moveTo>
                <a:lnTo>
                  <a:pt x="2203938" y="2964481"/>
                </a:lnTo>
                <a:cubicBezTo>
                  <a:pt x="2203938" y="2963333"/>
                  <a:pt x="2202789" y="2963333"/>
                  <a:pt x="2202789" y="2963333"/>
                </a:cubicBezTo>
                <a:lnTo>
                  <a:pt x="2202501" y="2963333"/>
                </a:lnTo>
                <a:lnTo>
                  <a:pt x="2201312" y="2961748"/>
                </a:lnTo>
                <a:close/>
                <a:moveTo>
                  <a:pt x="2200517" y="2959012"/>
                </a:moveTo>
                <a:lnTo>
                  <a:pt x="2200778" y="2959171"/>
                </a:lnTo>
                <a:lnTo>
                  <a:pt x="2200858" y="2959557"/>
                </a:lnTo>
                <a:close/>
                <a:moveTo>
                  <a:pt x="1829325" y="2895593"/>
                </a:moveTo>
                <a:lnTo>
                  <a:pt x="1831020" y="2896214"/>
                </a:lnTo>
                <a:lnTo>
                  <a:pt x="1840816" y="2904778"/>
                </a:lnTo>
                <a:cubicBezTo>
                  <a:pt x="1839667" y="2900186"/>
                  <a:pt x="1832772" y="2897890"/>
                  <a:pt x="1829325" y="2895593"/>
                </a:cubicBezTo>
                <a:close/>
                <a:moveTo>
                  <a:pt x="1920105" y="2876075"/>
                </a:moveTo>
                <a:cubicBezTo>
                  <a:pt x="1922404" y="2876075"/>
                  <a:pt x="1923553" y="2878371"/>
                  <a:pt x="1925851" y="2879519"/>
                </a:cubicBezTo>
                <a:lnTo>
                  <a:pt x="1920105" y="2877059"/>
                </a:lnTo>
                <a:close/>
                <a:moveTo>
                  <a:pt x="2215711" y="2868788"/>
                </a:moveTo>
                <a:lnTo>
                  <a:pt x="2224191" y="2878802"/>
                </a:lnTo>
                <a:cubicBezTo>
                  <a:pt x="2226633" y="2884686"/>
                  <a:pt x="2228644" y="2891001"/>
                  <a:pt x="2232666" y="2894445"/>
                </a:cubicBezTo>
                <a:cubicBezTo>
                  <a:pt x="2230368" y="2892149"/>
                  <a:pt x="2229219" y="2893297"/>
                  <a:pt x="2226920" y="2893297"/>
                </a:cubicBezTo>
                <a:cubicBezTo>
                  <a:pt x="2225771" y="2887556"/>
                  <a:pt x="2224622" y="2878371"/>
                  <a:pt x="2218877" y="2877223"/>
                </a:cubicBezTo>
                <a:close/>
                <a:moveTo>
                  <a:pt x="2215429" y="2868038"/>
                </a:moveTo>
                <a:lnTo>
                  <a:pt x="2215711" y="2868788"/>
                </a:lnTo>
                <a:lnTo>
                  <a:pt x="2215410" y="2868432"/>
                </a:lnTo>
                <a:close/>
                <a:moveTo>
                  <a:pt x="2260245" y="2811780"/>
                </a:moveTo>
                <a:cubicBezTo>
                  <a:pt x="2263692" y="2812928"/>
                  <a:pt x="2265990" y="2815224"/>
                  <a:pt x="2267140" y="2814076"/>
                </a:cubicBezTo>
                <a:cubicBezTo>
                  <a:pt x="2270587" y="2819817"/>
                  <a:pt x="2269438" y="2823261"/>
                  <a:pt x="2269438" y="2824409"/>
                </a:cubicBezTo>
                <a:cubicBezTo>
                  <a:pt x="2271736" y="2825557"/>
                  <a:pt x="2272885" y="2824409"/>
                  <a:pt x="2275183" y="2827853"/>
                </a:cubicBezTo>
                <a:cubicBezTo>
                  <a:pt x="2271736" y="2829002"/>
                  <a:pt x="2268289" y="2823261"/>
                  <a:pt x="2268289" y="2826705"/>
                </a:cubicBezTo>
                <a:cubicBezTo>
                  <a:pt x="2270587" y="2829002"/>
                  <a:pt x="2275183" y="2832446"/>
                  <a:pt x="2272885" y="2834742"/>
                </a:cubicBezTo>
                <a:cubicBezTo>
                  <a:pt x="2275183" y="2835890"/>
                  <a:pt x="2275183" y="2838187"/>
                  <a:pt x="2277482" y="2839335"/>
                </a:cubicBezTo>
                <a:cubicBezTo>
                  <a:pt x="2277482" y="2838187"/>
                  <a:pt x="2279780" y="2837039"/>
                  <a:pt x="2283227" y="2839335"/>
                </a:cubicBezTo>
                <a:cubicBezTo>
                  <a:pt x="2283227" y="2843927"/>
                  <a:pt x="2279780" y="2838187"/>
                  <a:pt x="2279780" y="2842779"/>
                </a:cubicBezTo>
                <a:cubicBezTo>
                  <a:pt x="2285525" y="2846224"/>
                  <a:pt x="2284376" y="2850816"/>
                  <a:pt x="2287824" y="2856557"/>
                </a:cubicBezTo>
                <a:cubicBezTo>
                  <a:pt x="2284376" y="2853112"/>
                  <a:pt x="2283227" y="2851964"/>
                  <a:pt x="2282078" y="2854261"/>
                </a:cubicBezTo>
                <a:cubicBezTo>
                  <a:pt x="2282078" y="2851964"/>
                  <a:pt x="2278631" y="2851964"/>
                  <a:pt x="2277482" y="2850816"/>
                </a:cubicBezTo>
                <a:cubicBezTo>
                  <a:pt x="2276333" y="2847372"/>
                  <a:pt x="2274034" y="2843927"/>
                  <a:pt x="2271736" y="2841631"/>
                </a:cubicBezTo>
                <a:cubicBezTo>
                  <a:pt x="2274034" y="2841631"/>
                  <a:pt x="2276333" y="2847372"/>
                  <a:pt x="2276333" y="2843927"/>
                </a:cubicBezTo>
                <a:cubicBezTo>
                  <a:pt x="2271736" y="2841631"/>
                  <a:pt x="2274034" y="2835890"/>
                  <a:pt x="2269438" y="2835890"/>
                </a:cubicBezTo>
                <a:cubicBezTo>
                  <a:pt x="2268289" y="2829002"/>
                  <a:pt x="2265990" y="2825557"/>
                  <a:pt x="2262543" y="2818668"/>
                </a:cubicBezTo>
                <a:cubicBezTo>
                  <a:pt x="2261394" y="2817520"/>
                  <a:pt x="2260245" y="2816372"/>
                  <a:pt x="2259096" y="2816372"/>
                </a:cubicBezTo>
                <a:cubicBezTo>
                  <a:pt x="2259096" y="2815224"/>
                  <a:pt x="2259096" y="2814076"/>
                  <a:pt x="2256797" y="2814076"/>
                </a:cubicBezTo>
                <a:cubicBezTo>
                  <a:pt x="2255648" y="2809483"/>
                  <a:pt x="2260245" y="2815224"/>
                  <a:pt x="2260245" y="2811780"/>
                </a:cubicBezTo>
                <a:close/>
                <a:moveTo>
                  <a:pt x="2541301" y="2726993"/>
                </a:moveTo>
                <a:lnTo>
                  <a:pt x="2542336" y="2727855"/>
                </a:lnTo>
                <a:lnTo>
                  <a:pt x="2541779" y="2727966"/>
                </a:lnTo>
                <a:close/>
                <a:moveTo>
                  <a:pt x="2547525" y="2726818"/>
                </a:moveTo>
                <a:cubicBezTo>
                  <a:pt x="2546376" y="2730262"/>
                  <a:pt x="2548674" y="2731410"/>
                  <a:pt x="2550972" y="2729114"/>
                </a:cubicBezTo>
                <a:cubicBezTo>
                  <a:pt x="2549823" y="2732558"/>
                  <a:pt x="2553270" y="2733706"/>
                  <a:pt x="2552121" y="2736003"/>
                </a:cubicBezTo>
                <a:lnTo>
                  <a:pt x="2542336" y="2727855"/>
                </a:lnTo>
                <a:close/>
                <a:moveTo>
                  <a:pt x="2024675" y="2636115"/>
                </a:moveTo>
                <a:lnTo>
                  <a:pt x="2025192" y="2637493"/>
                </a:lnTo>
                <a:lnTo>
                  <a:pt x="2024675" y="2639560"/>
                </a:lnTo>
                <a:close/>
                <a:moveTo>
                  <a:pt x="2025824" y="2634967"/>
                </a:moveTo>
                <a:cubicBezTo>
                  <a:pt x="2028123" y="2637263"/>
                  <a:pt x="2028123" y="2640708"/>
                  <a:pt x="2031570" y="2643004"/>
                </a:cubicBezTo>
                <a:cubicBezTo>
                  <a:pt x="2029272" y="2641856"/>
                  <a:pt x="2030421" y="2646448"/>
                  <a:pt x="2028123" y="2645300"/>
                </a:cubicBezTo>
                <a:lnTo>
                  <a:pt x="2025192" y="2637493"/>
                </a:lnTo>
                <a:close/>
                <a:moveTo>
                  <a:pt x="2087435" y="2619400"/>
                </a:moveTo>
                <a:lnTo>
                  <a:pt x="2087877" y="2620041"/>
                </a:lnTo>
                <a:lnTo>
                  <a:pt x="2087548" y="2619713"/>
                </a:lnTo>
                <a:close/>
                <a:moveTo>
                  <a:pt x="2085579" y="2614301"/>
                </a:moveTo>
                <a:lnTo>
                  <a:pt x="2087435" y="2619400"/>
                </a:lnTo>
                <a:lnTo>
                  <a:pt x="2085004" y="2615879"/>
                </a:lnTo>
                <a:cubicBezTo>
                  <a:pt x="2083855" y="2614588"/>
                  <a:pt x="2083280" y="2613726"/>
                  <a:pt x="2085579" y="2614301"/>
                </a:cubicBezTo>
                <a:close/>
                <a:moveTo>
                  <a:pt x="2232000" y="2611829"/>
                </a:moveTo>
                <a:lnTo>
                  <a:pt x="2232092" y="2611861"/>
                </a:lnTo>
                <a:cubicBezTo>
                  <a:pt x="2233241" y="2613153"/>
                  <a:pt x="2234390" y="2614875"/>
                  <a:pt x="2234964" y="2615449"/>
                </a:cubicBezTo>
                <a:close/>
                <a:moveTo>
                  <a:pt x="1342098" y="2608560"/>
                </a:moveTo>
                <a:lnTo>
                  <a:pt x="1343424" y="2609885"/>
                </a:lnTo>
                <a:lnTo>
                  <a:pt x="1342816" y="2609995"/>
                </a:lnTo>
                <a:cubicBezTo>
                  <a:pt x="1342673" y="2609421"/>
                  <a:pt x="1342673" y="2608560"/>
                  <a:pt x="1342098" y="2608560"/>
                </a:cubicBezTo>
                <a:close/>
                <a:moveTo>
                  <a:pt x="1376572" y="2584449"/>
                </a:moveTo>
                <a:cubicBezTo>
                  <a:pt x="1378870" y="2585597"/>
                  <a:pt x="1378870" y="2586745"/>
                  <a:pt x="1380019" y="2586745"/>
                </a:cubicBezTo>
                <a:lnTo>
                  <a:pt x="1375751" y="2585679"/>
                </a:lnTo>
                <a:close/>
                <a:moveTo>
                  <a:pt x="1701773" y="2562635"/>
                </a:moveTo>
                <a:lnTo>
                  <a:pt x="1705220" y="2566079"/>
                </a:lnTo>
                <a:lnTo>
                  <a:pt x="1705077" y="2566079"/>
                </a:lnTo>
                <a:cubicBezTo>
                  <a:pt x="1704071" y="2564931"/>
                  <a:pt x="1702922" y="2563209"/>
                  <a:pt x="1701773" y="2562635"/>
                </a:cubicBezTo>
                <a:close/>
                <a:moveTo>
                  <a:pt x="1407598" y="2544264"/>
                </a:moveTo>
                <a:lnTo>
                  <a:pt x="1410929" y="2547067"/>
                </a:lnTo>
                <a:lnTo>
                  <a:pt x="1410758" y="2547135"/>
                </a:lnTo>
                <a:cubicBezTo>
                  <a:pt x="1409896" y="2546274"/>
                  <a:pt x="1408747" y="2544839"/>
                  <a:pt x="1407598" y="2544264"/>
                </a:cubicBezTo>
                <a:close/>
                <a:moveTo>
                  <a:pt x="2161421" y="2533931"/>
                </a:moveTo>
                <a:lnTo>
                  <a:pt x="2164260" y="2535349"/>
                </a:lnTo>
                <a:lnTo>
                  <a:pt x="2164150" y="2535366"/>
                </a:lnTo>
                <a:cubicBezTo>
                  <a:pt x="2163144" y="2534792"/>
                  <a:pt x="2161995" y="2533931"/>
                  <a:pt x="2161421" y="2533931"/>
                </a:cubicBezTo>
                <a:close/>
                <a:moveTo>
                  <a:pt x="1108763" y="2489786"/>
                </a:moveTo>
                <a:lnTo>
                  <a:pt x="1111020" y="2491815"/>
                </a:lnTo>
                <a:lnTo>
                  <a:pt x="1108827" y="2491450"/>
                </a:lnTo>
                <a:close/>
                <a:moveTo>
                  <a:pt x="1324861" y="2486858"/>
                </a:moveTo>
                <a:cubicBezTo>
                  <a:pt x="1329458" y="2486858"/>
                  <a:pt x="1336353" y="2486858"/>
                  <a:pt x="1338651" y="2490302"/>
                </a:cubicBezTo>
                <a:cubicBezTo>
                  <a:pt x="1337502" y="2490302"/>
                  <a:pt x="1335204" y="2488006"/>
                  <a:pt x="1335204" y="2490302"/>
                </a:cubicBezTo>
                <a:cubicBezTo>
                  <a:pt x="1332905" y="2488006"/>
                  <a:pt x="1326011" y="2490302"/>
                  <a:pt x="1324861" y="2486858"/>
                </a:cubicBezTo>
                <a:close/>
                <a:moveTo>
                  <a:pt x="1104230" y="2485710"/>
                </a:moveTo>
                <a:cubicBezTo>
                  <a:pt x="1104805" y="2486284"/>
                  <a:pt x="1107103" y="2486858"/>
                  <a:pt x="1108683" y="2487719"/>
                </a:cubicBezTo>
                <a:lnTo>
                  <a:pt x="1108763" y="2489786"/>
                </a:lnTo>
                <a:close/>
                <a:moveTo>
                  <a:pt x="1933349" y="2470284"/>
                </a:moveTo>
                <a:lnTo>
                  <a:pt x="1933895" y="2470784"/>
                </a:lnTo>
                <a:lnTo>
                  <a:pt x="1934246" y="2471549"/>
                </a:lnTo>
                <a:close/>
                <a:moveTo>
                  <a:pt x="1930448" y="2466191"/>
                </a:moveTo>
                <a:lnTo>
                  <a:pt x="1933349" y="2470284"/>
                </a:lnTo>
                <a:lnTo>
                  <a:pt x="1930448" y="2467627"/>
                </a:lnTo>
                <a:cubicBezTo>
                  <a:pt x="1929586" y="2466478"/>
                  <a:pt x="1929299" y="2465617"/>
                  <a:pt x="1930448" y="2466191"/>
                </a:cubicBezTo>
                <a:close/>
                <a:moveTo>
                  <a:pt x="1287084" y="2435192"/>
                </a:moveTo>
                <a:lnTo>
                  <a:pt x="1288090" y="2435192"/>
                </a:lnTo>
                <a:cubicBezTo>
                  <a:pt x="1286940" y="2437488"/>
                  <a:pt x="1288090" y="2437488"/>
                  <a:pt x="1288090" y="2436340"/>
                </a:cubicBezTo>
                <a:close/>
                <a:moveTo>
                  <a:pt x="2380902" y="2403044"/>
                </a:moveTo>
                <a:lnTo>
                  <a:pt x="2380903" y="2403045"/>
                </a:lnTo>
                <a:lnTo>
                  <a:pt x="2380902" y="2403044"/>
                </a:lnTo>
                <a:close/>
                <a:moveTo>
                  <a:pt x="2382052" y="2397303"/>
                </a:moveTo>
                <a:cubicBezTo>
                  <a:pt x="2382626" y="2398452"/>
                  <a:pt x="2382626" y="2398739"/>
                  <a:pt x="2382339" y="2399313"/>
                </a:cubicBezTo>
                <a:lnTo>
                  <a:pt x="2380902" y="2403044"/>
                </a:lnTo>
                <a:lnTo>
                  <a:pt x="2379753" y="2400748"/>
                </a:lnTo>
                <a:cubicBezTo>
                  <a:pt x="2383201" y="2401896"/>
                  <a:pt x="2377455" y="2396155"/>
                  <a:pt x="2382052" y="2397303"/>
                </a:cubicBezTo>
                <a:close/>
                <a:moveTo>
                  <a:pt x="1864948" y="2302008"/>
                </a:moveTo>
                <a:lnTo>
                  <a:pt x="1867051" y="2304795"/>
                </a:lnTo>
                <a:lnTo>
                  <a:pt x="1867246" y="2305453"/>
                </a:lnTo>
                <a:cubicBezTo>
                  <a:pt x="1866097" y="2304304"/>
                  <a:pt x="1864948" y="2303156"/>
                  <a:pt x="1864948" y="2302008"/>
                </a:cubicBezTo>
                <a:close/>
                <a:moveTo>
                  <a:pt x="2478578" y="2141269"/>
                </a:moveTo>
                <a:lnTo>
                  <a:pt x="2478578" y="2141270"/>
                </a:lnTo>
                <a:lnTo>
                  <a:pt x="2478578" y="2141270"/>
                </a:lnTo>
                <a:close/>
                <a:moveTo>
                  <a:pt x="2483174" y="2138973"/>
                </a:moveTo>
                <a:cubicBezTo>
                  <a:pt x="2483174" y="2142418"/>
                  <a:pt x="2485472" y="2143566"/>
                  <a:pt x="2487771" y="2141270"/>
                </a:cubicBezTo>
                <a:cubicBezTo>
                  <a:pt x="2486621" y="2144714"/>
                  <a:pt x="2490069" y="2144714"/>
                  <a:pt x="2488920" y="2148158"/>
                </a:cubicBezTo>
                <a:lnTo>
                  <a:pt x="2478578" y="2141270"/>
                </a:lnTo>
                <a:close/>
                <a:moveTo>
                  <a:pt x="706550" y="1951742"/>
                </a:moveTo>
                <a:lnTo>
                  <a:pt x="706635" y="1951828"/>
                </a:lnTo>
                <a:lnTo>
                  <a:pt x="706514" y="1952191"/>
                </a:lnTo>
                <a:close/>
                <a:moveTo>
                  <a:pt x="703188" y="1948383"/>
                </a:moveTo>
                <a:cubicBezTo>
                  <a:pt x="705486" y="1948383"/>
                  <a:pt x="704337" y="1950679"/>
                  <a:pt x="706635" y="1950679"/>
                </a:cubicBezTo>
                <a:lnTo>
                  <a:pt x="706550" y="1951742"/>
                </a:lnTo>
                <a:close/>
                <a:moveTo>
                  <a:pt x="690547" y="1918532"/>
                </a:moveTo>
                <a:lnTo>
                  <a:pt x="690548" y="1918532"/>
                </a:lnTo>
                <a:lnTo>
                  <a:pt x="691697" y="1920828"/>
                </a:lnTo>
                <a:cubicBezTo>
                  <a:pt x="693995" y="1919680"/>
                  <a:pt x="690547" y="1919680"/>
                  <a:pt x="690547" y="1918532"/>
                </a:cubicBezTo>
                <a:close/>
                <a:moveTo>
                  <a:pt x="608960" y="1884088"/>
                </a:moveTo>
                <a:lnTo>
                  <a:pt x="607811" y="1885236"/>
                </a:lnTo>
                <a:lnTo>
                  <a:pt x="607811" y="1885236"/>
                </a:lnTo>
                <a:cubicBezTo>
                  <a:pt x="608960" y="1885236"/>
                  <a:pt x="608960" y="1884088"/>
                  <a:pt x="608960" y="1884088"/>
                </a:cubicBezTo>
                <a:close/>
                <a:moveTo>
                  <a:pt x="513583" y="1871458"/>
                </a:moveTo>
                <a:lnTo>
                  <a:pt x="513583" y="1872032"/>
                </a:lnTo>
                <a:lnTo>
                  <a:pt x="511285" y="1873754"/>
                </a:lnTo>
                <a:cubicBezTo>
                  <a:pt x="512434" y="1873754"/>
                  <a:pt x="513583" y="1872606"/>
                  <a:pt x="513583" y="1871458"/>
                </a:cubicBezTo>
                <a:close/>
                <a:moveTo>
                  <a:pt x="601778" y="1839597"/>
                </a:moveTo>
                <a:lnTo>
                  <a:pt x="600916" y="1843903"/>
                </a:lnTo>
                <a:cubicBezTo>
                  <a:pt x="600916" y="1842755"/>
                  <a:pt x="599767" y="1843903"/>
                  <a:pt x="599767" y="1841607"/>
                </a:cubicBezTo>
                <a:close/>
                <a:moveTo>
                  <a:pt x="601872" y="1839126"/>
                </a:moveTo>
                <a:lnTo>
                  <a:pt x="602065" y="1839310"/>
                </a:lnTo>
                <a:lnTo>
                  <a:pt x="601778" y="1839597"/>
                </a:lnTo>
                <a:close/>
                <a:moveTo>
                  <a:pt x="530533" y="1648577"/>
                </a:moveTo>
                <a:cubicBezTo>
                  <a:pt x="531682" y="1649007"/>
                  <a:pt x="533118" y="1649868"/>
                  <a:pt x="534267" y="1649868"/>
                </a:cubicBezTo>
                <a:lnTo>
                  <a:pt x="530484" y="1648608"/>
                </a:lnTo>
                <a:close/>
                <a:moveTo>
                  <a:pt x="685951" y="1633795"/>
                </a:moveTo>
                <a:cubicBezTo>
                  <a:pt x="684802" y="1633795"/>
                  <a:pt x="685951" y="1634943"/>
                  <a:pt x="685951" y="1636091"/>
                </a:cubicBezTo>
                <a:lnTo>
                  <a:pt x="684329" y="1635010"/>
                </a:lnTo>
                <a:close/>
                <a:moveTo>
                  <a:pt x="2471548" y="1589409"/>
                </a:moveTo>
                <a:lnTo>
                  <a:pt x="2470247" y="1593179"/>
                </a:lnTo>
                <a:cubicBezTo>
                  <a:pt x="2469672" y="1594471"/>
                  <a:pt x="2468810" y="1595332"/>
                  <a:pt x="2467086" y="1594758"/>
                </a:cubicBezTo>
                <a:close/>
                <a:moveTo>
                  <a:pt x="2471683" y="1589017"/>
                </a:moveTo>
                <a:lnTo>
                  <a:pt x="2471786" y="1589123"/>
                </a:lnTo>
                <a:lnTo>
                  <a:pt x="2471548" y="1589409"/>
                </a:lnTo>
                <a:close/>
                <a:moveTo>
                  <a:pt x="505539" y="1560314"/>
                </a:moveTo>
                <a:cubicBezTo>
                  <a:pt x="504390" y="1560314"/>
                  <a:pt x="505539" y="1561462"/>
                  <a:pt x="505539" y="1561462"/>
                </a:cubicBezTo>
                <a:lnTo>
                  <a:pt x="505317" y="1561335"/>
                </a:lnTo>
                <a:close/>
                <a:moveTo>
                  <a:pt x="382754" y="1547174"/>
                </a:moveTo>
                <a:lnTo>
                  <a:pt x="385887" y="1548689"/>
                </a:lnTo>
                <a:cubicBezTo>
                  <a:pt x="387180" y="1549120"/>
                  <a:pt x="387755" y="1549407"/>
                  <a:pt x="386031" y="1549981"/>
                </a:cubicBezTo>
                <a:close/>
                <a:moveTo>
                  <a:pt x="381434" y="1546536"/>
                </a:moveTo>
                <a:lnTo>
                  <a:pt x="382245" y="1546739"/>
                </a:lnTo>
                <a:lnTo>
                  <a:pt x="382754" y="1547174"/>
                </a:lnTo>
                <a:close/>
                <a:moveTo>
                  <a:pt x="236645" y="1537351"/>
                </a:moveTo>
                <a:lnTo>
                  <a:pt x="236645" y="1537351"/>
                </a:lnTo>
                <a:lnTo>
                  <a:pt x="236645" y="1537351"/>
                </a:lnTo>
                <a:close/>
                <a:moveTo>
                  <a:pt x="234347" y="1535055"/>
                </a:moveTo>
                <a:lnTo>
                  <a:pt x="236645" y="1537351"/>
                </a:lnTo>
                <a:lnTo>
                  <a:pt x="233341" y="1536203"/>
                </a:lnTo>
                <a:cubicBezTo>
                  <a:pt x="232623" y="1535916"/>
                  <a:pt x="232623" y="1535629"/>
                  <a:pt x="234347" y="1535055"/>
                </a:cubicBezTo>
                <a:close/>
                <a:moveTo>
                  <a:pt x="2185552" y="1513240"/>
                </a:moveTo>
                <a:lnTo>
                  <a:pt x="2185552" y="1513240"/>
                </a:lnTo>
                <a:lnTo>
                  <a:pt x="2185552" y="1513240"/>
                </a:lnTo>
                <a:close/>
                <a:moveTo>
                  <a:pt x="2184403" y="1507500"/>
                </a:moveTo>
                <a:lnTo>
                  <a:pt x="2185552" y="1513240"/>
                </a:lnTo>
                <a:lnTo>
                  <a:pt x="2182823" y="1509509"/>
                </a:lnTo>
                <a:cubicBezTo>
                  <a:pt x="2181818" y="1508648"/>
                  <a:pt x="2181530" y="1508074"/>
                  <a:pt x="2184403" y="1507500"/>
                </a:cubicBezTo>
                <a:close/>
                <a:moveTo>
                  <a:pt x="426250" y="1498315"/>
                </a:moveTo>
                <a:lnTo>
                  <a:pt x="426571" y="1498448"/>
                </a:lnTo>
                <a:lnTo>
                  <a:pt x="427399" y="1501759"/>
                </a:lnTo>
                <a:lnTo>
                  <a:pt x="427036" y="1501457"/>
                </a:lnTo>
                <a:close/>
                <a:moveTo>
                  <a:pt x="420504" y="1496018"/>
                </a:moveTo>
                <a:lnTo>
                  <a:pt x="427036" y="1501457"/>
                </a:lnTo>
                <a:lnTo>
                  <a:pt x="427399" y="1502907"/>
                </a:lnTo>
                <a:cubicBezTo>
                  <a:pt x="425101" y="1501759"/>
                  <a:pt x="422803" y="1499463"/>
                  <a:pt x="419355" y="1498315"/>
                </a:cubicBezTo>
                <a:cubicBezTo>
                  <a:pt x="421653" y="1498315"/>
                  <a:pt x="419355" y="1496018"/>
                  <a:pt x="420504" y="1496018"/>
                </a:cubicBezTo>
                <a:close/>
                <a:moveTo>
                  <a:pt x="498644" y="1482241"/>
                </a:moveTo>
                <a:lnTo>
                  <a:pt x="503471" y="1484652"/>
                </a:lnTo>
                <a:lnTo>
                  <a:pt x="502954" y="1484681"/>
                </a:lnTo>
                <a:cubicBezTo>
                  <a:pt x="501517" y="1483963"/>
                  <a:pt x="499794" y="1482815"/>
                  <a:pt x="498644" y="1482241"/>
                </a:cubicBezTo>
                <a:close/>
                <a:moveTo>
                  <a:pt x="2056851" y="1479945"/>
                </a:moveTo>
                <a:lnTo>
                  <a:pt x="2056987" y="1480126"/>
                </a:lnTo>
                <a:lnTo>
                  <a:pt x="2055702" y="1482241"/>
                </a:lnTo>
                <a:cubicBezTo>
                  <a:pt x="2055702" y="1482241"/>
                  <a:pt x="2055702" y="1481093"/>
                  <a:pt x="2056851" y="1479945"/>
                </a:cubicBezTo>
                <a:close/>
                <a:moveTo>
                  <a:pt x="658372" y="1463871"/>
                </a:moveTo>
                <a:cubicBezTo>
                  <a:pt x="657223" y="1465019"/>
                  <a:pt x="661819" y="1468463"/>
                  <a:pt x="664118" y="1468463"/>
                </a:cubicBezTo>
                <a:lnTo>
                  <a:pt x="663977" y="1468488"/>
                </a:lnTo>
                <a:close/>
                <a:moveTo>
                  <a:pt x="163102" y="1428279"/>
                </a:moveTo>
                <a:lnTo>
                  <a:pt x="169996" y="1428279"/>
                </a:lnTo>
                <a:cubicBezTo>
                  <a:pt x="169996" y="1430001"/>
                  <a:pt x="168273" y="1429714"/>
                  <a:pt x="165974" y="1428996"/>
                </a:cubicBezTo>
                <a:close/>
                <a:moveTo>
                  <a:pt x="163101" y="1428279"/>
                </a:moveTo>
                <a:lnTo>
                  <a:pt x="163102" y="1428279"/>
                </a:lnTo>
                <a:lnTo>
                  <a:pt x="163101" y="1428279"/>
                </a:lnTo>
                <a:close/>
                <a:moveTo>
                  <a:pt x="2389713" y="1427131"/>
                </a:moveTo>
                <a:lnTo>
                  <a:pt x="2390670" y="1427131"/>
                </a:lnTo>
                <a:cubicBezTo>
                  <a:pt x="2391819" y="1428279"/>
                  <a:pt x="2392968" y="1430001"/>
                  <a:pt x="2393543" y="1430575"/>
                </a:cubicBezTo>
                <a:close/>
                <a:moveTo>
                  <a:pt x="2025960" y="1420039"/>
                </a:moveTo>
                <a:lnTo>
                  <a:pt x="2026974" y="1420242"/>
                </a:lnTo>
                <a:lnTo>
                  <a:pt x="2026974" y="1421390"/>
                </a:lnTo>
                <a:close/>
                <a:moveTo>
                  <a:pt x="400969" y="1419094"/>
                </a:moveTo>
                <a:lnTo>
                  <a:pt x="401781" y="1419229"/>
                </a:lnTo>
                <a:lnTo>
                  <a:pt x="405566" y="1422538"/>
                </a:lnTo>
                <a:cubicBezTo>
                  <a:pt x="404417" y="1420242"/>
                  <a:pt x="402118" y="1420242"/>
                  <a:pt x="400969" y="1419094"/>
                </a:cubicBezTo>
                <a:close/>
                <a:moveTo>
                  <a:pt x="2023526" y="1416797"/>
                </a:moveTo>
                <a:lnTo>
                  <a:pt x="2025960" y="1420039"/>
                </a:lnTo>
                <a:lnTo>
                  <a:pt x="2022664" y="1419381"/>
                </a:lnTo>
                <a:cubicBezTo>
                  <a:pt x="2021803" y="1418519"/>
                  <a:pt x="2021803" y="1417371"/>
                  <a:pt x="2023526" y="1416797"/>
                </a:cubicBezTo>
                <a:close/>
                <a:moveTo>
                  <a:pt x="380285" y="1389242"/>
                </a:moveTo>
                <a:cubicBezTo>
                  <a:pt x="381434" y="1391538"/>
                  <a:pt x="383732" y="1391538"/>
                  <a:pt x="384882" y="1392687"/>
                </a:cubicBezTo>
                <a:lnTo>
                  <a:pt x="384673" y="1392791"/>
                </a:lnTo>
                <a:lnTo>
                  <a:pt x="384594" y="1392687"/>
                </a:lnTo>
                <a:cubicBezTo>
                  <a:pt x="384020" y="1391251"/>
                  <a:pt x="383158" y="1389816"/>
                  <a:pt x="380285" y="1389242"/>
                </a:cubicBezTo>
                <a:close/>
                <a:moveTo>
                  <a:pt x="2546376" y="1293947"/>
                </a:moveTo>
                <a:lnTo>
                  <a:pt x="2549478" y="1296014"/>
                </a:lnTo>
                <a:lnTo>
                  <a:pt x="2549105" y="1295956"/>
                </a:lnTo>
                <a:cubicBezTo>
                  <a:pt x="2548387" y="1295095"/>
                  <a:pt x="2547525" y="1293947"/>
                  <a:pt x="2546376" y="1293947"/>
                </a:cubicBezTo>
                <a:close/>
                <a:moveTo>
                  <a:pt x="2482025" y="1291651"/>
                </a:moveTo>
                <a:lnTo>
                  <a:pt x="2483881" y="1291976"/>
                </a:lnTo>
                <a:lnTo>
                  <a:pt x="2493516" y="1297391"/>
                </a:lnTo>
                <a:cubicBezTo>
                  <a:pt x="2491218" y="1293947"/>
                  <a:pt x="2485472" y="1293947"/>
                  <a:pt x="2482025" y="1291651"/>
                </a:cubicBezTo>
                <a:close/>
                <a:moveTo>
                  <a:pt x="2452148" y="1275577"/>
                </a:moveTo>
                <a:lnTo>
                  <a:pt x="2455595" y="1275577"/>
                </a:lnTo>
                <a:cubicBezTo>
                  <a:pt x="2454446" y="1277873"/>
                  <a:pt x="2459043" y="1276725"/>
                  <a:pt x="2459043" y="1277873"/>
                </a:cubicBezTo>
                <a:cubicBezTo>
                  <a:pt x="2455595" y="1279021"/>
                  <a:pt x="2456744" y="1276725"/>
                  <a:pt x="2452148" y="1275577"/>
                </a:cubicBezTo>
                <a:close/>
                <a:moveTo>
                  <a:pt x="413886" y="1256098"/>
                </a:moveTo>
                <a:lnTo>
                  <a:pt x="421653" y="1257207"/>
                </a:lnTo>
                <a:cubicBezTo>
                  <a:pt x="420504" y="1259503"/>
                  <a:pt x="418493" y="1258929"/>
                  <a:pt x="416339" y="1257637"/>
                </a:cubicBezTo>
                <a:close/>
                <a:moveTo>
                  <a:pt x="413610" y="1255925"/>
                </a:moveTo>
                <a:lnTo>
                  <a:pt x="413886" y="1256098"/>
                </a:lnTo>
                <a:lnTo>
                  <a:pt x="413610" y="1256059"/>
                </a:lnTo>
                <a:close/>
                <a:moveTo>
                  <a:pt x="1089925" y="1209360"/>
                </a:moveTo>
                <a:lnTo>
                  <a:pt x="1093170" y="1211281"/>
                </a:lnTo>
                <a:cubicBezTo>
                  <a:pt x="1094463" y="1211855"/>
                  <a:pt x="1095038" y="1212429"/>
                  <a:pt x="1092739" y="1213578"/>
                </a:cubicBezTo>
                <a:close/>
                <a:moveTo>
                  <a:pt x="1089292" y="1208985"/>
                </a:moveTo>
                <a:lnTo>
                  <a:pt x="1089828" y="1209215"/>
                </a:lnTo>
                <a:lnTo>
                  <a:pt x="1089925" y="1209360"/>
                </a:lnTo>
                <a:close/>
                <a:moveTo>
                  <a:pt x="913612" y="1136923"/>
                </a:moveTo>
                <a:lnTo>
                  <a:pt x="921520" y="1137801"/>
                </a:lnTo>
                <a:cubicBezTo>
                  <a:pt x="916924" y="1136653"/>
                  <a:pt x="919222" y="1140097"/>
                  <a:pt x="915775" y="1141245"/>
                </a:cubicBezTo>
                <a:close/>
                <a:moveTo>
                  <a:pt x="913477" y="1136653"/>
                </a:moveTo>
                <a:lnTo>
                  <a:pt x="913612" y="1136923"/>
                </a:lnTo>
                <a:lnTo>
                  <a:pt x="913379" y="1136897"/>
                </a:lnTo>
                <a:close/>
                <a:moveTo>
                  <a:pt x="215961" y="1105653"/>
                </a:moveTo>
                <a:lnTo>
                  <a:pt x="217042" y="1106143"/>
                </a:lnTo>
                <a:lnTo>
                  <a:pt x="215791" y="1105908"/>
                </a:lnTo>
                <a:close/>
                <a:moveTo>
                  <a:pt x="202171" y="1103357"/>
                </a:moveTo>
                <a:lnTo>
                  <a:pt x="215791" y="1105908"/>
                </a:lnTo>
                <a:lnTo>
                  <a:pt x="213663" y="1109098"/>
                </a:lnTo>
                <a:cubicBezTo>
                  <a:pt x="211364" y="1105653"/>
                  <a:pt x="209066" y="1105653"/>
                  <a:pt x="209066" y="1107949"/>
                </a:cubicBezTo>
                <a:cubicBezTo>
                  <a:pt x="206768" y="1105653"/>
                  <a:pt x="204470" y="1105653"/>
                  <a:pt x="202171" y="1103357"/>
                </a:cubicBezTo>
                <a:close/>
                <a:moveTo>
                  <a:pt x="2360218" y="1065468"/>
                </a:moveTo>
                <a:lnTo>
                  <a:pt x="2360218" y="1065468"/>
                </a:lnTo>
                <a:lnTo>
                  <a:pt x="2360218" y="1065468"/>
                </a:lnTo>
                <a:close/>
                <a:moveTo>
                  <a:pt x="2359069" y="1060876"/>
                </a:moveTo>
                <a:lnTo>
                  <a:pt x="2360218" y="1065468"/>
                </a:lnTo>
                <a:lnTo>
                  <a:pt x="2359069" y="1064320"/>
                </a:lnTo>
                <a:cubicBezTo>
                  <a:pt x="2361367" y="1064320"/>
                  <a:pt x="2355622" y="1060876"/>
                  <a:pt x="2359069" y="1060876"/>
                </a:cubicBezTo>
                <a:close/>
                <a:moveTo>
                  <a:pt x="1258213" y="1051691"/>
                </a:moveTo>
                <a:cubicBezTo>
                  <a:pt x="1258213" y="1052839"/>
                  <a:pt x="1259362" y="1052839"/>
                  <a:pt x="1260511" y="1053987"/>
                </a:cubicBezTo>
                <a:lnTo>
                  <a:pt x="1258375" y="1052271"/>
                </a:lnTo>
                <a:close/>
                <a:moveTo>
                  <a:pt x="1015749" y="867990"/>
                </a:moveTo>
                <a:lnTo>
                  <a:pt x="1019627" y="870716"/>
                </a:lnTo>
                <a:cubicBezTo>
                  <a:pt x="1020920" y="871147"/>
                  <a:pt x="1021494" y="871434"/>
                  <a:pt x="1019196" y="872582"/>
                </a:cubicBezTo>
                <a:close/>
                <a:moveTo>
                  <a:pt x="1015748" y="867989"/>
                </a:moveTo>
                <a:lnTo>
                  <a:pt x="1015749" y="867990"/>
                </a:lnTo>
                <a:lnTo>
                  <a:pt x="1015749" y="867990"/>
                </a:lnTo>
                <a:close/>
                <a:moveTo>
                  <a:pt x="2454050" y="813666"/>
                </a:moveTo>
                <a:lnTo>
                  <a:pt x="2454737" y="813795"/>
                </a:lnTo>
                <a:lnTo>
                  <a:pt x="2454446" y="814027"/>
                </a:lnTo>
                <a:close/>
                <a:moveTo>
                  <a:pt x="2460192" y="809435"/>
                </a:moveTo>
                <a:cubicBezTo>
                  <a:pt x="2460192" y="812879"/>
                  <a:pt x="2462490" y="814027"/>
                  <a:pt x="2464788" y="810583"/>
                </a:cubicBezTo>
                <a:cubicBezTo>
                  <a:pt x="2464788" y="814027"/>
                  <a:pt x="2468235" y="812879"/>
                  <a:pt x="2468235" y="816324"/>
                </a:cubicBezTo>
                <a:lnTo>
                  <a:pt x="2454737" y="813795"/>
                </a:lnTo>
                <a:close/>
                <a:moveTo>
                  <a:pt x="404146" y="697008"/>
                </a:moveTo>
                <a:lnTo>
                  <a:pt x="402406" y="699931"/>
                </a:lnTo>
                <a:cubicBezTo>
                  <a:pt x="400969" y="701223"/>
                  <a:pt x="399246" y="701510"/>
                  <a:pt x="397522" y="699214"/>
                </a:cubicBezTo>
                <a:close/>
                <a:moveTo>
                  <a:pt x="404318" y="696719"/>
                </a:moveTo>
                <a:lnTo>
                  <a:pt x="404417" y="696917"/>
                </a:lnTo>
                <a:lnTo>
                  <a:pt x="404146" y="697008"/>
                </a:lnTo>
                <a:close/>
                <a:moveTo>
                  <a:pt x="366177" y="695578"/>
                </a:moveTo>
                <a:lnTo>
                  <a:pt x="364197" y="701510"/>
                </a:lnTo>
                <a:cubicBezTo>
                  <a:pt x="361899" y="699214"/>
                  <a:pt x="360750" y="699214"/>
                  <a:pt x="360750" y="703806"/>
                </a:cubicBezTo>
                <a:cubicBezTo>
                  <a:pt x="358452" y="700362"/>
                  <a:pt x="356154" y="703806"/>
                  <a:pt x="355004" y="700362"/>
                </a:cubicBezTo>
                <a:close/>
                <a:moveTo>
                  <a:pt x="366496" y="694621"/>
                </a:moveTo>
                <a:lnTo>
                  <a:pt x="367837" y="694867"/>
                </a:lnTo>
                <a:lnTo>
                  <a:pt x="366177" y="695578"/>
                </a:lnTo>
                <a:close/>
                <a:moveTo>
                  <a:pt x="1232932" y="508624"/>
                </a:moveTo>
                <a:cubicBezTo>
                  <a:pt x="1234081" y="508624"/>
                  <a:pt x="1234081" y="508624"/>
                  <a:pt x="1235230" y="509772"/>
                </a:cubicBezTo>
                <a:lnTo>
                  <a:pt x="1233020" y="508712"/>
                </a:lnTo>
                <a:close/>
                <a:moveTo>
                  <a:pt x="993915" y="443180"/>
                </a:moveTo>
                <a:cubicBezTo>
                  <a:pt x="992766" y="443180"/>
                  <a:pt x="997362" y="445476"/>
                  <a:pt x="998511" y="444328"/>
                </a:cubicBezTo>
                <a:lnTo>
                  <a:pt x="997895" y="444837"/>
                </a:lnTo>
                <a:close/>
                <a:moveTo>
                  <a:pt x="399216" y="371089"/>
                </a:moveTo>
                <a:lnTo>
                  <a:pt x="399820" y="371996"/>
                </a:lnTo>
                <a:lnTo>
                  <a:pt x="399525" y="372140"/>
                </a:lnTo>
                <a:close/>
                <a:moveTo>
                  <a:pt x="395224" y="365107"/>
                </a:moveTo>
                <a:cubicBezTo>
                  <a:pt x="396948" y="366829"/>
                  <a:pt x="397809" y="367403"/>
                  <a:pt x="398384" y="368264"/>
                </a:cubicBezTo>
                <a:lnTo>
                  <a:pt x="399216" y="371089"/>
                </a:lnTo>
                <a:close/>
                <a:moveTo>
                  <a:pt x="420504" y="362811"/>
                </a:moveTo>
                <a:lnTo>
                  <a:pt x="420504" y="363016"/>
                </a:lnTo>
                <a:lnTo>
                  <a:pt x="420246" y="362859"/>
                </a:lnTo>
                <a:close/>
                <a:moveTo>
                  <a:pt x="419930" y="362667"/>
                </a:moveTo>
                <a:lnTo>
                  <a:pt x="420246" y="362859"/>
                </a:lnTo>
                <a:lnTo>
                  <a:pt x="418206" y="363241"/>
                </a:lnTo>
                <a:cubicBezTo>
                  <a:pt x="417632" y="363672"/>
                  <a:pt x="417057" y="363959"/>
                  <a:pt x="415908" y="362811"/>
                </a:cubicBezTo>
                <a:cubicBezTo>
                  <a:pt x="417057" y="360514"/>
                  <a:pt x="418493" y="361375"/>
                  <a:pt x="419930" y="362667"/>
                </a:cubicBezTo>
                <a:close/>
                <a:moveTo>
                  <a:pt x="568193" y="152308"/>
                </a:moveTo>
                <a:lnTo>
                  <a:pt x="568637" y="152441"/>
                </a:lnTo>
                <a:lnTo>
                  <a:pt x="567592" y="152702"/>
                </a:lnTo>
                <a:close/>
                <a:moveTo>
                  <a:pt x="572188" y="151554"/>
                </a:moveTo>
                <a:cubicBezTo>
                  <a:pt x="573625" y="150980"/>
                  <a:pt x="574486" y="150980"/>
                  <a:pt x="573337" y="153850"/>
                </a:cubicBezTo>
                <a:lnTo>
                  <a:pt x="568637" y="152441"/>
                </a:lnTo>
                <a:close/>
                <a:moveTo>
                  <a:pt x="674460" y="65444"/>
                </a:moveTo>
                <a:cubicBezTo>
                  <a:pt x="674460" y="66592"/>
                  <a:pt x="675609" y="67740"/>
                  <a:pt x="675609" y="67740"/>
                </a:cubicBezTo>
                <a:lnTo>
                  <a:pt x="675186" y="67818"/>
                </a:lnTo>
                <a:close/>
                <a:moveTo>
                  <a:pt x="574172" y="44306"/>
                </a:moveTo>
                <a:lnTo>
                  <a:pt x="575635" y="44778"/>
                </a:lnTo>
                <a:lnTo>
                  <a:pt x="574257" y="44433"/>
                </a:lnTo>
                <a:close/>
                <a:moveTo>
                  <a:pt x="566442" y="42481"/>
                </a:moveTo>
                <a:lnTo>
                  <a:pt x="574257" y="44433"/>
                </a:lnTo>
                <a:lnTo>
                  <a:pt x="576785" y="48222"/>
                </a:lnTo>
                <a:cubicBezTo>
                  <a:pt x="573337" y="48222"/>
                  <a:pt x="569890" y="45926"/>
                  <a:pt x="566442" y="47074"/>
                </a:cubicBezTo>
                <a:cubicBezTo>
                  <a:pt x="568741" y="45926"/>
                  <a:pt x="565293" y="44778"/>
                  <a:pt x="566442" y="42481"/>
                </a:cubicBezTo>
                <a:close/>
                <a:moveTo>
                  <a:pt x="869810" y="14926"/>
                </a:moveTo>
                <a:cubicBezTo>
                  <a:pt x="869810" y="16074"/>
                  <a:pt x="870959" y="17222"/>
                  <a:pt x="870959" y="17222"/>
                </a:cubicBezTo>
                <a:lnTo>
                  <a:pt x="869172" y="17477"/>
                </a:lnTo>
                <a:close/>
                <a:moveTo>
                  <a:pt x="600916" y="0"/>
                </a:moveTo>
                <a:cubicBezTo>
                  <a:pt x="605513" y="1148"/>
                  <a:pt x="611258" y="2297"/>
                  <a:pt x="614706" y="2297"/>
                </a:cubicBezTo>
                <a:cubicBezTo>
                  <a:pt x="614706" y="3445"/>
                  <a:pt x="612407" y="4593"/>
                  <a:pt x="613556" y="5741"/>
                </a:cubicBezTo>
                <a:cubicBezTo>
                  <a:pt x="614706" y="4593"/>
                  <a:pt x="615855" y="5741"/>
                  <a:pt x="615855" y="6889"/>
                </a:cubicBezTo>
                <a:cubicBezTo>
                  <a:pt x="615855" y="2297"/>
                  <a:pt x="619302" y="-1148"/>
                  <a:pt x="622749" y="2297"/>
                </a:cubicBezTo>
                <a:cubicBezTo>
                  <a:pt x="623898" y="3445"/>
                  <a:pt x="622749" y="4593"/>
                  <a:pt x="622749" y="5741"/>
                </a:cubicBezTo>
                <a:cubicBezTo>
                  <a:pt x="625048" y="3445"/>
                  <a:pt x="623898" y="2297"/>
                  <a:pt x="626197" y="2297"/>
                </a:cubicBezTo>
                <a:cubicBezTo>
                  <a:pt x="628495" y="3445"/>
                  <a:pt x="627346" y="5741"/>
                  <a:pt x="627346" y="6889"/>
                </a:cubicBezTo>
                <a:cubicBezTo>
                  <a:pt x="629644" y="4593"/>
                  <a:pt x="628495" y="3445"/>
                  <a:pt x="629644" y="2297"/>
                </a:cubicBezTo>
                <a:cubicBezTo>
                  <a:pt x="635390" y="1148"/>
                  <a:pt x="644583" y="6889"/>
                  <a:pt x="646881" y="1148"/>
                </a:cubicBezTo>
                <a:cubicBezTo>
                  <a:pt x="651477" y="3445"/>
                  <a:pt x="644583" y="5741"/>
                  <a:pt x="648030" y="8037"/>
                </a:cubicBezTo>
                <a:cubicBezTo>
                  <a:pt x="656074" y="-1148"/>
                  <a:pt x="665267" y="3445"/>
                  <a:pt x="671012" y="9185"/>
                </a:cubicBezTo>
                <a:cubicBezTo>
                  <a:pt x="669863" y="8037"/>
                  <a:pt x="668714" y="9185"/>
                  <a:pt x="671012" y="10334"/>
                </a:cubicBezTo>
                <a:cubicBezTo>
                  <a:pt x="666416" y="10334"/>
                  <a:pt x="661819" y="16074"/>
                  <a:pt x="664118" y="20667"/>
                </a:cubicBezTo>
                <a:cubicBezTo>
                  <a:pt x="667565" y="19519"/>
                  <a:pt x="666416" y="16074"/>
                  <a:pt x="671012" y="17222"/>
                </a:cubicBezTo>
                <a:cubicBezTo>
                  <a:pt x="669863" y="14926"/>
                  <a:pt x="669863" y="12630"/>
                  <a:pt x="672161" y="10334"/>
                </a:cubicBezTo>
                <a:cubicBezTo>
                  <a:pt x="675609" y="12630"/>
                  <a:pt x="671012" y="16074"/>
                  <a:pt x="673311" y="18370"/>
                </a:cubicBezTo>
                <a:cubicBezTo>
                  <a:pt x="676758" y="18370"/>
                  <a:pt x="676758" y="21815"/>
                  <a:pt x="680205" y="19519"/>
                </a:cubicBezTo>
                <a:cubicBezTo>
                  <a:pt x="685951" y="9185"/>
                  <a:pt x="698591" y="12630"/>
                  <a:pt x="706635" y="8037"/>
                </a:cubicBezTo>
                <a:cubicBezTo>
                  <a:pt x="704337" y="10334"/>
                  <a:pt x="703188" y="12630"/>
                  <a:pt x="704337" y="13778"/>
                </a:cubicBezTo>
                <a:cubicBezTo>
                  <a:pt x="708933" y="13778"/>
                  <a:pt x="711232" y="16074"/>
                  <a:pt x="712381" y="10334"/>
                </a:cubicBezTo>
                <a:cubicBezTo>
                  <a:pt x="718126" y="14926"/>
                  <a:pt x="713530" y="4593"/>
                  <a:pt x="719275" y="8037"/>
                </a:cubicBezTo>
                <a:cubicBezTo>
                  <a:pt x="715828" y="10334"/>
                  <a:pt x="716977" y="13778"/>
                  <a:pt x="715828" y="16074"/>
                </a:cubicBezTo>
                <a:cubicBezTo>
                  <a:pt x="716977" y="17222"/>
                  <a:pt x="718126" y="16074"/>
                  <a:pt x="719275" y="16074"/>
                </a:cubicBezTo>
                <a:cubicBezTo>
                  <a:pt x="720425" y="13778"/>
                  <a:pt x="719275" y="11482"/>
                  <a:pt x="722723" y="10334"/>
                </a:cubicBezTo>
                <a:cubicBezTo>
                  <a:pt x="723872" y="14926"/>
                  <a:pt x="728468" y="12630"/>
                  <a:pt x="727319" y="8037"/>
                </a:cubicBezTo>
                <a:cubicBezTo>
                  <a:pt x="735363" y="11482"/>
                  <a:pt x="743407" y="10334"/>
                  <a:pt x="750302" y="10334"/>
                </a:cubicBezTo>
                <a:cubicBezTo>
                  <a:pt x="757196" y="10334"/>
                  <a:pt x="764091" y="11482"/>
                  <a:pt x="768688" y="18370"/>
                </a:cubicBezTo>
                <a:cubicBezTo>
                  <a:pt x="770986" y="13778"/>
                  <a:pt x="774433" y="17222"/>
                  <a:pt x="776731" y="12630"/>
                </a:cubicBezTo>
                <a:cubicBezTo>
                  <a:pt x="781328" y="18370"/>
                  <a:pt x="784775" y="16074"/>
                  <a:pt x="787073" y="11482"/>
                </a:cubicBezTo>
                <a:cubicBezTo>
                  <a:pt x="793968" y="13778"/>
                  <a:pt x="795117" y="17222"/>
                  <a:pt x="798565" y="11482"/>
                </a:cubicBezTo>
                <a:cubicBezTo>
                  <a:pt x="803161" y="13778"/>
                  <a:pt x="795117" y="14926"/>
                  <a:pt x="797416" y="17222"/>
                </a:cubicBezTo>
                <a:cubicBezTo>
                  <a:pt x="800863" y="20667"/>
                  <a:pt x="803161" y="16074"/>
                  <a:pt x="804310" y="21815"/>
                </a:cubicBezTo>
                <a:cubicBezTo>
                  <a:pt x="806608" y="17222"/>
                  <a:pt x="808907" y="18370"/>
                  <a:pt x="811205" y="19519"/>
                </a:cubicBezTo>
                <a:cubicBezTo>
                  <a:pt x="810056" y="20667"/>
                  <a:pt x="807758" y="21815"/>
                  <a:pt x="808907" y="22963"/>
                </a:cubicBezTo>
                <a:cubicBezTo>
                  <a:pt x="816951" y="21815"/>
                  <a:pt x="826144" y="22963"/>
                  <a:pt x="835336" y="24111"/>
                </a:cubicBezTo>
                <a:cubicBezTo>
                  <a:pt x="839933" y="24111"/>
                  <a:pt x="844529" y="24111"/>
                  <a:pt x="849126" y="24111"/>
                </a:cubicBezTo>
                <a:cubicBezTo>
                  <a:pt x="852573" y="24111"/>
                  <a:pt x="857170" y="22963"/>
                  <a:pt x="860617" y="21815"/>
                </a:cubicBezTo>
                <a:cubicBezTo>
                  <a:pt x="858319" y="20667"/>
                  <a:pt x="854872" y="20667"/>
                  <a:pt x="852573" y="20667"/>
                </a:cubicBezTo>
                <a:cubicBezTo>
                  <a:pt x="849126" y="20667"/>
                  <a:pt x="846828" y="20667"/>
                  <a:pt x="845679" y="18370"/>
                </a:cubicBezTo>
                <a:cubicBezTo>
                  <a:pt x="846828" y="18370"/>
                  <a:pt x="849126" y="19519"/>
                  <a:pt x="849126" y="17222"/>
                </a:cubicBezTo>
                <a:cubicBezTo>
                  <a:pt x="845679" y="16074"/>
                  <a:pt x="842231" y="13778"/>
                  <a:pt x="843380" y="18370"/>
                </a:cubicBezTo>
                <a:cubicBezTo>
                  <a:pt x="837635" y="18370"/>
                  <a:pt x="839933" y="12630"/>
                  <a:pt x="843380" y="9185"/>
                </a:cubicBezTo>
                <a:cubicBezTo>
                  <a:pt x="849126" y="13778"/>
                  <a:pt x="858319" y="20667"/>
                  <a:pt x="860617" y="12630"/>
                </a:cubicBezTo>
                <a:cubicBezTo>
                  <a:pt x="861766" y="17222"/>
                  <a:pt x="865214" y="10334"/>
                  <a:pt x="866363" y="14926"/>
                </a:cubicBezTo>
                <a:cubicBezTo>
                  <a:pt x="865214" y="18370"/>
                  <a:pt x="861766" y="14926"/>
                  <a:pt x="862915" y="18370"/>
                </a:cubicBezTo>
                <a:lnTo>
                  <a:pt x="869172" y="17477"/>
                </a:lnTo>
                <a:lnTo>
                  <a:pt x="867512" y="24111"/>
                </a:lnTo>
                <a:cubicBezTo>
                  <a:pt x="865214" y="21815"/>
                  <a:pt x="865214" y="19519"/>
                  <a:pt x="860617" y="22963"/>
                </a:cubicBezTo>
                <a:cubicBezTo>
                  <a:pt x="865214" y="26407"/>
                  <a:pt x="858319" y="28704"/>
                  <a:pt x="861766" y="32148"/>
                </a:cubicBezTo>
                <a:cubicBezTo>
                  <a:pt x="864064" y="31000"/>
                  <a:pt x="866363" y="32148"/>
                  <a:pt x="867512" y="31000"/>
                </a:cubicBezTo>
                <a:cubicBezTo>
                  <a:pt x="870959" y="21815"/>
                  <a:pt x="881301" y="17222"/>
                  <a:pt x="889345" y="17222"/>
                </a:cubicBezTo>
                <a:cubicBezTo>
                  <a:pt x="884749" y="19519"/>
                  <a:pt x="890494" y="21815"/>
                  <a:pt x="891643" y="20667"/>
                </a:cubicBezTo>
                <a:cubicBezTo>
                  <a:pt x="893942" y="14926"/>
                  <a:pt x="900836" y="20667"/>
                  <a:pt x="905433" y="21815"/>
                </a:cubicBezTo>
                <a:cubicBezTo>
                  <a:pt x="904284" y="24111"/>
                  <a:pt x="901985" y="25259"/>
                  <a:pt x="901985" y="26407"/>
                </a:cubicBezTo>
                <a:cubicBezTo>
                  <a:pt x="906582" y="29852"/>
                  <a:pt x="908880" y="20667"/>
                  <a:pt x="911178" y="21815"/>
                </a:cubicBezTo>
                <a:cubicBezTo>
                  <a:pt x="910029" y="27556"/>
                  <a:pt x="915775" y="22963"/>
                  <a:pt x="916924" y="24111"/>
                </a:cubicBezTo>
                <a:cubicBezTo>
                  <a:pt x="915775" y="25259"/>
                  <a:pt x="920371" y="28704"/>
                  <a:pt x="920371" y="29852"/>
                </a:cubicBezTo>
                <a:cubicBezTo>
                  <a:pt x="922670" y="28704"/>
                  <a:pt x="923819" y="29852"/>
                  <a:pt x="924968" y="28704"/>
                </a:cubicBezTo>
                <a:cubicBezTo>
                  <a:pt x="922670" y="28704"/>
                  <a:pt x="920371" y="27556"/>
                  <a:pt x="922670" y="24111"/>
                </a:cubicBezTo>
                <a:cubicBezTo>
                  <a:pt x="926117" y="27556"/>
                  <a:pt x="930713" y="27556"/>
                  <a:pt x="930713" y="22963"/>
                </a:cubicBezTo>
                <a:cubicBezTo>
                  <a:pt x="934161" y="25259"/>
                  <a:pt x="927266" y="26407"/>
                  <a:pt x="930713" y="27556"/>
                </a:cubicBezTo>
                <a:cubicBezTo>
                  <a:pt x="935310" y="22963"/>
                  <a:pt x="934161" y="27556"/>
                  <a:pt x="937608" y="27556"/>
                </a:cubicBezTo>
                <a:cubicBezTo>
                  <a:pt x="939906" y="26407"/>
                  <a:pt x="938757" y="24111"/>
                  <a:pt x="938757" y="21815"/>
                </a:cubicBezTo>
                <a:cubicBezTo>
                  <a:pt x="937608" y="26407"/>
                  <a:pt x="931863" y="20667"/>
                  <a:pt x="928415" y="20667"/>
                </a:cubicBezTo>
                <a:cubicBezTo>
                  <a:pt x="931863" y="19519"/>
                  <a:pt x="929564" y="17222"/>
                  <a:pt x="930713" y="16074"/>
                </a:cubicBezTo>
                <a:cubicBezTo>
                  <a:pt x="933012" y="16074"/>
                  <a:pt x="936459" y="18370"/>
                  <a:pt x="938757" y="16074"/>
                </a:cubicBezTo>
                <a:cubicBezTo>
                  <a:pt x="938757" y="12630"/>
                  <a:pt x="936459" y="11482"/>
                  <a:pt x="934161" y="10334"/>
                </a:cubicBezTo>
                <a:cubicBezTo>
                  <a:pt x="942205" y="11482"/>
                  <a:pt x="942205" y="14926"/>
                  <a:pt x="944503" y="20667"/>
                </a:cubicBezTo>
                <a:cubicBezTo>
                  <a:pt x="950248" y="18370"/>
                  <a:pt x="952547" y="25259"/>
                  <a:pt x="955994" y="27556"/>
                </a:cubicBezTo>
                <a:cubicBezTo>
                  <a:pt x="955994" y="29852"/>
                  <a:pt x="952547" y="32148"/>
                  <a:pt x="952547" y="34444"/>
                </a:cubicBezTo>
                <a:cubicBezTo>
                  <a:pt x="955994" y="34444"/>
                  <a:pt x="960591" y="36741"/>
                  <a:pt x="964038" y="36741"/>
                </a:cubicBezTo>
                <a:cubicBezTo>
                  <a:pt x="965187" y="34444"/>
                  <a:pt x="966336" y="29852"/>
                  <a:pt x="968634" y="32148"/>
                </a:cubicBezTo>
                <a:cubicBezTo>
                  <a:pt x="968634" y="35592"/>
                  <a:pt x="964038" y="34444"/>
                  <a:pt x="967485" y="39037"/>
                </a:cubicBezTo>
                <a:cubicBezTo>
                  <a:pt x="969783" y="34444"/>
                  <a:pt x="969783" y="36741"/>
                  <a:pt x="972082" y="37889"/>
                </a:cubicBezTo>
                <a:cubicBezTo>
                  <a:pt x="973231" y="35592"/>
                  <a:pt x="974380" y="33296"/>
                  <a:pt x="974380" y="32148"/>
                </a:cubicBezTo>
                <a:cubicBezTo>
                  <a:pt x="973231" y="32148"/>
                  <a:pt x="968634" y="29852"/>
                  <a:pt x="970933" y="28704"/>
                </a:cubicBezTo>
                <a:cubicBezTo>
                  <a:pt x="973231" y="28704"/>
                  <a:pt x="974380" y="32148"/>
                  <a:pt x="976678" y="29852"/>
                </a:cubicBezTo>
                <a:cubicBezTo>
                  <a:pt x="976678" y="26407"/>
                  <a:pt x="972082" y="27556"/>
                  <a:pt x="974380" y="25259"/>
                </a:cubicBezTo>
                <a:cubicBezTo>
                  <a:pt x="975529" y="26407"/>
                  <a:pt x="976678" y="24111"/>
                  <a:pt x="977827" y="22963"/>
                </a:cubicBezTo>
                <a:cubicBezTo>
                  <a:pt x="980126" y="26407"/>
                  <a:pt x="980126" y="28704"/>
                  <a:pt x="980126" y="31000"/>
                </a:cubicBezTo>
                <a:cubicBezTo>
                  <a:pt x="982424" y="29852"/>
                  <a:pt x="983573" y="33296"/>
                  <a:pt x="985871" y="32148"/>
                </a:cubicBezTo>
                <a:cubicBezTo>
                  <a:pt x="988169" y="34444"/>
                  <a:pt x="988169" y="41333"/>
                  <a:pt x="991617" y="40185"/>
                </a:cubicBezTo>
                <a:cubicBezTo>
                  <a:pt x="996213" y="37889"/>
                  <a:pt x="990468" y="34444"/>
                  <a:pt x="995064" y="32148"/>
                </a:cubicBezTo>
                <a:cubicBezTo>
                  <a:pt x="998511" y="35592"/>
                  <a:pt x="991617" y="36741"/>
                  <a:pt x="995064" y="40185"/>
                </a:cubicBezTo>
                <a:cubicBezTo>
                  <a:pt x="1000810" y="42481"/>
                  <a:pt x="1007704" y="44778"/>
                  <a:pt x="1014599" y="41333"/>
                </a:cubicBezTo>
                <a:cubicBezTo>
                  <a:pt x="1013450" y="47074"/>
                  <a:pt x="1020345" y="42481"/>
                  <a:pt x="1021494" y="43629"/>
                </a:cubicBezTo>
                <a:cubicBezTo>
                  <a:pt x="1024941" y="44778"/>
                  <a:pt x="1022643" y="50518"/>
                  <a:pt x="1026090" y="50518"/>
                </a:cubicBezTo>
                <a:cubicBezTo>
                  <a:pt x="1029538" y="47074"/>
                  <a:pt x="1034134" y="42481"/>
                  <a:pt x="1036432" y="41333"/>
                </a:cubicBezTo>
                <a:cubicBezTo>
                  <a:pt x="1036432" y="43629"/>
                  <a:pt x="1038731" y="44778"/>
                  <a:pt x="1041029" y="48222"/>
                </a:cubicBezTo>
                <a:cubicBezTo>
                  <a:pt x="1041029" y="52814"/>
                  <a:pt x="1035283" y="47074"/>
                  <a:pt x="1036432" y="51666"/>
                </a:cubicBezTo>
                <a:cubicBezTo>
                  <a:pt x="1039880" y="51666"/>
                  <a:pt x="1047924" y="55111"/>
                  <a:pt x="1050222" y="50518"/>
                </a:cubicBezTo>
                <a:cubicBezTo>
                  <a:pt x="1047924" y="48222"/>
                  <a:pt x="1043327" y="50518"/>
                  <a:pt x="1044476" y="47074"/>
                </a:cubicBezTo>
                <a:cubicBezTo>
                  <a:pt x="1052520" y="44778"/>
                  <a:pt x="1061713" y="53963"/>
                  <a:pt x="1067459" y="49370"/>
                </a:cubicBezTo>
                <a:cubicBezTo>
                  <a:pt x="1072055" y="51666"/>
                  <a:pt x="1075502" y="55111"/>
                  <a:pt x="1077801" y="57407"/>
                </a:cubicBezTo>
                <a:cubicBezTo>
                  <a:pt x="1080099" y="58555"/>
                  <a:pt x="1082397" y="59703"/>
                  <a:pt x="1085845" y="56259"/>
                </a:cubicBezTo>
                <a:cubicBezTo>
                  <a:pt x="1086994" y="58555"/>
                  <a:pt x="1086994" y="61999"/>
                  <a:pt x="1090441" y="60851"/>
                </a:cubicBezTo>
                <a:cubicBezTo>
                  <a:pt x="1089292" y="59703"/>
                  <a:pt x="1090441" y="57407"/>
                  <a:pt x="1089292" y="56259"/>
                </a:cubicBezTo>
                <a:cubicBezTo>
                  <a:pt x="1090441" y="55111"/>
                  <a:pt x="1092739" y="53963"/>
                  <a:pt x="1095038" y="51666"/>
                </a:cubicBezTo>
                <a:cubicBezTo>
                  <a:pt x="1093888" y="60851"/>
                  <a:pt x="1106529" y="51666"/>
                  <a:pt x="1105380" y="58555"/>
                </a:cubicBezTo>
                <a:cubicBezTo>
                  <a:pt x="1103081" y="55111"/>
                  <a:pt x="1100783" y="58555"/>
                  <a:pt x="1101932" y="60851"/>
                </a:cubicBezTo>
                <a:cubicBezTo>
                  <a:pt x="1104230" y="59703"/>
                  <a:pt x="1106529" y="65444"/>
                  <a:pt x="1109976" y="63148"/>
                </a:cubicBezTo>
                <a:cubicBezTo>
                  <a:pt x="1108827" y="57407"/>
                  <a:pt x="1113423" y="61999"/>
                  <a:pt x="1116871" y="59703"/>
                </a:cubicBezTo>
                <a:cubicBezTo>
                  <a:pt x="1119169" y="61999"/>
                  <a:pt x="1113423" y="63148"/>
                  <a:pt x="1116871" y="65444"/>
                </a:cubicBezTo>
                <a:cubicBezTo>
                  <a:pt x="1118020" y="65444"/>
                  <a:pt x="1119169" y="64296"/>
                  <a:pt x="1119169" y="65444"/>
                </a:cubicBezTo>
                <a:cubicBezTo>
                  <a:pt x="1118020" y="68888"/>
                  <a:pt x="1109976" y="65444"/>
                  <a:pt x="1111125" y="72333"/>
                </a:cubicBezTo>
                <a:cubicBezTo>
                  <a:pt x="1115722" y="68888"/>
                  <a:pt x="1121467" y="79222"/>
                  <a:pt x="1126064" y="71185"/>
                </a:cubicBezTo>
                <a:cubicBezTo>
                  <a:pt x="1127213" y="72333"/>
                  <a:pt x="1126064" y="73481"/>
                  <a:pt x="1127213" y="75777"/>
                </a:cubicBezTo>
                <a:cubicBezTo>
                  <a:pt x="1130660" y="73481"/>
                  <a:pt x="1134108" y="78073"/>
                  <a:pt x="1135257" y="73481"/>
                </a:cubicBezTo>
                <a:cubicBezTo>
                  <a:pt x="1134108" y="70036"/>
                  <a:pt x="1130660" y="74629"/>
                  <a:pt x="1129511" y="71185"/>
                </a:cubicBezTo>
                <a:cubicBezTo>
                  <a:pt x="1137555" y="68888"/>
                  <a:pt x="1141002" y="72333"/>
                  <a:pt x="1145599" y="66592"/>
                </a:cubicBezTo>
                <a:cubicBezTo>
                  <a:pt x="1146748" y="70036"/>
                  <a:pt x="1143301" y="72333"/>
                  <a:pt x="1144450" y="74629"/>
                </a:cubicBezTo>
                <a:cubicBezTo>
                  <a:pt x="1142151" y="68888"/>
                  <a:pt x="1135257" y="74629"/>
                  <a:pt x="1136406" y="78073"/>
                </a:cubicBezTo>
                <a:cubicBezTo>
                  <a:pt x="1141002" y="76925"/>
                  <a:pt x="1144450" y="79222"/>
                  <a:pt x="1149046" y="78073"/>
                </a:cubicBezTo>
                <a:cubicBezTo>
                  <a:pt x="1149046" y="75777"/>
                  <a:pt x="1149046" y="74629"/>
                  <a:pt x="1146748" y="72333"/>
                </a:cubicBezTo>
                <a:cubicBezTo>
                  <a:pt x="1151344" y="67740"/>
                  <a:pt x="1153643" y="71185"/>
                  <a:pt x="1157090" y="70036"/>
                </a:cubicBezTo>
                <a:cubicBezTo>
                  <a:pt x="1159388" y="72333"/>
                  <a:pt x="1157090" y="74629"/>
                  <a:pt x="1158239" y="76925"/>
                </a:cubicBezTo>
                <a:cubicBezTo>
                  <a:pt x="1165134" y="71185"/>
                  <a:pt x="1175476" y="80370"/>
                  <a:pt x="1182371" y="75777"/>
                </a:cubicBezTo>
                <a:cubicBezTo>
                  <a:pt x="1182371" y="79222"/>
                  <a:pt x="1180072" y="80370"/>
                  <a:pt x="1178923" y="83814"/>
                </a:cubicBezTo>
                <a:cubicBezTo>
                  <a:pt x="1184669" y="86110"/>
                  <a:pt x="1182371" y="78073"/>
                  <a:pt x="1186967" y="81518"/>
                </a:cubicBezTo>
                <a:cubicBezTo>
                  <a:pt x="1185818" y="82666"/>
                  <a:pt x="1184669" y="83814"/>
                  <a:pt x="1185818" y="84962"/>
                </a:cubicBezTo>
                <a:cubicBezTo>
                  <a:pt x="1188116" y="84962"/>
                  <a:pt x="1191564" y="83814"/>
                  <a:pt x="1191564" y="81518"/>
                </a:cubicBezTo>
                <a:cubicBezTo>
                  <a:pt x="1189265" y="80370"/>
                  <a:pt x="1186967" y="80370"/>
                  <a:pt x="1184669" y="78073"/>
                </a:cubicBezTo>
                <a:cubicBezTo>
                  <a:pt x="1186967" y="76925"/>
                  <a:pt x="1185818" y="75777"/>
                  <a:pt x="1184669" y="73481"/>
                </a:cubicBezTo>
                <a:cubicBezTo>
                  <a:pt x="1190414" y="73481"/>
                  <a:pt x="1195011" y="75777"/>
                  <a:pt x="1200757" y="78073"/>
                </a:cubicBezTo>
                <a:cubicBezTo>
                  <a:pt x="1206502" y="75777"/>
                  <a:pt x="1204204" y="72333"/>
                  <a:pt x="1205353" y="70036"/>
                </a:cubicBezTo>
                <a:cubicBezTo>
                  <a:pt x="1208800" y="73481"/>
                  <a:pt x="1205353" y="72333"/>
                  <a:pt x="1207651" y="78073"/>
                </a:cubicBezTo>
                <a:cubicBezTo>
                  <a:pt x="1198458" y="82666"/>
                  <a:pt x="1196160" y="78073"/>
                  <a:pt x="1190414" y="78073"/>
                </a:cubicBezTo>
                <a:cubicBezTo>
                  <a:pt x="1193862" y="81518"/>
                  <a:pt x="1192713" y="82666"/>
                  <a:pt x="1195011" y="84962"/>
                </a:cubicBezTo>
                <a:cubicBezTo>
                  <a:pt x="1194437" y="87258"/>
                  <a:pt x="1193287" y="88120"/>
                  <a:pt x="1192282" y="89124"/>
                </a:cubicBezTo>
                <a:lnTo>
                  <a:pt x="1190617" y="93602"/>
                </a:lnTo>
                <a:lnTo>
                  <a:pt x="1190274" y="94077"/>
                </a:lnTo>
                <a:lnTo>
                  <a:pt x="1186105" y="91995"/>
                </a:lnTo>
                <a:cubicBezTo>
                  <a:pt x="1184382" y="92138"/>
                  <a:pt x="1182945" y="92999"/>
                  <a:pt x="1183520" y="94147"/>
                </a:cubicBezTo>
                <a:cubicBezTo>
                  <a:pt x="1184094" y="96444"/>
                  <a:pt x="1186680" y="96731"/>
                  <a:pt x="1188978" y="95869"/>
                </a:cubicBezTo>
                <a:lnTo>
                  <a:pt x="1190274" y="94077"/>
                </a:lnTo>
                <a:lnTo>
                  <a:pt x="1190414" y="94147"/>
                </a:lnTo>
                <a:lnTo>
                  <a:pt x="1190617" y="93602"/>
                </a:lnTo>
                <a:lnTo>
                  <a:pt x="1192713" y="90703"/>
                </a:lnTo>
                <a:cubicBezTo>
                  <a:pt x="1193862" y="95295"/>
                  <a:pt x="1200757" y="94147"/>
                  <a:pt x="1200757" y="91851"/>
                </a:cubicBezTo>
                <a:cubicBezTo>
                  <a:pt x="1200757" y="87258"/>
                  <a:pt x="1197309" y="91851"/>
                  <a:pt x="1196160" y="89555"/>
                </a:cubicBezTo>
                <a:cubicBezTo>
                  <a:pt x="1197309" y="88407"/>
                  <a:pt x="1196160" y="86110"/>
                  <a:pt x="1195011" y="84962"/>
                </a:cubicBezTo>
                <a:cubicBezTo>
                  <a:pt x="1201906" y="83814"/>
                  <a:pt x="1211099" y="88407"/>
                  <a:pt x="1217993" y="91851"/>
                </a:cubicBezTo>
                <a:cubicBezTo>
                  <a:pt x="1221441" y="92999"/>
                  <a:pt x="1224888" y="94147"/>
                  <a:pt x="1227186" y="94147"/>
                </a:cubicBezTo>
                <a:cubicBezTo>
                  <a:pt x="1229485" y="92999"/>
                  <a:pt x="1231783" y="91851"/>
                  <a:pt x="1232932" y="88407"/>
                </a:cubicBezTo>
                <a:cubicBezTo>
                  <a:pt x="1232357" y="88981"/>
                  <a:pt x="1230921" y="88981"/>
                  <a:pt x="1229915" y="88550"/>
                </a:cubicBezTo>
                <a:lnTo>
                  <a:pt x="1229649" y="87040"/>
                </a:lnTo>
                <a:lnTo>
                  <a:pt x="1231894" y="86666"/>
                </a:lnTo>
                <a:lnTo>
                  <a:pt x="1233219" y="86971"/>
                </a:lnTo>
                <a:cubicBezTo>
                  <a:pt x="1234656" y="87258"/>
                  <a:pt x="1235805" y="87258"/>
                  <a:pt x="1235230" y="86110"/>
                </a:cubicBezTo>
                <a:lnTo>
                  <a:pt x="1231894" y="86666"/>
                </a:lnTo>
                <a:lnTo>
                  <a:pt x="1229485" y="86110"/>
                </a:lnTo>
                <a:lnTo>
                  <a:pt x="1229649" y="87040"/>
                </a:lnTo>
                <a:lnTo>
                  <a:pt x="1221441" y="88407"/>
                </a:lnTo>
                <a:cubicBezTo>
                  <a:pt x="1219142" y="80370"/>
                  <a:pt x="1214546" y="87258"/>
                  <a:pt x="1211099" y="82666"/>
                </a:cubicBezTo>
                <a:cubicBezTo>
                  <a:pt x="1214546" y="79222"/>
                  <a:pt x="1215695" y="83814"/>
                  <a:pt x="1217993" y="83814"/>
                </a:cubicBezTo>
                <a:cubicBezTo>
                  <a:pt x="1217993" y="81518"/>
                  <a:pt x="1219142" y="79222"/>
                  <a:pt x="1217993" y="76925"/>
                </a:cubicBezTo>
                <a:cubicBezTo>
                  <a:pt x="1222590" y="75777"/>
                  <a:pt x="1223739" y="72333"/>
                  <a:pt x="1226037" y="76925"/>
                </a:cubicBezTo>
                <a:cubicBezTo>
                  <a:pt x="1226037" y="80370"/>
                  <a:pt x="1217993" y="78073"/>
                  <a:pt x="1220292" y="83814"/>
                </a:cubicBezTo>
                <a:cubicBezTo>
                  <a:pt x="1226037" y="80370"/>
                  <a:pt x="1231783" y="79222"/>
                  <a:pt x="1230634" y="75777"/>
                </a:cubicBezTo>
                <a:cubicBezTo>
                  <a:pt x="1230634" y="72333"/>
                  <a:pt x="1224888" y="74629"/>
                  <a:pt x="1227186" y="71185"/>
                </a:cubicBezTo>
                <a:cubicBezTo>
                  <a:pt x="1228335" y="72333"/>
                  <a:pt x="1229485" y="72333"/>
                  <a:pt x="1231783" y="71185"/>
                </a:cubicBezTo>
                <a:cubicBezTo>
                  <a:pt x="1231783" y="78073"/>
                  <a:pt x="1240976" y="75777"/>
                  <a:pt x="1236379" y="83814"/>
                </a:cubicBezTo>
                <a:cubicBezTo>
                  <a:pt x="1240976" y="79222"/>
                  <a:pt x="1254765" y="78073"/>
                  <a:pt x="1257063" y="84962"/>
                </a:cubicBezTo>
                <a:cubicBezTo>
                  <a:pt x="1257063" y="83814"/>
                  <a:pt x="1258213" y="82666"/>
                  <a:pt x="1258213" y="81518"/>
                </a:cubicBezTo>
                <a:cubicBezTo>
                  <a:pt x="1259362" y="82666"/>
                  <a:pt x="1260511" y="83814"/>
                  <a:pt x="1261660" y="82666"/>
                </a:cubicBezTo>
                <a:cubicBezTo>
                  <a:pt x="1262809" y="84962"/>
                  <a:pt x="1261660" y="87258"/>
                  <a:pt x="1259362" y="89555"/>
                </a:cubicBezTo>
                <a:cubicBezTo>
                  <a:pt x="1255914" y="86110"/>
                  <a:pt x="1251318" y="86110"/>
                  <a:pt x="1246721" y="84962"/>
                </a:cubicBezTo>
                <a:cubicBezTo>
                  <a:pt x="1246721" y="87258"/>
                  <a:pt x="1243274" y="88407"/>
                  <a:pt x="1245572" y="90703"/>
                </a:cubicBezTo>
                <a:cubicBezTo>
                  <a:pt x="1250169" y="87258"/>
                  <a:pt x="1257063" y="94147"/>
                  <a:pt x="1263958" y="90703"/>
                </a:cubicBezTo>
                <a:cubicBezTo>
                  <a:pt x="1262809" y="88407"/>
                  <a:pt x="1260511" y="88407"/>
                  <a:pt x="1262809" y="86110"/>
                </a:cubicBezTo>
                <a:cubicBezTo>
                  <a:pt x="1268555" y="86110"/>
                  <a:pt x="1277748" y="92999"/>
                  <a:pt x="1280046" y="86110"/>
                </a:cubicBezTo>
                <a:cubicBezTo>
                  <a:pt x="1280046" y="90703"/>
                  <a:pt x="1280046" y="95295"/>
                  <a:pt x="1285791" y="91851"/>
                </a:cubicBezTo>
                <a:cubicBezTo>
                  <a:pt x="1286940" y="92999"/>
                  <a:pt x="1285791" y="94147"/>
                  <a:pt x="1286940" y="96444"/>
                </a:cubicBezTo>
                <a:cubicBezTo>
                  <a:pt x="1284642" y="99888"/>
                  <a:pt x="1284642" y="92999"/>
                  <a:pt x="1281195" y="96444"/>
                </a:cubicBezTo>
                <a:cubicBezTo>
                  <a:pt x="1285791" y="102184"/>
                  <a:pt x="1278897" y="97592"/>
                  <a:pt x="1280046" y="99888"/>
                </a:cubicBezTo>
                <a:cubicBezTo>
                  <a:pt x="1281195" y="103332"/>
                  <a:pt x="1283493" y="101036"/>
                  <a:pt x="1285791" y="102184"/>
                </a:cubicBezTo>
                <a:cubicBezTo>
                  <a:pt x="1284642" y="96444"/>
                  <a:pt x="1290388" y="98740"/>
                  <a:pt x="1289239" y="94147"/>
                </a:cubicBezTo>
                <a:cubicBezTo>
                  <a:pt x="1290388" y="97592"/>
                  <a:pt x="1294984" y="103332"/>
                  <a:pt x="1298432" y="98740"/>
                </a:cubicBezTo>
                <a:cubicBezTo>
                  <a:pt x="1299581" y="101036"/>
                  <a:pt x="1300730" y="99888"/>
                  <a:pt x="1301879" y="102184"/>
                </a:cubicBezTo>
                <a:cubicBezTo>
                  <a:pt x="1300730" y="109073"/>
                  <a:pt x="1290388" y="102184"/>
                  <a:pt x="1292686" y="110221"/>
                </a:cubicBezTo>
                <a:cubicBezTo>
                  <a:pt x="1288090" y="105629"/>
                  <a:pt x="1283493" y="104480"/>
                  <a:pt x="1278897" y="104480"/>
                </a:cubicBezTo>
                <a:cubicBezTo>
                  <a:pt x="1274300" y="103332"/>
                  <a:pt x="1269704" y="103332"/>
                  <a:pt x="1265107" y="103332"/>
                </a:cubicBezTo>
                <a:cubicBezTo>
                  <a:pt x="1266256" y="109073"/>
                  <a:pt x="1274300" y="102184"/>
                  <a:pt x="1273151" y="109073"/>
                </a:cubicBezTo>
                <a:cubicBezTo>
                  <a:pt x="1276598" y="109073"/>
                  <a:pt x="1277748" y="107925"/>
                  <a:pt x="1278897" y="104480"/>
                </a:cubicBezTo>
                <a:cubicBezTo>
                  <a:pt x="1283493" y="109073"/>
                  <a:pt x="1281195" y="105629"/>
                  <a:pt x="1280046" y="111369"/>
                </a:cubicBezTo>
                <a:cubicBezTo>
                  <a:pt x="1283493" y="110221"/>
                  <a:pt x="1284642" y="112517"/>
                  <a:pt x="1285791" y="107925"/>
                </a:cubicBezTo>
                <a:cubicBezTo>
                  <a:pt x="1290388" y="110221"/>
                  <a:pt x="1282344" y="114814"/>
                  <a:pt x="1282344" y="118258"/>
                </a:cubicBezTo>
                <a:cubicBezTo>
                  <a:pt x="1286940" y="117110"/>
                  <a:pt x="1289239" y="122851"/>
                  <a:pt x="1293835" y="121702"/>
                </a:cubicBezTo>
                <a:cubicBezTo>
                  <a:pt x="1292686" y="119406"/>
                  <a:pt x="1293835" y="118258"/>
                  <a:pt x="1293835" y="115962"/>
                </a:cubicBezTo>
                <a:cubicBezTo>
                  <a:pt x="1290388" y="119406"/>
                  <a:pt x="1289239" y="115962"/>
                  <a:pt x="1286940" y="117110"/>
                </a:cubicBezTo>
                <a:cubicBezTo>
                  <a:pt x="1285791" y="114814"/>
                  <a:pt x="1286940" y="109073"/>
                  <a:pt x="1290388" y="111369"/>
                </a:cubicBezTo>
                <a:cubicBezTo>
                  <a:pt x="1288090" y="111369"/>
                  <a:pt x="1285791" y="115962"/>
                  <a:pt x="1289239" y="114814"/>
                </a:cubicBezTo>
                <a:cubicBezTo>
                  <a:pt x="1291537" y="113666"/>
                  <a:pt x="1292686" y="112517"/>
                  <a:pt x="1293835" y="110221"/>
                </a:cubicBezTo>
                <a:cubicBezTo>
                  <a:pt x="1296133" y="111369"/>
                  <a:pt x="1301879" y="117110"/>
                  <a:pt x="1303028" y="113666"/>
                </a:cubicBezTo>
                <a:cubicBezTo>
                  <a:pt x="1301879" y="110221"/>
                  <a:pt x="1297283" y="113666"/>
                  <a:pt x="1296133" y="109073"/>
                </a:cubicBezTo>
                <a:cubicBezTo>
                  <a:pt x="1299581" y="106777"/>
                  <a:pt x="1300730" y="111369"/>
                  <a:pt x="1303028" y="107925"/>
                </a:cubicBezTo>
                <a:cubicBezTo>
                  <a:pt x="1301879" y="114814"/>
                  <a:pt x="1315668" y="119406"/>
                  <a:pt x="1317967" y="111369"/>
                </a:cubicBezTo>
                <a:cubicBezTo>
                  <a:pt x="1320265" y="114814"/>
                  <a:pt x="1317967" y="119406"/>
                  <a:pt x="1321414" y="118258"/>
                </a:cubicBezTo>
                <a:cubicBezTo>
                  <a:pt x="1323712" y="117110"/>
                  <a:pt x="1322563" y="114814"/>
                  <a:pt x="1323712" y="113666"/>
                </a:cubicBezTo>
                <a:cubicBezTo>
                  <a:pt x="1326011" y="117110"/>
                  <a:pt x="1327160" y="113666"/>
                  <a:pt x="1329458" y="112517"/>
                </a:cubicBezTo>
                <a:cubicBezTo>
                  <a:pt x="1330607" y="114814"/>
                  <a:pt x="1332905" y="117110"/>
                  <a:pt x="1335204" y="119406"/>
                </a:cubicBezTo>
                <a:lnTo>
                  <a:pt x="1323652" y="125177"/>
                </a:lnTo>
                <a:lnTo>
                  <a:pt x="1322563" y="123999"/>
                </a:lnTo>
                <a:cubicBezTo>
                  <a:pt x="1320265" y="126295"/>
                  <a:pt x="1320265" y="129739"/>
                  <a:pt x="1316818" y="128591"/>
                </a:cubicBezTo>
                <a:lnTo>
                  <a:pt x="1323652" y="125177"/>
                </a:lnTo>
                <a:lnTo>
                  <a:pt x="1326011" y="127730"/>
                </a:lnTo>
                <a:cubicBezTo>
                  <a:pt x="1327447" y="128017"/>
                  <a:pt x="1328884" y="128017"/>
                  <a:pt x="1329458" y="129739"/>
                </a:cubicBezTo>
                <a:cubicBezTo>
                  <a:pt x="1327160" y="130888"/>
                  <a:pt x="1328309" y="134332"/>
                  <a:pt x="1329458" y="136628"/>
                </a:cubicBezTo>
                <a:cubicBezTo>
                  <a:pt x="1335204" y="133184"/>
                  <a:pt x="1336353" y="140073"/>
                  <a:pt x="1337502" y="140073"/>
                </a:cubicBezTo>
                <a:cubicBezTo>
                  <a:pt x="1338651" y="138924"/>
                  <a:pt x="1342098" y="137776"/>
                  <a:pt x="1340949" y="136628"/>
                </a:cubicBezTo>
                <a:cubicBezTo>
                  <a:pt x="1340949" y="135480"/>
                  <a:pt x="1334054" y="136628"/>
                  <a:pt x="1337502" y="133184"/>
                </a:cubicBezTo>
                <a:cubicBezTo>
                  <a:pt x="1338651" y="134332"/>
                  <a:pt x="1344396" y="133184"/>
                  <a:pt x="1343247" y="132036"/>
                </a:cubicBezTo>
                <a:cubicBezTo>
                  <a:pt x="1340949" y="133184"/>
                  <a:pt x="1336353" y="129739"/>
                  <a:pt x="1338651" y="127443"/>
                </a:cubicBezTo>
                <a:cubicBezTo>
                  <a:pt x="1344396" y="122851"/>
                  <a:pt x="1346695" y="129739"/>
                  <a:pt x="1351291" y="125147"/>
                </a:cubicBezTo>
                <a:cubicBezTo>
                  <a:pt x="1352440" y="127443"/>
                  <a:pt x="1350142" y="127443"/>
                  <a:pt x="1350142" y="129739"/>
                </a:cubicBezTo>
                <a:cubicBezTo>
                  <a:pt x="1353589" y="129739"/>
                  <a:pt x="1359335" y="134332"/>
                  <a:pt x="1362782" y="129739"/>
                </a:cubicBezTo>
                <a:cubicBezTo>
                  <a:pt x="1366230" y="137776"/>
                  <a:pt x="1370826" y="132036"/>
                  <a:pt x="1376572" y="133184"/>
                </a:cubicBezTo>
                <a:cubicBezTo>
                  <a:pt x="1376572" y="133184"/>
                  <a:pt x="1378870" y="138924"/>
                  <a:pt x="1381168" y="133184"/>
                </a:cubicBezTo>
                <a:cubicBezTo>
                  <a:pt x="1382317" y="136628"/>
                  <a:pt x="1380019" y="137776"/>
                  <a:pt x="1382317" y="140073"/>
                </a:cubicBezTo>
                <a:cubicBezTo>
                  <a:pt x="1384616" y="135480"/>
                  <a:pt x="1390361" y="142369"/>
                  <a:pt x="1394958" y="141221"/>
                </a:cubicBezTo>
                <a:cubicBezTo>
                  <a:pt x="1393809" y="142369"/>
                  <a:pt x="1393809" y="144665"/>
                  <a:pt x="1394958" y="146961"/>
                </a:cubicBezTo>
                <a:cubicBezTo>
                  <a:pt x="1398405" y="150406"/>
                  <a:pt x="1397256" y="144665"/>
                  <a:pt x="1399554" y="145813"/>
                </a:cubicBezTo>
                <a:cubicBezTo>
                  <a:pt x="1398405" y="146961"/>
                  <a:pt x="1398405" y="148109"/>
                  <a:pt x="1398405" y="150406"/>
                </a:cubicBezTo>
                <a:cubicBezTo>
                  <a:pt x="1401852" y="146961"/>
                  <a:pt x="1400703" y="153850"/>
                  <a:pt x="1403002" y="152702"/>
                </a:cubicBezTo>
                <a:cubicBezTo>
                  <a:pt x="1406449" y="151554"/>
                  <a:pt x="1403002" y="148109"/>
                  <a:pt x="1405300" y="146961"/>
                </a:cubicBezTo>
                <a:cubicBezTo>
                  <a:pt x="1409896" y="151554"/>
                  <a:pt x="1416791" y="148109"/>
                  <a:pt x="1421388" y="152702"/>
                </a:cubicBezTo>
                <a:cubicBezTo>
                  <a:pt x="1419089" y="152702"/>
                  <a:pt x="1419089" y="153850"/>
                  <a:pt x="1419089" y="156146"/>
                </a:cubicBezTo>
                <a:cubicBezTo>
                  <a:pt x="1424835" y="153850"/>
                  <a:pt x="1427133" y="154998"/>
                  <a:pt x="1425984" y="159591"/>
                </a:cubicBezTo>
                <a:cubicBezTo>
                  <a:pt x="1431730" y="159591"/>
                  <a:pt x="1439773" y="158443"/>
                  <a:pt x="1440923" y="166480"/>
                </a:cubicBezTo>
                <a:cubicBezTo>
                  <a:pt x="1444370" y="164183"/>
                  <a:pt x="1445519" y="167628"/>
                  <a:pt x="1448966" y="167628"/>
                </a:cubicBezTo>
                <a:cubicBezTo>
                  <a:pt x="1450115" y="165332"/>
                  <a:pt x="1452414" y="167628"/>
                  <a:pt x="1454712" y="164183"/>
                </a:cubicBezTo>
                <a:cubicBezTo>
                  <a:pt x="1454712" y="167628"/>
                  <a:pt x="1454712" y="168776"/>
                  <a:pt x="1458159" y="168776"/>
                </a:cubicBezTo>
                <a:cubicBezTo>
                  <a:pt x="1457010" y="172220"/>
                  <a:pt x="1453563" y="169924"/>
                  <a:pt x="1450115" y="169924"/>
                </a:cubicBezTo>
                <a:cubicBezTo>
                  <a:pt x="1451265" y="173368"/>
                  <a:pt x="1447817" y="175665"/>
                  <a:pt x="1444370" y="179109"/>
                </a:cubicBezTo>
                <a:cubicBezTo>
                  <a:pt x="1447817" y="181405"/>
                  <a:pt x="1450115" y="182554"/>
                  <a:pt x="1453563" y="179109"/>
                </a:cubicBezTo>
                <a:cubicBezTo>
                  <a:pt x="1458159" y="181405"/>
                  <a:pt x="1460458" y="188294"/>
                  <a:pt x="1468501" y="183702"/>
                </a:cubicBezTo>
                <a:cubicBezTo>
                  <a:pt x="1470800" y="184850"/>
                  <a:pt x="1465054" y="188294"/>
                  <a:pt x="1468501" y="188294"/>
                </a:cubicBezTo>
                <a:cubicBezTo>
                  <a:pt x="1469651" y="187146"/>
                  <a:pt x="1469651" y="187146"/>
                  <a:pt x="1470800" y="185998"/>
                </a:cubicBezTo>
                <a:cubicBezTo>
                  <a:pt x="1470800" y="188294"/>
                  <a:pt x="1473098" y="189442"/>
                  <a:pt x="1475396" y="190590"/>
                </a:cubicBezTo>
                <a:cubicBezTo>
                  <a:pt x="1477694" y="191739"/>
                  <a:pt x="1479993" y="192887"/>
                  <a:pt x="1482291" y="192887"/>
                </a:cubicBezTo>
                <a:cubicBezTo>
                  <a:pt x="1486887" y="195183"/>
                  <a:pt x="1492633" y="196331"/>
                  <a:pt x="1496080" y="199776"/>
                </a:cubicBezTo>
                <a:cubicBezTo>
                  <a:pt x="1494931" y="195183"/>
                  <a:pt x="1493782" y="196331"/>
                  <a:pt x="1493782" y="190590"/>
                </a:cubicBezTo>
                <a:cubicBezTo>
                  <a:pt x="1490335" y="194035"/>
                  <a:pt x="1491484" y="187146"/>
                  <a:pt x="1488036" y="190590"/>
                </a:cubicBezTo>
                <a:cubicBezTo>
                  <a:pt x="1488036" y="191739"/>
                  <a:pt x="1490335" y="191739"/>
                  <a:pt x="1489186" y="192887"/>
                </a:cubicBezTo>
                <a:cubicBezTo>
                  <a:pt x="1484589" y="191739"/>
                  <a:pt x="1482291" y="190590"/>
                  <a:pt x="1479993" y="188294"/>
                </a:cubicBezTo>
                <a:cubicBezTo>
                  <a:pt x="1477694" y="185998"/>
                  <a:pt x="1475396" y="184850"/>
                  <a:pt x="1471949" y="183702"/>
                </a:cubicBezTo>
                <a:cubicBezTo>
                  <a:pt x="1475396" y="183702"/>
                  <a:pt x="1478843" y="184850"/>
                  <a:pt x="1475396" y="180257"/>
                </a:cubicBezTo>
                <a:cubicBezTo>
                  <a:pt x="1479993" y="179109"/>
                  <a:pt x="1481142" y="180257"/>
                  <a:pt x="1481142" y="183702"/>
                </a:cubicBezTo>
                <a:cubicBezTo>
                  <a:pt x="1483440" y="183702"/>
                  <a:pt x="1493782" y="182554"/>
                  <a:pt x="1497229" y="187146"/>
                </a:cubicBezTo>
                <a:cubicBezTo>
                  <a:pt x="1494931" y="188294"/>
                  <a:pt x="1492633" y="188294"/>
                  <a:pt x="1494931" y="190590"/>
                </a:cubicBezTo>
                <a:cubicBezTo>
                  <a:pt x="1494931" y="194035"/>
                  <a:pt x="1499528" y="190590"/>
                  <a:pt x="1500677" y="191739"/>
                </a:cubicBezTo>
                <a:cubicBezTo>
                  <a:pt x="1500677" y="190590"/>
                  <a:pt x="1500677" y="189442"/>
                  <a:pt x="1499528" y="188294"/>
                </a:cubicBezTo>
                <a:cubicBezTo>
                  <a:pt x="1506422" y="191739"/>
                  <a:pt x="1514466" y="194035"/>
                  <a:pt x="1522510" y="196331"/>
                </a:cubicBezTo>
                <a:cubicBezTo>
                  <a:pt x="1524808" y="198627"/>
                  <a:pt x="1522510" y="199776"/>
                  <a:pt x="1523659" y="202072"/>
                </a:cubicBezTo>
                <a:cubicBezTo>
                  <a:pt x="1524808" y="202072"/>
                  <a:pt x="1525957" y="200924"/>
                  <a:pt x="1528256" y="200924"/>
                </a:cubicBezTo>
                <a:cubicBezTo>
                  <a:pt x="1528256" y="203220"/>
                  <a:pt x="1527107" y="203220"/>
                  <a:pt x="1527107" y="204368"/>
                </a:cubicBezTo>
                <a:cubicBezTo>
                  <a:pt x="1529405" y="204368"/>
                  <a:pt x="1529405" y="207812"/>
                  <a:pt x="1531703" y="205516"/>
                </a:cubicBezTo>
                <a:cubicBezTo>
                  <a:pt x="1531703" y="204368"/>
                  <a:pt x="1530554" y="202072"/>
                  <a:pt x="1531703" y="202072"/>
                </a:cubicBezTo>
                <a:cubicBezTo>
                  <a:pt x="1534001" y="204368"/>
                  <a:pt x="1537449" y="202072"/>
                  <a:pt x="1538598" y="205516"/>
                </a:cubicBezTo>
                <a:cubicBezTo>
                  <a:pt x="1536299" y="206664"/>
                  <a:pt x="1534001" y="206664"/>
                  <a:pt x="1535150" y="208961"/>
                </a:cubicBezTo>
                <a:cubicBezTo>
                  <a:pt x="1537449" y="207812"/>
                  <a:pt x="1538598" y="210109"/>
                  <a:pt x="1540896" y="207812"/>
                </a:cubicBezTo>
                <a:cubicBezTo>
                  <a:pt x="1540896" y="206664"/>
                  <a:pt x="1540896" y="205516"/>
                  <a:pt x="1542045" y="204368"/>
                </a:cubicBezTo>
                <a:cubicBezTo>
                  <a:pt x="1543194" y="212405"/>
                  <a:pt x="1551238" y="207812"/>
                  <a:pt x="1554685" y="211257"/>
                </a:cubicBezTo>
                <a:cubicBezTo>
                  <a:pt x="1554685" y="213553"/>
                  <a:pt x="1550089" y="212405"/>
                  <a:pt x="1551238" y="214701"/>
                </a:cubicBezTo>
                <a:cubicBezTo>
                  <a:pt x="1558133" y="223886"/>
                  <a:pt x="1576519" y="221590"/>
                  <a:pt x="1583413" y="236516"/>
                </a:cubicBezTo>
                <a:cubicBezTo>
                  <a:pt x="1584563" y="235368"/>
                  <a:pt x="1583413" y="233071"/>
                  <a:pt x="1585712" y="233071"/>
                </a:cubicBezTo>
                <a:cubicBezTo>
                  <a:pt x="1589159" y="235368"/>
                  <a:pt x="1584563" y="234220"/>
                  <a:pt x="1585712" y="237664"/>
                </a:cubicBezTo>
                <a:cubicBezTo>
                  <a:pt x="1589159" y="239960"/>
                  <a:pt x="1586861" y="235368"/>
                  <a:pt x="1590308" y="235368"/>
                </a:cubicBezTo>
                <a:cubicBezTo>
                  <a:pt x="1591457" y="237664"/>
                  <a:pt x="1589159" y="238812"/>
                  <a:pt x="1590308" y="241108"/>
                </a:cubicBezTo>
                <a:cubicBezTo>
                  <a:pt x="1594905" y="241108"/>
                  <a:pt x="1596054" y="245701"/>
                  <a:pt x="1600650" y="244553"/>
                </a:cubicBezTo>
                <a:cubicBezTo>
                  <a:pt x="1600650" y="242256"/>
                  <a:pt x="1600650" y="241108"/>
                  <a:pt x="1602948" y="239960"/>
                </a:cubicBezTo>
                <a:cubicBezTo>
                  <a:pt x="1602948" y="241108"/>
                  <a:pt x="1604098" y="241108"/>
                  <a:pt x="1606396" y="239960"/>
                </a:cubicBezTo>
                <a:cubicBezTo>
                  <a:pt x="1608694" y="247997"/>
                  <a:pt x="1615589" y="243405"/>
                  <a:pt x="1617887" y="246849"/>
                </a:cubicBezTo>
                <a:cubicBezTo>
                  <a:pt x="1615589" y="251442"/>
                  <a:pt x="1612141" y="246849"/>
                  <a:pt x="1608694" y="246849"/>
                </a:cubicBezTo>
                <a:cubicBezTo>
                  <a:pt x="1609843" y="247997"/>
                  <a:pt x="1608694" y="247997"/>
                  <a:pt x="1608694" y="249146"/>
                </a:cubicBezTo>
                <a:cubicBezTo>
                  <a:pt x="1614440" y="251442"/>
                  <a:pt x="1619036" y="254886"/>
                  <a:pt x="1624782" y="258330"/>
                </a:cubicBezTo>
                <a:cubicBezTo>
                  <a:pt x="1622483" y="253738"/>
                  <a:pt x="1620185" y="251442"/>
                  <a:pt x="1616738" y="250294"/>
                </a:cubicBezTo>
                <a:cubicBezTo>
                  <a:pt x="1619036" y="250294"/>
                  <a:pt x="1617887" y="247997"/>
                  <a:pt x="1619036" y="246849"/>
                </a:cubicBezTo>
                <a:cubicBezTo>
                  <a:pt x="1621334" y="254886"/>
                  <a:pt x="1622483" y="247997"/>
                  <a:pt x="1625931" y="250294"/>
                </a:cubicBezTo>
                <a:cubicBezTo>
                  <a:pt x="1625931" y="253738"/>
                  <a:pt x="1628229" y="258330"/>
                  <a:pt x="1630527" y="259478"/>
                </a:cubicBezTo>
                <a:cubicBezTo>
                  <a:pt x="1631676" y="254886"/>
                  <a:pt x="1630527" y="254886"/>
                  <a:pt x="1631676" y="251442"/>
                </a:cubicBezTo>
                <a:cubicBezTo>
                  <a:pt x="1631676" y="254886"/>
                  <a:pt x="1636273" y="253738"/>
                  <a:pt x="1635124" y="259478"/>
                </a:cubicBezTo>
                <a:cubicBezTo>
                  <a:pt x="1637422" y="256034"/>
                  <a:pt x="1643168" y="257182"/>
                  <a:pt x="1640869" y="261775"/>
                </a:cubicBezTo>
                <a:cubicBezTo>
                  <a:pt x="1648913" y="260627"/>
                  <a:pt x="1653510" y="266367"/>
                  <a:pt x="1659255" y="268664"/>
                </a:cubicBezTo>
                <a:cubicBezTo>
                  <a:pt x="1662703" y="269812"/>
                  <a:pt x="1665001" y="264071"/>
                  <a:pt x="1667299" y="266367"/>
                </a:cubicBezTo>
                <a:cubicBezTo>
                  <a:pt x="1662703" y="269812"/>
                  <a:pt x="1669597" y="269812"/>
                  <a:pt x="1667299" y="275553"/>
                </a:cubicBezTo>
                <a:cubicBezTo>
                  <a:pt x="1676492" y="270960"/>
                  <a:pt x="1681089" y="281293"/>
                  <a:pt x="1687983" y="275553"/>
                </a:cubicBezTo>
                <a:cubicBezTo>
                  <a:pt x="1689132" y="278997"/>
                  <a:pt x="1693729" y="276701"/>
                  <a:pt x="1694878" y="277849"/>
                </a:cubicBezTo>
                <a:cubicBezTo>
                  <a:pt x="1686834" y="284737"/>
                  <a:pt x="1707518" y="288182"/>
                  <a:pt x="1713264" y="288182"/>
                </a:cubicBezTo>
                <a:cubicBezTo>
                  <a:pt x="1712115" y="293922"/>
                  <a:pt x="1706369" y="288182"/>
                  <a:pt x="1705220" y="290478"/>
                </a:cubicBezTo>
                <a:cubicBezTo>
                  <a:pt x="1706369" y="292774"/>
                  <a:pt x="1707518" y="296219"/>
                  <a:pt x="1708667" y="297367"/>
                </a:cubicBezTo>
                <a:cubicBezTo>
                  <a:pt x="1709817" y="292774"/>
                  <a:pt x="1710966" y="297367"/>
                  <a:pt x="1713264" y="297367"/>
                </a:cubicBezTo>
                <a:cubicBezTo>
                  <a:pt x="1714413" y="293922"/>
                  <a:pt x="1715562" y="293922"/>
                  <a:pt x="1717860" y="292774"/>
                </a:cubicBezTo>
                <a:cubicBezTo>
                  <a:pt x="1719010" y="296219"/>
                  <a:pt x="1714413" y="296219"/>
                  <a:pt x="1714413" y="298515"/>
                </a:cubicBezTo>
                <a:cubicBezTo>
                  <a:pt x="1715562" y="303108"/>
                  <a:pt x="1719010" y="304256"/>
                  <a:pt x="1715562" y="309996"/>
                </a:cubicBezTo>
                <a:cubicBezTo>
                  <a:pt x="1719010" y="307700"/>
                  <a:pt x="1720159" y="304256"/>
                  <a:pt x="1724755" y="301960"/>
                </a:cubicBezTo>
                <a:cubicBezTo>
                  <a:pt x="1723606" y="306552"/>
                  <a:pt x="1729352" y="308848"/>
                  <a:pt x="1729352" y="313441"/>
                </a:cubicBezTo>
                <a:cubicBezTo>
                  <a:pt x="1731650" y="309996"/>
                  <a:pt x="1728202" y="304256"/>
                  <a:pt x="1730501" y="300812"/>
                </a:cubicBezTo>
                <a:cubicBezTo>
                  <a:pt x="1736246" y="301960"/>
                  <a:pt x="1730501" y="313441"/>
                  <a:pt x="1740843" y="311145"/>
                </a:cubicBezTo>
                <a:cubicBezTo>
                  <a:pt x="1735097" y="305404"/>
                  <a:pt x="1738545" y="300812"/>
                  <a:pt x="1732799" y="295071"/>
                </a:cubicBezTo>
                <a:cubicBezTo>
                  <a:pt x="1735097" y="296219"/>
                  <a:pt x="1743141" y="298515"/>
                  <a:pt x="1741992" y="301960"/>
                </a:cubicBezTo>
                <a:cubicBezTo>
                  <a:pt x="1740843" y="300812"/>
                  <a:pt x="1740843" y="300812"/>
                  <a:pt x="1738545" y="301960"/>
                </a:cubicBezTo>
                <a:cubicBezTo>
                  <a:pt x="1739694" y="307700"/>
                  <a:pt x="1741992" y="311145"/>
                  <a:pt x="1744290" y="312293"/>
                </a:cubicBezTo>
                <a:cubicBezTo>
                  <a:pt x="1741992" y="314589"/>
                  <a:pt x="1740843" y="313441"/>
                  <a:pt x="1740843" y="318033"/>
                </a:cubicBezTo>
                <a:cubicBezTo>
                  <a:pt x="1743141" y="319181"/>
                  <a:pt x="1743141" y="321478"/>
                  <a:pt x="1746588" y="320330"/>
                </a:cubicBezTo>
                <a:cubicBezTo>
                  <a:pt x="1746588" y="318033"/>
                  <a:pt x="1741992" y="318033"/>
                  <a:pt x="1746588" y="316885"/>
                </a:cubicBezTo>
                <a:cubicBezTo>
                  <a:pt x="1750036" y="320330"/>
                  <a:pt x="1750036" y="323774"/>
                  <a:pt x="1755781" y="319181"/>
                </a:cubicBezTo>
                <a:cubicBezTo>
                  <a:pt x="1755781" y="326070"/>
                  <a:pt x="1763825" y="329515"/>
                  <a:pt x="1764974" y="323774"/>
                </a:cubicBezTo>
                <a:cubicBezTo>
                  <a:pt x="1764974" y="326070"/>
                  <a:pt x="1766123" y="327218"/>
                  <a:pt x="1766123" y="329515"/>
                </a:cubicBezTo>
                <a:cubicBezTo>
                  <a:pt x="1769571" y="326070"/>
                  <a:pt x="1769571" y="329515"/>
                  <a:pt x="1773018" y="329515"/>
                </a:cubicBezTo>
                <a:cubicBezTo>
                  <a:pt x="1774167" y="334107"/>
                  <a:pt x="1770720" y="335256"/>
                  <a:pt x="1774167" y="338700"/>
                </a:cubicBezTo>
                <a:cubicBezTo>
                  <a:pt x="1778764" y="337552"/>
                  <a:pt x="1783360" y="336404"/>
                  <a:pt x="1785658" y="340996"/>
                </a:cubicBezTo>
                <a:cubicBezTo>
                  <a:pt x="1783360" y="342144"/>
                  <a:pt x="1779913" y="337552"/>
                  <a:pt x="1777615" y="342144"/>
                </a:cubicBezTo>
                <a:cubicBezTo>
                  <a:pt x="1781062" y="343292"/>
                  <a:pt x="1779913" y="346737"/>
                  <a:pt x="1781062" y="346737"/>
                </a:cubicBezTo>
                <a:cubicBezTo>
                  <a:pt x="1787957" y="346737"/>
                  <a:pt x="1789106" y="349033"/>
                  <a:pt x="1793702" y="345589"/>
                </a:cubicBezTo>
                <a:cubicBezTo>
                  <a:pt x="1796001" y="350181"/>
                  <a:pt x="1800597" y="350181"/>
                  <a:pt x="1805193" y="350181"/>
                </a:cubicBezTo>
                <a:cubicBezTo>
                  <a:pt x="1809790" y="351329"/>
                  <a:pt x="1813237" y="352477"/>
                  <a:pt x="1814386" y="358218"/>
                </a:cubicBezTo>
                <a:cubicBezTo>
                  <a:pt x="1815536" y="357070"/>
                  <a:pt x="1816685" y="357070"/>
                  <a:pt x="1818983" y="357070"/>
                </a:cubicBezTo>
                <a:cubicBezTo>
                  <a:pt x="1821281" y="361663"/>
                  <a:pt x="1814386" y="363959"/>
                  <a:pt x="1818983" y="366255"/>
                </a:cubicBezTo>
                <a:cubicBezTo>
                  <a:pt x="1822430" y="366255"/>
                  <a:pt x="1818983" y="361663"/>
                  <a:pt x="1823579" y="361663"/>
                </a:cubicBezTo>
                <a:cubicBezTo>
                  <a:pt x="1828176" y="363959"/>
                  <a:pt x="1829325" y="368551"/>
                  <a:pt x="1836220" y="366255"/>
                </a:cubicBezTo>
                <a:cubicBezTo>
                  <a:pt x="1838518" y="369699"/>
                  <a:pt x="1831623" y="367403"/>
                  <a:pt x="1832772" y="369699"/>
                </a:cubicBezTo>
                <a:cubicBezTo>
                  <a:pt x="1836220" y="373144"/>
                  <a:pt x="1840816" y="377736"/>
                  <a:pt x="1845413" y="373144"/>
                </a:cubicBezTo>
                <a:cubicBezTo>
                  <a:pt x="1847711" y="375440"/>
                  <a:pt x="1850009" y="380033"/>
                  <a:pt x="1854606" y="378884"/>
                </a:cubicBezTo>
                <a:cubicBezTo>
                  <a:pt x="1854606" y="381181"/>
                  <a:pt x="1853457" y="382329"/>
                  <a:pt x="1854606" y="385773"/>
                </a:cubicBezTo>
                <a:cubicBezTo>
                  <a:pt x="1856904" y="384625"/>
                  <a:pt x="1858053" y="385773"/>
                  <a:pt x="1858053" y="386922"/>
                </a:cubicBezTo>
                <a:cubicBezTo>
                  <a:pt x="1859202" y="388070"/>
                  <a:pt x="1859202" y="390366"/>
                  <a:pt x="1861500" y="389218"/>
                </a:cubicBezTo>
                <a:cubicBezTo>
                  <a:pt x="1862649" y="386922"/>
                  <a:pt x="1864948" y="385773"/>
                  <a:pt x="1867246" y="384625"/>
                </a:cubicBezTo>
                <a:cubicBezTo>
                  <a:pt x="1867246" y="389218"/>
                  <a:pt x="1860351" y="388070"/>
                  <a:pt x="1861500" y="393810"/>
                </a:cubicBezTo>
                <a:cubicBezTo>
                  <a:pt x="1863799" y="393810"/>
                  <a:pt x="1863799" y="394958"/>
                  <a:pt x="1864948" y="396106"/>
                </a:cubicBezTo>
                <a:cubicBezTo>
                  <a:pt x="1866097" y="393810"/>
                  <a:pt x="1866097" y="391514"/>
                  <a:pt x="1869544" y="391514"/>
                </a:cubicBezTo>
                <a:cubicBezTo>
                  <a:pt x="1870693" y="394958"/>
                  <a:pt x="1866097" y="394958"/>
                  <a:pt x="1868395" y="397255"/>
                </a:cubicBezTo>
                <a:cubicBezTo>
                  <a:pt x="1872992" y="396106"/>
                  <a:pt x="1872992" y="393810"/>
                  <a:pt x="1874141" y="390366"/>
                </a:cubicBezTo>
                <a:cubicBezTo>
                  <a:pt x="1874141" y="396106"/>
                  <a:pt x="1876439" y="388070"/>
                  <a:pt x="1877588" y="391514"/>
                </a:cubicBezTo>
                <a:cubicBezTo>
                  <a:pt x="1875290" y="392662"/>
                  <a:pt x="1878737" y="393810"/>
                  <a:pt x="1878737" y="396106"/>
                </a:cubicBezTo>
                <a:cubicBezTo>
                  <a:pt x="1876439" y="396106"/>
                  <a:pt x="1875290" y="394958"/>
                  <a:pt x="1875290" y="396106"/>
                </a:cubicBezTo>
                <a:cubicBezTo>
                  <a:pt x="1875290" y="400699"/>
                  <a:pt x="1878737" y="399551"/>
                  <a:pt x="1881035" y="400699"/>
                </a:cubicBezTo>
                <a:cubicBezTo>
                  <a:pt x="1882185" y="397255"/>
                  <a:pt x="1877588" y="400699"/>
                  <a:pt x="1878737" y="396106"/>
                </a:cubicBezTo>
                <a:cubicBezTo>
                  <a:pt x="1884483" y="393810"/>
                  <a:pt x="1885632" y="400699"/>
                  <a:pt x="1890228" y="393810"/>
                </a:cubicBezTo>
                <a:cubicBezTo>
                  <a:pt x="1887930" y="397255"/>
                  <a:pt x="1890228" y="399551"/>
                  <a:pt x="1889079" y="401847"/>
                </a:cubicBezTo>
                <a:cubicBezTo>
                  <a:pt x="1886781" y="401847"/>
                  <a:pt x="1884483" y="402995"/>
                  <a:pt x="1883334" y="405291"/>
                </a:cubicBezTo>
                <a:cubicBezTo>
                  <a:pt x="1885632" y="407588"/>
                  <a:pt x="1889079" y="414477"/>
                  <a:pt x="1892527" y="409884"/>
                </a:cubicBezTo>
                <a:cubicBezTo>
                  <a:pt x="1889079" y="409884"/>
                  <a:pt x="1887930" y="405291"/>
                  <a:pt x="1890228" y="402995"/>
                </a:cubicBezTo>
                <a:cubicBezTo>
                  <a:pt x="1895974" y="402995"/>
                  <a:pt x="1898272" y="407588"/>
                  <a:pt x="1905167" y="405291"/>
                </a:cubicBezTo>
                <a:cubicBezTo>
                  <a:pt x="1906316" y="412180"/>
                  <a:pt x="1914360" y="408736"/>
                  <a:pt x="1910912" y="414477"/>
                </a:cubicBezTo>
                <a:cubicBezTo>
                  <a:pt x="1915509" y="414477"/>
                  <a:pt x="1917807" y="416773"/>
                  <a:pt x="1921255" y="415625"/>
                </a:cubicBezTo>
                <a:cubicBezTo>
                  <a:pt x="1917807" y="420217"/>
                  <a:pt x="1927000" y="419069"/>
                  <a:pt x="1927000" y="423662"/>
                </a:cubicBezTo>
                <a:cubicBezTo>
                  <a:pt x="1922404" y="424810"/>
                  <a:pt x="1923553" y="419069"/>
                  <a:pt x="1918956" y="421366"/>
                </a:cubicBezTo>
                <a:cubicBezTo>
                  <a:pt x="1921255" y="429402"/>
                  <a:pt x="1914360" y="419069"/>
                  <a:pt x="1913211" y="424810"/>
                </a:cubicBezTo>
                <a:cubicBezTo>
                  <a:pt x="1914360" y="428254"/>
                  <a:pt x="1916658" y="428254"/>
                  <a:pt x="1916658" y="430550"/>
                </a:cubicBezTo>
                <a:cubicBezTo>
                  <a:pt x="1923553" y="427106"/>
                  <a:pt x="1929298" y="430550"/>
                  <a:pt x="1936193" y="429402"/>
                </a:cubicBezTo>
                <a:cubicBezTo>
                  <a:pt x="1935044" y="431699"/>
                  <a:pt x="1930448" y="431699"/>
                  <a:pt x="1930448" y="435143"/>
                </a:cubicBezTo>
                <a:cubicBezTo>
                  <a:pt x="1927000" y="436291"/>
                  <a:pt x="1924702" y="431699"/>
                  <a:pt x="1923553" y="435143"/>
                </a:cubicBezTo>
                <a:cubicBezTo>
                  <a:pt x="1928149" y="436291"/>
                  <a:pt x="1932746" y="437439"/>
                  <a:pt x="1933895" y="444328"/>
                </a:cubicBezTo>
                <a:cubicBezTo>
                  <a:pt x="1938491" y="444328"/>
                  <a:pt x="1944237" y="442032"/>
                  <a:pt x="1944237" y="448921"/>
                </a:cubicBezTo>
                <a:cubicBezTo>
                  <a:pt x="1948833" y="452365"/>
                  <a:pt x="1956877" y="443180"/>
                  <a:pt x="1958026" y="450069"/>
                </a:cubicBezTo>
                <a:cubicBezTo>
                  <a:pt x="1954579" y="448921"/>
                  <a:pt x="1953430" y="452365"/>
                  <a:pt x="1949983" y="454661"/>
                </a:cubicBezTo>
                <a:cubicBezTo>
                  <a:pt x="1958026" y="454661"/>
                  <a:pt x="1964921" y="464994"/>
                  <a:pt x="1970667" y="461550"/>
                </a:cubicBezTo>
                <a:cubicBezTo>
                  <a:pt x="1971816" y="455809"/>
                  <a:pt x="1968368" y="463846"/>
                  <a:pt x="1968368" y="458106"/>
                </a:cubicBezTo>
                <a:cubicBezTo>
                  <a:pt x="1970667" y="458106"/>
                  <a:pt x="1971816" y="456957"/>
                  <a:pt x="1974114" y="456957"/>
                </a:cubicBezTo>
                <a:cubicBezTo>
                  <a:pt x="1971816" y="461550"/>
                  <a:pt x="1975263" y="463846"/>
                  <a:pt x="1978711" y="466143"/>
                </a:cubicBezTo>
                <a:cubicBezTo>
                  <a:pt x="1983307" y="461550"/>
                  <a:pt x="1985605" y="467291"/>
                  <a:pt x="1990202" y="466143"/>
                </a:cubicBezTo>
                <a:cubicBezTo>
                  <a:pt x="1991351" y="470735"/>
                  <a:pt x="1990202" y="471883"/>
                  <a:pt x="1992500" y="473032"/>
                </a:cubicBezTo>
                <a:cubicBezTo>
                  <a:pt x="1999395" y="471883"/>
                  <a:pt x="1989053" y="462698"/>
                  <a:pt x="1997096" y="463846"/>
                </a:cubicBezTo>
                <a:cubicBezTo>
                  <a:pt x="1993649" y="468439"/>
                  <a:pt x="1998246" y="479920"/>
                  <a:pt x="2003991" y="481068"/>
                </a:cubicBezTo>
                <a:cubicBezTo>
                  <a:pt x="2003991" y="478772"/>
                  <a:pt x="2005140" y="477624"/>
                  <a:pt x="2006289" y="477624"/>
                </a:cubicBezTo>
                <a:cubicBezTo>
                  <a:pt x="2007439" y="479920"/>
                  <a:pt x="2005140" y="479920"/>
                  <a:pt x="2005140" y="483365"/>
                </a:cubicBezTo>
                <a:cubicBezTo>
                  <a:pt x="2010886" y="485661"/>
                  <a:pt x="2014333" y="481068"/>
                  <a:pt x="2014333" y="487957"/>
                </a:cubicBezTo>
                <a:cubicBezTo>
                  <a:pt x="2016632" y="486809"/>
                  <a:pt x="2016632" y="484513"/>
                  <a:pt x="2018930" y="483365"/>
                </a:cubicBezTo>
                <a:cubicBezTo>
                  <a:pt x="2020079" y="486809"/>
                  <a:pt x="2017781" y="486809"/>
                  <a:pt x="2017781" y="490253"/>
                </a:cubicBezTo>
                <a:cubicBezTo>
                  <a:pt x="2023526" y="489105"/>
                  <a:pt x="2026974" y="490253"/>
                  <a:pt x="2028123" y="494846"/>
                </a:cubicBezTo>
                <a:cubicBezTo>
                  <a:pt x="2031570" y="495994"/>
                  <a:pt x="2029272" y="490253"/>
                  <a:pt x="2033868" y="491401"/>
                </a:cubicBezTo>
                <a:cubicBezTo>
                  <a:pt x="2035017" y="492550"/>
                  <a:pt x="2038465" y="492550"/>
                  <a:pt x="2039614" y="494846"/>
                </a:cubicBezTo>
                <a:cubicBezTo>
                  <a:pt x="2037316" y="494846"/>
                  <a:pt x="2035017" y="495994"/>
                  <a:pt x="2035017" y="498290"/>
                </a:cubicBezTo>
                <a:cubicBezTo>
                  <a:pt x="2047658" y="505179"/>
                  <a:pt x="2056851" y="509772"/>
                  <a:pt x="2068342" y="520105"/>
                </a:cubicBezTo>
                <a:cubicBezTo>
                  <a:pt x="2068342" y="517809"/>
                  <a:pt x="2068342" y="516660"/>
                  <a:pt x="2070640" y="516660"/>
                </a:cubicBezTo>
                <a:cubicBezTo>
                  <a:pt x="2069491" y="521253"/>
                  <a:pt x="2074087" y="518957"/>
                  <a:pt x="2074087" y="521253"/>
                </a:cubicBezTo>
                <a:cubicBezTo>
                  <a:pt x="2072938" y="522401"/>
                  <a:pt x="2071789" y="523549"/>
                  <a:pt x="2071789" y="524697"/>
                </a:cubicBezTo>
                <a:cubicBezTo>
                  <a:pt x="2076386" y="525846"/>
                  <a:pt x="2077535" y="530438"/>
                  <a:pt x="2083280" y="529290"/>
                </a:cubicBezTo>
                <a:cubicBezTo>
                  <a:pt x="2083280" y="531586"/>
                  <a:pt x="2082131" y="532734"/>
                  <a:pt x="2082131" y="535031"/>
                </a:cubicBezTo>
                <a:cubicBezTo>
                  <a:pt x="2090175" y="532734"/>
                  <a:pt x="2089026" y="540771"/>
                  <a:pt x="2094772" y="540771"/>
                </a:cubicBezTo>
                <a:cubicBezTo>
                  <a:pt x="2094772" y="539623"/>
                  <a:pt x="2095921" y="539623"/>
                  <a:pt x="2095921" y="538475"/>
                </a:cubicBezTo>
                <a:cubicBezTo>
                  <a:pt x="2093623" y="538475"/>
                  <a:pt x="2092473" y="536179"/>
                  <a:pt x="2091324" y="533883"/>
                </a:cubicBezTo>
                <a:cubicBezTo>
                  <a:pt x="2094772" y="535031"/>
                  <a:pt x="2099368" y="536179"/>
                  <a:pt x="2102815" y="532734"/>
                </a:cubicBezTo>
                <a:cubicBezTo>
                  <a:pt x="2105114" y="538475"/>
                  <a:pt x="2097070" y="533883"/>
                  <a:pt x="2097070" y="537327"/>
                </a:cubicBezTo>
                <a:cubicBezTo>
                  <a:pt x="2107412" y="543068"/>
                  <a:pt x="2130394" y="544216"/>
                  <a:pt x="2136140" y="554549"/>
                </a:cubicBezTo>
                <a:cubicBezTo>
                  <a:pt x="2139587" y="552253"/>
                  <a:pt x="2139587" y="554549"/>
                  <a:pt x="2141885" y="556845"/>
                </a:cubicBezTo>
                <a:cubicBezTo>
                  <a:pt x="2137289" y="561438"/>
                  <a:pt x="2130394" y="552253"/>
                  <a:pt x="2129245" y="559142"/>
                </a:cubicBezTo>
                <a:cubicBezTo>
                  <a:pt x="2133842" y="563734"/>
                  <a:pt x="2141885" y="567178"/>
                  <a:pt x="2151078" y="569475"/>
                </a:cubicBezTo>
                <a:cubicBezTo>
                  <a:pt x="2152228" y="574067"/>
                  <a:pt x="2149929" y="574067"/>
                  <a:pt x="2149929" y="569475"/>
                </a:cubicBezTo>
                <a:cubicBezTo>
                  <a:pt x="2148780" y="571771"/>
                  <a:pt x="2140736" y="568326"/>
                  <a:pt x="2138438" y="571771"/>
                </a:cubicBezTo>
                <a:cubicBezTo>
                  <a:pt x="2143035" y="575215"/>
                  <a:pt x="2151078" y="576363"/>
                  <a:pt x="2154526" y="575215"/>
                </a:cubicBezTo>
                <a:cubicBezTo>
                  <a:pt x="2153377" y="576363"/>
                  <a:pt x="2153377" y="577512"/>
                  <a:pt x="2154526" y="578660"/>
                </a:cubicBezTo>
                <a:cubicBezTo>
                  <a:pt x="2160271" y="579808"/>
                  <a:pt x="2164868" y="582104"/>
                  <a:pt x="2170613" y="584400"/>
                </a:cubicBezTo>
                <a:cubicBezTo>
                  <a:pt x="2176359" y="585548"/>
                  <a:pt x="2183254" y="586697"/>
                  <a:pt x="2191298" y="584400"/>
                </a:cubicBezTo>
                <a:cubicBezTo>
                  <a:pt x="2191298" y="588993"/>
                  <a:pt x="2188999" y="590141"/>
                  <a:pt x="2186701" y="591289"/>
                </a:cubicBezTo>
                <a:cubicBezTo>
                  <a:pt x="2186701" y="588993"/>
                  <a:pt x="2188999" y="587845"/>
                  <a:pt x="2186701" y="587845"/>
                </a:cubicBezTo>
                <a:cubicBezTo>
                  <a:pt x="2185552" y="586697"/>
                  <a:pt x="2184403" y="586697"/>
                  <a:pt x="2183254" y="588993"/>
                </a:cubicBezTo>
                <a:cubicBezTo>
                  <a:pt x="2185552" y="591289"/>
                  <a:pt x="2186701" y="593586"/>
                  <a:pt x="2188999" y="594734"/>
                </a:cubicBezTo>
                <a:cubicBezTo>
                  <a:pt x="2190149" y="593586"/>
                  <a:pt x="2192447" y="593586"/>
                  <a:pt x="2192447" y="592437"/>
                </a:cubicBezTo>
                <a:cubicBezTo>
                  <a:pt x="2195894" y="592437"/>
                  <a:pt x="2192447" y="598178"/>
                  <a:pt x="2195894" y="599326"/>
                </a:cubicBezTo>
                <a:cubicBezTo>
                  <a:pt x="2197043" y="598178"/>
                  <a:pt x="2198192" y="599326"/>
                  <a:pt x="2199341" y="597030"/>
                </a:cubicBezTo>
                <a:cubicBezTo>
                  <a:pt x="2195894" y="594734"/>
                  <a:pt x="2195894" y="595882"/>
                  <a:pt x="2198192" y="591289"/>
                </a:cubicBezTo>
                <a:cubicBezTo>
                  <a:pt x="2194745" y="591289"/>
                  <a:pt x="2193596" y="588993"/>
                  <a:pt x="2191298" y="587845"/>
                </a:cubicBezTo>
                <a:cubicBezTo>
                  <a:pt x="2195894" y="586697"/>
                  <a:pt x="2188999" y="583252"/>
                  <a:pt x="2192447" y="582104"/>
                </a:cubicBezTo>
                <a:cubicBezTo>
                  <a:pt x="2195894" y="584400"/>
                  <a:pt x="2194745" y="584400"/>
                  <a:pt x="2194745" y="587845"/>
                </a:cubicBezTo>
                <a:cubicBezTo>
                  <a:pt x="2199341" y="594734"/>
                  <a:pt x="2206236" y="590141"/>
                  <a:pt x="2210833" y="593586"/>
                </a:cubicBezTo>
                <a:cubicBezTo>
                  <a:pt x="2206236" y="595882"/>
                  <a:pt x="2199341" y="597030"/>
                  <a:pt x="2198192" y="602770"/>
                </a:cubicBezTo>
                <a:cubicBezTo>
                  <a:pt x="2199341" y="607363"/>
                  <a:pt x="2208534" y="603919"/>
                  <a:pt x="2211982" y="607363"/>
                </a:cubicBezTo>
                <a:cubicBezTo>
                  <a:pt x="2210833" y="613104"/>
                  <a:pt x="2215429" y="613104"/>
                  <a:pt x="2217727" y="615400"/>
                </a:cubicBezTo>
                <a:cubicBezTo>
                  <a:pt x="2220026" y="611956"/>
                  <a:pt x="2230368" y="614252"/>
                  <a:pt x="2228069" y="617696"/>
                </a:cubicBezTo>
                <a:cubicBezTo>
                  <a:pt x="2226920" y="615400"/>
                  <a:pt x="2222324" y="614252"/>
                  <a:pt x="2222324" y="618845"/>
                </a:cubicBezTo>
                <a:cubicBezTo>
                  <a:pt x="2226920" y="618845"/>
                  <a:pt x="2226920" y="621141"/>
                  <a:pt x="2229219" y="621141"/>
                </a:cubicBezTo>
                <a:cubicBezTo>
                  <a:pt x="2230368" y="618845"/>
                  <a:pt x="2232666" y="619993"/>
                  <a:pt x="2232666" y="617696"/>
                </a:cubicBezTo>
                <a:cubicBezTo>
                  <a:pt x="2239561" y="619993"/>
                  <a:pt x="2236113" y="618845"/>
                  <a:pt x="2245306" y="621141"/>
                </a:cubicBezTo>
                <a:cubicBezTo>
                  <a:pt x="2244157" y="632622"/>
                  <a:pt x="2256797" y="623437"/>
                  <a:pt x="2255648" y="634918"/>
                </a:cubicBezTo>
                <a:cubicBezTo>
                  <a:pt x="2259096" y="633770"/>
                  <a:pt x="2259096" y="637214"/>
                  <a:pt x="2263692" y="636066"/>
                </a:cubicBezTo>
                <a:cubicBezTo>
                  <a:pt x="2259096" y="639511"/>
                  <a:pt x="2255648" y="641807"/>
                  <a:pt x="2249903" y="644103"/>
                </a:cubicBezTo>
                <a:cubicBezTo>
                  <a:pt x="2257947" y="649844"/>
                  <a:pt x="2265990" y="657881"/>
                  <a:pt x="2277482" y="652140"/>
                </a:cubicBezTo>
                <a:cubicBezTo>
                  <a:pt x="2283227" y="659029"/>
                  <a:pt x="2292420" y="667066"/>
                  <a:pt x="2303911" y="662473"/>
                </a:cubicBezTo>
                <a:cubicBezTo>
                  <a:pt x="2302762" y="660177"/>
                  <a:pt x="2301613" y="657881"/>
                  <a:pt x="2299315" y="655585"/>
                </a:cubicBezTo>
                <a:cubicBezTo>
                  <a:pt x="2297017" y="654436"/>
                  <a:pt x="2294718" y="654436"/>
                  <a:pt x="2291271" y="653288"/>
                </a:cubicBezTo>
                <a:cubicBezTo>
                  <a:pt x="2285525" y="652140"/>
                  <a:pt x="2278631" y="650992"/>
                  <a:pt x="2278631" y="646400"/>
                </a:cubicBezTo>
                <a:cubicBezTo>
                  <a:pt x="2279780" y="648696"/>
                  <a:pt x="2272885" y="650992"/>
                  <a:pt x="2272885" y="648696"/>
                </a:cubicBezTo>
                <a:cubicBezTo>
                  <a:pt x="2274034" y="647548"/>
                  <a:pt x="2275183" y="646400"/>
                  <a:pt x="2275183" y="644103"/>
                </a:cubicBezTo>
                <a:cubicBezTo>
                  <a:pt x="2270587" y="642955"/>
                  <a:pt x="2260245" y="649844"/>
                  <a:pt x="2256797" y="642955"/>
                </a:cubicBezTo>
                <a:cubicBezTo>
                  <a:pt x="2262543" y="640659"/>
                  <a:pt x="2276333" y="637214"/>
                  <a:pt x="2282078" y="641807"/>
                </a:cubicBezTo>
                <a:cubicBezTo>
                  <a:pt x="2282078" y="644103"/>
                  <a:pt x="2275183" y="641807"/>
                  <a:pt x="2276333" y="645252"/>
                </a:cubicBezTo>
                <a:cubicBezTo>
                  <a:pt x="2283227" y="646400"/>
                  <a:pt x="2287824" y="647548"/>
                  <a:pt x="2297017" y="644103"/>
                </a:cubicBezTo>
                <a:cubicBezTo>
                  <a:pt x="2298166" y="649844"/>
                  <a:pt x="2302762" y="652140"/>
                  <a:pt x="2305060" y="656733"/>
                </a:cubicBezTo>
                <a:cubicBezTo>
                  <a:pt x="2313104" y="655585"/>
                  <a:pt x="2314253" y="660177"/>
                  <a:pt x="2321148" y="655585"/>
                </a:cubicBezTo>
                <a:cubicBezTo>
                  <a:pt x="2322297" y="659029"/>
                  <a:pt x="2316552" y="656733"/>
                  <a:pt x="2317701" y="661325"/>
                </a:cubicBezTo>
                <a:cubicBezTo>
                  <a:pt x="2321148" y="664770"/>
                  <a:pt x="2319999" y="662473"/>
                  <a:pt x="2317701" y="667066"/>
                </a:cubicBezTo>
                <a:cubicBezTo>
                  <a:pt x="2317701" y="667066"/>
                  <a:pt x="2317701" y="667066"/>
                  <a:pt x="2328043" y="667066"/>
                </a:cubicBezTo>
                <a:cubicBezTo>
                  <a:pt x="2328043" y="670510"/>
                  <a:pt x="2330341" y="671658"/>
                  <a:pt x="2333788" y="672807"/>
                </a:cubicBezTo>
                <a:cubicBezTo>
                  <a:pt x="2334938" y="668214"/>
                  <a:pt x="2331490" y="669362"/>
                  <a:pt x="2331490" y="668214"/>
                </a:cubicBezTo>
                <a:cubicBezTo>
                  <a:pt x="2334938" y="668214"/>
                  <a:pt x="2337236" y="667066"/>
                  <a:pt x="2338385" y="664770"/>
                </a:cubicBezTo>
                <a:cubicBezTo>
                  <a:pt x="2340683" y="667066"/>
                  <a:pt x="2344131" y="667066"/>
                  <a:pt x="2342981" y="671658"/>
                </a:cubicBezTo>
                <a:cubicBezTo>
                  <a:pt x="2340683" y="672807"/>
                  <a:pt x="2337236" y="672807"/>
                  <a:pt x="2338385" y="677399"/>
                </a:cubicBezTo>
                <a:cubicBezTo>
                  <a:pt x="2344131" y="676251"/>
                  <a:pt x="2349876" y="675103"/>
                  <a:pt x="2356771" y="673955"/>
                </a:cubicBezTo>
                <a:cubicBezTo>
                  <a:pt x="2353324" y="681992"/>
                  <a:pt x="2367113" y="672807"/>
                  <a:pt x="2365964" y="680844"/>
                </a:cubicBezTo>
                <a:cubicBezTo>
                  <a:pt x="2362516" y="683140"/>
                  <a:pt x="2361367" y="679696"/>
                  <a:pt x="2359069" y="683140"/>
                </a:cubicBezTo>
                <a:cubicBezTo>
                  <a:pt x="2359069" y="680844"/>
                  <a:pt x="2355622" y="681992"/>
                  <a:pt x="2353324" y="679696"/>
                </a:cubicBezTo>
                <a:cubicBezTo>
                  <a:pt x="2353324" y="681992"/>
                  <a:pt x="2352174" y="681992"/>
                  <a:pt x="2352174" y="684288"/>
                </a:cubicBezTo>
                <a:cubicBezTo>
                  <a:pt x="2354473" y="684288"/>
                  <a:pt x="2356771" y="684288"/>
                  <a:pt x="2359069" y="684288"/>
                </a:cubicBezTo>
                <a:cubicBezTo>
                  <a:pt x="2355622" y="690029"/>
                  <a:pt x="2363666" y="688880"/>
                  <a:pt x="2363666" y="692325"/>
                </a:cubicBezTo>
                <a:cubicBezTo>
                  <a:pt x="2355622" y="692325"/>
                  <a:pt x="2351025" y="683140"/>
                  <a:pt x="2341832" y="691177"/>
                </a:cubicBezTo>
                <a:cubicBezTo>
                  <a:pt x="2344131" y="698066"/>
                  <a:pt x="2365964" y="693473"/>
                  <a:pt x="2357920" y="706103"/>
                </a:cubicBezTo>
                <a:cubicBezTo>
                  <a:pt x="2360218" y="707251"/>
                  <a:pt x="2362516" y="707251"/>
                  <a:pt x="2365964" y="707251"/>
                </a:cubicBezTo>
                <a:cubicBezTo>
                  <a:pt x="2365964" y="704955"/>
                  <a:pt x="2365964" y="703806"/>
                  <a:pt x="2367113" y="703806"/>
                </a:cubicBezTo>
                <a:cubicBezTo>
                  <a:pt x="2374008" y="712991"/>
                  <a:pt x="2387797" y="716436"/>
                  <a:pt x="2393543" y="726769"/>
                </a:cubicBezTo>
                <a:cubicBezTo>
                  <a:pt x="2394692" y="724473"/>
                  <a:pt x="2396990" y="725621"/>
                  <a:pt x="2398139" y="724473"/>
                </a:cubicBezTo>
                <a:cubicBezTo>
                  <a:pt x="2396990" y="729065"/>
                  <a:pt x="2401587" y="726769"/>
                  <a:pt x="2401587" y="730213"/>
                </a:cubicBezTo>
                <a:cubicBezTo>
                  <a:pt x="2398139" y="731362"/>
                  <a:pt x="2395841" y="726769"/>
                  <a:pt x="2394692" y="731362"/>
                </a:cubicBezTo>
                <a:cubicBezTo>
                  <a:pt x="2398139" y="734806"/>
                  <a:pt x="2401587" y="738250"/>
                  <a:pt x="2406183" y="740546"/>
                </a:cubicBezTo>
                <a:cubicBezTo>
                  <a:pt x="2407332" y="743991"/>
                  <a:pt x="2403885" y="743991"/>
                  <a:pt x="2405034" y="746287"/>
                </a:cubicBezTo>
                <a:cubicBezTo>
                  <a:pt x="2406183" y="746287"/>
                  <a:pt x="2407332" y="745139"/>
                  <a:pt x="2409630" y="745139"/>
                </a:cubicBezTo>
                <a:cubicBezTo>
                  <a:pt x="2409630" y="748583"/>
                  <a:pt x="2407332" y="748583"/>
                  <a:pt x="2407332" y="752028"/>
                </a:cubicBezTo>
                <a:cubicBezTo>
                  <a:pt x="2411929" y="752028"/>
                  <a:pt x="2410780" y="754324"/>
                  <a:pt x="2415376" y="752028"/>
                </a:cubicBezTo>
                <a:cubicBezTo>
                  <a:pt x="2413078" y="755472"/>
                  <a:pt x="2409630" y="756620"/>
                  <a:pt x="2408481" y="761213"/>
                </a:cubicBezTo>
                <a:cubicBezTo>
                  <a:pt x="2411929" y="762361"/>
                  <a:pt x="2416525" y="762361"/>
                  <a:pt x="2416525" y="766954"/>
                </a:cubicBezTo>
                <a:cubicBezTo>
                  <a:pt x="2415376" y="766954"/>
                  <a:pt x="2414227" y="766954"/>
                  <a:pt x="2414227" y="766954"/>
                </a:cubicBezTo>
                <a:lnTo>
                  <a:pt x="2413844" y="767336"/>
                </a:lnTo>
                <a:lnTo>
                  <a:pt x="2412618" y="766724"/>
                </a:lnTo>
                <a:lnTo>
                  <a:pt x="2411641" y="763796"/>
                </a:lnTo>
                <a:cubicBezTo>
                  <a:pt x="2410492" y="762935"/>
                  <a:pt x="2409056" y="762935"/>
                  <a:pt x="2408481" y="764657"/>
                </a:cubicBezTo>
                <a:lnTo>
                  <a:pt x="2412618" y="766724"/>
                </a:lnTo>
                <a:lnTo>
                  <a:pt x="2413078" y="768102"/>
                </a:lnTo>
                <a:lnTo>
                  <a:pt x="2413844" y="767336"/>
                </a:lnTo>
                <a:lnTo>
                  <a:pt x="2422271" y="771546"/>
                </a:lnTo>
                <a:cubicBezTo>
                  <a:pt x="2418823" y="774991"/>
                  <a:pt x="2424569" y="774991"/>
                  <a:pt x="2421122" y="778435"/>
                </a:cubicBezTo>
                <a:cubicBezTo>
                  <a:pt x="2423420" y="777287"/>
                  <a:pt x="2425718" y="777287"/>
                  <a:pt x="2425718" y="779583"/>
                </a:cubicBezTo>
                <a:cubicBezTo>
                  <a:pt x="2421122" y="779583"/>
                  <a:pt x="2418823" y="781879"/>
                  <a:pt x="2418823" y="786472"/>
                </a:cubicBezTo>
                <a:cubicBezTo>
                  <a:pt x="2415376" y="785324"/>
                  <a:pt x="2413078" y="783027"/>
                  <a:pt x="2409630" y="781879"/>
                </a:cubicBezTo>
                <a:cubicBezTo>
                  <a:pt x="2408481" y="785324"/>
                  <a:pt x="2403885" y="783027"/>
                  <a:pt x="2405034" y="787620"/>
                </a:cubicBezTo>
                <a:cubicBezTo>
                  <a:pt x="2413078" y="785324"/>
                  <a:pt x="2416525" y="788768"/>
                  <a:pt x="2421122" y="792213"/>
                </a:cubicBezTo>
                <a:cubicBezTo>
                  <a:pt x="2423420" y="789916"/>
                  <a:pt x="2429165" y="787620"/>
                  <a:pt x="2430315" y="792213"/>
                </a:cubicBezTo>
                <a:cubicBezTo>
                  <a:pt x="2428016" y="792213"/>
                  <a:pt x="2428016" y="791065"/>
                  <a:pt x="2423420" y="791065"/>
                </a:cubicBezTo>
                <a:cubicBezTo>
                  <a:pt x="2422271" y="793361"/>
                  <a:pt x="2422271" y="797953"/>
                  <a:pt x="2423420" y="799101"/>
                </a:cubicBezTo>
                <a:cubicBezTo>
                  <a:pt x="2424569" y="797953"/>
                  <a:pt x="2428016" y="793361"/>
                  <a:pt x="2429165" y="797953"/>
                </a:cubicBezTo>
                <a:cubicBezTo>
                  <a:pt x="2428016" y="796805"/>
                  <a:pt x="2424569" y="801398"/>
                  <a:pt x="2428016" y="801398"/>
                </a:cubicBezTo>
                <a:cubicBezTo>
                  <a:pt x="2431464" y="801398"/>
                  <a:pt x="2431464" y="796805"/>
                  <a:pt x="2436060" y="799101"/>
                </a:cubicBezTo>
                <a:cubicBezTo>
                  <a:pt x="2436060" y="801398"/>
                  <a:pt x="2431464" y="804842"/>
                  <a:pt x="2434911" y="805990"/>
                </a:cubicBezTo>
                <a:cubicBezTo>
                  <a:pt x="2434911" y="803694"/>
                  <a:pt x="2441806" y="800249"/>
                  <a:pt x="2444104" y="803694"/>
                </a:cubicBezTo>
                <a:cubicBezTo>
                  <a:pt x="2442955" y="807138"/>
                  <a:pt x="2439508" y="803694"/>
                  <a:pt x="2439508" y="805990"/>
                </a:cubicBezTo>
                <a:cubicBezTo>
                  <a:pt x="2442955" y="805990"/>
                  <a:pt x="2436060" y="810583"/>
                  <a:pt x="2439508" y="810583"/>
                </a:cubicBezTo>
                <a:cubicBezTo>
                  <a:pt x="2441232" y="807138"/>
                  <a:pt x="2444679" y="806851"/>
                  <a:pt x="2447839" y="808000"/>
                </a:cubicBezTo>
                <a:lnTo>
                  <a:pt x="2454050" y="813666"/>
                </a:lnTo>
                <a:lnTo>
                  <a:pt x="2449850" y="812879"/>
                </a:lnTo>
                <a:cubicBezTo>
                  <a:pt x="2449850" y="814027"/>
                  <a:pt x="2448700" y="814027"/>
                  <a:pt x="2448700" y="815175"/>
                </a:cubicBezTo>
                <a:cubicBezTo>
                  <a:pt x="2462490" y="819768"/>
                  <a:pt x="2465937" y="828953"/>
                  <a:pt x="2483174" y="831249"/>
                </a:cubicBezTo>
                <a:cubicBezTo>
                  <a:pt x="2482025" y="834693"/>
                  <a:pt x="2484323" y="834693"/>
                  <a:pt x="2483174" y="838138"/>
                </a:cubicBezTo>
                <a:cubicBezTo>
                  <a:pt x="2479727" y="838138"/>
                  <a:pt x="2476279" y="836990"/>
                  <a:pt x="2472832" y="835842"/>
                </a:cubicBezTo>
                <a:cubicBezTo>
                  <a:pt x="2468235" y="834693"/>
                  <a:pt x="2464788" y="834693"/>
                  <a:pt x="2460192" y="835842"/>
                </a:cubicBezTo>
                <a:cubicBezTo>
                  <a:pt x="2460192" y="836990"/>
                  <a:pt x="2460192" y="838138"/>
                  <a:pt x="2460192" y="839286"/>
                </a:cubicBezTo>
                <a:cubicBezTo>
                  <a:pt x="2470534" y="840434"/>
                  <a:pt x="2485472" y="840434"/>
                  <a:pt x="2485472" y="851916"/>
                </a:cubicBezTo>
                <a:cubicBezTo>
                  <a:pt x="2493516" y="855360"/>
                  <a:pt x="2505007" y="859952"/>
                  <a:pt x="2503858" y="867989"/>
                </a:cubicBezTo>
                <a:cubicBezTo>
                  <a:pt x="2506156" y="865693"/>
                  <a:pt x="2507306" y="866841"/>
                  <a:pt x="2508455" y="869137"/>
                </a:cubicBezTo>
                <a:cubicBezTo>
                  <a:pt x="2505007" y="869137"/>
                  <a:pt x="2503858" y="869137"/>
                  <a:pt x="2503858" y="872582"/>
                </a:cubicBezTo>
                <a:cubicBezTo>
                  <a:pt x="2505007" y="873730"/>
                  <a:pt x="2506156" y="876026"/>
                  <a:pt x="2505007" y="879471"/>
                </a:cubicBezTo>
                <a:cubicBezTo>
                  <a:pt x="2508455" y="879471"/>
                  <a:pt x="2508455" y="881767"/>
                  <a:pt x="2509604" y="878323"/>
                </a:cubicBezTo>
                <a:cubicBezTo>
                  <a:pt x="2508455" y="878323"/>
                  <a:pt x="2506156" y="878323"/>
                  <a:pt x="2506156" y="877175"/>
                </a:cubicBezTo>
                <a:cubicBezTo>
                  <a:pt x="2510753" y="873730"/>
                  <a:pt x="2514200" y="879471"/>
                  <a:pt x="2519946" y="878323"/>
                </a:cubicBezTo>
                <a:cubicBezTo>
                  <a:pt x="2513051" y="887508"/>
                  <a:pt x="2521095" y="894396"/>
                  <a:pt x="2522244" y="902434"/>
                </a:cubicBezTo>
                <a:cubicBezTo>
                  <a:pt x="2518797" y="904730"/>
                  <a:pt x="2519946" y="910470"/>
                  <a:pt x="2519946" y="913915"/>
                </a:cubicBezTo>
                <a:cubicBezTo>
                  <a:pt x="2510753" y="921952"/>
                  <a:pt x="2495814" y="918507"/>
                  <a:pt x="2482025" y="913915"/>
                </a:cubicBezTo>
                <a:cubicBezTo>
                  <a:pt x="2484323" y="910470"/>
                  <a:pt x="2486621" y="913915"/>
                  <a:pt x="2488920" y="911618"/>
                </a:cubicBezTo>
                <a:cubicBezTo>
                  <a:pt x="2487771" y="905878"/>
                  <a:pt x="2479727" y="909322"/>
                  <a:pt x="2477428" y="903582"/>
                </a:cubicBezTo>
                <a:cubicBezTo>
                  <a:pt x="2464788" y="912767"/>
                  <a:pt x="2454446" y="892100"/>
                  <a:pt x="2445253" y="892100"/>
                </a:cubicBezTo>
                <a:cubicBezTo>
                  <a:pt x="2444104" y="886359"/>
                  <a:pt x="2439508" y="881767"/>
                  <a:pt x="2434911" y="879471"/>
                </a:cubicBezTo>
                <a:cubicBezTo>
                  <a:pt x="2430315" y="876026"/>
                  <a:pt x="2425718" y="874878"/>
                  <a:pt x="2422271" y="873730"/>
                </a:cubicBezTo>
                <a:cubicBezTo>
                  <a:pt x="2423420" y="876026"/>
                  <a:pt x="2430315" y="877175"/>
                  <a:pt x="2425718" y="881767"/>
                </a:cubicBezTo>
                <a:cubicBezTo>
                  <a:pt x="2419972" y="878323"/>
                  <a:pt x="2417674" y="872582"/>
                  <a:pt x="2410780" y="873730"/>
                </a:cubicBezTo>
                <a:cubicBezTo>
                  <a:pt x="2407332" y="867989"/>
                  <a:pt x="2400437" y="859952"/>
                  <a:pt x="2394692" y="863397"/>
                </a:cubicBezTo>
                <a:cubicBezTo>
                  <a:pt x="2392394" y="861101"/>
                  <a:pt x="2396990" y="863397"/>
                  <a:pt x="2396990" y="858804"/>
                </a:cubicBezTo>
                <a:cubicBezTo>
                  <a:pt x="2392394" y="856508"/>
                  <a:pt x="2384350" y="858804"/>
                  <a:pt x="2384350" y="853064"/>
                </a:cubicBezTo>
                <a:cubicBezTo>
                  <a:pt x="2386648" y="853064"/>
                  <a:pt x="2387797" y="858804"/>
                  <a:pt x="2390095" y="855360"/>
                </a:cubicBezTo>
                <a:cubicBezTo>
                  <a:pt x="2387797" y="853064"/>
                  <a:pt x="2384350" y="846175"/>
                  <a:pt x="2380902" y="851916"/>
                </a:cubicBezTo>
                <a:cubicBezTo>
                  <a:pt x="2376306" y="843879"/>
                  <a:pt x="2367113" y="838138"/>
                  <a:pt x="2359069" y="832397"/>
                </a:cubicBezTo>
                <a:cubicBezTo>
                  <a:pt x="2353324" y="836990"/>
                  <a:pt x="2341832" y="834693"/>
                  <a:pt x="2336087" y="831249"/>
                </a:cubicBezTo>
                <a:cubicBezTo>
                  <a:pt x="2333788" y="833545"/>
                  <a:pt x="2331490" y="836990"/>
                  <a:pt x="2330341" y="840434"/>
                </a:cubicBezTo>
                <a:cubicBezTo>
                  <a:pt x="2331490" y="841582"/>
                  <a:pt x="2333788" y="841582"/>
                  <a:pt x="2336087" y="841582"/>
                </a:cubicBezTo>
                <a:cubicBezTo>
                  <a:pt x="2337236" y="838138"/>
                  <a:pt x="2338385" y="836990"/>
                  <a:pt x="2341832" y="836990"/>
                </a:cubicBezTo>
                <a:cubicBezTo>
                  <a:pt x="2344131" y="840434"/>
                  <a:pt x="2347578" y="845027"/>
                  <a:pt x="2353324" y="847323"/>
                </a:cubicBezTo>
                <a:cubicBezTo>
                  <a:pt x="2353324" y="849619"/>
                  <a:pt x="2352174" y="849619"/>
                  <a:pt x="2352174" y="851916"/>
                </a:cubicBezTo>
                <a:cubicBezTo>
                  <a:pt x="2356771" y="849619"/>
                  <a:pt x="2354473" y="853064"/>
                  <a:pt x="2359069" y="854212"/>
                </a:cubicBezTo>
                <a:cubicBezTo>
                  <a:pt x="2359069" y="853064"/>
                  <a:pt x="2359069" y="851916"/>
                  <a:pt x="2360218" y="851916"/>
                </a:cubicBezTo>
                <a:cubicBezTo>
                  <a:pt x="2360218" y="853064"/>
                  <a:pt x="2360218" y="855360"/>
                  <a:pt x="2360218" y="856508"/>
                </a:cubicBezTo>
                <a:cubicBezTo>
                  <a:pt x="2356771" y="856508"/>
                  <a:pt x="2348727" y="853064"/>
                  <a:pt x="2346429" y="857656"/>
                </a:cubicBezTo>
                <a:cubicBezTo>
                  <a:pt x="2352174" y="862249"/>
                  <a:pt x="2360218" y="859952"/>
                  <a:pt x="2362516" y="865693"/>
                </a:cubicBezTo>
                <a:cubicBezTo>
                  <a:pt x="2362516" y="869137"/>
                  <a:pt x="2357920" y="866841"/>
                  <a:pt x="2357920" y="870286"/>
                </a:cubicBezTo>
                <a:cubicBezTo>
                  <a:pt x="2360218" y="873730"/>
                  <a:pt x="2365964" y="873730"/>
                  <a:pt x="2367113" y="879471"/>
                </a:cubicBezTo>
                <a:cubicBezTo>
                  <a:pt x="2363666" y="879471"/>
                  <a:pt x="2361367" y="879471"/>
                  <a:pt x="2360218" y="881767"/>
                </a:cubicBezTo>
                <a:cubicBezTo>
                  <a:pt x="2361367" y="886359"/>
                  <a:pt x="2367113" y="885211"/>
                  <a:pt x="2364815" y="890952"/>
                </a:cubicBezTo>
                <a:cubicBezTo>
                  <a:pt x="2367113" y="890952"/>
                  <a:pt x="2367113" y="889804"/>
                  <a:pt x="2369411" y="889804"/>
                </a:cubicBezTo>
                <a:cubicBezTo>
                  <a:pt x="2368262" y="896693"/>
                  <a:pt x="2371709" y="900137"/>
                  <a:pt x="2376306" y="901285"/>
                </a:cubicBezTo>
                <a:cubicBezTo>
                  <a:pt x="2374008" y="909322"/>
                  <a:pt x="2379753" y="909322"/>
                  <a:pt x="2379753" y="916211"/>
                </a:cubicBezTo>
                <a:cubicBezTo>
                  <a:pt x="2359069" y="909322"/>
                  <a:pt x="2348727" y="893248"/>
                  <a:pt x="2326894" y="888656"/>
                </a:cubicBezTo>
                <a:cubicBezTo>
                  <a:pt x="2325745" y="881767"/>
                  <a:pt x="2318850" y="880619"/>
                  <a:pt x="2310806" y="879471"/>
                </a:cubicBezTo>
                <a:cubicBezTo>
                  <a:pt x="2310806" y="872582"/>
                  <a:pt x="2301613" y="867989"/>
                  <a:pt x="2294718" y="872582"/>
                </a:cubicBezTo>
                <a:cubicBezTo>
                  <a:pt x="2299315" y="873730"/>
                  <a:pt x="2307359" y="872582"/>
                  <a:pt x="2308508" y="877175"/>
                </a:cubicBezTo>
                <a:cubicBezTo>
                  <a:pt x="2300464" y="874878"/>
                  <a:pt x="2290122" y="874878"/>
                  <a:pt x="2286675" y="867989"/>
                </a:cubicBezTo>
                <a:cubicBezTo>
                  <a:pt x="2284376" y="871434"/>
                  <a:pt x="2278631" y="869137"/>
                  <a:pt x="2277482" y="866841"/>
                </a:cubicBezTo>
                <a:cubicBezTo>
                  <a:pt x="2280929" y="866841"/>
                  <a:pt x="2286675" y="867989"/>
                  <a:pt x="2288973" y="865693"/>
                </a:cubicBezTo>
                <a:cubicBezTo>
                  <a:pt x="2283227" y="862249"/>
                  <a:pt x="2276333" y="867989"/>
                  <a:pt x="2269438" y="865693"/>
                </a:cubicBezTo>
                <a:cubicBezTo>
                  <a:pt x="2269438" y="863397"/>
                  <a:pt x="2270587" y="862249"/>
                  <a:pt x="2270587" y="859952"/>
                </a:cubicBezTo>
                <a:cubicBezTo>
                  <a:pt x="2268289" y="858804"/>
                  <a:pt x="2260245" y="857656"/>
                  <a:pt x="2265990" y="855360"/>
                </a:cubicBezTo>
                <a:cubicBezTo>
                  <a:pt x="2264841" y="855360"/>
                  <a:pt x="2264841" y="854212"/>
                  <a:pt x="2263692" y="854212"/>
                </a:cubicBezTo>
                <a:cubicBezTo>
                  <a:pt x="2261394" y="856508"/>
                  <a:pt x="2256797" y="855360"/>
                  <a:pt x="2254499" y="857656"/>
                </a:cubicBezTo>
                <a:cubicBezTo>
                  <a:pt x="2255648" y="858804"/>
                  <a:pt x="2255648" y="859952"/>
                  <a:pt x="2256797" y="859952"/>
                </a:cubicBezTo>
                <a:cubicBezTo>
                  <a:pt x="2260245" y="859952"/>
                  <a:pt x="2260245" y="857656"/>
                  <a:pt x="2262543" y="858804"/>
                </a:cubicBezTo>
                <a:cubicBezTo>
                  <a:pt x="2260245" y="863397"/>
                  <a:pt x="2268289" y="858804"/>
                  <a:pt x="2267140" y="862249"/>
                </a:cubicBezTo>
                <a:cubicBezTo>
                  <a:pt x="2261394" y="863397"/>
                  <a:pt x="2263692" y="861101"/>
                  <a:pt x="2257947" y="861101"/>
                </a:cubicBezTo>
                <a:cubicBezTo>
                  <a:pt x="2255648" y="863397"/>
                  <a:pt x="2256797" y="866841"/>
                  <a:pt x="2259096" y="867989"/>
                </a:cubicBezTo>
                <a:cubicBezTo>
                  <a:pt x="2255648" y="867989"/>
                  <a:pt x="2251052" y="867989"/>
                  <a:pt x="2249903" y="871434"/>
                </a:cubicBezTo>
                <a:cubicBezTo>
                  <a:pt x="2256797" y="870286"/>
                  <a:pt x="2272885" y="867989"/>
                  <a:pt x="2269438" y="876026"/>
                </a:cubicBezTo>
                <a:cubicBezTo>
                  <a:pt x="2271736" y="877175"/>
                  <a:pt x="2274034" y="877175"/>
                  <a:pt x="2276333" y="878323"/>
                </a:cubicBezTo>
                <a:cubicBezTo>
                  <a:pt x="2276333" y="877175"/>
                  <a:pt x="2277482" y="876026"/>
                  <a:pt x="2278631" y="874878"/>
                </a:cubicBezTo>
                <a:cubicBezTo>
                  <a:pt x="2278631" y="878323"/>
                  <a:pt x="2279780" y="880619"/>
                  <a:pt x="2282078" y="880619"/>
                </a:cubicBezTo>
                <a:cubicBezTo>
                  <a:pt x="2305060" y="887508"/>
                  <a:pt x="2323446" y="903582"/>
                  <a:pt x="2338385" y="915063"/>
                </a:cubicBezTo>
                <a:cubicBezTo>
                  <a:pt x="2329192" y="916211"/>
                  <a:pt x="2328043" y="915063"/>
                  <a:pt x="2321148" y="915063"/>
                </a:cubicBezTo>
                <a:cubicBezTo>
                  <a:pt x="2324596" y="917359"/>
                  <a:pt x="2328043" y="920803"/>
                  <a:pt x="2332639" y="923100"/>
                </a:cubicBezTo>
                <a:cubicBezTo>
                  <a:pt x="2333788" y="925396"/>
                  <a:pt x="2330341" y="929989"/>
                  <a:pt x="2333788" y="929989"/>
                </a:cubicBezTo>
                <a:cubicBezTo>
                  <a:pt x="2338385" y="926544"/>
                  <a:pt x="2337236" y="938026"/>
                  <a:pt x="2344131" y="935729"/>
                </a:cubicBezTo>
                <a:cubicBezTo>
                  <a:pt x="2342981" y="940322"/>
                  <a:pt x="2346429" y="939174"/>
                  <a:pt x="2348727" y="942618"/>
                </a:cubicBezTo>
                <a:cubicBezTo>
                  <a:pt x="2345280" y="943766"/>
                  <a:pt x="2345280" y="940322"/>
                  <a:pt x="2341832" y="940322"/>
                </a:cubicBezTo>
                <a:cubicBezTo>
                  <a:pt x="2340683" y="943766"/>
                  <a:pt x="2338385" y="946062"/>
                  <a:pt x="2340683" y="947211"/>
                </a:cubicBezTo>
                <a:cubicBezTo>
                  <a:pt x="2328043" y="948359"/>
                  <a:pt x="2317701" y="946062"/>
                  <a:pt x="2305060" y="942618"/>
                </a:cubicBezTo>
                <a:cubicBezTo>
                  <a:pt x="2298166" y="941470"/>
                  <a:pt x="2280929" y="938026"/>
                  <a:pt x="2275183" y="932285"/>
                </a:cubicBezTo>
                <a:cubicBezTo>
                  <a:pt x="2271736" y="932285"/>
                  <a:pt x="2269438" y="932285"/>
                  <a:pt x="2265990" y="931137"/>
                </a:cubicBezTo>
                <a:cubicBezTo>
                  <a:pt x="2262543" y="929989"/>
                  <a:pt x="2259096" y="928840"/>
                  <a:pt x="2255648" y="927692"/>
                </a:cubicBezTo>
                <a:cubicBezTo>
                  <a:pt x="2249903" y="924248"/>
                  <a:pt x="2244157" y="920803"/>
                  <a:pt x="2239561" y="917359"/>
                </a:cubicBezTo>
                <a:cubicBezTo>
                  <a:pt x="2226920" y="917359"/>
                  <a:pt x="2218877" y="911618"/>
                  <a:pt x="2209684" y="905878"/>
                </a:cubicBezTo>
                <a:cubicBezTo>
                  <a:pt x="2210833" y="904730"/>
                  <a:pt x="2211982" y="903582"/>
                  <a:pt x="2211982" y="902434"/>
                </a:cubicBezTo>
                <a:cubicBezTo>
                  <a:pt x="2207385" y="902434"/>
                  <a:pt x="2202789" y="896693"/>
                  <a:pt x="2199341" y="901285"/>
                </a:cubicBezTo>
                <a:cubicBezTo>
                  <a:pt x="2200491" y="898989"/>
                  <a:pt x="2200491" y="896693"/>
                  <a:pt x="2200491" y="894396"/>
                </a:cubicBezTo>
                <a:cubicBezTo>
                  <a:pt x="2194745" y="892100"/>
                  <a:pt x="2187850" y="889804"/>
                  <a:pt x="2180956" y="888656"/>
                </a:cubicBezTo>
                <a:cubicBezTo>
                  <a:pt x="2174061" y="887508"/>
                  <a:pt x="2166017" y="887508"/>
                  <a:pt x="2159122" y="889804"/>
                </a:cubicBezTo>
                <a:cubicBezTo>
                  <a:pt x="2155675" y="885211"/>
                  <a:pt x="2152228" y="882915"/>
                  <a:pt x="2146482" y="886359"/>
                </a:cubicBezTo>
                <a:cubicBezTo>
                  <a:pt x="2143035" y="872582"/>
                  <a:pt x="2131543" y="861101"/>
                  <a:pt x="2120052" y="858804"/>
                </a:cubicBezTo>
                <a:cubicBezTo>
                  <a:pt x="2120052" y="861101"/>
                  <a:pt x="2123500" y="859952"/>
                  <a:pt x="2123500" y="862249"/>
                </a:cubicBezTo>
                <a:cubicBezTo>
                  <a:pt x="2118903" y="864545"/>
                  <a:pt x="2117754" y="862249"/>
                  <a:pt x="2114307" y="865693"/>
                </a:cubicBezTo>
                <a:cubicBezTo>
                  <a:pt x="2112008" y="864545"/>
                  <a:pt x="2112008" y="861101"/>
                  <a:pt x="2107412" y="862249"/>
                </a:cubicBezTo>
                <a:cubicBezTo>
                  <a:pt x="2107412" y="858804"/>
                  <a:pt x="2107412" y="855360"/>
                  <a:pt x="2103965" y="855360"/>
                </a:cubicBezTo>
                <a:cubicBezTo>
                  <a:pt x="2102815" y="857656"/>
                  <a:pt x="2099368" y="858804"/>
                  <a:pt x="2095921" y="858804"/>
                </a:cubicBezTo>
                <a:cubicBezTo>
                  <a:pt x="2090175" y="842730"/>
                  <a:pt x="2077535" y="832397"/>
                  <a:pt x="2059149" y="830101"/>
                </a:cubicBezTo>
                <a:cubicBezTo>
                  <a:pt x="2061447" y="822064"/>
                  <a:pt x="2051105" y="826657"/>
                  <a:pt x="2048807" y="824360"/>
                </a:cubicBezTo>
                <a:cubicBezTo>
                  <a:pt x="2043061" y="831249"/>
                  <a:pt x="2035017" y="819768"/>
                  <a:pt x="2031570" y="827805"/>
                </a:cubicBezTo>
                <a:cubicBezTo>
                  <a:pt x="2032719" y="828953"/>
                  <a:pt x="2033868" y="831249"/>
                  <a:pt x="2033868" y="832397"/>
                </a:cubicBezTo>
                <a:cubicBezTo>
                  <a:pt x="2035017" y="831249"/>
                  <a:pt x="2036167" y="831249"/>
                  <a:pt x="2037316" y="832397"/>
                </a:cubicBezTo>
                <a:cubicBezTo>
                  <a:pt x="2039614" y="835842"/>
                  <a:pt x="2035017" y="836990"/>
                  <a:pt x="2038465" y="838138"/>
                </a:cubicBezTo>
                <a:cubicBezTo>
                  <a:pt x="2040763" y="839286"/>
                  <a:pt x="2038465" y="835842"/>
                  <a:pt x="2040763" y="835842"/>
                </a:cubicBezTo>
                <a:cubicBezTo>
                  <a:pt x="2045360" y="839286"/>
                  <a:pt x="2047658" y="842730"/>
                  <a:pt x="2052254" y="841582"/>
                </a:cubicBezTo>
                <a:cubicBezTo>
                  <a:pt x="2054552" y="845027"/>
                  <a:pt x="2048807" y="842730"/>
                  <a:pt x="2049956" y="843879"/>
                </a:cubicBezTo>
                <a:cubicBezTo>
                  <a:pt x="2053403" y="846175"/>
                  <a:pt x="2056851" y="850768"/>
                  <a:pt x="2060298" y="848471"/>
                </a:cubicBezTo>
                <a:cubicBezTo>
                  <a:pt x="2062596" y="850768"/>
                  <a:pt x="2063745" y="854212"/>
                  <a:pt x="2068342" y="854212"/>
                </a:cubicBezTo>
                <a:cubicBezTo>
                  <a:pt x="2068342" y="856508"/>
                  <a:pt x="2067193" y="856508"/>
                  <a:pt x="2068342" y="858804"/>
                </a:cubicBezTo>
                <a:cubicBezTo>
                  <a:pt x="2072938" y="858804"/>
                  <a:pt x="2071789" y="863397"/>
                  <a:pt x="2075237" y="863397"/>
                </a:cubicBezTo>
                <a:cubicBezTo>
                  <a:pt x="2075237" y="861101"/>
                  <a:pt x="2077535" y="861101"/>
                  <a:pt x="2078684" y="861101"/>
                </a:cubicBezTo>
                <a:cubicBezTo>
                  <a:pt x="2079833" y="864545"/>
                  <a:pt x="2074087" y="862249"/>
                  <a:pt x="2075237" y="865693"/>
                </a:cubicBezTo>
                <a:cubicBezTo>
                  <a:pt x="2076386" y="865693"/>
                  <a:pt x="2077535" y="867989"/>
                  <a:pt x="2078684" y="867989"/>
                </a:cubicBezTo>
                <a:cubicBezTo>
                  <a:pt x="2078684" y="866841"/>
                  <a:pt x="2078684" y="865693"/>
                  <a:pt x="2080982" y="865693"/>
                </a:cubicBezTo>
                <a:cubicBezTo>
                  <a:pt x="2082131" y="867989"/>
                  <a:pt x="2078684" y="867989"/>
                  <a:pt x="2082131" y="870286"/>
                </a:cubicBezTo>
                <a:cubicBezTo>
                  <a:pt x="2084430" y="870286"/>
                  <a:pt x="2084430" y="867989"/>
                  <a:pt x="2084430" y="865693"/>
                </a:cubicBezTo>
                <a:cubicBezTo>
                  <a:pt x="2085579" y="870286"/>
                  <a:pt x="2086728" y="864545"/>
                  <a:pt x="2087877" y="867989"/>
                </a:cubicBezTo>
                <a:cubicBezTo>
                  <a:pt x="2086728" y="867989"/>
                  <a:pt x="2089026" y="869137"/>
                  <a:pt x="2089026" y="870286"/>
                </a:cubicBezTo>
                <a:cubicBezTo>
                  <a:pt x="2087877" y="870286"/>
                  <a:pt x="2086728" y="869137"/>
                  <a:pt x="2086728" y="870286"/>
                </a:cubicBezTo>
                <a:cubicBezTo>
                  <a:pt x="2086728" y="873730"/>
                  <a:pt x="2090175" y="873730"/>
                  <a:pt x="2091324" y="874878"/>
                </a:cubicBezTo>
                <a:cubicBezTo>
                  <a:pt x="2091324" y="872582"/>
                  <a:pt x="2089026" y="873730"/>
                  <a:pt x="2089026" y="870286"/>
                </a:cubicBezTo>
                <a:cubicBezTo>
                  <a:pt x="2093623" y="870286"/>
                  <a:pt x="2094772" y="874878"/>
                  <a:pt x="2098219" y="871434"/>
                </a:cubicBezTo>
                <a:cubicBezTo>
                  <a:pt x="2097070" y="873730"/>
                  <a:pt x="2098219" y="874878"/>
                  <a:pt x="2098219" y="877175"/>
                </a:cubicBezTo>
                <a:cubicBezTo>
                  <a:pt x="2097070" y="876026"/>
                  <a:pt x="2094772" y="876026"/>
                  <a:pt x="2093623" y="878323"/>
                </a:cubicBezTo>
                <a:cubicBezTo>
                  <a:pt x="2095921" y="879471"/>
                  <a:pt x="2099368" y="885211"/>
                  <a:pt x="2101666" y="882915"/>
                </a:cubicBezTo>
                <a:cubicBezTo>
                  <a:pt x="2099368" y="882915"/>
                  <a:pt x="2097070" y="879471"/>
                  <a:pt x="2099368" y="877175"/>
                </a:cubicBezTo>
                <a:cubicBezTo>
                  <a:pt x="2103965" y="879471"/>
                  <a:pt x="2106263" y="882915"/>
                  <a:pt x="2112008" y="882915"/>
                </a:cubicBezTo>
                <a:cubicBezTo>
                  <a:pt x="2113158" y="887508"/>
                  <a:pt x="2118903" y="886359"/>
                  <a:pt x="2116605" y="889804"/>
                </a:cubicBezTo>
                <a:cubicBezTo>
                  <a:pt x="2121201" y="890952"/>
                  <a:pt x="2122350" y="893248"/>
                  <a:pt x="2125798" y="893248"/>
                </a:cubicBezTo>
                <a:cubicBezTo>
                  <a:pt x="2123500" y="895545"/>
                  <a:pt x="2130394" y="895545"/>
                  <a:pt x="2130394" y="898989"/>
                </a:cubicBezTo>
                <a:cubicBezTo>
                  <a:pt x="2128096" y="898989"/>
                  <a:pt x="2126947" y="895545"/>
                  <a:pt x="2124649" y="895545"/>
                </a:cubicBezTo>
                <a:cubicBezTo>
                  <a:pt x="2126947" y="902434"/>
                  <a:pt x="2120052" y="894396"/>
                  <a:pt x="2120052" y="897841"/>
                </a:cubicBezTo>
                <a:cubicBezTo>
                  <a:pt x="2121201" y="900137"/>
                  <a:pt x="2123500" y="900137"/>
                  <a:pt x="2123500" y="901285"/>
                </a:cubicBezTo>
                <a:cubicBezTo>
                  <a:pt x="2128096" y="901285"/>
                  <a:pt x="2133842" y="904730"/>
                  <a:pt x="2138438" y="904730"/>
                </a:cubicBezTo>
                <a:cubicBezTo>
                  <a:pt x="2138438" y="907026"/>
                  <a:pt x="2134991" y="905878"/>
                  <a:pt x="2134991" y="907026"/>
                </a:cubicBezTo>
                <a:cubicBezTo>
                  <a:pt x="2132693" y="908174"/>
                  <a:pt x="2129245" y="903582"/>
                  <a:pt x="2129245" y="905878"/>
                </a:cubicBezTo>
                <a:cubicBezTo>
                  <a:pt x="2132693" y="908174"/>
                  <a:pt x="2137289" y="909322"/>
                  <a:pt x="2138438" y="913915"/>
                </a:cubicBezTo>
                <a:cubicBezTo>
                  <a:pt x="2141885" y="915063"/>
                  <a:pt x="2146482" y="915063"/>
                  <a:pt x="2146482" y="919655"/>
                </a:cubicBezTo>
                <a:cubicBezTo>
                  <a:pt x="2151078" y="923100"/>
                  <a:pt x="2156824" y="918507"/>
                  <a:pt x="2157973" y="924248"/>
                </a:cubicBezTo>
                <a:cubicBezTo>
                  <a:pt x="2155675" y="921952"/>
                  <a:pt x="2154526" y="924248"/>
                  <a:pt x="2152228" y="924248"/>
                </a:cubicBezTo>
                <a:cubicBezTo>
                  <a:pt x="2159122" y="926544"/>
                  <a:pt x="2166017" y="935729"/>
                  <a:pt x="2169464" y="933433"/>
                </a:cubicBezTo>
                <a:cubicBezTo>
                  <a:pt x="2169464" y="929989"/>
                  <a:pt x="2168315" y="934581"/>
                  <a:pt x="2167166" y="931137"/>
                </a:cubicBezTo>
                <a:cubicBezTo>
                  <a:pt x="2169464" y="931137"/>
                  <a:pt x="2170613" y="931137"/>
                  <a:pt x="2171763" y="931137"/>
                </a:cubicBezTo>
                <a:cubicBezTo>
                  <a:pt x="2170613" y="934581"/>
                  <a:pt x="2174061" y="936878"/>
                  <a:pt x="2176359" y="938026"/>
                </a:cubicBezTo>
                <a:cubicBezTo>
                  <a:pt x="2179806" y="936878"/>
                  <a:pt x="2182105" y="940322"/>
                  <a:pt x="2185552" y="941470"/>
                </a:cubicBezTo>
                <a:cubicBezTo>
                  <a:pt x="2187850" y="943766"/>
                  <a:pt x="2186701" y="944914"/>
                  <a:pt x="2187850" y="946062"/>
                </a:cubicBezTo>
                <a:cubicBezTo>
                  <a:pt x="2191298" y="946062"/>
                  <a:pt x="2190149" y="944914"/>
                  <a:pt x="2188999" y="942618"/>
                </a:cubicBezTo>
                <a:cubicBezTo>
                  <a:pt x="2187850" y="940322"/>
                  <a:pt x="2187850" y="939174"/>
                  <a:pt x="2191298" y="940322"/>
                </a:cubicBezTo>
                <a:cubicBezTo>
                  <a:pt x="2188999" y="943766"/>
                  <a:pt x="2194745" y="951803"/>
                  <a:pt x="2199341" y="954099"/>
                </a:cubicBezTo>
                <a:cubicBezTo>
                  <a:pt x="2198192" y="952951"/>
                  <a:pt x="2199341" y="951803"/>
                  <a:pt x="2200491" y="951803"/>
                </a:cubicBezTo>
                <a:cubicBezTo>
                  <a:pt x="2201640" y="954099"/>
                  <a:pt x="2199341" y="954099"/>
                  <a:pt x="2200491" y="956396"/>
                </a:cubicBezTo>
                <a:cubicBezTo>
                  <a:pt x="2205087" y="958692"/>
                  <a:pt x="2206236" y="956396"/>
                  <a:pt x="2207385" y="960988"/>
                </a:cubicBezTo>
                <a:cubicBezTo>
                  <a:pt x="2209684" y="960988"/>
                  <a:pt x="2208534" y="958692"/>
                  <a:pt x="2210833" y="958692"/>
                </a:cubicBezTo>
                <a:cubicBezTo>
                  <a:pt x="2211982" y="960988"/>
                  <a:pt x="2209684" y="960988"/>
                  <a:pt x="2210833" y="963285"/>
                </a:cubicBezTo>
                <a:cubicBezTo>
                  <a:pt x="2214280" y="963285"/>
                  <a:pt x="2217727" y="964433"/>
                  <a:pt x="2218877" y="969025"/>
                </a:cubicBezTo>
                <a:cubicBezTo>
                  <a:pt x="2222324" y="970173"/>
                  <a:pt x="2218877" y="965581"/>
                  <a:pt x="2222324" y="966729"/>
                </a:cubicBezTo>
                <a:cubicBezTo>
                  <a:pt x="2224622" y="969025"/>
                  <a:pt x="2226920" y="969025"/>
                  <a:pt x="2228069" y="970173"/>
                </a:cubicBezTo>
                <a:cubicBezTo>
                  <a:pt x="2225771" y="970173"/>
                  <a:pt x="2224622" y="970173"/>
                  <a:pt x="2224622" y="971321"/>
                </a:cubicBezTo>
                <a:cubicBezTo>
                  <a:pt x="2230368" y="975914"/>
                  <a:pt x="2234964" y="978210"/>
                  <a:pt x="2239561" y="981655"/>
                </a:cubicBezTo>
                <a:cubicBezTo>
                  <a:pt x="2244157" y="985099"/>
                  <a:pt x="2248754" y="988544"/>
                  <a:pt x="2253350" y="993136"/>
                </a:cubicBezTo>
                <a:cubicBezTo>
                  <a:pt x="2253350" y="991988"/>
                  <a:pt x="2253350" y="991988"/>
                  <a:pt x="2255648" y="991988"/>
                </a:cubicBezTo>
                <a:cubicBezTo>
                  <a:pt x="2254499" y="994284"/>
                  <a:pt x="2257947" y="994284"/>
                  <a:pt x="2259096" y="995432"/>
                </a:cubicBezTo>
                <a:cubicBezTo>
                  <a:pt x="2257947" y="995432"/>
                  <a:pt x="2256797" y="996580"/>
                  <a:pt x="2257947" y="997728"/>
                </a:cubicBezTo>
                <a:cubicBezTo>
                  <a:pt x="2261394" y="998877"/>
                  <a:pt x="2262543" y="1002321"/>
                  <a:pt x="2265990" y="1003469"/>
                </a:cubicBezTo>
                <a:cubicBezTo>
                  <a:pt x="2267140" y="1004617"/>
                  <a:pt x="2265990" y="1004617"/>
                  <a:pt x="2265990" y="1006914"/>
                </a:cubicBezTo>
                <a:cubicBezTo>
                  <a:pt x="2271736" y="1006914"/>
                  <a:pt x="2272885" y="1012654"/>
                  <a:pt x="2277482" y="1013802"/>
                </a:cubicBezTo>
                <a:cubicBezTo>
                  <a:pt x="2277482" y="1012654"/>
                  <a:pt x="2278631" y="1012654"/>
                  <a:pt x="2278631" y="1012654"/>
                </a:cubicBezTo>
                <a:cubicBezTo>
                  <a:pt x="2276333" y="1011506"/>
                  <a:pt x="2275183" y="1009210"/>
                  <a:pt x="2274034" y="1008062"/>
                </a:cubicBezTo>
                <a:cubicBezTo>
                  <a:pt x="2276333" y="1009210"/>
                  <a:pt x="2279780" y="1010358"/>
                  <a:pt x="2283227" y="1009210"/>
                </a:cubicBezTo>
                <a:cubicBezTo>
                  <a:pt x="2285525" y="1013802"/>
                  <a:pt x="2278631" y="1009210"/>
                  <a:pt x="2278631" y="1011506"/>
                </a:cubicBezTo>
                <a:cubicBezTo>
                  <a:pt x="2283227" y="1013802"/>
                  <a:pt x="2290122" y="1017247"/>
                  <a:pt x="2295868" y="1019543"/>
                </a:cubicBezTo>
                <a:cubicBezTo>
                  <a:pt x="2302762" y="1022988"/>
                  <a:pt x="2308508" y="1026432"/>
                  <a:pt x="2310806" y="1031024"/>
                </a:cubicBezTo>
                <a:cubicBezTo>
                  <a:pt x="2313104" y="1029876"/>
                  <a:pt x="2313104" y="1031024"/>
                  <a:pt x="2315403" y="1033321"/>
                </a:cubicBezTo>
                <a:cubicBezTo>
                  <a:pt x="2313104" y="1035617"/>
                  <a:pt x="2306210" y="1028728"/>
                  <a:pt x="2306210" y="1032172"/>
                </a:cubicBezTo>
                <a:cubicBezTo>
                  <a:pt x="2310806" y="1036765"/>
                  <a:pt x="2317701" y="1041358"/>
                  <a:pt x="2324596" y="1044802"/>
                </a:cubicBezTo>
                <a:cubicBezTo>
                  <a:pt x="2323446" y="1045950"/>
                  <a:pt x="2316552" y="1041358"/>
                  <a:pt x="2315403" y="1043654"/>
                </a:cubicBezTo>
                <a:cubicBezTo>
                  <a:pt x="2318850" y="1047098"/>
                  <a:pt x="2325745" y="1049395"/>
                  <a:pt x="2328043" y="1049395"/>
                </a:cubicBezTo>
                <a:cubicBezTo>
                  <a:pt x="2328043" y="1049395"/>
                  <a:pt x="2328043" y="1050543"/>
                  <a:pt x="2328043" y="1051691"/>
                </a:cubicBezTo>
                <a:cubicBezTo>
                  <a:pt x="2338385" y="1055135"/>
                  <a:pt x="2345280" y="1062024"/>
                  <a:pt x="2357920" y="1063172"/>
                </a:cubicBezTo>
                <a:cubicBezTo>
                  <a:pt x="2359069" y="1065468"/>
                  <a:pt x="2356771" y="1065468"/>
                  <a:pt x="2355622" y="1066616"/>
                </a:cubicBezTo>
                <a:cubicBezTo>
                  <a:pt x="2355622" y="1065468"/>
                  <a:pt x="2356771" y="1064320"/>
                  <a:pt x="2355622" y="1064320"/>
                </a:cubicBezTo>
                <a:cubicBezTo>
                  <a:pt x="2353324" y="1063172"/>
                  <a:pt x="2353324" y="1063172"/>
                  <a:pt x="2352174" y="1064320"/>
                </a:cubicBezTo>
                <a:cubicBezTo>
                  <a:pt x="2354473" y="1065468"/>
                  <a:pt x="2355622" y="1068913"/>
                  <a:pt x="2357920" y="1068913"/>
                </a:cubicBezTo>
                <a:cubicBezTo>
                  <a:pt x="2357920" y="1067765"/>
                  <a:pt x="2360218" y="1068913"/>
                  <a:pt x="2360218" y="1067765"/>
                </a:cubicBezTo>
                <a:cubicBezTo>
                  <a:pt x="2362516" y="1068913"/>
                  <a:pt x="2361367" y="1072357"/>
                  <a:pt x="2363666" y="1073505"/>
                </a:cubicBezTo>
                <a:cubicBezTo>
                  <a:pt x="2363666" y="1073505"/>
                  <a:pt x="2365964" y="1074654"/>
                  <a:pt x="2365964" y="1073505"/>
                </a:cubicBezTo>
                <a:cubicBezTo>
                  <a:pt x="2362516" y="1071209"/>
                  <a:pt x="2362516" y="1071209"/>
                  <a:pt x="2363666" y="1068913"/>
                </a:cubicBezTo>
                <a:lnTo>
                  <a:pt x="2360218" y="1065468"/>
                </a:lnTo>
                <a:lnTo>
                  <a:pt x="2367975" y="1070348"/>
                </a:lnTo>
                <a:cubicBezTo>
                  <a:pt x="2370273" y="1071209"/>
                  <a:pt x="2372284" y="1071783"/>
                  <a:pt x="2374008" y="1073505"/>
                </a:cubicBezTo>
                <a:cubicBezTo>
                  <a:pt x="2370560" y="1073505"/>
                  <a:pt x="2365964" y="1072357"/>
                  <a:pt x="2365964" y="1076950"/>
                </a:cubicBezTo>
                <a:cubicBezTo>
                  <a:pt x="2367113" y="1080394"/>
                  <a:pt x="2374008" y="1079246"/>
                  <a:pt x="2377455" y="1082690"/>
                </a:cubicBezTo>
                <a:cubicBezTo>
                  <a:pt x="2377455" y="1086135"/>
                  <a:pt x="2380902" y="1087283"/>
                  <a:pt x="2383201" y="1089579"/>
                </a:cubicBezTo>
                <a:cubicBezTo>
                  <a:pt x="2384350" y="1087283"/>
                  <a:pt x="2392394" y="1090727"/>
                  <a:pt x="2391244" y="1093024"/>
                </a:cubicBezTo>
                <a:cubicBezTo>
                  <a:pt x="2390095" y="1091875"/>
                  <a:pt x="2385499" y="1089579"/>
                  <a:pt x="2386648" y="1093024"/>
                </a:cubicBezTo>
                <a:cubicBezTo>
                  <a:pt x="2390095" y="1093024"/>
                  <a:pt x="2390095" y="1095320"/>
                  <a:pt x="2392394" y="1095320"/>
                </a:cubicBezTo>
                <a:cubicBezTo>
                  <a:pt x="2392394" y="1094172"/>
                  <a:pt x="2394692" y="1095320"/>
                  <a:pt x="2393543" y="1093024"/>
                </a:cubicBezTo>
                <a:cubicBezTo>
                  <a:pt x="2399288" y="1096468"/>
                  <a:pt x="2398139" y="1095320"/>
                  <a:pt x="2403885" y="1098764"/>
                </a:cubicBezTo>
                <a:cubicBezTo>
                  <a:pt x="2406183" y="1106801"/>
                  <a:pt x="2413078" y="1102209"/>
                  <a:pt x="2414227" y="1110246"/>
                </a:cubicBezTo>
                <a:cubicBezTo>
                  <a:pt x="2416525" y="1110246"/>
                  <a:pt x="2417674" y="1112542"/>
                  <a:pt x="2421122" y="1112542"/>
                </a:cubicBezTo>
                <a:cubicBezTo>
                  <a:pt x="2417674" y="1114838"/>
                  <a:pt x="2415376" y="1114838"/>
                  <a:pt x="2410780" y="1115986"/>
                </a:cubicBezTo>
                <a:cubicBezTo>
                  <a:pt x="2418823" y="1121727"/>
                  <a:pt x="2425718" y="1128616"/>
                  <a:pt x="2433762" y="1127468"/>
                </a:cubicBezTo>
                <a:cubicBezTo>
                  <a:pt x="2438358" y="1133208"/>
                  <a:pt x="2447551" y="1140097"/>
                  <a:pt x="2454446" y="1138949"/>
                </a:cubicBezTo>
                <a:cubicBezTo>
                  <a:pt x="2452148" y="1129764"/>
                  <a:pt x="2436060" y="1129764"/>
                  <a:pt x="2433762" y="1122875"/>
                </a:cubicBezTo>
                <a:cubicBezTo>
                  <a:pt x="2434911" y="1125171"/>
                  <a:pt x="2430315" y="1125171"/>
                  <a:pt x="2429165" y="1122875"/>
                </a:cubicBezTo>
                <a:cubicBezTo>
                  <a:pt x="2430315" y="1122875"/>
                  <a:pt x="2431464" y="1122875"/>
                  <a:pt x="2430315" y="1120579"/>
                </a:cubicBezTo>
                <a:cubicBezTo>
                  <a:pt x="2426867" y="1118282"/>
                  <a:pt x="2419972" y="1121727"/>
                  <a:pt x="2416525" y="1117134"/>
                </a:cubicBezTo>
                <a:cubicBezTo>
                  <a:pt x="2421122" y="1115986"/>
                  <a:pt x="2430315" y="1115986"/>
                  <a:pt x="2436060" y="1120579"/>
                </a:cubicBezTo>
                <a:cubicBezTo>
                  <a:pt x="2436060" y="1121727"/>
                  <a:pt x="2430315" y="1118282"/>
                  <a:pt x="2431464" y="1121727"/>
                </a:cubicBezTo>
                <a:cubicBezTo>
                  <a:pt x="2437209" y="1124023"/>
                  <a:pt x="2440657" y="1126319"/>
                  <a:pt x="2446402" y="1125171"/>
                </a:cubicBezTo>
                <a:cubicBezTo>
                  <a:pt x="2448700" y="1128616"/>
                  <a:pt x="2452148" y="1132060"/>
                  <a:pt x="2454446" y="1135505"/>
                </a:cubicBezTo>
                <a:cubicBezTo>
                  <a:pt x="2461341" y="1135505"/>
                  <a:pt x="2462490" y="1140097"/>
                  <a:pt x="2467086" y="1136653"/>
                </a:cubicBezTo>
                <a:cubicBezTo>
                  <a:pt x="2468235" y="1140097"/>
                  <a:pt x="2463639" y="1137801"/>
                  <a:pt x="2465937" y="1141245"/>
                </a:cubicBezTo>
                <a:cubicBezTo>
                  <a:pt x="2468235" y="1144690"/>
                  <a:pt x="2467086" y="1142393"/>
                  <a:pt x="2465937" y="1144690"/>
                </a:cubicBezTo>
                <a:cubicBezTo>
                  <a:pt x="2465937" y="1144690"/>
                  <a:pt x="2465937" y="1144690"/>
                  <a:pt x="2473981" y="1146986"/>
                </a:cubicBezTo>
                <a:cubicBezTo>
                  <a:pt x="2475130" y="1149282"/>
                  <a:pt x="2476279" y="1150430"/>
                  <a:pt x="2479727" y="1151578"/>
                </a:cubicBezTo>
                <a:cubicBezTo>
                  <a:pt x="2479727" y="1149282"/>
                  <a:pt x="2477428" y="1149282"/>
                  <a:pt x="2477428" y="1148134"/>
                </a:cubicBezTo>
                <a:cubicBezTo>
                  <a:pt x="2479727" y="1149282"/>
                  <a:pt x="2480876" y="1148134"/>
                  <a:pt x="2482025" y="1146986"/>
                </a:cubicBezTo>
                <a:cubicBezTo>
                  <a:pt x="2483174" y="1149282"/>
                  <a:pt x="2486621" y="1149282"/>
                  <a:pt x="2486621" y="1152727"/>
                </a:cubicBezTo>
                <a:cubicBezTo>
                  <a:pt x="2484323" y="1152727"/>
                  <a:pt x="2482025" y="1152727"/>
                  <a:pt x="2483174" y="1156171"/>
                </a:cubicBezTo>
                <a:cubicBezTo>
                  <a:pt x="2487771" y="1156171"/>
                  <a:pt x="2492367" y="1156171"/>
                  <a:pt x="2495814" y="1157319"/>
                </a:cubicBezTo>
                <a:cubicBezTo>
                  <a:pt x="2495814" y="1161912"/>
                  <a:pt x="2505007" y="1158467"/>
                  <a:pt x="2503858" y="1163060"/>
                </a:cubicBezTo>
                <a:cubicBezTo>
                  <a:pt x="2502709" y="1165356"/>
                  <a:pt x="2501560" y="1161912"/>
                  <a:pt x="2500411" y="1164208"/>
                </a:cubicBezTo>
                <a:cubicBezTo>
                  <a:pt x="2499262" y="1161912"/>
                  <a:pt x="2496963" y="1161912"/>
                  <a:pt x="2495814" y="1160764"/>
                </a:cubicBezTo>
                <a:cubicBezTo>
                  <a:pt x="2494665" y="1161912"/>
                  <a:pt x="2494665" y="1161912"/>
                  <a:pt x="2494665" y="1164208"/>
                </a:cubicBezTo>
                <a:cubicBezTo>
                  <a:pt x="2496963" y="1164208"/>
                  <a:pt x="2498113" y="1165356"/>
                  <a:pt x="2500411" y="1165356"/>
                </a:cubicBezTo>
                <a:cubicBezTo>
                  <a:pt x="2498113" y="1168800"/>
                  <a:pt x="2503858" y="1168800"/>
                  <a:pt x="2505007" y="1172245"/>
                </a:cubicBezTo>
                <a:cubicBezTo>
                  <a:pt x="2498113" y="1169949"/>
                  <a:pt x="2494665" y="1163060"/>
                  <a:pt x="2487771" y="1166504"/>
                </a:cubicBezTo>
                <a:cubicBezTo>
                  <a:pt x="2491218" y="1172245"/>
                  <a:pt x="2506156" y="1173393"/>
                  <a:pt x="2502709" y="1180282"/>
                </a:cubicBezTo>
                <a:cubicBezTo>
                  <a:pt x="2503858" y="1181430"/>
                  <a:pt x="2506156" y="1182578"/>
                  <a:pt x="2508455" y="1182578"/>
                </a:cubicBezTo>
                <a:cubicBezTo>
                  <a:pt x="2508455" y="1181430"/>
                  <a:pt x="2507306" y="1180282"/>
                  <a:pt x="2508455" y="1180282"/>
                </a:cubicBezTo>
                <a:cubicBezTo>
                  <a:pt x="2515349" y="1188319"/>
                  <a:pt x="2526841" y="1192911"/>
                  <a:pt x="2532586" y="1202096"/>
                </a:cubicBezTo>
                <a:cubicBezTo>
                  <a:pt x="2532586" y="1200948"/>
                  <a:pt x="2534884" y="1200948"/>
                  <a:pt x="2534884" y="1200948"/>
                </a:cubicBezTo>
                <a:cubicBezTo>
                  <a:pt x="2534884" y="1204393"/>
                  <a:pt x="2538332" y="1203244"/>
                  <a:pt x="2539481" y="1205541"/>
                </a:cubicBezTo>
                <a:cubicBezTo>
                  <a:pt x="2536034" y="1205541"/>
                  <a:pt x="2534884" y="1203244"/>
                  <a:pt x="2533735" y="1205541"/>
                </a:cubicBezTo>
                <a:cubicBezTo>
                  <a:pt x="2537183" y="1208985"/>
                  <a:pt x="2540630" y="1212429"/>
                  <a:pt x="2544077" y="1214726"/>
                </a:cubicBezTo>
                <a:cubicBezTo>
                  <a:pt x="2545227" y="1217022"/>
                  <a:pt x="2542928" y="1217022"/>
                  <a:pt x="2544077" y="1218170"/>
                </a:cubicBezTo>
                <a:cubicBezTo>
                  <a:pt x="2545227" y="1218170"/>
                  <a:pt x="2545227" y="1218170"/>
                  <a:pt x="2547525" y="1218170"/>
                </a:cubicBezTo>
                <a:cubicBezTo>
                  <a:pt x="2547525" y="1220467"/>
                  <a:pt x="2546376" y="1220467"/>
                  <a:pt x="2547525" y="1223911"/>
                </a:cubicBezTo>
                <a:cubicBezTo>
                  <a:pt x="2550972" y="1223911"/>
                  <a:pt x="2549823" y="1225059"/>
                  <a:pt x="2552121" y="1225059"/>
                </a:cubicBezTo>
                <a:cubicBezTo>
                  <a:pt x="2552121" y="1227355"/>
                  <a:pt x="2549823" y="1227355"/>
                  <a:pt x="2548674" y="1229651"/>
                </a:cubicBezTo>
                <a:cubicBezTo>
                  <a:pt x="2552121" y="1230800"/>
                  <a:pt x="2555569" y="1231948"/>
                  <a:pt x="2555569" y="1235392"/>
                </a:cubicBezTo>
                <a:lnTo>
                  <a:pt x="2554748" y="1235392"/>
                </a:lnTo>
                <a:lnTo>
                  <a:pt x="2549823" y="1231948"/>
                </a:lnTo>
                <a:cubicBezTo>
                  <a:pt x="2549823" y="1230800"/>
                  <a:pt x="2554419" y="1233096"/>
                  <a:pt x="2553270" y="1235392"/>
                </a:cubicBezTo>
                <a:cubicBezTo>
                  <a:pt x="2554419" y="1236540"/>
                  <a:pt x="2554419" y="1235392"/>
                  <a:pt x="2554419" y="1235392"/>
                </a:cubicBezTo>
                <a:lnTo>
                  <a:pt x="2554748" y="1235392"/>
                </a:lnTo>
                <a:lnTo>
                  <a:pt x="2561314" y="1239985"/>
                </a:lnTo>
                <a:cubicBezTo>
                  <a:pt x="2559016" y="1242281"/>
                  <a:pt x="2562463" y="1243429"/>
                  <a:pt x="2561314" y="1244577"/>
                </a:cubicBezTo>
                <a:cubicBezTo>
                  <a:pt x="2562463" y="1244577"/>
                  <a:pt x="2564762" y="1244577"/>
                  <a:pt x="2564762" y="1246874"/>
                </a:cubicBezTo>
                <a:cubicBezTo>
                  <a:pt x="2561314" y="1245725"/>
                  <a:pt x="2560165" y="1246874"/>
                  <a:pt x="2560165" y="1250318"/>
                </a:cubicBezTo>
                <a:cubicBezTo>
                  <a:pt x="2557867" y="1249170"/>
                  <a:pt x="2555569" y="1246874"/>
                  <a:pt x="2553270" y="1245725"/>
                </a:cubicBezTo>
                <a:cubicBezTo>
                  <a:pt x="2553270" y="1248022"/>
                  <a:pt x="2549823" y="1245725"/>
                  <a:pt x="2550972" y="1249170"/>
                </a:cubicBezTo>
                <a:cubicBezTo>
                  <a:pt x="2556718" y="1249170"/>
                  <a:pt x="2560165" y="1252614"/>
                  <a:pt x="2563612" y="1256059"/>
                </a:cubicBezTo>
                <a:cubicBezTo>
                  <a:pt x="2564762" y="1253762"/>
                  <a:pt x="2569358" y="1252614"/>
                  <a:pt x="2570507" y="1257207"/>
                </a:cubicBezTo>
                <a:cubicBezTo>
                  <a:pt x="2568209" y="1257207"/>
                  <a:pt x="2568209" y="1254910"/>
                  <a:pt x="2565911" y="1254910"/>
                </a:cubicBezTo>
                <a:cubicBezTo>
                  <a:pt x="2564762" y="1256059"/>
                  <a:pt x="2565911" y="1259503"/>
                  <a:pt x="2565911" y="1260651"/>
                </a:cubicBezTo>
                <a:cubicBezTo>
                  <a:pt x="2567060" y="1260651"/>
                  <a:pt x="2569358" y="1257207"/>
                  <a:pt x="2570507" y="1260651"/>
                </a:cubicBezTo>
                <a:cubicBezTo>
                  <a:pt x="2569358" y="1259503"/>
                  <a:pt x="2568209" y="1261799"/>
                  <a:pt x="2569358" y="1262947"/>
                </a:cubicBezTo>
                <a:cubicBezTo>
                  <a:pt x="2572805" y="1264095"/>
                  <a:pt x="2571656" y="1260651"/>
                  <a:pt x="2576253" y="1262947"/>
                </a:cubicBezTo>
                <a:cubicBezTo>
                  <a:pt x="2576253" y="1264095"/>
                  <a:pt x="2573955" y="1266392"/>
                  <a:pt x="2575104" y="1267540"/>
                </a:cubicBezTo>
                <a:cubicBezTo>
                  <a:pt x="2576253" y="1265244"/>
                  <a:pt x="2580849" y="1265244"/>
                  <a:pt x="2581998" y="1267540"/>
                </a:cubicBezTo>
                <a:cubicBezTo>
                  <a:pt x="2581998" y="1269836"/>
                  <a:pt x="2579700" y="1267540"/>
                  <a:pt x="2578551" y="1268688"/>
                </a:cubicBezTo>
                <a:cubicBezTo>
                  <a:pt x="2581998" y="1269836"/>
                  <a:pt x="2578551" y="1272133"/>
                  <a:pt x="2580849" y="1272133"/>
                </a:cubicBezTo>
                <a:cubicBezTo>
                  <a:pt x="2581998" y="1267540"/>
                  <a:pt x="2590042" y="1273281"/>
                  <a:pt x="2592340" y="1276725"/>
                </a:cubicBezTo>
                <a:cubicBezTo>
                  <a:pt x="2593490" y="1276725"/>
                  <a:pt x="2594639" y="1275577"/>
                  <a:pt x="2595788" y="1274429"/>
                </a:cubicBezTo>
                <a:cubicBezTo>
                  <a:pt x="2595788" y="1277873"/>
                  <a:pt x="2598086" y="1277873"/>
                  <a:pt x="2599235" y="1276725"/>
                </a:cubicBezTo>
                <a:cubicBezTo>
                  <a:pt x="2599235" y="1279021"/>
                  <a:pt x="2601533" y="1279021"/>
                  <a:pt x="2602682" y="1281318"/>
                </a:cubicBezTo>
                <a:cubicBezTo>
                  <a:pt x="2598086" y="1281318"/>
                  <a:pt x="2592340" y="1277873"/>
                  <a:pt x="2588893" y="1275577"/>
                </a:cubicBezTo>
                <a:cubicBezTo>
                  <a:pt x="2588893" y="1276725"/>
                  <a:pt x="2587744" y="1276725"/>
                  <a:pt x="2587744" y="1276725"/>
                </a:cubicBezTo>
                <a:cubicBezTo>
                  <a:pt x="2599235" y="1283614"/>
                  <a:pt x="2602682" y="1290503"/>
                  <a:pt x="2616472" y="1295095"/>
                </a:cubicBezTo>
                <a:cubicBezTo>
                  <a:pt x="2615323" y="1297391"/>
                  <a:pt x="2617621" y="1297391"/>
                  <a:pt x="2617621" y="1299688"/>
                </a:cubicBezTo>
                <a:cubicBezTo>
                  <a:pt x="2611875" y="1299688"/>
                  <a:pt x="2606130" y="1293947"/>
                  <a:pt x="2599235" y="1295095"/>
                </a:cubicBezTo>
                <a:cubicBezTo>
                  <a:pt x="2599235" y="1295095"/>
                  <a:pt x="2600384" y="1296243"/>
                  <a:pt x="2600384" y="1296243"/>
                </a:cubicBezTo>
                <a:cubicBezTo>
                  <a:pt x="2603832" y="1298539"/>
                  <a:pt x="2608428" y="1299688"/>
                  <a:pt x="2613025" y="1301984"/>
                </a:cubicBezTo>
                <a:cubicBezTo>
                  <a:pt x="2616472" y="1304280"/>
                  <a:pt x="2619919" y="1306577"/>
                  <a:pt x="2621068" y="1311169"/>
                </a:cubicBezTo>
                <a:cubicBezTo>
                  <a:pt x="2627963" y="1314613"/>
                  <a:pt x="2637156" y="1320354"/>
                  <a:pt x="2637156" y="1326095"/>
                </a:cubicBezTo>
                <a:cubicBezTo>
                  <a:pt x="2638305" y="1324947"/>
                  <a:pt x="2639454" y="1326095"/>
                  <a:pt x="2640603" y="1327243"/>
                </a:cubicBezTo>
                <a:cubicBezTo>
                  <a:pt x="2638305" y="1327243"/>
                  <a:pt x="2637156" y="1327243"/>
                  <a:pt x="2638305" y="1329539"/>
                </a:cubicBezTo>
                <a:cubicBezTo>
                  <a:pt x="2639454" y="1330687"/>
                  <a:pt x="2640603" y="1331835"/>
                  <a:pt x="2640603" y="1335280"/>
                </a:cubicBezTo>
                <a:cubicBezTo>
                  <a:pt x="2642902" y="1335280"/>
                  <a:pt x="2642902" y="1337576"/>
                  <a:pt x="2644051" y="1335280"/>
                </a:cubicBezTo>
                <a:cubicBezTo>
                  <a:pt x="2642902" y="1334132"/>
                  <a:pt x="2640603" y="1334132"/>
                  <a:pt x="2640603" y="1332984"/>
                </a:cubicBezTo>
                <a:cubicBezTo>
                  <a:pt x="2644051" y="1331835"/>
                  <a:pt x="2646349" y="1336428"/>
                  <a:pt x="2650946" y="1336428"/>
                </a:cubicBezTo>
                <a:cubicBezTo>
                  <a:pt x="2647498" y="1342169"/>
                  <a:pt x="2654393" y="1349057"/>
                  <a:pt x="2656691" y="1354798"/>
                </a:cubicBezTo>
                <a:cubicBezTo>
                  <a:pt x="2654393" y="1355946"/>
                  <a:pt x="2656691" y="1360539"/>
                  <a:pt x="2656691" y="1363983"/>
                </a:cubicBezTo>
                <a:cubicBezTo>
                  <a:pt x="2650946" y="1367428"/>
                  <a:pt x="2639454" y="1362835"/>
                  <a:pt x="2629112" y="1355946"/>
                </a:cubicBezTo>
                <a:cubicBezTo>
                  <a:pt x="2630261" y="1354798"/>
                  <a:pt x="2632560" y="1357094"/>
                  <a:pt x="2633709" y="1355946"/>
                </a:cubicBezTo>
                <a:cubicBezTo>
                  <a:pt x="2631410" y="1351354"/>
                  <a:pt x="2626814" y="1353650"/>
                  <a:pt x="2624516" y="1347909"/>
                </a:cubicBezTo>
                <a:cubicBezTo>
                  <a:pt x="2616472" y="1353650"/>
                  <a:pt x="2604981" y="1335280"/>
                  <a:pt x="2598086" y="1334132"/>
                </a:cubicBezTo>
                <a:cubicBezTo>
                  <a:pt x="2595788" y="1329539"/>
                  <a:pt x="2592340" y="1324947"/>
                  <a:pt x="2588893" y="1322650"/>
                </a:cubicBezTo>
                <a:cubicBezTo>
                  <a:pt x="2584297" y="1319206"/>
                  <a:pt x="2580849" y="1316910"/>
                  <a:pt x="2577402" y="1315761"/>
                </a:cubicBezTo>
                <a:cubicBezTo>
                  <a:pt x="2578551" y="1318058"/>
                  <a:pt x="2585446" y="1320354"/>
                  <a:pt x="2581998" y="1322650"/>
                </a:cubicBezTo>
                <a:cubicBezTo>
                  <a:pt x="2576253" y="1319206"/>
                  <a:pt x="2573955" y="1314613"/>
                  <a:pt x="2569358" y="1313465"/>
                </a:cubicBezTo>
                <a:cubicBezTo>
                  <a:pt x="2565911" y="1308873"/>
                  <a:pt x="2559016" y="1301984"/>
                  <a:pt x="2555569" y="1303132"/>
                </a:cubicBezTo>
                <a:cubicBezTo>
                  <a:pt x="2553270" y="1300836"/>
                  <a:pt x="2556718" y="1303132"/>
                  <a:pt x="2556718" y="1300836"/>
                </a:cubicBezTo>
                <a:lnTo>
                  <a:pt x="2549478" y="1296014"/>
                </a:lnTo>
                <a:lnTo>
                  <a:pt x="2550972" y="1296243"/>
                </a:lnTo>
                <a:cubicBezTo>
                  <a:pt x="2548674" y="1293947"/>
                  <a:pt x="2545227" y="1288206"/>
                  <a:pt x="2542928" y="1292799"/>
                </a:cubicBezTo>
                <a:cubicBezTo>
                  <a:pt x="2538332" y="1284762"/>
                  <a:pt x="2531437" y="1279021"/>
                  <a:pt x="2524542" y="1274429"/>
                </a:cubicBezTo>
                <a:cubicBezTo>
                  <a:pt x="2519946" y="1275577"/>
                  <a:pt x="2510753" y="1272133"/>
                  <a:pt x="2506156" y="1268688"/>
                </a:cubicBezTo>
                <a:cubicBezTo>
                  <a:pt x="2505007" y="1269836"/>
                  <a:pt x="2503858" y="1272133"/>
                  <a:pt x="2503858" y="1274429"/>
                </a:cubicBezTo>
                <a:cubicBezTo>
                  <a:pt x="2505007" y="1275577"/>
                  <a:pt x="2506156" y="1276725"/>
                  <a:pt x="2508455" y="1276725"/>
                </a:cubicBezTo>
                <a:cubicBezTo>
                  <a:pt x="2508455" y="1274429"/>
                  <a:pt x="2509604" y="1273281"/>
                  <a:pt x="2510753" y="1273281"/>
                </a:cubicBezTo>
                <a:cubicBezTo>
                  <a:pt x="2514200" y="1277873"/>
                  <a:pt x="2517648" y="1281318"/>
                  <a:pt x="2522244" y="1283614"/>
                </a:cubicBezTo>
                <a:cubicBezTo>
                  <a:pt x="2522244" y="1284762"/>
                  <a:pt x="2521095" y="1284762"/>
                  <a:pt x="2521095" y="1287058"/>
                </a:cubicBezTo>
                <a:cubicBezTo>
                  <a:pt x="2524542" y="1285910"/>
                  <a:pt x="2524542" y="1288206"/>
                  <a:pt x="2526841" y="1289354"/>
                </a:cubicBezTo>
                <a:cubicBezTo>
                  <a:pt x="2526841" y="1289354"/>
                  <a:pt x="2526841" y="1288206"/>
                  <a:pt x="2527990" y="1288206"/>
                </a:cubicBezTo>
                <a:cubicBezTo>
                  <a:pt x="2527990" y="1289354"/>
                  <a:pt x="2527990" y="1290503"/>
                  <a:pt x="2529139" y="1291651"/>
                </a:cubicBezTo>
                <a:cubicBezTo>
                  <a:pt x="2525691" y="1290503"/>
                  <a:pt x="2519946" y="1287058"/>
                  <a:pt x="2518797" y="1290503"/>
                </a:cubicBezTo>
                <a:cubicBezTo>
                  <a:pt x="2523393" y="1293947"/>
                  <a:pt x="2529139" y="1293947"/>
                  <a:pt x="2531437" y="1298539"/>
                </a:cubicBezTo>
                <a:cubicBezTo>
                  <a:pt x="2532586" y="1300836"/>
                  <a:pt x="2527990" y="1298539"/>
                  <a:pt x="2529139" y="1301984"/>
                </a:cubicBezTo>
                <a:cubicBezTo>
                  <a:pt x="2531437" y="1305428"/>
                  <a:pt x="2536034" y="1306577"/>
                  <a:pt x="2537183" y="1310021"/>
                </a:cubicBezTo>
                <a:cubicBezTo>
                  <a:pt x="2534884" y="1310021"/>
                  <a:pt x="2532586" y="1308873"/>
                  <a:pt x="2533735" y="1311169"/>
                </a:cubicBezTo>
                <a:cubicBezTo>
                  <a:pt x="2533735" y="1314613"/>
                  <a:pt x="2538332" y="1314613"/>
                  <a:pt x="2538332" y="1319206"/>
                </a:cubicBezTo>
                <a:cubicBezTo>
                  <a:pt x="2539481" y="1319206"/>
                  <a:pt x="2539481" y="1318058"/>
                  <a:pt x="2540630" y="1318058"/>
                </a:cubicBezTo>
                <a:cubicBezTo>
                  <a:pt x="2541779" y="1322650"/>
                  <a:pt x="2544077" y="1326095"/>
                  <a:pt x="2547525" y="1328391"/>
                </a:cubicBezTo>
                <a:cubicBezTo>
                  <a:pt x="2547525" y="1334132"/>
                  <a:pt x="2552121" y="1335280"/>
                  <a:pt x="2553270" y="1339872"/>
                </a:cubicBezTo>
                <a:cubicBezTo>
                  <a:pt x="2537183" y="1330687"/>
                  <a:pt x="2526841" y="1316910"/>
                  <a:pt x="2509604" y="1310021"/>
                </a:cubicBezTo>
                <a:cubicBezTo>
                  <a:pt x="2508455" y="1306577"/>
                  <a:pt x="2506156" y="1305428"/>
                  <a:pt x="2503858" y="1303132"/>
                </a:cubicBezTo>
                <a:cubicBezTo>
                  <a:pt x="2501560" y="1301984"/>
                  <a:pt x="2498113" y="1300836"/>
                  <a:pt x="2495814" y="1299688"/>
                </a:cubicBezTo>
                <a:cubicBezTo>
                  <a:pt x="2495240" y="1297391"/>
                  <a:pt x="2492942" y="1294808"/>
                  <a:pt x="2490212" y="1293086"/>
                </a:cubicBezTo>
                <a:lnTo>
                  <a:pt x="2483881" y="1291976"/>
                </a:lnTo>
                <a:lnTo>
                  <a:pt x="2475130" y="1287058"/>
                </a:lnTo>
                <a:cubicBezTo>
                  <a:pt x="2473981" y="1289354"/>
                  <a:pt x="2469385" y="1285910"/>
                  <a:pt x="2468235" y="1284762"/>
                </a:cubicBezTo>
                <a:cubicBezTo>
                  <a:pt x="2470534" y="1284762"/>
                  <a:pt x="2475130" y="1287058"/>
                  <a:pt x="2476279" y="1284762"/>
                </a:cubicBezTo>
                <a:cubicBezTo>
                  <a:pt x="2471683" y="1282466"/>
                  <a:pt x="2467086" y="1284762"/>
                  <a:pt x="2461341" y="1281318"/>
                </a:cubicBezTo>
                <a:cubicBezTo>
                  <a:pt x="2461341" y="1280169"/>
                  <a:pt x="2462490" y="1280169"/>
                  <a:pt x="2462490" y="1277873"/>
                </a:cubicBezTo>
                <a:cubicBezTo>
                  <a:pt x="2460192" y="1276725"/>
                  <a:pt x="2453297" y="1274429"/>
                  <a:pt x="2456744" y="1273281"/>
                </a:cubicBezTo>
                <a:cubicBezTo>
                  <a:pt x="2455595" y="1273281"/>
                  <a:pt x="2455595" y="1272133"/>
                  <a:pt x="2455595" y="1272133"/>
                </a:cubicBezTo>
                <a:cubicBezTo>
                  <a:pt x="2454446" y="1273281"/>
                  <a:pt x="2450999" y="1272133"/>
                  <a:pt x="2449850" y="1273281"/>
                </a:cubicBezTo>
                <a:cubicBezTo>
                  <a:pt x="2449850" y="1274429"/>
                  <a:pt x="2450999" y="1274429"/>
                  <a:pt x="2450999" y="1275577"/>
                </a:cubicBezTo>
                <a:lnTo>
                  <a:pt x="2452148" y="1275577"/>
                </a:lnTo>
                <a:cubicBezTo>
                  <a:pt x="2450999" y="1277873"/>
                  <a:pt x="2452148" y="1280169"/>
                  <a:pt x="2454446" y="1281318"/>
                </a:cubicBezTo>
                <a:cubicBezTo>
                  <a:pt x="2450999" y="1281318"/>
                  <a:pt x="2447551" y="1280169"/>
                  <a:pt x="2448700" y="1282466"/>
                </a:cubicBezTo>
                <a:cubicBezTo>
                  <a:pt x="2453297" y="1283614"/>
                  <a:pt x="2464788" y="1283614"/>
                  <a:pt x="2463639" y="1289354"/>
                </a:cubicBezTo>
                <a:cubicBezTo>
                  <a:pt x="2465937" y="1290503"/>
                  <a:pt x="2467086" y="1291651"/>
                  <a:pt x="2469385" y="1292799"/>
                </a:cubicBezTo>
                <a:cubicBezTo>
                  <a:pt x="2469385" y="1291651"/>
                  <a:pt x="2469385" y="1291651"/>
                  <a:pt x="2470534" y="1290503"/>
                </a:cubicBezTo>
                <a:cubicBezTo>
                  <a:pt x="2470534" y="1292799"/>
                  <a:pt x="2471683" y="1293947"/>
                  <a:pt x="2473981" y="1295095"/>
                </a:cubicBezTo>
                <a:cubicBezTo>
                  <a:pt x="2483174" y="1299688"/>
                  <a:pt x="2492367" y="1306577"/>
                  <a:pt x="2500411" y="1312317"/>
                </a:cubicBezTo>
                <a:cubicBezTo>
                  <a:pt x="2508455" y="1319206"/>
                  <a:pt x="2516499" y="1326095"/>
                  <a:pt x="2522244" y="1331835"/>
                </a:cubicBezTo>
                <a:cubicBezTo>
                  <a:pt x="2515349" y="1330687"/>
                  <a:pt x="2514200" y="1329539"/>
                  <a:pt x="2509604" y="1328391"/>
                </a:cubicBezTo>
                <a:cubicBezTo>
                  <a:pt x="2513051" y="1330687"/>
                  <a:pt x="2515349" y="1334132"/>
                  <a:pt x="2519946" y="1336428"/>
                </a:cubicBezTo>
                <a:cubicBezTo>
                  <a:pt x="2519946" y="1338724"/>
                  <a:pt x="2518797" y="1342169"/>
                  <a:pt x="2521095" y="1342169"/>
                </a:cubicBezTo>
                <a:cubicBezTo>
                  <a:pt x="2524542" y="1341020"/>
                  <a:pt x="2525691" y="1347909"/>
                  <a:pt x="2530288" y="1347909"/>
                </a:cubicBezTo>
                <a:cubicBezTo>
                  <a:pt x="2530288" y="1351354"/>
                  <a:pt x="2532586" y="1351354"/>
                  <a:pt x="2534884" y="1354798"/>
                </a:cubicBezTo>
                <a:cubicBezTo>
                  <a:pt x="2531437" y="1353650"/>
                  <a:pt x="2531437" y="1351354"/>
                  <a:pt x="2529139" y="1351354"/>
                </a:cubicBezTo>
                <a:cubicBezTo>
                  <a:pt x="2529139" y="1353650"/>
                  <a:pt x="2527990" y="1354798"/>
                  <a:pt x="2529139" y="1357094"/>
                </a:cubicBezTo>
                <a:cubicBezTo>
                  <a:pt x="2521095" y="1354798"/>
                  <a:pt x="2511902" y="1350205"/>
                  <a:pt x="2502709" y="1346761"/>
                </a:cubicBezTo>
                <a:cubicBezTo>
                  <a:pt x="2496963" y="1343317"/>
                  <a:pt x="2483174" y="1337576"/>
                  <a:pt x="2477428" y="1332984"/>
                </a:cubicBezTo>
                <a:cubicBezTo>
                  <a:pt x="2467086" y="1330687"/>
                  <a:pt x="2456744" y="1321502"/>
                  <a:pt x="2447551" y="1314613"/>
                </a:cubicBezTo>
                <a:cubicBezTo>
                  <a:pt x="2438358" y="1312317"/>
                  <a:pt x="2431464" y="1305428"/>
                  <a:pt x="2423420" y="1299688"/>
                </a:cubicBezTo>
                <a:cubicBezTo>
                  <a:pt x="2423420" y="1299688"/>
                  <a:pt x="2424569" y="1299688"/>
                  <a:pt x="2424569" y="1298539"/>
                </a:cubicBezTo>
                <a:cubicBezTo>
                  <a:pt x="2421122" y="1297391"/>
                  <a:pt x="2416525" y="1291651"/>
                  <a:pt x="2414227" y="1295095"/>
                </a:cubicBezTo>
                <a:cubicBezTo>
                  <a:pt x="2414227" y="1292799"/>
                  <a:pt x="2414227" y="1291651"/>
                  <a:pt x="2414227" y="1289354"/>
                </a:cubicBezTo>
                <a:cubicBezTo>
                  <a:pt x="2403885" y="1283614"/>
                  <a:pt x="2392394" y="1279021"/>
                  <a:pt x="2380902" y="1277873"/>
                </a:cubicBezTo>
                <a:cubicBezTo>
                  <a:pt x="2378604" y="1274429"/>
                  <a:pt x="2375157" y="1272133"/>
                  <a:pt x="2371709" y="1273281"/>
                </a:cubicBezTo>
                <a:cubicBezTo>
                  <a:pt x="2365964" y="1261799"/>
                  <a:pt x="2355622" y="1251466"/>
                  <a:pt x="2346429" y="1248022"/>
                </a:cubicBezTo>
                <a:cubicBezTo>
                  <a:pt x="2346429" y="1249170"/>
                  <a:pt x="2348727" y="1249170"/>
                  <a:pt x="2348727" y="1250318"/>
                </a:cubicBezTo>
                <a:cubicBezTo>
                  <a:pt x="2346429" y="1251466"/>
                  <a:pt x="2345280" y="1250318"/>
                  <a:pt x="2341832" y="1251466"/>
                </a:cubicBezTo>
                <a:cubicBezTo>
                  <a:pt x="2340683" y="1250318"/>
                  <a:pt x="2339534" y="1248022"/>
                  <a:pt x="2337236" y="1248022"/>
                </a:cubicBezTo>
                <a:cubicBezTo>
                  <a:pt x="2336087" y="1244577"/>
                  <a:pt x="2334938" y="1242281"/>
                  <a:pt x="2332639" y="1241133"/>
                </a:cubicBezTo>
                <a:cubicBezTo>
                  <a:pt x="2332639" y="1243429"/>
                  <a:pt x="2330341" y="1243429"/>
                  <a:pt x="2328043" y="1243429"/>
                </a:cubicBezTo>
                <a:cubicBezTo>
                  <a:pt x="2323446" y="1236540"/>
                  <a:pt x="2318850" y="1230800"/>
                  <a:pt x="2313104" y="1225059"/>
                </a:cubicBezTo>
                <a:cubicBezTo>
                  <a:pt x="2308508" y="1220467"/>
                  <a:pt x="2301613" y="1217022"/>
                  <a:pt x="2293569" y="1213578"/>
                </a:cubicBezTo>
                <a:cubicBezTo>
                  <a:pt x="2293569" y="1208985"/>
                  <a:pt x="2286675" y="1210133"/>
                  <a:pt x="2284376" y="1207837"/>
                </a:cubicBezTo>
                <a:cubicBezTo>
                  <a:pt x="2280929" y="1212429"/>
                  <a:pt x="2271736" y="1199800"/>
                  <a:pt x="2270587" y="1207837"/>
                </a:cubicBezTo>
                <a:cubicBezTo>
                  <a:pt x="2262543" y="1190615"/>
                  <a:pt x="2236113" y="1183726"/>
                  <a:pt x="2226920" y="1173393"/>
                </a:cubicBezTo>
                <a:cubicBezTo>
                  <a:pt x="2222324" y="1173393"/>
                  <a:pt x="2213131" y="1168800"/>
                  <a:pt x="2208534" y="1164208"/>
                </a:cubicBezTo>
                <a:cubicBezTo>
                  <a:pt x="2202789" y="1163060"/>
                  <a:pt x="2198192" y="1159615"/>
                  <a:pt x="2193596" y="1157319"/>
                </a:cubicBezTo>
                <a:cubicBezTo>
                  <a:pt x="2188999" y="1153875"/>
                  <a:pt x="2184403" y="1150430"/>
                  <a:pt x="2180956" y="1146986"/>
                </a:cubicBezTo>
                <a:cubicBezTo>
                  <a:pt x="2176359" y="1145838"/>
                  <a:pt x="2174061" y="1144690"/>
                  <a:pt x="2170613" y="1143541"/>
                </a:cubicBezTo>
                <a:cubicBezTo>
                  <a:pt x="2179806" y="1155023"/>
                  <a:pt x="2190149" y="1166504"/>
                  <a:pt x="2202789" y="1174541"/>
                </a:cubicBezTo>
                <a:cubicBezTo>
                  <a:pt x="2202789" y="1177985"/>
                  <a:pt x="2202789" y="1180282"/>
                  <a:pt x="2202789" y="1182578"/>
                </a:cubicBezTo>
                <a:cubicBezTo>
                  <a:pt x="2210833" y="1184874"/>
                  <a:pt x="2214280" y="1191763"/>
                  <a:pt x="2216578" y="1196356"/>
                </a:cubicBezTo>
                <a:cubicBezTo>
                  <a:pt x="2217727" y="1196356"/>
                  <a:pt x="2217727" y="1194059"/>
                  <a:pt x="2218877" y="1194059"/>
                </a:cubicBezTo>
                <a:cubicBezTo>
                  <a:pt x="2222324" y="1196356"/>
                  <a:pt x="2220026" y="1204393"/>
                  <a:pt x="2224622" y="1205541"/>
                </a:cubicBezTo>
                <a:cubicBezTo>
                  <a:pt x="2238412" y="1214726"/>
                  <a:pt x="2248754" y="1228503"/>
                  <a:pt x="2256797" y="1242281"/>
                </a:cubicBezTo>
                <a:cubicBezTo>
                  <a:pt x="2256797" y="1241133"/>
                  <a:pt x="2259096" y="1241133"/>
                  <a:pt x="2260245" y="1239985"/>
                </a:cubicBezTo>
                <a:cubicBezTo>
                  <a:pt x="2264841" y="1249170"/>
                  <a:pt x="2271736" y="1257207"/>
                  <a:pt x="2278631" y="1265244"/>
                </a:cubicBezTo>
                <a:cubicBezTo>
                  <a:pt x="2285525" y="1273281"/>
                  <a:pt x="2292420" y="1280169"/>
                  <a:pt x="2299315" y="1288206"/>
                </a:cubicBezTo>
                <a:cubicBezTo>
                  <a:pt x="2299315" y="1291651"/>
                  <a:pt x="2295868" y="1290503"/>
                  <a:pt x="2297017" y="1293947"/>
                </a:cubicBezTo>
                <a:cubicBezTo>
                  <a:pt x="2303911" y="1293947"/>
                  <a:pt x="2302762" y="1299688"/>
                  <a:pt x="2309657" y="1298539"/>
                </a:cubicBezTo>
                <a:cubicBezTo>
                  <a:pt x="2307359" y="1307725"/>
                  <a:pt x="2315403" y="1308873"/>
                  <a:pt x="2315403" y="1315761"/>
                </a:cubicBezTo>
                <a:cubicBezTo>
                  <a:pt x="2319999" y="1316910"/>
                  <a:pt x="2323446" y="1321502"/>
                  <a:pt x="2326894" y="1327243"/>
                </a:cubicBezTo>
                <a:cubicBezTo>
                  <a:pt x="2330341" y="1331835"/>
                  <a:pt x="2333788" y="1337576"/>
                  <a:pt x="2338385" y="1341020"/>
                </a:cubicBezTo>
                <a:cubicBezTo>
                  <a:pt x="2332639" y="1347909"/>
                  <a:pt x="2349876" y="1353650"/>
                  <a:pt x="2349876" y="1362835"/>
                </a:cubicBezTo>
                <a:cubicBezTo>
                  <a:pt x="2352174" y="1363983"/>
                  <a:pt x="2352174" y="1360539"/>
                  <a:pt x="2354473" y="1360539"/>
                </a:cubicBezTo>
                <a:cubicBezTo>
                  <a:pt x="2355622" y="1362835"/>
                  <a:pt x="2353324" y="1368576"/>
                  <a:pt x="2361367" y="1368576"/>
                </a:cubicBezTo>
                <a:cubicBezTo>
                  <a:pt x="2362516" y="1374316"/>
                  <a:pt x="2363666" y="1378909"/>
                  <a:pt x="2367113" y="1382353"/>
                </a:cubicBezTo>
                <a:cubicBezTo>
                  <a:pt x="2368262" y="1384650"/>
                  <a:pt x="2369411" y="1385798"/>
                  <a:pt x="2371709" y="1388094"/>
                </a:cubicBezTo>
                <a:cubicBezTo>
                  <a:pt x="2371709" y="1388094"/>
                  <a:pt x="2371709" y="1388094"/>
                  <a:pt x="2376306" y="1392687"/>
                </a:cubicBezTo>
                <a:cubicBezTo>
                  <a:pt x="2376306" y="1397279"/>
                  <a:pt x="2369411" y="1392687"/>
                  <a:pt x="2370560" y="1398427"/>
                </a:cubicBezTo>
                <a:cubicBezTo>
                  <a:pt x="2379753" y="1403020"/>
                  <a:pt x="2386648" y="1407612"/>
                  <a:pt x="2392394" y="1416797"/>
                </a:cubicBezTo>
                <a:cubicBezTo>
                  <a:pt x="2390095" y="1419094"/>
                  <a:pt x="2388946" y="1414501"/>
                  <a:pt x="2385499" y="1414501"/>
                </a:cubicBezTo>
                <a:cubicBezTo>
                  <a:pt x="2385499" y="1417946"/>
                  <a:pt x="2382052" y="1415649"/>
                  <a:pt x="2382052" y="1420242"/>
                </a:cubicBezTo>
                <a:lnTo>
                  <a:pt x="2389713" y="1427131"/>
                </a:lnTo>
                <a:lnTo>
                  <a:pt x="2387797" y="1427130"/>
                </a:lnTo>
                <a:cubicBezTo>
                  <a:pt x="2391244" y="1431723"/>
                  <a:pt x="2393543" y="1436316"/>
                  <a:pt x="2399288" y="1438612"/>
                </a:cubicBezTo>
                <a:cubicBezTo>
                  <a:pt x="2399288" y="1442056"/>
                  <a:pt x="2396990" y="1440908"/>
                  <a:pt x="2396990" y="1444353"/>
                </a:cubicBezTo>
                <a:cubicBezTo>
                  <a:pt x="2401587" y="1446649"/>
                  <a:pt x="2401587" y="1451241"/>
                  <a:pt x="2408481" y="1450093"/>
                </a:cubicBezTo>
                <a:cubicBezTo>
                  <a:pt x="2407332" y="1459278"/>
                  <a:pt x="2416525" y="1461574"/>
                  <a:pt x="2419972" y="1468463"/>
                </a:cubicBezTo>
                <a:cubicBezTo>
                  <a:pt x="2423420" y="1469611"/>
                  <a:pt x="2419972" y="1461574"/>
                  <a:pt x="2424569" y="1463871"/>
                </a:cubicBezTo>
                <a:cubicBezTo>
                  <a:pt x="2425718" y="1469611"/>
                  <a:pt x="2417674" y="1468463"/>
                  <a:pt x="2422271" y="1471908"/>
                </a:cubicBezTo>
                <a:cubicBezTo>
                  <a:pt x="2423420" y="1470760"/>
                  <a:pt x="2430315" y="1468463"/>
                  <a:pt x="2429165" y="1474204"/>
                </a:cubicBezTo>
                <a:cubicBezTo>
                  <a:pt x="2426867" y="1474204"/>
                  <a:pt x="2424569" y="1473056"/>
                  <a:pt x="2423420" y="1475352"/>
                </a:cubicBezTo>
                <a:cubicBezTo>
                  <a:pt x="2428016" y="1484537"/>
                  <a:pt x="2433762" y="1492574"/>
                  <a:pt x="2440657" y="1500611"/>
                </a:cubicBezTo>
                <a:cubicBezTo>
                  <a:pt x="2439508" y="1500611"/>
                  <a:pt x="2439508" y="1500611"/>
                  <a:pt x="2439508" y="1501759"/>
                </a:cubicBezTo>
                <a:cubicBezTo>
                  <a:pt x="2441806" y="1508648"/>
                  <a:pt x="2447551" y="1522426"/>
                  <a:pt x="2453297" y="1520129"/>
                </a:cubicBezTo>
                <a:cubicBezTo>
                  <a:pt x="2452148" y="1522426"/>
                  <a:pt x="2454446" y="1523574"/>
                  <a:pt x="2455595" y="1524722"/>
                </a:cubicBezTo>
                <a:cubicBezTo>
                  <a:pt x="2453297" y="1524722"/>
                  <a:pt x="2450999" y="1523574"/>
                  <a:pt x="2450999" y="1525870"/>
                </a:cubicBezTo>
                <a:cubicBezTo>
                  <a:pt x="2456744" y="1525870"/>
                  <a:pt x="2453297" y="1530463"/>
                  <a:pt x="2457893" y="1530463"/>
                </a:cubicBezTo>
                <a:cubicBezTo>
                  <a:pt x="2457893" y="1528166"/>
                  <a:pt x="2456744" y="1527018"/>
                  <a:pt x="2456744" y="1524722"/>
                </a:cubicBezTo>
                <a:cubicBezTo>
                  <a:pt x="2463639" y="1527018"/>
                  <a:pt x="2453297" y="1533907"/>
                  <a:pt x="2460192" y="1536203"/>
                </a:cubicBezTo>
                <a:cubicBezTo>
                  <a:pt x="2459043" y="1540796"/>
                  <a:pt x="2463639" y="1540796"/>
                  <a:pt x="2462490" y="1544240"/>
                </a:cubicBezTo>
                <a:cubicBezTo>
                  <a:pt x="2460192" y="1545388"/>
                  <a:pt x="2459043" y="1539648"/>
                  <a:pt x="2457893" y="1543092"/>
                </a:cubicBezTo>
                <a:cubicBezTo>
                  <a:pt x="2461341" y="1549981"/>
                  <a:pt x="2464788" y="1556870"/>
                  <a:pt x="2471683" y="1560314"/>
                </a:cubicBezTo>
                <a:cubicBezTo>
                  <a:pt x="2470534" y="1561462"/>
                  <a:pt x="2469385" y="1561462"/>
                  <a:pt x="2468235" y="1562610"/>
                </a:cubicBezTo>
                <a:cubicBezTo>
                  <a:pt x="2470534" y="1563758"/>
                  <a:pt x="2469385" y="1566055"/>
                  <a:pt x="2471683" y="1567203"/>
                </a:cubicBezTo>
                <a:cubicBezTo>
                  <a:pt x="2473981" y="1567203"/>
                  <a:pt x="2473981" y="1566055"/>
                  <a:pt x="2476279" y="1566055"/>
                </a:cubicBezTo>
                <a:cubicBezTo>
                  <a:pt x="2475130" y="1569499"/>
                  <a:pt x="2477428" y="1572943"/>
                  <a:pt x="2478578" y="1575240"/>
                </a:cubicBezTo>
                <a:cubicBezTo>
                  <a:pt x="2478578" y="1572943"/>
                  <a:pt x="2483174" y="1571795"/>
                  <a:pt x="2483174" y="1574092"/>
                </a:cubicBezTo>
                <a:cubicBezTo>
                  <a:pt x="2475130" y="1576388"/>
                  <a:pt x="2485472" y="1580980"/>
                  <a:pt x="2484323" y="1585573"/>
                </a:cubicBezTo>
                <a:cubicBezTo>
                  <a:pt x="2483174" y="1586721"/>
                  <a:pt x="2478578" y="1583277"/>
                  <a:pt x="2477428" y="1586721"/>
                </a:cubicBezTo>
                <a:cubicBezTo>
                  <a:pt x="2484323" y="1586721"/>
                  <a:pt x="2483174" y="1591314"/>
                  <a:pt x="2485472" y="1594758"/>
                </a:cubicBezTo>
                <a:cubicBezTo>
                  <a:pt x="2487771" y="1589017"/>
                  <a:pt x="2492367" y="1595906"/>
                  <a:pt x="2492367" y="1598202"/>
                </a:cubicBezTo>
                <a:cubicBezTo>
                  <a:pt x="2490069" y="1595906"/>
                  <a:pt x="2485472" y="1595906"/>
                  <a:pt x="2484323" y="1600499"/>
                </a:cubicBezTo>
                <a:cubicBezTo>
                  <a:pt x="2486621" y="1601647"/>
                  <a:pt x="2491218" y="1600499"/>
                  <a:pt x="2490069" y="1602795"/>
                </a:cubicBezTo>
                <a:cubicBezTo>
                  <a:pt x="2480876" y="1605091"/>
                  <a:pt x="2491218" y="1617721"/>
                  <a:pt x="2494665" y="1623461"/>
                </a:cubicBezTo>
                <a:cubicBezTo>
                  <a:pt x="2494665" y="1621165"/>
                  <a:pt x="2495814" y="1620017"/>
                  <a:pt x="2496963" y="1621165"/>
                </a:cubicBezTo>
                <a:cubicBezTo>
                  <a:pt x="2494665" y="1626906"/>
                  <a:pt x="2498113" y="1623461"/>
                  <a:pt x="2500411" y="1625758"/>
                </a:cubicBezTo>
                <a:cubicBezTo>
                  <a:pt x="2500411" y="1625758"/>
                  <a:pt x="2500411" y="1625758"/>
                  <a:pt x="2498113" y="1631498"/>
                </a:cubicBezTo>
                <a:cubicBezTo>
                  <a:pt x="2494665" y="1629202"/>
                  <a:pt x="2493516" y="1633795"/>
                  <a:pt x="2491218" y="1633795"/>
                </a:cubicBezTo>
                <a:cubicBezTo>
                  <a:pt x="2490069" y="1628054"/>
                  <a:pt x="2491218" y="1626906"/>
                  <a:pt x="2485472" y="1623461"/>
                </a:cubicBezTo>
                <a:cubicBezTo>
                  <a:pt x="2488920" y="1616573"/>
                  <a:pt x="2484323" y="1618869"/>
                  <a:pt x="2485472" y="1610832"/>
                </a:cubicBezTo>
                <a:cubicBezTo>
                  <a:pt x="2484323" y="1614276"/>
                  <a:pt x="2479727" y="1610832"/>
                  <a:pt x="2478578" y="1608536"/>
                </a:cubicBezTo>
                <a:cubicBezTo>
                  <a:pt x="2480876" y="1608536"/>
                  <a:pt x="2483174" y="1609684"/>
                  <a:pt x="2484323" y="1607387"/>
                </a:cubicBezTo>
                <a:cubicBezTo>
                  <a:pt x="2482025" y="1607387"/>
                  <a:pt x="2486621" y="1603943"/>
                  <a:pt x="2483174" y="1602795"/>
                </a:cubicBezTo>
                <a:cubicBezTo>
                  <a:pt x="2479727" y="1602795"/>
                  <a:pt x="2477428" y="1606239"/>
                  <a:pt x="2472832" y="1605091"/>
                </a:cubicBezTo>
                <a:cubicBezTo>
                  <a:pt x="2473981" y="1601647"/>
                  <a:pt x="2480876" y="1606239"/>
                  <a:pt x="2480876" y="1599350"/>
                </a:cubicBezTo>
                <a:cubicBezTo>
                  <a:pt x="2476854" y="1599350"/>
                  <a:pt x="2476854" y="1596767"/>
                  <a:pt x="2476711" y="1594184"/>
                </a:cubicBezTo>
                <a:lnTo>
                  <a:pt x="2471786" y="1589123"/>
                </a:lnTo>
                <a:lnTo>
                  <a:pt x="2472832" y="1587869"/>
                </a:lnTo>
                <a:cubicBezTo>
                  <a:pt x="2461341" y="1584425"/>
                  <a:pt x="2461341" y="1574092"/>
                  <a:pt x="2456744" y="1566055"/>
                </a:cubicBezTo>
                <a:cubicBezTo>
                  <a:pt x="2456744" y="1567203"/>
                  <a:pt x="2455595" y="1567203"/>
                  <a:pt x="2454446" y="1567203"/>
                </a:cubicBezTo>
                <a:cubicBezTo>
                  <a:pt x="2453297" y="1569499"/>
                  <a:pt x="2456744" y="1569499"/>
                  <a:pt x="2455595" y="1572943"/>
                </a:cubicBezTo>
                <a:cubicBezTo>
                  <a:pt x="2449850" y="1570647"/>
                  <a:pt x="2456744" y="1564907"/>
                  <a:pt x="2454446" y="1562610"/>
                </a:cubicBezTo>
                <a:cubicBezTo>
                  <a:pt x="2450999" y="1563758"/>
                  <a:pt x="2448700" y="1564907"/>
                  <a:pt x="2447551" y="1561462"/>
                </a:cubicBezTo>
                <a:cubicBezTo>
                  <a:pt x="2454446" y="1563758"/>
                  <a:pt x="2449850" y="1558018"/>
                  <a:pt x="2452148" y="1554573"/>
                </a:cubicBezTo>
                <a:cubicBezTo>
                  <a:pt x="2448700" y="1553425"/>
                  <a:pt x="2445253" y="1547684"/>
                  <a:pt x="2441806" y="1543092"/>
                </a:cubicBezTo>
                <a:cubicBezTo>
                  <a:pt x="2439508" y="1538499"/>
                  <a:pt x="2434911" y="1533907"/>
                  <a:pt x="2430315" y="1535055"/>
                </a:cubicBezTo>
                <a:cubicBezTo>
                  <a:pt x="2430315" y="1531611"/>
                  <a:pt x="2432613" y="1532759"/>
                  <a:pt x="2433762" y="1530463"/>
                </a:cubicBezTo>
                <a:cubicBezTo>
                  <a:pt x="2430315" y="1525870"/>
                  <a:pt x="2429165" y="1518981"/>
                  <a:pt x="2423420" y="1516685"/>
                </a:cubicBezTo>
                <a:cubicBezTo>
                  <a:pt x="2425718" y="1516685"/>
                  <a:pt x="2428016" y="1516685"/>
                  <a:pt x="2428016" y="1514389"/>
                </a:cubicBezTo>
                <a:cubicBezTo>
                  <a:pt x="2425718" y="1513240"/>
                  <a:pt x="2425718" y="1510944"/>
                  <a:pt x="2421122" y="1510944"/>
                </a:cubicBezTo>
                <a:cubicBezTo>
                  <a:pt x="2421122" y="1513240"/>
                  <a:pt x="2421122" y="1515537"/>
                  <a:pt x="2418823" y="1515537"/>
                </a:cubicBezTo>
                <a:cubicBezTo>
                  <a:pt x="2419972" y="1512092"/>
                  <a:pt x="2415376" y="1512092"/>
                  <a:pt x="2416525" y="1508648"/>
                </a:cubicBezTo>
                <a:cubicBezTo>
                  <a:pt x="2419972" y="1509796"/>
                  <a:pt x="2422271" y="1508648"/>
                  <a:pt x="2422271" y="1505204"/>
                </a:cubicBezTo>
                <a:cubicBezTo>
                  <a:pt x="2413078" y="1502907"/>
                  <a:pt x="2418823" y="1487982"/>
                  <a:pt x="2407332" y="1490278"/>
                </a:cubicBezTo>
                <a:cubicBezTo>
                  <a:pt x="2406183" y="1487982"/>
                  <a:pt x="2407332" y="1486833"/>
                  <a:pt x="2408481" y="1484537"/>
                </a:cubicBezTo>
                <a:cubicBezTo>
                  <a:pt x="2403885" y="1486833"/>
                  <a:pt x="2403885" y="1479945"/>
                  <a:pt x="2402736" y="1483389"/>
                </a:cubicBezTo>
                <a:cubicBezTo>
                  <a:pt x="2402736" y="1484537"/>
                  <a:pt x="2403885" y="1485685"/>
                  <a:pt x="2401587" y="1486833"/>
                </a:cubicBezTo>
                <a:cubicBezTo>
                  <a:pt x="2399288" y="1482241"/>
                  <a:pt x="2399288" y="1475352"/>
                  <a:pt x="2396990" y="1470760"/>
                </a:cubicBezTo>
                <a:cubicBezTo>
                  <a:pt x="2396990" y="1471908"/>
                  <a:pt x="2394692" y="1471908"/>
                  <a:pt x="2394692" y="1473056"/>
                </a:cubicBezTo>
                <a:cubicBezTo>
                  <a:pt x="2393543" y="1475352"/>
                  <a:pt x="2394692" y="1475352"/>
                  <a:pt x="2394692" y="1477648"/>
                </a:cubicBezTo>
                <a:cubicBezTo>
                  <a:pt x="2388946" y="1474204"/>
                  <a:pt x="2387797" y="1468463"/>
                  <a:pt x="2384350" y="1463871"/>
                </a:cubicBezTo>
                <a:cubicBezTo>
                  <a:pt x="2382052" y="1458130"/>
                  <a:pt x="2379753" y="1453538"/>
                  <a:pt x="2372859" y="1451241"/>
                </a:cubicBezTo>
                <a:cubicBezTo>
                  <a:pt x="2372859" y="1445501"/>
                  <a:pt x="2375157" y="1452389"/>
                  <a:pt x="2375157" y="1448945"/>
                </a:cubicBezTo>
                <a:cubicBezTo>
                  <a:pt x="2374008" y="1440908"/>
                  <a:pt x="2367113" y="1437464"/>
                  <a:pt x="2364815" y="1430575"/>
                </a:cubicBezTo>
                <a:cubicBezTo>
                  <a:pt x="2353324" y="1429427"/>
                  <a:pt x="2359069" y="1409908"/>
                  <a:pt x="2348727" y="1413353"/>
                </a:cubicBezTo>
                <a:cubicBezTo>
                  <a:pt x="2352174" y="1407612"/>
                  <a:pt x="2341832" y="1407612"/>
                  <a:pt x="2344131" y="1399575"/>
                </a:cubicBezTo>
                <a:cubicBezTo>
                  <a:pt x="2337236" y="1399575"/>
                  <a:pt x="2337236" y="1394983"/>
                  <a:pt x="2334938" y="1391538"/>
                </a:cubicBezTo>
                <a:cubicBezTo>
                  <a:pt x="2339534" y="1388094"/>
                  <a:pt x="2330341" y="1378909"/>
                  <a:pt x="2322297" y="1380057"/>
                </a:cubicBezTo>
                <a:cubicBezTo>
                  <a:pt x="2322297" y="1375464"/>
                  <a:pt x="2324596" y="1376613"/>
                  <a:pt x="2325745" y="1375464"/>
                </a:cubicBezTo>
                <a:cubicBezTo>
                  <a:pt x="2322297" y="1374316"/>
                  <a:pt x="2325745" y="1368576"/>
                  <a:pt x="2321148" y="1368576"/>
                </a:cubicBezTo>
                <a:cubicBezTo>
                  <a:pt x="2319999" y="1370872"/>
                  <a:pt x="2315403" y="1372020"/>
                  <a:pt x="2315403" y="1367428"/>
                </a:cubicBezTo>
                <a:cubicBezTo>
                  <a:pt x="2317701" y="1367428"/>
                  <a:pt x="2321148" y="1369724"/>
                  <a:pt x="2321148" y="1367428"/>
                </a:cubicBezTo>
                <a:cubicBezTo>
                  <a:pt x="2321148" y="1362835"/>
                  <a:pt x="2313104" y="1363983"/>
                  <a:pt x="2310806" y="1361687"/>
                </a:cubicBezTo>
                <a:cubicBezTo>
                  <a:pt x="2314253" y="1359391"/>
                  <a:pt x="2313104" y="1358243"/>
                  <a:pt x="2313104" y="1354798"/>
                </a:cubicBezTo>
                <a:cubicBezTo>
                  <a:pt x="2306210" y="1354798"/>
                  <a:pt x="2305060" y="1350205"/>
                  <a:pt x="2298166" y="1350205"/>
                </a:cubicBezTo>
                <a:cubicBezTo>
                  <a:pt x="2299315" y="1352502"/>
                  <a:pt x="2299315" y="1353650"/>
                  <a:pt x="2297017" y="1353650"/>
                </a:cubicBezTo>
                <a:cubicBezTo>
                  <a:pt x="2297017" y="1352502"/>
                  <a:pt x="2297017" y="1351354"/>
                  <a:pt x="2295868" y="1351354"/>
                </a:cubicBezTo>
                <a:cubicBezTo>
                  <a:pt x="2294718" y="1351354"/>
                  <a:pt x="2295868" y="1355946"/>
                  <a:pt x="2293569" y="1355946"/>
                </a:cubicBezTo>
                <a:cubicBezTo>
                  <a:pt x="2291271" y="1346761"/>
                  <a:pt x="2286675" y="1352502"/>
                  <a:pt x="2285525" y="1342169"/>
                </a:cubicBezTo>
                <a:cubicBezTo>
                  <a:pt x="2288973" y="1342169"/>
                  <a:pt x="2291271" y="1350205"/>
                  <a:pt x="2292420" y="1342169"/>
                </a:cubicBezTo>
                <a:cubicBezTo>
                  <a:pt x="2295868" y="1342169"/>
                  <a:pt x="2295868" y="1350205"/>
                  <a:pt x="2299315" y="1346761"/>
                </a:cubicBezTo>
                <a:cubicBezTo>
                  <a:pt x="2298166" y="1343317"/>
                  <a:pt x="2293569" y="1343317"/>
                  <a:pt x="2295868" y="1337576"/>
                </a:cubicBezTo>
                <a:cubicBezTo>
                  <a:pt x="2290122" y="1338724"/>
                  <a:pt x="2292420" y="1332984"/>
                  <a:pt x="2287824" y="1332984"/>
                </a:cubicBezTo>
                <a:cubicBezTo>
                  <a:pt x="2286675" y="1336428"/>
                  <a:pt x="2290122" y="1336428"/>
                  <a:pt x="2290122" y="1338724"/>
                </a:cubicBezTo>
                <a:cubicBezTo>
                  <a:pt x="2286675" y="1337576"/>
                  <a:pt x="2286675" y="1341020"/>
                  <a:pt x="2285525" y="1342169"/>
                </a:cubicBezTo>
                <a:cubicBezTo>
                  <a:pt x="2282078" y="1342169"/>
                  <a:pt x="2279780" y="1339872"/>
                  <a:pt x="2279780" y="1336428"/>
                </a:cubicBezTo>
                <a:cubicBezTo>
                  <a:pt x="2282078" y="1336428"/>
                  <a:pt x="2284376" y="1337576"/>
                  <a:pt x="2285525" y="1335280"/>
                </a:cubicBezTo>
                <a:cubicBezTo>
                  <a:pt x="2283227" y="1335280"/>
                  <a:pt x="2284376" y="1332984"/>
                  <a:pt x="2283227" y="1332984"/>
                </a:cubicBezTo>
                <a:cubicBezTo>
                  <a:pt x="2278631" y="1331835"/>
                  <a:pt x="2279780" y="1336428"/>
                  <a:pt x="2276333" y="1335280"/>
                </a:cubicBezTo>
                <a:cubicBezTo>
                  <a:pt x="2275183" y="1330687"/>
                  <a:pt x="2271736" y="1327243"/>
                  <a:pt x="2269438" y="1323798"/>
                </a:cubicBezTo>
                <a:cubicBezTo>
                  <a:pt x="2265990" y="1319206"/>
                  <a:pt x="2263692" y="1315761"/>
                  <a:pt x="2265990" y="1310021"/>
                </a:cubicBezTo>
                <a:cubicBezTo>
                  <a:pt x="2264841" y="1308873"/>
                  <a:pt x="2262543" y="1304280"/>
                  <a:pt x="2260245" y="1307725"/>
                </a:cubicBezTo>
                <a:cubicBezTo>
                  <a:pt x="2259096" y="1311169"/>
                  <a:pt x="2265990" y="1312317"/>
                  <a:pt x="2261394" y="1314613"/>
                </a:cubicBezTo>
                <a:cubicBezTo>
                  <a:pt x="2260245" y="1308873"/>
                  <a:pt x="2246455" y="1301984"/>
                  <a:pt x="2255648" y="1298539"/>
                </a:cubicBezTo>
                <a:cubicBezTo>
                  <a:pt x="2255648" y="1296243"/>
                  <a:pt x="2254499" y="1296243"/>
                  <a:pt x="2253350" y="1295095"/>
                </a:cubicBezTo>
                <a:cubicBezTo>
                  <a:pt x="2249903" y="1293947"/>
                  <a:pt x="2251052" y="1298539"/>
                  <a:pt x="2247605" y="1297391"/>
                </a:cubicBezTo>
                <a:cubicBezTo>
                  <a:pt x="2243008" y="1291651"/>
                  <a:pt x="2238412" y="1285910"/>
                  <a:pt x="2233815" y="1280169"/>
                </a:cubicBezTo>
                <a:cubicBezTo>
                  <a:pt x="2229219" y="1273281"/>
                  <a:pt x="2223473" y="1268688"/>
                  <a:pt x="2218877" y="1265244"/>
                </a:cubicBezTo>
                <a:cubicBezTo>
                  <a:pt x="2211982" y="1250318"/>
                  <a:pt x="2199341" y="1241133"/>
                  <a:pt x="2188999" y="1229651"/>
                </a:cubicBezTo>
                <a:cubicBezTo>
                  <a:pt x="2188999" y="1229651"/>
                  <a:pt x="2188999" y="1231948"/>
                  <a:pt x="2187850" y="1231948"/>
                </a:cubicBezTo>
                <a:cubicBezTo>
                  <a:pt x="2186701" y="1218170"/>
                  <a:pt x="2168315" y="1208985"/>
                  <a:pt x="2160271" y="1197504"/>
                </a:cubicBezTo>
                <a:cubicBezTo>
                  <a:pt x="2159122" y="1197504"/>
                  <a:pt x="2159122" y="1198652"/>
                  <a:pt x="2156824" y="1199800"/>
                </a:cubicBezTo>
                <a:cubicBezTo>
                  <a:pt x="2152228" y="1190615"/>
                  <a:pt x="2144184" y="1184874"/>
                  <a:pt x="2138438" y="1175689"/>
                </a:cubicBezTo>
                <a:cubicBezTo>
                  <a:pt x="2138438" y="1177985"/>
                  <a:pt x="2138438" y="1179134"/>
                  <a:pt x="2136140" y="1179134"/>
                </a:cubicBezTo>
                <a:cubicBezTo>
                  <a:pt x="2136140" y="1171097"/>
                  <a:pt x="2132693" y="1165356"/>
                  <a:pt x="2126947" y="1167652"/>
                </a:cubicBezTo>
                <a:cubicBezTo>
                  <a:pt x="2123500" y="1155023"/>
                  <a:pt x="2108561" y="1155023"/>
                  <a:pt x="2105114" y="1142393"/>
                </a:cubicBezTo>
                <a:cubicBezTo>
                  <a:pt x="2102815" y="1145838"/>
                  <a:pt x="2098219" y="1138949"/>
                  <a:pt x="2102815" y="1137801"/>
                </a:cubicBezTo>
                <a:cubicBezTo>
                  <a:pt x="2101666" y="1141245"/>
                  <a:pt x="2108561" y="1142393"/>
                  <a:pt x="2108561" y="1140097"/>
                </a:cubicBezTo>
                <a:cubicBezTo>
                  <a:pt x="2106263" y="1135505"/>
                  <a:pt x="2109710" y="1135505"/>
                  <a:pt x="2109710" y="1130912"/>
                </a:cubicBezTo>
                <a:cubicBezTo>
                  <a:pt x="2102815" y="1127468"/>
                  <a:pt x="2099368" y="1134356"/>
                  <a:pt x="2098219" y="1136653"/>
                </a:cubicBezTo>
                <a:cubicBezTo>
                  <a:pt x="2093623" y="1129764"/>
                  <a:pt x="2085579" y="1126319"/>
                  <a:pt x="2078684" y="1121727"/>
                </a:cubicBezTo>
                <a:cubicBezTo>
                  <a:pt x="2078684" y="1119431"/>
                  <a:pt x="2080982" y="1118282"/>
                  <a:pt x="2079833" y="1115986"/>
                </a:cubicBezTo>
                <a:cubicBezTo>
                  <a:pt x="2069491" y="1112542"/>
                  <a:pt x="2061447" y="1104505"/>
                  <a:pt x="2053403" y="1096468"/>
                </a:cubicBezTo>
                <a:cubicBezTo>
                  <a:pt x="2045360" y="1088431"/>
                  <a:pt x="2038465" y="1080394"/>
                  <a:pt x="2029272" y="1076950"/>
                </a:cubicBezTo>
                <a:cubicBezTo>
                  <a:pt x="2028123" y="1072357"/>
                  <a:pt x="2026974" y="1072357"/>
                  <a:pt x="2026974" y="1068913"/>
                </a:cubicBezTo>
                <a:cubicBezTo>
                  <a:pt x="2024675" y="1068913"/>
                  <a:pt x="2024675" y="1070061"/>
                  <a:pt x="2023526" y="1070061"/>
                </a:cubicBezTo>
                <a:cubicBezTo>
                  <a:pt x="2010886" y="1058580"/>
                  <a:pt x="1999395" y="1048246"/>
                  <a:pt x="1986754" y="1039061"/>
                </a:cubicBezTo>
                <a:cubicBezTo>
                  <a:pt x="1986754" y="1039061"/>
                  <a:pt x="1986754" y="1039061"/>
                  <a:pt x="1982158" y="1035617"/>
                </a:cubicBezTo>
                <a:cubicBezTo>
                  <a:pt x="1982158" y="1035617"/>
                  <a:pt x="1982158" y="1035617"/>
                  <a:pt x="1977561" y="1031024"/>
                </a:cubicBezTo>
                <a:cubicBezTo>
                  <a:pt x="1974114" y="1028728"/>
                  <a:pt x="1970667" y="1026432"/>
                  <a:pt x="1968368" y="1024136"/>
                </a:cubicBezTo>
                <a:cubicBezTo>
                  <a:pt x="1961474" y="1019543"/>
                  <a:pt x="1955728" y="1013802"/>
                  <a:pt x="1949983" y="1008062"/>
                </a:cubicBezTo>
                <a:cubicBezTo>
                  <a:pt x="1945386" y="1010358"/>
                  <a:pt x="1940790" y="1003469"/>
                  <a:pt x="1939640" y="997728"/>
                </a:cubicBezTo>
                <a:cubicBezTo>
                  <a:pt x="1931597" y="998877"/>
                  <a:pt x="1930448" y="990840"/>
                  <a:pt x="1925851" y="988544"/>
                </a:cubicBezTo>
                <a:cubicBezTo>
                  <a:pt x="1921255" y="990840"/>
                  <a:pt x="1904018" y="974766"/>
                  <a:pt x="1894825" y="970173"/>
                </a:cubicBezTo>
                <a:cubicBezTo>
                  <a:pt x="1895974" y="969025"/>
                  <a:pt x="1897123" y="967877"/>
                  <a:pt x="1897123" y="966729"/>
                </a:cubicBezTo>
                <a:cubicBezTo>
                  <a:pt x="1885632" y="966729"/>
                  <a:pt x="1884483" y="955247"/>
                  <a:pt x="1877588" y="957544"/>
                </a:cubicBezTo>
                <a:cubicBezTo>
                  <a:pt x="1876439" y="955247"/>
                  <a:pt x="1876439" y="954099"/>
                  <a:pt x="1877588" y="952951"/>
                </a:cubicBezTo>
                <a:cubicBezTo>
                  <a:pt x="1876439" y="951803"/>
                  <a:pt x="1872992" y="951803"/>
                  <a:pt x="1871842" y="952951"/>
                </a:cubicBezTo>
                <a:cubicBezTo>
                  <a:pt x="1869544" y="948359"/>
                  <a:pt x="1866097" y="952951"/>
                  <a:pt x="1869544" y="947211"/>
                </a:cubicBezTo>
                <a:cubicBezTo>
                  <a:pt x="1863799" y="946062"/>
                  <a:pt x="1860351" y="940322"/>
                  <a:pt x="1852307" y="940322"/>
                </a:cubicBezTo>
                <a:cubicBezTo>
                  <a:pt x="1854606" y="939174"/>
                  <a:pt x="1855755" y="939174"/>
                  <a:pt x="1854606" y="936878"/>
                </a:cubicBezTo>
                <a:cubicBezTo>
                  <a:pt x="1850009" y="936878"/>
                  <a:pt x="1848860" y="931137"/>
                  <a:pt x="1841965" y="931137"/>
                </a:cubicBezTo>
                <a:cubicBezTo>
                  <a:pt x="1844264" y="931137"/>
                  <a:pt x="1843114" y="925396"/>
                  <a:pt x="1840816" y="926544"/>
                </a:cubicBezTo>
                <a:cubicBezTo>
                  <a:pt x="1837369" y="925396"/>
                  <a:pt x="1840816" y="931137"/>
                  <a:pt x="1836220" y="929989"/>
                </a:cubicBezTo>
                <a:cubicBezTo>
                  <a:pt x="1833921" y="921952"/>
                  <a:pt x="1828176" y="918507"/>
                  <a:pt x="1820132" y="917359"/>
                </a:cubicBezTo>
                <a:cubicBezTo>
                  <a:pt x="1820132" y="915063"/>
                  <a:pt x="1817834" y="913915"/>
                  <a:pt x="1815536" y="912767"/>
                </a:cubicBezTo>
                <a:cubicBezTo>
                  <a:pt x="1812088" y="911618"/>
                  <a:pt x="1808641" y="910470"/>
                  <a:pt x="1805193" y="909322"/>
                </a:cubicBezTo>
                <a:cubicBezTo>
                  <a:pt x="1801746" y="905878"/>
                  <a:pt x="1796001" y="896693"/>
                  <a:pt x="1791404" y="900137"/>
                </a:cubicBezTo>
                <a:cubicBezTo>
                  <a:pt x="1785658" y="890952"/>
                  <a:pt x="1777615" y="887508"/>
                  <a:pt x="1769571" y="882915"/>
                </a:cubicBezTo>
                <a:cubicBezTo>
                  <a:pt x="1767273" y="881767"/>
                  <a:pt x="1764974" y="881767"/>
                  <a:pt x="1763825" y="880619"/>
                </a:cubicBezTo>
                <a:cubicBezTo>
                  <a:pt x="1761527" y="879471"/>
                  <a:pt x="1759229" y="878323"/>
                  <a:pt x="1758080" y="877175"/>
                </a:cubicBezTo>
                <a:cubicBezTo>
                  <a:pt x="1754632" y="874878"/>
                  <a:pt x="1751185" y="872582"/>
                  <a:pt x="1748887" y="870286"/>
                </a:cubicBezTo>
                <a:cubicBezTo>
                  <a:pt x="1747737" y="869137"/>
                  <a:pt x="1747737" y="869137"/>
                  <a:pt x="1746588" y="869137"/>
                </a:cubicBezTo>
                <a:cubicBezTo>
                  <a:pt x="1747737" y="870286"/>
                  <a:pt x="1747737" y="871434"/>
                  <a:pt x="1746588" y="871434"/>
                </a:cubicBezTo>
                <a:cubicBezTo>
                  <a:pt x="1744290" y="870286"/>
                  <a:pt x="1745439" y="870286"/>
                  <a:pt x="1745439" y="867989"/>
                </a:cubicBezTo>
                <a:cubicBezTo>
                  <a:pt x="1744290" y="867989"/>
                  <a:pt x="1744290" y="866841"/>
                  <a:pt x="1743141" y="866841"/>
                </a:cubicBezTo>
                <a:cubicBezTo>
                  <a:pt x="1737395" y="865693"/>
                  <a:pt x="1731650" y="862249"/>
                  <a:pt x="1725904" y="858804"/>
                </a:cubicBezTo>
                <a:cubicBezTo>
                  <a:pt x="1724755" y="857656"/>
                  <a:pt x="1723606" y="856508"/>
                  <a:pt x="1722457" y="855360"/>
                </a:cubicBezTo>
                <a:cubicBezTo>
                  <a:pt x="1719010" y="854212"/>
                  <a:pt x="1715562" y="853064"/>
                  <a:pt x="1713264" y="850768"/>
                </a:cubicBezTo>
                <a:cubicBezTo>
                  <a:pt x="1710966" y="849619"/>
                  <a:pt x="1708667" y="848471"/>
                  <a:pt x="1706369" y="847323"/>
                </a:cubicBezTo>
                <a:cubicBezTo>
                  <a:pt x="1705220" y="847323"/>
                  <a:pt x="1704071" y="847323"/>
                  <a:pt x="1704071" y="846175"/>
                </a:cubicBezTo>
                <a:cubicBezTo>
                  <a:pt x="1660404" y="823212"/>
                  <a:pt x="1615589" y="801398"/>
                  <a:pt x="1571922" y="778435"/>
                </a:cubicBezTo>
                <a:cubicBezTo>
                  <a:pt x="1570773" y="778435"/>
                  <a:pt x="1570773" y="779583"/>
                  <a:pt x="1571922" y="780731"/>
                </a:cubicBezTo>
                <a:cubicBezTo>
                  <a:pt x="1635124" y="814027"/>
                  <a:pt x="1698325" y="849619"/>
                  <a:pt x="1759229" y="887508"/>
                </a:cubicBezTo>
                <a:cubicBezTo>
                  <a:pt x="1821281" y="925396"/>
                  <a:pt x="1881035" y="966729"/>
                  <a:pt x="1937342" y="1011506"/>
                </a:cubicBezTo>
                <a:cubicBezTo>
                  <a:pt x="1994798" y="1055135"/>
                  <a:pt x="2049956" y="1102209"/>
                  <a:pt x="2101666" y="1153875"/>
                </a:cubicBezTo>
                <a:cubicBezTo>
                  <a:pt x="2108561" y="1159615"/>
                  <a:pt x="2115456" y="1166504"/>
                  <a:pt x="2121201" y="1172245"/>
                </a:cubicBezTo>
                <a:cubicBezTo>
                  <a:pt x="2121201" y="1172245"/>
                  <a:pt x="2121201" y="1172245"/>
                  <a:pt x="2139587" y="1191763"/>
                </a:cubicBezTo>
                <a:cubicBezTo>
                  <a:pt x="2139587" y="1191763"/>
                  <a:pt x="2139587" y="1191763"/>
                  <a:pt x="2149929" y="1202096"/>
                </a:cubicBezTo>
                <a:cubicBezTo>
                  <a:pt x="2152228" y="1205541"/>
                  <a:pt x="2155675" y="1208985"/>
                  <a:pt x="2159122" y="1212429"/>
                </a:cubicBezTo>
                <a:cubicBezTo>
                  <a:pt x="2159122" y="1212429"/>
                  <a:pt x="2159122" y="1212429"/>
                  <a:pt x="2177508" y="1231948"/>
                </a:cubicBezTo>
                <a:cubicBezTo>
                  <a:pt x="2183254" y="1238837"/>
                  <a:pt x="2188999" y="1245725"/>
                  <a:pt x="2194745" y="1252614"/>
                </a:cubicBezTo>
                <a:cubicBezTo>
                  <a:pt x="2194745" y="1252614"/>
                  <a:pt x="2194745" y="1252614"/>
                  <a:pt x="2203938" y="1262947"/>
                </a:cubicBezTo>
                <a:cubicBezTo>
                  <a:pt x="2206236" y="1266392"/>
                  <a:pt x="2209684" y="1269836"/>
                  <a:pt x="2211982" y="1273281"/>
                </a:cubicBezTo>
                <a:cubicBezTo>
                  <a:pt x="2223473" y="1287058"/>
                  <a:pt x="2234964" y="1301984"/>
                  <a:pt x="2246455" y="1315761"/>
                </a:cubicBezTo>
                <a:cubicBezTo>
                  <a:pt x="2249903" y="1320354"/>
                  <a:pt x="2254499" y="1324947"/>
                  <a:pt x="2257947" y="1329539"/>
                </a:cubicBezTo>
                <a:cubicBezTo>
                  <a:pt x="2261394" y="1334132"/>
                  <a:pt x="2264841" y="1338724"/>
                  <a:pt x="2265990" y="1343317"/>
                </a:cubicBezTo>
                <a:cubicBezTo>
                  <a:pt x="2272885" y="1344465"/>
                  <a:pt x="2274034" y="1351354"/>
                  <a:pt x="2280929" y="1353650"/>
                </a:cubicBezTo>
                <a:cubicBezTo>
                  <a:pt x="2280929" y="1355946"/>
                  <a:pt x="2278631" y="1360539"/>
                  <a:pt x="2282078" y="1360539"/>
                </a:cubicBezTo>
                <a:cubicBezTo>
                  <a:pt x="2283227" y="1358243"/>
                  <a:pt x="2285525" y="1360539"/>
                  <a:pt x="2286675" y="1362835"/>
                </a:cubicBezTo>
                <a:cubicBezTo>
                  <a:pt x="2287824" y="1366279"/>
                  <a:pt x="2288973" y="1369724"/>
                  <a:pt x="2288973" y="1370872"/>
                </a:cubicBezTo>
                <a:cubicBezTo>
                  <a:pt x="2291271" y="1376613"/>
                  <a:pt x="2302762" y="1378909"/>
                  <a:pt x="2300464" y="1383501"/>
                </a:cubicBezTo>
                <a:cubicBezTo>
                  <a:pt x="2298166" y="1382353"/>
                  <a:pt x="2294718" y="1381205"/>
                  <a:pt x="2294718" y="1377761"/>
                </a:cubicBezTo>
                <a:cubicBezTo>
                  <a:pt x="2292420" y="1383501"/>
                  <a:pt x="2297017" y="1386946"/>
                  <a:pt x="2301613" y="1389242"/>
                </a:cubicBezTo>
                <a:cubicBezTo>
                  <a:pt x="2303911" y="1391538"/>
                  <a:pt x="2306210" y="1392687"/>
                  <a:pt x="2307359" y="1394983"/>
                </a:cubicBezTo>
                <a:cubicBezTo>
                  <a:pt x="2308508" y="1396131"/>
                  <a:pt x="2309657" y="1398427"/>
                  <a:pt x="2308508" y="1401872"/>
                </a:cubicBezTo>
                <a:cubicBezTo>
                  <a:pt x="2321148" y="1404168"/>
                  <a:pt x="2322297" y="1425982"/>
                  <a:pt x="2332639" y="1423686"/>
                </a:cubicBezTo>
                <a:cubicBezTo>
                  <a:pt x="2331490" y="1427130"/>
                  <a:pt x="2333788" y="1427130"/>
                  <a:pt x="2332639" y="1430575"/>
                </a:cubicBezTo>
                <a:cubicBezTo>
                  <a:pt x="2337236" y="1428279"/>
                  <a:pt x="2342981" y="1436316"/>
                  <a:pt x="2337236" y="1440908"/>
                </a:cubicBezTo>
                <a:cubicBezTo>
                  <a:pt x="2341832" y="1446649"/>
                  <a:pt x="2352174" y="1448945"/>
                  <a:pt x="2353324" y="1458130"/>
                </a:cubicBezTo>
                <a:cubicBezTo>
                  <a:pt x="2352174" y="1460426"/>
                  <a:pt x="2347578" y="1458130"/>
                  <a:pt x="2346429" y="1460426"/>
                </a:cubicBezTo>
                <a:cubicBezTo>
                  <a:pt x="2348727" y="1460426"/>
                  <a:pt x="2352174" y="1463871"/>
                  <a:pt x="2353324" y="1459278"/>
                </a:cubicBezTo>
                <a:cubicBezTo>
                  <a:pt x="2361367" y="1465019"/>
                  <a:pt x="2360218" y="1477648"/>
                  <a:pt x="2370560" y="1482241"/>
                </a:cubicBezTo>
                <a:cubicBezTo>
                  <a:pt x="2367113" y="1483389"/>
                  <a:pt x="2370560" y="1489130"/>
                  <a:pt x="2375157" y="1485685"/>
                </a:cubicBezTo>
                <a:cubicBezTo>
                  <a:pt x="2375157" y="1489130"/>
                  <a:pt x="2372859" y="1487982"/>
                  <a:pt x="2371709" y="1489130"/>
                </a:cubicBezTo>
                <a:cubicBezTo>
                  <a:pt x="2375157" y="1491426"/>
                  <a:pt x="2375157" y="1499463"/>
                  <a:pt x="2380902" y="1497167"/>
                </a:cubicBezTo>
                <a:cubicBezTo>
                  <a:pt x="2383201" y="1500611"/>
                  <a:pt x="2384350" y="1502907"/>
                  <a:pt x="2385499" y="1506352"/>
                </a:cubicBezTo>
                <a:cubicBezTo>
                  <a:pt x="2380902" y="1515537"/>
                  <a:pt x="2400437" y="1527018"/>
                  <a:pt x="2399288" y="1540796"/>
                </a:cubicBezTo>
                <a:cubicBezTo>
                  <a:pt x="2406183" y="1543092"/>
                  <a:pt x="2407332" y="1548833"/>
                  <a:pt x="2409630" y="1554573"/>
                </a:cubicBezTo>
                <a:cubicBezTo>
                  <a:pt x="2410780" y="1559166"/>
                  <a:pt x="2413078" y="1564907"/>
                  <a:pt x="2419972" y="1567203"/>
                </a:cubicBezTo>
                <a:cubicBezTo>
                  <a:pt x="2417674" y="1570647"/>
                  <a:pt x="2423420" y="1569499"/>
                  <a:pt x="2421122" y="1572943"/>
                </a:cubicBezTo>
                <a:cubicBezTo>
                  <a:pt x="2417674" y="1571795"/>
                  <a:pt x="2415376" y="1568351"/>
                  <a:pt x="2413078" y="1564907"/>
                </a:cubicBezTo>
                <a:cubicBezTo>
                  <a:pt x="2410780" y="1562610"/>
                  <a:pt x="2408481" y="1558018"/>
                  <a:pt x="2405034" y="1555721"/>
                </a:cubicBezTo>
                <a:cubicBezTo>
                  <a:pt x="2402736" y="1556870"/>
                  <a:pt x="2401587" y="1556870"/>
                  <a:pt x="2399288" y="1558018"/>
                </a:cubicBezTo>
                <a:cubicBezTo>
                  <a:pt x="2400437" y="1561462"/>
                  <a:pt x="2401587" y="1562610"/>
                  <a:pt x="2406183" y="1562610"/>
                </a:cubicBezTo>
                <a:cubicBezTo>
                  <a:pt x="2406183" y="1568351"/>
                  <a:pt x="2399288" y="1561462"/>
                  <a:pt x="2400437" y="1568351"/>
                </a:cubicBezTo>
                <a:cubicBezTo>
                  <a:pt x="2403885" y="1566055"/>
                  <a:pt x="2406183" y="1575240"/>
                  <a:pt x="2409630" y="1569499"/>
                </a:cubicBezTo>
                <a:cubicBezTo>
                  <a:pt x="2408481" y="1575240"/>
                  <a:pt x="2415376" y="1575240"/>
                  <a:pt x="2414227" y="1579832"/>
                </a:cubicBezTo>
                <a:cubicBezTo>
                  <a:pt x="2416525" y="1575240"/>
                  <a:pt x="2417674" y="1577536"/>
                  <a:pt x="2422271" y="1576388"/>
                </a:cubicBezTo>
                <a:cubicBezTo>
                  <a:pt x="2421122" y="1583277"/>
                  <a:pt x="2425718" y="1584425"/>
                  <a:pt x="2430315" y="1586721"/>
                </a:cubicBezTo>
                <a:cubicBezTo>
                  <a:pt x="2430315" y="1589017"/>
                  <a:pt x="2426867" y="1587869"/>
                  <a:pt x="2425718" y="1590166"/>
                </a:cubicBezTo>
                <a:cubicBezTo>
                  <a:pt x="2430315" y="1593610"/>
                  <a:pt x="2436060" y="1602795"/>
                  <a:pt x="2433762" y="1607387"/>
                </a:cubicBezTo>
                <a:cubicBezTo>
                  <a:pt x="2432613" y="1602795"/>
                  <a:pt x="2428016" y="1600499"/>
                  <a:pt x="2425718" y="1597054"/>
                </a:cubicBezTo>
                <a:cubicBezTo>
                  <a:pt x="2425718" y="1600499"/>
                  <a:pt x="2421122" y="1599350"/>
                  <a:pt x="2422271" y="1605091"/>
                </a:cubicBezTo>
                <a:cubicBezTo>
                  <a:pt x="2424569" y="1602795"/>
                  <a:pt x="2424569" y="1606239"/>
                  <a:pt x="2429165" y="1606239"/>
                </a:cubicBezTo>
                <a:cubicBezTo>
                  <a:pt x="2422271" y="1608536"/>
                  <a:pt x="2429165" y="1626906"/>
                  <a:pt x="2436060" y="1626906"/>
                </a:cubicBezTo>
                <a:cubicBezTo>
                  <a:pt x="2437209" y="1631498"/>
                  <a:pt x="2432613" y="1628054"/>
                  <a:pt x="2432613" y="1631498"/>
                </a:cubicBezTo>
                <a:cubicBezTo>
                  <a:pt x="2433762" y="1631498"/>
                  <a:pt x="2433762" y="1632646"/>
                  <a:pt x="2434911" y="1633795"/>
                </a:cubicBezTo>
                <a:cubicBezTo>
                  <a:pt x="2438358" y="1631498"/>
                  <a:pt x="2441806" y="1632646"/>
                  <a:pt x="2442955" y="1628054"/>
                </a:cubicBezTo>
                <a:cubicBezTo>
                  <a:pt x="2442955" y="1630350"/>
                  <a:pt x="2444104" y="1632646"/>
                  <a:pt x="2445253" y="1634943"/>
                </a:cubicBezTo>
                <a:cubicBezTo>
                  <a:pt x="2448700" y="1631498"/>
                  <a:pt x="2444104" y="1628054"/>
                  <a:pt x="2447551" y="1626906"/>
                </a:cubicBezTo>
                <a:cubicBezTo>
                  <a:pt x="2445253" y="1632646"/>
                  <a:pt x="2453297" y="1631498"/>
                  <a:pt x="2449850" y="1637239"/>
                </a:cubicBezTo>
                <a:cubicBezTo>
                  <a:pt x="2445253" y="1637239"/>
                  <a:pt x="2445253" y="1633795"/>
                  <a:pt x="2441806" y="1636091"/>
                </a:cubicBezTo>
                <a:cubicBezTo>
                  <a:pt x="2440657" y="1640683"/>
                  <a:pt x="2446402" y="1640683"/>
                  <a:pt x="2445253" y="1644128"/>
                </a:cubicBezTo>
                <a:cubicBezTo>
                  <a:pt x="2442955" y="1644128"/>
                  <a:pt x="2442955" y="1648720"/>
                  <a:pt x="2439508" y="1647572"/>
                </a:cubicBezTo>
                <a:cubicBezTo>
                  <a:pt x="2438358" y="1646424"/>
                  <a:pt x="2432613" y="1642980"/>
                  <a:pt x="2431464" y="1646424"/>
                </a:cubicBezTo>
                <a:cubicBezTo>
                  <a:pt x="2431464" y="1648720"/>
                  <a:pt x="2438358" y="1647572"/>
                  <a:pt x="2438358" y="1649868"/>
                </a:cubicBezTo>
                <a:cubicBezTo>
                  <a:pt x="2432613" y="1649868"/>
                  <a:pt x="2437209" y="1657905"/>
                  <a:pt x="2432613" y="1655609"/>
                </a:cubicBezTo>
                <a:cubicBezTo>
                  <a:pt x="2433762" y="1659053"/>
                  <a:pt x="2438358" y="1662498"/>
                  <a:pt x="2440657" y="1655609"/>
                </a:cubicBezTo>
                <a:cubicBezTo>
                  <a:pt x="2434911" y="1656757"/>
                  <a:pt x="2440657" y="1653313"/>
                  <a:pt x="2441806" y="1651017"/>
                </a:cubicBezTo>
                <a:cubicBezTo>
                  <a:pt x="2440657" y="1651017"/>
                  <a:pt x="2439508" y="1649868"/>
                  <a:pt x="2439508" y="1648720"/>
                </a:cubicBezTo>
                <a:cubicBezTo>
                  <a:pt x="2441806" y="1649868"/>
                  <a:pt x="2441806" y="1648720"/>
                  <a:pt x="2444104" y="1648720"/>
                </a:cubicBezTo>
                <a:cubicBezTo>
                  <a:pt x="2446402" y="1652165"/>
                  <a:pt x="2441806" y="1652165"/>
                  <a:pt x="2440657" y="1656757"/>
                </a:cubicBezTo>
                <a:cubicBezTo>
                  <a:pt x="2442955" y="1657905"/>
                  <a:pt x="2442955" y="1659053"/>
                  <a:pt x="2445253" y="1659053"/>
                </a:cubicBezTo>
                <a:cubicBezTo>
                  <a:pt x="2447551" y="1657905"/>
                  <a:pt x="2442955" y="1654461"/>
                  <a:pt x="2446402" y="1654461"/>
                </a:cubicBezTo>
                <a:cubicBezTo>
                  <a:pt x="2447551" y="1661350"/>
                  <a:pt x="2454446" y="1663646"/>
                  <a:pt x="2453297" y="1671683"/>
                </a:cubicBezTo>
                <a:cubicBezTo>
                  <a:pt x="2448700" y="1665942"/>
                  <a:pt x="2444104" y="1665942"/>
                  <a:pt x="2438358" y="1660202"/>
                </a:cubicBezTo>
                <a:cubicBezTo>
                  <a:pt x="2438358" y="1661350"/>
                  <a:pt x="2437209" y="1661350"/>
                  <a:pt x="2437209" y="1662498"/>
                </a:cubicBezTo>
                <a:cubicBezTo>
                  <a:pt x="2441806" y="1668239"/>
                  <a:pt x="2448700" y="1671683"/>
                  <a:pt x="2450999" y="1678572"/>
                </a:cubicBezTo>
                <a:cubicBezTo>
                  <a:pt x="2450999" y="1680868"/>
                  <a:pt x="2449850" y="1679720"/>
                  <a:pt x="2448700" y="1680868"/>
                </a:cubicBezTo>
                <a:cubicBezTo>
                  <a:pt x="2449850" y="1682016"/>
                  <a:pt x="2449850" y="1682016"/>
                  <a:pt x="2449850" y="1683164"/>
                </a:cubicBezTo>
                <a:cubicBezTo>
                  <a:pt x="2452148" y="1683164"/>
                  <a:pt x="2452148" y="1680868"/>
                  <a:pt x="2453297" y="1680868"/>
                </a:cubicBezTo>
                <a:cubicBezTo>
                  <a:pt x="2455595" y="1683164"/>
                  <a:pt x="2459043" y="1687757"/>
                  <a:pt x="2455595" y="1690053"/>
                </a:cubicBezTo>
                <a:cubicBezTo>
                  <a:pt x="2460192" y="1694646"/>
                  <a:pt x="2472832" y="1698090"/>
                  <a:pt x="2468235" y="1703831"/>
                </a:cubicBezTo>
                <a:cubicBezTo>
                  <a:pt x="2467086" y="1702683"/>
                  <a:pt x="2461341" y="1700386"/>
                  <a:pt x="2454446" y="1695794"/>
                </a:cubicBezTo>
                <a:cubicBezTo>
                  <a:pt x="2456744" y="1700386"/>
                  <a:pt x="2464788" y="1702683"/>
                  <a:pt x="2463639" y="1710719"/>
                </a:cubicBezTo>
                <a:cubicBezTo>
                  <a:pt x="2464788" y="1704979"/>
                  <a:pt x="2469385" y="1708423"/>
                  <a:pt x="2471683" y="1706127"/>
                </a:cubicBezTo>
                <a:cubicBezTo>
                  <a:pt x="2470534" y="1707275"/>
                  <a:pt x="2473981" y="1707275"/>
                  <a:pt x="2472832" y="1709571"/>
                </a:cubicBezTo>
                <a:cubicBezTo>
                  <a:pt x="2469385" y="1707275"/>
                  <a:pt x="2464788" y="1708423"/>
                  <a:pt x="2462490" y="1713016"/>
                </a:cubicBezTo>
                <a:cubicBezTo>
                  <a:pt x="2469385" y="1713016"/>
                  <a:pt x="2468235" y="1716460"/>
                  <a:pt x="2465937" y="1721053"/>
                </a:cubicBezTo>
                <a:cubicBezTo>
                  <a:pt x="2476279" y="1726793"/>
                  <a:pt x="2473981" y="1733682"/>
                  <a:pt x="2480876" y="1741719"/>
                </a:cubicBezTo>
                <a:cubicBezTo>
                  <a:pt x="2475130" y="1744015"/>
                  <a:pt x="2473981" y="1733682"/>
                  <a:pt x="2468235" y="1735979"/>
                </a:cubicBezTo>
                <a:cubicBezTo>
                  <a:pt x="2469385" y="1742867"/>
                  <a:pt x="2478578" y="1745163"/>
                  <a:pt x="2473981" y="1754349"/>
                </a:cubicBezTo>
                <a:cubicBezTo>
                  <a:pt x="2478578" y="1756645"/>
                  <a:pt x="2479727" y="1762386"/>
                  <a:pt x="2482025" y="1766978"/>
                </a:cubicBezTo>
                <a:cubicBezTo>
                  <a:pt x="2484323" y="1768126"/>
                  <a:pt x="2486621" y="1765830"/>
                  <a:pt x="2488920" y="1768126"/>
                </a:cubicBezTo>
                <a:cubicBezTo>
                  <a:pt x="2488920" y="1769274"/>
                  <a:pt x="2487771" y="1771571"/>
                  <a:pt x="2488920" y="1771571"/>
                </a:cubicBezTo>
                <a:cubicBezTo>
                  <a:pt x="2490069" y="1768126"/>
                  <a:pt x="2492367" y="1768126"/>
                  <a:pt x="2493516" y="1770422"/>
                </a:cubicBezTo>
                <a:cubicBezTo>
                  <a:pt x="2491218" y="1776163"/>
                  <a:pt x="2487771" y="1771571"/>
                  <a:pt x="2484323" y="1770422"/>
                </a:cubicBezTo>
                <a:cubicBezTo>
                  <a:pt x="2487771" y="1775015"/>
                  <a:pt x="2480876" y="1769274"/>
                  <a:pt x="2480876" y="1773867"/>
                </a:cubicBezTo>
                <a:cubicBezTo>
                  <a:pt x="2485472" y="1773867"/>
                  <a:pt x="2488920" y="1776163"/>
                  <a:pt x="2484323" y="1778459"/>
                </a:cubicBezTo>
                <a:cubicBezTo>
                  <a:pt x="2480876" y="1776163"/>
                  <a:pt x="2477428" y="1776163"/>
                  <a:pt x="2476279" y="1771571"/>
                </a:cubicBezTo>
                <a:cubicBezTo>
                  <a:pt x="2476279" y="1772719"/>
                  <a:pt x="2475130" y="1772719"/>
                  <a:pt x="2475130" y="1773867"/>
                </a:cubicBezTo>
                <a:cubicBezTo>
                  <a:pt x="2473981" y="1777311"/>
                  <a:pt x="2479727" y="1778459"/>
                  <a:pt x="2476279" y="1780756"/>
                </a:cubicBezTo>
                <a:cubicBezTo>
                  <a:pt x="2471683" y="1776163"/>
                  <a:pt x="2472832" y="1769274"/>
                  <a:pt x="2467086" y="1764682"/>
                </a:cubicBezTo>
                <a:cubicBezTo>
                  <a:pt x="2465937" y="1765830"/>
                  <a:pt x="2465937" y="1769274"/>
                  <a:pt x="2463639" y="1769274"/>
                </a:cubicBezTo>
                <a:cubicBezTo>
                  <a:pt x="2464788" y="1765830"/>
                  <a:pt x="2461341" y="1765830"/>
                  <a:pt x="2463639" y="1761237"/>
                </a:cubicBezTo>
                <a:cubicBezTo>
                  <a:pt x="2464788" y="1761237"/>
                  <a:pt x="2467086" y="1762386"/>
                  <a:pt x="2467086" y="1761237"/>
                </a:cubicBezTo>
                <a:cubicBezTo>
                  <a:pt x="2465937" y="1758941"/>
                  <a:pt x="2460192" y="1753200"/>
                  <a:pt x="2457893" y="1756645"/>
                </a:cubicBezTo>
                <a:cubicBezTo>
                  <a:pt x="2460192" y="1753200"/>
                  <a:pt x="2456744" y="1752052"/>
                  <a:pt x="2459043" y="1748608"/>
                </a:cubicBezTo>
                <a:cubicBezTo>
                  <a:pt x="2463639" y="1749756"/>
                  <a:pt x="2459043" y="1755497"/>
                  <a:pt x="2464788" y="1755497"/>
                </a:cubicBezTo>
                <a:cubicBezTo>
                  <a:pt x="2464788" y="1749756"/>
                  <a:pt x="2462490" y="1748608"/>
                  <a:pt x="2465937" y="1741719"/>
                </a:cubicBezTo>
                <a:cubicBezTo>
                  <a:pt x="2464788" y="1741719"/>
                  <a:pt x="2463639" y="1740571"/>
                  <a:pt x="2463639" y="1740571"/>
                </a:cubicBezTo>
                <a:cubicBezTo>
                  <a:pt x="2460192" y="1741719"/>
                  <a:pt x="2462490" y="1741719"/>
                  <a:pt x="2461341" y="1745163"/>
                </a:cubicBezTo>
                <a:cubicBezTo>
                  <a:pt x="2459043" y="1744015"/>
                  <a:pt x="2457893" y="1745163"/>
                  <a:pt x="2457893" y="1746312"/>
                </a:cubicBezTo>
                <a:cubicBezTo>
                  <a:pt x="2453297" y="1745163"/>
                  <a:pt x="2454446" y="1741719"/>
                  <a:pt x="2449850" y="1740571"/>
                </a:cubicBezTo>
                <a:cubicBezTo>
                  <a:pt x="2447551" y="1744015"/>
                  <a:pt x="2454446" y="1747460"/>
                  <a:pt x="2448700" y="1746312"/>
                </a:cubicBezTo>
                <a:cubicBezTo>
                  <a:pt x="2446402" y="1741719"/>
                  <a:pt x="2442955" y="1734830"/>
                  <a:pt x="2444104" y="1731386"/>
                </a:cubicBezTo>
                <a:cubicBezTo>
                  <a:pt x="2444104" y="1733682"/>
                  <a:pt x="2446402" y="1734830"/>
                  <a:pt x="2449850" y="1734830"/>
                </a:cubicBezTo>
                <a:cubicBezTo>
                  <a:pt x="2450999" y="1727941"/>
                  <a:pt x="2441806" y="1722201"/>
                  <a:pt x="2444104" y="1717608"/>
                </a:cubicBezTo>
                <a:cubicBezTo>
                  <a:pt x="2441806" y="1716460"/>
                  <a:pt x="2440657" y="1717608"/>
                  <a:pt x="2440657" y="1719905"/>
                </a:cubicBezTo>
                <a:cubicBezTo>
                  <a:pt x="2436060" y="1719905"/>
                  <a:pt x="2434911" y="1717608"/>
                  <a:pt x="2433762" y="1715312"/>
                </a:cubicBezTo>
                <a:cubicBezTo>
                  <a:pt x="2436060" y="1706127"/>
                  <a:pt x="2429165" y="1700386"/>
                  <a:pt x="2422271" y="1693497"/>
                </a:cubicBezTo>
                <a:cubicBezTo>
                  <a:pt x="2424569" y="1693497"/>
                  <a:pt x="2425718" y="1698090"/>
                  <a:pt x="2428016" y="1694646"/>
                </a:cubicBezTo>
                <a:cubicBezTo>
                  <a:pt x="2429165" y="1690053"/>
                  <a:pt x="2422271" y="1691201"/>
                  <a:pt x="2421122" y="1687757"/>
                </a:cubicBezTo>
                <a:cubicBezTo>
                  <a:pt x="2422271" y="1686609"/>
                  <a:pt x="2425718" y="1687757"/>
                  <a:pt x="2425718" y="1684312"/>
                </a:cubicBezTo>
                <a:cubicBezTo>
                  <a:pt x="2424569" y="1684312"/>
                  <a:pt x="2422271" y="1684312"/>
                  <a:pt x="2421122" y="1684312"/>
                </a:cubicBezTo>
                <a:cubicBezTo>
                  <a:pt x="2423420" y="1676276"/>
                  <a:pt x="2410780" y="1677424"/>
                  <a:pt x="2408481" y="1672831"/>
                </a:cubicBezTo>
                <a:cubicBezTo>
                  <a:pt x="2410780" y="1665942"/>
                  <a:pt x="2402736" y="1659053"/>
                  <a:pt x="2398139" y="1662498"/>
                </a:cubicBezTo>
                <a:cubicBezTo>
                  <a:pt x="2399288" y="1663646"/>
                  <a:pt x="2405034" y="1665942"/>
                  <a:pt x="2400437" y="1667090"/>
                </a:cubicBezTo>
                <a:cubicBezTo>
                  <a:pt x="2400437" y="1663646"/>
                  <a:pt x="2399288" y="1670535"/>
                  <a:pt x="2396990" y="1668239"/>
                </a:cubicBezTo>
                <a:cubicBezTo>
                  <a:pt x="2396990" y="1664794"/>
                  <a:pt x="2396990" y="1662498"/>
                  <a:pt x="2396990" y="1659053"/>
                </a:cubicBezTo>
                <a:cubicBezTo>
                  <a:pt x="2402736" y="1659053"/>
                  <a:pt x="2401587" y="1659053"/>
                  <a:pt x="2406183" y="1662498"/>
                </a:cubicBezTo>
                <a:cubicBezTo>
                  <a:pt x="2405034" y="1653313"/>
                  <a:pt x="2399288" y="1646424"/>
                  <a:pt x="2393543" y="1646424"/>
                </a:cubicBezTo>
                <a:cubicBezTo>
                  <a:pt x="2395841" y="1646424"/>
                  <a:pt x="2395841" y="1639535"/>
                  <a:pt x="2394692" y="1638387"/>
                </a:cubicBezTo>
                <a:cubicBezTo>
                  <a:pt x="2388946" y="1641831"/>
                  <a:pt x="2392394" y="1631498"/>
                  <a:pt x="2387797" y="1630350"/>
                </a:cubicBezTo>
                <a:cubicBezTo>
                  <a:pt x="2386648" y="1631498"/>
                  <a:pt x="2379753" y="1631498"/>
                  <a:pt x="2379753" y="1628054"/>
                </a:cubicBezTo>
                <a:cubicBezTo>
                  <a:pt x="2382052" y="1628054"/>
                  <a:pt x="2385499" y="1626906"/>
                  <a:pt x="2386648" y="1623461"/>
                </a:cubicBezTo>
                <a:cubicBezTo>
                  <a:pt x="2378604" y="1622313"/>
                  <a:pt x="2386648" y="1616573"/>
                  <a:pt x="2378604" y="1615424"/>
                </a:cubicBezTo>
                <a:cubicBezTo>
                  <a:pt x="2379753" y="1617721"/>
                  <a:pt x="2377455" y="1616573"/>
                  <a:pt x="2375157" y="1617721"/>
                </a:cubicBezTo>
                <a:cubicBezTo>
                  <a:pt x="2374008" y="1614276"/>
                  <a:pt x="2368262" y="1608536"/>
                  <a:pt x="2375157" y="1609684"/>
                </a:cubicBezTo>
                <a:cubicBezTo>
                  <a:pt x="2371709" y="1608536"/>
                  <a:pt x="2369411" y="1606239"/>
                  <a:pt x="2365964" y="1603943"/>
                </a:cubicBezTo>
                <a:cubicBezTo>
                  <a:pt x="2363666" y="1600499"/>
                  <a:pt x="2361367" y="1597054"/>
                  <a:pt x="2361367" y="1593610"/>
                </a:cubicBezTo>
                <a:cubicBezTo>
                  <a:pt x="2359069" y="1593610"/>
                  <a:pt x="2357920" y="1593610"/>
                  <a:pt x="2356771" y="1592462"/>
                </a:cubicBezTo>
                <a:cubicBezTo>
                  <a:pt x="2355622" y="1587869"/>
                  <a:pt x="2361367" y="1593610"/>
                  <a:pt x="2361367" y="1590166"/>
                </a:cubicBezTo>
                <a:cubicBezTo>
                  <a:pt x="2356771" y="1584425"/>
                  <a:pt x="2352174" y="1585573"/>
                  <a:pt x="2348727" y="1578684"/>
                </a:cubicBezTo>
                <a:cubicBezTo>
                  <a:pt x="2346429" y="1582128"/>
                  <a:pt x="2351025" y="1580980"/>
                  <a:pt x="2349876" y="1584425"/>
                </a:cubicBezTo>
                <a:cubicBezTo>
                  <a:pt x="2348727" y="1579832"/>
                  <a:pt x="2339534" y="1576388"/>
                  <a:pt x="2341832" y="1571795"/>
                </a:cubicBezTo>
                <a:cubicBezTo>
                  <a:pt x="2341832" y="1574092"/>
                  <a:pt x="2346429" y="1577536"/>
                  <a:pt x="2346429" y="1575240"/>
                </a:cubicBezTo>
                <a:cubicBezTo>
                  <a:pt x="2344131" y="1571795"/>
                  <a:pt x="2344131" y="1567203"/>
                  <a:pt x="2338385" y="1567203"/>
                </a:cubicBezTo>
                <a:cubicBezTo>
                  <a:pt x="2339534" y="1569499"/>
                  <a:pt x="2341832" y="1570647"/>
                  <a:pt x="2337236" y="1571795"/>
                </a:cubicBezTo>
                <a:cubicBezTo>
                  <a:pt x="2337236" y="1568351"/>
                  <a:pt x="2332639" y="1567203"/>
                  <a:pt x="2337236" y="1566055"/>
                </a:cubicBezTo>
                <a:cubicBezTo>
                  <a:pt x="2332639" y="1568351"/>
                  <a:pt x="2333788" y="1563758"/>
                  <a:pt x="2329192" y="1561462"/>
                </a:cubicBezTo>
                <a:cubicBezTo>
                  <a:pt x="2329192" y="1564907"/>
                  <a:pt x="2330341" y="1567203"/>
                  <a:pt x="2329192" y="1570647"/>
                </a:cubicBezTo>
                <a:cubicBezTo>
                  <a:pt x="2332639" y="1570647"/>
                  <a:pt x="2331490" y="1572943"/>
                  <a:pt x="2334938" y="1572943"/>
                </a:cubicBezTo>
                <a:cubicBezTo>
                  <a:pt x="2331490" y="1578684"/>
                  <a:pt x="2334938" y="1582128"/>
                  <a:pt x="2338385" y="1585573"/>
                </a:cubicBezTo>
                <a:cubicBezTo>
                  <a:pt x="2342981" y="1589017"/>
                  <a:pt x="2346429" y="1592462"/>
                  <a:pt x="2345280" y="1598202"/>
                </a:cubicBezTo>
                <a:cubicBezTo>
                  <a:pt x="2351025" y="1600499"/>
                  <a:pt x="2347578" y="1608536"/>
                  <a:pt x="2354473" y="1609684"/>
                </a:cubicBezTo>
                <a:cubicBezTo>
                  <a:pt x="2357920" y="1617721"/>
                  <a:pt x="2361367" y="1625758"/>
                  <a:pt x="2368262" y="1632646"/>
                </a:cubicBezTo>
                <a:cubicBezTo>
                  <a:pt x="2365964" y="1633795"/>
                  <a:pt x="2364815" y="1636091"/>
                  <a:pt x="2363666" y="1636091"/>
                </a:cubicBezTo>
                <a:cubicBezTo>
                  <a:pt x="2364815" y="1638387"/>
                  <a:pt x="2363666" y="1641831"/>
                  <a:pt x="2367113" y="1641831"/>
                </a:cubicBezTo>
                <a:cubicBezTo>
                  <a:pt x="2365964" y="1646424"/>
                  <a:pt x="2362516" y="1647572"/>
                  <a:pt x="2361367" y="1649868"/>
                </a:cubicBezTo>
                <a:cubicBezTo>
                  <a:pt x="2363666" y="1649868"/>
                  <a:pt x="2367113" y="1651017"/>
                  <a:pt x="2369411" y="1649868"/>
                </a:cubicBezTo>
                <a:cubicBezTo>
                  <a:pt x="2371709" y="1654461"/>
                  <a:pt x="2370560" y="1657905"/>
                  <a:pt x="2369411" y="1660202"/>
                </a:cubicBezTo>
                <a:cubicBezTo>
                  <a:pt x="2372859" y="1660202"/>
                  <a:pt x="2374008" y="1659053"/>
                  <a:pt x="2375157" y="1662498"/>
                </a:cubicBezTo>
                <a:cubicBezTo>
                  <a:pt x="2370560" y="1663646"/>
                  <a:pt x="2368262" y="1659053"/>
                  <a:pt x="2365964" y="1662498"/>
                </a:cubicBezTo>
                <a:cubicBezTo>
                  <a:pt x="2368262" y="1664794"/>
                  <a:pt x="2374008" y="1667090"/>
                  <a:pt x="2369411" y="1670535"/>
                </a:cubicBezTo>
                <a:cubicBezTo>
                  <a:pt x="2371709" y="1670535"/>
                  <a:pt x="2371709" y="1672831"/>
                  <a:pt x="2374008" y="1673979"/>
                </a:cubicBezTo>
                <a:cubicBezTo>
                  <a:pt x="2376306" y="1671683"/>
                  <a:pt x="2378604" y="1670535"/>
                  <a:pt x="2382052" y="1671683"/>
                </a:cubicBezTo>
                <a:cubicBezTo>
                  <a:pt x="2380902" y="1676276"/>
                  <a:pt x="2379753" y="1671683"/>
                  <a:pt x="2377455" y="1676276"/>
                </a:cubicBezTo>
                <a:cubicBezTo>
                  <a:pt x="2383201" y="1678572"/>
                  <a:pt x="2379753" y="1683164"/>
                  <a:pt x="2384350" y="1687757"/>
                </a:cubicBezTo>
                <a:cubicBezTo>
                  <a:pt x="2378604" y="1686609"/>
                  <a:pt x="2378604" y="1685461"/>
                  <a:pt x="2375157" y="1688905"/>
                </a:cubicBezTo>
                <a:cubicBezTo>
                  <a:pt x="2376306" y="1686609"/>
                  <a:pt x="2370560" y="1687757"/>
                  <a:pt x="2369411" y="1686609"/>
                </a:cubicBezTo>
                <a:cubicBezTo>
                  <a:pt x="2369411" y="1683164"/>
                  <a:pt x="2367113" y="1680868"/>
                  <a:pt x="2365964" y="1678572"/>
                </a:cubicBezTo>
                <a:cubicBezTo>
                  <a:pt x="2369411" y="1677424"/>
                  <a:pt x="2369411" y="1683164"/>
                  <a:pt x="2371709" y="1679720"/>
                </a:cubicBezTo>
                <a:cubicBezTo>
                  <a:pt x="2365964" y="1678572"/>
                  <a:pt x="2371709" y="1670535"/>
                  <a:pt x="2364815" y="1672831"/>
                </a:cubicBezTo>
                <a:cubicBezTo>
                  <a:pt x="2364815" y="1665942"/>
                  <a:pt x="2363666" y="1662498"/>
                  <a:pt x="2361367" y="1655609"/>
                </a:cubicBezTo>
                <a:cubicBezTo>
                  <a:pt x="2360218" y="1655609"/>
                  <a:pt x="2357920" y="1655609"/>
                  <a:pt x="2356771" y="1656757"/>
                </a:cubicBezTo>
                <a:cubicBezTo>
                  <a:pt x="2356771" y="1654461"/>
                  <a:pt x="2356771" y="1653313"/>
                  <a:pt x="2355622" y="1653313"/>
                </a:cubicBezTo>
                <a:cubicBezTo>
                  <a:pt x="2354473" y="1648720"/>
                  <a:pt x="2359069" y="1653313"/>
                  <a:pt x="2359069" y="1651017"/>
                </a:cubicBezTo>
                <a:cubicBezTo>
                  <a:pt x="2359069" y="1646424"/>
                  <a:pt x="2355622" y="1645276"/>
                  <a:pt x="2353324" y="1648720"/>
                </a:cubicBezTo>
                <a:cubicBezTo>
                  <a:pt x="2353324" y="1645276"/>
                  <a:pt x="2355622" y="1645276"/>
                  <a:pt x="2355622" y="1642980"/>
                </a:cubicBezTo>
                <a:cubicBezTo>
                  <a:pt x="2352174" y="1638387"/>
                  <a:pt x="2347578" y="1639535"/>
                  <a:pt x="2349876" y="1630350"/>
                </a:cubicBezTo>
                <a:cubicBezTo>
                  <a:pt x="2347578" y="1630350"/>
                  <a:pt x="2347578" y="1633795"/>
                  <a:pt x="2344131" y="1632646"/>
                </a:cubicBezTo>
                <a:cubicBezTo>
                  <a:pt x="2342981" y="1626906"/>
                  <a:pt x="2342981" y="1626906"/>
                  <a:pt x="2341832" y="1630350"/>
                </a:cubicBezTo>
                <a:cubicBezTo>
                  <a:pt x="2339534" y="1629202"/>
                  <a:pt x="2340683" y="1624609"/>
                  <a:pt x="2339534" y="1623461"/>
                </a:cubicBezTo>
                <a:cubicBezTo>
                  <a:pt x="2330341" y="1618869"/>
                  <a:pt x="2332639" y="1607387"/>
                  <a:pt x="2328043" y="1601647"/>
                </a:cubicBezTo>
                <a:cubicBezTo>
                  <a:pt x="2324596" y="1601647"/>
                  <a:pt x="2317701" y="1599350"/>
                  <a:pt x="2317701" y="1603943"/>
                </a:cubicBezTo>
                <a:cubicBezTo>
                  <a:pt x="2319999" y="1603943"/>
                  <a:pt x="2321148" y="1601647"/>
                  <a:pt x="2323446" y="1605091"/>
                </a:cubicBezTo>
                <a:cubicBezTo>
                  <a:pt x="2323446" y="1608536"/>
                  <a:pt x="2318850" y="1605091"/>
                  <a:pt x="2319999" y="1608536"/>
                </a:cubicBezTo>
                <a:cubicBezTo>
                  <a:pt x="2322297" y="1614276"/>
                  <a:pt x="2325745" y="1620017"/>
                  <a:pt x="2329192" y="1624609"/>
                </a:cubicBezTo>
                <a:cubicBezTo>
                  <a:pt x="2331490" y="1630350"/>
                  <a:pt x="2333788" y="1636091"/>
                  <a:pt x="2336087" y="1642980"/>
                </a:cubicBezTo>
                <a:cubicBezTo>
                  <a:pt x="2331490" y="1642980"/>
                  <a:pt x="2332639" y="1639535"/>
                  <a:pt x="2329192" y="1638387"/>
                </a:cubicBezTo>
                <a:cubicBezTo>
                  <a:pt x="2325745" y="1639535"/>
                  <a:pt x="2329192" y="1642980"/>
                  <a:pt x="2324596" y="1641831"/>
                </a:cubicBezTo>
                <a:cubicBezTo>
                  <a:pt x="2325745" y="1640683"/>
                  <a:pt x="2325745" y="1639535"/>
                  <a:pt x="2326894" y="1639535"/>
                </a:cubicBezTo>
                <a:cubicBezTo>
                  <a:pt x="2322297" y="1636091"/>
                  <a:pt x="2319999" y="1637239"/>
                  <a:pt x="2317701" y="1633795"/>
                </a:cubicBezTo>
                <a:cubicBezTo>
                  <a:pt x="2321148" y="1637239"/>
                  <a:pt x="2321148" y="1632646"/>
                  <a:pt x="2324596" y="1632646"/>
                </a:cubicBezTo>
                <a:cubicBezTo>
                  <a:pt x="2324596" y="1634943"/>
                  <a:pt x="2323446" y="1637239"/>
                  <a:pt x="2324596" y="1637239"/>
                </a:cubicBezTo>
                <a:cubicBezTo>
                  <a:pt x="2326894" y="1636091"/>
                  <a:pt x="2330341" y="1637239"/>
                  <a:pt x="2330341" y="1633795"/>
                </a:cubicBezTo>
                <a:cubicBezTo>
                  <a:pt x="2324596" y="1637239"/>
                  <a:pt x="2329192" y="1630350"/>
                  <a:pt x="2323446" y="1629202"/>
                </a:cubicBezTo>
                <a:cubicBezTo>
                  <a:pt x="2322297" y="1632646"/>
                  <a:pt x="2317701" y="1629202"/>
                  <a:pt x="2316552" y="1629202"/>
                </a:cubicBezTo>
                <a:cubicBezTo>
                  <a:pt x="2315403" y="1625758"/>
                  <a:pt x="2310806" y="1621165"/>
                  <a:pt x="2306210" y="1616573"/>
                </a:cubicBezTo>
                <a:cubicBezTo>
                  <a:pt x="2302762" y="1610832"/>
                  <a:pt x="2299315" y="1606239"/>
                  <a:pt x="2300464" y="1602795"/>
                </a:cubicBezTo>
                <a:cubicBezTo>
                  <a:pt x="2298166" y="1602795"/>
                  <a:pt x="2298166" y="1607387"/>
                  <a:pt x="2294718" y="1605091"/>
                </a:cubicBezTo>
                <a:cubicBezTo>
                  <a:pt x="2298166" y="1598202"/>
                  <a:pt x="2295868" y="1597054"/>
                  <a:pt x="2294718" y="1592462"/>
                </a:cubicBezTo>
                <a:cubicBezTo>
                  <a:pt x="2297017" y="1594758"/>
                  <a:pt x="2300464" y="1591314"/>
                  <a:pt x="2300464" y="1595906"/>
                </a:cubicBezTo>
                <a:cubicBezTo>
                  <a:pt x="2299315" y="1595906"/>
                  <a:pt x="2298166" y="1595906"/>
                  <a:pt x="2298166" y="1597054"/>
                </a:cubicBezTo>
                <a:cubicBezTo>
                  <a:pt x="2300464" y="1598202"/>
                  <a:pt x="2302762" y="1600499"/>
                  <a:pt x="2306210" y="1598202"/>
                </a:cubicBezTo>
                <a:cubicBezTo>
                  <a:pt x="2302762" y="1597054"/>
                  <a:pt x="2300464" y="1585573"/>
                  <a:pt x="2291271" y="1590166"/>
                </a:cubicBezTo>
                <a:cubicBezTo>
                  <a:pt x="2290122" y="1587869"/>
                  <a:pt x="2286675" y="1585573"/>
                  <a:pt x="2286675" y="1583277"/>
                </a:cubicBezTo>
                <a:cubicBezTo>
                  <a:pt x="2291271" y="1582128"/>
                  <a:pt x="2293569" y="1586721"/>
                  <a:pt x="2294718" y="1583277"/>
                </a:cubicBezTo>
                <a:cubicBezTo>
                  <a:pt x="2295868" y="1578684"/>
                  <a:pt x="2287824" y="1580980"/>
                  <a:pt x="2287824" y="1577536"/>
                </a:cubicBezTo>
                <a:cubicBezTo>
                  <a:pt x="2282078" y="1583277"/>
                  <a:pt x="2279780" y="1569499"/>
                  <a:pt x="2274034" y="1571795"/>
                </a:cubicBezTo>
                <a:cubicBezTo>
                  <a:pt x="2276333" y="1569499"/>
                  <a:pt x="2276333" y="1571795"/>
                  <a:pt x="2278631" y="1569499"/>
                </a:cubicBezTo>
                <a:cubicBezTo>
                  <a:pt x="2278631" y="1567203"/>
                  <a:pt x="2276333" y="1563758"/>
                  <a:pt x="2272885" y="1566055"/>
                </a:cubicBezTo>
                <a:cubicBezTo>
                  <a:pt x="2275183" y="1560314"/>
                  <a:pt x="2270587" y="1562610"/>
                  <a:pt x="2272885" y="1558018"/>
                </a:cubicBezTo>
                <a:cubicBezTo>
                  <a:pt x="2270587" y="1556870"/>
                  <a:pt x="2267140" y="1554573"/>
                  <a:pt x="2263692" y="1558018"/>
                </a:cubicBezTo>
                <a:cubicBezTo>
                  <a:pt x="2260245" y="1554573"/>
                  <a:pt x="2268289" y="1553425"/>
                  <a:pt x="2264841" y="1551129"/>
                </a:cubicBezTo>
                <a:cubicBezTo>
                  <a:pt x="2262543" y="1553425"/>
                  <a:pt x="2259096" y="1554573"/>
                  <a:pt x="2257947" y="1548833"/>
                </a:cubicBezTo>
                <a:cubicBezTo>
                  <a:pt x="2259096" y="1546536"/>
                  <a:pt x="2261394" y="1548833"/>
                  <a:pt x="2262543" y="1546536"/>
                </a:cubicBezTo>
                <a:cubicBezTo>
                  <a:pt x="2260245" y="1544240"/>
                  <a:pt x="2260245" y="1546536"/>
                  <a:pt x="2257947" y="1547684"/>
                </a:cubicBezTo>
                <a:cubicBezTo>
                  <a:pt x="2257947" y="1545388"/>
                  <a:pt x="2256797" y="1544240"/>
                  <a:pt x="2256797" y="1541944"/>
                </a:cubicBezTo>
                <a:cubicBezTo>
                  <a:pt x="2260245" y="1538499"/>
                  <a:pt x="2260245" y="1546536"/>
                  <a:pt x="2262543" y="1543092"/>
                </a:cubicBezTo>
                <a:cubicBezTo>
                  <a:pt x="2262543" y="1538499"/>
                  <a:pt x="2255648" y="1536203"/>
                  <a:pt x="2252201" y="1540796"/>
                </a:cubicBezTo>
                <a:cubicBezTo>
                  <a:pt x="2254499" y="1536203"/>
                  <a:pt x="2254499" y="1529314"/>
                  <a:pt x="2248754" y="1532759"/>
                </a:cubicBezTo>
                <a:cubicBezTo>
                  <a:pt x="2247605" y="1530463"/>
                  <a:pt x="2249903" y="1531611"/>
                  <a:pt x="2251052" y="1528166"/>
                </a:cubicBezTo>
                <a:cubicBezTo>
                  <a:pt x="2243008" y="1522426"/>
                  <a:pt x="2243008" y="1515537"/>
                  <a:pt x="2232666" y="1509796"/>
                </a:cubicBezTo>
                <a:cubicBezTo>
                  <a:pt x="2232666" y="1506352"/>
                  <a:pt x="2234964" y="1506352"/>
                  <a:pt x="2236113" y="1504056"/>
                </a:cubicBezTo>
                <a:cubicBezTo>
                  <a:pt x="2231517" y="1501759"/>
                  <a:pt x="2224622" y="1502907"/>
                  <a:pt x="2228069" y="1497167"/>
                </a:cubicBezTo>
                <a:cubicBezTo>
                  <a:pt x="2222324" y="1496018"/>
                  <a:pt x="2222324" y="1491426"/>
                  <a:pt x="2220026" y="1492574"/>
                </a:cubicBezTo>
                <a:cubicBezTo>
                  <a:pt x="2221175" y="1492574"/>
                  <a:pt x="2221175" y="1491426"/>
                  <a:pt x="2221175" y="1489130"/>
                </a:cubicBezTo>
                <a:cubicBezTo>
                  <a:pt x="2218877" y="1489130"/>
                  <a:pt x="2205087" y="1483389"/>
                  <a:pt x="2210833" y="1478797"/>
                </a:cubicBezTo>
                <a:cubicBezTo>
                  <a:pt x="2205087" y="1477648"/>
                  <a:pt x="2200491" y="1474204"/>
                  <a:pt x="2195894" y="1475352"/>
                </a:cubicBezTo>
                <a:cubicBezTo>
                  <a:pt x="2199341" y="1466167"/>
                  <a:pt x="2180956" y="1459278"/>
                  <a:pt x="2190149" y="1456982"/>
                </a:cubicBezTo>
                <a:cubicBezTo>
                  <a:pt x="2188999" y="1452389"/>
                  <a:pt x="2184403" y="1458130"/>
                  <a:pt x="2184403" y="1452389"/>
                </a:cubicBezTo>
                <a:cubicBezTo>
                  <a:pt x="2185552" y="1447797"/>
                  <a:pt x="2187850" y="1456982"/>
                  <a:pt x="2190149" y="1452389"/>
                </a:cubicBezTo>
                <a:cubicBezTo>
                  <a:pt x="2188999" y="1448945"/>
                  <a:pt x="2184403" y="1442056"/>
                  <a:pt x="2179806" y="1447797"/>
                </a:cubicBezTo>
                <a:cubicBezTo>
                  <a:pt x="2180956" y="1447797"/>
                  <a:pt x="2184403" y="1452389"/>
                  <a:pt x="2182105" y="1453538"/>
                </a:cubicBezTo>
                <a:cubicBezTo>
                  <a:pt x="2179806" y="1447797"/>
                  <a:pt x="2174061" y="1443204"/>
                  <a:pt x="2175210" y="1437464"/>
                </a:cubicBezTo>
                <a:cubicBezTo>
                  <a:pt x="2170613" y="1436316"/>
                  <a:pt x="2172912" y="1440908"/>
                  <a:pt x="2169464" y="1439760"/>
                </a:cubicBezTo>
                <a:cubicBezTo>
                  <a:pt x="2169464" y="1434019"/>
                  <a:pt x="2167166" y="1436316"/>
                  <a:pt x="2166017" y="1434019"/>
                </a:cubicBezTo>
                <a:cubicBezTo>
                  <a:pt x="2166017" y="1436316"/>
                  <a:pt x="2164868" y="1439760"/>
                  <a:pt x="2163719" y="1440908"/>
                </a:cubicBezTo>
                <a:cubicBezTo>
                  <a:pt x="2167166" y="1442056"/>
                  <a:pt x="2170613" y="1443204"/>
                  <a:pt x="2168315" y="1448945"/>
                </a:cubicBezTo>
                <a:cubicBezTo>
                  <a:pt x="2164868" y="1448945"/>
                  <a:pt x="2167166" y="1443204"/>
                  <a:pt x="2162570" y="1443204"/>
                </a:cubicBezTo>
                <a:cubicBezTo>
                  <a:pt x="2161421" y="1437464"/>
                  <a:pt x="2167166" y="1434019"/>
                  <a:pt x="2162570" y="1431723"/>
                </a:cubicBezTo>
                <a:cubicBezTo>
                  <a:pt x="2159122" y="1431723"/>
                  <a:pt x="2157973" y="1435167"/>
                  <a:pt x="2154526" y="1434019"/>
                </a:cubicBezTo>
                <a:cubicBezTo>
                  <a:pt x="2154526" y="1434019"/>
                  <a:pt x="2155675" y="1432871"/>
                  <a:pt x="2155675" y="1431723"/>
                </a:cubicBezTo>
                <a:cubicBezTo>
                  <a:pt x="2154526" y="1431723"/>
                  <a:pt x="2153377" y="1431723"/>
                  <a:pt x="2154526" y="1430575"/>
                </a:cubicBezTo>
                <a:cubicBezTo>
                  <a:pt x="2157973" y="1430575"/>
                  <a:pt x="2161421" y="1430575"/>
                  <a:pt x="2162570" y="1428279"/>
                </a:cubicBezTo>
                <a:cubicBezTo>
                  <a:pt x="2157973" y="1425982"/>
                  <a:pt x="2163719" y="1425982"/>
                  <a:pt x="2166017" y="1423686"/>
                </a:cubicBezTo>
                <a:cubicBezTo>
                  <a:pt x="2163719" y="1419094"/>
                  <a:pt x="2160271" y="1423686"/>
                  <a:pt x="2156824" y="1421390"/>
                </a:cubicBezTo>
                <a:cubicBezTo>
                  <a:pt x="2155675" y="1414501"/>
                  <a:pt x="2149929" y="1406464"/>
                  <a:pt x="2143035" y="1412205"/>
                </a:cubicBezTo>
                <a:cubicBezTo>
                  <a:pt x="2143035" y="1407612"/>
                  <a:pt x="2149929" y="1409908"/>
                  <a:pt x="2151078" y="1405316"/>
                </a:cubicBezTo>
                <a:cubicBezTo>
                  <a:pt x="2147631" y="1406464"/>
                  <a:pt x="2143035" y="1406464"/>
                  <a:pt x="2140736" y="1407612"/>
                </a:cubicBezTo>
                <a:cubicBezTo>
                  <a:pt x="2140736" y="1404168"/>
                  <a:pt x="2138438" y="1400723"/>
                  <a:pt x="2133842" y="1400723"/>
                </a:cubicBezTo>
                <a:cubicBezTo>
                  <a:pt x="2133842" y="1396131"/>
                  <a:pt x="2140736" y="1399575"/>
                  <a:pt x="2138438" y="1393835"/>
                </a:cubicBezTo>
                <a:cubicBezTo>
                  <a:pt x="2136140" y="1393835"/>
                  <a:pt x="2133842" y="1392687"/>
                  <a:pt x="2130394" y="1392687"/>
                </a:cubicBezTo>
                <a:cubicBezTo>
                  <a:pt x="2134991" y="1389242"/>
                  <a:pt x="2130394" y="1388094"/>
                  <a:pt x="2129245" y="1382353"/>
                </a:cubicBezTo>
                <a:cubicBezTo>
                  <a:pt x="2128096" y="1382353"/>
                  <a:pt x="2126947" y="1383501"/>
                  <a:pt x="2125798" y="1383501"/>
                </a:cubicBezTo>
                <a:cubicBezTo>
                  <a:pt x="2124649" y="1377761"/>
                  <a:pt x="2118903" y="1372020"/>
                  <a:pt x="2112008" y="1375464"/>
                </a:cubicBezTo>
                <a:cubicBezTo>
                  <a:pt x="2114307" y="1372020"/>
                  <a:pt x="2109710" y="1366279"/>
                  <a:pt x="2106263" y="1369724"/>
                </a:cubicBezTo>
                <a:cubicBezTo>
                  <a:pt x="2109710" y="1360539"/>
                  <a:pt x="2099368" y="1362835"/>
                  <a:pt x="2099368" y="1357094"/>
                </a:cubicBezTo>
                <a:cubicBezTo>
                  <a:pt x="2095921" y="1359391"/>
                  <a:pt x="2098219" y="1357094"/>
                  <a:pt x="2095921" y="1355946"/>
                </a:cubicBezTo>
                <a:cubicBezTo>
                  <a:pt x="2095921" y="1358243"/>
                  <a:pt x="2094772" y="1358243"/>
                  <a:pt x="2093623" y="1359391"/>
                </a:cubicBezTo>
                <a:cubicBezTo>
                  <a:pt x="2091324" y="1358243"/>
                  <a:pt x="2087877" y="1358243"/>
                  <a:pt x="2087877" y="1354798"/>
                </a:cubicBezTo>
                <a:cubicBezTo>
                  <a:pt x="2090175" y="1354798"/>
                  <a:pt x="2092473" y="1359391"/>
                  <a:pt x="2094772" y="1354798"/>
                </a:cubicBezTo>
                <a:cubicBezTo>
                  <a:pt x="2087877" y="1352502"/>
                  <a:pt x="2090175" y="1342169"/>
                  <a:pt x="2084430" y="1338724"/>
                </a:cubicBezTo>
                <a:cubicBezTo>
                  <a:pt x="2082131" y="1336428"/>
                  <a:pt x="2079833" y="1337576"/>
                  <a:pt x="2077535" y="1341020"/>
                </a:cubicBezTo>
                <a:cubicBezTo>
                  <a:pt x="2078684" y="1347909"/>
                  <a:pt x="2084430" y="1338724"/>
                  <a:pt x="2085579" y="1344465"/>
                </a:cubicBezTo>
                <a:cubicBezTo>
                  <a:pt x="2080982" y="1344465"/>
                  <a:pt x="2079833" y="1349057"/>
                  <a:pt x="2077535" y="1350205"/>
                </a:cubicBezTo>
                <a:cubicBezTo>
                  <a:pt x="2078684" y="1347909"/>
                  <a:pt x="2078684" y="1345613"/>
                  <a:pt x="2077535" y="1344465"/>
                </a:cubicBezTo>
                <a:cubicBezTo>
                  <a:pt x="2076386" y="1343317"/>
                  <a:pt x="2075237" y="1341020"/>
                  <a:pt x="2074087" y="1339872"/>
                </a:cubicBezTo>
                <a:cubicBezTo>
                  <a:pt x="2077535" y="1338724"/>
                  <a:pt x="2080982" y="1337576"/>
                  <a:pt x="2080982" y="1332984"/>
                </a:cubicBezTo>
                <a:cubicBezTo>
                  <a:pt x="2078684" y="1332984"/>
                  <a:pt x="2075237" y="1337576"/>
                  <a:pt x="2074087" y="1334132"/>
                </a:cubicBezTo>
                <a:cubicBezTo>
                  <a:pt x="2076386" y="1332984"/>
                  <a:pt x="2077535" y="1331835"/>
                  <a:pt x="2078684" y="1330687"/>
                </a:cubicBezTo>
                <a:cubicBezTo>
                  <a:pt x="2075237" y="1329539"/>
                  <a:pt x="2071789" y="1327243"/>
                  <a:pt x="2069491" y="1324947"/>
                </a:cubicBezTo>
                <a:cubicBezTo>
                  <a:pt x="2071789" y="1318058"/>
                  <a:pt x="2060298" y="1315761"/>
                  <a:pt x="2058000" y="1308873"/>
                </a:cubicBezTo>
                <a:cubicBezTo>
                  <a:pt x="2058000" y="1310021"/>
                  <a:pt x="2055702" y="1310021"/>
                  <a:pt x="2054552" y="1311169"/>
                </a:cubicBezTo>
                <a:cubicBezTo>
                  <a:pt x="2053403" y="1310021"/>
                  <a:pt x="2053403" y="1306577"/>
                  <a:pt x="2049956" y="1307725"/>
                </a:cubicBezTo>
                <a:cubicBezTo>
                  <a:pt x="2052254" y="1299688"/>
                  <a:pt x="2044210" y="1301984"/>
                  <a:pt x="2040763" y="1298539"/>
                </a:cubicBezTo>
                <a:cubicBezTo>
                  <a:pt x="2044210" y="1297391"/>
                  <a:pt x="2038465" y="1295095"/>
                  <a:pt x="2041912" y="1293947"/>
                </a:cubicBezTo>
                <a:cubicBezTo>
                  <a:pt x="2045360" y="1292799"/>
                  <a:pt x="2047658" y="1293947"/>
                  <a:pt x="2048807" y="1296243"/>
                </a:cubicBezTo>
                <a:cubicBezTo>
                  <a:pt x="2052254" y="1289354"/>
                  <a:pt x="2045360" y="1285910"/>
                  <a:pt x="2039614" y="1284762"/>
                </a:cubicBezTo>
                <a:cubicBezTo>
                  <a:pt x="2040763" y="1287058"/>
                  <a:pt x="2044210" y="1287058"/>
                  <a:pt x="2043061" y="1291651"/>
                </a:cubicBezTo>
                <a:cubicBezTo>
                  <a:pt x="2036167" y="1288206"/>
                  <a:pt x="2031570" y="1281318"/>
                  <a:pt x="2023526" y="1279021"/>
                </a:cubicBezTo>
                <a:cubicBezTo>
                  <a:pt x="2022377" y="1279021"/>
                  <a:pt x="2022377" y="1281318"/>
                  <a:pt x="2022377" y="1282466"/>
                </a:cubicBezTo>
                <a:cubicBezTo>
                  <a:pt x="2022377" y="1282466"/>
                  <a:pt x="2022377" y="1282466"/>
                  <a:pt x="2016632" y="1282466"/>
                </a:cubicBezTo>
                <a:cubicBezTo>
                  <a:pt x="2015482" y="1279021"/>
                  <a:pt x="2020079" y="1280169"/>
                  <a:pt x="2020079" y="1275577"/>
                </a:cubicBezTo>
                <a:cubicBezTo>
                  <a:pt x="2017781" y="1268688"/>
                  <a:pt x="2012035" y="1275577"/>
                  <a:pt x="2013184" y="1267540"/>
                </a:cubicBezTo>
                <a:cubicBezTo>
                  <a:pt x="2007439" y="1269836"/>
                  <a:pt x="2012035" y="1275577"/>
                  <a:pt x="2014333" y="1276725"/>
                </a:cubicBezTo>
                <a:cubicBezTo>
                  <a:pt x="2008588" y="1279021"/>
                  <a:pt x="2009737" y="1269836"/>
                  <a:pt x="2005140" y="1274429"/>
                </a:cubicBezTo>
                <a:cubicBezTo>
                  <a:pt x="2006289" y="1268688"/>
                  <a:pt x="2013184" y="1268688"/>
                  <a:pt x="2012035" y="1261799"/>
                </a:cubicBezTo>
                <a:cubicBezTo>
                  <a:pt x="2006289" y="1261799"/>
                  <a:pt x="1999395" y="1249170"/>
                  <a:pt x="1992500" y="1259503"/>
                </a:cubicBezTo>
                <a:cubicBezTo>
                  <a:pt x="1997096" y="1259503"/>
                  <a:pt x="2000544" y="1261799"/>
                  <a:pt x="2003991" y="1264095"/>
                </a:cubicBezTo>
                <a:cubicBezTo>
                  <a:pt x="2000544" y="1267540"/>
                  <a:pt x="1999395" y="1261799"/>
                  <a:pt x="1997096" y="1266392"/>
                </a:cubicBezTo>
                <a:cubicBezTo>
                  <a:pt x="1994798" y="1259503"/>
                  <a:pt x="1984456" y="1256059"/>
                  <a:pt x="1983307" y="1251466"/>
                </a:cubicBezTo>
                <a:cubicBezTo>
                  <a:pt x="1983307" y="1252614"/>
                  <a:pt x="1984456" y="1253762"/>
                  <a:pt x="1985605" y="1253762"/>
                </a:cubicBezTo>
                <a:cubicBezTo>
                  <a:pt x="1986754" y="1250318"/>
                  <a:pt x="1982158" y="1248022"/>
                  <a:pt x="1987904" y="1249170"/>
                </a:cubicBezTo>
                <a:cubicBezTo>
                  <a:pt x="1992500" y="1249170"/>
                  <a:pt x="1984456" y="1252614"/>
                  <a:pt x="1987904" y="1252614"/>
                </a:cubicBezTo>
                <a:cubicBezTo>
                  <a:pt x="1994798" y="1252614"/>
                  <a:pt x="1989053" y="1250318"/>
                  <a:pt x="1991351" y="1248022"/>
                </a:cubicBezTo>
                <a:cubicBezTo>
                  <a:pt x="1994798" y="1252614"/>
                  <a:pt x="1997096" y="1246874"/>
                  <a:pt x="2001693" y="1251466"/>
                </a:cubicBezTo>
                <a:cubicBezTo>
                  <a:pt x="2001693" y="1246874"/>
                  <a:pt x="1998246" y="1246874"/>
                  <a:pt x="1997096" y="1244577"/>
                </a:cubicBezTo>
                <a:cubicBezTo>
                  <a:pt x="1993649" y="1245725"/>
                  <a:pt x="1990202" y="1248022"/>
                  <a:pt x="1989053" y="1243429"/>
                </a:cubicBezTo>
                <a:cubicBezTo>
                  <a:pt x="1991351" y="1242281"/>
                  <a:pt x="1993649" y="1242281"/>
                  <a:pt x="1994798" y="1239985"/>
                </a:cubicBezTo>
                <a:cubicBezTo>
                  <a:pt x="1991351" y="1238837"/>
                  <a:pt x="1989053" y="1236540"/>
                  <a:pt x="1986754" y="1239985"/>
                </a:cubicBezTo>
                <a:cubicBezTo>
                  <a:pt x="1991351" y="1242281"/>
                  <a:pt x="1984456" y="1245725"/>
                  <a:pt x="1987904" y="1248022"/>
                </a:cubicBezTo>
                <a:cubicBezTo>
                  <a:pt x="1983307" y="1249170"/>
                  <a:pt x="1984456" y="1242281"/>
                  <a:pt x="1982158" y="1241133"/>
                </a:cubicBezTo>
                <a:cubicBezTo>
                  <a:pt x="1981009" y="1241133"/>
                  <a:pt x="1977561" y="1241133"/>
                  <a:pt x="1977561" y="1242281"/>
                </a:cubicBezTo>
                <a:cubicBezTo>
                  <a:pt x="1979860" y="1243429"/>
                  <a:pt x="1981009" y="1245725"/>
                  <a:pt x="1982158" y="1248022"/>
                </a:cubicBezTo>
                <a:cubicBezTo>
                  <a:pt x="1977561" y="1250318"/>
                  <a:pt x="1979860" y="1245725"/>
                  <a:pt x="1975263" y="1246874"/>
                </a:cubicBezTo>
                <a:cubicBezTo>
                  <a:pt x="1977561" y="1251466"/>
                  <a:pt x="1981009" y="1252614"/>
                  <a:pt x="1983307" y="1256059"/>
                </a:cubicBezTo>
                <a:cubicBezTo>
                  <a:pt x="1982158" y="1256059"/>
                  <a:pt x="1979860" y="1256059"/>
                  <a:pt x="1979860" y="1257207"/>
                </a:cubicBezTo>
                <a:cubicBezTo>
                  <a:pt x="1982158" y="1259503"/>
                  <a:pt x="1984456" y="1260651"/>
                  <a:pt x="1985605" y="1257207"/>
                </a:cubicBezTo>
                <a:cubicBezTo>
                  <a:pt x="1987904" y="1261799"/>
                  <a:pt x="1990202" y="1265244"/>
                  <a:pt x="1993649" y="1265244"/>
                </a:cubicBezTo>
                <a:cubicBezTo>
                  <a:pt x="1990202" y="1266392"/>
                  <a:pt x="1993649" y="1268688"/>
                  <a:pt x="1995947" y="1267540"/>
                </a:cubicBezTo>
                <a:cubicBezTo>
                  <a:pt x="1995947" y="1268688"/>
                  <a:pt x="1995947" y="1269836"/>
                  <a:pt x="1994798" y="1270984"/>
                </a:cubicBezTo>
                <a:cubicBezTo>
                  <a:pt x="1995947" y="1272133"/>
                  <a:pt x="1998246" y="1272133"/>
                  <a:pt x="2000544" y="1272133"/>
                </a:cubicBezTo>
                <a:cubicBezTo>
                  <a:pt x="1999395" y="1279021"/>
                  <a:pt x="2005140" y="1279021"/>
                  <a:pt x="2008588" y="1281318"/>
                </a:cubicBezTo>
                <a:cubicBezTo>
                  <a:pt x="2006289" y="1281318"/>
                  <a:pt x="2008588" y="1284762"/>
                  <a:pt x="2006289" y="1285910"/>
                </a:cubicBezTo>
                <a:cubicBezTo>
                  <a:pt x="2015482" y="1285910"/>
                  <a:pt x="2015482" y="1300836"/>
                  <a:pt x="2023526" y="1297391"/>
                </a:cubicBezTo>
                <a:cubicBezTo>
                  <a:pt x="2022377" y="1301984"/>
                  <a:pt x="2026974" y="1300836"/>
                  <a:pt x="2029272" y="1301984"/>
                </a:cubicBezTo>
                <a:cubicBezTo>
                  <a:pt x="2030421" y="1305428"/>
                  <a:pt x="2028123" y="1305428"/>
                  <a:pt x="2028123" y="1308873"/>
                </a:cubicBezTo>
                <a:cubicBezTo>
                  <a:pt x="2035017" y="1305428"/>
                  <a:pt x="2035017" y="1319206"/>
                  <a:pt x="2039614" y="1321502"/>
                </a:cubicBezTo>
                <a:cubicBezTo>
                  <a:pt x="2040763" y="1321502"/>
                  <a:pt x="2041912" y="1319206"/>
                  <a:pt x="2043061" y="1319206"/>
                </a:cubicBezTo>
                <a:cubicBezTo>
                  <a:pt x="2045360" y="1322650"/>
                  <a:pt x="2046509" y="1322650"/>
                  <a:pt x="2049956" y="1327243"/>
                </a:cubicBezTo>
                <a:cubicBezTo>
                  <a:pt x="2047658" y="1329539"/>
                  <a:pt x="2045360" y="1324947"/>
                  <a:pt x="2044210" y="1329539"/>
                </a:cubicBezTo>
                <a:cubicBezTo>
                  <a:pt x="2056851" y="1326095"/>
                  <a:pt x="2060298" y="1342169"/>
                  <a:pt x="2064895" y="1346761"/>
                </a:cubicBezTo>
                <a:cubicBezTo>
                  <a:pt x="2066044" y="1345613"/>
                  <a:pt x="2067193" y="1343317"/>
                  <a:pt x="2070640" y="1343317"/>
                </a:cubicBezTo>
                <a:cubicBezTo>
                  <a:pt x="2070640" y="1346761"/>
                  <a:pt x="2074087" y="1347909"/>
                  <a:pt x="2076386" y="1350205"/>
                </a:cubicBezTo>
                <a:cubicBezTo>
                  <a:pt x="2072938" y="1350205"/>
                  <a:pt x="2070640" y="1351354"/>
                  <a:pt x="2068342" y="1352502"/>
                </a:cubicBezTo>
                <a:cubicBezTo>
                  <a:pt x="2072938" y="1359391"/>
                  <a:pt x="2079833" y="1363983"/>
                  <a:pt x="2085579" y="1369724"/>
                </a:cubicBezTo>
                <a:cubicBezTo>
                  <a:pt x="2091324" y="1375464"/>
                  <a:pt x="2097070" y="1381205"/>
                  <a:pt x="2098219" y="1388094"/>
                </a:cubicBezTo>
                <a:cubicBezTo>
                  <a:pt x="2097070" y="1386946"/>
                  <a:pt x="2095921" y="1384650"/>
                  <a:pt x="2093623" y="1384650"/>
                </a:cubicBezTo>
                <a:cubicBezTo>
                  <a:pt x="2093623" y="1388094"/>
                  <a:pt x="2091324" y="1388094"/>
                  <a:pt x="2091324" y="1390390"/>
                </a:cubicBezTo>
                <a:cubicBezTo>
                  <a:pt x="2099368" y="1389242"/>
                  <a:pt x="2094772" y="1396131"/>
                  <a:pt x="2097070" y="1397279"/>
                </a:cubicBezTo>
                <a:cubicBezTo>
                  <a:pt x="2100517" y="1398427"/>
                  <a:pt x="2100517" y="1396131"/>
                  <a:pt x="2103965" y="1396131"/>
                </a:cubicBezTo>
                <a:cubicBezTo>
                  <a:pt x="2101666" y="1401872"/>
                  <a:pt x="2103965" y="1401872"/>
                  <a:pt x="2105114" y="1405316"/>
                </a:cubicBezTo>
                <a:cubicBezTo>
                  <a:pt x="2107412" y="1405316"/>
                  <a:pt x="2107412" y="1403020"/>
                  <a:pt x="2108561" y="1403020"/>
                </a:cubicBezTo>
                <a:cubicBezTo>
                  <a:pt x="2109710" y="1405316"/>
                  <a:pt x="2117754" y="1407612"/>
                  <a:pt x="2114307" y="1411057"/>
                </a:cubicBezTo>
                <a:cubicBezTo>
                  <a:pt x="2113158" y="1409908"/>
                  <a:pt x="2113158" y="1406464"/>
                  <a:pt x="2108561" y="1407612"/>
                </a:cubicBezTo>
                <a:cubicBezTo>
                  <a:pt x="2113158" y="1413353"/>
                  <a:pt x="2107412" y="1411057"/>
                  <a:pt x="2106263" y="1416797"/>
                </a:cubicBezTo>
                <a:cubicBezTo>
                  <a:pt x="2109710" y="1417946"/>
                  <a:pt x="2110859" y="1415649"/>
                  <a:pt x="2112008" y="1414501"/>
                </a:cubicBezTo>
                <a:cubicBezTo>
                  <a:pt x="2116605" y="1416797"/>
                  <a:pt x="2120052" y="1423686"/>
                  <a:pt x="2123500" y="1430575"/>
                </a:cubicBezTo>
                <a:cubicBezTo>
                  <a:pt x="2126947" y="1427130"/>
                  <a:pt x="2129245" y="1430575"/>
                  <a:pt x="2132693" y="1430575"/>
                </a:cubicBezTo>
                <a:cubicBezTo>
                  <a:pt x="2132693" y="1434019"/>
                  <a:pt x="2128096" y="1431723"/>
                  <a:pt x="2128096" y="1436316"/>
                </a:cubicBezTo>
                <a:cubicBezTo>
                  <a:pt x="2133842" y="1435167"/>
                  <a:pt x="2137289" y="1437464"/>
                  <a:pt x="2139587" y="1438612"/>
                </a:cubicBezTo>
                <a:cubicBezTo>
                  <a:pt x="2140736" y="1436316"/>
                  <a:pt x="2138438" y="1435167"/>
                  <a:pt x="2140736" y="1435167"/>
                </a:cubicBezTo>
                <a:cubicBezTo>
                  <a:pt x="2140736" y="1438612"/>
                  <a:pt x="2145333" y="1437464"/>
                  <a:pt x="2146482" y="1435167"/>
                </a:cubicBezTo>
                <a:cubicBezTo>
                  <a:pt x="2146482" y="1438612"/>
                  <a:pt x="2151078" y="1438612"/>
                  <a:pt x="2149929" y="1442056"/>
                </a:cubicBezTo>
                <a:cubicBezTo>
                  <a:pt x="2146482" y="1443204"/>
                  <a:pt x="2147631" y="1440908"/>
                  <a:pt x="2146482" y="1439760"/>
                </a:cubicBezTo>
                <a:cubicBezTo>
                  <a:pt x="2146482" y="1444353"/>
                  <a:pt x="2143035" y="1442056"/>
                  <a:pt x="2141885" y="1440908"/>
                </a:cubicBezTo>
                <a:cubicBezTo>
                  <a:pt x="2144184" y="1444353"/>
                  <a:pt x="2145333" y="1446649"/>
                  <a:pt x="2144184" y="1450093"/>
                </a:cubicBezTo>
                <a:cubicBezTo>
                  <a:pt x="2144184" y="1447797"/>
                  <a:pt x="2139587" y="1446649"/>
                  <a:pt x="2139587" y="1448945"/>
                </a:cubicBezTo>
                <a:cubicBezTo>
                  <a:pt x="2141885" y="1455834"/>
                  <a:pt x="2151078" y="1454686"/>
                  <a:pt x="2154526" y="1459278"/>
                </a:cubicBezTo>
                <a:cubicBezTo>
                  <a:pt x="2151078" y="1459278"/>
                  <a:pt x="2146482" y="1458130"/>
                  <a:pt x="2147631" y="1462723"/>
                </a:cubicBezTo>
                <a:cubicBezTo>
                  <a:pt x="2153377" y="1460426"/>
                  <a:pt x="2162570" y="1461574"/>
                  <a:pt x="2160271" y="1467315"/>
                </a:cubicBezTo>
                <a:cubicBezTo>
                  <a:pt x="2160271" y="1466167"/>
                  <a:pt x="2156824" y="1463871"/>
                  <a:pt x="2156824" y="1466167"/>
                </a:cubicBezTo>
                <a:cubicBezTo>
                  <a:pt x="2159122" y="1469611"/>
                  <a:pt x="2161421" y="1473056"/>
                  <a:pt x="2164868" y="1475352"/>
                </a:cubicBezTo>
                <a:cubicBezTo>
                  <a:pt x="2164868" y="1477648"/>
                  <a:pt x="2164868" y="1479945"/>
                  <a:pt x="2163719" y="1481093"/>
                </a:cubicBezTo>
                <a:cubicBezTo>
                  <a:pt x="2167166" y="1482241"/>
                  <a:pt x="2166017" y="1481093"/>
                  <a:pt x="2170613" y="1481093"/>
                </a:cubicBezTo>
                <a:cubicBezTo>
                  <a:pt x="2169464" y="1483389"/>
                  <a:pt x="2171763" y="1484537"/>
                  <a:pt x="2170613" y="1485685"/>
                </a:cubicBezTo>
                <a:cubicBezTo>
                  <a:pt x="2170613" y="1487982"/>
                  <a:pt x="2168315" y="1486833"/>
                  <a:pt x="2168315" y="1487982"/>
                </a:cubicBezTo>
                <a:cubicBezTo>
                  <a:pt x="2171763" y="1497167"/>
                  <a:pt x="2179806" y="1498315"/>
                  <a:pt x="2185552" y="1504056"/>
                </a:cubicBezTo>
                <a:cubicBezTo>
                  <a:pt x="2183254" y="1504056"/>
                  <a:pt x="2180956" y="1506352"/>
                  <a:pt x="2178657" y="1507500"/>
                </a:cubicBezTo>
                <a:lnTo>
                  <a:pt x="2185552" y="1513240"/>
                </a:lnTo>
                <a:lnTo>
                  <a:pt x="2186701" y="1518981"/>
                </a:lnTo>
                <a:cubicBezTo>
                  <a:pt x="2193596" y="1520129"/>
                  <a:pt x="2187850" y="1514389"/>
                  <a:pt x="2191298" y="1513240"/>
                </a:cubicBezTo>
                <a:cubicBezTo>
                  <a:pt x="2194745" y="1523574"/>
                  <a:pt x="2203938" y="1527018"/>
                  <a:pt x="2209684" y="1532759"/>
                </a:cubicBezTo>
                <a:cubicBezTo>
                  <a:pt x="2206236" y="1532759"/>
                  <a:pt x="2207385" y="1529314"/>
                  <a:pt x="2205087" y="1529314"/>
                </a:cubicBezTo>
                <a:cubicBezTo>
                  <a:pt x="2206236" y="1533907"/>
                  <a:pt x="2201640" y="1531611"/>
                  <a:pt x="2201640" y="1535055"/>
                </a:cubicBezTo>
                <a:cubicBezTo>
                  <a:pt x="2215429" y="1537351"/>
                  <a:pt x="2213131" y="1551129"/>
                  <a:pt x="2221175" y="1556870"/>
                </a:cubicBezTo>
                <a:cubicBezTo>
                  <a:pt x="2217727" y="1555721"/>
                  <a:pt x="2216578" y="1556870"/>
                  <a:pt x="2216578" y="1560314"/>
                </a:cubicBezTo>
                <a:cubicBezTo>
                  <a:pt x="2221175" y="1560314"/>
                  <a:pt x="2225771" y="1561462"/>
                  <a:pt x="2226920" y="1563758"/>
                </a:cubicBezTo>
                <a:cubicBezTo>
                  <a:pt x="2225771" y="1563758"/>
                  <a:pt x="2224622" y="1564907"/>
                  <a:pt x="2224622" y="1566055"/>
                </a:cubicBezTo>
                <a:cubicBezTo>
                  <a:pt x="2231517" y="1569499"/>
                  <a:pt x="2231517" y="1578684"/>
                  <a:pt x="2239561" y="1580980"/>
                </a:cubicBezTo>
                <a:cubicBezTo>
                  <a:pt x="2238412" y="1580980"/>
                  <a:pt x="2237262" y="1582128"/>
                  <a:pt x="2236113" y="1583277"/>
                </a:cubicBezTo>
                <a:cubicBezTo>
                  <a:pt x="2245306" y="1591314"/>
                  <a:pt x="2241859" y="1591314"/>
                  <a:pt x="2245306" y="1600499"/>
                </a:cubicBezTo>
                <a:cubicBezTo>
                  <a:pt x="2243008" y="1600499"/>
                  <a:pt x="2240710" y="1600499"/>
                  <a:pt x="2240710" y="1602795"/>
                </a:cubicBezTo>
                <a:cubicBezTo>
                  <a:pt x="2246455" y="1602795"/>
                  <a:pt x="2239561" y="1606239"/>
                  <a:pt x="2244157" y="1607387"/>
                </a:cubicBezTo>
                <a:cubicBezTo>
                  <a:pt x="2246455" y="1608536"/>
                  <a:pt x="2248754" y="1608536"/>
                  <a:pt x="2249903" y="1607387"/>
                </a:cubicBezTo>
                <a:cubicBezTo>
                  <a:pt x="2249903" y="1609684"/>
                  <a:pt x="2249903" y="1610832"/>
                  <a:pt x="2251052" y="1611980"/>
                </a:cubicBezTo>
                <a:cubicBezTo>
                  <a:pt x="2253350" y="1611980"/>
                  <a:pt x="2252201" y="1608536"/>
                  <a:pt x="2254499" y="1608536"/>
                </a:cubicBezTo>
                <a:cubicBezTo>
                  <a:pt x="2255648" y="1615424"/>
                  <a:pt x="2253350" y="1613128"/>
                  <a:pt x="2256797" y="1618869"/>
                </a:cubicBezTo>
                <a:cubicBezTo>
                  <a:pt x="2257947" y="1616573"/>
                  <a:pt x="2256797" y="1613128"/>
                  <a:pt x="2260245" y="1614276"/>
                </a:cubicBezTo>
                <a:cubicBezTo>
                  <a:pt x="2257947" y="1623461"/>
                  <a:pt x="2269438" y="1632646"/>
                  <a:pt x="2259096" y="1634943"/>
                </a:cubicBezTo>
                <a:cubicBezTo>
                  <a:pt x="2260245" y="1638387"/>
                  <a:pt x="2265990" y="1639535"/>
                  <a:pt x="2267140" y="1644128"/>
                </a:cubicBezTo>
                <a:cubicBezTo>
                  <a:pt x="2265990" y="1644128"/>
                  <a:pt x="2263692" y="1642980"/>
                  <a:pt x="2262543" y="1644128"/>
                </a:cubicBezTo>
                <a:cubicBezTo>
                  <a:pt x="2268289" y="1646424"/>
                  <a:pt x="2261394" y="1649868"/>
                  <a:pt x="2265990" y="1653313"/>
                </a:cubicBezTo>
                <a:cubicBezTo>
                  <a:pt x="2269438" y="1652165"/>
                  <a:pt x="2271736" y="1647572"/>
                  <a:pt x="2275183" y="1647572"/>
                </a:cubicBezTo>
                <a:cubicBezTo>
                  <a:pt x="2271736" y="1651017"/>
                  <a:pt x="2272885" y="1660202"/>
                  <a:pt x="2279780" y="1656757"/>
                </a:cubicBezTo>
                <a:cubicBezTo>
                  <a:pt x="2282078" y="1663646"/>
                  <a:pt x="2284376" y="1669387"/>
                  <a:pt x="2287824" y="1673979"/>
                </a:cubicBezTo>
                <a:cubicBezTo>
                  <a:pt x="2290122" y="1679720"/>
                  <a:pt x="2292420" y="1685461"/>
                  <a:pt x="2295868" y="1691201"/>
                </a:cubicBezTo>
                <a:cubicBezTo>
                  <a:pt x="2300464" y="1701535"/>
                  <a:pt x="2306210" y="1711868"/>
                  <a:pt x="2310806" y="1723349"/>
                </a:cubicBezTo>
                <a:cubicBezTo>
                  <a:pt x="2306210" y="1723349"/>
                  <a:pt x="2309657" y="1718756"/>
                  <a:pt x="2307359" y="1718756"/>
                </a:cubicBezTo>
                <a:cubicBezTo>
                  <a:pt x="2303911" y="1719905"/>
                  <a:pt x="2303911" y="1716460"/>
                  <a:pt x="2301613" y="1719905"/>
                </a:cubicBezTo>
                <a:cubicBezTo>
                  <a:pt x="2302762" y="1719905"/>
                  <a:pt x="2301613" y="1722201"/>
                  <a:pt x="2302762" y="1722201"/>
                </a:cubicBezTo>
                <a:cubicBezTo>
                  <a:pt x="2305060" y="1722201"/>
                  <a:pt x="2306210" y="1721053"/>
                  <a:pt x="2308508" y="1722201"/>
                </a:cubicBezTo>
                <a:cubicBezTo>
                  <a:pt x="2308508" y="1725645"/>
                  <a:pt x="2305060" y="1724497"/>
                  <a:pt x="2303911" y="1725645"/>
                </a:cubicBezTo>
                <a:cubicBezTo>
                  <a:pt x="2305060" y="1727941"/>
                  <a:pt x="2305060" y="1730238"/>
                  <a:pt x="2306210" y="1731386"/>
                </a:cubicBezTo>
                <a:cubicBezTo>
                  <a:pt x="2308508" y="1731386"/>
                  <a:pt x="2309657" y="1730238"/>
                  <a:pt x="2310806" y="1729090"/>
                </a:cubicBezTo>
                <a:cubicBezTo>
                  <a:pt x="2310806" y="1724497"/>
                  <a:pt x="2314253" y="1722201"/>
                  <a:pt x="2316552" y="1719905"/>
                </a:cubicBezTo>
                <a:cubicBezTo>
                  <a:pt x="2315403" y="1722201"/>
                  <a:pt x="2318850" y="1722201"/>
                  <a:pt x="2317701" y="1725645"/>
                </a:cubicBezTo>
                <a:cubicBezTo>
                  <a:pt x="2315403" y="1725645"/>
                  <a:pt x="2311955" y="1724497"/>
                  <a:pt x="2311955" y="1727941"/>
                </a:cubicBezTo>
                <a:cubicBezTo>
                  <a:pt x="2317701" y="1731386"/>
                  <a:pt x="2311955" y="1741719"/>
                  <a:pt x="2321148" y="1742867"/>
                </a:cubicBezTo>
                <a:cubicBezTo>
                  <a:pt x="2318850" y="1746312"/>
                  <a:pt x="2318850" y="1747460"/>
                  <a:pt x="2322297" y="1746312"/>
                </a:cubicBezTo>
                <a:cubicBezTo>
                  <a:pt x="2319999" y="1749756"/>
                  <a:pt x="2322297" y="1750904"/>
                  <a:pt x="2322297" y="1753200"/>
                </a:cubicBezTo>
                <a:cubicBezTo>
                  <a:pt x="2318850" y="1752052"/>
                  <a:pt x="2318850" y="1748608"/>
                  <a:pt x="2315403" y="1747460"/>
                </a:cubicBezTo>
                <a:cubicBezTo>
                  <a:pt x="2311955" y="1754349"/>
                  <a:pt x="2319999" y="1755497"/>
                  <a:pt x="2321148" y="1761237"/>
                </a:cubicBezTo>
                <a:cubicBezTo>
                  <a:pt x="2316552" y="1763534"/>
                  <a:pt x="2322297" y="1766978"/>
                  <a:pt x="2321148" y="1769274"/>
                </a:cubicBezTo>
                <a:cubicBezTo>
                  <a:pt x="2317701" y="1770422"/>
                  <a:pt x="2311955" y="1768126"/>
                  <a:pt x="2310806" y="1770422"/>
                </a:cubicBezTo>
                <a:cubicBezTo>
                  <a:pt x="2316552" y="1771571"/>
                  <a:pt x="2315403" y="1776163"/>
                  <a:pt x="2317701" y="1778459"/>
                </a:cubicBezTo>
                <a:cubicBezTo>
                  <a:pt x="2322297" y="1778459"/>
                  <a:pt x="2321148" y="1778459"/>
                  <a:pt x="2325745" y="1777311"/>
                </a:cubicBezTo>
                <a:cubicBezTo>
                  <a:pt x="2323446" y="1781904"/>
                  <a:pt x="2323446" y="1780756"/>
                  <a:pt x="2322297" y="1786496"/>
                </a:cubicBezTo>
                <a:cubicBezTo>
                  <a:pt x="2318850" y="1785348"/>
                  <a:pt x="2318850" y="1786496"/>
                  <a:pt x="2314253" y="1787644"/>
                </a:cubicBezTo>
                <a:cubicBezTo>
                  <a:pt x="2313104" y="1786496"/>
                  <a:pt x="2314253" y="1781904"/>
                  <a:pt x="2309657" y="1781904"/>
                </a:cubicBezTo>
                <a:cubicBezTo>
                  <a:pt x="2310806" y="1773867"/>
                  <a:pt x="2305060" y="1770422"/>
                  <a:pt x="2302762" y="1761237"/>
                </a:cubicBezTo>
                <a:cubicBezTo>
                  <a:pt x="2293569" y="1761237"/>
                  <a:pt x="2298166" y="1753200"/>
                  <a:pt x="2294718" y="1750904"/>
                </a:cubicBezTo>
                <a:cubicBezTo>
                  <a:pt x="2293569" y="1752052"/>
                  <a:pt x="2293569" y="1753200"/>
                  <a:pt x="2291271" y="1752052"/>
                </a:cubicBezTo>
                <a:cubicBezTo>
                  <a:pt x="2293569" y="1748608"/>
                  <a:pt x="2288973" y="1748608"/>
                  <a:pt x="2291271" y="1745163"/>
                </a:cubicBezTo>
                <a:cubicBezTo>
                  <a:pt x="2293569" y="1744015"/>
                  <a:pt x="2297017" y="1745163"/>
                  <a:pt x="2297017" y="1741719"/>
                </a:cubicBezTo>
                <a:cubicBezTo>
                  <a:pt x="2295868" y="1741719"/>
                  <a:pt x="2295868" y="1740571"/>
                  <a:pt x="2295868" y="1739423"/>
                </a:cubicBezTo>
                <a:cubicBezTo>
                  <a:pt x="2290122" y="1738275"/>
                  <a:pt x="2290122" y="1744015"/>
                  <a:pt x="2285525" y="1741719"/>
                </a:cubicBezTo>
                <a:cubicBezTo>
                  <a:pt x="2286675" y="1737127"/>
                  <a:pt x="2285525" y="1737127"/>
                  <a:pt x="2280929" y="1735979"/>
                </a:cubicBezTo>
                <a:cubicBezTo>
                  <a:pt x="2280929" y="1734830"/>
                  <a:pt x="2282078" y="1733682"/>
                  <a:pt x="2283227" y="1733682"/>
                </a:cubicBezTo>
                <a:cubicBezTo>
                  <a:pt x="2280929" y="1731386"/>
                  <a:pt x="2277482" y="1731386"/>
                  <a:pt x="2277482" y="1730238"/>
                </a:cubicBezTo>
                <a:cubicBezTo>
                  <a:pt x="2282078" y="1725645"/>
                  <a:pt x="2282078" y="1733682"/>
                  <a:pt x="2285525" y="1735979"/>
                </a:cubicBezTo>
                <a:cubicBezTo>
                  <a:pt x="2286675" y="1733682"/>
                  <a:pt x="2290122" y="1735979"/>
                  <a:pt x="2290122" y="1732534"/>
                </a:cubicBezTo>
                <a:cubicBezTo>
                  <a:pt x="2286675" y="1730238"/>
                  <a:pt x="2286675" y="1726793"/>
                  <a:pt x="2282078" y="1724497"/>
                </a:cubicBezTo>
                <a:cubicBezTo>
                  <a:pt x="2280929" y="1721053"/>
                  <a:pt x="2285525" y="1719905"/>
                  <a:pt x="2279780" y="1719905"/>
                </a:cubicBezTo>
                <a:cubicBezTo>
                  <a:pt x="2279780" y="1717608"/>
                  <a:pt x="2283227" y="1717608"/>
                  <a:pt x="2283227" y="1714164"/>
                </a:cubicBezTo>
                <a:cubicBezTo>
                  <a:pt x="2278631" y="1714164"/>
                  <a:pt x="2278631" y="1713016"/>
                  <a:pt x="2276333" y="1711868"/>
                </a:cubicBezTo>
                <a:cubicBezTo>
                  <a:pt x="2276333" y="1710719"/>
                  <a:pt x="2280929" y="1707275"/>
                  <a:pt x="2278631" y="1704979"/>
                </a:cubicBezTo>
                <a:cubicBezTo>
                  <a:pt x="2276333" y="1708423"/>
                  <a:pt x="2274034" y="1711868"/>
                  <a:pt x="2269438" y="1709571"/>
                </a:cubicBezTo>
                <a:cubicBezTo>
                  <a:pt x="2275183" y="1703831"/>
                  <a:pt x="2268289" y="1706127"/>
                  <a:pt x="2274034" y="1700386"/>
                </a:cubicBezTo>
                <a:cubicBezTo>
                  <a:pt x="2268289" y="1700386"/>
                  <a:pt x="2269438" y="1699238"/>
                  <a:pt x="2265990" y="1698090"/>
                </a:cubicBezTo>
                <a:cubicBezTo>
                  <a:pt x="2264841" y="1700386"/>
                  <a:pt x="2271736" y="1703831"/>
                  <a:pt x="2267140" y="1706127"/>
                </a:cubicBezTo>
                <a:cubicBezTo>
                  <a:pt x="2263692" y="1702683"/>
                  <a:pt x="2263692" y="1696942"/>
                  <a:pt x="2261394" y="1693497"/>
                </a:cubicBezTo>
                <a:cubicBezTo>
                  <a:pt x="2255648" y="1698090"/>
                  <a:pt x="2254499" y="1685461"/>
                  <a:pt x="2249903" y="1683164"/>
                </a:cubicBezTo>
                <a:cubicBezTo>
                  <a:pt x="2248754" y="1687757"/>
                  <a:pt x="2254499" y="1699238"/>
                  <a:pt x="2246455" y="1700386"/>
                </a:cubicBezTo>
                <a:cubicBezTo>
                  <a:pt x="2246455" y="1702683"/>
                  <a:pt x="2247605" y="1703831"/>
                  <a:pt x="2249903" y="1703831"/>
                </a:cubicBezTo>
                <a:cubicBezTo>
                  <a:pt x="2249903" y="1701535"/>
                  <a:pt x="2251052" y="1701535"/>
                  <a:pt x="2253350" y="1700386"/>
                </a:cubicBezTo>
                <a:cubicBezTo>
                  <a:pt x="2253350" y="1707275"/>
                  <a:pt x="2260245" y="1700386"/>
                  <a:pt x="2262543" y="1704979"/>
                </a:cubicBezTo>
                <a:cubicBezTo>
                  <a:pt x="2260245" y="1704979"/>
                  <a:pt x="2256797" y="1704979"/>
                  <a:pt x="2255648" y="1707275"/>
                </a:cubicBezTo>
                <a:cubicBezTo>
                  <a:pt x="2256797" y="1708423"/>
                  <a:pt x="2256797" y="1709571"/>
                  <a:pt x="2257947" y="1710719"/>
                </a:cubicBezTo>
                <a:cubicBezTo>
                  <a:pt x="2259096" y="1710719"/>
                  <a:pt x="2260245" y="1710719"/>
                  <a:pt x="2262543" y="1711868"/>
                </a:cubicBezTo>
                <a:cubicBezTo>
                  <a:pt x="2261394" y="1714164"/>
                  <a:pt x="2262543" y="1716460"/>
                  <a:pt x="2262543" y="1719905"/>
                </a:cubicBezTo>
                <a:cubicBezTo>
                  <a:pt x="2256797" y="1719905"/>
                  <a:pt x="2257947" y="1716460"/>
                  <a:pt x="2254499" y="1716460"/>
                </a:cubicBezTo>
                <a:cubicBezTo>
                  <a:pt x="2254499" y="1718756"/>
                  <a:pt x="2254499" y="1719905"/>
                  <a:pt x="2255648" y="1721053"/>
                </a:cubicBezTo>
                <a:cubicBezTo>
                  <a:pt x="2257947" y="1721053"/>
                  <a:pt x="2260245" y="1721053"/>
                  <a:pt x="2262543" y="1722201"/>
                </a:cubicBezTo>
                <a:cubicBezTo>
                  <a:pt x="2261394" y="1719905"/>
                  <a:pt x="2262543" y="1718756"/>
                  <a:pt x="2264841" y="1718756"/>
                </a:cubicBezTo>
                <a:cubicBezTo>
                  <a:pt x="2264841" y="1724497"/>
                  <a:pt x="2268289" y="1727941"/>
                  <a:pt x="2270587" y="1732534"/>
                </a:cubicBezTo>
                <a:cubicBezTo>
                  <a:pt x="2278631" y="1731386"/>
                  <a:pt x="2280929" y="1735979"/>
                  <a:pt x="2282078" y="1741719"/>
                </a:cubicBezTo>
                <a:cubicBezTo>
                  <a:pt x="2282078" y="1747460"/>
                  <a:pt x="2283227" y="1753200"/>
                  <a:pt x="2286675" y="1754349"/>
                </a:cubicBezTo>
                <a:cubicBezTo>
                  <a:pt x="2283227" y="1754349"/>
                  <a:pt x="2282078" y="1755497"/>
                  <a:pt x="2279780" y="1756645"/>
                </a:cubicBezTo>
                <a:cubicBezTo>
                  <a:pt x="2280929" y="1749756"/>
                  <a:pt x="2282078" y="1740571"/>
                  <a:pt x="2274034" y="1742867"/>
                </a:cubicBezTo>
                <a:cubicBezTo>
                  <a:pt x="2276333" y="1737127"/>
                  <a:pt x="2274034" y="1735979"/>
                  <a:pt x="2271736" y="1733682"/>
                </a:cubicBezTo>
                <a:cubicBezTo>
                  <a:pt x="2269438" y="1735979"/>
                  <a:pt x="2274034" y="1738275"/>
                  <a:pt x="2269438" y="1740571"/>
                </a:cubicBezTo>
                <a:cubicBezTo>
                  <a:pt x="2277482" y="1739423"/>
                  <a:pt x="2268289" y="1749756"/>
                  <a:pt x="2276333" y="1746312"/>
                </a:cubicBezTo>
                <a:cubicBezTo>
                  <a:pt x="2272885" y="1753200"/>
                  <a:pt x="2278631" y="1754349"/>
                  <a:pt x="2278631" y="1758941"/>
                </a:cubicBezTo>
                <a:cubicBezTo>
                  <a:pt x="2275183" y="1758941"/>
                  <a:pt x="2275183" y="1756645"/>
                  <a:pt x="2274034" y="1760089"/>
                </a:cubicBezTo>
                <a:cubicBezTo>
                  <a:pt x="2276333" y="1760089"/>
                  <a:pt x="2272885" y="1763534"/>
                  <a:pt x="2271736" y="1764682"/>
                </a:cubicBezTo>
                <a:cubicBezTo>
                  <a:pt x="2276333" y="1762386"/>
                  <a:pt x="2274034" y="1766978"/>
                  <a:pt x="2278631" y="1766978"/>
                </a:cubicBezTo>
                <a:cubicBezTo>
                  <a:pt x="2277482" y="1764682"/>
                  <a:pt x="2278631" y="1763534"/>
                  <a:pt x="2280929" y="1763534"/>
                </a:cubicBezTo>
                <a:cubicBezTo>
                  <a:pt x="2280929" y="1766978"/>
                  <a:pt x="2285525" y="1768126"/>
                  <a:pt x="2282078" y="1773867"/>
                </a:cubicBezTo>
                <a:cubicBezTo>
                  <a:pt x="2279780" y="1773867"/>
                  <a:pt x="2277482" y="1772719"/>
                  <a:pt x="2277482" y="1773867"/>
                </a:cubicBezTo>
                <a:cubicBezTo>
                  <a:pt x="2278631" y="1778459"/>
                  <a:pt x="2282078" y="1775015"/>
                  <a:pt x="2285525" y="1778459"/>
                </a:cubicBezTo>
                <a:cubicBezTo>
                  <a:pt x="2280929" y="1784200"/>
                  <a:pt x="2286675" y="1785348"/>
                  <a:pt x="2282078" y="1791089"/>
                </a:cubicBezTo>
                <a:cubicBezTo>
                  <a:pt x="2285525" y="1793385"/>
                  <a:pt x="2283227" y="1797978"/>
                  <a:pt x="2283227" y="1801422"/>
                </a:cubicBezTo>
                <a:cubicBezTo>
                  <a:pt x="2283227" y="1800274"/>
                  <a:pt x="2279780" y="1801422"/>
                  <a:pt x="2279780" y="1802570"/>
                </a:cubicBezTo>
                <a:cubicBezTo>
                  <a:pt x="2279780" y="1803718"/>
                  <a:pt x="2278631" y="1807163"/>
                  <a:pt x="2279780" y="1808311"/>
                </a:cubicBezTo>
                <a:cubicBezTo>
                  <a:pt x="2279780" y="1808311"/>
                  <a:pt x="2279780" y="1808311"/>
                  <a:pt x="2280929" y="1809459"/>
                </a:cubicBezTo>
                <a:cubicBezTo>
                  <a:pt x="2280929" y="1808311"/>
                  <a:pt x="2280929" y="1808311"/>
                  <a:pt x="2282078" y="1807163"/>
                </a:cubicBezTo>
                <a:cubicBezTo>
                  <a:pt x="2282078" y="1809459"/>
                  <a:pt x="2282078" y="1810607"/>
                  <a:pt x="2280929" y="1810607"/>
                </a:cubicBezTo>
                <a:cubicBezTo>
                  <a:pt x="2279780" y="1811755"/>
                  <a:pt x="2278631" y="1811755"/>
                  <a:pt x="2277482" y="1812903"/>
                </a:cubicBezTo>
                <a:cubicBezTo>
                  <a:pt x="2280929" y="1812903"/>
                  <a:pt x="2277482" y="1816348"/>
                  <a:pt x="2279780" y="1817496"/>
                </a:cubicBezTo>
                <a:cubicBezTo>
                  <a:pt x="2284376" y="1816348"/>
                  <a:pt x="2280929" y="1815200"/>
                  <a:pt x="2282078" y="1811755"/>
                </a:cubicBezTo>
                <a:cubicBezTo>
                  <a:pt x="2284376" y="1810607"/>
                  <a:pt x="2283227" y="1812903"/>
                  <a:pt x="2286675" y="1812903"/>
                </a:cubicBezTo>
                <a:cubicBezTo>
                  <a:pt x="2285525" y="1816348"/>
                  <a:pt x="2286675" y="1817496"/>
                  <a:pt x="2288973" y="1817496"/>
                </a:cubicBezTo>
                <a:cubicBezTo>
                  <a:pt x="2285525" y="1818644"/>
                  <a:pt x="2290122" y="1823237"/>
                  <a:pt x="2284376" y="1823237"/>
                </a:cubicBezTo>
                <a:cubicBezTo>
                  <a:pt x="2284376" y="1822088"/>
                  <a:pt x="2288973" y="1817496"/>
                  <a:pt x="2282078" y="1817496"/>
                </a:cubicBezTo>
                <a:cubicBezTo>
                  <a:pt x="2282078" y="1820940"/>
                  <a:pt x="2280929" y="1820940"/>
                  <a:pt x="2278631" y="1823237"/>
                </a:cubicBezTo>
                <a:cubicBezTo>
                  <a:pt x="2282078" y="1824385"/>
                  <a:pt x="2283227" y="1828977"/>
                  <a:pt x="2282078" y="1830125"/>
                </a:cubicBezTo>
                <a:cubicBezTo>
                  <a:pt x="2280929" y="1830125"/>
                  <a:pt x="2279780" y="1828977"/>
                  <a:pt x="2279780" y="1827829"/>
                </a:cubicBezTo>
                <a:cubicBezTo>
                  <a:pt x="2279780" y="1830125"/>
                  <a:pt x="2278631" y="1833570"/>
                  <a:pt x="2280929" y="1833570"/>
                </a:cubicBezTo>
                <a:cubicBezTo>
                  <a:pt x="2279780" y="1833570"/>
                  <a:pt x="2279780" y="1833570"/>
                  <a:pt x="2278631" y="1833570"/>
                </a:cubicBezTo>
                <a:cubicBezTo>
                  <a:pt x="2279780" y="1834718"/>
                  <a:pt x="2279780" y="1835866"/>
                  <a:pt x="2280929" y="1835866"/>
                </a:cubicBezTo>
                <a:cubicBezTo>
                  <a:pt x="2283227" y="1837014"/>
                  <a:pt x="2284376" y="1837014"/>
                  <a:pt x="2285525" y="1838162"/>
                </a:cubicBezTo>
                <a:cubicBezTo>
                  <a:pt x="2287824" y="1839310"/>
                  <a:pt x="2287824" y="1840459"/>
                  <a:pt x="2287824" y="1841607"/>
                </a:cubicBezTo>
                <a:cubicBezTo>
                  <a:pt x="2286675" y="1840459"/>
                  <a:pt x="2285525" y="1840459"/>
                  <a:pt x="2284376" y="1840459"/>
                </a:cubicBezTo>
                <a:cubicBezTo>
                  <a:pt x="2283227" y="1841607"/>
                  <a:pt x="2282078" y="1840459"/>
                  <a:pt x="2278631" y="1840459"/>
                </a:cubicBezTo>
                <a:cubicBezTo>
                  <a:pt x="2278631" y="1838162"/>
                  <a:pt x="2278631" y="1835866"/>
                  <a:pt x="2277482" y="1832422"/>
                </a:cubicBezTo>
                <a:cubicBezTo>
                  <a:pt x="2276333" y="1832422"/>
                  <a:pt x="2276333" y="1831273"/>
                  <a:pt x="2274034" y="1831273"/>
                </a:cubicBezTo>
                <a:cubicBezTo>
                  <a:pt x="2276333" y="1826681"/>
                  <a:pt x="2274034" y="1825533"/>
                  <a:pt x="2272885" y="1823237"/>
                </a:cubicBezTo>
                <a:cubicBezTo>
                  <a:pt x="2271736" y="1824385"/>
                  <a:pt x="2269438" y="1825533"/>
                  <a:pt x="2270587" y="1824385"/>
                </a:cubicBezTo>
                <a:cubicBezTo>
                  <a:pt x="2272885" y="1820940"/>
                  <a:pt x="2265990" y="1816348"/>
                  <a:pt x="2261394" y="1814051"/>
                </a:cubicBezTo>
                <a:cubicBezTo>
                  <a:pt x="2262543" y="1811755"/>
                  <a:pt x="2263692" y="1812903"/>
                  <a:pt x="2264841" y="1810607"/>
                </a:cubicBezTo>
                <a:cubicBezTo>
                  <a:pt x="2260245" y="1806015"/>
                  <a:pt x="2255648" y="1802570"/>
                  <a:pt x="2253350" y="1795681"/>
                </a:cubicBezTo>
                <a:cubicBezTo>
                  <a:pt x="2255648" y="1797978"/>
                  <a:pt x="2257947" y="1800274"/>
                  <a:pt x="2260245" y="1801422"/>
                </a:cubicBezTo>
                <a:cubicBezTo>
                  <a:pt x="2260245" y="1801422"/>
                  <a:pt x="2260245" y="1801422"/>
                  <a:pt x="2261394" y="1800274"/>
                </a:cubicBezTo>
                <a:cubicBezTo>
                  <a:pt x="2263692" y="1800274"/>
                  <a:pt x="2262543" y="1801422"/>
                  <a:pt x="2262543" y="1803718"/>
                </a:cubicBezTo>
                <a:cubicBezTo>
                  <a:pt x="2262543" y="1803718"/>
                  <a:pt x="2263692" y="1804866"/>
                  <a:pt x="2263692" y="1804866"/>
                </a:cubicBezTo>
                <a:cubicBezTo>
                  <a:pt x="2267140" y="1804866"/>
                  <a:pt x="2270587" y="1806015"/>
                  <a:pt x="2271736" y="1803718"/>
                </a:cubicBezTo>
                <a:cubicBezTo>
                  <a:pt x="2270587" y="1801422"/>
                  <a:pt x="2269438" y="1803718"/>
                  <a:pt x="2265990" y="1802570"/>
                </a:cubicBezTo>
                <a:cubicBezTo>
                  <a:pt x="2267140" y="1799126"/>
                  <a:pt x="2263692" y="1799126"/>
                  <a:pt x="2263692" y="1796829"/>
                </a:cubicBezTo>
                <a:cubicBezTo>
                  <a:pt x="2263692" y="1792237"/>
                  <a:pt x="2267140" y="1795681"/>
                  <a:pt x="2267140" y="1792237"/>
                </a:cubicBezTo>
                <a:cubicBezTo>
                  <a:pt x="2263692" y="1794533"/>
                  <a:pt x="2259096" y="1791089"/>
                  <a:pt x="2259096" y="1788793"/>
                </a:cubicBezTo>
                <a:cubicBezTo>
                  <a:pt x="2255648" y="1791089"/>
                  <a:pt x="2254499" y="1791089"/>
                  <a:pt x="2251052" y="1791089"/>
                </a:cubicBezTo>
                <a:cubicBezTo>
                  <a:pt x="2251052" y="1785348"/>
                  <a:pt x="2246455" y="1784200"/>
                  <a:pt x="2247605" y="1778459"/>
                </a:cubicBezTo>
                <a:cubicBezTo>
                  <a:pt x="2249903" y="1778459"/>
                  <a:pt x="2249903" y="1783052"/>
                  <a:pt x="2252201" y="1779607"/>
                </a:cubicBezTo>
                <a:cubicBezTo>
                  <a:pt x="2247605" y="1777311"/>
                  <a:pt x="2252201" y="1773867"/>
                  <a:pt x="2247605" y="1771571"/>
                </a:cubicBezTo>
                <a:cubicBezTo>
                  <a:pt x="2248754" y="1769274"/>
                  <a:pt x="2248754" y="1762386"/>
                  <a:pt x="2244157" y="1761237"/>
                </a:cubicBezTo>
                <a:cubicBezTo>
                  <a:pt x="2245306" y="1756645"/>
                  <a:pt x="2249903" y="1758941"/>
                  <a:pt x="2251052" y="1754349"/>
                </a:cubicBezTo>
                <a:cubicBezTo>
                  <a:pt x="2246455" y="1756645"/>
                  <a:pt x="2246455" y="1750904"/>
                  <a:pt x="2241859" y="1752052"/>
                </a:cubicBezTo>
                <a:cubicBezTo>
                  <a:pt x="2243008" y="1749756"/>
                  <a:pt x="2239561" y="1749756"/>
                  <a:pt x="2240710" y="1747460"/>
                </a:cubicBezTo>
                <a:cubicBezTo>
                  <a:pt x="2241859" y="1747460"/>
                  <a:pt x="2244157" y="1748608"/>
                  <a:pt x="2244157" y="1746312"/>
                </a:cubicBezTo>
                <a:cubicBezTo>
                  <a:pt x="2241859" y="1746312"/>
                  <a:pt x="2243008" y="1744015"/>
                  <a:pt x="2240710" y="1744015"/>
                </a:cubicBezTo>
                <a:cubicBezTo>
                  <a:pt x="2240710" y="1740571"/>
                  <a:pt x="2244157" y="1741719"/>
                  <a:pt x="2245306" y="1739423"/>
                </a:cubicBezTo>
                <a:cubicBezTo>
                  <a:pt x="2238412" y="1740571"/>
                  <a:pt x="2240710" y="1734830"/>
                  <a:pt x="2237262" y="1733682"/>
                </a:cubicBezTo>
                <a:cubicBezTo>
                  <a:pt x="2237262" y="1737127"/>
                  <a:pt x="2238412" y="1740571"/>
                  <a:pt x="2238412" y="1742867"/>
                </a:cubicBezTo>
                <a:cubicBezTo>
                  <a:pt x="2232666" y="1740571"/>
                  <a:pt x="2236113" y="1731386"/>
                  <a:pt x="2230368" y="1729090"/>
                </a:cubicBezTo>
                <a:cubicBezTo>
                  <a:pt x="2232666" y="1735979"/>
                  <a:pt x="2231517" y="1744015"/>
                  <a:pt x="2236113" y="1748608"/>
                </a:cubicBezTo>
                <a:cubicBezTo>
                  <a:pt x="2236113" y="1746312"/>
                  <a:pt x="2237262" y="1744015"/>
                  <a:pt x="2238412" y="1745163"/>
                </a:cubicBezTo>
                <a:cubicBezTo>
                  <a:pt x="2237262" y="1749756"/>
                  <a:pt x="2237262" y="1748608"/>
                  <a:pt x="2237262" y="1752052"/>
                </a:cubicBezTo>
                <a:cubicBezTo>
                  <a:pt x="2234964" y="1753200"/>
                  <a:pt x="2232666" y="1752052"/>
                  <a:pt x="2230368" y="1753200"/>
                </a:cubicBezTo>
                <a:cubicBezTo>
                  <a:pt x="2232666" y="1744015"/>
                  <a:pt x="2231517" y="1735979"/>
                  <a:pt x="2222324" y="1735979"/>
                </a:cubicBezTo>
                <a:cubicBezTo>
                  <a:pt x="2225771" y="1735979"/>
                  <a:pt x="2225771" y="1731386"/>
                  <a:pt x="2221175" y="1732534"/>
                </a:cubicBezTo>
                <a:cubicBezTo>
                  <a:pt x="2222324" y="1729090"/>
                  <a:pt x="2225771" y="1731386"/>
                  <a:pt x="2226920" y="1729090"/>
                </a:cubicBezTo>
                <a:cubicBezTo>
                  <a:pt x="2224622" y="1727941"/>
                  <a:pt x="2225771" y="1724497"/>
                  <a:pt x="2224622" y="1723349"/>
                </a:cubicBezTo>
                <a:cubicBezTo>
                  <a:pt x="2223473" y="1725645"/>
                  <a:pt x="2225771" y="1730238"/>
                  <a:pt x="2221175" y="1729090"/>
                </a:cubicBezTo>
                <a:cubicBezTo>
                  <a:pt x="2217727" y="1729090"/>
                  <a:pt x="2223473" y="1724497"/>
                  <a:pt x="2220026" y="1724497"/>
                </a:cubicBezTo>
                <a:cubicBezTo>
                  <a:pt x="2215429" y="1725645"/>
                  <a:pt x="2216578" y="1725645"/>
                  <a:pt x="2211982" y="1723349"/>
                </a:cubicBezTo>
                <a:cubicBezTo>
                  <a:pt x="2211982" y="1726793"/>
                  <a:pt x="2209684" y="1726793"/>
                  <a:pt x="2207385" y="1727941"/>
                </a:cubicBezTo>
                <a:cubicBezTo>
                  <a:pt x="2209684" y="1723349"/>
                  <a:pt x="2202789" y="1725645"/>
                  <a:pt x="2201640" y="1725645"/>
                </a:cubicBezTo>
                <a:cubicBezTo>
                  <a:pt x="2202789" y="1722201"/>
                  <a:pt x="2207385" y="1724497"/>
                  <a:pt x="2208534" y="1721053"/>
                </a:cubicBezTo>
                <a:cubicBezTo>
                  <a:pt x="2205087" y="1719905"/>
                  <a:pt x="2203938" y="1716460"/>
                  <a:pt x="2202789" y="1713016"/>
                </a:cubicBezTo>
                <a:cubicBezTo>
                  <a:pt x="2205087" y="1713016"/>
                  <a:pt x="2205087" y="1715312"/>
                  <a:pt x="2207385" y="1713016"/>
                </a:cubicBezTo>
                <a:cubicBezTo>
                  <a:pt x="2205087" y="1709571"/>
                  <a:pt x="2208534" y="1709571"/>
                  <a:pt x="2209684" y="1706127"/>
                </a:cubicBezTo>
                <a:cubicBezTo>
                  <a:pt x="2205087" y="1708423"/>
                  <a:pt x="2206236" y="1702683"/>
                  <a:pt x="2207385" y="1698090"/>
                </a:cubicBezTo>
                <a:cubicBezTo>
                  <a:pt x="2203938" y="1696942"/>
                  <a:pt x="2201640" y="1695794"/>
                  <a:pt x="2198192" y="1699238"/>
                </a:cubicBezTo>
                <a:cubicBezTo>
                  <a:pt x="2198192" y="1693497"/>
                  <a:pt x="2201640" y="1692349"/>
                  <a:pt x="2203938" y="1691201"/>
                </a:cubicBezTo>
                <a:cubicBezTo>
                  <a:pt x="2198192" y="1691201"/>
                  <a:pt x="2199341" y="1684312"/>
                  <a:pt x="2194745" y="1686609"/>
                </a:cubicBezTo>
                <a:cubicBezTo>
                  <a:pt x="2194745" y="1685461"/>
                  <a:pt x="2197043" y="1680868"/>
                  <a:pt x="2194745" y="1680868"/>
                </a:cubicBezTo>
                <a:cubicBezTo>
                  <a:pt x="2186701" y="1686609"/>
                  <a:pt x="2198192" y="1694646"/>
                  <a:pt x="2192447" y="1699238"/>
                </a:cubicBezTo>
                <a:cubicBezTo>
                  <a:pt x="2191298" y="1695794"/>
                  <a:pt x="2191298" y="1691201"/>
                  <a:pt x="2188999" y="1687757"/>
                </a:cubicBezTo>
                <a:cubicBezTo>
                  <a:pt x="2184403" y="1693497"/>
                  <a:pt x="2177508" y="1691201"/>
                  <a:pt x="2171763" y="1695794"/>
                </a:cubicBezTo>
                <a:cubicBezTo>
                  <a:pt x="2174061" y="1690053"/>
                  <a:pt x="2164868" y="1687757"/>
                  <a:pt x="2160271" y="1682016"/>
                </a:cubicBezTo>
                <a:cubicBezTo>
                  <a:pt x="2164868" y="1683164"/>
                  <a:pt x="2166017" y="1682016"/>
                  <a:pt x="2170613" y="1683164"/>
                </a:cubicBezTo>
                <a:cubicBezTo>
                  <a:pt x="2171763" y="1675127"/>
                  <a:pt x="2170613" y="1667090"/>
                  <a:pt x="2162570" y="1664794"/>
                </a:cubicBezTo>
                <a:cubicBezTo>
                  <a:pt x="2166017" y="1654461"/>
                  <a:pt x="2154526" y="1654461"/>
                  <a:pt x="2157973" y="1642980"/>
                </a:cubicBezTo>
                <a:cubicBezTo>
                  <a:pt x="2154526" y="1644128"/>
                  <a:pt x="2156824" y="1640683"/>
                  <a:pt x="2154526" y="1640683"/>
                </a:cubicBezTo>
                <a:cubicBezTo>
                  <a:pt x="2154526" y="1638387"/>
                  <a:pt x="2154526" y="1637239"/>
                  <a:pt x="2155675" y="1634943"/>
                </a:cubicBezTo>
                <a:cubicBezTo>
                  <a:pt x="2151078" y="1632646"/>
                  <a:pt x="2149929" y="1629202"/>
                  <a:pt x="2148780" y="1624609"/>
                </a:cubicBezTo>
                <a:cubicBezTo>
                  <a:pt x="2147631" y="1620017"/>
                  <a:pt x="2147631" y="1615424"/>
                  <a:pt x="2145333" y="1611980"/>
                </a:cubicBezTo>
                <a:cubicBezTo>
                  <a:pt x="2144184" y="1614276"/>
                  <a:pt x="2144184" y="1615424"/>
                  <a:pt x="2143035" y="1615424"/>
                </a:cubicBezTo>
                <a:cubicBezTo>
                  <a:pt x="2141885" y="1614276"/>
                  <a:pt x="2137289" y="1615424"/>
                  <a:pt x="2140736" y="1611980"/>
                </a:cubicBezTo>
                <a:cubicBezTo>
                  <a:pt x="2139587" y="1615424"/>
                  <a:pt x="2144184" y="1611980"/>
                  <a:pt x="2143035" y="1609684"/>
                </a:cubicBezTo>
                <a:cubicBezTo>
                  <a:pt x="2141885" y="1609684"/>
                  <a:pt x="2138438" y="1599350"/>
                  <a:pt x="2137289" y="1598202"/>
                </a:cubicBezTo>
                <a:cubicBezTo>
                  <a:pt x="2139587" y="1598202"/>
                  <a:pt x="2141885" y="1601647"/>
                  <a:pt x="2143035" y="1599350"/>
                </a:cubicBezTo>
                <a:cubicBezTo>
                  <a:pt x="2143035" y="1595906"/>
                  <a:pt x="2140736" y="1593610"/>
                  <a:pt x="2139587" y="1590166"/>
                </a:cubicBezTo>
                <a:cubicBezTo>
                  <a:pt x="2136140" y="1591314"/>
                  <a:pt x="2133842" y="1594758"/>
                  <a:pt x="2130394" y="1595906"/>
                </a:cubicBezTo>
                <a:cubicBezTo>
                  <a:pt x="2134991" y="1590166"/>
                  <a:pt x="2141885" y="1582128"/>
                  <a:pt x="2131543" y="1579832"/>
                </a:cubicBezTo>
                <a:cubicBezTo>
                  <a:pt x="2131543" y="1582128"/>
                  <a:pt x="2129245" y="1582128"/>
                  <a:pt x="2131543" y="1584425"/>
                </a:cubicBezTo>
                <a:cubicBezTo>
                  <a:pt x="2123500" y="1583277"/>
                  <a:pt x="2123500" y="1577536"/>
                  <a:pt x="2116605" y="1574092"/>
                </a:cubicBezTo>
                <a:cubicBezTo>
                  <a:pt x="2117754" y="1570647"/>
                  <a:pt x="2116605" y="1568351"/>
                  <a:pt x="2114307" y="1566055"/>
                </a:cubicBezTo>
                <a:cubicBezTo>
                  <a:pt x="2112008" y="1563758"/>
                  <a:pt x="2109710" y="1561462"/>
                  <a:pt x="2112008" y="1556870"/>
                </a:cubicBezTo>
                <a:cubicBezTo>
                  <a:pt x="2107412" y="1556870"/>
                  <a:pt x="2109710" y="1553425"/>
                  <a:pt x="2105114" y="1553425"/>
                </a:cubicBezTo>
                <a:cubicBezTo>
                  <a:pt x="2105114" y="1555721"/>
                  <a:pt x="2105114" y="1556870"/>
                  <a:pt x="2102815" y="1556870"/>
                </a:cubicBezTo>
                <a:cubicBezTo>
                  <a:pt x="2105114" y="1549981"/>
                  <a:pt x="2094772" y="1552277"/>
                  <a:pt x="2093623" y="1544240"/>
                </a:cubicBezTo>
                <a:cubicBezTo>
                  <a:pt x="2099368" y="1543092"/>
                  <a:pt x="2099368" y="1552277"/>
                  <a:pt x="2103965" y="1548833"/>
                </a:cubicBezTo>
                <a:cubicBezTo>
                  <a:pt x="2102815" y="1546536"/>
                  <a:pt x="2099368" y="1541944"/>
                  <a:pt x="2097070" y="1538499"/>
                </a:cubicBezTo>
                <a:cubicBezTo>
                  <a:pt x="2094772" y="1535055"/>
                  <a:pt x="2093623" y="1531611"/>
                  <a:pt x="2097070" y="1531611"/>
                </a:cubicBezTo>
                <a:cubicBezTo>
                  <a:pt x="2093623" y="1528166"/>
                  <a:pt x="2085579" y="1524722"/>
                  <a:pt x="2083280" y="1517833"/>
                </a:cubicBezTo>
                <a:cubicBezTo>
                  <a:pt x="2083280" y="1512092"/>
                  <a:pt x="2085579" y="1510944"/>
                  <a:pt x="2083280" y="1508648"/>
                </a:cubicBezTo>
                <a:cubicBezTo>
                  <a:pt x="2085579" y="1505204"/>
                  <a:pt x="2087877" y="1507500"/>
                  <a:pt x="2090175" y="1506352"/>
                </a:cubicBezTo>
                <a:cubicBezTo>
                  <a:pt x="2090175" y="1505204"/>
                  <a:pt x="2089026" y="1504056"/>
                  <a:pt x="2087877" y="1504056"/>
                </a:cubicBezTo>
                <a:cubicBezTo>
                  <a:pt x="2085579" y="1504056"/>
                  <a:pt x="2084430" y="1505204"/>
                  <a:pt x="2080982" y="1505204"/>
                </a:cubicBezTo>
                <a:cubicBezTo>
                  <a:pt x="2080982" y="1500611"/>
                  <a:pt x="2086728" y="1502907"/>
                  <a:pt x="2087877" y="1500611"/>
                </a:cubicBezTo>
                <a:cubicBezTo>
                  <a:pt x="2087877" y="1494870"/>
                  <a:pt x="2079833" y="1501759"/>
                  <a:pt x="2079833" y="1496018"/>
                </a:cubicBezTo>
                <a:cubicBezTo>
                  <a:pt x="2082131" y="1497167"/>
                  <a:pt x="2084430" y="1496018"/>
                  <a:pt x="2084430" y="1492574"/>
                </a:cubicBezTo>
                <a:cubicBezTo>
                  <a:pt x="2079833" y="1491426"/>
                  <a:pt x="2080982" y="1493722"/>
                  <a:pt x="2076386" y="1493722"/>
                </a:cubicBezTo>
                <a:cubicBezTo>
                  <a:pt x="2078684" y="1490278"/>
                  <a:pt x="2072938" y="1493722"/>
                  <a:pt x="2075237" y="1489130"/>
                </a:cubicBezTo>
                <a:cubicBezTo>
                  <a:pt x="2077535" y="1486833"/>
                  <a:pt x="2078684" y="1491426"/>
                  <a:pt x="2079833" y="1487982"/>
                </a:cubicBezTo>
                <a:cubicBezTo>
                  <a:pt x="2080982" y="1483389"/>
                  <a:pt x="2072938" y="1486833"/>
                  <a:pt x="2069491" y="1485685"/>
                </a:cubicBezTo>
                <a:cubicBezTo>
                  <a:pt x="2071789" y="1487982"/>
                  <a:pt x="2072938" y="1493722"/>
                  <a:pt x="2067193" y="1493722"/>
                </a:cubicBezTo>
                <a:lnTo>
                  <a:pt x="2056987" y="1480126"/>
                </a:lnTo>
                <a:lnTo>
                  <a:pt x="2058143" y="1478222"/>
                </a:lnTo>
                <a:cubicBezTo>
                  <a:pt x="2059723" y="1477648"/>
                  <a:pt x="2061447" y="1477074"/>
                  <a:pt x="2061447" y="1474204"/>
                </a:cubicBezTo>
                <a:cubicBezTo>
                  <a:pt x="2056851" y="1475352"/>
                  <a:pt x="2061447" y="1467315"/>
                  <a:pt x="2056851" y="1467315"/>
                </a:cubicBezTo>
                <a:cubicBezTo>
                  <a:pt x="2055702" y="1469611"/>
                  <a:pt x="2059149" y="1474204"/>
                  <a:pt x="2052254" y="1475352"/>
                </a:cubicBezTo>
                <a:cubicBezTo>
                  <a:pt x="2052254" y="1471908"/>
                  <a:pt x="2053403" y="1469611"/>
                  <a:pt x="2054552" y="1467315"/>
                </a:cubicBezTo>
                <a:cubicBezTo>
                  <a:pt x="2052254" y="1467315"/>
                  <a:pt x="2048807" y="1467315"/>
                  <a:pt x="2046509" y="1467315"/>
                </a:cubicBezTo>
                <a:cubicBezTo>
                  <a:pt x="2045360" y="1461574"/>
                  <a:pt x="2040763" y="1460426"/>
                  <a:pt x="2039614" y="1454686"/>
                </a:cubicBezTo>
                <a:cubicBezTo>
                  <a:pt x="2045360" y="1453538"/>
                  <a:pt x="2038465" y="1456982"/>
                  <a:pt x="2041912" y="1456982"/>
                </a:cubicBezTo>
                <a:cubicBezTo>
                  <a:pt x="2043061" y="1456982"/>
                  <a:pt x="2043061" y="1454686"/>
                  <a:pt x="2044210" y="1453538"/>
                </a:cubicBezTo>
                <a:cubicBezTo>
                  <a:pt x="2039614" y="1453538"/>
                  <a:pt x="2032719" y="1450093"/>
                  <a:pt x="2030421" y="1445501"/>
                </a:cubicBezTo>
                <a:cubicBezTo>
                  <a:pt x="2029272" y="1442056"/>
                  <a:pt x="2033868" y="1443204"/>
                  <a:pt x="2032719" y="1439760"/>
                </a:cubicBezTo>
                <a:cubicBezTo>
                  <a:pt x="2031570" y="1436316"/>
                  <a:pt x="2031570" y="1435167"/>
                  <a:pt x="2026974" y="1436316"/>
                </a:cubicBezTo>
                <a:cubicBezTo>
                  <a:pt x="2025824" y="1431723"/>
                  <a:pt x="2029272" y="1432871"/>
                  <a:pt x="2030421" y="1430575"/>
                </a:cubicBezTo>
                <a:cubicBezTo>
                  <a:pt x="2028123" y="1428279"/>
                  <a:pt x="2025824" y="1427130"/>
                  <a:pt x="2023526" y="1425982"/>
                </a:cubicBezTo>
                <a:cubicBezTo>
                  <a:pt x="2026399" y="1425982"/>
                  <a:pt x="2026974" y="1425408"/>
                  <a:pt x="2026974" y="1424404"/>
                </a:cubicBezTo>
                <a:lnTo>
                  <a:pt x="2026974" y="1421390"/>
                </a:lnTo>
                <a:lnTo>
                  <a:pt x="2040763" y="1439760"/>
                </a:lnTo>
                <a:cubicBezTo>
                  <a:pt x="2040763" y="1436316"/>
                  <a:pt x="2045360" y="1437464"/>
                  <a:pt x="2046509" y="1436316"/>
                </a:cubicBezTo>
                <a:cubicBezTo>
                  <a:pt x="2039614" y="1429427"/>
                  <a:pt x="2033868" y="1409908"/>
                  <a:pt x="2021228" y="1415649"/>
                </a:cubicBezTo>
                <a:cubicBezTo>
                  <a:pt x="2018930" y="1412205"/>
                  <a:pt x="2023526" y="1413353"/>
                  <a:pt x="2023526" y="1409908"/>
                </a:cubicBezTo>
                <a:cubicBezTo>
                  <a:pt x="2018930" y="1408760"/>
                  <a:pt x="2017781" y="1405316"/>
                  <a:pt x="2015482" y="1404168"/>
                </a:cubicBezTo>
                <a:cubicBezTo>
                  <a:pt x="2012035" y="1406464"/>
                  <a:pt x="2012035" y="1403020"/>
                  <a:pt x="2009737" y="1405316"/>
                </a:cubicBezTo>
                <a:cubicBezTo>
                  <a:pt x="2010886" y="1407612"/>
                  <a:pt x="2010886" y="1411057"/>
                  <a:pt x="2015482" y="1411057"/>
                </a:cubicBezTo>
                <a:cubicBezTo>
                  <a:pt x="2015482" y="1409908"/>
                  <a:pt x="2015482" y="1407612"/>
                  <a:pt x="2016632" y="1407612"/>
                </a:cubicBezTo>
                <a:cubicBezTo>
                  <a:pt x="2016632" y="1411057"/>
                  <a:pt x="2020079" y="1409908"/>
                  <a:pt x="2018930" y="1413353"/>
                </a:cubicBezTo>
                <a:cubicBezTo>
                  <a:pt x="2015482" y="1413353"/>
                  <a:pt x="2014333" y="1417946"/>
                  <a:pt x="2010886" y="1419094"/>
                </a:cubicBezTo>
                <a:cubicBezTo>
                  <a:pt x="2008588" y="1416797"/>
                  <a:pt x="2013184" y="1416797"/>
                  <a:pt x="2012035" y="1413353"/>
                </a:cubicBezTo>
                <a:cubicBezTo>
                  <a:pt x="2005140" y="1415649"/>
                  <a:pt x="2009737" y="1400723"/>
                  <a:pt x="2001693" y="1407612"/>
                </a:cubicBezTo>
                <a:cubicBezTo>
                  <a:pt x="2000544" y="1406464"/>
                  <a:pt x="1999395" y="1405316"/>
                  <a:pt x="1998246" y="1405316"/>
                </a:cubicBezTo>
                <a:cubicBezTo>
                  <a:pt x="1997096" y="1403020"/>
                  <a:pt x="2001693" y="1400723"/>
                  <a:pt x="1998246" y="1399575"/>
                </a:cubicBezTo>
                <a:cubicBezTo>
                  <a:pt x="1997096" y="1399575"/>
                  <a:pt x="1997096" y="1401872"/>
                  <a:pt x="1995947" y="1401872"/>
                </a:cubicBezTo>
                <a:cubicBezTo>
                  <a:pt x="1993649" y="1399575"/>
                  <a:pt x="1991351" y="1397279"/>
                  <a:pt x="1989053" y="1393835"/>
                </a:cubicBezTo>
                <a:cubicBezTo>
                  <a:pt x="1989053" y="1397279"/>
                  <a:pt x="1985605" y="1391538"/>
                  <a:pt x="1985605" y="1394983"/>
                </a:cubicBezTo>
                <a:cubicBezTo>
                  <a:pt x="1990202" y="1396131"/>
                  <a:pt x="1990202" y="1400723"/>
                  <a:pt x="1991351" y="1404168"/>
                </a:cubicBezTo>
                <a:cubicBezTo>
                  <a:pt x="1987904" y="1398427"/>
                  <a:pt x="1984456" y="1399575"/>
                  <a:pt x="1981009" y="1397279"/>
                </a:cubicBezTo>
                <a:cubicBezTo>
                  <a:pt x="1982158" y="1396131"/>
                  <a:pt x="1985605" y="1396131"/>
                  <a:pt x="1984456" y="1393835"/>
                </a:cubicBezTo>
                <a:cubicBezTo>
                  <a:pt x="1983307" y="1393835"/>
                  <a:pt x="1983307" y="1391538"/>
                  <a:pt x="1981009" y="1392687"/>
                </a:cubicBezTo>
                <a:cubicBezTo>
                  <a:pt x="1979860" y="1394983"/>
                  <a:pt x="1977561" y="1394983"/>
                  <a:pt x="1976412" y="1397279"/>
                </a:cubicBezTo>
                <a:cubicBezTo>
                  <a:pt x="1981009" y="1398427"/>
                  <a:pt x="1979860" y="1403020"/>
                  <a:pt x="1985605" y="1403020"/>
                </a:cubicBezTo>
                <a:cubicBezTo>
                  <a:pt x="1985605" y="1406464"/>
                  <a:pt x="1983307" y="1407612"/>
                  <a:pt x="1983307" y="1409908"/>
                </a:cubicBezTo>
                <a:cubicBezTo>
                  <a:pt x="1990202" y="1413353"/>
                  <a:pt x="1997096" y="1409908"/>
                  <a:pt x="1997096" y="1419094"/>
                </a:cubicBezTo>
                <a:cubicBezTo>
                  <a:pt x="1994798" y="1421390"/>
                  <a:pt x="1992500" y="1415649"/>
                  <a:pt x="1992500" y="1421390"/>
                </a:cubicBezTo>
                <a:cubicBezTo>
                  <a:pt x="1997096" y="1420242"/>
                  <a:pt x="1997096" y="1420242"/>
                  <a:pt x="2000544" y="1423686"/>
                </a:cubicBezTo>
                <a:cubicBezTo>
                  <a:pt x="1998246" y="1425982"/>
                  <a:pt x="1993649" y="1420242"/>
                  <a:pt x="1992500" y="1425982"/>
                </a:cubicBezTo>
                <a:cubicBezTo>
                  <a:pt x="1997096" y="1424834"/>
                  <a:pt x="1998246" y="1428279"/>
                  <a:pt x="2002842" y="1423686"/>
                </a:cubicBezTo>
                <a:cubicBezTo>
                  <a:pt x="2003991" y="1431723"/>
                  <a:pt x="1997096" y="1423686"/>
                  <a:pt x="1997096" y="1430575"/>
                </a:cubicBezTo>
                <a:cubicBezTo>
                  <a:pt x="2002842" y="1429427"/>
                  <a:pt x="2002842" y="1435167"/>
                  <a:pt x="2005140" y="1429427"/>
                </a:cubicBezTo>
                <a:cubicBezTo>
                  <a:pt x="2003991" y="1435167"/>
                  <a:pt x="2006289" y="1438612"/>
                  <a:pt x="2010886" y="1434019"/>
                </a:cubicBezTo>
                <a:cubicBezTo>
                  <a:pt x="2010886" y="1436316"/>
                  <a:pt x="2010886" y="1437464"/>
                  <a:pt x="2012035" y="1436316"/>
                </a:cubicBezTo>
                <a:cubicBezTo>
                  <a:pt x="2013184" y="1438612"/>
                  <a:pt x="2007439" y="1442056"/>
                  <a:pt x="2010886" y="1444353"/>
                </a:cubicBezTo>
                <a:cubicBezTo>
                  <a:pt x="2013184" y="1443204"/>
                  <a:pt x="2014333" y="1440908"/>
                  <a:pt x="2016632" y="1439760"/>
                </a:cubicBezTo>
                <a:cubicBezTo>
                  <a:pt x="2018930" y="1442056"/>
                  <a:pt x="2023526" y="1445501"/>
                  <a:pt x="2021228" y="1447797"/>
                </a:cubicBezTo>
                <a:cubicBezTo>
                  <a:pt x="2021228" y="1445501"/>
                  <a:pt x="2017781" y="1445501"/>
                  <a:pt x="2016632" y="1442056"/>
                </a:cubicBezTo>
                <a:cubicBezTo>
                  <a:pt x="2016632" y="1450093"/>
                  <a:pt x="2026974" y="1452389"/>
                  <a:pt x="2020079" y="1459278"/>
                </a:cubicBezTo>
                <a:cubicBezTo>
                  <a:pt x="2024675" y="1460426"/>
                  <a:pt x="2022377" y="1466167"/>
                  <a:pt x="2028123" y="1466167"/>
                </a:cubicBezTo>
                <a:cubicBezTo>
                  <a:pt x="2025824" y="1465019"/>
                  <a:pt x="2028123" y="1458130"/>
                  <a:pt x="2023526" y="1459278"/>
                </a:cubicBezTo>
                <a:cubicBezTo>
                  <a:pt x="2023526" y="1459278"/>
                  <a:pt x="2023526" y="1459278"/>
                  <a:pt x="2023526" y="1454686"/>
                </a:cubicBezTo>
                <a:cubicBezTo>
                  <a:pt x="2024675" y="1454686"/>
                  <a:pt x="2026974" y="1454686"/>
                  <a:pt x="2028123" y="1454686"/>
                </a:cubicBezTo>
                <a:cubicBezTo>
                  <a:pt x="2028123" y="1458130"/>
                  <a:pt x="2030421" y="1461574"/>
                  <a:pt x="2031570" y="1466167"/>
                </a:cubicBezTo>
                <a:cubicBezTo>
                  <a:pt x="2029272" y="1468463"/>
                  <a:pt x="2025824" y="1467315"/>
                  <a:pt x="2025824" y="1471908"/>
                </a:cubicBezTo>
                <a:cubicBezTo>
                  <a:pt x="2032719" y="1471908"/>
                  <a:pt x="2033868" y="1479945"/>
                  <a:pt x="2033868" y="1481093"/>
                </a:cubicBezTo>
                <a:cubicBezTo>
                  <a:pt x="2038465" y="1478797"/>
                  <a:pt x="2040763" y="1483389"/>
                  <a:pt x="2044210" y="1478797"/>
                </a:cubicBezTo>
                <a:cubicBezTo>
                  <a:pt x="2044210" y="1479945"/>
                  <a:pt x="2044210" y="1479945"/>
                  <a:pt x="2046509" y="1479945"/>
                </a:cubicBezTo>
                <a:cubicBezTo>
                  <a:pt x="2043061" y="1484537"/>
                  <a:pt x="2045360" y="1486833"/>
                  <a:pt x="2040763" y="1487982"/>
                </a:cubicBezTo>
                <a:cubicBezTo>
                  <a:pt x="2043061" y="1490278"/>
                  <a:pt x="2046509" y="1487982"/>
                  <a:pt x="2048807" y="1485685"/>
                </a:cubicBezTo>
                <a:cubicBezTo>
                  <a:pt x="2048807" y="1491426"/>
                  <a:pt x="2061447" y="1494870"/>
                  <a:pt x="2052254" y="1496018"/>
                </a:cubicBezTo>
                <a:cubicBezTo>
                  <a:pt x="2052254" y="1498315"/>
                  <a:pt x="2058000" y="1500611"/>
                  <a:pt x="2053403" y="1504056"/>
                </a:cubicBezTo>
                <a:cubicBezTo>
                  <a:pt x="2052254" y="1502907"/>
                  <a:pt x="2052254" y="1499463"/>
                  <a:pt x="2049956" y="1499463"/>
                </a:cubicBezTo>
                <a:cubicBezTo>
                  <a:pt x="2046509" y="1506352"/>
                  <a:pt x="2052254" y="1504056"/>
                  <a:pt x="2053403" y="1508648"/>
                </a:cubicBezTo>
                <a:cubicBezTo>
                  <a:pt x="2052254" y="1508648"/>
                  <a:pt x="2051105" y="1508648"/>
                  <a:pt x="2051105" y="1508648"/>
                </a:cubicBezTo>
                <a:cubicBezTo>
                  <a:pt x="2049956" y="1508648"/>
                  <a:pt x="2049956" y="1509796"/>
                  <a:pt x="2047658" y="1509796"/>
                </a:cubicBezTo>
                <a:cubicBezTo>
                  <a:pt x="2047658" y="1507500"/>
                  <a:pt x="2048807" y="1505204"/>
                  <a:pt x="2047658" y="1505204"/>
                </a:cubicBezTo>
                <a:cubicBezTo>
                  <a:pt x="2046509" y="1505204"/>
                  <a:pt x="2044210" y="1504056"/>
                  <a:pt x="2044210" y="1506352"/>
                </a:cubicBezTo>
                <a:cubicBezTo>
                  <a:pt x="2046509" y="1508648"/>
                  <a:pt x="2047658" y="1514389"/>
                  <a:pt x="2053403" y="1512092"/>
                </a:cubicBezTo>
                <a:cubicBezTo>
                  <a:pt x="2055702" y="1516685"/>
                  <a:pt x="2058000" y="1521277"/>
                  <a:pt x="2063745" y="1524722"/>
                </a:cubicBezTo>
                <a:cubicBezTo>
                  <a:pt x="2064895" y="1521277"/>
                  <a:pt x="2067193" y="1518981"/>
                  <a:pt x="2069491" y="1518981"/>
                </a:cubicBezTo>
                <a:cubicBezTo>
                  <a:pt x="2064895" y="1524722"/>
                  <a:pt x="2071789" y="1520129"/>
                  <a:pt x="2072938" y="1525870"/>
                </a:cubicBezTo>
                <a:cubicBezTo>
                  <a:pt x="2068342" y="1528166"/>
                  <a:pt x="2064895" y="1523574"/>
                  <a:pt x="2062596" y="1528166"/>
                </a:cubicBezTo>
                <a:cubicBezTo>
                  <a:pt x="2067193" y="1532759"/>
                  <a:pt x="2067193" y="1539648"/>
                  <a:pt x="2076386" y="1540796"/>
                </a:cubicBezTo>
                <a:cubicBezTo>
                  <a:pt x="2075237" y="1545388"/>
                  <a:pt x="2077535" y="1547684"/>
                  <a:pt x="2078684" y="1551129"/>
                </a:cubicBezTo>
                <a:cubicBezTo>
                  <a:pt x="2080982" y="1554573"/>
                  <a:pt x="2082131" y="1558018"/>
                  <a:pt x="2082131" y="1561462"/>
                </a:cubicBezTo>
                <a:cubicBezTo>
                  <a:pt x="2079833" y="1561462"/>
                  <a:pt x="2078684" y="1559166"/>
                  <a:pt x="2078684" y="1561462"/>
                </a:cubicBezTo>
                <a:cubicBezTo>
                  <a:pt x="2079833" y="1564907"/>
                  <a:pt x="2071789" y="1566055"/>
                  <a:pt x="2076386" y="1568351"/>
                </a:cubicBezTo>
                <a:cubicBezTo>
                  <a:pt x="2078684" y="1567203"/>
                  <a:pt x="2078684" y="1564907"/>
                  <a:pt x="2080982" y="1563758"/>
                </a:cubicBezTo>
                <a:cubicBezTo>
                  <a:pt x="2086728" y="1564907"/>
                  <a:pt x="2087877" y="1569499"/>
                  <a:pt x="2091324" y="1571795"/>
                </a:cubicBezTo>
                <a:cubicBezTo>
                  <a:pt x="2092473" y="1569499"/>
                  <a:pt x="2092473" y="1564907"/>
                  <a:pt x="2094772" y="1564907"/>
                </a:cubicBezTo>
                <a:cubicBezTo>
                  <a:pt x="2097070" y="1567203"/>
                  <a:pt x="2097070" y="1570647"/>
                  <a:pt x="2099368" y="1571795"/>
                </a:cubicBezTo>
                <a:cubicBezTo>
                  <a:pt x="2097070" y="1571795"/>
                  <a:pt x="2098219" y="1575240"/>
                  <a:pt x="2095921" y="1575240"/>
                </a:cubicBezTo>
                <a:cubicBezTo>
                  <a:pt x="2095921" y="1571795"/>
                  <a:pt x="2095921" y="1568351"/>
                  <a:pt x="2093623" y="1567203"/>
                </a:cubicBezTo>
                <a:cubicBezTo>
                  <a:pt x="2093623" y="1571795"/>
                  <a:pt x="2095921" y="1570647"/>
                  <a:pt x="2091324" y="1572943"/>
                </a:cubicBezTo>
                <a:cubicBezTo>
                  <a:pt x="2093623" y="1577536"/>
                  <a:pt x="2094772" y="1582128"/>
                  <a:pt x="2098219" y="1585573"/>
                </a:cubicBezTo>
                <a:lnTo>
                  <a:pt x="2096284" y="1588474"/>
                </a:lnTo>
                <a:lnTo>
                  <a:pt x="2094772" y="1587869"/>
                </a:lnTo>
                <a:lnTo>
                  <a:pt x="2095528" y="1589607"/>
                </a:lnTo>
                <a:lnTo>
                  <a:pt x="2093623" y="1592462"/>
                </a:lnTo>
                <a:lnTo>
                  <a:pt x="2091595" y="1590705"/>
                </a:lnTo>
                <a:lnTo>
                  <a:pt x="2090175" y="1587869"/>
                </a:lnTo>
                <a:cubicBezTo>
                  <a:pt x="2091899" y="1587869"/>
                  <a:pt x="2091612" y="1589304"/>
                  <a:pt x="2091468" y="1590596"/>
                </a:cubicBezTo>
                <a:lnTo>
                  <a:pt x="2091595" y="1590705"/>
                </a:lnTo>
                <a:lnTo>
                  <a:pt x="2094772" y="1597054"/>
                </a:lnTo>
                <a:cubicBezTo>
                  <a:pt x="2097070" y="1593610"/>
                  <a:pt x="2095921" y="1593610"/>
                  <a:pt x="2099368" y="1593610"/>
                </a:cubicBezTo>
                <a:cubicBezTo>
                  <a:pt x="2098794" y="1591313"/>
                  <a:pt x="2097357" y="1591313"/>
                  <a:pt x="2096208" y="1591170"/>
                </a:cubicBezTo>
                <a:lnTo>
                  <a:pt x="2095528" y="1589607"/>
                </a:lnTo>
                <a:lnTo>
                  <a:pt x="2096284" y="1588474"/>
                </a:lnTo>
                <a:lnTo>
                  <a:pt x="2100517" y="1590166"/>
                </a:lnTo>
                <a:cubicBezTo>
                  <a:pt x="2103965" y="1595906"/>
                  <a:pt x="2106263" y="1607387"/>
                  <a:pt x="2114307" y="1607387"/>
                </a:cubicBezTo>
                <a:cubicBezTo>
                  <a:pt x="2114307" y="1610832"/>
                  <a:pt x="2110859" y="1610832"/>
                  <a:pt x="2110859" y="1614276"/>
                </a:cubicBezTo>
                <a:cubicBezTo>
                  <a:pt x="2112008" y="1614276"/>
                  <a:pt x="2112008" y="1615424"/>
                  <a:pt x="2113158" y="1615424"/>
                </a:cubicBezTo>
                <a:cubicBezTo>
                  <a:pt x="2115456" y="1616573"/>
                  <a:pt x="2117754" y="1611980"/>
                  <a:pt x="2117754" y="1615424"/>
                </a:cubicBezTo>
                <a:cubicBezTo>
                  <a:pt x="2115456" y="1621165"/>
                  <a:pt x="2121201" y="1632646"/>
                  <a:pt x="2128096" y="1631498"/>
                </a:cubicBezTo>
                <a:cubicBezTo>
                  <a:pt x="2129245" y="1634943"/>
                  <a:pt x="2124649" y="1631498"/>
                  <a:pt x="2124649" y="1633795"/>
                </a:cubicBezTo>
                <a:cubicBezTo>
                  <a:pt x="2125798" y="1634943"/>
                  <a:pt x="2124649" y="1637239"/>
                  <a:pt x="2124649" y="1638387"/>
                </a:cubicBezTo>
                <a:cubicBezTo>
                  <a:pt x="2128096" y="1638387"/>
                  <a:pt x="2128096" y="1640683"/>
                  <a:pt x="2126947" y="1644128"/>
                </a:cubicBezTo>
                <a:cubicBezTo>
                  <a:pt x="2128096" y="1644128"/>
                  <a:pt x="2129245" y="1641831"/>
                  <a:pt x="2130394" y="1642980"/>
                </a:cubicBezTo>
                <a:cubicBezTo>
                  <a:pt x="2129245" y="1646424"/>
                  <a:pt x="2132693" y="1646424"/>
                  <a:pt x="2131543" y="1649868"/>
                </a:cubicBezTo>
                <a:cubicBezTo>
                  <a:pt x="2129245" y="1649868"/>
                  <a:pt x="2128096" y="1649868"/>
                  <a:pt x="2126947" y="1652165"/>
                </a:cubicBezTo>
                <a:cubicBezTo>
                  <a:pt x="2129245" y="1652165"/>
                  <a:pt x="2130394" y="1653313"/>
                  <a:pt x="2131543" y="1654461"/>
                </a:cubicBezTo>
                <a:cubicBezTo>
                  <a:pt x="2132693" y="1652165"/>
                  <a:pt x="2130394" y="1652165"/>
                  <a:pt x="2131543" y="1649868"/>
                </a:cubicBezTo>
                <a:cubicBezTo>
                  <a:pt x="2133842" y="1651017"/>
                  <a:pt x="2134991" y="1653313"/>
                  <a:pt x="2137289" y="1653313"/>
                </a:cubicBezTo>
                <a:cubicBezTo>
                  <a:pt x="2131543" y="1655609"/>
                  <a:pt x="2139587" y="1659053"/>
                  <a:pt x="2134991" y="1662498"/>
                </a:cubicBezTo>
                <a:cubicBezTo>
                  <a:pt x="2141885" y="1667090"/>
                  <a:pt x="2145333" y="1673979"/>
                  <a:pt x="2145333" y="1683164"/>
                </a:cubicBezTo>
                <a:cubicBezTo>
                  <a:pt x="2149929" y="1684312"/>
                  <a:pt x="2147631" y="1684312"/>
                  <a:pt x="2146482" y="1687757"/>
                </a:cubicBezTo>
                <a:cubicBezTo>
                  <a:pt x="2147631" y="1687757"/>
                  <a:pt x="2148780" y="1688905"/>
                  <a:pt x="2151078" y="1690053"/>
                </a:cubicBezTo>
                <a:cubicBezTo>
                  <a:pt x="2151078" y="1690053"/>
                  <a:pt x="2152228" y="1690053"/>
                  <a:pt x="2153377" y="1691201"/>
                </a:cubicBezTo>
                <a:cubicBezTo>
                  <a:pt x="2153377" y="1691201"/>
                  <a:pt x="2152228" y="1692349"/>
                  <a:pt x="2152228" y="1692349"/>
                </a:cubicBezTo>
                <a:cubicBezTo>
                  <a:pt x="2152228" y="1692349"/>
                  <a:pt x="2152228" y="1693497"/>
                  <a:pt x="2153377" y="1693497"/>
                </a:cubicBezTo>
                <a:cubicBezTo>
                  <a:pt x="2154526" y="1695794"/>
                  <a:pt x="2154526" y="1699238"/>
                  <a:pt x="2153377" y="1701535"/>
                </a:cubicBezTo>
                <a:cubicBezTo>
                  <a:pt x="2155675" y="1701535"/>
                  <a:pt x="2156824" y="1702683"/>
                  <a:pt x="2157973" y="1706127"/>
                </a:cubicBezTo>
                <a:cubicBezTo>
                  <a:pt x="2157973" y="1704979"/>
                  <a:pt x="2157973" y="1704979"/>
                  <a:pt x="2159122" y="1704979"/>
                </a:cubicBezTo>
                <a:cubicBezTo>
                  <a:pt x="2159122" y="1707275"/>
                  <a:pt x="2157973" y="1707275"/>
                  <a:pt x="2157973" y="1708423"/>
                </a:cubicBezTo>
                <a:cubicBezTo>
                  <a:pt x="2157973" y="1709571"/>
                  <a:pt x="2156824" y="1709571"/>
                  <a:pt x="2156824" y="1710719"/>
                </a:cubicBezTo>
                <a:cubicBezTo>
                  <a:pt x="2161421" y="1714164"/>
                  <a:pt x="2164868" y="1710719"/>
                  <a:pt x="2163719" y="1716460"/>
                </a:cubicBezTo>
                <a:cubicBezTo>
                  <a:pt x="2166017" y="1717608"/>
                  <a:pt x="2166017" y="1714164"/>
                  <a:pt x="2168315" y="1714164"/>
                </a:cubicBezTo>
                <a:cubicBezTo>
                  <a:pt x="2168315" y="1717608"/>
                  <a:pt x="2166017" y="1717608"/>
                  <a:pt x="2166017" y="1719905"/>
                </a:cubicBezTo>
                <a:cubicBezTo>
                  <a:pt x="2170613" y="1721053"/>
                  <a:pt x="2174061" y="1723349"/>
                  <a:pt x="2174061" y="1727941"/>
                </a:cubicBezTo>
                <a:cubicBezTo>
                  <a:pt x="2177508" y="1729090"/>
                  <a:pt x="2176359" y="1723349"/>
                  <a:pt x="2179806" y="1725645"/>
                </a:cubicBezTo>
                <a:cubicBezTo>
                  <a:pt x="2180956" y="1727941"/>
                  <a:pt x="2183254" y="1729090"/>
                  <a:pt x="2184403" y="1730238"/>
                </a:cubicBezTo>
                <a:cubicBezTo>
                  <a:pt x="2182105" y="1730238"/>
                  <a:pt x="2179806" y="1730238"/>
                  <a:pt x="2179806" y="1732534"/>
                </a:cubicBezTo>
                <a:cubicBezTo>
                  <a:pt x="2188999" y="1741719"/>
                  <a:pt x="2195894" y="1748608"/>
                  <a:pt x="2203938" y="1761237"/>
                </a:cubicBezTo>
                <a:cubicBezTo>
                  <a:pt x="2203938" y="1760089"/>
                  <a:pt x="2205087" y="1758941"/>
                  <a:pt x="2206236" y="1758941"/>
                </a:cubicBezTo>
                <a:cubicBezTo>
                  <a:pt x="2205087" y="1762386"/>
                  <a:pt x="2208534" y="1762386"/>
                  <a:pt x="2208534" y="1764682"/>
                </a:cubicBezTo>
                <a:cubicBezTo>
                  <a:pt x="2207385" y="1764682"/>
                  <a:pt x="2206236" y="1764682"/>
                  <a:pt x="2206236" y="1766978"/>
                </a:cubicBezTo>
                <a:cubicBezTo>
                  <a:pt x="2209684" y="1769274"/>
                  <a:pt x="2209684" y="1772719"/>
                  <a:pt x="2215429" y="1773867"/>
                </a:cubicBezTo>
                <a:cubicBezTo>
                  <a:pt x="2214280" y="1776163"/>
                  <a:pt x="2213131" y="1776163"/>
                  <a:pt x="2213131" y="1778459"/>
                </a:cubicBezTo>
                <a:cubicBezTo>
                  <a:pt x="2220026" y="1778459"/>
                  <a:pt x="2218877" y="1785348"/>
                  <a:pt x="2223473" y="1787644"/>
                </a:cubicBezTo>
                <a:cubicBezTo>
                  <a:pt x="2223473" y="1787644"/>
                  <a:pt x="2224622" y="1786496"/>
                  <a:pt x="2224622" y="1786496"/>
                </a:cubicBezTo>
                <a:cubicBezTo>
                  <a:pt x="2222324" y="1785348"/>
                  <a:pt x="2222324" y="1781904"/>
                  <a:pt x="2221175" y="1779607"/>
                </a:cubicBezTo>
                <a:cubicBezTo>
                  <a:pt x="2224622" y="1781904"/>
                  <a:pt x="2226920" y="1784200"/>
                  <a:pt x="2231517" y="1783052"/>
                </a:cubicBezTo>
                <a:cubicBezTo>
                  <a:pt x="2232666" y="1787644"/>
                  <a:pt x="2225771" y="1781904"/>
                  <a:pt x="2225771" y="1785348"/>
                </a:cubicBezTo>
                <a:cubicBezTo>
                  <a:pt x="2233815" y="1793385"/>
                  <a:pt x="2253350" y="1801422"/>
                  <a:pt x="2255648" y="1811755"/>
                </a:cubicBezTo>
                <a:cubicBezTo>
                  <a:pt x="2260245" y="1811755"/>
                  <a:pt x="2259096" y="1812903"/>
                  <a:pt x="2260245" y="1815200"/>
                </a:cubicBezTo>
                <a:cubicBezTo>
                  <a:pt x="2256797" y="1818644"/>
                  <a:pt x="2252201" y="1808311"/>
                  <a:pt x="2248754" y="1814051"/>
                </a:cubicBezTo>
                <a:cubicBezTo>
                  <a:pt x="2251052" y="1816348"/>
                  <a:pt x="2253350" y="1819792"/>
                  <a:pt x="2256797" y="1822088"/>
                </a:cubicBezTo>
                <a:cubicBezTo>
                  <a:pt x="2259096" y="1824385"/>
                  <a:pt x="2262543" y="1827829"/>
                  <a:pt x="2265990" y="1830125"/>
                </a:cubicBezTo>
                <a:cubicBezTo>
                  <a:pt x="2263692" y="1831273"/>
                  <a:pt x="2257947" y="1825533"/>
                  <a:pt x="2254499" y="1827829"/>
                </a:cubicBezTo>
                <a:cubicBezTo>
                  <a:pt x="2257947" y="1832422"/>
                  <a:pt x="2264841" y="1835866"/>
                  <a:pt x="2268289" y="1835866"/>
                </a:cubicBezTo>
                <a:cubicBezTo>
                  <a:pt x="2267140" y="1835866"/>
                  <a:pt x="2267140" y="1838162"/>
                  <a:pt x="2267140" y="1839310"/>
                </a:cubicBezTo>
                <a:cubicBezTo>
                  <a:pt x="2277482" y="1845051"/>
                  <a:pt x="2283227" y="1853088"/>
                  <a:pt x="2298166" y="1855384"/>
                </a:cubicBezTo>
                <a:cubicBezTo>
                  <a:pt x="2298166" y="1858829"/>
                  <a:pt x="2295868" y="1858829"/>
                  <a:pt x="2293569" y="1859977"/>
                </a:cubicBezTo>
                <a:cubicBezTo>
                  <a:pt x="2293569" y="1857681"/>
                  <a:pt x="2295868" y="1857681"/>
                  <a:pt x="2293569" y="1856532"/>
                </a:cubicBezTo>
                <a:cubicBezTo>
                  <a:pt x="2292420" y="1855384"/>
                  <a:pt x="2291271" y="1855384"/>
                  <a:pt x="2290122" y="1856532"/>
                </a:cubicBezTo>
                <a:cubicBezTo>
                  <a:pt x="2292420" y="1858829"/>
                  <a:pt x="2292420" y="1862273"/>
                  <a:pt x="2294718" y="1863421"/>
                </a:cubicBezTo>
                <a:cubicBezTo>
                  <a:pt x="2294718" y="1862273"/>
                  <a:pt x="2297017" y="1863421"/>
                  <a:pt x="2298166" y="1862273"/>
                </a:cubicBezTo>
                <a:cubicBezTo>
                  <a:pt x="2300464" y="1863421"/>
                  <a:pt x="2297017" y="1868014"/>
                  <a:pt x="2299315" y="1869162"/>
                </a:cubicBezTo>
                <a:cubicBezTo>
                  <a:pt x="2300464" y="1869162"/>
                  <a:pt x="2301613" y="1870310"/>
                  <a:pt x="2302762" y="1869162"/>
                </a:cubicBezTo>
                <a:cubicBezTo>
                  <a:pt x="2299315" y="1865718"/>
                  <a:pt x="2299315" y="1866866"/>
                  <a:pt x="2302762" y="1863421"/>
                </a:cubicBezTo>
                <a:cubicBezTo>
                  <a:pt x="2300464" y="1862273"/>
                  <a:pt x="2299315" y="1859977"/>
                  <a:pt x="2298166" y="1857681"/>
                </a:cubicBezTo>
                <a:cubicBezTo>
                  <a:pt x="2301613" y="1858829"/>
                  <a:pt x="2295868" y="1853088"/>
                  <a:pt x="2300464" y="1854236"/>
                </a:cubicBezTo>
                <a:cubicBezTo>
                  <a:pt x="2302762" y="1856532"/>
                  <a:pt x="2300464" y="1855384"/>
                  <a:pt x="2300464" y="1859977"/>
                </a:cubicBezTo>
                <a:cubicBezTo>
                  <a:pt x="2302762" y="1866866"/>
                  <a:pt x="2309657" y="1864569"/>
                  <a:pt x="2313104" y="1869162"/>
                </a:cubicBezTo>
                <a:cubicBezTo>
                  <a:pt x="2308508" y="1870310"/>
                  <a:pt x="2302762" y="1868014"/>
                  <a:pt x="2300464" y="1872606"/>
                </a:cubicBezTo>
                <a:cubicBezTo>
                  <a:pt x="2300464" y="1878347"/>
                  <a:pt x="2309657" y="1877199"/>
                  <a:pt x="2311955" y="1881791"/>
                </a:cubicBezTo>
                <a:cubicBezTo>
                  <a:pt x="2309657" y="1886384"/>
                  <a:pt x="2314253" y="1887532"/>
                  <a:pt x="2315403" y="1889828"/>
                </a:cubicBezTo>
                <a:cubicBezTo>
                  <a:pt x="2317701" y="1888680"/>
                  <a:pt x="2325745" y="1893273"/>
                  <a:pt x="2323446" y="1895569"/>
                </a:cubicBezTo>
                <a:cubicBezTo>
                  <a:pt x="2322297" y="1893273"/>
                  <a:pt x="2318850" y="1890976"/>
                  <a:pt x="2318850" y="1895569"/>
                </a:cubicBezTo>
                <a:cubicBezTo>
                  <a:pt x="2321148" y="1895569"/>
                  <a:pt x="2322297" y="1897865"/>
                  <a:pt x="2324596" y="1899013"/>
                </a:cubicBezTo>
                <a:cubicBezTo>
                  <a:pt x="2324596" y="1897865"/>
                  <a:pt x="2326894" y="1899013"/>
                  <a:pt x="2326894" y="1896717"/>
                </a:cubicBezTo>
                <a:cubicBezTo>
                  <a:pt x="2332639" y="1901310"/>
                  <a:pt x="2330341" y="1900162"/>
                  <a:pt x="2337236" y="1903606"/>
                </a:cubicBezTo>
                <a:cubicBezTo>
                  <a:pt x="2336087" y="1908198"/>
                  <a:pt x="2338385" y="1910495"/>
                  <a:pt x="2340683" y="1911643"/>
                </a:cubicBezTo>
                <a:cubicBezTo>
                  <a:pt x="2342981" y="1912791"/>
                  <a:pt x="2345280" y="1913939"/>
                  <a:pt x="2344131" y="1919680"/>
                </a:cubicBezTo>
                <a:cubicBezTo>
                  <a:pt x="2347578" y="1919680"/>
                  <a:pt x="2346429" y="1921976"/>
                  <a:pt x="2351025" y="1921976"/>
                </a:cubicBezTo>
                <a:cubicBezTo>
                  <a:pt x="2345280" y="1924272"/>
                  <a:pt x="2341832" y="1925420"/>
                  <a:pt x="2337236" y="1925420"/>
                </a:cubicBezTo>
                <a:cubicBezTo>
                  <a:pt x="2342981" y="1933457"/>
                  <a:pt x="2347578" y="1942642"/>
                  <a:pt x="2359069" y="1941494"/>
                </a:cubicBezTo>
                <a:cubicBezTo>
                  <a:pt x="2362516" y="1948383"/>
                  <a:pt x="2369411" y="1958716"/>
                  <a:pt x="2379753" y="1958716"/>
                </a:cubicBezTo>
                <a:cubicBezTo>
                  <a:pt x="2382052" y="1947235"/>
                  <a:pt x="2360218" y="1946087"/>
                  <a:pt x="2361367" y="1936902"/>
                </a:cubicBezTo>
                <a:cubicBezTo>
                  <a:pt x="2361367" y="1939198"/>
                  <a:pt x="2355622" y="1939198"/>
                  <a:pt x="2355622" y="1936902"/>
                </a:cubicBezTo>
                <a:cubicBezTo>
                  <a:pt x="2357920" y="1936902"/>
                  <a:pt x="2359069" y="1935754"/>
                  <a:pt x="2359069" y="1933457"/>
                </a:cubicBezTo>
                <a:cubicBezTo>
                  <a:pt x="2354473" y="1931161"/>
                  <a:pt x="2345280" y="1934606"/>
                  <a:pt x="2342981" y="1926569"/>
                </a:cubicBezTo>
                <a:cubicBezTo>
                  <a:pt x="2348727" y="1926569"/>
                  <a:pt x="2361367" y="1927717"/>
                  <a:pt x="2365964" y="1933457"/>
                </a:cubicBezTo>
                <a:cubicBezTo>
                  <a:pt x="2364815" y="1935754"/>
                  <a:pt x="2360218" y="1931161"/>
                  <a:pt x="2360218" y="1935754"/>
                </a:cubicBezTo>
                <a:cubicBezTo>
                  <a:pt x="2365964" y="1938050"/>
                  <a:pt x="2369411" y="1941494"/>
                  <a:pt x="2377455" y="1940346"/>
                </a:cubicBezTo>
                <a:cubicBezTo>
                  <a:pt x="2378604" y="1944939"/>
                  <a:pt x="2380902" y="1949531"/>
                  <a:pt x="2382052" y="1954124"/>
                </a:cubicBezTo>
                <a:cubicBezTo>
                  <a:pt x="2390095" y="1955272"/>
                  <a:pt x="2390095" y="1959864"/>
                  <a:pt x="2396990" y="1957568"/>
                </a:cubicBezTo>
                <a:cubicBezTo>
                  <a:pt x="2396990" y="1961013"/>
                  <a:pt x="2392394" y="1957568"/>
                  <a:pt x="2392394" y="1962161"/>
                </a:cubicBezTo>
                <a:cubicBezTo>
                  <a:pt x="2394692" y="1966753"/>
                  <a:pt x="2393543" y="1963309"/>
                  <a:pt x="2391244" y="1966753"/>
                </a:cubicBezTo>
                <a:cubicBezTo>
                  <a:pt x="2391244" y="1966753"/>
                  <a:pt x="2391244" y="1966753"/>
                  <a:pt x="2400437" y="1970198"/>
                </a:cubicBezTo>
                <a:cubicBezTo>
                  <a:pt x="2399288" y="1973642"/>
                  <a:pt x="2400437" y="1975938"/>
                  <a:pt x="2403885" y="1977086"/>
                </a:cubicBezTo>
                <a:cubicBezTo>
                  <a:pt x="2406183" y="1973642"/>
                  <a:pt x="2402736" y="1973642"/>
                  <a:pt x="2402736" y="1972494"/>
                </a:cubicBezTo>
                <a:cubicBezTo>
                  <a:pt x="2406183" y="1973642"/>
                  <a:pt x="2408481" y="1973642"/>
                  <a:pt x="2409630" y="1972494"/>
                </a:cubicBezTo>
                <a:cubicBezTo>
                  <a:pt x="2410780" y="1974790"/>
                  <a:pt x="2414227" y="1975938"/>
                  <a:pt x="2411929" y="1979383"/>
                </a:cubicBezTo>
                <a:cubicBezTo>
                  <a:pt x="2409630" y="1979383"/>
                  <a:pt x="2407332" y="1978235"/>
                  <a:pt x="2407332" y="1982827"/>
                </a:cubicBezTo>
                <a:cubicBezTo>
                  <a:pt x="2411929" y="1982827"/>
                  <a:pt x="2417674" y="1983975"/>
                  <a:pt x="2423420" y="1985123"/>
                </a:cubicBezTo>
                <a:cubicBezTo>
                  <a:pt x="2418823" y="1992012"/>
                  <a:pt x="2432613" y="1988568"/>
                  <a:pt x="2429165" y="1994308"/>
                </a:cubicBezTo>
                <a:cubicBezTo>
                  <a:pt x="2426867" y="1995457"/>
                  <a:pt x="2425718" y="1992012"/>
                  <a:pt x="2423420" y="1994308"/>
                </a:cubicBezTo>
                <a:cubicBezTo>
                  <a:pt x="2424569" y="1992012"/>
                  <a:pt x="2419972" y="1992012"/>
                  <a:pt x="2419972" y="1989716"/>
                </a:cubicBezTo>
                <a:cubicBezTo>
                  <a:pt x="2418823" y="1990864"/>
                  <a:pt x="2417674" y="1990864"/>
                  <a:pt x="2417674" y="1993160"/>
                </a:cubicBezTo>
                <a:cubicBezTo>
                  <a:pt x="2418823" y="1994308"/>
                  <a:pt x="2421122" y="1995457"/>
                  <a:pt x="2423420" y="1995457"/>
                </a:cubicBezTo>
                <a:cubicBezTo>
                  <a:pt x="2418823" y="1998901"/>
                  <a:pt x="2425718" y="2000049"/>
                  <a:pt x="2425718" y="2004642"/>
                </a:cubicBezTo>
                <a:cubicBezTo>
                  <a:pt x="2418823" y="2001197"/>
                  <a:pt x="2416525" y="1992012"/>
                  <a:pt x="2406183" y="1995457"/>
                </a:cubicBezTo>
                <a:cubicBezTo>
                  <a:pt x="2407332" y="2002345"/>
                  <a:pt x="2426867" y="2005790"/>
                  <a:pt x="2417674" y="2014975"/>
                </a:cubicBezTo>
                <a:cubicBezTo>
                  <a:pt x="2418823" y="2016123"/>
                  <a:pt x="2421122" y="2017271"/>
                  <a:pt x="2424569" y="2017271"/>
                </a:cubicBezTo>
                <a:cubicBezTo>
                  <a:pt x="2424569" y="2016123"/>
                  <a:pt x="2424569" y="2014975"/>
                  <a:pt x="2425718" y="2014975"/>
                </a:cubicBezTo>
                <a:cubicBezTo>
                  <a:pt x="2429165" y="2025308"/>
                  <a:pt x="2441806" y="2032197"/>
                  <a:pt x="2444104" y="2043678"/>
                </a:cubicBezTo>
                <a:cubicBezTo>
                  <a:pt x="2445253" y="2042530"/>
                  <a:pt x="2447551" y="2043678"/>
                  <a:pt x="2448700" y="2042530"/>
                </a:cubicBezTo>
                <a:cubicBezTo>
                  <a:pt x="2446402" y="2047123"/>
                  <a:pt x="2450999" y="2047123"/>
                  <a:pt x="2450999" y="2049419"/>
                </a:cubicBezTo>
                <a:cubicBezTo>
                  <a:pt x="2446402" y="2049419"/>
                  <a:pt x="2446402" y="2044826"/>
                  <a:pt x="2444104" y="2048271"/>
                </a:cubicBezTo>
                <a:cubicBezTo>
                  <a:pt x="2446402" y="2052863"/>
                  <a:pt x="2448700" y="2057456"/>
                  <a:pt x="2452148" y="2059752"/>
                </a:cubicBezTo>
                <a:cubicBezTo>
                  <a:pt x="2452148" y="2063196"/>
                  <a:pt x="2449850" y="2062048"/>
                  <a:pt x="2449850" y="2065493"/>
                </a:cubicBezTo>
                <a:cubicBezTo>
                  <a:pt x="2450999" y="2065493"/>
                  <a:pt x="2452148" y="2064345"/>
                  <a:pt x="2454446" y="2065493"/>
                </a:cubicBezTo>
                <a:cubicBezTo>
                  <a:pt x="2453297" y="2067789"/>
                  <a:pt x="2450999" y="2067789"/>
                  <a:pt x="2450999" y="2071233"/>
                </a:cubicBezTo>
                <a:cubicBezTo>
                  <a:pt x="2454446" y="2072382"/>
                  <a:pt x="2453297" y="2073530"/>
                  <a:pt x="2456744" y="2073530"/>
                </a:cubicBezTo>
                <a:cubicBezTo>
                  <a:pt x="2455595" y="2076974"/>
                  <a:pt x="2452148" y="2075826"/>
                  <a:pt x="2449850" y="2079270"/>
                </a:cubicBezTo>
                <a:cubicBezTo>
                  <a:pt x="2452148" y="2081567"/>
                  <a:pt x="2455595" y="2082715"/>
                  <a:pt x="2455595" y="2087307"/>
                </a:cubicBezTo>
                <a:cubicBezTo>
                  <a:pt x="2454446" y="2086159"/>
                  <a:pt x="2453297" y="2086159"/>
                  <a:pt x="2453297" y="2086159"/>
                </a:cubicBezTo>
                <a:lnTo>
                  <a:pt x="2452837" y="2086159"/>
                </a:lnTo>
                <a:lnTo>
                  <a:pt x="2452042" y="2085277"/>
                </a:lnTo>
                <a:lnTo>
                  <a:pt x="2451717" y="2082571"/>
                </a:lnTo>
                <a:cubicBezTo>
                  <a:pt x="2450712" y="2081567"/>
                  <a:pt x="2449275" y="2080993"/>
                  <a:pt x="2448700" y="2081567"/>
                </a:cubicBezTo>
                <a:lnTo>
                  <a:pt x="2452042" y="2085277"/>
                </a:lnTo>
                <a:lnTo>
                  <a:pt x="2452148" y="2086159"/>
                </a:lnTo>
                <a:lnTo>
                  <a:pt x="2452837" y="2086159"/>
                </a:lnTo>
                <a:lnTo>
                  <a:pt x="2459043" y="2093048"/>
                </a:lnTo>
                <a:cubicBezTo>
                  <a:pt x="2455595" y="2095344"/>
                  <a:pt x="2460192" y="2096492"/>
                  <a:pt x="2456744" y="2098789"/>
                </a:cubicBezTo>
                <a:cubicBezTo>
                  <a:pt x="2459043" y="2097640"/>
                  <a:pt x="2461341" y="2098789"/>
                  <a:pt x="2460192" y="2101085"/>
                </a:cubicBezTo>
                <a:cubicBezTo>
                  <a:pt x="2456744" y="2099937"/>
                  <a:pt x="2454446" y="2101085"/>
                  <a:pt x="2452148" y="2105677"/>
                </a:cubicBezTo>
                <a:cubicBezTo>
                  <a:pt x="2449850" y="2103381"/>
                  <a:pt x="2448700" y="2099937"/>
                  <a:pt x="2445253" y="2098789"/>
                </a:cubicBezTo>
                <a:cubicBezTo>
                  <a:pt x="2445253" y="2101085"/>
                  <a:pt x="2440657" y="2097640"/>
                  <a:pt x="2440657" y="2102233"/>
                </a:cubicBezTo>
                <a:cubicBezTo>
                  <a:pt x="2448700" y="2102233"/>
                  <a:pt x="2450999" y="2106826"/>
                  <a:pt x="2454446" y="2111418"/>
                </a:cubicBezTo>
                <a:cubicBezTo>
                  <a:pt x="2456744" y="2110270"/>
                  <a:pt x="2462490" y="2109122"/>
                  <a:pt x="2462490" y="2114862"/>
                </a:cubicBezTo>
                <a:cubicBezTo>
                  <a:pt x="2460192" y="2113714"/>
                  <a:pt x="2460192" y="2111418"/>
                  <a:pt x="2456744" y="2111418"/>
                </a:cubicBezTo>
                <a:cubicBezTo>
                  <a:pt x="2454446" y="2112566"/>
                  <a:pt x="2454446" y="2116011"/>
                  <a:pt x="2454446" y="2117159"/>
                </a:cubicBezTo>
                <a:cubicBezTo>
                  <a:pt x="2455595" y="2117159"/>
                  <a:pt x="2459043" y="2114862"/>
                  <a:pt x="2460192" y="2118307"/>
                </a:cubicBezTo>
                <a:cubicBezTo>
                  <a:pt x="2459043" y="2117159"/>
                  <a:pt x="2455595" y="2119455"/>
                  <a:pt x="2457893" y="2120603"/>
                </a:cubicBezTo>
                <a:cubicBezTo>
                  <a:pt x="2461341" y="2121751"/>
                  <a:pt x="2461341" y="2118307"/>
                  <a:pt x="2465937" y="2121751"/>
                </a:cubicBezTo>
                <a:cubicBezTo>
                  <a:pt x="2464788" y="2124048"/>
                  <a:pt x="2460192" y="2126344"/>
                  <a:pt x="2462490" y="2127492"/>
                </a:cubicBezTo>
                <a:cubicBezTo>
                  <a:pt x="2463639" y="2125196"/>
                  <a:pt x="2470534" y="2125196"/>
                  <a:pt x="2471683" y="2128640"/>
                </a:cubicBezTo>
                <a:cubicBezTo>
                  <a:pt x="2469385" y="2130936"/>
                  <a:pt x="2468235" y="2127492"/>
                  <a:pt x="2467086" y="2128640"/>
                </a:cubicBezTo>
                <a:cubicBezTo>
                  <a:pt x="2470534" y="2130936"/>
                  <a:pt x="2463639" y="2132084"/>
                  <a:pt x="2465937" y="2133233"/>
                </a:cubicBezTo>
                <a:cubicBezTo>
                  <a:pt x="2468236" y="2130936"/>
                  <a:pt x="2471108" y="2131797"/>
                  <a:pt x="2473550" y="2133807"/>
                </a:cubicBezTo>
                <a:lnTo>
                  <a:pt x="2478578" y="2141269"/>
                </a:lnTo>
                <a:lnTo>
                  <a:pt x="2475130" y="2138973"/>
                </a:lnTo>
                <a:cubicBezTo>
                  <a:pt x="2473981" y="2140121"/>
                  <a:pt x="2472832" y="2140121"/>
                  <a:pt x="2472832" y="2140121"/>
                </a:cubicBezTo>
                <a:cubicBezTo>
                  <a:pt x="2483174" y="2149306"/>
                  <a:pt x="2484323" y="2158492"/>
                  <a:pt x="2498113" y="2166528"/>
                </a:cubicBezTo>
                <a:cubicBezTo>
                  <a:pt x="2496963" y="2168825"/>
                  <a:pt x="2499262" y="2169973"/>
                  <a:pt x="2496963" y="2172269"/>
                </a:cubicBezTo>
                <a:cubicBezTo>
                  <a:pt x="2491218" y="2169973"/>
                  <a:pt x="2486621" y="2163084"/>
                  <a:pt x="2477428" y="2163084"/>
                </a:cubicBezTo>
                <a:cubicBezTo>
                  <a:pt x="2477428" y="2164232"/>
                  <a:pt x="2477428" y="2164232"/>
                  <a:pt x="2477428" y="2165380"/>
                </a:cubicBezTo>
                <a:cubicBezTo>
                  <a:pt x="2485472" y="2171121"/>
                  <a:pt x="2498113" y="2174565"/>
                  <a:pt x="2495814" y="2184899"/>
                </a:cubicBezTo>
                <a:cubicBezTo>
                  <a:pt x="2501560" y="2190639"/>
                  <a:pt x="2510753" y="2198676"/>
                  <a:pt x="2508455" y="2205565"/>
                </a:cubicBezTo>
                <a:cubicBezTo>
                  <a:pt x="2510753" y="2204417"/>
                  <a:pt x="2511902" y="2205565"/>
                  <a:pt x="2511902" y="2207861"/>
                </a:cubicBezTo>
                <a:cubicBezTo>
                  <a:pt x="2509604" y="2206713"/>
                  <a:pt x="2507306" y="2206713"/>
                  <a:pt x="2507306" y="2209009"/>
                </a:cubicBezTo>
                <a:cubicBezTo>
                  <a:pt x="2508455" y="2211306"/>
                  <a:pt x="2508455" y="2213602"/>
                  <a:pt x="2506156" y="2215898"/>
                </a:cubicBezTo>
                <a:cubicBezTo>
                  <a:pt x="2509604" y="2217046"/>
                  <a:pt x="2509604" y="2219343"/>
                  <a:pt x="2510753" y="2217046"/>
                </a:cubicBezTo>
                <a:cubicBezTo>
                  <a:pt x="2509604" y="2215898"/>
                  <a:pt x="2508455" y="2215898"/>
                  <a:pt x="2508455" y="2214750"/>
                </a:cubicBezTo>
                <a:cubicBezTo>
                  <a:pt x="2513051" y="2213602"/>
                  <a:pt x="2514200" y="2219343"/>
                  <a:pt x="2518797" y="2220491"/>
                </a:cubicBezTo>
                <a:cubicBezTo>
                  <a:pt x="2510753" y="2226231"/>
                  <a:pt x="2516499" y="2235416"/>
                  <a:pt x="2516499" y="2242305"/>
                </a:cubicBezTo>
                <a:cubicBezTo>
                  <a:pt x="2511902" y="2243453"/>
                  <a:pt x="2513051" y="2249194"/>
                  <a:pt x="2511902" y="2252638"/>
                </a:cubicBezTo>
                <a:cubicBezTo>
                  <a:pt x="2501560" y="2256083"/>
                  <a:pt x="2490069" y="2248046"/>
                  <a:pt x="2479727" y="2238861"/>
                </a:cubicBezTo>
                <a:cubicBezTo>
                  <a:pt x="2482025" y="2236565"/>
                  <a:pt x="2483174" y="2240009"/>
                  <a:pt x="2485472" y="2238861"/>
                </a:cubicBezTo>
                <a:cubicBezTo>
                  <a:pt x="2485472" y="2234268"/>
                  <a:pt x="2478578" y="2235416"/>
                  <a:pt x="2477428" y="2228528"/>
                </a:cubicBezTo>
                <a:cubicBezTo>
                  <a:pt x="2464788" y="2233120"/>
                  <a:pt x="2461341" y="2210158"/>
                  <a:pt x="2452148" y="2207861"/>
                </a:cubicBezTo>
                <a:cubicBezTo>
                  <a:pt x="2453297" y="2196380"/>
                  <a:pt x="2441806" y="2187195"/>
                  <a:pt x="2437209" y="2184899"/>
                </a:cubicBezTo>
                <a:cubicBezTo>
                  <a:pt x="2437209" y="2186047"/>
                  <a:pt x="2444104" y="2190639"/>
                  <a:pt x="2438358" y="2191787"/>
                </a:cubicBezTo>
                <a:cubicBezTo>
                  <a:pt x="2433762" y="2187195"/>
                  <a:pt x="2433762" y="2181454"/>
                  <a:pt x="2426867" y="2179158"/>
                </a:cubicBezTo>
                <a:cubicBezTo>
                  <a:pt x="2425718" y="2174565"/>
                  <a:pt x="2421122" y="2164232"/>
                  <a:pt x="2416525" y="2166528"/>
                </a:cubicBezTo>
                <a:cubicBezTo>
                  <a:pt x="2414227" y="2163084"/>
                  <a:pt x="2417674" y="2166528"/>
                  <a:pt x="2418823" y="2163084"/>
                </a:cubicBezTo>
                <a:cubicBezTo>
                  <a:pt x="2417674" y="2160788"/>
                  <a:pt x="2414227" y="2159640"/>
                  <a:pt x="2411929" y="2158492"/>
                </a:cubicBezTo>
                <a:cubicBezTo>
                  <a:pt x="2410780" y="2157343"/>
                  <a:pt x="2408481" y="2156195"/>
                  <a:pt x="2409630" y="2153899"/>
                </a:cubicBezTo>
                <a:cubicBezTo>
                  <a:pt x="2411929" y="2153899"/>
                  <a:pt x="2410780" y="2159640"/>
                  <a:pt x="2413078" y="2157343"/>
                </a:cubicBezTo>
                <a:cubicBezTo>
                  <a:pt x="2411929" y="2153899"/>
                  <a:pt x="2410780" y="2147010"/>
                  <a:pt x="2406183" y="2151603"/>
                </a:cubicBezTo>
                <a:cubicBezTo>
                  <a:pt x="2403885" y="2142418"/>
                  <a:pt x="2398139" y="2134381"/>
                  <a:pt x="2392394" y="2127492"/>
                </a:cubicBezTo>
                <a:cubicBezTo>
                  <a:pt x="2385499" y="2128640"/>
                  <a:pt x="2376306" y="2122899"/>
                  <a:pt x="2372859" y="2118307"/>
                </a:cubicBezTo>
                <a:cubicBezTo>
                  <a:pt x="2370560" y="2120603"/>
                  <a:pt x="2368262" y="2121751"/>
                  <a:pt x="2365964" y="2125196"/>
                </a:cubicBezTo>
                <a:cubicBezTo>
                  <a:pt x="2367113" y="2126344"/>
                  <a:pt x="2368262" y="2127492"/>
                  <a:pt x="2370560" y="2127492"/>
                </a:cubicBezTo>
                <a:cubicBezTo>
                  <a:pt x="2371709" y="2125196"/>
                  <a:pt x="2372859" y="2124048"/>
                  <a:pt x="2376306" y="2125196"/>
                </a:cubicBezTo>
                <a:cubicBezTo>
                  <a:pt x="2377455" y="2129788"/>
                  <a:pt x="2379753" y="2134381"/>
                  <a:pt x="2384350" y="2137825"/>
                </a:cubicBezTo>
                <a:cubicBezTo>
                  <a:pt x="2383201" y="2140121"/>
                  <a:pt x="2382052" y="2140121"/>
                  <a:pt x="2382052" y="2141270"/>
                </a:cubicBezTo>
                <a:cubicBezTo>
                  <a:pt x="2385499" y="2141270"/>
                  <a:pt x="2384350" y="2143566"/>
                  <a:pt x="2386648" y="2145862"/>
                </a:cubicBezTo>
                <a:cubicBezTo>
                  <a:pt x="2387797" y="2144714"/>
                  <a:pt x="2387797" y="2143566"/>
                  <a:pt x="2388946" y="2143566"/>
                </a:cubicBezTo>
                <a:cubicBezTo>
                  <a:pt x="2387797" y="2145862"/>
                  <a:pt x="2387797" y="2147010"/>
                  <a:pt x="2387797" y="2148158"/>
                </a:cubicBezTo>
                <a:cubicBezTo>
                  <a:pt x="2385499" y="2147010"/>
                  <a:pt x="2378604" y="2141270"/>
                  <a:pt x="2376306" y="2144714"/>
                </a:cubicBezTo>
                <a:cubicBezTo>
                  <a:pt x="2379753" y="2150455"/>
                  <a:pt x="2386648" y="2150455"/>
                  <a:pt x="2387797" y="2157343"/>
                </a:cubicBezTo>
                <a:cubicBezTo>
                  <a:pt x="2386648" y="2159640"/>
                  <a:pt x="2383201" y="2156195"/>
                  <a:pt x="2383201" y="2159640"/>
                </a:cubicBezTo>
                <a:cubicBezTo>
                  <a:pt x="2384350" y="2164232"/>
                  <a:pt x="2388946" y="2166528"/>
                  <a:pt x="2388946" y="2171121"/>
                </a:cubicBezTo>
                <a:cubicBezTo>
                  <a:pt x="2385499" y="2169973"/>
                  <a:pt x="2383201" y="2168825"/>
                  <a:pt x="2383201" y="2171121"/>
                </a:cubicBezTo>
                <a:cubicBezTo>
                  <a:pt x="2382052" y="2174565"/>
                  <a:pt x="2387797" y="2175714"/>
                  <a:pt x="2384350" y="2181454"/>
                </a:cubicBezTo>
                <a:cubicBezTo>
                  <a:pt x="2386648" y="2181454"/>
                  <a:pt x="2386648" y="2180306"/>
                  <a:pt x="2387797" y="2181454"/>
                </a:cubicBezTo>
                <a:cubicBezTo>
                  <a:pt x="2386648" y="2186047"/>
                  <a:pt x="2387797" y="2190639"/>
                  <a:pt x="2391244" y="2194084"/>
                </a:cubicBezTo>
                <a:cubicBezTo>
                  <a:pt x="2388946" y="2199824"/>
                  <a:pt x="2392394" y="2202121"/>
                  <a:pt x="2391244" y="2206713"/>
                </a:cubicBezTo>
                <a:cubicBezTo>
                  <a:pt x="2383201" y="2200972"/>
                  <a:pt x="2378604" y="2194084"/>
                  <a:pt x="2372859" y="2186047"/>
                </a:cubicBezTo>
                <a:cubicBezTo>
                  <a:pt x="2370560" y="2182602"/>
                  <a:pt x="2367113" y="2179158"/>
                  <a:pt x="2363666" y="2175714"/>
                </a:cubicBezTo>
                <a:cubicBezTo>
                  <a:pt x="2360218" y="2172269"/>
                  <a:pt x="2356771" y="2168825"/>
                  <a:pt x="2352174" y="2166528"/>
                </a:cubicBezTo>
                <a:cubicBezTo>
                  <a:pt x="2352174" y="2159640"/>
                  <a:pt x="2346429" y="2156195"/>
                  <a:pt x="2340683" y="2153899"/>
                </a:cubicBezTo>
                <a:cubicBezTo>
                  <a:pt x="2341832" y="2147010"/>
                  <a:pt x="2336087" y="2140121"/>
                  <a:pt x="2328043" y="2141270"/>
                </a:cubicBezTo>
                <a:cubicBezTo>
                  <a:pt x="2331490" y="2144714"/>
                  <a:pt x="2339534" y="2145862"/>
                  <a:pt x="2339534" y="2150455"/>
                </a:cubicBezTo>
                <a:cubicBezTo>
                  <a:pt x="2332639" y="2145862"/>
                  <a:pt x="2323446" y="2142418"/>
                  <a:pt x="2322297" y="2134381"/>
                </a:cubicBezTo>
                <a:cubicBezTo>
                  <a:pt x="2319999" y="2137825"/>
                  <a:pt x="2315403" y="2133233"/>
                  <a:pt x="2314253" y="2130936"/>
                </a:cubicBezTo>
                <a:cubicBezTo>
                  <a:pt x="2317701" y="2132084"/>
                  <a:pt x="2322297" y="2135529"/>
                  <a:pt x="2324596" y="2133233"/>
                </a:cubicBezTo>
                <a:cubicBezTo>
                  <a:pt x="2321148" y="2128640"/>
                  <a:pt x="2313104" y="2132084"/>
                  <a:pt x="2308508" y="2127492"/>
                </a:cubicBezTo>
                <a:cubicBezTo>
                  <a:pt x="2308508" y="2125196"/>
                  <a:pt x="2309657" y="2125196"/>
                  <a:pt x="2310806" y="2122899"/>
                </a:cubicBezTo>
                <a:cubicBezTo>
                  <a:pt x="2308508" y="2121751"/>
                  <a:pt x="2301613" y="2117159"/>
                  <a:pt x="2307359" y="2117159"/>
                </a:cubicBezTo>
                <a:cubicBezTo>
                  <a:pt x="2306210" y="2116011"/>
                  <a:pt x="2306210" y="2116011"/>
                  <a:pt x="2305060" y="2114862"/>
                </a:cubicBezTo>
                <a:cubicBezTo>
                  <a:pt x="2302762" y="2116011"/>
                  <a:pt x="2299315" y="2114862"/>
                  <a:pt x="2297017" y="2116011"/>
                </a:cubicBezTo>
                <a:cubicBezTo>
                  <a:pt x="2297017" y="2117159"/>
                  <a:pt x="2298166" y="2118307"/>
                  <a:pt x="2298166" y="2118307"/>
                </a:cubicBezTo>
                <a:cubicBezTo>
                  <a:pt x="2300464" y="2119455"/>
                  <a:pt x="2301613" y="2117159"/>
                  <a:pt x="2303911" y="2119455"/>
                </a:cubicBezTo>
                <a:cubicBezTo>
                  <a:pt x="2301613" y="2122899"/>
                  <a:pt x="2308508" y="2120603"/>
                  <a:pt x="2307359" y="2124048"/>
                </a:cubicBezTo>
                <a:cubicBezTo>
                  <a:pt x="2301613" y="2124048"/>
                  <a:pt x="2303911" y="2121751"/>
                  <a:pt x="2299315" y="2119455"/>
                </a:cubicBezTo>
                <a:cubicBezTo>
                  <a:pt x="2297017" y="2120603"/>
                  <a:pt x="2297017" y="2125196"/>
                  <a:pt x="2298166" y="2126344"/>
                </a:cubicBezTo>
                <a:cubicBezTo>
                  <a:pt x="2294718" y="2125196"/>
                  <a:pt x="2291271" y="2124048"/>
                  <a:pt x="2290122" y="2127492"/>
                </a:cubicBezTo>
                <a:cubicBezTo>
                  <a:pt x="2297017" y="2128640"/>
                  <a:pt x="2310806" y="2129788"/>
                  <a:pt x="2306210" y="2136677"/>
                </a:cubicBezTo>
                <a:cubicBezTo>
                  <a:pt x="2307359" y="2137825"/>
                  <a:pt x="2309657" y="2138973"/>
                  <a:pt x="2310806" y="2141270"/>
                </a:cubicBezTo>
                <a:cubicBezTo>
                  <a:pt x="2311955" y="2140121"/>
                  <a:pt x="2313104" y="2138973"/>
                  <a:pt x="2314253" y="2138973"/>
                </a:cubicBezTo>
                <a:cubicBezTo>
                  <a:pt x="2314253" y="2141270"/>
                  <a:pt x="2314253" y="2143566"/>
                  <a:pt x="2315403" y="2144714"/>
                </a:cubicBezTo>
                <a:cubicBezTo>
                  <a:pt x="2324596" y="2151603"/>
                  <a:pt x="2332639" y="2159640"/>
                  <a:pt x="2339534" y="2168825"/>
                </a:cubicBezTo>
                <a:cubicBezTo>
                  <a:pt x="2342981" y="2173417"/>
                  <a:pt x="2345280" y="2176862"/>
                  <a:pt x="2348727" y="2181454"/>
                </a:cubicBezTo>
                <a:cubicBezTo>
                  <a:pt x="2351025" y="2186047"/>
                  <a:pt x="2354473" y="2189491"/>
                  <a:pt x="2356771" y="2194084"/>
                </a:cubicBezTo>
                <a:cubicBezTo>
                  <a:pt x="2348727" y="2190639"/>
                  <a:pt x="2347578" y="2189491"/>
                  <a:pt x="2341832" y="2187195"/>
                </a:cubicBezTo>
                <a:cubicBezTo>
                  <a:pt x="2342981" y="2189491"/>
                  <a:pt x="2344131" y="2191787"/>
                  <a:pt x="2345280" y="2192936"/>
                </a:cubicBezTo>
                <a:cubicBezTo>
                  <a:pt x="2347578" y="2195232"/>
                  <a:pt x="2348727" y="2197528"/>
                  <a:pt x="2349876" y="2198676"/>
                </a:cubicBezTo>
                <a:cubicBezTo>
                  <a:pt x="2349876" y="2200972"/>
                  <a:pt x="2346429" y="2204417"/>
                  <a:pt x="2348727" y="2205565"/>
                </a:cubicBezTo>
                <a:cubicBezTo>
                  <a:pt x="2354473" y="2204417"/>
                  <a:pt x="2351025" y="2212454"/>
                  <a:pt x="2356771" y="2213602"/>
                </a:cubicBezTo>
                <a:cubicBezTo>
                  <a:pt x="2355622" y="2217046"/>
                  <a:pt x="2357920" y="2217046"/>
                  <a:pt x="2359069" y="2221639"/>
                </a:cubicBezTo>
                <a:cubicBezTo>
                  <a:pt x="2355622" y="2220491"/>
                  <a:pt x="2356771" y="2218194"/>
                  <a:pt x="2353324" y="2217046"/>
                </a:cubicBezTo>
                <a:cubicBezTo>
                  <a:pt x="2352174" y="2219343"/>
                  <a:pt x="2349876" y="2220491"/>
                  <a:pt x="2351025" y="2222787"/>
                </a:cubicBezTo>
                <a:cubicBezTo>
                  <a:pt x="2340683" y="2219343"/>
                  <a:pt x="2332639" y="2213602"/>
                  <a:pt x="2322297" y="2207861"/>
                </a:cubicBezTo>
                <a:cubicBezTo>
                  <a:pt x="2316552" y="2203269"/>
                  <a:pt x="2301613" y="2195232"/>
                  <a:pt x="2299315" y="2188343"/>
                </a:cubicBezTo>
                <a:cubicBezTo>
                  <a:pt x="2286675" y="2184899"/>
                  <a:pt x="2277482" y="2173417"/>
                  <a:pt x="2271736" y="2164232"/>
                </a:cubicBezTo>
                <a:cubicBezTo>
                  <a:pt x="2261394" y="2159640"/>
                  <a:pt x="2255648" y="2151603"/>
                  <a:pt x="2247605" y="2143566"/>
                </a:cubicBezTo>
                <a:cubicBezTo>
                  <a:pt x="2249903" y="2143566"/>
                  <a:pt x="2249903" y="2143566"/>
                  <a:pt x="2251052" y="2142418"/>
                </a:cubicBezTo>
                <a:cubicBezTo>
                  <a:pt x="2246455" y="2141270"/>
                  <a:pt x="2244157" y="2133233"/>
                  <a:pt x="2240710" y="2136677"/>
                </a:cubicBezTo>
                <a:cubicBezTo>
                  <a:pt x="2240710" y="2135529"/>
                  <a:pt x="2241859" y="2133233"/>
                  <a:pt x="2243008" y="2130936"/>
                </a:cubicBezTo>
                <a:cubicBezTo>
                  <a:pt x="2238412" y="2127492"/>
                  <a:pt x="2232666" y="2122899"/>
                  <a:pt x="2226920" y="2120603"/>
                </a:cubicBezTo>
                <a:cubicBezTo>
                  <a:pt x="2221175" y="2117159"/>
                  <a:pt x="2215429" y="2114862"/>
                  <a:pt x="2207385" y="2113714"/>
                </a:cubicBezTo>
                <a:cubicBezTo>
                  <a:pt x="2206236" y="2109122"/>
                  <a:pt x="2202789" y="2105677"/>
                  <a:pt x="2198192" y="2107974"/>
                </a:cubicBezTo>
                <a:cubicBezTo>
                  <a:pt x="2198192" y="2101085"/>
                  <a:pt x="2195894" y="2094196"/>
                  <a:pt x="2192447" y="2088455"/>
                </a:cubicBezTo>
                <a:cubicBezTo>
                  <a:pt x="2191298" y="2085011"/>
                  <a:pt x="2188999" y="2082715"/>
                  <a:pt x="2187850" y="2080418"/>
                </a:cubicBezTo>
                <a:cubicBezTo>
                  <a:pt x="2185552" y="2078122"/>
                  <a:pt x="2183254" y="2076974"/>
                  <a:pt x="2180956" y="2074678"/>
                </a:cubicBezTo>
                <a:cubicBezTo>
                  <a:pt x="2179806" y="2076974"/>
                  <a:pt x="2184403" y="2076974"/>
                  <a:pt x="2183254" y="2079270"/>
                </a:cubicBezTo>
                <a:cubicBezTo>
                  <a:pt x="2178657" y="2079270"/>
                  <a:pt x="2178657" y="2076974"/>
                  <a:pt x="2174061" y="2079270"/>
                </a:cubicBezTo>
                <a:cubicBezTo>
                  <a:pt x="2172912" y="2076974"/>
                  <a:pt x="2172912" y="2074678"/>
                  <a:pt x="2169464" y="2074678"/>
                </a:cubicBezTo>
                <a:cubicBezTo>
                  <a:pt x="2170613" y="2071233"/>
                  <a:pt x="2170613" y="2067789"/>
                  <a:pt x="2168315" y="2066641"/>
                </a:cubicBezTo>
                <a:cubicBezTo>
                  <a:pt x="2166017" y="2068937"/>
                  <a:pt x="2163719" y="2067789"/>
                  <a:pt x="2160271" y="2067789"/>
                </a:cubicBezTo>
                <a:cubicBezTo>
                  <a:pt x="2159122" y="2059752"/>
                  <a:pt x="2156824" y="2051715"/>
                  <a:pt x="2152228" y="2045974"/>
                </a:cubicBezTo>
                <a:cubicBezTo>
                  <a:pt x="2149929" y="2042530"/>
                  <a:pt x="2147631" y="2040234"/>
                  <a:pt x="2144184" y="2037938"/>
                </a:cubicBezTo>
                <a:cubicBezTo>
                  <a:pt x="2141885" y="2034493"/>
                  <a:pt x="2138438" y="2032197"/>
                  <a:pt x="2133842" y="2029901"/>
                </a:cubicBezTo>
                <a:cubicBezTo>
                  <a:pt x="2137289" y="2024160"/>
                  <a:pt x="2126947" y="2025308"/>
                  <a:pt x="2125798" y="2021864"/>
                </a:cubicBezTo>
                <a:cubicBezTo>
                  <a:pt x="2118903" y="2027604"/>
                  <a:pt x="2114307" y="2012679"/>
                  <a:pt x="2108561" y="2021864"/>
                </a:cubicBezTo>
                <a:cubicBezTo>
                  <a:pt x="2108561" y="2016123"/>
                  <a:pt x="2106263" y="2011530"/>
                  <a:pt x="2103965" y="2008086"/>
                </a:cubicBezTo>
                <a:cubicBezTo>
                  <a:pt x="2102815" y="2005790"/>
                  <a:pt x="2100517" y="2003494"/>
                  <a:pt x="2099368" y="2002345"/>
                </a:cubicBezTo>
                <a:cubicBezTo>
                  <a:pt x="2097070" y="2000049"/>
                  <a:pt x="2094772" y="1998901"/>
                  <a:pt x="2092473" y="1996605"/>
                </a:cubicBezTo>
                <a:cubicBezTo>
                  <a:pt x="2084430" y="1989716"/>
                  <a:pt x="2076386" y="1985123"/>
                  <a:pt x="2074087" y="1978235"/>
                </a:cubicBezTo>
                <a:cubicBezTo>
                  <a:pt x="2070640" y="1978235"/>
                  <a:pt x="2068342" y="1977086"/>
                  <a:pt x="2066044" y="1974790"/>
                </a:cubicBezTo>
                <a:cubicBezTo>
                  <a:pt x="2066044" y="1980531"/>
                  <a:pt x="2070640" y="1983975"/>
                  <a:pt x="2072938" y="1981679"/>
                </a:cubicBezTo>
                <a:cubicBezTo>
                  <a:pt x="2072938" y="1982827"/>
                  <a:pt x="2072938" y="1983975"/>
                  <a:pt x="2072938" y="1985123"/>
                </a:cubicBezTo>
                <a:cubicBezTo>
                  <a:pt x="2076386" y="1983975"/>
                  <a:pt x="2076386" y="1987420"/>
                  <a:pt x="2078684" y="1989716"/>
                </a:cubicBezTo>
                <a:cubicBezTo>
                  <a:pt x="2077535" y="1993160"/>
                  <a:pt x="2075237" y="1993160"/>
                  <a:pt x="2076386" y="1996605"/>
                </a:cubicBezTo>
                <a:cubicBezTo>
                  <a:pt x="2080982" y="1997753"/>
                  <a:pt x="2085579" y="1998901"/>
                  <a:pt x="2086728" y="2004642"/>
                </a:cubicBezTo>
                <a:cubicBezTo>
                  <a:pt x="2084430" y="2004642"/>
                  <a:pt x="2082131" y="1998901"/>
                  <a:pt x="2079833" y="2002345"/>
                </a:cubicBezTo>
                <a:cubicBezTo>
                  <a:pt x="2082131" y="2004642"/>
                  <a:pt x="2079833" y="2006938"/>
                  <a:pt x="2080982" y="2008086"/>
                </a:cubicBezTo>
                <a:cubicBezTo>
                  <a:pt x="2086728" y="2010382"/>
                  <a:pt x="2087877" y="2012679"/>
                  <a:pt x="2093623" y="2011530"/>
                </a:cubicBezTo>
                <a:cubicBezTo>
                  <a:pt x="2093623" y="2021864"/>
                  <a:pt x="2109710" y="2020716"/>
                  <a:pt x="2107412" y="2032197"/>
                </a:cubicBezTo>
                <a:cubicBezTo>
                  <a:pt x="2109710" y="2031049"/>
                  <a:pt x="2110859" y="2032197"/>
                  <a:pt x="2112008" y="2033345"/>
                </a:cubicBezTo>
                <a:cubicBezTo>
                  <a:pt x="2113158" y="2037938"/>
                  <a:pt x="2106263" y="2037938"/>
                  <a:pt x="2109710" y="2041382"/>
                </a:cubicBezTo>
                <a:cubicBezTo>
                  <a:pt x="2112008" y="2042530"/>
                  <a:pt x="2110859" y="2036789"/>
                  <a:pt x="2114307" y="2039086"/>
                </a:cubicBezTo>
                <a:cubicBezTo>
                  <a:pt x="2117754" y="2042530"/>
                  <a:pt x="2118903" y="2048271"/>
                  <a:pt x="2124649" y="2048271"/>
                </a:cubicBezTo>
                <a:cubicBezTo>
                  <a:pt x="2125798" y="2052863"/>
                  <a:pt x="2121201" y="2048271"/>
                  <a:pt x="2121201" y="2050567"/>
                </a:cubicBezTo>
                <a:cubicBezTo>
                  <a:pt x="2123500" y="2054011"/>
                  <a:pt x="2125798" y="2059752"/>
                  <a:pt x="2130394" y="2058604"/>
                </a:cubicBezTo>
                <a:cubicBezTo>
                  <a:pt x="2132693" y="2062048"/>
                  <a:pt x="2132693" y="2066641"/>
                  <a:pt x="2137289" y="2067789"/>
                </a:cubicBezTo>
                <a:cubicBezTo>
                  <a:pt x="2137289" y="2070085"/>
                  <a:pt x="2134991" y="2070085"/>
                  <a:pt x="2134991" y="2073530"/>
                </a:cubicBezTo>
                <a:cubicBezTo>
                  <a:pt x="2140736" y="2073530"/>
                  <a:pt x="2137289" y="2079270"/>
                  <a:pt x="2141885" y="2080418"/>
                </a:cubicBezTo>
                <a:cubicBezTo>
                  <a:pt x="2143035" y="2078122"/>
                  <a:pt x="2145333" y="2078122"/>
                  <a:pt x="2147631" y="2078122"/>
                </a:cubicBezTo>
                <a:cubicBezTo>
                  <a:pt x="2146482" y="2082715"/>
                  <a:pt x="2139587" y="2078122"/>
                  <a:pt x="2139587" y="2083863"/>
                </a:cubicBezTo>
                <a:cubicBezTo>
                  <a:pt x="2141885" y="2083863"/>
                  <a:pt x="2141885" y="2086159"/>
                  <a:pt x="2143035" y="2087307"/>
                </a:cubicBezTo>
                <a:cubicBezTo>
                  <a:pt x="2144184" y="2086159"/>
                  <a:pt x="2144184" y="2083863"/>
                  <a:pt x="2147631" y="2085011"/>
                </a:cubicBezTo>
                <a:cubicBezTo>
                  <a:pt x="2147631" y="2088455"/>
                  <a:pt x="2143035" y="2087307"/>
                  <a:pt x="2145333" y="2089604"/>
                </a:cubicBezTo>
                <a:cubicBezTo>
                  <a:pt x="2148780" y="2090752"/>
                  <a:pt x="2149929" y="2088455"/>
                  <a:pt x="2152228" y="2086159"/>
                </a:cubicBezTo>
                <a:cubicBezTo>
                  <a:pt x="2149929" y="2090752"/>
                  <a:pt x="2154526" y="2085011"/>
                  <a:pt x="2154526" y="2089604"/>
                </a:cubicBezTo>
                <a:cubicBezTo>
                  <a:pt x="2153377" y="2089604"/>
                  <a:pt x="2154526" y="2090752"/>
                  <a:pt x="2154526" y="2093048"/>
                </a:cubicBezTo>
                <a:cubicBezTo>
                  <a:pt x="2152228" y="2091900"/>
                  <a:pt x="2152228" y="2089604"/>
                  <a:pt x="2151078" y="2091900"/>
                </a:cubicBezTo>
                <a:cubicBezTo>
                  <a:pt x="2149929" y="2095344"/>
                  <a:pt x="2153377" y="2096492"/>
                  <a:pt x="2155675" y="2098789"/>
                </a:cubicBezTo>
                <a:cubicBezTo>
                  <a:pt x="2156824" y="2095344"/>
                  <a:pt x="2152228" y="2096492"/>
                  <a:pt x="2154526" y="2093048"/>
                </a:cubicBezTo>
                <a:cubicBezTo>
                  <a:pt x="2160271" y="2093048"/>
                  <a:pt x="2159122" y="2099937"/>
                  <a:pt x="2164868" y="2096492"/>
                </a:cubicBezTo>
                <a:cubicBezTo>
                  <a:pt x="2162570" y="2098789"/>
                  <a:pt x="2163719" y="2101085"/>
                  <a:pt x="2161421" y="2102233"/>
                </a:cubicBezTo>
                <a:cubicBezTo>
                  <a:pt x="2160271" y="2102233"/>
                  <a:pt x="2156824" y="2101085"/>
                  <a:pt x="2155675" y="2103381"/>
                </a:cubicBezTo>
                <a:cubicBezTo>
                  <a:pt x="2157973" y="2105677"/>
                  <a:pt x="2159122" y="2113714"/>
                  <a:pt x="2163719" y="2111418"/>
                </a:cubicBezTo>
                <a:cubicBezTo>
                  <a:pt x="2160271" y="2110270"/>
                  <a:pt x="2160271" y="2105677"/>
                  <a:pt x="2162570" y="2104529"/>
                </a:cubicBezTo>
                <a:cubicBezTo>
                  <a:pt x="2167166" y="2106826"/>
                  <a:pt x="2169464" y="2111418"/>
                  <a:pt x="2176359" y="2113714"/>
                </a:cubicBezTo>
                <a:cubicBezTo>
                  <a:pt x="2175210" y="2119455"/>
                  <a:pt x="2183254" y="2119455"/>
                  <a:pt x="2177508" y="2122899"/>
                </a:cubicBezTo>
                <a:cubicBezTo>
                  <a:pt x="2182105" y="2125196"/>
                  <a:pt x="2183254" y="2128640"/>
                  <a:pt x="2186701" y="2128640"/>
                </a:cubicBezTo>
                <a:cubicBezTo>
                  <a:pt x="2182105" y="2132084"/>
                  <a:pt x="2191298" y="2134381"/>
                  <a:pt x="2190149" y="2137825"/>
                </a:cubicBezTo>
                <a:cubicBezTo>
                  <a:pt x="2185552" y="2137825"/>
                  <a:pt x="2187850" y="2133233"/>
                  <a:pt x="2184403" y="2133233"/>
                </a:cubicBezTo>
                <a:cubicBezTo>
                  <a:pt x="2183254" y="2141270"/>
                  <a:pt x="2179806" y="2129788"/>
                  <a:pt x="2177508" y="2133233"/>
                </a:cubicBezTo>
                <a:cubicBezTo>
                  <a:pt x="2177508" y="2136677"/>
                  <a:pt x="2179806" y="2137825"/>
                  <a:pt x="2179806" y="2140121"/>
                </a:cubicBezTo>
                <a:cubicBezTo>
                  <a:pt x="2185552" y="2140121"/>
                  <a:pt x="2190149" y="2145862"/>
                  <a:pt x="2195894" y="2147010"/>
                </a:cubicBezTo>
                <a:cubicBezTo>
                  <a:pt x="2194745" y="2149306"/>
                  <a:pt x="2191298" y="2147010"/>
                  <a:pt x="2190149" y="2149306"/>
                </a:cubicBezTo>
                <a:cubicBezTo>
                  <a:pt x="2186701" y="2149306"/>
                  <a:pt x="2185552" y="2143566"/>
                  <a:pt x="2183254" y="2147010"/>
                </a:cubicBezTo>
                <a:cubicBezTo>
                  <a:pt x="2187850" y="2150455"/>
                  <a:pt x="2191298" y="2152751"/>
                  <a:pt x="2190149" y="2159640"/>
                </a:cubicBezTo>
                <a:cubicBezTo>
                  <a:pt x="2194745" y="2161936"/>
                  <a:pt x="2200491" y="2163084"/>
                  <a:pt x="2198192" y="2168825"/>
                </a:cubicBezTo>
                <a:cubicBezTo>
                  <a:pt x="2201640" y="2173417"/>
                  <a:pt x="2210833" y="2168825"/>
                  <a:pt x="2210833" y="2175714"/>
                </a:cubicBezTo>
                <a:cubicBezTo>
                  <a:pt x="2207385" y="2172269"/>
                  <a:pt x="2205087" y="2174565"/>
                  <a:pt x="2202789" y="2175714"/>
                </a:cubicBezTo>
                <a:cubicBezTo>
                  <a:pt x="2209684" y="2179158"/>
                  <a:pt x="2213131" y="2191787"/>
                  <a:pt x="2218877" y="2190639"/>
                </a:cubicBezTo>
                <a:cubicBezTo>
                  <a:pt x="2221175" y="2186047"/>
                  <a:pt x="2215429" y="2191787"/>
                  <a:pt x="2217727" y="2187195"/>
                </a:cubicBezTo>
                <a:cubicBezTo>
                  <a:pt x="2218877" y="2187195"/>
                  <a:pt x="2221175" y="2188343"/>
                  <a:pt x="2222324" y="2188343"/>
                </a:cubicBezTo>
                <a:cubicBezTo>
                  <a:pt x="2220026" y="2191787"/>
                  <a:pt x="2222324" y="2195232"/>
                  <a:pt x="2224622" y="2198676"/>
                </a:cubicBezTo>
                <a:cubicBezTo>
                  <a:pt x="2230368" y="2196380"/>
                  <a:pt x="2230368" y="2202121"/>
                  <a:pt x="2234964" y="2204417"/>
                </a:cubicBezTo>
                <a:cubicBezTo>
                  <a:pt x="2234964" y="2207861"/>
                  <a:pt x="2232666" y="2207861"/>
                  <a:pt x="2233815" y="2211306"/>
                </a:cubicBezTo>
                <a:cubicBezTo>
                  <a:pt x="2240710" y="2212454"/>
                  <a:pt x="2234964" y="2199824"/>
                  <a:pt x="2241859" y="2204417"/>
                </a:cubicBezTo>
                <a:cubicBezTo>
                  <a:pt x="2237262" y="2207861"/>
                  <a:pt x="2238412" y="2219343"/>
                  <a:pt x="2243008" y="2222787"/>
                </a:cubicBezTo>
                <a:cubicBezTo>
                  <a:pt x="2244157" y="2221639"/>
                  <a:pt x="2244157" y="2220491"/>
                  <a:pt x="2246455" y="2220491"/>
                </a:cubicBezTo>
                <a:cubicBezTo>
                  <a:pt x="2246455" y="2223935"/>
                  <a:pt x="2244157" y="2222787"/>
                  <a:pt x="2244157" y="2225083"/>
                </a:cubicBezTo>
                <a:cubicBezTo>
                  <a:pt x="2247605" y="2230824"/>
                  <a:pt x="2251052" y="2227380"/>
                  <a:pt x="2249903" y="2233120"/>
                </a:cubicBezTo>
                <a:cubicBezTo>
                  <a:pt x="2252201" y="2234268"/>
                  <a:pt x="2253350" y="2230824"/>
                  <a:pt x="2255648" y="2231972"/>
                </a:cubicBezTo>
                <a:cubicBezTo>
                  <a:pt x="2255648" y="2235416"/>
                  <a:pt x="2253350" y="2234268"/>
                  <a:pt x="2253350" y="2236565"/>
                </a:cubicBezTo>
                <a:cubicBezTo>
                  <a:pt x="2257947" y="2238861"/>
                  <a:pt x="2261394" y="2241157"/>
                  <a:pt x="2260245" y="2245750"/>
                </a:cubicBezTo>
                <a:cubicBezTo>
                  <a:pt x="2263692" y="2248046"/>
                  <a:pt x="2262543" y="2242305"/>
                  <a:pt x="2265990" y="2244602"/>
                </a:cubicBezTo>
                <a:cubicBezTo>
                  <a:pt x="2267140" y="2246898"/>
                  <a:pt x="2269438" y="2248046"/>
                  <a:pt x="2270587" y="2250342"/>
                </a:cubicBezTo>
                <a:cubicBezTo>
                  <a:pt x="2268289" y="2249194"/>
                  <a:pt x="2267140" y="2249194"/>
                  <a:pt x="2265990" y="2251490"/>
                </a:cubicBezTo>
                <a:cubicBezTo>
                  <a:pt x="2275183" y="2264120"/>
                  <a:pt x="2282078" y="2272157"/>
                  <a:pt x="2288973" y="2285934"/>
                </a:cubicBezTo>
                <a:cubicBezTo>
                  <a:pt x="2290122" y="2284786"/>
                  <a:pt x="2290122" y="2283638"/>
                  <a:pt x="2292420" y="2283638"/>
                </a:cubicBezTo>
                <a:cubicBezTo>
                  <a:pt x="2290122" y="2287082"/>
                  <a:pt x="2294718" y="2287082"/>
                  <a:pt x="2293569" y="2289379"/>
                </a:cubicBezTo>
                <a:cubicBezTo>
                  <a:pt x="2292420" y="2289379"/>
                  <a:pt x="2291271" y="2290527"/>
                  <a:pt x="2291271" y="2291675"/>
                </a:cubicBezTo>
                <a:cubicBezTo>
                  <a:pt x="2294718" y="2295119"/>
                  <a:pt x="2294718" y="2299712"/>
                  <a:pt x="2299315" y="2300860"/>
                </a:cubicBezTo>
                <a:cubicBezTo>
                  <a:pt x="2299315" y="2303156"/>
                  <a:pt x="2298166" y="2303156"/>
                  <a:pt x="2297017" y="2305453"/>
                </a:cubicBezTo>
                <a:cubicBezTo>
                  <a:pt x="2305060" y="2306601"/>
                  <a:pt x="2302762" y="2313490"/>
                  <a:pt x="2307359" y="2316934"/>
                </a:cubicBezTo>
                <a:cubicBezTo>
                  <a:pt x="2307359" y="2315786"/>
                  <a:pt x="2308508" y="2315786"/>
                  <a:pt x="2308508" y="2314638"/>
                </a:cubicBezTo>
                <a:cubicBezTo>
                  <a:pt x="2306210" y="2313490"/>
                  <a:pt x="2306210" y="2310045"/>
                  <a:pt x="2306210" y="2307749"/>
                </a:cubicBezTo>
                <a:cubicBezTo>
                  <a:pt x="2308508" y="2311193"/>
                  <a:pt x="2311955" y="2313490"/>
                  <a:pt x="2316552" y="2313490"/>
                </a:cubicBezTo>
                <a:cubicBezTo>
                  <a:pt x="2316552" y="2318082"/>
                  <a:pt x="2310806" y="2311193"/>
                  <a:pt x="2309657" y="2314638"/>
                </a:cubicBezTo>
                <a:cubicBezTo>
                  <a:pt x="2317701" y="2323823"/>
                  <a:pt x="2337236" y="2335304"/>
                  <a:pt x="2339534" y="2346785"/>
                </a:cubicBezTo>
                <a:cubicBezTo>
                  <a:pt x="2342981" y="2346785"/>
                  <a:pt x="2341832" y="2347934"/>
                  <a:pt x="2344131" y="2350230"/>
                </a:cubicBezTo>
                <a:cubicBezTo>
                  <a:pt x="2339534" y="2353674"/>
                  <a:pt x="2334938" y="2342193"/>
                  <a:pt x="2331490" y="2347934"/>
                </a:cubicBezTo>
                <a:cubicBezTo>
                  <a:pt x="2334938" y="2353674"/>
                  <a:pt x="2340683" y="2360563"/>
                  <a:pt x="2348727" y="2367452"/>
                </a:cubicBezTo>
                <a:cubicBezTo>
                  <a:pt x="2348727" y="2370896"/>
                  <a:pt x="2346429" y="2369748"/>
                  <a:pt x="2347578" y="2366304"/>
                </a:cubicBezTo>
                <a:cubicBezTo>
                  <a:pt x="2346429" y="2368600"/>
                  <a:pt x="2339534" y="2361711"/>
                  <a:pt x="2337236" y="2364007"/>
                </a:cubicBezTo>
                <a:cubicBezTo>
                  <a:pt x="2339534" y="2368600"/>
                  <a:pt x="2347578" y="2373193"/>
                  <a:pt x="2349876" y="2373193"/>
                </a:cubicBezTo>
                <a:cubicBezTo>
                  <a:pt x="2348727" y="2374341"/>
                  <a:pt x="2348727" y="2375489"/>
                  <a:pt x="2348727" y="2376637"/>
                </a:cubicBezTo>
                <a:cubicBezTo>
                  <a:pt x="2359069" y="2383526"/>
                  <a:pt x="2363666" y="2393859"/>
                  <a:pt x="2379753" y="2398451"/>
                </a:cubicBezTo>
                <a:cubicBezTo>
                  <a:pt x="2378604" y="2401896"/>
                  <a:pt x="2376306" y="2401896"/>
                  <a:pt x="2374008" y="2403044"/>
                </a:cubicBezTo>
                <a:cubicBezTo>
                  <a:pt x="2374008" y="2400748"/>
                  <a:pt x="2376306" y="2400748"/>
                  <a:pt x="2375157" y="2399600"/>
                </a:cubicBezTo>
                <a:cubicBezTo>
                  <a:pt x="2374008" y="2397303"/>
                  <a:pt x="2372859" y="2397303"/>
                  <a:pt x="2371709" y="2399600"/>
                </a:cubicBezTo>
                <a:cubicBezTo>
                  <a:pt x="2372859" y="2401896"/>
                  <a:pt x="2372859" y="2404192"/>
                  <a:pt x="2375157" y="2406488"/>
                </a:cubicBezTo>
                <a:cubicBezTo>
                  <a:pt x="2376306" y="2405340"/>
                  <a:pt x="2378604" y="2406488"/>
                  <a:pt x="2379753" y="2405340"/>
                </a:cubicBezTo>
                <a:cubicBezTo>
                  <a:pt x="2380902" y="2407637"/>
                  <a:pt x="2377455" y="2411081"/>
                  <a:pt x="2379753" y="2413377"/>
                </a:cubicBezTo>
                <a:cubicBezTo>
                  <a:pt x="2380902" y="2413377"/>
                  <a:pt x="2382052" y="2414525"/>
                  <a:pt x="2383201" y="2413377"/>
                </a:cubicBezTo>
                <a:cubicBezTo>
                  <a:pt x="2380902" y="2409933"/>
                  <a:pt x="2380902" y="2409933"/>
                  <a:pt x="2383201" y="2407637"/>
                </a:cubicBezTo>
                <a:lnTo>
                  <a:pt x="2380903" y="2403045"/>
                </a:lnTo>
                <a:lnTo>
                  <a:pt x="2387653" y="2410220"/>
                </a:lnTo>
                <a:cubicBezTo>
                  <a:pt x="2390095" y="2411655"/>
                  <a:pt x="2392393" y="2412803"/>
                  <a:pt x="2393543" y="2415673"/>
                </a:cubicBezTo>
                <a:cubicBezTo>
                  <a:pt x="2388946" y="2415673"/>
                  <a:pt x="2383201" y="2412229"/>
                  <a:pt x="2380902" y="2416822"/>
                </a:cubicBezTo>
                <a:cubicBezTo>
                  <a:pt x="2380902" y="2422562"/>
                  <a:pt x="2390095" y="2423710"/>
                  <a:pt x="2391244" y="2428303"/>
                </a:cubicBezTo>
                <a:cubicBezTo>
                  <a:pt x="2388946" y="2432895"/>
                  <a:pt x="2393543" y="2434044"/>
                  <a:pt x="2394692" y="2437488"/>
                </a:cubicBezTo>
                <a:cubicBezTo>
                  <a:pt x="2398139" y="2436340"/>
                  <a:pt x="2406183" y="2442081"/>
                  <a:pt x="2402736" y="2444377"/>
                </a:cubicBezTo>
                <a:cubicBezTo>
                  <a:pt x="2401587" y="2442081"/>
                  <a:pt x="2398139" y="2438636"/>
                  <a:pt x="2396990" y="2443229"/>
                </a:cubicBezTo>
                <a:cubicBezTo>
                  <a:pt x="2400437" y="2444377"/>
                  <a:pt x="2401587" y="2446673"/>
                  <a:pt x="2402736" y="2448969"/>
                </a:cubicBezTo>
                <a:cubicBezTo>
                  <a:pt x="2403885" y="2446673"/>
                  <a:pt x="2406183" y="2448969"/>
                  <a:pt x="2406183" y="2446673"/>
                </a:cubicBezTo>
                <a:cubicBezTo>
                  <a:pt x="2411929" y="2452414"/>
                  <a:pt x="2409630" y="2450117"/>
                  <a:pt x="2416525" y="2455858"/>
                </a:cubicBezTo>
                <a:cubicBezTo>
                  <a:pt x="2413078" y="2465043"/>
                  <a:pt x="2425718" y="2462747"/>
                  <a:pt x="2422271" y="2473080"/>
                </a:cubicBezTo>
                <a:cubicBezTo>
                  <a:pt x="2425718" y="2473080"/>
                  <a:pt x="2424569" y="2476525"/>
                  <a:pt x="2429165" y="2476525"/>
                </a:cubicBezTo>
                <a:cubicBezTo>
                  <a:pt x="2423420" y="2478821"/>
                  <a:pt x="2419972" y="2478821"/>
                  <a:pt x="2414227" y="2477673"/>
                </a:cubicBezTo>
                <a:cubicBezTo>
                  <a:pt x="2419972" y="2486858"/>
                  <a:pt x="2424569" y="2498339"/>
                  <a:pt x="2436060" y="2498339"/>
                </a:cubicBezTo>
                <a:cubicBezTo>
                  <a:pt x="2439508" y="2506376"/>
                  <a:pt x="2445253" y="2517857"/>
                  <a:pt x="2455595" y="2520154"/>
                </a:cubicBezTo>
                <a:cubicBezTo>
                  <a:pt x="2459043" y="2507524"/>
                  <a:pt x="2436060" y="2502932"/>
                  <a:pt x="2438358" y="2493747"/>
                </a:cubicBezTo>
                <a:cubicBezTo>
                  <a:pt x="2438358" y="2496043"/>
                  <a:pt x="2432613" y="2494895"/>
                  <a:pt x="2433762" y="2492598"/>
                </a:cubicBezTo>
                <a:cubicBezTo>
                  <a:pt x="2434911" y="2492598"/>
                  <a:pt x="2436060" y="2491450"/>
                  <a:pt x="2436060" y="2490302"/>
                </a:cubicBezTo>
                <a:cubicBezTo>
                  <a:pt x="2432613" y="2486858"/>
                  <a:pt x="2422271" y="2488006"/>
                  <a:pt x="2419972" y="2479969"/>
                </a:cubicBezTo>
                <a:cubicBezTo>
                  <a:pt x="2426867" y="2481117"/>
                  <a:pt x="2439508" y="2484561"/>
                  <a:pt x="2442955" y="2490302"/>
                </a:cubicBezTo>
                <a:cubicBezTo>
                  <a:pt x="2441806" y="2492598"/>
                  <a:pt x="2437209" y="2486858"/>
                  <a:pt x="2437209" y="2491450"/>
                </a:cubicBezTo>
                <a:cubicBezTo>
                  <a:pt x="2442955" y="2494895"/>
                  <a:pt x="2446402" y="2499487"/>
                  <a:pt x="2454446" y="2499487"/>
                </a:cubicBezTo>
                <a:cubicBezTo>
                  <a:pt x="2455595" y="2505228"/>
                  <a:pt x="2456744" y="2509820"/>
                  <a:pt x="2457893" y="2514413"/>
                </a:cubicBezTo>
                <a:cubicBezTo>
                  <a:pt x="2465937" y="2517857"/>
                  <a:pt x="2465937" y="2522450"/>
                  <a:pt x="2472832" y="2521302"/>
                </a:cubicBezTo>
                <a:cubicBezTo>
                  <a:pt x="2472832" y="2524746"/>
                  <a:pt x="2468235" y="2520154"/>
                  <a:pt x="2468235" y="2524746"/>
                </a:cubicBezTo>
                <a:cubicBezTo>
                  <a:pt x="2470534" y="2530487"/>
                  <a:pt x="2469385" y="2527042"/>
                  <a:pt x="2465937" y="2530487"/>
                </a:cubicBezTo>
                <a:cubicBezTo>
                  <a:pt x="2465937" y="2530487"/>
                  <a:pt x="2465937" y="2530487"/>
                  <a:pt x="2475130" y="2533931"/>
                </a:cubicBezTo>
                <a:cubicBezTo>
                  <a:pt x="2475130" y="2537376"/>
                  <a:pt x="2476279" y="2540820"/>
                  <a:pt x="2478578" y="2541968"/>
                </a:cubicBezTo>
                <a:cubicBezTo>
                  <a:pt x="2480876" y="2539672"/>
                  <a:pt x="2478578" y="2538524"/>
                  <a:pt x="2478578" y="2537376"/>
                </a:cubicBezTo>
                <a:cubicBezTo>
                  <a:pt x="2480876" y="2539672"/>
                  <a:pt x="2483174" y="2539672"/>
                  <a:pt x="2485472" y="2537376"/>
                </a:cubicBezTo>
                <a:cubicBezTo>
                  <a:pt x="2485472" y="2540820"/>
                  <a:pt x="2490069" y="2541968"/>
                  <a:pt x="2486621" y="2546561"/>
                </a:cubicBezTo>
                <a:cubicBezTo>
                  <a:pt x="2484323" y="2545413"/>
                  <a:pt x="2482025" y="2544264"/>
                  <a:pt x="2482025" y="2548857"/>
                </a:cubicBezTo>
                <a:cubicBezTo>
                  <a:pt x="2486621" y="2550005"/>
                  <a:pt x="2492367" y="2552301"/>
                  <a:pt x="2498113" y="2553449"/>
                </a:cubicBezTo>
                <a:cubicBezTo>
                  <a:pt x="2493516" y="2560338"/>
                  <a:pt x="2507306" y="2559190"/>
                  <a:pt x="2503858" y="2564931"/>
                </a:cubicBezTo>
                <a:cubicBezTo>
                  <a:pt x="2500411" y="2564931"/>
                  <a:pt x="2500411" y="2561486"/>
                  <a:pt x="2498113" y="2563783"/>
                </a:cubicBezTo>
                <a:cubicBezTo>
                  <a:pt x="2499262" y="2561486"/>
                  <a:pt x="2494665" y="2560338"/>
                  <a:pt x="2493516" y="2558042"/>
                </a:cubicBezTo>
                <a:cubicBezTo>
                  <a:pt x="2493516" y="2559190"/>
                  <a:pt x="2491218" y="2559190"/>
                  <a:pt x="2491218" y="2561486"/>
                </a:cubicBezTo>
                <a:cubicBezTo>
                  <a:pt x="2493516" y="2562635"/>
                  <a:pt x="2495814" y="2563783"/>
                  <a:pt x="2496963" y="2564931"/>
                </a:cubicBezTo>
                <a:cubicBezTo>
                  <a:pt x="2493516" y="2568375"/>
                  <a:pt x="2499262" y="2570671"/>
                  <a:pt x="2499262" y="2574116"/>
                </a:cubicBezTo>
                <a:cubicBezTo>
                  <a:pt x="2492367" y="2570671"/>
                  <a:pt x="2491218" y="2560338"/>
                  <a:pt x="2479727" y="2562635"/>
                </a:cubicBezTo>
                <a:cubicBezTo>
                  <a:pt x="2480876" y="2570671"/>
                  <a:pt x="2500411" y="2576412"/>
                  <a:pt x="2491218" y="2584449"/>
                </a:cubicBezTo>
                <a:cubicBezTo>
                  <a:pt x="2491218" y="2585597"/>
                  <a:pt x="2493516" y="2586745"/>
                  <a:pt x="2496963" y="2587894"/>
                </a:cubicBezTo>
                <a:cubicBezTo>
                  <a:pt x="2496963" y="2586745"/>
                  <a:pt x="2496963" y="2585597"/>
                  <a:pt x="2498113" y="2585597"/>
                </a:cubicBezTo>
                <a:cubicBezTo>
                  <a:pt x="2501560" y="2598227"/>
                  <a:pt x="2513051" y="2607412"/>
                  <a:pt x="2515349" y="2620041"/>
                </a:cubicBezTo>
                <a:cubicBezTo>
                  <a:pt x="2516499" y="2617745"/>
                  <a:pt x="2517648" y="2618893"/>
                  <a:pt x="2518797" y="2618893"/>
                </a:cubicBezTo>
                <a:cubicBezTo>
                  <a:pt x="2516499" y="2622338"/>
                  <a:pt x="2522244" y="2623486"/>
                  <a:pt x="2521095" y="2626930"/>
                </a:cubicBezTo>
                <a:cubicBezTo>
                  <a:pt x="2517648" y="2625782"/>
                  <a:pt x="2516499" y="2621189"/>
                  <a:pt x="2514200" y="2624634"/>
                </a:cubicBezTo>
                <a:cubicBezTo>
                  <a:pt x="2516499" y="2629226"/>
                  <a:pt x="2517648" y="2633819"/>
                  <a:pt x="2522244" y="2638411"/>
                </a:cubicBezTo>
                <a:cubicBezTo>
                  <a:pt x="2521095" y="2641856"/>
                  <a:pt x="2518797" y="2639560"/>
                  <a:pt x="2518797" y="2643004"/>
                </a:cubicBezTo>
                <a:cubicBezTo>
                  <a:pt x="2519946" y="2643004"/>
                  <a:pt x="2521095" y="2641856"/>
                  <a:pt x="2523393" y="2644152"/>
                </a:cubicBezTo>
                <a:cubicBezTo>
                  <a:pt x="2522244" y="2646448"/>
                  <a:pt x="2519946" y="2646448"/>
                  <a:pt x="2519946" y="2649893"/>
                </a:cubicBezTo>
                <a:cubicBezTo>
                  <a:pt x="2523393" y="2652189"/>
                  <a:pt x="2522244" y="2652189"/>
                  <a:pt x="2525691" y="2653337"/>
                </a:cubicBezTo>
                <a:cubicBezTo>
                  <a:pt x="2523393" y="2655633"/>
                  <a:pt x="2519946" y="2654485"/>
                  <a:pt x="2517648" y="2657930"/>
                </a:cubicBezTo>
                <a:cubicBezTo>
                  <a:pt x="2519946" y="2660226"/>
                  <a:pt x="2524542" y="2662522"/>
                  <a:pt x="2522244" y="2667115"/>
                </a:cubicBezTo>
                <a:cubicBezTo>
                  <a:pt x="2522244" y="2665967"/>
                  <a:pt x="2521095" y="2665967"/>
                  <a:pt x="2521095" y="2665967"/>
                </a:cubicBezTo>
                <a:lnTo>
                  <a:pt x="2520329" y="2665967"/>
                </a:lnTo>
                <a:lnTo>
                  <a:pt x="2519876" y="2665288"/>
                </a:lnTo>
                <a:lnTo>
                  <a:pt x="2519515" y="2661805"/>
                </a:lnTo>
                <a:cubicBezTo>
                  <a:pt x="2518510" y="2660513"/>
                  <a:pt x="2517073" y="2659652"/>
                  <a:pt x="2516499" y="2660226"/>
                </a:cubicBezTo>
                <a:lnTo>
                  <a:pt x="2519876" y="2665288"/>
                </a:lnTo>
                <a:lnTo>
                  <a:pt x="2519946" y="2665967"/>
                </a:lnTo>
                <a:lnTo>
                  <a:pt x="2520329" y="2665967"/>
                </a:lnTo>
                <a:lnTo>
                  <a:pt x="2525691" y="2674004"/>
                </a:lnTo>
                <a:cubicBezTo>
                  <a:pt x="2522244" y="2676300"/>
                  <a:pt x="2526841" y="2678596"/>
                  <a:pt x="2523393" y="2679744"/>
                </a:cubicBezTo>
                <a:cubicBezTo>
                  <a:pt x="2525691" y="2678596"/>
                  <a:pt x="2527990" y="2680892"/>
                  <a:pt x="2526841" y="2683189"/>
                </a:cubicBezTo>
                <a:cubicBezTo>
                  <a:pt x="2523393" y="2680892"/>
                  <a:pt x="2519946" y="2682040"/>
                  <a:pt x="2518797" y="2685485"/>
                </a:cubicBezTo>
                <a:cubicBezTo>
                  <a:pt x="2516499" y="2683189"/>
                  <a:pt x="2515349" y="2679744"/>
                  <a:pt x="2511902" y="2677448"/>
                </a:cubicBezTo>
                <a:cubicBezTo>
                  <a:pt x="2510753" y="2679744"/>
                  <a:pt x="2507306" y="2676300"/>
                  <a:pt x="2507306" y="2680892"/>
                </a:cubicBezTo>
                <a:cubicBezTo>
                  <a:pt x="2514200" y="2683189"/>
                  <a:pt x="2516499" y="2687781"/>
                  <a:pt x="2519946" y="2692374"/>
                </a:cubicBezTo>
                <a:cubicBezTo>
                  <a:pt x="2522244" y="2691226"/>
                  <a:pt x="2527990" y="2691226"/>
                  <a:pt x="2527990" y="2696966"/>
                </a:cubicBezTo>
                <a:cubicBezTo>
                  <a:pt x="2525691" y="2695818"/>
                  <a:pt x="2525691" y="2693522"/>
                  <a:pt x="2522244" y="2692374"/>
                </a:cubicBezTo>
                <a:cubicBezTo>
                  <a:pt x="2519946" y="2694670"/>
                  <a:pt x="2519946" y="2698114"/>
                  <a:pt x="2519946" y="2699262"/>
                </a:cubicBezTo>
                <a:cubicBezTo>
                  <a:pt x="2521095" y="2699262"/>
                  <a:pt x="2524542" y="2696966"/>
                  <a:pt x="2524542" y="2700411"/>
                </a:cubicBezTo>
                <a:cubicBezTo>
                  <a:pt x="2523393" y="2700411"/>
                  <a:pt x="2519946" y="2701559"/>
                  <a:pt x="2522244" y="2703855"/>
                </a:cubicBezTo>
                <a:cubicBezTo>
                  <a:pt x="2525691" y="2705003"/>
                  <a:pt x="2526841" y="2701559"/>
                  <a:pt x="2530288" y="2705003"/>
                </a:cubicBezTo>
                <a:cubicBezTo>
                  <a:pt x="2530288" y="2707299"/>
                  <a:pt x="2525691" y="2709596"/>
                  <a:pt x="2526841" y="2710744"/>
                </a:cubicBezTo>
                <a:cubicBezTo>
                  <a:pt x="2527990" y="2709596"/>
                  <a:pt x="2534884" y="2709596"/>
                  <a:pt x="2536034" y="2713040"/>
                </a:cubicBezTo>
                <a:cubicBezTo>
                  <a:pt x="2533735" y="2715336"/>
                  <a:pt x="2532586" y="2711892"/>
                  <a:pt x="2531437" y="2713040"/>
                </a:cubicBezTo>
                <a:cubicBezTo>
                  <a:pt x="2533735" y="2715336"/>
                  <a:pt x="2526841" y="2716484"/>
                  <a:pt x="2530288" y="2717633"/>
                </a:cubicBezTo>
                <a:cubicBezTo>
                  <a:pt x="2532586" y="2715911"/>
                  <a:pt x="2535459" y="2717346"/>
                  <a:pt x="2537757" y="2719785"/>
                </a:cubicBezTo>
                <a:lnTo>
                  <a:pt x="2541301" y="2726993"/>
                </a:lnTo>
                <a:lnTo>
                  <a:pt x="2538332" y="2724521"/>
                </a:lnTo>
                <a:cubicBezTo>
                  <a:pt x="2538332" y="2725670"/>
                  <a:pt x="2537183" y="2725670"/>
                  <a:pt x="2536034" y="2726818"/>
                </a:cubicBezTo>
                <a:cubicBezTo>
                  <a:pt x="2546376" y="2738299"/>
                  <a:pt x="2547525" y="2747484"/>
                  <a:pt x="2560165" y="2757817"/>
                </a:cubicBezTo>
                <a:cubicBezTo>
                  <a:pt x="2557867" y="2760114"/>
                  <a:pt x="2560165" y="2761262"/>
                  <a:pt x="2559016" y="2763558"/>
                </a:cubicBezTo>
                <a:cubicBezTo>
                  <a:pt x="2552121" y="2761262"/>
                  <a:pt x="2548674" y="2752077"/>
                  <a:pt x="2539481" y="2750928"/>
                </a:cubicBezTo>
                <a:cubicBezTo>
                  <a:pt x="2539481" y="2752077"/>
                  <a:pt x="2538332" y="2753225"/>
                  <a:pt x="2538332" y="2753225"/>
                </a:cubicBezTo>
                <a:cubicBezTo>
                  <a:pt x="2547525" y="2760114"/>
                  <a:pt x="2559016" y="2767002"/>
                  <a:pt x="2556718" y="2777336"/>
                </a:cubicBezTo>
                <a:cubicBezTo>
                  <a:pt x="2561314" y="2784224"/>
                  <a:pt x="2570507" y="2794558"/>
                  <a:pt x="2567060" y="2801446"/>
                </a:cubicBezTo>
                <a:cubicBezTo>
                  <a:pt x="2569358" y="2800298"/>
                  <a:pt x="2570507" y="2802594"/>
                  <a:pt x="2570507" y="2804891"/>
                </a:cubicBezTo>
                <a:cubicBezTo>
                  <a:pt x="2568209" y="2802594"/>
                  <a:pt x="2565911" y="2802594"/>
                  <a:pt x="2564762" y="2804891"/>
                </a:cubicBezTo>
                <a:cubicBezTo>
                  <a:pt x="2565911" y="2807187"/>
                  <a:pt x="2565911" y="2809483"/>
                  <a:pt x="2564762" y="2812928"/>
                </a:cubicBezTo>
                <a:cubicBezTo>
                  <a:pt x="2567060" y="2814076"/>
                  <a:pt x="2565911" y="2816372"/>
                  <a:pt x="2568209" y="2814076"/>
                </a:cubicBezTo>
                <a:cubicBezTo>
                  <a:pt x="2567060" y="2812928"/>
                  <a:pt x="2565911" y="2812928"/>
                  <a:pt x="2565911" y="2810631"/>
                </a:cubicBezTo>
                <a:cubicBezTo>
                  <a:pt x="2570507" y="2810631"/>
                  <a:pt x="2571656" y="2816372"/>
                  <a:pt x="2576253" y="2818668"/>
                </a:cubicBezTo>
                <a:cubicBezTo>
                  <a:pt x="2568209" y="2823261"/>
                  <a:pt x="2572805" y="2833594"/>
                  <a:pt x="2571656" y="2841631"/>
                </a:cubicBezTo>
                <a:cubicBezTo>
                  <a:pt x="2568209" y="2841631"/>
                  <a:pt x="2567060" y="2847372"/>
                  <a:pt x="2565911" y="2851964"/>
                </a:cubicBezTo>
                <a:cubicBezTo>
                  <a:pt x="2555569" y="2854261"/>
                  <a:pt x="2544077" y="2843927"/>
                  <a:pt x="2534884" y="2832446"/>
                </a:cubicBezTo>
                <a:cubicBezTo>
                  <a:pt x="2538332" y="2831298"/>
                  <a:pt x="2538332" y="2834742"/>
                  <a:pt x="2540630" y="2833594"/>
                </a:cubicBezTo>
                <a:cubicBezTo>
                  <a:pt x="2541779" y="2827853"/>
                  <a:pt x="2533735" y="2827853"/>
                  <a:pt x="2533735" y="2822113"/>
                </a:cubicBezTo>
                <a:cubicBezTo>
                  <a:pt x="2521095" y="2824409"/>
                  <a:pt x="2518797" y="2799150"/>
                  <a:pt x="2510753" y="2794558"/>
                </a:cubicBezTo>
                <a:cubicBezTo>
                  <a:pt x="2511902" y="2783076"/>
                  <a:pt x="2501560" y="2772743"/>
                  <a:pt x="2496963" y="2768150"/>
                </a:cubicBezTo>
                <a:cubicBezTo>
                  <a:pt x="2496963" y="2770447"/>
                  <a:pt x="2502709" y="2775039"/>
                  <a:pt x="2498113" y="2776187"/>
                </a:cubicBezTo>
                <a:cubicBezTo>
                  <a:pt x="2493516" y="2770447"/>
                  <a:pt x="2493516" y="2764706"/>
                  <a:pt x="2487771" y="2761262"/>
                </a:cubicBezTo>
                <a:cubicBezTo>
                  <a:pt x="2486621" y="2755521"/>
                  <a:pt x="2482025" y="2745188"/>
                  <a:pt x="2477428" y="2745188"/>
                </a:cubicBezTo>
                <a:cubicBezTo>
                  <a:pt x="2475130" y="2741743"/>
                  <a:pt x="2478578" y="2745188"/>
                  <a:pt x="2479727" y="2741743"/>
                </a:cubicBezTo>
                <a:cubicBezTo>
                  <a:pt x="2477428" y="2738299"/>
                  <a:pt x="2469385" y="2736003"/>
                  <a:pt x="2470534" y="2731410"/>
                </a:cubicBezTo>
                <a:cubicBezTo>
                  <a:pt x="2473981" y="2731410"/>
                  <a:pt x="2472832" y="2738299"/>
                  <a:pt x="2475130" y="2736003"/>
                </a:cubicBezTo>
                <a:cubicBezTo>
                  <a:pt x="2473981" y="2731410"/>
                  <a:pt x="2472832" y="2723373"/>
                  <a:pt x="2468235" y="2727966"/>
                </a:cubicBezTo>
                <a:cubicBezTo>
                  <a:pt x="2467086" y="2717633"/>
                  <a:pt x="2461341" y="2709596"/>
                  <a:pt x="2455595" y="2700411"/>
                </a:cubicBezTo>
                <a:cubicBezTo>
                  <a:pt x="2449850" y="2700411"/>
                  <a:pt x="2440657" y="2693522"/>
                  <a:pt x="2437209" y="2687781"/>
                </a:cubicBezTo>
                <a:cubicBezTo>
                  <a:pt x="2433762" y="2690077"/>
                  <a:pt x="2431464" y="2691226"/>
                  <a:pt x="2429165" y="2694670"/>
                </a:cubicBezTo>
                <a:cubicBezTo>
                  <a:pt x="2430315" y="2695818"/>
                  <a:pt x="2431464" y="2696966"/>
                  <a:pt x="2433762" y="2698114"/>
                </a:cubicBezTo>
                <a:cubicBezTo>
                  <a:pt x="2434911" y="2694670"/>
                  <a:pt x="2437209" y="2694670"/>
                  <a:pt x="2439508" y="2695818"/>
                </a:cubicBezTo>
                <a:cubicBezTo>
                  <a:pt x="2440657" y="2701559"/>
                  <a:pt x="2442955" y="2706151"/>
                  <a:pt x="2446402" y="2710744"/>
                </a:cubicBezTo>
                <a:cubicBezTo>
                  <a:pt x="2446402" y="2713040"/>
                  <a:pt x="2445253" y="2711892"/>
                  <a:pt x="2444104" y="2714188"/>
                </a:cubicBezTo>
                <a:cubicBezTo>
                  <a:pt x="2448700" y="2714188"/>
                  <a:pt x="2446402" y="2716484"/>
                  <a:pt x="2449850" y="2719929"/>
                </a:cubicBezTo>
                <a:cubicBezTo>
                  <a:pt x="2449850" y="2718781"/>
                  <a:pt x="2449850" y="2717633"/>
                  <a:pt x="2450999" y="2717633"/>
                </a:cubicBezTo>
                <a:cubicBezTo>
                  <a:pt x="2449850" y="2719929"/>
                  <a:pt x="2449850" y="2721077"/>
                  <a:pt x="2449850" y="2722225"/>
                </a:cubicBezTo>
                <a:cubicBezTo>
                  <a:pt x="2447551" y="2721077"/>
                  <a:pt x="2440657" y="2714188"/>
                  <a:pt x="2438358" y="2717633"/>
                </a:cubicBezTo>
                <a:cubicBezTo>
                  <a:pt x="2441806" y="2723373"/>
                  <a:pt x="2448700" y="2724521"/>
                  <a:pt x="2448700" y="2731410"/>
                </a:cubicBezTo>
                <a:cubicBezTo>
                  <a:pt x="2447551" y="2734855"/>
                  <a:pt x="2445253" y="2730262"/>
                  <a:pt x="2444104" y="2733706"/>
                </a:cubicBezTo>
                <a:cubicBezTo>
                  <a:pt x="2445253" y="2738299"/>
                  <a:pt x="2449850" y="2741743"/>
                  <a:pt x="2448700" y="2746336"/>
                </a:cubicBezTo>
                <a:cubicBezTo>
                  <a:pt x="2446402" y="2745188"/>
                  <a:pt x="2444104" y="2744040"/>
                  <a:pt x="2442955" y="2746336"/>
                </a:cubicBezTo>
                <a:cubicBezTo>
                  <a:pt x="2441806" y="2749780"/>
                  <a:pt x="2447551" y="2752077"/>
                  <a:pt x="2444104" y="2756669"/>
                </a:cubicBezTo>
                <a:cubicBezTo>
                  <a:pt x="2445253" y="2757817"/>
                  <a:pt x="2446402" y="2756669"/>
                  <a:pt x="2447551" y="2757817"/>
                </a:cubicBezTo>
                <a:cubicBezTo>
                  <a:pt x="2445253" y="2762410"/>
                  <a:pt x="2447551" y="2767002"/>
                  <a:pt x="2449850" y="2771595"/>
                </a:cubicBezTo>
                <a:cubicBezTo>
                  <a:pt x="2446402" y="2777336"/>
                  <a:pt x="2450999" y="2780780"/>
                  <a:pt x="2448700" y="2785372"/>
                </a:cubicBezTo>
                <a:cubicBezTo>
                  <a:pt x="2433762" y="2770447"/>
                  <a:pt x="2430315" y="2750928"/>
                  <a:pt x="2413078" y="2736003"/>
                </a:cubicBezTo>
                <a:cubicBezTo>
                  <a:pt x="2413078" y="2730262"/>
                  <a:pt x="2407332" y="2725670"/>
                  <a:pt x="2401587" y="2721077"/>
                </a:cubicBezTo>
                <a:cubicBezTo>
                  <a:pt x="2403885" y="2714188"/>
                  <a:pt x="2398139" y="2706151"/>
                  <a:pt x="2390095" y="2706151"/>
                </a:cubicBezTo>
                <a:cubicBezTo>
                  <a:pt x="2393543" y="2709596"/>
                  <a:pt x="2400437" y="2711892"/>
                  <a:pt x="2400437" y="2717633"/>
                </a:cubicBezTo>
                <a:cubicBezTo>
                  <a:pt x="2394692" y="2711892"/>
                  <a:pt x="2385499" y="2706151"/>
                  <a:pt x="2384350" y="2698114"/>
                </a:cubicBezTo>
                <a:cubicBezTo>
                  <a:pt x="2382052" y="2701559"/>
                  <a:pt x="2378604" y="2695818"/>
                  <a:pt x="2377455" y="2693522"/>
                </a:cubicBezTo>
                <a:cubicBezTo>
                  <a:pt x="2379753" y="2694670"/>
                  <a:pt x="2385499" y="2699262"/>
                  <a:pt x="2387797" y="2696966"/>
                </a:cubicBezTo>
                <a:cubicBezTo>
                  <a:pt x="2383201" y="2692374"/>
                  <a:pt x="2376306" y="2693522"/>
                  <a:pt x="2370560" y="2687781"/>
                </a:cubicBezTo>
                <a:cubicBezTo>
                  <a:pt x="2371709" y="2686633"/>
                  <a:pt x="2372859" y="2686633"/>
                  <a:pt x="2374008" y="2684337"/>
                </a:cubicBezTo>
                <a:cubicBezTo>
                  <a:pt x="2371709" y="2682040"/>
                  <a:pt x="2365964" y="2677448"/>
                  <a:pt x="2370560" y="2677448"/>
                </a:cubicBezTo>
                <a:cubicBezTo>
                  <a:pt x="2369411" y="2676300"/>
                  <a:pt x="2369411" y="2675152"/>
                  <a:pt x="2369411" y="2675152"/>
                </a:cubicBezTo>
                <a:cubicBezTo>
                  <a:pt x="2367113" y="2676300"/>
                  <a:pt x="2363666" y="2674004"/>
                  <a:pt x="2361367" y="2675152"/>
                </a:cubicBezTo>
                <a:cubicBezTo>
                  <a:pt x="2360218" y="2676300"/>
                  <a:pt x="2361367" y="2676300"/>
                  <a:pt x="2362516" y="2677448"/>
                </a:cubicBezTo>
                <a:cubicBezTo>
                  <a:pt x="2363666" y="2679744"/>
                  <a:pt x="2364815" y="2677448"/>
                  <a:pt x="2367113" y="2678596"/>
                </a:cubicBezTo>
                <a:cubicBezTo>
                  <a:pt x="2363666" y="2682040"/>
                  <a:pt x="2371709" y="2682040"/>
                  <a:pt x="2370560" y="2684337"/>
                </a:cubicBezTo>
                <a:cubicBezTo>
                  <a:pt x="2364815" y="2683189"/>
                  <a:pt x="2367113" y="2682040"/>
                  <a:pt x="2362516" y="2679744"/>
                </a:cubicBezTo>
                <a:cubicBezTo>
                  <a:pt x="2360218" y="2679744"/>
                  <a:pt x="2359069" y="2684337"/>
                  <a:pt x="2361367" y="2685485"/>
                </a:cubicBezTo>
                <a:cubicBezTo>
                  <a:pt x="2357920" y="2684337"/>
                  <a:pt x="2354473" y="2682040"/>
                  <a:pt x="2353324" y="2685485"/>
                </a:cubicBezTo>
                <a:cubicBezTo>
                  <a:pt x="2359069" y="2687781"/>
                  <a:pt x="2372859" y="2692374"/>
                  <a:pt x="2368262" y="2698114"/>
                </a:cubicBezTo>
                <a:cubicBezTo>
                  <a:pt x="2369411" y="2699262"/>
                  <a:pt x="2371709" y="2701559"/>
                  <a:pt x="2372859" y="2703855"/>
                </a:cubicBezTo>
                <a:cubicBezTo>
                  <a:pt x="2374008" y="2702707"/>
                  <a:pt x="2375157" y="2701559"/>
                  <a:pt x="2376306" y="2701559"/>
                </a:cubicBezTo>
                <a:cubicBezTo>
                  <a:pt x="2375157" y="2703855"/>
                  <a:pt x="2375157" y="2706151"/>
                  <a:pt x="2377455" y="2708448"/>
                </a:cubicBezTo>
                <a:cubicBezTo>
                  <a:pt x="2394692" y="2724521"/>
                  <a:pt x="2406183" y="2748632"/>
                  <a:pt x="2414227" y="2765854"/>
                </a:cubicBezTo>
                <a:cubicBezTo>
                  <a:pt x="2406183" y="2762410"/>
                  <a:pt x="2406183" y="2760114"/>
                  <a:pt x="2400437" y="2756669"/>
                </a:cubicBezTo>
                <a:cubicBezTo>
                  <a:pt x="2402736" y="2762410"/>
                  <a:pt x="2405034" y="2767002"/>
                  <a:pt x="2407332" y="2770447"/>
                </a:cubicBezTo>
                <a:cubicBezTo>
                  <a:pt x="2407332" y="2772743"/>
                  <a:pt x="2403885" y="2776187"/>
                  <a:pt x="2406183" y="2777336"/>
                </a:cubicBezTo>
                <a:cubicBezTo>
                  <a:pt x="2411929" y="2777336"/>
                  <a:pt x="2407332" y="2785372"/>
                  <a:pt x="2413078" y="2787669"/>
                </a:cubicBezTo>
                <a:cubicBezTo>
                  <a:pt x="2411929" y="2791113"/>
                  <a:pt x="2414227" y="2791113"/>
                  <a:pt x="2414227" y="2795706"/>
                </a:cubicBezTo>
                <a:cubicBezTo>
                  <a:pt x="2411929" y="2794558"/>
                  <a:pt x="2413078" y="2792261"/>
                  <a:pt x="2409630" y="2791113"/>
                </a:cubicBezTo>
                <a:cubicBezTo>
                  <a:pt x="2408481" y="2792261"/>
                  <a:pt x="2406183" y="2793409"/>
                  <a:pt x="2407332" y="2796854"/>
                </a:cubicBezTo>
                <a:cubicBezTo>
                  <a:pt x="2396990" y="2791113"/>
                  <a:pt x="2388946" y="2784224"/>
                  <a:pt x="2378604" y="2775039"/>
                </a:cubicBezTo>
                <a:cubicBezTo>
                  <a:pt x="2374008" y="2770447"/>
                  <a:pt x="2359069" y="2760114"/>
                  <a:pt x="2356771" y="2752077"/>
                </a:cubicBezTo>
                <a:cubicBezTo>
                  <a:pt x="2345280" y="2746336"/>
                  <a:pt x="2337236" y="2732558"/>
                  <a:pt x="2330341" y="2722225"/>
                </a:cubicBezTo>
                <a:cubicBezTo>
                  <a:pt x="2321148" y="2716484"/>
                  <a:pt x="2315403" y="2707299"/>
                  <a:pt x="2309657" y="2696966"/>
                </a:cubicBezTo>
                <a:cubicBezTo>
                  <a:pt x="2310806" y="2696966"/>
                  <a:pt x="2310806" y="2696966"/>
                  <a:pt x="2311955" y="2695818"/>
                </a:cubicBezTo>
                <a:cubicBezTo>
                  <a:pt x="2308508" y="2693522"/>
                  <a:pt x="2306210" y="2685485"/>
                  <a:pt x="2301613" y="2688929"/>
                </a:cubicBezTo>
                <a:cubicBezTo>
                  <a:pt x="2302762" y="2686633"/>
                  <a:pt x="2303911" y="2685485"/>
                  <a:pt x="2303911" y="2683189"/>
                </a:cubicBezTo>
                <a:cubicBezTo>
                  <a:pt x="2295868" y="2672855"/>
                  <a:pt x="2284376" y="2663670"/>
                  <a:pt x="2270587" y="2659078"/>
                </a:cubicBezTo>
                <a:cubicBezTo>
                  <a:pt x="2269438" y="2654485"/>
                  <a:pt x="2265990" y="2651041"/>
                  <a:pt x="2260245" y="2651041"/>
                </a:cubicBezTo>
                <a:cubicBezTo>
                  <a:pt x="2262543" y="2637263"/>
                  <a:pt x="2254499" y="2621189"/>
                  <a:pt x="2245306" y="2614301"/>
                </a:cubicBezTo>
                <a:cubicBezTo>
                  <a:pt x="2245306" y="2616597"/>
                  <a:pt x="2248754" y="2616597"/>
                  <a:pt x="2247605" y="2618893"/>
                </a:cubicBezTo>
                <a:cubicBezTo>
                  <a:pt x="2244157" y="2618893"/>
                  <a:pt x="2243008" y="2617745"/>
                  <a:pt x="2240710" y="2617745"/>
                </a:cubicBezTo>
                <a:cubicBezTo>
                  <a:pt x="2244157" y="2622338"/>
                  <a:pt x="2247605" y="2626930"/>
                  <a:pt x="2247605" y="2629226"/>
                </a:cubicBezTo>
                <a:cubicBezTo>
                  <a:pt x="2244157" y="2625782"/>
                  <a:pt x="2241859" y="2621189"/>
                  <a:pt x="2239561" y="2617745"/>
                </a:cubicBezTo>
                <a:cubicBezTo>
                  <a:pt x="2239561" y="2617745"/>
                  <a:pt x="2238412" y="2617745"/>
                  <a:pt x="2238412" y="2617745"/>
                </a:cubicBezTo>
                <a:cubicBezTo>
                  <a:pt x="2238412" y="2616597"/>
                  <a:pt x="2238412" y="2615449"/>
                  <a:pt x="2237262" y="2614301"/>
                </a:cubicBezTo>
                <a:cubicBezTo>
                  <a:pt x="2237262" y="2614301"/>
                  <a:pt x="2237262" y="2613152"/>
                  <a:pt x="2237262" y="2613152"/>
                </a:cubicBezTo>
                <a:cubicBezTo>
                  <a:pt x="2236113" y="2613152"/>
                  <a:pt x="2234964" y="2612004"/>
                  <a:pt x="2233815" y="2612004"/>
                </a:cubicBezTo>
                <a:cubicBezTo>
                  <a:pt x="2234964" y="2608560"/>
                  <a:pt x="2234964" y="2605116"/>
                  <a:pt x="2233815" y="2603967"/>
                </a:cubicBezTo>
                <a:cubicBezTo>
                  <a:pt x="2231517" y="2605116"/>
                  <a:pt x="2228069" y="2605116"/>
                  <a:pt x="2225771" y="2603967"/>
                </a:cubicBezTo>
                <a:cubicBezTo>
                  <a:pt x="2225771" y="2602819"/>
                  <a:pt x="2224622" y="2601671"/>
                  <a:pt x="2224622" y="2600523"/>
                </a:cubicBezTo>
                <a:cubicBezTo>
                  <a:pt x="2224622" y="2600523"/>
                  <a:pt x="2223473" y="2600523"/>
                  <a:pt x="2224622" y="2602819"/>
                </a:cubicBezTo>
                <a:lnTo>
                  <a:pt x="2232000" y="2611829"/>
                </a:lnTo>
                <a:lnTo>
                  <a:pt x="2229219" y="2610856"/>
                </a:lnTo>
                <a:cubicBezTo>
                  <a:pt x="2232666" y="2615449"/>
                  <a:pt x="2236113" y="2621189"/>
                  <a:pt x="2241859" y="2625782"/>
                </a:cubicBezTo>
                <a:cubicBezTo>
                  <a:pt x="2241859" y="2628078"/>
                  <a:pt x="2239561" y="2626930"/>
                  <a:pt x="2240710" y="2630374"/>
                </a:cubicBezTo>
                <a:cubicBezTo>
                  <a:pt x="2245306" y="2633819"/>
                  <a:pt x="2245306" y="2637263"/>
                  <a:pt x="2249903" y="2638411"/>
                </a:cubicBezTo>
                <a:cubicBezTo>
                  <a:pt x="2252201" y="2646448"/>
                  <a:pt x="2259096" y="2652189"/>
                  <a:pt x="2263692" y="2657930"/>
                </a:cubicBezTo>
                <a:cubicBezTo>
                  <a:pt x="2265990" y="2660226"/>
                  <a:pt x="2261394" y="2652189"/>
                  <a:pt x="2265990" y="2655633"/>
                </a:cubicBezTo>
                <a:cubicBezTo>
                  <a:pt x="2268289" y="2661374"/>
                  <a:pt x="2261394" y="2657930"/>
                  <a:pt x="2265990" y="2662522"/>
                </a:cubicBezTo>
                <a:cubicBezTo>
                  <a:pt x="2267140" y="2661374"/>
                  <a:pt x="2271736" y="2662522"/>
                  <a:pt x="2271736" y="2667115"/>
                </a:cubicBezTo>
                <a:cubicBezTo>
                  <a:pt x="2270587" y="2665967"/>
                  <a:pt x="2268289" y="2664818"/>
                  <a:pt x="2268289" y="2665967"/>
                </a:cubicBezTo>
                <a:cubicBezTo>
                  <a:pt x="2272885" y="2676300"/>
                  <a:pt x="2278631" y="2685485"/>
                  <a:pt x="2285525" y="2694670"/>
                </a:cubicBezTo>
                <a:cubicBezTo>
                  <a:pt x="2288973" y="2701559"/>
                  <a:pt x="2295868" y="2716484"/>
                  <a:pt x="2300464" y="2716484"/>
                </a:cubicBezTo>
                <a:cubicBezTo>
                  <a:pt x="2300464" y="2718781"/>
                  <a:pt x="2301613" y="2718781"/>
                  <a:pt x="2302762" y="2721077"/>
                </a:cubicBezTo>
                <a:cubicBezTo>
                  <a:pt x="2300464" y="2719929"/>
                  <a:pt x="2299315" y="2718781"/>
                  <a:pt x="2299315" y="2721077"/>
                </a:cubicBezTo>
                <a:cubicBezTo>
                  <a:pt x="2303911" y="2722225"/>
                  <a:pt x="2301613" y="2725670"/>
                  <a:pt x="2305060" y="2726818"/>
                </a:cubicBezTo>
                <a:cubicBezTo>
                  <a:pt x="2305060" y="2724521"/>
                  <a:pt x="2303911" y="2723373"/>
                  <a:pt x="2302762" y="2721077"/>
                </a:cubicBezTo>
                <a:cubicBezTo>
                  <a:pt x="2309657" y="2725670"/>
                  <a:pt x="2302762" y="2729114"/>
                  <a:pt x="2308508" y="2732558"/>
                </a:cubicBezTo>
                <a:cubicBezTo>
                  <a:pt x="2308508" y="2736003"/>
                  <a:pt x="2311955" y="2737151"/>
                  <a:pt x="2311955" y="2740595"/>
                </a:cubicBezTo>
                <a:cubicBezTo>
                  <a:pt x="2309657" y="2740595"/>
                  <a:pt x="2308508" y="2736003"/>
                  <a:pt x="2308508" y="2738299"/>
                </a:cubicBezTo>
                <a:cubicBezTo>
                  <a:pt x="2311955" y="2746336"/>
                  <a:pt x="2316552" y="2753225"/>
                  <a:pt x="2323446" y="2758965"/>
                </a:cubicBezTo>
                <a:cubicBezTo>
                  <a:pt x="2322297" y="2758965"/>
                  <a:pt x="2321148" y="2758965"/>
                  <a:pt x="2319999" y="2758965"/>
                </a:cubicBezTo>
                <a:cubicBezTo>
                  <a:pt x="2322297" y="2761262"/>
                  <a:pt x="2322297" y="2763558"/>
                  <a:pt x="2324596" y="2764706"/>
                </a:cubicBezTo>
                <a:cubicBezTo>
                  <a:pt x="2325745" y="2765854"/>
                  <a:pt x="2325745" y="2764706"/>
                  <a:pt x="2326894" y="2764706"/>
                </a:cubicBezTo>
                <a:cubicBezTo>
                  <a:pt x="2328043" y="2768150"/>
                  <a:pt x="2329192" y="2771595"/>
                  <a:pt x="2331490" y="2773891"/>
                </a:cubicBezTo>
                <a:cubicBezTo>
                  <a:pt x="2331490" y="2772743"/>
                  <a:pt x="2333788" y="2772743"/>
                  <a:pt x="2333788" y="2775039"/>
                </a:cubicBezTo>
                <a:cubicBezTo>
                  <a:pt x="2329192" y="2775039"/>
                  <a:pt x="2338385" y="2780780"/>
                  <a:pt x="2338385" y="2785372"/>
                </a:cubicBezTo>
                <a:cubicBezTo>
                  <a:pt x="2337236" y="2786521"/>
                  <a:pt x="2333788" y="2781928"/>
                  <a:pt x="2332639" y="2784224"/>
                </a:cubicBezTo>
                <a:cubicBezTo>
                  <a:pt x="2338385" y="2786521"/>
                  <a:pt x="2338385" y="2791113"/>
                  <a:pt x="2340683" y="2794558"/>
                </a:cubicBezTo>
                <a:cubicBezTo>
                  <a:pt x="2340683" y="2789965"/>
                  <a:pt x="2346429" y="2798002"/>
                  <a:pt x="2347578" y="2800298"/>
                </a:cubicBezTo>
                <a:cubicBezTo>
                  <a:pt x="2344131" y="2796854"/>
                  <a:pt x="2341832" y="2795706"/>
                  <a:pt x="2341832" y="2799150"/>
                </a:cubicBezTo>
                <a:cubicBezTo>
                  <a:pt x="2342981" y="2801446"/>
                  <a:pt x="2346429" y="2801446"/>
                  <a:pt x="2346429" y="2803743"/>
                </a:cubicBezTo>
                <a:cubicBezTo>
                  <a:pt x="2342981" y="2803743"/>
                  <a:pt x="2344131" y="2807187"/>
                  <a:pt x="2346429" y="2811780"/>
                </a:cubicBezTo>
                <a:cubicBezTo>
                  <a:pt x="2348727" y="2816372"/>
                  <a:pt x="2352174" y="2820965"/>
                  <a:pt x="2354473" y="2823261"/>
                </a:cubicBezTo>
                <a:cubicBezTo>
                  <a:pt x="2354473" y="2822113"/>
                  <a:pt x="2354473" y="2820965"/>
                  <a:pt x="2355622" y="2822113"/>
                </a:cubicBezTo>
                <a:cubicBezTo>
                  <a:pt x="2355622" y="2827853"/>
                  <a:pt x="2356771" y="2824409"/>
                  <a:pt x="2359069" y="2827853"/>
                </a:cubicBezTo>
                <a:cubicBezTo>
                  <a:pt x="2359069" y="2827853"/>
                  <a:pt x="2359069" y="2827853"/>
                  <a:pt x="2359069" y="2832446"/>
                </a:cubicBezTo>
                <a:cubicBezTo>
                  <a:pt x="2355622" y="2829002"/>
                  <a:pt x="2356771" y="2833594"/>
                  <a:pt x="2354473" y="2833594"/>
                </a:cubicBezTo>
                <a:cubicBezTo>
                  <a:pt x="2352174" y="2826705"/>
                  <a:pt x="2352174" y="2825557"/>
                  <a:pt x="2347578" y="2820965"/>
                </a:cubicBezTo>
                <a:cubicBezTo>
                  <a:pt x="2348727" y="2815224"/>
                  <a:pt x="2345280" y="2817520"/>
                  <a:pt x="2345280" y="2809483"/>
                </a:cubicBezTo>
                <a:cubicBezTo>
                  <a:pt x="2344131" y="2811780"/>
                  <a:pt x="2340683" y="2808335"/>
                  <a:pt x="2339534" y="2804891"/>
                </a:cubicBezTo>
                <a:cubicBezTo>
                  <a:pt x="2340683" y="2806039"/>
                  <a:pt x="2342981" y="2808335"/>
                  <a:pt x="2342981" y="2806039"/>
                </a:cubicBezTo>
                <a:cubicBezTo>
                  <a:pt x="2340683" y="2804891"/>
                  <a:pt x="2344131" y="2803743"/>
                  <a:pt x="2340683" y="2801446"/>
                </a:cubicBezTo>
                <a:cubicBezTo>
                  <a:pt x="2338385" y="2801446"/>
                  <a:pt x="2338385" y="2803743"/>
                  <a:pt x="2333788" y="2801446"/>
                </a:cubicBezTo>
                <a:cubicBezTo>
                  <a:pt x="2333788" y="2798002"/>
                  <a:pt x="2340683" y="2803743"/>
                  <a:pt x="2338385" y="2798002"/>
                </a:cubicBezTo>
                <a:cubicBezTo>
                  <a:pt x="2332639" y="2794558"/>
                  <a:pt x="2336087" y="2787669"/>
                  <a:pt x="2329192" y="2785372"/>
                </a:cubicBezTo>
                <a:cubicBezTo>
                  <a:pt x="2329192" y="2787669"/>
                  <a:pt x="2330341" y="2791113"/>
                  <a:pt x="2326894" y="2789965"/>
                </a:cubicBezTo>
                <a:cubicBezTo>
                  <a:pt x="2328043" y="2785372"/>
                  <a:pt x="2326894" y="2785372"/>
                  <a:pt x="2329192" y="2784224"/>
                </a:cubicBezTo>
                <a:cubicBezTo>
                  <a:pt x="2321148" y="2778484"/>
                  <a:pt x="2317701" y="2768150"/>
                  <a:pt x="2313104" y="2760114"/>
                </a:cubicBezTo>
                <a:cubicBezTo>
                  <a:pt x="2313104" y="2761262"/>
                  <a:pt x="2311955" y="2761262"/>
                  <a:pt x="2310806" y="2760114"/>
                </a:cubicBezTo>
                <a:cubicBezTo>
                  <a:pt x="2310806" y="2762410"/>
                  <a:pt x="2314253" y="2763558"/>
                  <a:pt x="2313104" y="2765854"/>
                </a:cubicBezTo>
                <a:cubicBezTo>
                  <a:pt x="2308508" y="2762410"/>
                  <a:pt x="2311955" y="2758965"/>
                  <a:pt x="2309657" y="2755521"/>
                </a:cubicBezTo>
                <a:cubicBezTo>
                  <a:pt x="2308508" y="2755521"/>
                  <a:pt x="2307359" y="2756669"/>
                  <a:pt x="2305060" y="2752077"/>
                </a:cubicBezTo>
                <a:cubicBezTo>
                  <a:pt x="2310806" y="2756669"/>
                  <a:pt x="2305060" y="2749780"/>
                  <a:pt x="2306210" y="2747484"/>
                </a:cubicBezTo>
                <a:cubicBezTo>
                  <a:pt x="2300464" y="2742892"/>
                  <a:pt x="2292420" y="2723373"/>
                  <a:pt x="2285525" y="2723373"/>
                </a:cubicBezTo>
                <a:cubicBezTo>
                  <a:pt x="2284376" y="2718781"/>
                  <a:pt x="2287824" y="2721077"/>
                  <a:pt x="2287824" y="2719929"/>
                </a:cubicBezTo>
                <a:cubicBezTo>
                  <a:pt x="2283227" y="2714188"/>
                  <a:pt x="2280929" y="2708448"/>
                  <a:pt x="2276333" y="2703855"/>
                </a:cubicBezTo>
                <a:cubicBezTo>
                  <a:pt x="2278631" y="2705003"/>
                  <a:pt x="2279780" y="2705003"/>
                  <a:pt x="2279780" y="2703855"/>
                </a:cubicBezTo>
                <a:cubicBezTo>
                  <a:pt x="2277482" y="2701559"/>
                  <a:pt x="2276333" y="2699262"/>
                  <a:pt x="2274034" y="2698114"/>
                </a:cubicBezTo>
                <a:cubicBezTo>
                  <a:pt x="2274034" y="2699262"/>
                  <a:pt x="2274034" y="2702707"/>
                  <a:pt x="2272885" y="2701559"/>
                </a:cubicBezTo>
                <a:cubicBezTo>
                  <a:pt x="2272885" y="2699262"/>
                  <a:pt x="2269438" y="2698114"/>
                  <a:pt x="2269438" y="2694670"/>
                </a:cubicBezTo>
                <a:cubicBezTo>
                  <a:pt x="2272885" y="2696966"/>
                  <a:pt x="2274034" y="2696966"/>
                  <a:pt x="2272885" y="2692374"/>
                </a:cubicBezTo>
                <a:cubicBezTo>
                  <a:pt x="2264841" y="2687781"/>
                  <a:pt x="2265990" y="2676300"/>
                  <a:pt x="2257947" y="2675152"/>
                </a:cubicBezTo>
                <a:cubicBezTo>
                  <a:pt x="2256797" y="2672855"/>
                  <a:pt x="2256797" y="2671707"/>
                  <a:pt x="2257947" y="2670559"/>
                </a:cubicBezTo>
                <a:cubicBezTo>
                  <a:pt x="2255648" y="2670559"/>
                  <a:pt x="2253350" y="2663670"/>
                  <a:pt x="2253350" y="2667115"/>
                </a:cubicBezTo>
                <a:cubicBezTo>
                  <a:pt x="2253350" y="2668263"/>
                  <a:pt x="2254499" y="2669411"/>
                  <a:pt x="2253350" y="2669411"/>
                </a:cubicBezTo>
                <a:cubicBezTo>
                  <a:pt x="2249903" y="2664818"/>
                  <a:pt x="2248754" y="2659078"/>
                  <a:pt x="2246455" y="2653337"/>
                </a:cubicBezTo>
                <a:cubicBezTo>
                  <a:pt x="2246455" y="2655633"/>
                  <a:pt x="2244157" y="2653337"/>
                  <a:pt x="2244157" y="2654485"/>
                </a:cubicBezTo>
                <a:cubicBezTo>
                  <a:pt x="2244157" y="2656782"/>
                  <a:pt x="2245306" y="2657930"/>
                  <a:pt x="2246455" y="2659078"/>
                </a:cubicBezTo>
                <a:cubicBezTo>
                  <a:pt x="2236113" y="2649893"/>
                  <a:pt x="2234964" y="2636115"/>
                  <a:pt x="2223473" y="2628078"/>
                </a:cubicBezTo>
                <a:cubicBezTo>
                  <a:pt x="2222324" y="2623486"/>
                  <a:pt x="2225771" y="2630374"/>
                  <a:pt x="2224622" y="2626930"/>
                </a:cubicBezTo>
                <a:cubicBezTo>
                  <a:pt x="2222324" y="2620041"/>
                  <a:pt x="2215429" y="2614301"/>
                  <a:pt x="2211982" y="2606264"/>
                </a:cubicBezTo>
                <a:cubicBezTo>
                  <a:pt x="2203938" y="2601671"/>
                  <a:pt x="2203938" y="2586745"/>
                  <a:pt x="2195894" y="2585597"/>
                </a:cubicBezTo>
                <a:cubicBezTo>
                  <a:pt x="2198192" y="2582153"/>
                  <a:pt x="2188999" y="2577560"/>
                  <a:pt x="2190149" y="2571820"/>
                </a:cubicBezTo>
                <a:cubicBezTo>
                  <a:pt x="2184403" y="2569523"/>
                  <a:pt x="2184403" y="2564931"/>
                  <a:pt x="2180956" y="2562635"/>
                </a:cubicBezTo>
                <a:cubicBezTo>
                  <a:pt x="2184403" y="2560338"/>
                  <a:pt x="2175210" y="2548857"/>
                  <a:pt x="2169464" y="2546561"/>
                </a:cubicBezTo>
                <a:cubicBezTo>
                  <a:pt x="2168315" y="2543116"/>
                  <a:pt x="2170613" y="2545413"/>
                  <a:pt x="2170613" y="2544264"/>
                </a:cubicBezTo>
                <a:cubicBezTo>
                  <a:pt x="2168315" y="2541968"/>
                  <a:pt x="2169464" y="2538524"/>
                  <a:pt x="2166017" y="2536227"/>
                </a:cubicBezTo>
                <a:lnTo>
                  <a:pt x="2164260" y="2535349"/>
                </a:lnTo>
                <a:lnTo>
                  <a:pt x="2166017" y="2535079"/>
                </a:lnTo>
                <a:cubicBezTo>
                  <a:pt x="2164868" y="2531635"/>
                  <a:pt x="2159122" y="2529339"/>
                  <a:pt x="2156824" y="2527042"/>
                </a:cubicBezTo>
                <a:cubicBezTo>
                  <a:pt x="2159122" y="2525894"/>
                  <a:pt x="2157973" y="2524746"/>
                  <a:pt x="2156824" y="2521302"/>
                </a:cubicBezTo>
                <a:cubicBezTo>
                  <a:pt x="2152228" y="2519005"/>
                  <a:pt x="2149929" y="2514413"/>
                  <a:pt x="2144184" y="2512117"/>
                </a:cubicBezTo>
                <a:cubicBezTo>
                  <a:pt x="2145333" y="2514413"/>
                  <a:pt x="2145333" y="2515561"/>
                  <a:pt x="2144184" y="2515561"/>
                </a:cubicBezTo>
                <a:cubicBezTo>
                  <a:pt x="2143035" y="2514413"/>
                  <a:pt x="2143035" y="2513265"/>
                  <a:pt x="2143035" y="2512117"/>
                </a:cubicBezTo>
                <a:cubicBezTo>
                  <a:pt x="2140736" y="2512117"/>
                  <a:pt x="2143035" y="2516709"/>
                  <a:pt x="2140736" y="2515561"/>
                </a:cubicBezTo>
                <a:cubicBezTo>
                  <a:pt x="2138438" y="2507524"/>
                  <a:pt x="2134991" y="2509820"/>
                  <a:pt x="2132693" y="2500635"/>
                </a:cubicBezTo>
                <a:cubicBezTo>
                  <a:pt x="2134991" y="2501783"/>
                  <a:pt x="2138438" y="2509820"/>
                  <a:pt x="2137289" y="2502932"/>
                </a:cubicBezTo>
                <a:cubicBezTo>
                  <a:pt x="2140736" y="2504080"/>
                  <a:pt x="2141885" y="2510969"/>
                  <a:pt x="2144184" y="2509820"/>
                </a:cubicBezTo>
                <a:cubicBezTo>
                  <a:pt x="2143035" y="2506376"/>
                  <a:pt x="2139587" y="2504080"/>
                  <a:pt x="2139587" y="2500635"/>
                </a:cubicBezTo>
                <a:cubicBezTo>
                  <a:pt x="2136140" y="2499487"/>
                  <a:pt x="2136140" y="2494895"/>
                  <a:pt x="2132693" y="2493747"/>
                </a:cubicBezTo>
                <a:cubicBezTo>
                  <a:pt x="2132693" y="2496043"/>
                  <a:pt x="2134991" y="2497191"/>
                  <a:pt x="2134991" y="2498339"/>
                </a:cubicBezTo>
                <a:cubicBezTo>
                  <a:pt x="2132693" y="2497191"/>
                  <a:pt x="2133842" y="2499487"/>
                  <a:pt x="2132693" y="2500635"/>
                </a:cubicBezTo>
                <a:cubicBezTo>
                  <a:pt x="2129245" y="2499487"/>
                  <a:pt x="2128096" y="2497191"/>
                  <a:pt x="2126947" y="2493747"/>
                </a:cubicBezTo>
                <a:cubicBezTo>
                  <a:pt x="2128096" y="2493747"/>
                  <a:pt x="2130394" y="2496043"/>
                  <a:pt x="2130394" y="2494895"/>
                </a:cubicBezTo>
                <a:cubicBezTo>
                  <a:pt x="2129245" y="2493747"/>
                  <a:pt x="2129245" y="2492598"/>
                  <a:pt x="2128096" y="2491450"/>
                </a:cubicBezTo>
                <a:cubicBezTo>
                  <a:pt x="2125798" y="2489154"/>
                  <a:pt x="2126947" y="2493747"/>
                  <a:pt x="2123500" y="2491450"/>
                </a:cubicBezTo>
                <a:cubicBezTo>
                  <a:pt x="2121201" y="2483413"/>
                  <a:pt x="2112008" y="2475376"/>
                  <a:pt x="2110859" y="2468488"/>
                </a:cubicBezTo>
                <a:cubicBezTo>
                  <a:pt x="2108561" y="2466191"/>
                  <a:pt x="2107412" y="2463895"/>
                  <a:pt x="2106263" y="2461599"/>
                </a:cubicBezTo>
                <a:cubicBezTo>
                  <a:pt x="2105114" y="2463895"/>
                  <a:pt x="2110859" y="2467339"/>
                  <a:pt x="2107412" y="2467339"/>
                </a:cubicBezTo>
                <a:cubicBezTo>
                  <a:pt x="2106263" y="2462747"/>
                  <a:pt x="2095921" y="2453562"/>
                  <a:pt x="2099368" y="2451266"/>
                </a:cubicBezTo>
                <a:cubicBezTo>
                  <a:pt x="2091324" y="2446673"/>
                  <a:pt x="2087877" y="2442081"/>
                  <a:pt x="2079833" y="2437488"/>
                </a:cubicBezTo>
                <a:cubicBezTo>
                  <a:pt x="2079833" y="2435192"/>
                  <a:pt x="2084430" y="2434044"/>
                  <a:pt x="2080982" y="2431747"/>
                </a:cubicBezTo>
                <a:cubicBezTo>
                  <a:pt x="2076386" y="2434044"/>
                  <a:pt x="2072938" y="2430599"/>
                  <a:pt x="2069491" y="2426007"/>
                </a:cubicBezTo>
                <a:cubicBezTo>
                  <a:pt x="2078684" y="2438636"/>
                  <a:pt x="2087877" y="2451266"/>
                  <a:pt x="2095921" y="2463895"/>
                </a:cubicBezTo>
                <a:cubicBezTo>
                  <a:pt x="2102815" y="2473080"/>
                  <a:pt x="2114307" y="2486858"/>
                  <a:pt x="2116605" y="2494895"/>
                </a:cubicBezTo>
                <a:cubicBezTo>
                  <a:pt x="2122350" y="2498339"/>
                  <a:pt x="2125798" y="2505228"/>
                  <a:pt x="2131543" y="2509820"/>
                </a:cubicBezTo>
                <a:cubicBezTo>
                  <a:pt x="2131543" y="2510969"/>
                  <a:pt x="2130394" y="2514413"/>
                  <a:pt x="2132693" y="2515561"/>
                </a:cubicBezTo>
                <a:cubicBezTo>
                  <a:pt x="2136140" y="2514413"/>
                  <a:pt x="2139587" y="2524746"/>
                  <a:pt x="2140736" y="2527042"/>
                </a:cubicBezTo>
                <a:cubicBezTo>
                  <a:pt x="2144184" y="2533931"/>
                  <a:pt x="2153377" y="2539672"/>
                  <a:pt x="2152228" y="2543116"/>
                </a:cubicBezTo>
                <a:cubicBezTo>
                  <a:pt x="2149929" y="2540820"/>
                  <a:pt x="2147631" y="2538524"/>
                  <a:pt x="2146482" y="2536227"/>
                </a:cubicBezTo>
                <a:cubicBezTo>
                  <a:pt x="2145333" y="2544264"/>
                  <a:pt x="2162570" y="2552301"/>
                  <a:pt x="2162570" y="2562635"/>
                </a:cubicBezTo>
                <a:cubicBezTo>
                  <a:pt x="2172912" y="2568375"/>
                  <a:pt x="2178657" y="2589042"/>
                  <a:pt x="2185552" y="2590190"/>
                </a:cubicBezTo>
                <a:cubicBezTo>
                  <a:pt x="2185552" y="2592486"/>
                  <a:pt x="2187850" y="2593634"/>
                  <a:pt x="2187850" y="2595930"/>
                </a:cubicBezTo>
                <a:cubicBezTo>
                  <a:pt x="2190149" y="2595930"/>
                  <a:pt x="2197043" y="2605116"/>
                  <a:pt x="2193596" y="2606264"/>
                </a:cubicBezTo>
                <a:cubicBezTo>
                  <a:pt x="2198192" y="2614301"/>
                  <a:pt x="2206236" y="2620041"/>
                  <a:pt x="2209684" y="2628078"/>
                </a:cubicBezTo>
                <a:cubicBezTo>
                  <a:pt x="2208534" y="2630374"/>
                  <a:pt x="2205087" y="2625782"/>
                  <a:pt x="2205087" y="2628078"/>
                </a:cubicBezTo>
                <a:cubicBezTo>
                  <a:pt x="2206236" y="2629226"/>
                  <a:pt x="2209684" y="2632671"/>
                  <a:pt x="2209684" y="2629226"/>
                </a:cubicBezTo>
                <a:cubicBezTo>
                  <a:pt x="2217727" y="2637263"/>
                  <a:pt x="2218877" y="2648745"/>
                  <a:pt x="2228069" y="2655633"/>
                </a:cubicBezTo>
                <a:cubicBezTo>
                  <a:pt x="2225771" y="2656782"/>
                  <a:pt x="2229219" y="2661374"/>
                  <a:pt x="2232666" y="2661374"/>
                </a:cubicBezTo>
                <a:cubicBezTo>
                  <a:pt x="2232666" y="2662522"/>
                  <a:pt x="2231517" y="2662522"/>
                  <a:pt x="2230368" y="2662522"/>
                </a:cubicBezTo>
                <a:cubicBezTo>
                  <a:pt x="2233815" y="2665967"/>
                  <a:pt x="2234964" y="2672855"/>
                  <a:pt x="2239561" y="2672855"/>
                </a:cubicBezTo>
                <a:cubicBezTo>
                  <a:pt x="2241859" y="2676300"/>
                  <a:pt x="2244157" y="2679744"/>
                  <a:pt x="2245306" y="2683189"/>
                </a:cubicBezTo>
                <a:cubicBezTo>
                  <a:pt x="2244157" y="2691226"/>
                  <a:pt x="2261394" y="2706151"/>
                  <a:pt x="2263692" y="2719929"/>
                </a:cubicBezTo>
                <a:cubicBezTo>
                  <a:pt x="2274034" y="2727966"/>
                  <a:pt x="2274034" y="2742892"/>
                  <a:pt x="2285525" y="2749780"/>
                </a:cubicBezTo>
                <a:cubicBezTo>
                  <a:pt x="2284376" y="2753225"/>
                  <a:pt x="2287824" y="2753225"/>
                  <a:pt x="2287824" y="2756669"/>
                </a:cubicBezTo>
                <a:cubicBezTo>
                  <a:pt x="2282078" y="2750928"/>
                  <a:pt x="2277482" y="2742892"/>
                  <a:pt x="2271736" y="2734855"/>
                </a:cubicBezTo>
                <a:cubicBezTo>
                  <a:pt x="2270587" y="2734855"/>
                  <a:pt x="2268289" y="2734855"/>
                  <a:pt x="2268289" y="2736003"/>
                </a:cubicBezTo>
                <a:cubicBezTo>
                  <a:pt x="2268289" y="2738299"/>
                  <a:pt x="2270587" y="2740595"/>
                  <a:pt x="2274034" y="2741743"/>
                </a:cubicBezTo>
                <a:cubicBezTo>
                  <a:pt x="2275183" y="2747484"/>
                  <a:pt x="2268289" y="2738299"/>
                  <a:pt x="2270587" y="2745188"/>
                </a:cubicBezTo>
                <a:cubicBezTo>
                  <a:pt x="2272885" y="2744040"/>
                  <a:pt x="2276333" y="2754373"/>
                  <a:pt x="2278631" y="2749780"/>
                </a:cubicBezTo>
                <a:cubicBezTo>
                  <a:pt x="2278631" y="2755521"/>
                  <a:pt x="2284376" y="2756669"/>
                  <a:pt x="2283227" y="2760114"/>
                </a:cubicBezTo>
                <a:cubicBezTo>
                  <a:pt x="2284376" y="2756669"/>
                  <a:pt x="2286675" y="2760114"/>
                  <a:pt x="2288973" y="2758965"/>
                </a:cubicBezTo>
                <a:cubicBezTo>
                  <a:pt x="2290122" y="2765854"/>
                  <a:pt x="2293569" y="2768150"/>
                  <a:pt x="2297017" y="2770447"/>
                </a:cubicBezTo>
                <a:cubicBezTo>
                  <a:pt x="2298166" y="2773891"/>
                  <a:pt x="2295868" y="2771595"/>
                  <a:pt x="2295868" y="2773891"/>
                </a:cubicBezTo>
                <a:cubicBezTo>
                  <a:pt x="2299315" y="2778484"/>
                  <a:pt x="2305060" y="2788817"/>
                  <a:pt x="2305060" y="2792261"/>
                </a:cubicBezTo>
                <a:cubicBezTo>
                  <a:pt x="2303911" y="2787669"/>
                  <a:pt x="2299315" y="2784224"/>
                  <a:pt x="2297017" y="2779632"/>
                </a:cubicBezTo>
                <a:cubicBezTo>
                  <a:pt x="2297017" y="2783076"/>
                  <a:pt x="2294718" y="2780780"/>
                  <a:pt x="2295868" y="2786521"/>
                </a:cubicBezTo>
                <a:cubicBezTo>
                  <a:pt x="2297017" y="2785372"/>
                  <a:pt x="2298166" y="2788817"/>
                  <a:pt x="2301613" y="2789965"/>
                </a:cubicBezTo>
                <a:cubicBezTo>
                  <a:pt x="2299315" y="2789965"/>
                  <a:pt x="2300464" y="2794558"/>
                  <a:pt x="2302762" y="2800298"/>
                </a:cubicBezTo>
                <a:cubicBezTo>
                  <a:pt x="2306210" y="2806039"/>
                  <a:pt x="2309657" y="2810631"/>
                  <a:pt x="2311955" y="2811780"/>
                </a:cubicBezTo>
                <a:cubicBezTo>
                  <a:pt x="2313104" y="2816372"/>
                  <a:pt x="2309657" y="2810631"/>
                  <a:pt x="2310806" y="2815224"/>
                </a:cubicBezTo>
                <a:cubicBezTo>
                  <a:pt x="2311955" y="2815224"/>
                  <a:pt x="2311955" y="2816372"/>
                  <a:pt x="2311955" y="2817520"/>
                </a:cubicBezTo>
                <a:cubicBezTo>
                  <a:pt x="2315403" y="2817520"/>
                  <a:pt x="2317701" y="2818668"/>
                  <a:pt x="2316552" y="2814076"/>
                </a:cubicBezTo>
                <a:cubicBezTo>
                  <a:pt x="2317701" y="2816372"/>
                  <a:pt x="2319999" y="2818668"/>
                  <a:pt x="2321148" y="2820965"/>
                </a:cubicBezTo>
                <a:cubicBezTo>
                  <a:pt x="2322297" y="2819817"/>
                  <a:pt x="2317701" y="2814076"/>
                  <a:pt x="2321148" y="2815224"/>
                </a:cubicBezTo>
                <a:cubicBezTo>
                  <a:pt x="2319999" y="2819817"/>
                  <a:pt x="2325745" y="2820965"/>
                  <a:pt x="2324596" y="2824409"/>
                </a:cubicBezTo>
                <a:cubicBezTo>
                  <a:pt x="2321148" y="2824409"/>
                  <a:pt x="2319999" y="2820965"/>
                  <a:pt x="2318850" y="2822113"/>
                </a:cubicBezTo>
                <a:cubicBezTo>
                  <a:pt x="2318850" y="2825557"/>
                  <a:pt x="2322297" y="2827853"/>
                  <a:pt x="2323446" y="2831298"/>
                </a:cubicBezTo>
                <a:cubicBezTo>
                  <a:pt x="2321148" y="2830150"/>
                  <a:pt x="2322297" y="2834742"/>
                  <a:pt x="2319999" y="2832446"/>
                </a:cubicBezTo>
                <a:cubicBezTo>
                  <a:pt x="2318850" y="2831298"/>
                  <a:pt x="2313104" y="2825557"/>
                  <a:pt x="2313104" y="2829002"/>
                </a:cubicBezTo>
                <a:cubicBezTo>
                  <a:pt x="2314253" y="2831298"/>
                  <a:pt x="2318850" y="2832446"/>
                  <a:pt x="2318850" y="2834742"/>
                </a:cubicBezTo>
                <a:cubicBezTo>
                  <a:pt x="2315403" y="2832446"/>
                  <a:pt x="2319999" y="2841631"/>
                  <a:pt x="2316552" y="2838187"/>
                </a:cubicBezTo>
                <a:cubicBezTo>
                  <a:pt x="2317701" y="2841631"/>
                  <a:pt x="2322297" y="2846224"/>
                  <a:pt x="2322297" y="2840483"/>
                </a:cubicBezTo>
                <a:cubicBezTo>
                  <a:pt x="2318850" y="2840483"/>
                  <a:pt x="2322297" y="2838187"/>
                  <a:pt x="2322297" y="2835890"/>
                </a:cubicBezTo>
                <a:cubicBezTo>
                  <a:pt x="2321148" y="2835890"/>
                  <a:pt x="2319999" y="2834742"/>
                  <a:pt x="2319999" y="2833594"/>
                </a:cubicBezTo>
                <a:cubicBezTo>
                  <a:pt x="2322297" y="2835890"/>
                  <a:pt x="2322297" y="2833594"/>
                  <a:pt x="2323446" y="2834742"/>
                </a:cubicBezTo>
                <a:cubicBezTo>
                  <a:pt x="2325745" y="2839335"/>
                  <a:pt x="2322297" y="2838187"/>
                  <a:pt x="2323446" y="2841631"/>
                </a:cubicBezTo>
                <a:cubicBezTo>
                  <a:pt x="2324596" y="2842779"/>
                  <a:pt x="2324596" y="2845075"/>
                  <a:pt x="2326894" y="2845075"/>
                </a:cubicBezTo>
                <a:cubicBezTo>
                  <a:pt x="2328043" y="2843927"/>
                  <a:pt x="2323446" y="2840483"/>
                  <a:pt x="2326894" y="2841631"/>
                </a:cubicBezTo>
                <a:cubicBezTo>
                  <a:pt x="2329192" y="2847372"/>
                  <a:pt x="2334938" y="2851964"/>
                  <a:pt x="2336087" y="2858853"/>
                </a:cubicBezTo>
                <a:cubicBezTo>
                  <a:pt x="2331490" y="2853112"/>
                  <a:pt x="2328043" y="2851964"/>
                  <a:pt x="2322297" y="2845075"/>
                </a:cubicBezTo>
                <a:cubicBezTo>
                  <a:pt x="2322297" y="2846224"/>
                  <a:pt x="2322297" y="2845075"/>
                  <a:pt x="2321148" y="2846224"/>
                </a:cubicBezTo>
                <a:cubicBezTo>
                  <a:pt x="2325745" y="2853112"/>
                  <a:pt x="2332639" y="2858853"/>
                  <a:pt x="2336087" y="2865742"/>
                </a:cubicBezTo>
                <a:cubicBezTo>
                  <a:pt x="2337236" y="2868038"/>
                  <a:pt x="2334938" y="2866890"/>
                  <a:pt x="2334938" y="2866890"/>
                </a:cubicBezTo>
                <a:cubicBezTo>
                  <a:pt x="2336087" y="2868038"/>
                  <a:pt x="2336087" y="2869186"/>
                  <a:pt x="2337236" y="2869186"/>
                </a:cubicBezTo>
                <a:cubicBezTo>
                  <a:pt x="2338385" y="2870334"/>
                  <a:pt x="2337236" y="2868038"/>
                  <a:pt x="2338385" y="2869186"/>
                </a:cubicBezTo>
                <a:cubicBezTo>
                  <a:pt x="2340683" y="2871483"/>
                  <a:pt x="2344131" y="2877223"/>
                  <a:pt x="2342981" y="2878371"/>
                </a:cubicBezTo>
                <a:cubicBezTo>
                  <a:pt x="2346429" y="2882964"/>
                  <a:pt x="2356771" y="2889853"/>
                  <a:pt x="2355622" y="2894445"/>
                </a:cubicBezTo>
                <a:cubicBezTo>
                  <a:pt x="2354473" y="2893297"/>
                  <a:pt x="2348727" y="2888705"/>
                  <a:pt x="2342981" y="2882964"/>
                </a:cubicBezTo>
                <a:cubicBezTo>
                  <a:pt x="2345280" y="2888705"/>
                  <a:pt x="2352174" y="2893297"/>
                  <a:pt x="2353324" y="2900186"/>
                </a:cubicBezTo>
                <a:cubicBezTo>
                  <a:pt x="2353324" y="2895593"/>
                  <a:pt x="2357920" y="2900186"/>
                  <a:pt x="2357920" y="2897890"/>
                </a:cubicBezTo>
                <a:cubicBezTo>
                  <a:pt x="2357920" y="2899038"/>
                  <a:pt x="2360218" y="2900186"/>
                  <a:pt x="2360218" y="2901334"/>
                </a:cubicBezTo>
                <a:cubicBezTo>
                  <a:pt x="2356771" y="2899038"/>
                  <a:pt x="2354473" y="2899038"/>
                  <a:pt x="2353324" y="2901334"/>
                </a:cubicBezTo>
                <a:cubicBezTo>
                  <a:pt x="2359069" y="2904778"/>
                  <a:pt x="2357920" y="2907075"/>
                  <a:pt x="2357920" y="2910519"/>
                </a:cubicBezTo>
                <a:cubicBezTo>
                  <a:pt x="2367113" y="2918556"/>
                  <a:pt x="2367113" y="2925445"/>
                  <a:pt x="2374008" y="2934630"/>
                </a:cubicBezTo>
                <a:cubicBezTo>
                  <a:pt x="2370560" y="2935778"/>
                  <a:pt x="2368262" y="2925445"/>
                  <a:pt x="2363666" y="2926593"/>
                </a:cubicBezTo>
                <a:cubicBezTo>
                  <a:pt x="2365964" y="2933482"/>
                  <a:pt x="2374008" y="2936926"/>
                  <a:pt x="2372859" y="2946111"/>
                </a:cubicBezTo>
                <a:cubicBezTo>
                  <a:pt x="2377455" y="2949556"/>
                  <a:pt x="2379753" y="2955296"/>
                  <a:pt x="2382052" y="2959889"/>
                </a:cubicBezTo>
                <a:cubicBezTo>
                  <a:pt x="2384350" y="2962185"/>
                  <a:pt x="2385499" y="2959889"/>
                  <a:pt x="2387797" y="2963333"/>
                </a:cubicBezTo>
                <a:cubicBezTo>
                  <a:pt x="2387797" y="2964481"/>
                  <a:pt x="2387797" y="2965629"/>
                  <a:pt x="2388946" y="2966778"/>
                </a:cubicBezTo>
                <a:cubicBezTo>
                  <a:pt x="2388946" y="2963333"/>
                  <a:pt x="2390095" y="2964481"/>
                  <a:pt x="2391244" y="2966778"/>
                </a:cubicBezTo>
                <a:cubicBezTo>
                  <a:pt x="2392394" y="2971370"/>
                  <a:pt x="2387797" y="2965629"/>
                  <a:pt x="2385499" y="2964481"/>
                </a:cubicBezTo>
                <a:cubicBezTo>
                  <a:pt x="2387797" y="2969074"/>
                  <a:pt x="2382052" y="2963333"/>
                  <a:pt x="2383201" y="2966778"/>
                </a:cubicBezTo>
                <a:cubicBezTo>
                  <a:pt x="2386648" y="2967926"/>
                  <a:pt x="2390095" y="2971370"/>
                  <a:pt x="2387797" y="2972518"/>
                </a:cubicBezTo>
                <a:cubicBezTo>
                  <a:pt x="2383201" y="2969074"/>
                  <a:pt x="2380902" y="2967926"/>
                  <a:pt x="2379753" y="2963333"/>
                </a:cubicBezTo>
                <a:cubicBezTo>
                  <a:pt x="2379753" y="2964481"/>
                  <a:pt x="2378604" y="2964481"/>
                  <a:pt x="2378604" y="2965629"/>
                </a:cubicBezTo>
                <a:cubicBezTo>
                  <a:pt x="2378604" y="2967926"/>
                  <a:pt x="2384350" y="2971370"/>
                  <a:pt x="2382052" y="2972518"/>
                </a:cubicBezTo>
                <a:cubicBezTo>
                  <a:pt x="2377455" y="2966778"/>
                  <a:pt x="2376306" y="2959889"/>
                  <a:pt x="2371709" y="2955296"/>
                </a:cubicBezTo>
                <a:cubicBezTo>
                  <a:pt x="2369411" y="2955296"/>
                  <a:pt x="2371709" y="2958741"/>
                  <a:pt x="2369411" y="2957593"/>
                </a:cubicBezTo>
                <a:cubicBezTo>
                  <a:pt x="2369411" y="2955296"/>
                  <a:pt x="2367113" y="2954148"/>
                  <a:pt x="2367113" y="2950704"/>
                </a:cubicBezTo>
                <a:cubicBezTo>
                  <a:pt x="2368262" y="2950704"/>
                  <a:pt x="2370560" y="2953000"/>
                  <a:pt x="2370560" y="2951852"/>
                </a:cubicBezTo>
                <a:cubicBezTo>
                  <a:pt x="2368262" y="2948407"/>
                  <a:pt x="2362516" y="2941519"/>
                  <a:pt x="2361367" y="2943815"/>
                </a:cubicBezTo>
                <a:cubicBezTo>
                  <a:pt x="2362516" y="2941519"/>
                  <a:pt x="2360218" y="2939222"/>
                  <a:pt x="2360218" y="2936926"/>
                </a:cubicBezTo>
                <a:cubicBezTo>
                  <a:pt x="2364815" y="2938074"/>
                  <a:pt x="2362516" y="2942667"/>
                  <a:pt x="2365964" y="2944963"/>
                </a:cubicBezTo>
                <a:cubicBezTo>
                  <a:pt x="2364815" y="2938074"/>
                  <a:pt x="2363666" y="2938074"/>
                  <a:pt x="2363666" y="2932334"/>
                </a:cubicBezTo>
                <a:cubicBezTo>
                  <a:pt x="2362516" y="2931185"/>
                  <a:pt x="2362516" y="2930037"/>
                  <a:pt x="2361367" y="2928889"/>
                </a:cubicBezTo>
                <a:cubicBezTo>
                  <a:pt x="2360218" y="2930037"/>
                  <a:pt x="2361367" y="2930037"/>
                  <a:pt x="2361367" y="2933482"/>
                </a:cubicBezTo>
                <a:cubicBezTo>
                  <a:pt x="2360218" y="2932334"/>
                  <a:pt x="2359069" y="2932334"/>
                  <a:pt x="2359069" y="2933482"/>
                </a:cubicBezTo>
                <a:cubicBezTo>
                  <a:pt x="2355622" y="2931185"/>
                  <a:pt x="2355622" y="2927741"/>
                  <a:pt x="2352174" y="2926593"/>
                </a:cubicBezTo>
                <a:cubicBezTo>
                  <a:pt x="2351025" y="2928889"/>
                  <a:pt x="2356771" y="2934630"/>
                  <a:pt x="2352174" y="2931185"/>
                </a:cubicBezTo>
                <a:cubicBezTo>
                  <a:pt x="2349876" y="2926593"/>
                  <a:pt x="2344131" y="2918556"/>
                  <a:pt x="2345280" y="2916260"/>
                </a:cubicBezTo>
                <a:cubicBezTo>
                  <a:pt x="2345280" y="2918556"/>
                  <a:pt x="2347578" y="2919704"/>
                  <a:pt x="2349876" y="2920852"/>
                </a:cubicBezTo>
                <a:cubicBezTo>
                  <a:pt x="2348727" y="2913963"/>
                  <a:pt x="2340683" y="2905927"/>
                  <a:pt x="2340683" y="2901334"/>
                </a:cubicBezTo>
                <a:cubicBezTo>
                  <a:pt x="2339534" y="2900186"/>
                  <a:pt x="2338385" y="2901334"/>
                  <a:pt x="2339534" y="2903630"/>
                </a:cubicBezTo>
                <a:cubicBezTo>
                  <a:pt x="2336087" y="2902482"/>
                  <a:pt x="2333788" y="2899038"/>
                  <a:pt x="2332639" y="2896741"/>
                </a:cubicBezTo>
                <a:cubicBezTo>
                  <a:pt x="2332639" y="2888705"/>
                  <a:pt x="2325745" y="2880668"/>
                  <a:pt x="2318850" y="2872631"/>
                </a:cubicBezTo>
                <a:cubicBezTo>
                  <a:pt x="2319999" y="2872631"/>
                  <a:pt x="2322297" y="2878371"/>
                  <a:pt x="2323446" y="2876075"/>
                </a:cubicBezTo>
                <a:cubicBezTo>
                  <a:pt x="2323446" y="2871483"/>
                  <a:pt x="2317701" y="2870334"/>
                  <a:pt x="2316552" y="2865742"/>
                </a:cubicBezTo>
                <a:cubicBezTo>
                  <a:pt x="2317701" y="2865742"/>
                  <a:pt x="2319999" y="2868038"/>
                  <a:pt x="2318850" y="2864594"/>
                </a:cubicBezTo>
                <a:cubicBezTo>
                  <a:pt x="2317701" y="2864594"/>
                  <a:pt x="2316552" y="2863446"/>
                  <a:pt x="2315403" y="2862297"/>
                </a:cubicBezTo>
                <a:cubicBezTo>
                  <a:pt x="2314253" y="2855409"/>
                  <a:pt x="2306210" y="2853112"/>
                  <a:pt x="2302762" y="2847372"/>
                </a:cubicBezTo>
                <a:cubicBezTo>
                  <a:pt x="2302762" y="2841631"/>
                  <a:pt x="2294718" y="2833594"/>
                  <a:pt x="2292420" y="2835890"/>
                </a:cubicBezTo>
                <a:cubicBezTo>
                  <a:pt x="2293569" y="2837039"/>
                  <a:pt x="2299315" y="2840483"/>
                  <a:pt x="2295868" y="2840483"/>
                </a:cubicBezTo>
                <a:cubicBezTo>
                  <a:pt x="2294718" y="2837039"/>
                  <a:pt x="2294718" y="2842779"/>
                  <a:pt x="2292420" y="2840483"/>
                </a:cubicBezTo>
                <a:cubicBezTo>
                  <a:pt x="2292420" y="2838187"/>
                  <a:pt x="2291271" y="2834742"/>
                  <a:pt x="2290122" y="2831298"/>
                </a:cubicBezTo>
                <a:cubicBezTo>
                  <a:pt x="2294718" y="2833594"/>
                  <a:pt x="2294718" y="2833594"/>
                  <a:pt x="2298166" y="2837039"/>
                </a:cubicBezTo>
                <a:cubicBezTo>
                  <a:pt x="2294718" y="2829002"/>
                  <a:pt x="2288973" y="2819817"/>
                  <a:pt x="2285525" y="2817520"/>
                </a:cubicBezTo>
                <a:cubicBezTo>
                  <a:pt x="2286675" y="2818668"/>
                  <a:pt x="2284376" y="2812928"/>
                  <a:pt x="2283227" y="2811780"/>
                </a:cubicBezTo>
                <a:cubicBezTo>
                  <a:pt x="2279780" y="2811780"/>
                  <a:pt x="2279780" y="2803743"/>
                  <a:pt x="2276333" y="2801446"/>
                </a:cubicBezTo>
                <a:cubicBezTo>
                  <a:pt x="2276333" y="2801446"/>
                  <a:pt x="2270587" y="2799150"/>
                  <a:pt x="2269438" y="2796854"/>
                </a:cubicBezTo>
                <a:cubicBezTo>
                  <a:pt x="2271736" y="2796854"/>
                  <a:pt x="2272885" y="2796854"/>
                  <a:pt x="2272885" y="2794558"/>
                </a:cubicBezTo>
                <a:cubicBezTo>
                  <a:pt x="2267140" y="2791113"/>
                  <a:pt x="2271736" y="2786521"/>
                  <a:pt x="2264841" y="2783076"/>
                </a:cubicBezTo>
                <a:cubicBezTo>
                  <a:pt x="2267140" y="2786521"/>
                  <a:pt x="2264841" y="2785372"/>
                  <a:pt x="2263692" y="2785372"/>
                </a:cubicBezTo>
                <a:cubicBezTo>
                  <a:pt x="2261394" y="2780780"/>
                  <a:pt x="2255648" y="2773891"/>
                  <a:pt x="2261394" y="2777336"/>
                </a:cubicBezTo>
                <a:cubicBezTo>
                  <a:pt x="2256797" y="2772743"/>
                  <a:pt x="2249903" y="2765854"/>
                  <a:pt x="2246455" y="2757817"/>
                </a:cubicBezTo>
                <a:cubicBezTo>
                  <a:pt x="2245306" y="2756669"/>
                  <a:pt x="2244157" y="2755521"/>
                  <a:pt x="2243008" y="2755521"/>
                </a:cubicBezTo>
                <a:cubicBezTo>
                  <a:pt x="2240710" y="2749780"/>
                  <a:pt x="2246455" y="2757817"/>
                  <a:pt x="2246455" y="2754373"/>
                </a:cubicBezTo>
                <a:cubicBezTo>
                  <a:pt x="2241859" y="2747484"/>
                  <a:pt x="2237262" y="2746336"/>
                  <a:pt x="2232666" y="2738299"/>
                </a:cubicBezTo>
                <a:cubicBezTo>
                  <a:pt x="2232666" y="2741743"/>
                  <a:pt x="2236113" y="2742892"/>
                  <a:pt x="2234964" y="2745188"/>
                </a:cubicBezTo>
                <a:cubicBezTo>
                  <a:pt x="2233815" y="2740595"/>
                  <a:pt x="2225771" y="2733706"/>
                  <a:pt x="2226920" y="2731410"/>
                </a:cubicBezTo>
                <a:cubicBezTo>
                  <a:pt x="2226920" y="2732558"/>
                  <a:pt x="2231517" y="2737151"/>
                  <a:pt x="2231517" y="2736003"/>
                </a:cubicBezTo>
                <a:cubicBezTo>
                  <a:pt x="2228069" y="2731410"/>
                  <a:pt x="2226920" y="2727966"/>
                  <a:pt x="2222324" y="2724521"/>
                </a:cubicBezTo>
                <a:cubicBezTo>
                  <a:pt x="2223473" y="2726818"/>
                  <a:pt x="2225771" y="2730262"/>
                  <a:pt x="2223473" y="2729114"/>
                </a:cubicBezTo>
                <a:cubicBezTo>
                  <a:pt x="2222324" y="2725670"/>
                  <a:pt x="2218877" y="2723373"/>
                  <a:pt x="2221175" y="2723373"/>
                </a:cubicBezTo>
                <a:cubicBezTo>
                  <a:pt x="2217727" y="2723373"/>
                  <a:pt x="2217727" y="2719929"/>
                  <a:pt x="2214280" y="2717633"/>
                </a:cubicBezTo>
                <a:cubicBezTo>
                  <a:pt x="2215429" y="2719929"/>
                  <a:pt x="2216578" y="2722225"/>
                  <a:pt x="2216578" y="2725670"/>
                </a:cubicBezTo>
                <a:cubicBezTo>
                  <a:pt x="2218877" y="2725670"/>
                  <a:pt x="2218877" y="2727966"/>
                  <a:pt x="2221175" y="2729114"/>
                </a:cubicBezTo>
                <a:cubicBezTo>
                  <a:pt x="2218877" y="2738299"/>
                  <a:pt x="2234964" y="2746336"/>
                  <a:pt x="2236113" y="2756669"/>
                </a:cubicBezTo>
                <a:cubicBezTo>
                  <a:pt x="2240710" y="2761262"/>
                  <a:pt x="2239561" y="2768150"/>
                  <a:pt x="2246455" y="2771595"/>
                </a:cubicBezTo>
                <a:cubicBezTo>
                  <a:pt x="2251052" y="2779632"/>
                  <a:pt x="2255648" y="2788817"/>
                  <a:pt x="2261394" y="2796854"/>
                </a:cubicBezTo>
                <a:cubicBezTo>
                  <a:pt x="2260245" y="2798002"/>
                  <a:pt x="2260245" y="2800298"/>
                  <a:pt x="2259096" y="2799150"/>
                </a:cubicBezTo>
                <a:cubicBezTo>
                  <a:pt x="2260245" y="2801446"/>
                  <a:pt x="2260245" y="2804891"/>
                  <a:pt x="2263692" y="2806039"/>
                </a:cubicBezTo>
                <a:cubicBezTo>
                  <a:pt x="2263692" y="2810631"/>
                  <a:pt x="2261394" y="2809483"/>
                  <a:pt x="2260245" y="2811780"/>
                </a:cubicBezTo>
                <a:cubicBezTo>
                  <a:pt x="2259096" y="2808335"/>
                  <a:pt x="2255648" y="2806039"/>
                  <a:pt x="2254499" y="2808335"/>
                </a:cubicBezTo>
                <a:cubicBezTo>
                  <a:pt x="2253350" y="2804891"/>
                  <a:pt x="2255648" y="2806039"/>
                  <a:pt x="2254499" y="2803743"/>
                </a:cubicBezTo>
                <a:cubicBezTo>
                  <a:pt x="2251052" y="2798002"/>
                  <a:pt x="2247605" y="2798002"/>
                  <a:pt x="2247605" y="2789965"/>
                </a:cubicBezTo>
                <a:cubicBezTo>
                  <a:pt x="2245306" y="2788817"/>
                  <a:pt x="2246455" y="2792261"/>
                  <a:pt x="2244157" y="2789965"/>
                </a:cubicBezTo>
                <a:cubicBezTo>
                  <a:pt x="2241859" y="2784224"/>
                  <a:pt x="2240710" y="2784224"/>
                  <a:pt x="2240710" y="2786521"/>
                </a:cubicBezTo>
                <a:cubicBezTo>
                  <a:pt x="2238412" y="2785372"/>
                  <a:pt x="2239561" y="2781928"/>
                  <a:pt x="2237262" y="2779632"/>
                </a:cubicBezTo>
                <a:cubicBezTo>
                  <a:pt x="2229219" y="2771595"/>
                  <a:pt x="2228069" y="2762410"/>
                  <a:pt x="2223473" y="2755521"/>
                </a:cubicBezTo>
                <a:cubicBezTo>
                  <a:pt x="2220026" y="2753225"/>
                  <a:pt x="2214280" y="2749780"/>
                  <a:pt x="2215429" y="2753225"/>
                </a:cubicBezTo>
                <a:cubicBezTo>
                  <a:pt x="2217727" y="2754373"/>
                  <a:pt x="2217727" y="2753225"/>
                  <a:pt x="2220026" y="2756669"/>
                </a:cubicBezTo>
                <a:cubicBezTo>
                  <a:pt x="2221175" y="2760114"/>
                  <a:pt x="2216578" y="2755521"/>
                  <a:pt x="2218877" y="2758965"/>
                </a:cubicBezTo>
                <a:cubicBezTo>
                  <a:pt x="2225771" y="2771595"/>
                  <a:pt x="2233815" y="2784224"/>
                  <a:pt x="2239561" y="2796854"/>
                </a:cubicBezTo>
                <a:cubicBezTo>
                  <a:pt x="2236113" y="2795706"/>
                  <a:pt x="2236113" y="2793409"/>
                  <a:pt x="2233815" y="2791113"/>
                </a:cubicBezTo>
                <a:cubicBezTo>
                  <a:pt x="2231517" y="2791113"/>
                  <a:pt x="2233815" y="2795706"/>
                  <a:pt x="2231517" y="2793409"/>
                </a:cubicBezTo>
                <a:cubicBezTo>
                  <a:pt x="2231517" y="2792261"/>
                  <a:pt x="2231517" y="2791113"/>
                  <a:pt x="2231517" y="2791113"/>
                </a:cubicBezTo>
                <a:cubicBezTo>
                  <a:pt x="2226920" y="2786521"/>
                  <a:pt x="2225771" y="2786521"/>
                  <a:pt x="2223473" y="2783076"/>
                </a:cubicBezTo>
                <a:cubicBezTo>
                  <a:pt x="2226920" y="2787669"/>
                  <a:pt x="2225771" y="2781928"/>
                  <a:pt x="2228069" y="2784224"/>
                </a:cubicBezTo>
                <a:cubicBezTo>
                  <a:pt x="2229219" y="2785372"/>
                  <a:pt x="2228069" y="2787669"/>
                  <a:pt x="2230368" y="2788817"/>
                </a:cubicBezTo>
                <a:cubicBezTo>
                  <a:pt x="2230368" y="2787669"/>
                  <a:pt x="2233815" y="2789965"/>
                  <a:pt x="2233815" y="2786521"/>
                </a:cubicBezTo>
                <a:cubicBezTo>
                  <a:pt x="2229219" y="2788817"/>
                  <a:pt x="2231517" y="2783076"/>
                  <a:pt x="2226920" y="2779632"/>
                </a:cubicBezTo>
                <a:cubicBezTo>
                  <a:pt x="2226920" y="2783076"/>
                  <a:pt x="2221175" y="2778484"/>
                  <a:pt x="2221175" y="2777336"/>
                </a:cubicBezTo>
                <a:cubicBezTo>
                  <a:pt x="2217727" y="2770447"/>
                  <a:pt x="2201640" y="2753225"/>
                  <a:pt x="2201640" y="2746336"/>
                </a:cubicBezTo>
                <a:cubicBezTo>
                  <a:pt x="2200491" y="2746336"/>
                  <a:pt x="2201640" y="2750928"/>
                  <a:pt x="2198192" y="2747484"/>
                </a:cubicBezTo>
                <a:cubicBezTo>
                  <a:pt x="2198192" y="2741743"/>
                  <a:pt x="2197043" y="2740595"/>
                  <a:pt x="2194745" y="2734855"/>
                </a:cubicBezTo>
                <a:cubicBezTo>
                  <a:pt x="2197043" y="2738299"/>
                  <a:pt x="2199341" y="2736003"/>
                  <a:pt x="2200491" y="2740595"/>
                </a:cubicBezTo>
                <a:cubicBezTo>
                  <a:pt x="2199341" y="2739447"/>
                  <a:pt x="2198192" y="2739447"/>
                  <a:pt x="2198192" y="2740595"/>
                </a:cubicBezTo>
                <a:cubicBezTo>
                  <a:pt x="2200491" y="2741743"/>
                  <a:pt x="2203938" y="2745188"/>
                  <a:pt x="2205087" y="2745188"/>
                </a:cubicBezTo>
                <a:cubicBezTo>
                  <a:pt x="2202789" y="2742892"/>
                  <a:pt x="2198192" y="2730262"/>
                  <a:pt x="2191298" y="2732558"/>
                </a:cubicBezTo>
                <a:cubicBezTo>
                  <a:pt x="2190149" y="2729114"/>
                  <a:pt x="2186701" y="2726818"/>
                  <a:pt x="2185552" y="2723373"/>
                </a:cubicBezTo>
                <a:cubicBezTo>
                  <a:pt x="2188999" y="2724521"/>
                  <a:pt x="2192447" y="2729114"/>
                  <a:pt x="2192447" y="2725670"/>
                </a:cubicBezTo>
                <a:cubicBezTo>
                  <a:pt x="2192447" y="2722225"/>
                  <a:pt x="2186701" y="2721077"/>
                  <a:pt x="2185552" y="2717633"/>
                </a:cubicBezTo>
                <a:cubicBezTo>
                  <a:pt x="2182105" y="2722225"/>
                  <a:pt x="2177508" y="2708448"/>
                  <a:pt x="2174061" y="2708448"/>
                </a:cubicBezTo>
                <a:cubicBezTo>
                  <a:pt x="2174061" y="2706151"/>
                  <a:pt x="2175210" y="2708448"/>
                  <a:pt x="2176359" y="2708448"/>
                </a:cubicBezTo>
                <a:cubicBezTo>
                  <a:pt x="2175210" y="2705003"/>
                  <a:pt x="2172912" y="2701559"/>
                  <a:pt x="2170613" y="2701559"/>
                </a:cubicBezTo>
                <a:cubicBezTo>
                  <a:pt x="2170613" y="2698114"/>
                  <a:pt x="2168315" y="2698114"/>
                  <a:pt x="2169464" y="2695818"/>
                </a:cubicBezTo>
                <a:cubicBezTo>
                  <a:pt x="2166017" y="2692374"/>
                  <a:pt x="2163719" y="2688929"/>
                  <a:pt x="2161421" y="2691226"/>
                </a:cubicBezTo>
                <a:cubicBezTo>
                  <a:pt x="2157973" y="2687781"/>
                  <a:pt x="2164868" y="2688929"/>
                  <a:pt x="2161421" y="2685485"/>
                </a:cubicBezTo>
                <a:cubicBezTo>
                  <a:pt x="2160271" y="2686633"/>
                  <a:pt x="2157973" y="2686633"/>
                  <a:pt x="2155675" y="2680892"/>
                </a:cubicBezTo>
                <a:cubicBezTo>
                  <a:pt x="2154526" y="2678596"/>
                  <a:pt x="2157973" y="2682040"/>
                  <a:pt x="2157973" y="2679744"/>
                </a:cubicBezTo>
                <a:cubicBezTo>
                  <a:pt x="2155675" y="2677448"/>
                  <a:pt x="2155675" y="2679744"/>
                  <a:pt x="2154526" y="2678596"/>
                </a:cubicBezTo>
                <a:cubicBezTo>
                  <a:pt x="2154526" y="2677448"/>
                  <a:pt x="2153377" y="2676300"/>
                  <a:pt x="2152228" y="2674004"/>
                </a:cubicBezTo>
                <a:cubicBezTo>
                  <a:pt x="2154526" y="2671707"/>
                  <a:pt x="2156824" y="2679744"/>
                  <a:pt x="2157973" y="2677448"/>
                </a:cubicBezTo>
                <a:cubicBezTo>
                  <a:pt x="2155675" y="2671707"/>
                  <a:pt x="2149929" y="2668263"/>
                  <a:pt x="2148780" y="2671707"/>
                </a:cubicBezTo>
                <a:cubicBezTo>
                  <a:pt x="2149929" y="2667115"/>
                  <a:pt x="2147631" y="2661374"/>
                  <a:pt x="2144184" y="2662522"/>
                </a:cubicBezTo>
                <a:cubicBezTo>
                  <a:pt x="2141885" y="2660226"/>
                  <a:pt x="2144184" y="2661374"/>
                  <a:pt x="2144184" y="2659078"/>
                </a:cubicBezTo>
                <a:cubicBezTo>
                  <a:pt x="2136140" y="2649893"/>
                  <a:pt x="2134991" y="2643004"/>
                  <a:pt x="2125798" y="2634967"/>
                </a:cubicBezTo>
                <a:cubicBezTo>
                  <a:pt x="2124649" y="2631523"/>
                  <a:pt x="2126947" y="2632671"/>
                  <a:pt x="2126947" y="2631523"/>
                </a:cubicBezTo>
                <a:cubicBezTo>
                  <a:pt x="2122350" y="2625782"/>
                  <a:pt x="2116605" y="2624634"/>
                  <a:pt x="2118903" y="2621189"/>
                </a:cubicBezTo>
                <a:cubicBezTo>
                  <a:pt x="2114307" y="2618893"/>
                  <a:pt x="2113158" y="2614301"/>
                  <a:pt x="2110859" y="2614301"/>
                </a:cubicBezTo>
                <a:cubicBezTo>
                  <a:pt x="2112008" y="2614301"/>
                  <a:pt x="2112008" y="2613152"/>
                  <a:pt x="2112008" y="2610856"/>
                </a:cubicBezTo>
                <a:cubicBezTo>
                  <a:pt x="2109710" y="2610856"/>
                  <a:pt x="2097070" y="2600523"/>
                  <a:pt x="2100517" y="2598227"/>
                </a:cubicBezTo>
                <a:cubicBezTo>
                  <a:pt x="2095921" y="2594782"/>
                  <a:pt x="2091324" y="2590190"/>
                  <a:pt x="2087877" y="2589042"/>
                </a:cubicBezTo>
                <a:cubicBezTo>
                  <a:pt x="2087877" y="2585597"/>
                  <a:pt x="2084430" y="2579857"/>
                  <a:pt x="2080982" y="2576412"/>
                </a:cubicBezTo>
                <a:cubicBezTo>
                  <a:pt x="2077535" y="2571820"/>
                  <a:pt x="2075237" y="2569523"/>
                  <a:pt x="2078684" y="2570671"/>
                </a:cubicBezTo>
                <a:cubicBezTo>
                  <a:pt x="2077535" y="2566079"/>
                  <a:pt x="2074087" y="2568375"/>
                  <a:pt x="2074087" y="2563783"/>
                </a:cubicBezTo>
                <a:cubicBezTo>
                  <a:pt x="2074087" y="2560338"/>
                  <a:pt x="2077535" y="2569523"/>
                  <a:pt x="2077535" y="2566079"/>
                </a:cubicBezTo>
                <a:cubicBezTo>
                  <a:pt x="2076386" y="2561486"/>
                  <a:pt x="2070640" y="2553449"/>
                  <a:pt x="2068342" y="2556894"/>
                </a:cubicBezTo>
                <a:cubicBezTo>
                  <a:pt x="2069491" y="2558042"/>
                  <a:pt x="2074087" y="2563783"/>
                  <a:pt x="2071789" y="2563783"/>
                </a:cubicBezTo>
                <a:cubicBezTo>
                  <a:pt x="2068342" y="2558042"/>
                  <a:pt x="2062596" y="2551153"/>
                  <a:pt x="2062596" y="2546561"/>
                </a:cubicBezTo>
                <a:cubicBezTo>
                  <a:pt x="2059149" y="2543116"/>
                  <a:pt x="2061447" y="2548857"/>
                  <a:pt x="2058000" y="2546561"/>
                </a:cubicBezTo>
                <a:cubicBezTo>
                  <a:pt x="2058000" y="2540820"/>
                  <a:pt x="2055702" y="2543116"/>
                  <a:pt x="2053403" y="2538524"/>
                </a:cubicBezTo>
                <a:cubicBezTo>
                  <a:pt x="2054552" y="2541968"/>
                  <a:pt x="2054552" y="2544264"/>
                  <a:pt x="2053403" y="2544264"/>
                </a:cubicBezTo>
                <a:cubicBezTo>
                  <a:pt x="2056851" y="2547709"/>
                  <a:pt x="2060298" y="2550005"/>
                  <a:pt x="2059149" y="2554598"/>
                </a:cubicBezTo>
                <a:cubicBezTo>
                  <a:pt x="2056851" y="2552301"/>
                  <a:pt x="2056851" y="2547709"/>
                  <a:pt x="2053403" y="2546561"/>
                </a:cubicBezTo>
                <a:cubicBezTo>
                  <a:pt x="2051105" y="2540820"/>
                  <a:pt x="2054552" y="2539672"/>
                  <a:pt x="2051105" y="2536227"/>
                </a:cubicBezTo>
                <a:cubicBezTo>
                  <a:pt x="2047658" y="2535079"/>
                  <a:pt x="2047658" y="2537376"/>
                  <a:pt x="2045360" y="2535079"/>
                </a:cubicBezTo>
                <a:cubicBezTo>
                  <a:pt x="2045360" y="2535079"/>
                  <a:pt x="2045360" y="2533931"/>
                  <a:pt x="2045360" y="2533931"/>
                </a:cubicBezTo>
                <a:cubicBezTo>
                  <a:pt x="2044210" y="2532783"/>
                  <a:pt x="2044210" y="2532783"/>
                  <a:pt x="2044210" y="2531635"/>
                </a:cubicBezTo>
                <a:cubicBezTo>
                  <a:pt x="2046509" y="2533931"/>
                  <a:pt x="2049956" y="2535079"/>
                  <a:pt x="2049956" y="2532783"/>
                </a:cubicBezTo>
                <a:cubicBezTo>
                  <a:pt x="2046509" y="2529339"/>
                  <a:pt x="2049956" y="2530487"/>
                  <a:pt x="2052254" y="2530487"/>
                </a:cubicBezTo>
                <a:cubicBezTo>
                  <a:pt x="2049956" y="2525894"/>
                  <a:pt x="2047658" y="2527042"/>
                  <a:pt x="2043061" y="2523598"/>
                </a:cubicBezTo>
                <a:cubicBezTo>
                  <a:pt x="2041912" y="2517857"/>
                  <a:pt x="2035017" y="2508672"/>
                  <a:pt x="2030421" y="2510969"/>
                </a:cubicBezTo>
                <a:cubicBezTo>
                  <a:pt x="2029272" y="2506376"/>
                  <a:pt x="2036167" y="2510969"/>
                  <a:pt x="2036167" y="2507524"/>
                </a:cubicBezTo>
                <a:cubicBezTo>
                  <a:pt x="2033868" y="2507524"/>
                  <a:pt x="2030421" y="2505228"/>
                  <a:pt x="2028123" y="2506376"/>
                </a:cubicBezTo>
                <a:cubicBezTo>
                  <a:pt x="2026974" y="2501783"/>
                  <a:pt x="2024675" y="2498339"/>
                  <a:pt x="2020079" y="2496043"/>
                </a:cubicBezTo>
                <a:cubicBezTo>
                  <a:pt x="2018930" y="2492598"/>
                  <a:pt x="2025824" y="2498339"/>
                  <a:pt x="2023526" y="2491450"/>
                </a:cubicBezTo>
                <a:cubicBezTo>
                  <a:pt x="2021228" y="2490302"/>
                  <a:pt x="2018930" y="2489154"/>
                  <a:pt x="2016632" y="2488006"/>
                </a:cubicBezTo>
                <a:cubicBezTo>
                  <a:pt x="2018930" y="2486858"/>
                  <a:pt x="2014333" y="2483413"/>
                  <a:pt x="2013184" y="2478821"/>
                </a:cubicBezTo>
                <a:cubicBezTo>
                  <a:pt x="2012035" y="2477673"/>
                  <a:pt x="2012035" y="2478821"/>
                  <a:pt x="2009737" y="2477673"/>
                </a:cubicBezTo>
                <a:cubicBezTo>
                  <a:pt x="2007439" y="2471932"/>
                  <a:pt x="2002842" y="2465043"/>
                  <a:pt x="1997096" y="2465043"/>
                </a:cubicBezTo>
                <a:cubicBezTo>
                  <a:pt x="1999395" y="2462747"/>
                  <a:pt x="1993649" y="2457006"/>
                  <a:pt x="1991351" y="2457006"/>
                </a:cubicBezTo>
                <a:cubicBezTo>
                  <a:pt x="1992500" y="2450117"/>
                  <a:pt x="1984456" y="2448969"/>
                  <a:pt x="1983307" y="2443229"/>
                </a:cubicBezTo>
                <a:cubicBezTo>
                  <a:pt x="1981009" y="2444377"/>
                  <a:pt x="1982158" y="2443229"/>
                  <a:pt x="1979860" y="2440932"/>
                </a:cubicBezTo>
                <a:cubicBezTo>
                  <a:pt x="1979860" y="2442081"/>
                  <a:pt x="1979860" y="2443229"/>
                  <a:pt x="1978711" y="2443229"/>
                </a:cubicBezTo>
                <a:cubicBezTo>
                  <a:pt x="1976412" y="2442081"/>
                  <a:pt x="1972965" y="2439784"/>
                  <a:pt x="1972965" y="2436340"/>
                </a:cubicBezTo>
                <a:cubicBezTo>
                  <a:pt x="1975263" y="2437488"/>
                  <a:pt x="1977561" y="2443229"/>
                  <a:pt x="1978711" y="2439784"/>
                </a:cubicBezTo>
                <a:cubicBezTo>
                  <a:pt x="1972965" y="2435192"/>
                  <a:pt x="1972965" y="2426007"/>
                  <a:pt x="1967219" y="2421414"/>
                </a:cubicBezTo>
                <a:cubicBezTo>
                  <a:pt x="1963772" y="2417970"/>
                  <a:pt x="1962623" y="2417970"/>
                  <a:pt x="1961474" y="2420266"/>
                </a:cubicBezTo>
                <a:cubicBezTo>
                  <a:pt x="1963772" y="2427155"/>
                  <a:pt x="1966070" y="2421414"/>
                  <a:pt x="1969518" y="2426007"/>
                </a:cubicBezTo>
                <a:cubicBezTo>
                  <a:pt x="1964921" y="2423710"/>
                  <a:pt x="1964921" y="2428303"/>
                  <a:pt x="1962623" y="2428303"/>
                </a:cubicBezTo>
                <a:cubicBezTo>
                  <a:pt x="1964921" y="2424859"/>
                  <a:pt x="1960325" y="2421414"/>
                  <a:pt x="1958026" y="2417970"/>
                </a:cubicBezTo>
                <a:cubicBezTo>
                  <a:pt x="1960325" y="2417970"/>
                  <a:pt x="1963772" y="2419118"/>
                  <a:pt x="1962623" y="2414525"/>
                </a:cubicBezTo>
                <a:cubicBezTo>
                  <a:pt x="1960325" y="2413377"/>
                  <a:pt x="1959176" y="2415673"/>
                  <a:pt x="1958026" y="2412229"/>
                </a:cubicBezTo>
                <a:cubicBezTo>
                  <a:pt x="1958026" y="2412229"/>
                  <a:pt x="1959176" y="2412229"/>
                  <a:pt x="1960325" y="2412229"/>
                </a:cubicBezTo>
                <a:cubicBezTo>
                  <a:pt x="1956877" y="2408785"/>
                  <a:pt x="1953430" y="2406488"/>
                  <a:pt x="1951132" y="2403044"/>
                </a:cubicBezTo>
                <a:cubicBezTo>
                  <a:pt x="1952281" y="2397303"/>
                  <a:pt x="1941939" y="2390415"/>
                  <a:pt x="1938491" y="2383526"/>
                </a:cubicBezTo>
                <a:cubicBezTo>
                  <a:pt x="1938491" y="2384674"/>
                  <a:pt x="1937342" y="2383526"/>
                  <a:pt x="1936193" y="2384674"/>
                </a:cubicBezTo>
                <a:cubicBezTo>
                  <a:pt x="1935044" y="2382378"/>
                  <a:pt x="1935044" y="2380081"/>
                  <a:pt x="1931597" y="2380081"/>
                </a:cubicBezTo>
                <a:cubicBezTo>
                  <a:pt x="1932746" y="2373193"/>
                  <a:pt x="1925851" y="2372044"/>
                  <a:pt x="1922404" y="2367452"/>
                </a:cubicBezTo>
                <a:cubicBezTo>
                  <a:pt x="1924702" y="2367452"/>
                  <a:pt x="1920105" y="2364007"/>
                  <a:pt x="1922404" y="2364007"/>
                </a:cubicBezTo>
                <a:cubicBezTo>
                  <a:pt x="1925851" y="2365156"/>
                  <a:pt x="1927000" y="2366304"/>
                  <a:pt x="1929298" y="2368600"/>
                </a:cubicBezTo>
                <a:cubicBezTo>
                  <a:pt x="1930448" y="2365156"/>
                  <a:pt x="1923553" y="2358267"/>
                  <a:pt x="1918956" y="2354822"/>
                </a:cubicBezTo>
                <a:cubicBezTo>
                  <a:pt x="1920105" y="2357119"/>
                  <a:pt x="1923553" y="2358267"/>
                  <a:pt x="1923553" y="2362859"/>
                </a:cubicBezTo>
                <a:cubicBezTo>
                  <a:pt x="1916658" y="2355971"/>
                  <a:pt x="1912062" y="2349082"/>
                  <a:pt x="1904018" y="2343341"/>
                </a:cubicBezTo>
                <a:cubicBezTo>
                  <a:pt x="1902869" y="2343341"/>
                  <a:pt x="1902869" y="2344489"/>
                  <a:pt x="1904018" y="2345637"/>
                </a:cubicBezTo>
                <a:cubicBezTo>
                  <a:pt x="1904018" y="2345637"/>
                  <a:pt x="1904018" y="2345637"/>
                  <a:pt x="1898272" y="2343341"/>
                </a:cubicBezTo>
                <a:cubicBezTo>
                  <a:pt x="1897123" y="2339897"/>
                  <a:pt x="1901720" y="2342193"/>
                  <a:pt x="1900570" y="2338749"/>
                </a:cubicBezTo>
                <a:cubicBezTo>
                  <a:pt x="1897123" y="2331860"/>
                  <a:pt x="1893676" y="2335304"/>
                  <a:pt x="1892527" y="2328415"/>
                </a:cubicBezTo>
                <a:cubicBezTo>
                  <a:pt x="1889079" y="2328415"/>
                  <a:pt x="1893676" y="2335304"/>
                  <a:pt x="1895974" y="2337600"/>
                </a:cubicBezTo>
                <a:cubicBezTo>
                  <a:pt x="1891377" y="2336452"/>
                  <a:pt x="1890228" y="2329563"/>
                  <a:pt x="1887930" y="2331860"/>
                </a:cubicBezTo>
                <a:cubicBezTo>
                  <a:pt x="1886781" y="2326119"/>
                  <a:pt x="1893676" y="2330712"/>
                  <a:pt x="1891377" y="2322675"/>
                </a:cubicBezTo>
                <a:cubicBezTo>
                  <a:pt x="1886781" y="2320378"/>
                  <a:pt x="1877588" y="2307749"/>
                  <a:pt x="1874141" y="2313490"/>
                </a:cubicBezTo>
                <a:cubicBezTo>
                  <a:pt x="1878737" y="2315786"/>
                  <a:pt x="1881035" y="2319230"/>
                  <a:pt x="1884483" y="2322675"/>
                </a:cubicBezTo>
                <a:cubicBezTo>
                  <a:pt x="1882185" y="2323823"/>
                  <a:pt x="1881035" y="2318082"/>
                  <a:pt x="1879886" y="2320378"/>
                </a:cubicBezTo>
                <a:cubicBezTo>
                  <a:pt x="1878163" y="2317508"/>
                  <a:pt x="1874715" y="2314064"/>
                  <a:pt x="1871555" y="2310763"/>
                </a:cubicBezTo>
                <a:lnTo>
                  <a:pt x="1867051" y="2304795"/>
                </a:lnTo>
                <a:lnTo>
                  <a:pt x="1866097" y="2301578"/>
                </a:lnTo>
                <a:cubicBezTo>
                  <a:pt x="1865810" y="2300860"/>
                  <a:pt x="1866097" y="2300860"/>
                  <a:pt x="1868395" y="2302008"/>
                </a:cubicBezTo>
                <a:cubicBezTo>
                  <a:pt x="1871842" y="2304304"/>
                  <a:pt x="1864948" y="2303156"/>
                  <a:pt x="1869544" y="2305453"/>
                </a:cubicBezTo>
                <a:cubicBezTo>
                  <a:pt x="1874141" y="2308897"/>
                  <a:pt x="1868395" y="2303156"/>
                  <a:pt x="1871842" y="2303156"/>
                </a:cubicBezTo>
                <a:cubicBezTo>
                  <a:pt x="1874141" y="2307749"/>
                  <a:pt x="1876439" y="2304304"/>
                  <a:pt x="1879886" y="2310045"/>
                </a:cubicBezTo>
                <a:cubicBezTo>
                  <a:pt x="1879886" y="2306601"/>
                  <a:pt x="1876439" y="2304304"/>
                  <a:pt x="1875290" y="2302008"/>
                </a:cubicBezTo>
                <a:cubicBezTo>
                  <a:pt x="1872992" y="2300860"/>
                  <a:pt x="1869544" y="2302008"/>
                  <a:pt x="1868395" y="2298564"/>
                </a:cubicBezTo>
                <a:cubicBezTo>
                  <a:pt x="1869544" y="2297416"/>
                  <a:pt x="1871842" y="2298564"/>
                  <a:pt x="1871842" y="2297416"/>
                </a:cubicBezTo>
                <a:cubicBezTo>
                  <a:pt x="1869544" y="2295119"/>
                  <a:pt x="1867246" y="2291675"/>
                  <a:pt x="1866097" y="2293971"/>
                </a:cubicBezTo>
                <a:cubicBezTo>
                  <a:pt x="1869544" y="2297416"/>
                  <a:pt x="1864948" y="2298564"/>
                  <a:pt x="1868395" y="2300860"/>
                </a:cubicBezTo>
                <a:cubicBezTo>
                  <a:pt x="1863799" y="2299712"/>
                  <a:pt x="1863799" y="2295119"/>
                  <a:pt x="1861500" y="2292823"/>
                </a:cubicBezTo>
                <a:cubicBezTo>
                  <a:pt x="1860351" y="2291675"/>
                  <a:pt x="1858053" y="2290527"/>
                  <a:pt x="1858053" y="2291675"/>
                </a:cubicBezTo>
                <a:cubicBezTo>
                  <a:pt x="1860351" y="2293971"/>
                  <a:pt x="1861500" y="2296268"/>
                  <a:pt x="1862649" y="2298564"/>
                </a:cubicBezTo>
                <a:cubicBezTo>
                  <a:pt x="1859202" y="2298564"/>
                  <a:pt x="1861500" y="2296268"/>
                  <a:pt x="1856904" y="2295119"/>
                </a:cubicBezTo>
                <a:cubicBezTo>
                  <a:pt x="1859202" y="2298564"/>
                  <a:pt x="1862649" y="2302008"/>
                  <a:pt x="1866097" y="2306601"/>
                </a:cubicBezTo>
                <a:cubicBezTo>
                  <a:pt x="1864948" y="2305453"/>
                  <a:pt x="1862649" y="2304304"/>
                  <a:pt x="1862649" y="2305453"/>
                </a:cubicBezTo>
                <a:cubicBezTo>
                  <a:pt x="1864948" y="2308897"/>
                  <a:pt x="1867246" y="2310045"/>
                  <a:pt x="1867246" y="2307749"/>
                </a:cubicBezTo>
                <a:cubicBezTo>
                  <a:pt x="1870693" y="2313490"/>
                  <a:pt x="1872992" y="2316934"/>
                  <a:pt x="1876439" y="2318082"/>
                </a:cubicBezTo>
                <a:cubicBezTo>
                  <a:pt x="1872992" y="2318082"/>
                  <a:pt x="1876439" y="2321526"/>
                  <a:pt x="1878737" y="2321526"/>
                </a:cubicBezTo>
                <a:cubicBezTo>
                  <a:pt x="1878737" y="2322675"/>
                  <a:pt x="1878737" y="2323823"/>
                  <a:pt x="1877588" y="2323823"/>
                </a:cubicBezTo>
                <a:cubicBezTo>
                  <a:pt x="1879886" y="2324971"/>
                  <a:pt x="1881035" y="2327267"/>
                  <a:pt x="1883334" y="2327267"/>
                </a:cubicBezTo>
                <a:cubicBezTo>
                  <a:pt x="1883334" y="2333008"/>
                  <a:pt x="1887930" y="2335304"/>
                  <a:pt x="1892527" y="2338749"/>
                </a:cubicBezTo>
                <a:cubicBezTo>
                  <a:pt x="1890228" y="2337600"/>
                  <a:pt x="1892527" y="2342193"/>
                  <a:pt x="1890228" y="2342193"/>
                </a:cubicBezTo>
                <a:cubicBezTo>
                  <a:pt x="1898272" y="2345637"/>
                  <a:pt x="1900570" y="2358267"/>
                  <a:pt x="1907465" y="2359415"/>
                </a:cubicBezTo>
                <a:cubicBezTo>
                  <a:pt x="1907465" y="2362859"/>
                  <a:pt x="1910912" y="2364007"/>
                  <a:pt x="1913211" y="2365156"/>
                </a:cubicBezTo>
                <a:cubicBezTo>
                  <a:pt x="1914360" y="2368600"/>
                  <a:pt x="1913211" y="2368600"/>
                  <a:pt x="1913211" y="2370896"/>
                </a:cubicBezTo>
                <a:cubicBezTo>
                  <a:pt x="1918956" y="2370896"/>
                  <a:pt x="1921255" y="2382378"/>
                  <a:pt x="1925851" y="2386970"/>
                </a:cubicBezTo>
                <a:cubicBezTo>
                  <a:pt x="1927000" y="2388118"/>
                  <a:pt x="1927000" y="2385822"/>
                  <a:pt x="1928149" y="2386970"/>
                </a:cubicBezTo>
                <a:cubicBezTo>
                  <a:pt x="1930448" y="2390415"/>
                  <a:pt x="1931597" y="2391563"/>
                  <a:pt x="1935044" y="2396155"/>
                </a:cubicBezTo>
                <a:cubicBezTo>
                  <a:pt x="1933895" y="2397303"/>
                  <a:pt x="1930448" y="2392711"/>
                  <a:pt x="1930448" y="2396155"/>
                </a:cubicBezTo>
                <a:cubicBezTo>
                  <a:pt x="1941939" y="2399600"/>
                  <a:pt x="1946535" y="2414525"/>
                  <a:pt x="1952281" y="2420266"/>
                </a:cubicBezTo>
                <a:cubicBezTo>
                  <a:pt x="1953430" y="2419118"/>
                  <a:pt x="1953430" y="2417970"/>
                  <a:pt x="1955728" y="2419118"/>
                </a:cubicBezTo>
                <a:cubicBezTo>
                  <a:pt x="1956877" y="2422562"/>
                  <a:pt x="1960325" y="2424859"/>
                  <a:pt x="1961474" y="2428303"/>
                </a:cubicBezTo>
                <a:cubicBezTo>
                  <a:pt x="1959176" y="2427155"/>
                  <a:pt x="1956877" y="2426007"/>
                  <a:pt x="1955728" y="2427155"/>
                </a:cubicBezTo>
                <a:cubicBezTo>
                  <a:pt x="1966070" y="2442081"/>
                  <a:pt x="1983307" y="2457006"/>
                  <a:pt x="1987904" y="2470784"/>
                </a:cubicBezTo>
                <a:cubicBezTo>
                  <a:pt x="1986754" y="2468488"/>
                  <a:pt x="1985605" y="2467339"/>
                  <a:pt x="1983307" y="2466191"/>
                </a:cubicBezTo>
                <a:cubicBezTo>
                  <a:pt x="1984456" y="2469636"/>
                  <a:pt x="1982158" y="2467339"/>
                  <a:pt x="1983307" y="2470784"/>
                </a:cubicBezTo>
                <a:cubicBezTo>
                  <a:pt x="1989053" y="2471932"/>
                  <a:pt x="1986754" y="2477673"/>
                  <a:pt x="1989053" y="2478821"/>
                </a:cubicBezTo>
                <a:cubicBezTo>
                  <a:pt x="1992500" y="2481117"/>
                  <a:pt x="1991351" y="2478821"/>
                  <a:pt x="1994798" y="2481117"/>
                </a:cubicBezTo>
                <a:cubicBezTo>
                  <a:pt x="1993649" y="2484561"/>
                  <a:pt x="1995947" y="2485710"/>
                  <a:pt x="1997096" y="2489154"/>
                </a:cubicBezTo>
                <a:cubicBezTo>
                  <a:pt x="1999395" y="2490302"/>
                  <a:pt x="1998246" y="2488006"/>
                  <a:pt x="1999395" y="2488006"/>
                </a:cubicBezTo>
                <a:cubicBezTo>
                  <a:pt x="2000544" y="2491450"/>
                  <a:pt x="2008588" y="2496043"/>
                  <a:pt x="2006289" y="2498339"/>
                </a:cubicBezTo>
                <a:cubicBezTo>
                  <a:pt x="2005140" y="2496043"/>
                  <a:pt x="2003991" y="2493747"/>
                  <a:pt x="2001693" y="2492598"/>
                </a:cubicBezTo>
                <a:cubicBezTo>
                  <a:pt x="2005140" y="2499487"/>
                  <a:pt x="2000544" y="2496043"/>
                  <a:pt x="2000544" y="2499487"/>
                </a:cubicBezTo>
                <a:cubicBezTo>
                  <a:pt x="2003991" y="2502932"/>
                  <a:pt x="2003991" y="2500635"/>
                  <a:pt x="2005140" y="2500635"/>
                </a:cubicBezTo>
                <a:cubicBezTo>
                  <a:pt x="2009737" y="2504080"/>
                  <a:pt x="2013184" y="2512117"/>
                  <a:pt x="2017781" y="2519005"/>
                </a:cubicBezTo>
                <a:cubicBezTo>
                  <a:pt x="2020079" y="2517857"/>
                  <a:pt x="2022377" y="2521302"/>
                  <a:pt x="2025824" y="2523598"/>
                </a:cubicBezTo>
                <a:cubicBezTo>
                  <a:pt x="2026974" y="2527042"/>
                  <a:pt x="2022377" y="2522450"/>
                  <a:pt x="2023526" y="2527042"/>
                </a:cubicBezTo>
                <a:cubicBezTo>
                  <a:pt x="2028123" y="2528191"/>
                  <a:pt x="2030421" y="2531635"/>
                  <a:pt x="2033868" y="2533931"/>
                </a:cubicBezTo>
                <a:cubicBezTo>
                  <a:pt x="2033868" y="2531635"/>
                  <a:pt x="2031570" y="2530487"/>
                  <a:pt x="2033868" y="2530487"/>
                </a:cubicBezTo>
                <a:cubicBezTo>
                  <a:pt x="2033868" y="2533931"/>
                  <a:pt x="2038465" y="2535079"/>
                  <a:pt x="2038465" y="2532783"/>
                </a:cubicBezTo>
                <a:cubicBezTo>
                  <a:pt x="2039614" y="2536227"/>
                  <a:pt x="2043061" y="2537376"/>
                  <a:pt x="2043061" y="2540820"/>
                </a:cubicBezTo>
                <a:cubicBezTo>
                  <a:pt x="2040763" y="2540820"/>
                  <a:pt x="2040763" y="2538524"/>
                  <a:pt x="2038465" y="2537376"/>
                </a:cubicBezTo>
                <a:cubicBezTo>
                  <a:pt x="2039614" y="2540820"/>
                  <a:pt x="2037316" y="2537376"/>
                  <a:pt x="2036167" y="2537376"/>
                </a:cubicBezTo>
                <a:cubicBezTo>
                  <a:pt x="2038465" y="2540820"/>
                  <a:pt x="2039614" y="2543116"/>
                  <a:pt x="2039614" y="2545413"/>
                </a:cubicBezTo>
                <a:cubicBezTo>
                  <a:pt x="2039614" y="2544264"/>
                  <a:pt x="2035017" y="2541968"/>
                  <a:pt x="2036167" y="2543116"/>
                </a:cubicBezTo>
                <a:cubicBezTo>
                  <a:pt x="2038465" y="2550005"/>
                  <a:pt x="2046509" y="2553449"/>
                  <a:pt x="2049956" y="2558042"/>
                </a:cubicBezTo>
                <a:cubicBezTo>
                  <a:pt x="2047658" y="2556894"/>
                  <a:pt x="2044210" y="2554598"/>
                  <a:pt x="2045360" y="2559190"/>
                </a:cubicBezTo>
                <a:cubicBezTo>
                  <a:pt x="2049956" y="2559190"/>
                  <a:pt x="2056851" y="2563783"/>
                  <a:pt x="2056851" y="2568375"/>
                </a:cubicBezTo>
                <a:cubicBezTo>
                  <a:pt x="2056851" y="2567227"/>
                  <a:pt x="2053403" y="2563783"/>
                  <a:pt x="2053403" y="2566079"/>
                </a:cubicBezTo>
                <a:cubicBezTo>
                  <a:pt x="2056851" y="2569523"/>
                  <a:pt x="2059149" y="2574116"/>
                  <a:pt x="2062596" y="2577560"/>
                </a:cubicBezTo>
                <a:cubicBezTo>
                  <a:pt x="2063745" y="2579857"/>
                  <a:pt x="2062596" y="2581005"/>
                  <a:pt x="2062596" y="2582153"/>
                </a:cubicBezTo>
                <a:cubicBezTo>
                  <a:pt x="2066044" y="2584449"/>
                  <a:pt x="2064895" y="2583301"/>
                  <a:pt x="2068342" y="2584449"/>
                </a:cubicBezTo>
                <a:cubicBezTo>
                  <a:pt x="2068342" y="2586745"/>
                  <a:pt x="2069491" y="2587894"/>
                  <a:pt x="2069491" y="2589042"/>
                </a:cubicBezTo>
                <a:cubicBezTo>
                  <a:pt x="2069491" y="2591338"/>
                  <a:pt x="2068342" y="2590190"/>
                  <a:pt x="2068342" y="2590190"/>
                </a:cubicBezTo>
                <a:cubicBezTo>
                  <a:pt x="2072938" y="2600523"/>
                  <a:pt x="2079833" y="2603967"/>
                  <a:pt x="2085579" y="2612004"/>
                </a:cubicBezTo>
                <a:cubicBezTo>
                  <a:pt x="2084430" y="2612004"/>
                  <a:pt x="2082131" y="2612004"/>
                  <a:pt x="2080982" y="2613152"/>
                </a:cubicBezTo>
                <a:lnTo>
                  <a:pt x="2087548" y="2619713"/>
                </a:lnTo>
                <a:lnTo>
                  <a:pt x="2090175" y="2626930"/>
                </a:lnTo>
                <a:cubicBezTo>
                  <a:pt x="2095921" y="2630374"/>
                  <a:pt x="2090175" y="2623486"/>
                  <a:pt x="2092473" y="2623486"/>
                </a:cubicBezTo>
                <a:cubicBezTo>
                  <a:pt x="2097070" y="2633819"/>
                  <a:pt x="2106263" y="2640708"/>
                  <a:pt x="2112008" y="2647596"/>
                </a:cubicBezTo>
                <a:cubicBezTo>
                  <a:pt x="2109710" y="2647596"/>
                  <a:pt x="2109710" y="2644152"/>
                  <a:pt x="2108561" y="2644152"/>
                </a:cubicBezTo>
                <a:cubicBezTo>
                  <a:pt x="2109710" y="2647596"/>
                  <a:pt x="2105114" y="2644152"/>
                  <a:pt x="2106263" y="2647596"/>
                </a:cubicBezTo>
                <a:cubicBezTo>
                  <a:pt x="2117754" y="2654485"/>
                  <a:pt x="2120052" y="2667115"/>
                  <a:pt x="2126947" y="2675152"/>
                </a:cubicBezTo>
                <a:cubicBezTo>
                  <a:pt x="2124649" y="2672855"/>
                  <a:pt x="2123500" y="2674004"/>
                  <a:pt x="2124649" y="2676300"/>
                </a:cubicBezTo>
                <a:cubicBezTo>
                  <a:pt x="2128096" y="2678596"/>
                  <a:pt x="2131543" y="2680892"/>
                  <a:pt x="2133842" y="2683189"/>
                </a:cubicBezTo>
                <a:cubicBezTo>
                  <a:pt x="2132693" y="2683189"/>
                  <a:pt x="2131543" y="2684337"/>
                  <a:pt x="2131543" y="2684337"/>
                </a:cubicBezTo>
                <a:cubicBezTo>
                  <a:pt x="2138438" y="2691226"/>
                  <a:pt x="2140736" y="2699262"/>
                  <a:pt x="2148780" y="2705003"/>
                </a:cubicBezTo>
                <a:cubicBezTo>
                  <a:pt x="2146482" y="2705003"/>
                  <a:pt x="2146482" y="2705003"/>
                  <a:pt x="2145333" y="2706151"/>
                </a:cubicBezTo>
                <a:cubicBezTo>
                  <a:pt x="2154526" y="2716484"/>
                  <a:pt x="2152228" y="2716484"/>
                  <a:pt x="2157973" y="2726818"/>
                </a:cubicBezTo>
                <a:cubicBezTo>
                  <a:pt x="2155675" y="2724521"/>
                  <a:pt x="2154526" y="2724521"/>
                  <a:pt x="2154526" y="2725670"/>
                </a:cubicBezTo>
                <a:cubicBezTo>
                  <a:pt x="2159122" y="2729114"/>
                  <a:pt x="2154526" y="2730262"/>
                  <a:pt x="2157973" y="2732558"/>
                </a:cubicBezTo>
                <a:cubicBezTo>
                  <a:pt x="2160271" y="2733706"/>
                  <a:pt x="2162570" y="2734855"/>
                  <a:pt x="2162570" y="2733706"/>
                </a:cubicBezTo>
                <a:cubicBezTo>
                  <a:pt x="2163719" y="2736003"/>
                  <a:pt x="2163719" y="2738299"/>
                  <a:pt x="2164868" y="2739447"/>
                </a:cubicBezTo>
                <a:cubicBezTo>
                  <a:pt x="2167166" y="2740595"/>
                  <a:pt x="2166017" y="2737151"/>
                  <a:pt x="2167166" y="2737151"/>
                </a:cubicBezTo>
                <a:cubicBezTo>
                  <a:pt x="2169464" y="2744040"/>
                  <a:pt x="2167166" y="2741743"/>
                  <a:pt x="2171763" y="2747484"/>
                </a:cubicBezTo>
                <a:cubicBezTo>
                  <a:pt x="2171763" y="2746336"/>
                  <a:pt x="2170613" y="2741743"/>
                  <a:pt x="2172912" y="2745188"/>
                </a:cubicBezTo>
                <a:cubicBezTo>
                  <a:pt x="2174061" y="2748632"/>
                  <a:pt x="2176359" y="2754373"/>
                  <a:pt x="2178657" y="2757817"/>
                </a:cubicBezTo>
                <a:cubicBezTo>
                  <a:pt x="2180956" y="2762410"/>
                  <a:pt x="2180956" y="2764706"/>
                  <a:pt x="2177508" y="2763558"/>
                </a:cubicBezTo>
                <a:cubicBezTo>
                  <a:pt x="2178657" y="2768150"/>
                  <a:pt x="2183254" y="2771595"/>
                  <a:pt x="2185552" y="2775039"/>
                </a:cubicBezTo>
                <a:cubicBezTo>
                  <a:pt x="2184403" y="2775039"/>
                  <a:pt x="2183254" y="2773891"/>
                  <a:pt x="2183254" y="2775039"/>
                </a:cubicBezTo>
                <a:cubicBezTo>
                  <a:pt x="2187850" y="2778484"/>
                  <a:pt x="2183254" y="2780780"/>
                  <a:pt x="2187850" y="2784224"/>
                </a:cubicBezTo>
                <a:cubicBezTo>
                  <a:pt x="2190149" y="2785372"/>
                  <a:pt x="2190149" y="2781928"/>
                  <a:pt x="2193596" y="2781928"/>
                </a:cubicBezTo>
                <a:cubicBezTo>
                  <a:pt x="2192447" y="2785372"/>
                  <a:pt x="2195894" y="2793409"/>
                  <a:pt x="2200491" y="2793409"/>
                </a:cubicBezTo>
                <a:cubicBezTo>
                  <a:pt x="2206236" y="2807187"/>
                  <a:pt x="2214280" y="2819817"/>
                  <a:pt x="2221175" y="2832446"/>
                </a:cubicBezTo>
                <a:cubicBezTo>
                  <a:pt x="2221175" y="2832446"/>
                  <a:pt x="2221175" y="2832446"/>
                  <a:pt x="2231517" y="2850816"/>
                </a:cubicBezTo>
                <a:cubicBezTo>
                  <a:pt x="2236113" y="2857705"/>
                  <a:pt x="2239561" y="2863446"/>
                  <a:pt x="2243008" y="2870334"/>
                </a:cubicBezTo>
                <a:cubicBezTo>
                  <a:pt x="2239561" y="2869186"/>
                  <a:pt x="2240710" y="2864594"/>
                  <a:pt x="2237262" y="2863446"/>
                </a:cubicBezTo>
                <a:cubicBezTo>
                  <a:pt x="2236113" y="2864594"/>
                  <a:pt x="2234964" y="2860001"/>
                  <a:pt x="2233815" y="2863446"/>
                </a:cubicBezTo>
                <a:cubicBezTo>
                  <a:pt x="2234964" y="2863446"/>
                  <a:pt x="2234964" y="2865742"/>
                  <a:pt x="2236113" y="2865742"/>
                </a:cubicBezTo>
                <a:cubicBezTo>
                  <a:pt x="2237262" y="2866890"/>
                  <a:pt x="2237262" y="2865742"/>
                  <a:pt x="2239561" y="2866890"/>
                </a:cubicBezTo>
                <a:cubicBezTo>
                  <a:pt x="2240710" y="2871483"/>
                  <a:pt x="2238412" y="2869186"/>
                  <a:pt x="2238412" y="2870334"/>
                </a:cubicBezTo>
                <a:cubicBezTo>
                  <a:pt x="2239561" y="2872631"/>
                  <a:pt x="2239561" y="2874927"/>
                  <a:pt x="2240710" y="2876075"/>
                </a:cubicBezTo>
                <a:cubicBezTo>
                  <a:pt x="2241859" y="2876075"/>
                  <a:pt x="2243008" y="2876075"/>
                  <a:pt x="2244157" y="2876075"/>
                </a:cubicBezTo>
                <a:cubicBezTo>
                  <a:pt x="2243008" y="2870334"/>
                  <a:pt x="2244157" y="2870334"/>
                  <a:pt x="2245306" y="2868038"/>
                </a:cubicBezTo>
                <a:cubicBezTo>
                  <a:pt x="2245306" y="2870334"/>
                  <a:pt x="2248754" y="2871483"/>
                  <a:pt x="2248754" y="2874927"/>
                </a:cubicBezTo>
                <a:cubicBezTo>
                  <a:pt x="2246455" y="2873779"/>
                  <a:pt x="2243008" y="2870334"/>
                  <a:pt x="2244157" y="2874927"/>
                </a:cubicBezTo>
                <a:cubicBezTo>
                  <a:pt x="2249903" y="2879519"/>
                  <a:pt x="2248754" y="2888705"/>
                  <a:pt x="2255648" y="2893297"/>
                </a:cubicBezTo>
                <a:cubicBezTo>
                  <a:pt x="2254499" y="2895593"/>
                  <a:pt x="2255648" y="2896741"/>
                  <a:pt x="2257947" y="2896741"/>
                </a:cubicBezTo>
                <a:cubicBezTo>
                  <a:pt x="2256797" y="2899038"/>
                  <a:pt x="2259096" y="2901334"/>
                  <a:pt x="2260245" y="2903630"/>
                </a:cubicBezTo>
                <a:cubicBezTo>
                  <a:pt x="2256797" y="2901334"/>
                  <a:pt x="2255648" y="2897890"/>
                  <a:pt x="2252201" y="2894445"/>
                </a:cubicBezTo>
                <a:cubicBezTo>
                  <a:pt x="2252201" y="2902482"/>
                  <a:pt x="2257947" y="2905927"/>
                  <a:pt x="2261394" y="2911667"/>
                </a:cubicBezTo>
                <a:cubicBezTo>
                  <a:pt x="2257947" y="2911667"/>
                  <a:pt x="2263692" y="2917408"/>
                  <a:pt x="2263692" y="2919704"/>
                </a:cubicBezTo>
                <a:cubicBezTo>
                  <a:pt x="2261394" y="2919704"/>
                  <a:pt x="2256797" y="2915112"/>
                  <a:pt x="2255648" y="2918556"/>
                </a:cubicBezTo>
                <a:cubicBezTo>
                  <a:pt x="2260245" y="2920852"/>
                  <a:pt x="2261394" y="2925445"/>
                  <a:pt x="2263692" y="2927741"/>
                </a:cubicBezTo>
                <a:cubicBezTo>
                  <a:pt x="2267140" y="2930037"/>
                  <a:pt x="2265990" y="2928889"/>
                  <a:pt x="2269438" y="2928889"/>
                </a:cubicBezTo>
                <a:cubicBezTo>
                  <a:pt x="2268289" y="2933482"/>
                  <a:pt x="2269438" y="2932334"/>
                  <a:pt x="2269438" y="2938074"/>
                </a:cubicBezTo>
                <a:cubicBezTo>
                  <a:pt x="2265990" y="2935778"/>
                  <a:pt x="2267140" y="2936926"/>
                  <a:pt x="2263692" y="2936926"/>
                </a:cubicBezTo>
                <a:cubicBezTo>
                  <a:pt x="2262543" y="2934630"/>
                  <a:pt x="2262543" y="2931185"/>
                  <a:pt x="2257947" y="2930037"/>
                </a:cubicBezTo>
                <a:cubicBezTo>
                  <a:pt x="2256797" y="2920852"/>
                  <a:pt x="2251052" y="2915112"/>
                  <a:pt x="2247605" y="2905927"/>
                </a:cubicBezTo>
                <a:cubicBezTo>
                  <a:pt x="2240710" y="2903630"/>
                  <a:pt x="2241859" y="2896741"/>
                  <a:pt x="2237262" y="2892149"/>
                </a:cubicBezTo>
                <a:cubicBezTo>
                  <a:pt x="2237262" y="2893297"/>
                  <a:pt x="2237262" y="2894445"/>
                  <a:pt x="2236113" y="2893297"/>
                </a:cubicBezTo>
                <a:cubicBezTo>
                  <a:pt x="2236113" y="2889853"/>
                  <a:pt x="2232666" y="2888705"/>
                  <a:pt x="2233815" y="2885260"/>
                </a:cubicBezTo>
                <a:cubicBezTo>
                  <a:pt x="2234964" y="2885260"/>
                  <a:pt x="2237262" y="2887556"/>
                  <a:pt x="2237262" y="2884112"/>
                </a:cubicBezTo>
                <a:cubicBezTo>
                  <a:pt x="2236113" y="2882964"/>
                  <a:pt x="2236113" y="2881816"/>
                  <a:pt x="2234964" y="2881816"/>
                </a:cubicBezTo>
                <a:cubicBezTo>
                  <a:pt x="2230368" y="2878371"/>
                  <a:pt x="2231517" y="2884112"/>
                  <a:pt x="2228069" y="2880668"/>
                </a:cubicBezTo>
                <a:cubicBezTo>
                  <a:pt x="2226920" y="2876075"/>
                  <a:pt x="2226920" y="2876075"/>
                  <a:pt x="2222324" y="2873779"/>
                </a:cubicBezTo>
                <a:cubicBezTo>
                  <a:pt x="2222324" y="2871483"/>
                  <a:pt x="2223473" y="2871483"/>
                  <a:pt x="2223473" y="2870334"/>
                </a:cubicBezTo>
                <a:cubicBezTo>
                  <a:pt x="2221175" y="2869186"/>
                  <a:pt x="2218877" y="2868038"/>
                  <a:pt x="2217727" y="2865742"/>
                </a:cubicBezTo>
                <a:cubicBezTo>
                  <a:pt x="2221175" y="2862297"/>
                  <a:pt x="2223473" y="2871483"/>
                  <a:pt x="2226920" y="2874927"/>
                </a:cubicBezTo>
                <a:cubicBezTo>
                  <a:pt x="2226920" y="2872631"/>
                  <a:pt x="2230368" y="2876075"/>
                  <a:pt x="2229219" y="2872631"/>
                </a:cubicBezTo>
                <a:cubicBezTo>
                  <a:pt x="2224622" y="2869186"/>
                  <a:pt x="2223473" y="2864594"/>
                  <a:pt x="2220026" y="2862297"/>
                </a:cubicBezTo>
                <a:cubicBezTo>
                  <a:pt x="2218877" y="2857705"/>
                  <a:pt x="2221175" y="2858853"/>
                  <a:pt x="2216578" y="2856557"/>
                </a:cubicBezTo>
                <a:cubicBezTo>
                  <a:pt x="2216578" y="2853112"/>
                  <a:pt x="2218877" y="2855409"/>
                  <a:pt x="2217727" y="2851964"/>
                </a:cubicBezTo>
                <a:cubicBezTo>
                  <a:pt x="2215429" y="2850816"/>
                  <a:pt x="2214280" y="2848520"/>
                  <a:pt x="2211982" y="2847372"/>
                </a:cubicBezTo>
                <a:cubicBezTo>
                  <a:pt x="2211982" y="2845075"/>
                  <a:pt x="2214280" y="2843927"/>
                  <a:pt x="2211982" y="2840483"/>
                </a:cubicBezTo>
                <a:cubicBezTo>
                  <a:pt x="2210833" y="2842779"/>
                  <a:pt x="2210833" y="2846224"/>
                  <a:pt x="2206236" y="2842779"/>
                </a:cubicBezTo>
                <a:cubicBezTo>
                  <a:pt x="2209684" y="2839335"/>
                  <a:pt x="2203938" y="2838187"/>
                  <a:pt x="2206236" y="2833594"/>
                </a:cubicBezTo>
                <a:cubicBezTo>
                  <a:pt x="2202789" y="2832446"/>
                  <a:pt x="2203938" y="2832446"/>
                  <a:pt x="2199341" y="2829002"/>
                </a:cubicBezTo>
                <a:cubicBezTo>
                  <a:pt x="2200491" y="2831298"/>
                  <a:pt x="2206236" y="2837039"/>
                  <a:pt x="2202789" y="2838187"/>
                </a:cubicBezTo>
                <a:cubicBezTo>
                  <a:pt x="2199341" y="2833594"/>
                  <a:pt x="2198192" y="2827853"/>
                  <a:pt x="2194745" y="2823261"/>
                </a:cubicBezTo>
                <a:cubicBezTo>
                  <a:pt x="2192447" y="2825557"/>
                  <a:pt x="2186701" y="2812928"/>
                  <a:pt x="2183254" y="2808335"/>
                </a:cubicBezTo>
                <a:cubicBezTo>
                  <a:pt x="2184403" y="2814076"/>
                  <a:pt x="2191298" y="2826705"/>
                  <a:pt x="2185552" y="2825557"/>
                </a:cubicBezTo>
                <a:cubicBezTo>
                  <a:pt x="2185552" y="2827853"/>
                  <a:pt x="2186701" y="2829002"/>
                  <a:pt x="2188999" y="2830150"/>
                </a:cubicBezTo>
                <a:cubicBezTo>
                  <a:pt x="2188999" y="2827853"/>
                  <a:pt x="2188999" y="2827853"/>
                  <a:pt x="2190149" y="2827853"/>
                </a:cubicBezTo>
                <a:cubicBezTo>
                  <a:pt x="2193596" y="2834742"/>
                  <a:pt x="2195894" y="2829002"/>
                  <a:pt x="2199341" y="2835890"/>
                </a:cubicBezTo>
                <a:cubicBezTo>
                  <a:pt x="2197043" y="2834742"/>
                  <a:pt x="2194745" y="2832446"/>
                  <a:pt x="2194745" y="2834742"/>
                </a:cubicBezTo>
                <a:cubicBezTo>
                  <a:pt x="2195894" y="2837039"/>
                  <a:pt x="2195894" y="2838187"/>
                  <a:pt x="2197043" y="2839335"/>
                </a:cubicBezTo>
                <a:cubicBezTo>
                  <a:pt x="2198192" y="2840483"/>
                  <a:pt x="2199341" y="2840483"/>
                  <a:pt x="2200491" y="2841631"/>
                </a:cubicBezTo>
                <a:cubicBezTo>
                  <a:pt x="2200491" y="2845075"/>
                  <a:pt x="2202789" y="2847372"/>
                  <a:pt x="2202789" y="2849668"/>
                </a:cubicBezTo>
                <a:cubicBezTo>
                  <a:pt x="2199341" y="2848520"/>
                  <a:pt x="2199341" y="2845075"/>
                  <a:pt x="2195894" y="2843927"/>
                </a:cubicBezTo>
                <a:cubicBezTo>
                  <a:pt x="2197043" y="2846224"/>
                  <a:pt x="2197043" y="2847372"/>
                  <a:pt x="2198192" y="2849668"/>
                </a:cubicBezTo>
                <a:cubicBezTo>
                  <a:pt x="2200491" y="2850816"/>
                  <a:pt x="2201640" y="2851964"/>
                  <a:pt x="2203938" y="2851964"/>
                </a:cubicBezTo>
                <a:cubicBezTo>
                  <a:pt x="2202789" y="2850816"/>
                  <a:pt x="2202789" y="2849668"/>
                  <a:pt x="2205087" y="2849668"/>
                </a:cubicBezTo>
                <a:cubicBezTo>
                  <a:pt x="2206236" y="2855409"/>
                  <a:pt x="2210833" y="2860001"/>
                  <a:pt x="2213131" y="2865742"/>
                </a:cubicBezTo>
                <a:lnTo>
                  <a:pt x="2215410" y="2868432"/>
                </a:lnTo>
                <a:lnTo>
                  <a:pt x="2215286" y="2870909"/>
                </a:lnTo>
                <a:cubicBezTo>
                  <a:pt x="2215717" y="2872057"/>
                  <a:pt x="2216004" y="2873205"/>
                  <a:pt x="2214280" y="2873779"/>
                </a:cubicBezTo>
                <a:cubicBezTo>
                  <a:pt x="2221175" y="2874927"/>
                  <a:pt x="2216578" y="2882964"/>
                  <a:pt x="2222324" y="2881816"/>
                </a:cubicBezTo>
                <a:cubicBezTo>
                  <a:pt x="2221175" y="2887556"/>
                  <a:pt x="2226920" y="2891001"/>
                  <a:pt x="2228069" y="2896741"/>
                </a:cubicBezTo>
                <a:cubicBezTo>
                  <a:pt x="2224622" y="2894445"/>
                  <a:pt x="2224622" y="2892149"/>
                  <a:pt x="2223473" y="2895593"/>
                </a:cubicBezTo>
                <a:cubicBezTo>
                  <a:pt x="2225771" y="2896741"/>
                  <a:pt x="2224622" y="2899038"/>
                  <a:pt x="2223473" y="2899038"/>
                </a:cubicBezTo>
                <a:cubicBezTo>
                  <a:pt x="2225771" y="2897890"/>
                  <a:pt x="2225771" y="2902482"/>
                  <a:pt x="2229219" y="2903630"/>
                </a:cubicBezTo>
                <a:cubicBezTo>
                  <a:pt x="2228069" y="2901334"/>
                  <a:pt x="2228069" y="2900186"/>
                  <a:pt x="2230368" y="2901334"/>
                </a:cubicBezTo>
                <a:cubicBezTo>
                  <a:pt x="2231517" y="2904778"/>
                  <a:pt x="2234964" y="2907075"/>
                  <a:pt x="2234964" y="2912815"/>
                </a:cubicBezTo>
                <a:cubicBezTo>
                  <a:pt x="2233815" y="2911667"/>
                  <a:pt x="2231517" y="2910519"/>
                  <a:pt x="2231517" y="2911667"/>
                </a:cubicBezTo>
                <a:cubicBezTo>
                  <a:pt x="2233815" y="2916260"/>
                  <a:pt x="2234964" y="2913963"/>
                  <a:pt x="2238412" y="2917408"/>
                </a:cubicBezTo>
                <a:cubicBezTo>
                  <a:pt x="2236113" y="2922000"/>
                  <a:pt x="2241859" y="2925445"/>
                  <a:pt x="2239561" y="2931185"/>
                </a:cubicBezTo>
                <a:cubicBezTo>
                  <a:pt x="2243008" y="2933482"/>
                  <a:pt x="2243008" y="2939222"/>
                  <a:pt x="2244157" y="2941519"/>
                </a:cubicBezTo>
                <a:cubicBezTo>
                  <a:pt x="2243008" y="2940371"/>
                  <a:pt x="2241859" y="2941519"/>
                  <a:pt x="2241859" y="2941519"/>
                </a:cubicBezTo>
                <a:cubicBezTo>
                  <a:pt x="2243008" y="2944963"/>
                  <a:pt x="2243008" y="2951852"/>
                  <a:pt x="2245306" y="2948407"/>
                </a:cubicBezTo>
                <a:cubicBezTo>
                  <a:pt x="2247605" y="2953000"/>
                  <a:pt x="2244157" y="2949556"/>
                  <a:pt x="2243008" y="2951852"/>
                </a:cubicBezTo>
                <a:cubicBezTo>
                  <a:pt x="2246455" y="2953000"/>
                  <a:pt x="2244157" y="2956444"/>
                  <a:pt x="2246455" y="2957593"/>
                </a:cubicBezTo>
                <a:cubicBezTo>
                  <a:pt x="2249903" y="2957593"/>
                  <a:pt x="2246455" y="2956444"/>
                  <a:pt x="2246455" y="2953000"/>
                </a:cubicBezTo>
                <a:cubicBezTo>
                  <a:pt x="2247605" y="2951852"/>
                  <a:pt x="2247605" y="2954148"/>
                  <a:pt x="2251052" y="2955296"/>
                </a:cubicBezTo>
                <a:cubicBezTo>
                  <a:pt x="2249903" y="2957593"/>
                  <a:pt x="2251052" y="2959889"/>
                  <a:pt x="2253350" y="2959889"/>
                </a:cubicBezTo>
                <a:cubicBezTo>
                  <a:pt x="2252201" y="2961037"/>
                  <a:pt x="2256797" y="2967926"/>
                  <a:pt x="2252201" y="2965629"/>
                </a:cubicBezTo>
                <a:cubicBezTo>
                  <a:pt x="2252201" y="2964481"/>
                  <a:pt x="2254499" y="2961037"/>
                  <a:pt x="2248754" y="2957593"/>
                </a:cubicBezTo>
                <a:cubicBezTo>
                  <a:pt x="2249903" y="2964481"/>
                  <a:pt x="2247605" y="2962185"/>
                  <a:pt x="2246455" y="2965629"/>
                </a:cubicBezTo>
                <a:cubicBezTo>
                  <a:pt x="2251052" y="2966778"/>
                  <a:pt x="2248754" y="2972518"/>
                  <a:pt x="2252201" y="2975963"/>
                </a:cubicBezTo>
                <a:cubicBezTo>
                  <a:pt x="2249903" y="2974815"/>
                  <a:pt x="2249903" y="2972518"/>
                  <a:pt x="2246455" y="2971370"/>
                </a:cubicBezTo>
                <a:cubicBezTo>
                  <a:pt x="2247605" y="2966778"/>
                  <a:pt x="2245306" y="2964481"/>
                  <a:pt x="2243008" y="2962185"/>
                </a:cubicBezTo>
                <a:cubicBezTo>
                  <a:pt x="2243008" y="2963333"/>
                  <a:pt x="2241859" y="2963333"/>
                  <a:pt x="2240710" y="2962185"/>
                </a:cubicBezTo>
                <a:cubicBezTo>
                  <a:pt x="2241859" y="2959889"/>
                  <a:pt x="2236113" y="2951852"/>
                  <a:pt x="2231517" y="2948407"/>
                </a:cubicBezTo>
                <a:cubicBezTo>
                  <a:pt x="2231517" y="2946111"/>
                  <a:pt x="2232666" y="2947259"/>
                  <a:pt x="2232666" y="2943815"/>
                </a:cubicBezTo>
                <a:cubicBezTo>
                  <a:pt x="2229219" y="2941519"/>
                  <a:pt x="2224622" y="2935778"/>
                  <a:pt x="2226920" y="2933482"/>
                </a:cubicBezTo>
                <a:cubicBezTo>
                  <a:pt x="2230368" y="2934630"/>
                  <a:pt x="2226920" y="2938074"/>
                  <a:pt x="2229219" y="2939222"/>
                </a:cubicBezTo>
                <a:cubicBezTo>
                  <a:pt x="2230368" y="2938074"/>
                  <a:pt x="2236113" y="2943815"/>
                  <a:pt x="2236113" y="2940371"/>
                </a:cubicBezTo>
                <a:cubicBezTo>
                  <a:pt x="2233815" y="2936926"/>
                  <a:pt x="2233815" y="2940371"/>
                  <a:pt x="2231517" y="2938074"/>
                </a:cubicBezTo>
                <a:cubicBezTo>
                  <a:pt x="2231517" y="2934630"/>
                  <a:pt x="2228069" y="2932334"/>
                  <a:pt x="2226920" y="2930037"/>
                </a:cubicBezTo>
                <a:cubicBezTo>
                  <a:pt x="2225771" y="2926593"/>
                  <a:pt x="2230368" y="2931185"/>
                  <a:pt x="2229219" y="2927741"/>
                </a:cubicBezTo>
                <a:cubicBezTo>
                  <a:pt x="2226920" y="2927741"/>
                  <a:pt x="2222324" y="2923149"/>
                  <a:pt x="2221175" y="2920852"/>
                </a:cubicBezTo>
                <a:cubicBezTo>
                  <a:pt x="2218877" y="2922000"/>
                  <a:pt x="2218877" y="2920852"/>
                  <a:pt x="2215429" y="2920852"/>
                </a:cubicBezTo>
                <a:cubicBezTo>
                  <a:pt x="2214280" y="2915112"/>
                  <a:pt x="2209684" y="2911667"/>
                  <a:pt x="2208534" y="2905927"/>
                </a:cubicBezTo>
                <a:cubicBezTo>
                  <a:pt x="2210833" y="2905927"/>
                  <a:pt x="2211982" y="2911667"/>
                  <a:pt x="2213131" y="2908223"/>
                </a:cubicBezTo>
                <a:cubicBezTo>
                  <a:pt x="2208534" y="2904778"/>
                  <a:pt x="2211982" y="2902482"/>
                  <a:pt x="2206236" y="2899038"/>
                </a:cubicBezTo>
                <a:cubicBezTo>
                  <a:pt x="2207385" y="2897890"/>
                  <a:pt x="2205087" y="2889853"/>
                  <a:pt x="2201640" y="2886408"/>
                </a:cubicBezTo>
                <a:cubicBezTo>
                  <a:pt x="2200491" y="2882964"/>
                  <a:pt x="2205087" y="2886408"/>
                  <a:pt x="2203938" y="2881816"/>
                </a:cubicBezTo>
                <a:cubicBezTo>
                  <a:pt x="2201640" y="2881816"/>
                  <a:pt x="2199341" y="2876075"/>
                  <a:pt x="2195894" y="2877223"/>
                </a:cubicBezTo>
                <a:cubicBezTo>
                  <a:pt x="2197043" y="2874927"/>
                  <a:pt x="2194745" y="2873779"/>
                  <a:pt x="2194745" y="2871483"/>
                </a:cubicBezTo>
                <a:cubicBezTo>
                  <a:pt x="2195894" y="2872631"/>
                  <a:pt x="2198192" y="2873779"/>
                  <a:pt x="2197043" y="2871483"/>
                </a:cubicBezTo>
                <a:cubicBezTo>
                  <a:pt x="2194745" y="2870334"/>
                  <a:pt x="2194745" y="2869186"/>
                  <a:pt x="2193596" y="2868038"/>
                </a:cubicBezTo>
                <a:cubicBezTo>
                  <a:pt x="2192447" y="2864594"/>
                  <a:pt x="2195894" y="2866890"/>
                  <a:pt x="2195894" y="2864594"/>
                </a:cubicBezTo>
                <a:cubicBezTo>
                  <a:pt x="2190149" y="2863446"/>
                  <a:pt x="2191298" y="2858853"/>
                  <a:pt x="2187850" y="2856557"/>
                </a:cubicBezTo>
                <a:cubicBezTo>
                  <a:pt x="2188999" y="2860001"/>
                  <a:pt x="2190149" y="2862297"/>
                  <a:pt x="2191298" y="2865742"/>
                </a:cubicBezTo>
                <a:cubicBezTo>
                  <a:pt x="2186701" y="2861149"/>
                  <a:pt x="2186701" y="2854261"/>
                  <a:pt x="2180956" y="2849668"/>
                </a:cubicBezTo>
                <a:cubicBezTo>
                  <a:pt x="2184403" y="2856557"/>
                  <a:pt x="2185552" y="2864594"/>
                  <a:pt x="2190149" y="2870334"/>
                </a:cubicBezTo>
                <a:cubicBezTo>
                  <a:pt x="2190149" y="2869186"/>
                  <a:pt x="2190149" y="2866890"/>
                  <a:pt x="2192447" y="2868038"/>
                </a:cubicBezTo>
                <a:cubicBezTo>
                  <a:pt x="2192447" y="2872631"/>
                  <a:pt x="2191298" y="2870334"/>
                  <a:pt x="2192447" y="2874927"/>
                </a:cubicBezTo>
                <a:cubicBezTo>
                  <a:pt x="2191298" y="2874927"/>
                  <a:pt x="2188999" y="2873779"/>
                  <a:pt x="2187850" y="2873779"/>
                </a:cubicBezTo>
                <a:cubicBezTo>
                  <a:pt x="2186701" y="2865742"/>
                  <a:pt x="2183254" y="2856557"/>
                  <a:pt x="2176359" y="2853112"/>
                </a:cubicBezTo>
                <a:cubicBezTo>
                  <a:pt x="2178657" y="2854261"/>
                  <a:pt x="2177508" y="2849668"/>
                  <a:pt x="2175210" y="2849668"/>
                </a:cubicBezTo>
                <a:cubicBezTo>
                  <a:pt x="2174061" y="2845075"/>
                  <a:pt x="2178657" y="2849668"/>
                  <a:pt x="2178657" y="2847372"/>
                </a:cubicBezTo>
                <a:cubicBezTo>
                  <a:pt x="2176359" y="2846224"/>
                  <a:pt x="2176359" y="2842779"/>
                  <a:pt x="2174061" y="2841631"/>
                </a:cubicBezTo>
                <a:cubicBezTo>
                  <a:pt x="2174061" y="2842779"/>
                  <a:pt x="2177508" y="2848520"/>
                  <a:pt x="2174061" y="2846224"/>
                </a:cubicBezTo>
                <a:cubicBezTo>
                  <a:pt x="2170613" y="2845075"/>
                  <a:pt x="2174061" y="2841631"/>
                  <a:pt x="2171763" y="2840483"/>
                </a:cubicBezTo>
                <a:cubicBezTo>
                  <a:pt x="2168315" y="2840483"/>
                  <a:pt x="2168315" y="2840483"/>
                  <a:pt x="2164868" y="2837039"/>
                </a:cubicBezTo>
                <a:cubicBezTo>
                  <a:pt x="2166017" y="2840483"/>
                  <a:pt x="2163719" y="2839335"/>
                  <a:pt x="2162570" y="2839335"/>
                </a:cubicBezTo>
                <a:cubicBezTo>
                  <a:pt x="2162570" y="2834742"/>
                  <a:pt x="2157973" y="2835890"/>
                  <a:pt x="2156824" y="2834742"/>
                </a:cubicBezTo>
                <a:cubicBezTo>
                  <a:pt x="2155675" y="2831298"/>
                  <a:pt x="2161421" y="2835890"/>
                  <a:pt x="2161421" y="2832446"/>
                </a:cubicBezTo>
                <a:cubicBezTo>
                  <a:pt x="2157973" y="2830150"/>
                  <a:pt x="2155675" y="2826705"/>
                  <a:pt x="2153377" y="2823261"/>
                </a:cubicBezTo>
                <a:cubicBezTo>
                  <a:pt x="2155675" y="2824409"/>
                  <a:pt x="2156824" y="2826705"/>
                  <a:pt x="2157973" y="2823261"/>
                </a:cubicBezTo>
                <a:cubicBezTo>
                  <a:pt x="2155675" y="2820965"/>
                  <a:pt x="2157973" y="2820965"/>
                  <a:pt x="2156824" y="2817520"/>
                </a:cubicBezTo>
                <a:cubicBezTo>
                  <a:pt x="2154526" y="2818668"/>
                  <a:pt x="2153377" y="2812928"/>
                  <a:pt x="2153377" y="2809483"/>
                </a:cubicBezTo>
                <a:cubicBezTo>
                  <a:pt x="2149929" y="2807187"/>
                  <a:pt x="2147631" y="2804891"/>
                  <a:pt x="2146482" y="2807187"/>
                </a:cubicBezTo>
                <a:cubicBezTo>
                  <a:pt x="2145333" y="2801446"/>
                  <a:pt x="2146482" y="2801446"/>
                  <a:pt x="2148780" y="2801446"/>
                </a:cubicBezTo>
                <a:cubicBezTo>
                  <a:pt x="2144184" y="2799150"/>
                  <a:pt x="2143035" y="2792261"/>
                  <a:pt x="2139587" y="2793409"/>
                </a:cubicBezTo>
                <a:cubicBezTo>
                  <a:pt x="2139587" y="2791113"/>
                  <a:pt x="2140736" y="2788817"/>
                  <a:pt x="2138438" y="2787669"/>
                </a:cubicBezTo>
                <a:cubicBezTo>
                  <a:pt x="2133842" y="2789965"/>
                  <a:pt x="2145333" y="2802594"/>
                  <a:pt x="2141885" y="2804891"/>
                </a:cubicBezTo>
                <a:cubicBezTo>
                  <a:pt x="2139587" y="2800298"/>
                  <a:pt x="2138438" y="2795706"/>
                  <a:pt x="2136140" y="2792261"/>
                </a:cubicBezTo>
                <a:cubicBezTo>
                  <a:pt x="2133842" y="2796854"/>
                  <a:pt x="2128096" y="2792261"/>
                  <a:pt x="2124649" y="2794558"/>
                </a:cubicBezTo>
                <a:cubicBezTo>
                  <a:pt x="2124649" y="2788817"/>
                  <a:pt x="2116605" y="2783076"/>
                  <a:pt x="2110859" y="2775039"/>
                </a:cubicBezTo>
                <a:cubicBezTo>
                  <a:pt x="2114307" y="2778484"/>
                  <a:pt x="2115456" y="2777336"/>
                  <a:pt x="2120052" y="2780780"/>
                </a:cubicBezTo>
                <a:cubicBezTo>
                  <a:pt x="2117754" y="2772743"/>
                  <a:pt x="2114307" y="2764706"/>
                  <a:pt x="2107412" y="2758965"/>
                </a:cubicBezTo>
                <a:cubicBezTo>
                  <a:pt x="2107412" y="2749780"/>
                  <a:pt x="2098219" y="2745188"/>
                  <a:pt x="2098219" y="2736003"/>
                </a:cubicBezTo>
                <a:cubicBezTo>
                  <a:pt x="2095921" y="2736003"/>
                  <a:pt x="2095921" y="2732558"/>
                  <a:pt x="2094772" y="2732558"/>
                </a:cubicBezTo>
                <a:cubicBezTo>
                  <a:pt x="2093623" y="2730262"/>
                  <a:pt x="2093623" y="2729114"/>
                  <a:pt x="2093623" y="2726818"/>
                </a:cubicBezTo>
                <a:cubicBezTo>
                  <a:pt x="2085579" y="2719929"/>
                  <a:pt x="2084430" y="2707299"/>
                  <a:pt x="2079833" y="2700411"/>
                </a:cubicBezTo>
                <a:cubicBezTo>
                  <a:pt x="2079833" y="2701559"/>
                  <a:pt x="2079833" y="2703855"/>
                  <a:pt x="2078684" y="2702707"/>
                </a:cubicBezTo>
                <a:cubicBezTo>
                  <a:pt x="2077535" y="2701559"/>
                  <a:pt x="2074087" y="2700411"/>
                  <a:pt x="2075237" y="2698114"/>
                </a:cubicBezTo>
                <a:cubicBezTo>
                  <a:pt x="2075237" y="2701559"/>
                  <a:pt x="2078684" y="2699262"/>
                  <a:pt x="2077535" y="2696966"/>
                </a:cubicBezTo>
                <a:cubicBezTo>
                  <a:pt x="2076386" y="2696966"/>
                  <a:pt x="2074087" y="2692374"/>
                  <a:pt x="2071789" y="2688929"/>
                </a:cubicBezTo>
                <a:cubicBezTo>
                  <a:pt x="2070640" y="2686633"/>
                  <a:pt x="2069491" y="2684337"/>
                  <a:pt x="2069491" y="2683189"/>
                </a:cubicBezTo>
                <a:cubicBezTo>
                  <a:pt x="2070640" y="2684337"/>
                  <a:pt x="2074087" y="2688929"/>
                  <a:pt x="2074087" y="2687781"/>
                </a:cubicBezTo>
                <a:cubicBezTo>
                  <a:pt x="2072938" y="2683189"/>
                  <a:pt x="2070640" y="2679744"/>
                  <a:pt x="2068342" y="2676300"/>
                </a:cubicBezTo>
                <a:cubicBezTo>
                  <a:pt x="2066044" y="2676300"/>
                  <a:pt x="2066044" y="2678596"/>
                  <a:pt x="2062596" y="2678596"/>
                </a:cubicBezTo>
                <a:cubicBezTo>
                  <a:pt x="2066044" y="2675152"/>
                  <a:pt x="2068342" y="2669411"/>
                  <a:pt x="2060298" y="2663670"/>
                </a:cubicBezTo>
                <a:cubicBezTo>
                  <a:pt x="2060298" y="2665967"/>
                  <a:pt x="2058000" y="2664818"/>
                  <a:pt x="2060298" y="2667115"/>
                </a:cubicBezTo>
                <a:cubicBezTo>
                  <a:pt x="2053403" y="2663670"/>
                  <a:pt x="2052254" y="2657930"/>
                  <a:pt x="2045360" y="2652189"/>
                </a:cubicBezTo>
                <a:cubicBezTo>
                  <a:pt x="2046509" y="2646448"/>
                  <a:pt x="2037316" y="2641856"/>
                  <a:pt x="2037316" y="2632671"/>
                </a:cubicBezTo>
                <a:cubicBezTo>
                  <a:pt x="2033868" y="2631523"/>
                  <a:pt x="2035017" y="2629226"/>
                  <a:pt x="2031570" y="2628078"/>
                </a:cubicBezTo>
                <a:cubicBezTo>
                  <a:pt x="2031570" y="2629226"/>
                  <a:pt x="2031570" y="2631523"/>
                  <a:pt x="2030421" y="2630374"/>
                </a:cubicBezTo>
                <a:cubicBezTo>
                  <a:pt x="2030421" y="2624634"/>
                  <a:pt x="2022377" y="2622338"/>
                  <a:pt x="2018930" y="2614301"/>
                </a:cubicBezTo>
                <a:cubicBezTo>
                  <a:pt x="2023526" y="2615449"/>
                  <a:pt x="2025824" y="2623486"/>
                  <a:pt x="2029272" y="2622338"/>
                </a:cubicBezTo>
                <a:cubicBezTo>
                  <a:pt x="2025824" y="2616597"/>
                  <a:pt x="2013184" y="2601671"/>
                  <a:pt x="2018930" y="2603967"/>
                </a:cubicBezTo>
                <a:cubicBezTo>
                  <a:pt x="2015482" y="2598227"/>
                  <a:pt x="2007439" y="2592486"/>
                  <a:pt x="2003991" y="2584449"/>
                </a:cubicBezTo>
                <a:cubicBezTo>
                  <a:pt x="2002842" y="2579857"/>
                  <a:pt x="2005140" y="2578708"/>
                  <a:pt x="2001693" y="2575264"/>
                </a:cubicBezTo>
                <a:cubicBezTo>
                  <a:pt x="2002842" y="2572968"/>
                  <a:pt x="2006289" y="2577560"/>
                  <a:pt x="2007439" y="2576412"/>
                </a:cubicBezTo>
                <a:cubicBezTo>
                  <a:pt x="2007439" y="2575264"/>
                  <a:pt x="2006289" y="2574116"/>
                  <a:pt x="2005140" y="2572968"/>
                </a:cubicBezTo>
                <a:cubicBezTo>
                  <a:pt x="2002842" y="2571820"/>
                  <a:pt x="2002842" y="2574116"/>
                  <a:pt x="1999395" y="2571820"/>
                </a:cubicBezTo>
                <a:cubicBezTo>
                  <a:pt x="1998246" y="2567227"/>
                  <a:pt x="2002842" y="2571820"/>
                  <a:pt x="2003991" y="2569523"/>
                </a:cubicBezTo>
                <a:cubicBezTo>
                  <a:pt x="2002842" y="2564931"/>
                  <a:pt x="1998246" y="2568375"/>
                  <a:pt x="1995947" y="2563783"/>
                </a:cubicBezTo>
                <a:cubicBezTo>
                  <a:pt x="1998246" y="2564931"/>
                  <a:pt x="1999395" y="2563783"/>
                  <a:pt x="1999395" y="2561486"/>
                </a:cubicBezTo>
                <a:cubicBezTo>
                  <a:pt x="1994798" y="2558042"/>
                  <a:pt x="1995947" y="2560338"/>
                  <a:pt x="1993649" y="2560338"/>
                </a:cubicBezTo>
                <a:cubicBezTo>
                  <a:pt x="1993649" y="2556894"/>
                  <a:pt x="1990202" y="2558042"/>
                  <a:pt x="1990202" y="2554598"/>
                </a:cubicBezTo>
                <a:cubicBezTo>
                  <a:pt x="1991351" y="2553449"/>
                  <a:pt x="1993649" y="2558042"/>
                  <a:pt x="1994798" y="2555746"/>
                </a:cubicBezTo>
                <a:cubicBezTo>
                  <a:pt x="1994798" y="2551153"/>
                  <a:pt x="1987904" y="2551153"/>
                  <a:pt x="1985605" y="2548857"/>
                </a:cubicBezTo>
                <a:cubicBezTo>
                  <a:pt x="1987904" y="2552301"/>
                  <a:pt x="1989053" y="2558042"/>
                  <a:pt x="1985605" y="2555746"/>
                </a:cubicBezTo>
                <a:cubicBezTo>
                  <a:pt x="1982158" y="2550005"/>
                  <a:pt x="1978711" y="2543116"/>
                  <a:pt x="1972965" y="2538524"/>
                </a:cubicBezTo>
                <a:cubicBezTo>
                  <a:pt x="1972965" y="2538524"/>
                  <a:pt x="1972965" y="2540820"/>
                  <a:pt x="1971816" y="2539672"/>
                </a:cubicBezTo>
                <a:cubicBezTo>
                  <a:pt x="1970667" y="2533931"/>
                  <a:pt x="1977561" y="2539672"/>
                  <a:pt x="1976412" y="2535079"/>
                </a:cubicBezTo>
                <a:cubicBezTo>
                  <a:pt x="1971816" y="2533931"/>
                  <a:pt x="1974114" y="2528191"/>
                  <a:pt x="1970667" y="2527042"/>
                </a:cubicBezTo>
                <a:cubicBezTo>
                  <a:pt x="1969518" y="2528191"/>
                  <a:pt x="1972965" y="2533931"/>
                  <a:pt x="1968368" y="2532783"/>
                </a:cubicBezTo>
                <a:cubicBezTo>
                  <a:pt x="1967219" y="2528191"/>
                  <a:pt x="1968368" y="2528191"/>
                  <a:pt x="1968368" y="2525894"/>
                </a:cubicBezTo>
                <a:cubicBezTo>
                  <a:pt x="1966070" y="2524746"/>
                  <a:pt x="1963772" y="2523598"/>
                  <a:pt x="1961474" y="2522450"/>
                </a:cubicBezTo>
                <a:cubicBezTo>
                  <a:pt x="1959176" y="2516709"/>
                  <a:pt x="1954579" y="2513265"/>
                  <a:pt x="1952281" y="2507524"/>
                </a:cubicBezTo>
                <a:cubicBezTo>
                  <a:pt x="1956877" y="2508672"/>
                  <a:pt x="1952281" y="2509820"/>
                  <a:pt x="1954579" y="2510969"/>
                </a:cubicBezTo>
                <a:cubicBezTo>
                  <a:pt x="1956877" y="2510969"/>
                  <a:pt x="1955728" y="2508672"/>
                  <a:pt x="1956877" y="2508672"/>
                </a:cubicBezTo>
                <a:cubicBezTo>
                  <a:pt x="1952281" y="2506376"/>
                  <a:pt x="1946535" y="2500635"/>
                  <a:pt x="1943088" y="2494895"/>
                </a:cubicBezTo>
                <a:cubicBezTo>
                  <a:pt x="1941939" y="2491450"/>
                  <a:pt x="1945386" y="2494895"/>
                  <a:pt x="1944237" y="2491450"/>
                </a:cubicBezTo>
                <a:cubicBezTo>
                  <a:pt x="1941939" y="2486858"/>
                  <a:pt x="1941939" y="2485710"/>
                  <a:pt x="1937342" y="2484561"/>
                </a:cubicBezTo>
                <a:cubicBezTo>
                  <a:pt x="1936193" y="2481117"/>
                  <a:pt x="1939640" y="2482265"/>
                  <a:pt x="1939640" y="2481117"/>
                </a:cubicBezTo>
                <a:cubicBezTo>
                  <a:pt x="1937342" y="2478821"/>
                  <a:pt x="1935044" y="2476525"/>
                  <a:pt x="1932746" y="2474228"/>
                </a:cubicBezTo>
                <a:cubicBezTo>
                  <a:pt x="1935044" y="2475376"/>
                  <a:pt x="1935619" y="2475089"/>
                  <a:pt x="1935475" y="2474228"/>
                </a:cubicBezTo>
                <a:lnTo>
                  <a:pt x="1934246" y="2471549"/>
                </a:lnTo>
                <a:lnTo>
                  <a:pt x="1949983" y="2493747"/>
                </a:lnTo>
                <a:cubicBezTo>
                  <a:pt x="1949983" y="2491450"/>
                  <a:pt x="1953430" y="2493747"/>
                  <a:pt x="1954579" y="2492598"/>
                </a:cubicBezTo>
                <a:cubicBezTo>
                  <a:pt x="1946535" y="2483413"/>
                  <a:pt x="1938491" y="2463895"/>
                  <a:pt x="1929298" y="2463895"/>
                </a:cubicBezTo>
                <a:cubicBezTo>
                  <a:pt x="1925851" y="2460451"/>
                  <a:pt x="1930448" y="2462747"/>
                  <a:pt x="1929298" y="2459303"/>
                </a:cubicBezTo>
                <a:cubicBezTo>
                  <a:pt x="1925851" y="2457006"/>
                  <a:pt x="1923553" y="2453562"/>
                  <a:pt x="1921255" y="2451266"/>
                </a:cubicBezTo>
                <a:cubicBezTo>
                  <a:pt x="1918956" y="2451266"/>
                  <a:pt x="1917807" y="2447821"/>
                  <a:pt x="1916658" y="2448969"/>
                </a:cubicBezTo>
                <a:cubicBezTo>
                  <a:pt x="1917807" y="2452414"/>
                  <a:pt x="1918956" y="2455858"/>
                  <a:pt x="1922404" y="2457006"/>
                </a:cubicBezTo>
                <a:cubicBezTo>
                  <a:pt x="1922404" y="2455858"/>
                  <a:pt x="1921255" y="2453562"/>
                  <a:pt x="1922404" y="2454710"/>
                </a:cubicBezTo>
                <a:cubicBezTo>
                  <a:pt x="1923553" y="2457006"/>
                  <a:pt x="1925851" y="2458154"/>
                  <a:pt x="1927000" y="2460451"/>
                </a:cubicBezTo>
                <a:cubicBezTo>
                  <a:pt x="1923553" y="2459303"/>
                  <a:pt x="1923553" y="2463895"/>
                  <a:pt x="1920105" y="2462747"/>
                </a:cubicBezTo>
                <a:cubicBezTo>
                  <a:pt x="1917807" y="2459303"/>
                  <a:pt x="1921255" y="2461599"/>
                  <a:pt x="1920105" y="2458154"/>
                </a:cubicBezTo>
                <a:cubicBezTo>
                  <a:pt x="1914360" y="2455858"/>
                  <a:pt x="1915509" y="2445525"/>
                  <a:pt x="1909763" y="2447821"/>
                </a:cubicBezTo>
                <a:cubicBezTo>
                  <a:pt x="1908614" y="2446673"/>
                  <a:pt x="1908614" y="2445525"/>
                  <a:pt x="1906316" y="2444377"/>
                </a:cubicBezTo>
                <a:cubicBezTo>
                  <a:pt x="1905167" y="2442081"/>
                  <a:pt x="1908614" y="2442081"/>
                  <a:pt x="1905167" y="2439784"/>
                </a:cubicBezTo>
                <a:cubicBezTo>
                  <a:pt x="1904018" y="2438636"/>
                  <a:pt x="1905167" y="2440932"/>
                  <a:pt x="1904018" y="2440932"/>
                </a:cubicBezTo>
                <a:cubicBezTo>
                  <a:pt x="1901720" y="2437488"/>
                  <a:pt x="1898272" y="2434044"/>
                  <a:pt x="1897123" y="2429451"/>
                </a:cubicBezTo>
                <a:cubicBezTo>
                  <a:pt x="1897123" y="2434044"/>
                  <a:pt x="1892527" y="2426007"/>
                  <a:pt x="1893676" y="2429451"/>
                </a:cubicBezTo>
                <a:cubicBezTo>
                  <a:pt x="1897123" y="2431747"/>
                  <a:pt x="1898272" y="2436340"/>
                  <a:pt x="1900570" y="2439784"/>
                </a:cubicBezTo>
                <a:cubicBezTo>
                  <a:pt x="1897123" y="2434044"/>
                  <a:pt x="1893676" y="2434044"/>
                  <a:pt x="1890228" y="2429451"/>
                </a:cubicBezTo>
                <a:cubicBezTo>
                  <a:pt x="1891377" y="2429451"/>
                  <a:pt x="1893676" y="2430599"/>
                  <a:pt x="1892527" y="2428303"/>
                </a:cubicBezTo>
                <a:cubicBezTo>
                  <a:pt x="1891377" y="2427155"/>
                  <a:pt x="1891377" y="2426007"/>
                  <a:pt x="1889079" y="2426007"/>
                </a:cubicBezTo>
                <a:cubicBezTo>
                  <a:pt x="1889079" y="2427155"/>
                  <a:pt x="1886781" y="2426007"/>
                  <a:pt x="1885632" y="2428303"/>
                </a:cubicBezTo>
                <a:cubicBezTo>
                  <a:pt x="1890228" y="2430599"/>
                  <a:pt x="1890228" y="2435192"/>
                  <a:pt x="1894825" y="2436340"/>
                </a:cubicBezTo>
                <a:cubicBezTo>
                  <a:pt x="1895974" y="2439784"/>
                  <a:pt x="1894825" y="2439784"/>
                  <a:pt x="1894825" y="2442081"/>
                </a:cubicBezTo>
                <a:cubicBezTo>
                  <a:pt x="1900570" y="2447821"/>
                  <a:pt x="1906316" y="2447821"/>
                  <a:pt x="1908614" y="2455858"/>
                </a:cubicBezTo>
                <a:cubicBezTo>
                  <a:pt x="1907465" y="2458154"/>
                  <a:pt x="1904018" y="2451266"/>
                  <a:pt x="1904018" y="2455858"/>
                </a:cubicBezTo>
                <a:cubicBezTo>
                  <a:pt x="1908614" y="2457006"/>
                  <a:pt x="1908614" y="2458154"/>
                  <a:pt x="1912062" y="2461599"/>
                </a:cubicBezTo>
                <a:cubicBezTo>
                  <a:pt x="1910912" y="2463895"/>
                  <a:pt x="1905167" y="2455858"/>
                  <a:pt x="1906316" y="2460451"/>
                </a:cubicBezTo>
                <a:cubicBezTo>
                  <a:pt x="1909763" y="2461599"/>
                  <a:pt x="1910912" y="2465043"/>
                  <a:pt x="1915509" y="2463895"/>
                </a:cubicBezTo>
                <a:cubicBezTo>
                  <a:pt x="1916658" y="2470784"/>
                  <a:pt x="1909763" y="2460451"/>
                  <a:pt x="1910912" y="2467339"/>
                </a:cubicBezTo>
                <a:cubicBezTo>
                  <a:pt x="1915509" y="2468488"/>
                  <a:pt x="1916658" y="2473080"/>
                  <a:pt x="1917807" y="2468488"/>
                </a:cubicBezTo>
                <a:cubicBezTo>
                  <a:pt x="1917807" y="2474228"/>
                  <a:pt x="1920105" y="2477673"/>
                  <a:pt x="1923553" y="2476525"/>
                </a:cubicBezTo>
                <a:cubicBezTo>
                  <a:pt x="1923553" y="2477673"/>
                  <a:pt x="1923553" y="2478821"/>
                  <a:pt x="1925851" y="2479969"/>
                </a:cubicBezTo>
                <a:cubicBezTo>
                  <a:pt x="1925851" y="2481117"/>
                  <a:pt x="1921255" y="2481117"/>
                  <a:pt x="1925851" y="2485710"/>
                </a:cubicBezTo>
                <a:cubicBezTo>
                  <a:pt x="1927000" y="2485710"/>
                  <a:pt x="1928149" y="2484561"/>
                  <a:pt x="1930448" y="2484561"/>
                </a:cubicBezTo>
                <a:cubicBezTo>
                  <a:pt x="1931597" y="2486858"/>
                  <a:pt x="1937342" y="2492598"/>
                  <a:pt x="1935044" y="2493747"/>
                </a:cubicBezTo>
                <a:cubicBezTo>
                  <a:pt x="1933895" y="2490302"/>
                  <a:pt x="1931597" y="2489154"/>
                  <a:pt x="1930448" y="2486858"/>
                </a:cubicBezTo>
                <a:cubicBezTo>
                  <a:pt x="1932746" y="2493747"/>
                  <a:pt x="1941939" y="2500635"/>
                  <a:pt x="1936193" y="2504080"/>
                </a:cubicBezTo>
                <a:cubicBezTo>
                  <a:pt x="1940790" y="2506376"/>
                  <a:pt x="1940790" y="2510969"/>
                  <a:pt x="1945386" y="2513265"/>
                </a:cubicBezTo>
                <a:cubicBezTo>
                  <a:pt x="1943088" y="2510969"/>
                  <a:pt x="1944237" y="2506376"/>
                  <a:pt x="1939640" y="2505228"/>
                </a:cubicBezTo>
                <a:cubicBezTo>
                  <a:pt x="1939640" y="2505228"/>
                  <a:pt x="1939640" y="2505228"/>
                  <a:pt x="1938491" y="2500635"/>
                </a:cubicBezTo>
                <a:cubicBezTo>
                  <a:pt x="1940790" y="2501783"/>
                  <a:pt x="1941939" y="2501783"/>
                  <a:pt x="1943088" y="2502932"/>
                </a:cubicBezTo>
                <a:cubicBezTo>
                  <a:pt x="1943088" y="2506376"/>
                  <a:pt x="1946535" y="2509820"/>
                  <a:pt x="1948833" y="2515561"/>
                </a:cubicBezTo>
                <a:cubicBezTo>
                  <a:pt x="1946535" y="2515561"/>
                  <a:pt x="1944237" y="2514413"/>
                  <a:pt x="1945386" y="2517857"/>
                </a:cubicBezTo>
                <a:cubicBezTo>
                  <a:pt x="1951132" y="2520154"/>
                  <a:pt x="1953430" y="2528191"/>
                  <a:pt x="1954579" y="2530487"/>
                </a:cubicBezTo>
                <a:cubicBezTo>
                  <a:pt x="1956877" y="2529339"/>
                  <a:pt x="1960325" y="2535079"/>
                  <a:pt x="1961474" y="2531635"/>
                </a:cubicBezTo>
                <a:cubicBezTo>
                  <a:pt x="1962623" y="2532783"/>
                  <a:pt x="1962623" y="2533931"/>
                  <a:pt x="1963772" y="2533931"/>
                </a:cubicBezTo>
                <a:cubicBezTo>
                  <a:pt x="1961474" y="2536227"/>
                  <a:pt x="1964921" y="2539672"/>
                  <a:pt x="1961474" y="2539672"/>
                </a:cubicBezTo>
                <a:cubicBezTo>
                  <a:pt x="1963772" y="2541968"/>
                  <a:pt x="1966070" y="2541968"/>
                  <a:pt x="1967219" y="2540820"/>
                </a:cubicBezTo>
                <a:cubicBezTo>
                  <a:pt x="1969518" y="2545413"/>
                  <a:pt x="1979860" y="2554598"/>
                  <a:pt x="1972965" y="2552301"/>
                </a:cubicBezTo>
                <a:cubicBezTo>
                  <a:pt x="1972965" y="2553449"/>
                  <a:pt x="1978711" y="2558042"/>
                  <a:pt x="1975263" y="2559190"/>
                </a:cubicBezTo>
                <a:cubicBezTo>
                  <a:pt x="1974114" y="2556894"/>
                  <a:pt x="1974114" y="2554598"/>
                  <a:pt x="1971816" y="2553449"/>
                </a:cubicBezTo>
                <a:cubicBezTo>
                  <a:pt x="1970667" y="2558042"/>
                  <a:pt x="1975263" y="2559190"/>
                  <a:pt x="1976412" y="2562635"/>
                </a:cubicBezTo>
                <a:cubicBezTo>
                  <a:pt x="1975263" y="2562635"/>
                  <a:pt x="1975263" y="2562635"/>
                  <a:pt x="1974114" y="2561486"/>
                </a:cubicBezTo>
                <a:cubicBezTo>
                  <a:pt x="1974114" y="2562635"/>
                  <a:pt x="1974114" y="2562635"/>
                  <a:pt x="1972965" y="2562635"/>
                </a:cubicBezTo>
                <a:cubicBezTo>
                  <a:pt x="1971816" y="2560338"/>
                  <a:pt x="1971816" y="2558042"/>
                  <a:pt x="1970667" y="2558042"/>
                </a:cubicBezTo>
                <a:cubicBezTo>
                  <a:pt x="1969518" y="2556894"/>
                  <a:pt x="1968368" y="2555746"/>
                  <a:pt x="1968368" y="2556894"/>
                </a:cubicBezTo>
                <a:cubicBezTo>
                  <a:pt x="1970667" y="2561486"/>
                  <a:pt x="1972965" y="2567227"/>
                  <a:pt x="1977561" y="2566079"/>
                </a:cubicBezTo>
                <a:cubicBezTo>
                  <a:pt x="1981009" y="2572968"/>
                  <a:pt x="1984456" y="2577560"/>
                  <a:pt x="1989053" y="2582153"/>
                </a:cubicBezTo>
                <a:cubicBezTo>
                  <a:pt x="1989053" y="2579857"/>
                  <a:pt x="1990202" y="2579857"/>
                  <a:pt x="1993649" y="2579857"/>
                </a:cubicBezTo>
                <a:cubicBezTo>
                  <a:pt x="1990202" y="2583301"/>
                  <a:pt x="1994798" y="2582153"/>
                  <a:pt x="1997096" y="2587894"/>
                </a:cubicBezTo>
                <a:cubicBezTo>
                  <a:pt x="1994798" y="2589042"/>
                  <a:pt x="1990202" y="2582153"/>
                  <a:pt x="1989053" y="2585597"/>
                </a:cubicBezTo>
                <a:cubicBezTo>
                  <a:pt x="1993649" y="2591338"/>
                  <a:pt x="1995947" y="2599375"/>
                  <a:pt x="2002842" y="2602819"/>
                </a:cubicBezTo>
                <a:cubicBezTo>
                  <a:pt x="2003991" y="2610856"/>
                  <a:pt x="2013184" y="2620041"/>
                  <a:pt x="2013184" y="2625782"/>
                </a:cubicBezTo>
                <a:cubicBezTo>
                  <a:pt x="2012035" y="2625782"/>
                  <a:pt x="2010886" y="2623486"/>
                  <a:pt x="2010886" y="2624634"/>
                </a:cubicBezTo>
                <a:cubicBezTo>
                  <a:pt x="2012035" y="2628078"/>
                  <a:pt x="2006289" y="2625782"/>
                  <a:pt x="2010886" y="2630374"/>
                </a:cubicBezTo>
                <a:cubicBezTo>
                  <a:pt x="2012035" y="2630374"/>
                  <a:pt x="2012035" y="2628078"/>
                  <a:pt x="2014333" y="2628078"/>
                </a:cubicBezTo>
                <a:cubicBezTo>
                  <a:pt x="2018930" y="2630374"/>
                  <a:pt x="2020079" y="2636115"/>
                  <a:pt x="2024675" y="2639560"/>
                </a:cubicBezTo>
                <a:lnTo>
                  <a:pt x="2024675" y="2640708"/>
                </a:lnTo>
                <a:cubicBezTo>
                  <a:pt x="2028123" y="2646448"/>
                  <a:pt x="2030421" y="2651041"/>
                  <a:pt x="2033868" y="2656782"/>
                </a:cubicBezTo>
                <a:lnTo>
                  <a:pt x="2030632" y="2656922"/>
                </a:lnTo>
                <a:lnTo>
                  <a:pt x="2030421" y="2656782"/>
                </a:lnTo>
                <a:lnTo>
                  <a:pt x="2030574" y="2656964"/>
                </a:lnTo>
                <a:lnTo>
                  <a:pt x="2031570" y="2661374"/>
                </a:lnTo>
                <a:cubicBezTo>
                  <a:pt x="2028123" y="2660226"/>
                  <a:pt x="2030421" y="2655633"/>
                  <a:pt x="2026974" y="2654485"/>
                </a:cubicBezTo>
                <a:cubicBezTo>
                  <a:pt x="2025824" y="2657930"/>
                  <a:pt x="2026974" y="2662522"/>
                  <a:pt x="2033868" y="2665967"/>
                </a:cubicBezTo>
                <a:cubicBezTo>
                  <a:pt x="2033868" y="2662522"/>
                  <a:pt x="2033868" y="2662522"/>
                  <a:pt x="2036167" y="2663670"/>
                </a:cubicBezTo>
                <a:cubicBezTo>
                  <a:pt x="2035592" y="2661374"/>
                  <a:pt x="2034443" y="2660800"/>
                  <a:pt x="2033294" y="2660226"/>
                </a:cubicBezTo>
                <a:lnTo>
                  <a:pt x="2030574" y="2656964"/>
                </a:lnTo>
                <a:lnTo>
                  <a:pt x="2030565" y="2656925"/>
                </a:lnTo>
                <a:lnTo>
                  <a:pt x="2030632" y="2656922"/>
                </a:lnTo>
                <a:lnTo>
                  <a:pt x="2037316" y="2661374"/>
                </a:lnTo>
                <a:cubicBezTo>
                  <a:pt x="2040763" y="2668263"/>
                  <a:pt x="2045360" y="2679744"/>
                  <a:pt x="2052254" y="2683189"/>
                </a:cubicBezTo>
                <a:cubicBezTo>
                  <a:pt x="2053403" y="2686633"/>
                  <a:pt x="2051105" y="2685485"/>
                  <a:pt x="2052254" y="2688929"/>
                </a:cubicBezTo>
                <a:cubicBezTo>
                  <a:pt x="2052254" y="2688929"/>
                  <a:pt x="2053403" y="2690077"/>
                  <a:pt x="2053403" y="2691226"/>
                </a:cubicBezTo>
                <a:cubicBezTo>
                  <a:pt x="2055702" y="2692374"/>
                  <a:pt x="2056851" y="2690077"/>
                  <a:pt x="2058000" y="2693522"/>
                </a:cubicBezTo>
                <a:cubicBezTo>
                  <a:pt x="2056851" y="2696966"/>
                  <a:pt x="2064895" y="2711892"/>
                  <a:pt x="2070640" y="2713040"/>
                </a:cubicBezTo>
                <a:cubicBezTo>
                  <a:pt x="2072938" y="2716484"/>
                  <a:pt x="2067193" y="2711892"/>
                  <a:pt x="2068342" y="2714188"/>
                </a:cubicBezTo>
                <a:cubicBezTo>
                  <a:pt x="2069491" y="2715336"/>
                  <a:pt x="2069491" y="2716484"/>
                  <a:pt x="2069491" y="2718781"/>
                </a:cubicBezTo>
                <a:cubicBezTo>
                  <a:pt x="2072938" y="2718781"/>
                  <a:pt x="2072938" y="2722225"/>
                  <a:pt x="2072938" y="2724521"/>
                </a:cubicBezTo>
                <a:cubicBezTo>
                  <a:pt x="2074087" y="2724521"/>
                  <a:pt x="2074087" y="2723373"/>
                  <a:pt x="2075237" y="2724521"/>
                </a:cubicBezTo>
                <a:cubicBezTo>
                  <a:pt x="2075237" y="2727966"/>
                  <a:pt x="2077535" y="2729114"/>
                  <a:pt x="2077535" y="2731410"/>
                </a:cubicBezTo>
                <a:cubicBezTo>
                  <a:pt x="2076386" y="2731410"/>
                  <a:pt x="2075237" y="2731410"/>
                  <a:pt x="2075237" y="2732558"/>
                </a:cubicBezTo>
                <a:cubicBezTo>
                  <a:pt x="2076386" y="2733706"/>
                  <a:pt x="2077535" y="2734855"/>
                  <a:pt x="2079833" y="2737151"/>
                </a:cubicBezTo>
                <a:cubicBezTo>
                  <a:pt x="2079833" y="2734855"/>
                  <a:pt x="2077535" y="2733706"/>
                  <a:pt x="2077535" y="2731410"/>
                </a:cubicBezTo>
                <a:cubicBezTo>
                  <a:pt x="2080982" y="2734855"/>
                  <a:pt x="2082131" y="2737151"/>
                  <a:pt x="2084430" y="2738299"/>
                </a:cubicBezTo>
                <a:cubicBezTo>
                  <a:pt x="2079833" y="2737151"/>
                  <a:pt x="2086728" y="2744040"/>
                  <a:pt x="2085579" y="2746336"/>
                </a:cubicBezTo>
                <a:cubicBezTo>
                  <a:pt x="2086728" y="2747484"/>
                  <a:pt x="2086728" y="2748632"/>
                  <a:pt x="2087877" y="2749780"/>
                </a:cubicBezTo>
                <a:cubicBezTo>
                  <a:pt x="2089026" y="2750928"/>
                  <a:pt x="2090175" y="2753225"/>
                  <a:pt x="2091324" y="2754373"/>
                </a:cubicBezTo>
                <a:cubicBezTo>
                  <a:pt x="2090175" y="2753225"/>
                  <a:pt x="2090175" y="2752077"/>
                  <a:pt x="2089026" y="2750928"/>
                </a:cubicBezTo>
                <a:cubicBezTo>
                  <a:pt x="2094772" y="2754373"/>
                  <a:pt x="2093623" y="2760114"/>
                  <a:pt x="2098219" y="2763558"/>
                </a:cubicBezTo>
                <a:cubicBezTo>
                  <a:pt x="2097070" y="2762410"/>
                  <a:pt x="2095921" y="2761262"/>
                  <a:pt x="2094772" y="2760114"/>
                </a:cubicBezTo>
                <a:cubicBezTo>
                  <a:pt x="2095921" y="2763558"/>
                  <a:pt x="2097070" y="2767002"/>
                  <a:pt x="2098219" y="2770447"/>
                </a:cubicBezTo>
                <a:cubicBezTo>
                  <a:pt x="2103965" y="2772743"/>
                  <a:pt x="2107412" y="2775039"/>
                  <a:pt x="2112008" y="2778484"/>
                </a:cubicBezTo>
                <a:cubicBezTo>
                  <a:pt x="2108561" y="2778484"/>
                  <a:pt x="2113158" y="2781928"/>
                  <a:pt x="2110859" y="2784224"/>
                </a:cubicBezTo>
                <a:cubicBezTo>
                  <a:pt x="2113158" y="2783076"/>
                  <a:pt x="2124649" y="2791113"/>
                  <a:pt x="2122350" y="2792261"/>
                </a:cubicBezTo>
                <a:cubicBezTo>
                  <a:pt x="2118903" y="2789965"/>
                  <a:pt x="2112008" y="2784224"/>
                  <a:pt x="2106263" y="2781928"/>
                </a:cubicBezTo>
                <a:cubicBezTo>
                  <a:pt x="2108561" y="2786521"/>
                  <a:pt x="2110859" y="2789965"/>
                  <a:pt x="2110859" y="2792261"/>
                </a:cubicBezTo>
                <a:cubicBezTo>
                  <a:pt x="2114307" y="2794558"/>
                  <a:pt x="2116605" y="2800298"/>
                  <a:pt x="2116605" y="2803743"/>
                </a:cubicBezTo>
                <a:cubicBezTo>
                  <a:pt x="2116605" y="2806039"/>
                  <a:pt x="2117754" y="2807187"/>
                  <a:pt x="2118903" y="2808335"/>
                </a:cubicBezTo>
                <a:cubicBezTo>
                  <a:pt x="2118903" y="2808335"/>
                  <a:pt x="2118903" y="2809483"/>
                  <a:pt x="2118903" y="2809483"/>
                </a:cubicBezTo>
                <a:cubicBezTo>
                  <a:pt x="2118903" y="2810631"/>
                  <a:pt x="2120052" y="2810631"/>
                  <a:pt x="2120052" y="2811780"/>
                </a:cubicBezTo>
                <a:cubicBezTo>
                  <a:pt x="2125798" y="2815224"/>
                  <a:pt x="2126947" y="2818668"/>
                  <a:pt x="2131543" y="2818668"/>
                </a:cubicBezTo>
                <a:cubicBezTo>
                  <a:pt x="2132693" y="2822113"/>
                  <a:pt x="2128096" y="2817520"/>
                  <a:pt x="2129245" y="2820965"/>
                </a:cubicBezTo>
                <a:cubicBezTo>
                  <a:pt x="2131543" y="2825557"/>
                  <a:pt x="2131543" y="2824409"/>
                  <a:pt x="2130394" y="2825557"/>
                </a:cubicBezTo>
                <a:cubicBezTo>
                  <a:pt x="2130394" y="2826705"/>
                  <a:pt x="2130394" y="2826705"/>
                  <a:pt x="2131543" y="2827853"/>
                </a:cubicBezTo>
                <a:cubicBezTo>
                  <a:pt x="2131543" y="2827853"/>
                  <a:pt x="2131543" y="2827853"/>
                  <a:pt x="2137289" y="2831298"/>
                </a:cubicBezTo>
                <a:cubicBezTo>
                  <a:pt x="2137289" y="2834742"/>
                  <a:pt x="2138438" y="2837039"/>
                  <a:pt x="2141885" y="2839335"/>
                </a:cubicBezTo>
                <a:cubicBezTo>
                  <a:pt x="2143035" y="2837039"/>
                  <a:pt x="2140736" y="2835890"/>
                  <a:pt x="2139587" y="2834742"/>
                </a:cubicBezTo>
                <a:cubicBezTo>
                  <a:pt x="2143035" y="2837039"/>
                  <a:pt x="2144184" y="2837039"/>
                  <a:pt x="2145333" y="2835890"/>
                </a:cubicBezTo>
                <a:cubicBezTo>
                  <a:pt x="2146482" y="2838187"/>
                  <a:pt x="2149929" y="2840483"/>
                  <a:pt x="2148780" y="2843927"/>
                </a:cubicBezTo>
                <a:cubicBezTo>
                  <a:pt x="2146482" y="2842779"/>
                  <a:pt x="2144184" y="2841631"/>
                  <a:pt x="2145333" y="2846224"/>
                </a:cubicBezTo>
                <a:cubicBezTo>
                  <a:pt x="2149929" y="2847372"/>
                  <a:pt x="2154526" y="2849668"/>
                  <a:pt x="2157973" y="2851964"/>
                </a:cubicBezTo>
                <a:cubicBezTo>
                  <a:pt x="2156824" y="2857705"/>
                  <a:pt x="2167166" y="2857705"/>
                  <a:pt x="2166017" y="2863446"/>
                </a:cubicBezTo>
                <a:cubicBezTo>
                  <a:pt x="2163719" y="2863446"/>
                  <a:pt x="2162570" y="2860001"/>
                  <a:pt x="2161421" y="2862297"/>
                </a:cubicBezTo>
                <a:cubicBezTo>
                  <a:pt x="2161421" y="2860001"/>
                  <a:pt x="2157973" y="2858853"/>
                  <a:pt x="2156824" y="2856557"/>
                </a:cubicBezTo>
                <a:cubicBezTo>
                  <a:pt x="2156824" y="2857705"/>
                  <a:pt x="2155675" y="2857705"/>
                  <a:pt x="2155675" y="2860001"/>
                </a:cubicBezTo>
                <a:cubicBezTo>
                  <a:pt x="2157973" y="2861149"/>
                  <a:pt x="2159122" y="2862297"/>
                  <a:pt x="2161421" y="2863446"/>
                </a:cubicBezTo>
                <a:cubicBezTo>
                  <a:pt x="2159122" y="2865742"/>
                  <a:pt x="2163719" y="2868038"/>
                  <a:pt x="2164868" y="2872631"/>
                </a:cubicBezTo>
                <a:cubicBezTo>
                  <a:pt x="2157973" y="2868038"/>
                  <a:pt x="2154526" y="2857705"/>
                  <a:pt x="2147631" y="2860001"/>
                </a:cubicBezTo>
                <a:cubicBezTo>
                  <a:pt x="2148780" y="2863446"/>
                  <a:pt x="2153377" y="2866890"/>
                  <a:pt x="2156824" y="2870334"/>
                </a:cubicBezTo>
                <a:cubicBezTo>
                  <a:pt x="2160271" y="2873779"/>
                  <a:pt x="2163719" y="2878371"/>
                  <a:pt x="2160271" y="2880668"/>
                </a:cubicBezTo>
                <a:cubicBezTo>
                  <a:pt x="2161421" y="2882964"/>
                  <a:pt x="2163719" y="2884112"/>
                  <a:pt x="2166017" y="2885260"/>
                </a:cubicBezTo>
                <a:cubicBezTo>
                  <a:pt x="2166017" y="2884112"/>
                  <a:pt x="2166017" y="2882964"/>
                  <a:pt x="2167166" y="2882964"/>
                </a:cubicBezTo>
                <a:cubicBezTo>
                  <a:pt x="2171763" y="2895593"/>
                  <a:pt x="2183254" y="2904778"/>
                  <a:pt x="2187850" y="2917408"/>
                </a:cubicBezTo>
                <a:cubicBezTo>
                  <a:pt x="2187850" y="2916260"/>
                  <a:pt x="2188999" y="2917408"/>
                  <a:pt x="2190149" y="2917408"/>
                </a:cubicBezTo>
                <a:cubicBezTo>
                  <a:pt x="2188999" y="2920852"/>
                  <a:pt x="2193596" y="2922000"/>
                  <a:pt x="2193596" y="2924297"/>
                </a:cubicBezTo>
                <a:cubicBezTo>
                  <a:pt x="2190149" y="2923149"/>
                  <a:pt x="2188999" y="2918556"/>
                  <a:pt x="2187850" y="2922000"/>
                </a:cubicBezTo>
                <a:cubicBezTo>
                  <a:pt x="2190149" y="2926593"/>
                  <a:pt x="2193596" y="2931185"/>
                  <a:pt x="2197043" y="2935778"/>
                </a:cubicBezTo>
                <a:cubicBezTo>
                  <a:pt x="2197043" y="2939222"/>
                  <a:pt x="2195894" y="2938074"/>
                  <a:pt x="2195894" y="2940371"/>
                </a:cubicBezTo>
                <a:cubicBezTo>
                  <a:pt x="2197043" y="2940371"/>
                  <a:pt x="2197043" y="2940371"/>
                  <a:pt x="2199341" y="2941519"/>
                </a:cubicBezTo>
                <a:cubicBezTo>
                  <a:pt x="2199341" y="2943815"/>
                  <a:pt x="2197043" y="2943815"/>
                  <a:pt x="2198192" y="2947259"/>
                </a:cubicBezTo>
                <a:cubicBezTo>
                  <a:pt x="2201640" y="2949556"/>
                  <a:pt x="2200491" y="2949556"/>
                  <a:pt x="2202789" y="2950704"/>
                </a:cubicBezTo>
                <a:cubicBezTo>
                  <a:pt x="2202789" y="2953000"/>
                  <a:pt x="2199341" y="2951852"/>
                  <a:pt x="2198192" y="2955296"/>
                </a:cubicBezTo>
                <a:lnTo>
                  <a:pt x="2200517" y="2959012"/>
                </a:lnTo>
                <a:lnTo>
                  <a:pt x="2198192" y="2957593"/>
                </a:lnTo>
                <a:lnTo>
                  <a:pt x="2201312" y="2961748"/>
                </a:lnTo>
                <a:lnTo>
                  <a:pt x="2201640" y="2963333"/>
                </a:lnTo>
                <a:lnTo>
                  <a:pt x="2202501" y="2963333"/>
                </a:lnTo>
                <a:lnTo>
                  <a:pt x="2208534" y="2971370"/>
                </a:lnTo>
                <a:cubicBezTo>
                  <a:pt x="2206236" y="2973666"/>
                  <a:pt x="2209684" y="2975963"/>
                  <a:pt x="2208534" y="2977111"/>
                </a:cubicBezTo>
                <a:cubicBezTo>
                  <a:pt x="2209684" y="2977111"/>
                  <a:pt x="2211982" y="2978259"/>
                  <a:pt x="2211982" y="2980555"/>
                </a:cubicBezTo>
                <a:cubicBezTo>
                  <a:pt x="2208534" y="2978259"/>
                  <a:pt x="2206236" y="2979407"/>
                  <a:pt x="2206236" y="2982851"/>
                </a:cubicBezTo>
                <a:cubicBezTo>
                  <a:pt x="2203938" y="2980555"/>
                  <a:pt x="2201640" y="2977111"/>
                  <a:pt x="2199341" y="2973666"/>
                </a:cubicBezTo>
                <a:cubicBezTo>
                  <a:pt x="2199341" y="2977111"/>
                  <a:pt x="2195894" y="2972518"/>
                  <a:pt x="2197043" y="2977111"/>
                </a:cubicBezTo>
                <a:cubicBezTo>
                  <a:pt x="2201640" y="2979407"/>
                  <a:pt x="2205087" y="2984000"/>
                  <a:pt x="2208534" y="2989740"/>
                </a:cubicBezTo>
                <a:cubicBezTo>
                  <a:pt x="2209684" y="2988592"/>
                  <a:pt x="2214280" y="2988592"/>
                  <a:pt x="2215429" y="2994333"/>
                </a:cubicBezTo>
                <a:cubicBezTo>
                  <a:pt x="2213131" y="2993185"/>
                  <a:pt x="2213131" y="2990888"/>
                  <a:pt x="2209684" y="2989740"/>
                </a:cubicBezTo>
                <a:cubicBezTo>
                  <a:pt x="2208534" y="2990888"/>
                  <a:pt x="2209684" y="2994333"/>
                  <a:pt x="2209684" y="2995481"/>
                </a:cubicBezTo>
                <a:cubicBezTo>
                  <a:pt x="2210833" y="2996629"/>
                  <a:pt x="2213131" y="2994333"/>
                  <a:pt x="2214280" y="2997777"/>
                </a:cubicBezTo>
                <a:cubicBezTo>
                  <a:pt x="2213131" y="2996629"/>
                  <a:pt x="2210833" y="2998925"/>
                  <a:pt x="2213131" y="3000073"/>
                </a:cubicBezTo>
                <a:cubicBezTo>
                  <a:pt x="2216578" y="3002370"/>
                  <a:pt x="2215429" y="2998925"/>
                  <a:pt x="2220026" y="3002370"/>
                </a:cubicBezTo>
                <a:cubicBezTo>
                  <a:pt x="2220026" y="3004666"/>
                  <a:pt x="2216578" y="3005814"/>
                  <a:pt x="2218877" y="3008110"/>
                </a:cubicBezTo>
                <a:cubicBezTo>
                  <a:pt x="2218877" y="3005814"/>
                  <a:pt x="2223473" y="3006962"/>
                  <a:pt x="2225771" y="3010407"/>
                </a:cubicBezTo>
                <a:cubicBezTo>
                  <a:pt x="2224622" y="3012703"/>
                  <a:pt x="2222324" y="3009259"/>
                  <a:pt x="2222324" y="3010407"/>
                </a:cubicBezTo>
                <a:cubicBezTo>
                  <a:pt x="2224622" y="3012703"/>
                  <a:pt x="2220026" y="3013851"/>
                  <a:pt x="2222324" y="3014999"/>
                </a:cubicBezTo>
                <a:cubicBezTo>
                  <a:pt x="2223473" y="3013277"/>
                  <a:pt x="2225772" y="3014712"/>
                  <a:pt x="2228070" y="3017296"/>
                </a:cubicBezTo>
                <a:lnTo>
                  <a:pt x="2233362" y="3025755"/>
                </a:lnTo>
                <a:lnTo>
                  <a:pt x="2230368" y="3023036"/>
                </a:lnTo>
                <a:cubicBezTo>
                  <a:pt x="2230368" y="3023036"/>
                  <a:pt x="2229219" y="3023036"/>
                  <a:pt x="2229219" y="3024184"/>
                </a:cubicBezTo>
                <a:cubicBezTo>
                  <a:pt x="2239561" y="3035666"/>
                  <a:pt x="2241859" y="3044851"/>
                  <a:pt x="2253350" y="3056332"/>
                </a:cubicBezTo>
                <a:cubicBezTo>
                  <a:pt x="2253350" y="3058628"/>
                  <a:pt x="2254499" y="3059776"/>
                  <a:pt x="2254499" y="3062073"/>
                </a:cubicBezTo>
                <a:cubicBezTo>
                  <a:pt x="2248754" y="3058628"/>
                  <a:pt x="2244157" y="3050591"/>
                  <a:pt x="2237262" y="3048295"/>
                </a:cubicBezTo>
                <a:cubicBezTo>
                  <a:pt x="2237262" y="3049443"/>
                  <a:pt x="2237262" y="3049443"/>
                  <a:pt x="2237262" y="3050591"/>
                </a:cubicBezTo>
                <a:cubicBezTo>
                  <a:pt x="2245306" y="3058628"/>
                  <a:pt x="2255648" y="3065517"/>
                  <a:pt x="2255648" y="3075850"/>
                </a:cubicBezTo>
                <a:cubicBezTo>
                  <a:pt x="2261394" y="3082739"/>
                  <a:pt x="2270587" y="3093072"/>
                  <a:pt x="2269438" y="3099961"/>
                </a:cubicBezTo>
                <a:cubicBezTo>
                  <a:pt x="2270587" y="3098813"/>
                  <a:pt x="2271736" y="3101109"/>
                  <a:pt x="2272885" y="3103406"/>
                </a:cubicBezTo>
                <a:cubicBezTo>
                  <a:pt x="2270587" y="3101109"/>
                  <a:pt x="2269438" y="3101109"/>
                  <a:pt x="2269438" y="3103406"/>
                </a:cubicBezTo>
                <a:cubicBezTo>
                  <a:pt x="2270587" y="3105702"/>
                  <a:pt x="2270587" y="3107998"/>
                  <a:pt x="2270587" y="3110294"/>
                </a:cubicBezTo>
                <a:cubicBezTo>
                  <a:pt x="2271736" y="3112591"/>
                  <a:pt x="2272885" y="3114887"/>
                  <a:pt x="2274034" y="3112591"/>
                </a:cubicBezTo>
                <a:cubicBezTo>
                  <a:pt x="2272885" y="3111442"/>
                  <a:pt x="2270587" y="3110294"/>
                  <a:pt x="2270587" y="3109146"/>
                </a:cubicBezTo>
                <a:cubicBezTo>
                  <a:pt x="2274034" y="3109146"/>
                  <a:pt x="2276333" y="3114887"/>
                  <a:pt x="2279780" y="3117183"/>
                </a:cubicBezTo>
                <a:cubicBezTo>
                  <a:pt x="2275183" y="3121776"/>
                  <a:pt x="2282078" y="3132109"/>
                  <a:pt x="2283227" y="3140146"/>
                </a:cubicBezTo>
                <a:cubicBezTo>
                  <a:pt x="2279780" y="3140146"/>
                  <a:pt x="2280929" y="3145886"/>
                  <a:pt x="2280929" y="3149331"/>
                </a:cubicBezTo>
                <a:cubicBezTo>
                  <a:pt x="2274034" y="3151627"/>
                  <a:pt x="2263692" y="3141294"/>
                  <a:pt x="2254499" y="3129813"/>
                </a:cubicBezTo>
                <a:cubicBezTo>
                  <a:pt x="2255648" y="3127516"/>
                  <a:pt x="2256797" y="3132109"/>
                  <a:pt x="2257947" y="3130961"/>
                </a:cubicBezTo>
                <a:cubicBezTo>
                  <a:pt x="2257947" y="3125220"/>
                  <a:pt x="2252201" y="3125220"/>
                  <a:pt x="2249903" y="3118331"/>
                </a:cubicBezTo>
                <a:cubicBezTo>
                  <a:pt x="2241859" y="3120628"/>
                  <a:pt x="2233815" y="3095369"/>
                  <a:pt x="2226920" y="3090776"/>
                </a:cubicBezTo>
                <a:cubicBezTo>
                  <a:pt x="2224622" y="3079295"/>
                  <a:pt x="2214280" y="3067813"/>
                  <a:pt x="2209684" y="3063221"/>
                </a:cubicBezTo>
                <a:cubicBezTo>
                  <a:pt x="2210833" y="3065517"/>
                  <a:pt x="2216578" y="3070110"/>
                  <a:pt x="2213131" y="3071258"/>
                </a:cubicBezTo>
                <a:cubicBezTo>
                  <a:pt x="2208534" y="3065517"/>
                  <a:pt x="2206236" y="3058628"/>
                  <a:pt x="2201640" y="3056332"/>
                </a:cubicBezTo>
                <a:cubicBezTo>
                  <a:pt x="2199341" y="3049443"/>
                  <a:pt x="2193596" y="3039110"/>
                  <a:pt x="2190149" y="3039110"/>
                </a:cubicBezTo>
                <a:cubicBezTo>
                  <a:pt x="2187850" y="3035666"/>
                  <a:pt x="2191298" y="3039110"/>
                  <a:pt x="2191298" y="3035666"/>
                </a:cubicBezTo>
                <a:cubicBezTo>
                  <a:pt x="2188999" y="3032221"/>
                  <a:pt x="2182105" y="3029925"/>
                  <a:pt x="2182105" y="3024184"/>
                </a:cubicBezTo>
                <a:cubicBezTo>
                  <a:pt x="2184403" y="3025332"/>
                  <a:pt x="2185552" y="3031073"/>
                  <a:pt x="2186701" y="3028777"/>
                </a:cubicBezTo>
                <a:cubicBezTo>
                  <a:pt x="2184403" y="3025332"/>
                  <a:pt x="2182105" y="3017295"/>
                  <a:pt x="2179806" y="3021888"/>
                </a:cubicBezTo>
                <a:cubicBezTo>
                  <a:pt x="2176359" y="3011555"/>
                  <a:pt x="2169464" y="3002370"/>
                  <a:pt x="2163719" y="2993185"/>
                </a:cubicBezTo>
                <a:cubicBezTo>
                  <a:pt x="2159122" y="2993185"/>
                  <a:pt x="2149929" y="2985148"/>
                  <a:pt x="2146482" y="2979407"/>
                </a:cubicBezTo>
                <a:cubicBezTo>
                  <a:pt x="2144184" y="2980555"/>
                  <a:pt x="2143035" y="2981703"/>
                  <a:pt x="2141885" y="2985148"/>
                </a:cubicBezTo>
                <a:cubicBezTo>
                  <a:pt x="2143035" y="2986296"/>
                  <a:pt x="2144184" y="2987444"/>
                  <a:pt x="2146482" y="2988592"/>
                </a:cubicBezTo>
                <a:cubicBezTo>
                  <a:pt x="2146482" y="2986296"/>
                  <a:pt x="2147631" y="2985148"/>
                  <a:pt x="2149929" y="2987444"/>
                </a:cubicBezTo>
                <a:cubicBezTo>
                  <a:pt x="2152228" y="2992037"/>
                  <a:pt x="2154526" y="2997777"/>
                  <a:pt x="2159122" y="3002370"/>
                </a:cubicBezTo>
                <a:cubicBezTo>
                  <a:pt x="2159122" y="3004666"/>
                  <a:pt x="2157973" y="3003518"/>
                  <a:pt x="2157973" y="3005814"/>
                </a:cubicBezTo>
                <a:cubicBezTo>
                  <a:pt x="2161421" y="3005814"/>
                  <a:pt x="2160271" y="3009259"/>
                  <a:pt x="2163719" y="3011555"/>
                </a:cubicBezTo>
                <a:cubicBezTo>
                  <a:pt x="2163719" y="3010407"/>
                  <a:pt x="2163719" y="3009259"/>
                  <a:pt x="2163719" y="3010407"/>
                </a:cubicBezTo>
                <a:cubicBezTo>
                  <a:pt x="2163719" y="3011555"/>
                  <a:pt x="2163719" y="3012703"/>
                  <a:pt x="2164868" y="3014999"/>
                </a:cubicBezTo>
                <a:cubicBezTo>
                  <a:pt x="2161421" y="3012703"/>
                  <a:pt x="2155675" y="3004666"/>
                  <a:pt x="2154526" y="3008110"/>
                </a:cubicBezTo>
                <a:cubicBezTo>
                  <a:pt x="2159122" y="3014999"/>
                  <a:pt x="2163719" y="3017295"/>
                  <a:pt x="2166017" y="3023036"/>
                </a:cubicBezTo>
                <a:cubicBezTo>
                  <a:pt x="2166017" y="3026481"/>
                  <a:pt x="2162570" y="3021888"/>
                  <a:pt x="2163719" y="3025332"/>
                </a:cubicBezTo>
                <a:cubicBezTo>
                  <a:pt x="2164868" y="3029925"/>
                  <a:pt x="2169464" y="3033369"/>
                  <a:pt x="2169464" y="3037962"/>
                </a:cubicBezTo>
                <a:cubicBezTo>
                  <a:pt x="2167166" y="3036814"/>
                  <a:pt x="2166017" y="3035666"/>
                  <a:pt x="2164868" y="3037962"/>
                </a:cubicBezTo>
                <a:cubicBezTo>
                  <a:pt x="2166017" y="3041406"/>
                  <a:pt x="2170613" y="3043703"/>
                  <a:pt x="2168315" y="3048295"/>
                </a:cubicBezTo>
                <a:cubicBezTo>
                  <a:pt x="2169464" y="3049443"/>
                  <a:pt x="2170613" y="3048295"/>
                  <a:pt x="2171763" y="3049443"/>
                </a:cubicBezTo>
                <a:cubicBezTo>
                  <a:pt x="2171763" y="3055184"/>
                  <a:pt x="2174061" y="3058628"/>
                  <a:pt x="2176359" y="3063221"/>
                </a:cubicBezTo>
                <a:cubicBezTo>
                  <a:pt x="2175210" y="3068962"/>
                  <a:pt x="2179806" y="3072406"/>
                  <a:pt x="2179806" y="3076998"/>
                </a:cubicBezTo>
                <a:cubicBezTo>
                  <a:pt x="2164868" y="3060925"/>
                  <a:pt x="2156824" y="3041406"/>
                  <a:pt x="2140736" y="3025332"/>
                </a:cubicBezTo>
                <a:cubicBezTo>
                  <a:pt x="2139587" y="3019592"/>
                  <a:pt x="2133842" y="3013851"/>
                  <a:pt x="2128096" y="3009259"/>
                </a:cubicBezTo>
                <a:lnTo>
                  <a:pt x="2126342" y="3005149"/>
                </a:lnTo>
                <a:lnTo>
                  <a:pt x="2126947" y="3005814"/>
                </a:lnTo>
                <a:lnTo>
                  <a:pt x="2126289" y="3005025"/>
                </a:lnTo>
                <a:lnTo>
                  <a:pt x="2123931" y="2999500"/>
                </a:lnTo>
                <a:lnTo>
                  <a:pt x="2117986" y="2995070"/>
                </a:lnTo>
                <a:lnTo>
                  <a:pt x="2109710" y="2985148"/>
                </a:lnTo>
                <a:cubicBezTo>
                  <a:pt x="2109710" y="2987444"/>
                  <a:pt x="2108561" y="2986296"/>
                  <a:pt x="2106263" y="2985148"/>
                </a:cubicBezTo>
                <a:cubicBezTo>
                  <a:pt x="2105114" y="2984000"/>
                  <a:pt x="2103965" y="2981703"/>
                  <a:pt x="2102815" y="2980555"/>
                </a:cubicBezTo>
                <a:cubicBezTo>
                  <a:pt x="2106263" y="2981703"/>
                  <a:pt x="2110859" y="2986296"/>
                  <a:pt x="2112008" y="2985148"/>
                </a:cubicBezTo>
                <a:cubicBezTo>
                  <a:pt x="2107412" y="2979407"/>
                  <a:pt x="2101666" y="2980555"/>
                  <a:pt x="2097070" y="2973666"/>
                </a:cubicBezTo>
                <a:cubicBezTo>
                  <a:pt x="2097070" y="2972518"/>
                  <a:pt x="2098219" y="2972518"/>
                  <a:pt x="2098219" y="2970222"/>
                </a:cubicBezTo>
                <a:cubicBezTo>
                  <a:pt x="2095921" y="2967926"/>
                  <a:pt x="2090175" y="2962185"/>
                  <a:pt x="2093623" y="2963333"/>
                </a:cubicBezTo>
                <a:cubicBezTo>
                  <a:pt x="2093623" y="2962185"/>
                  <a:pt x="2092473" y="2961037"/>
                  <a:pt x="2092473" y="2961037"/>
                </a:cubicBezTo>
                <a:cubicBezTo>
                  <a:pt x="2091324" y="2962185"/>
                  <a:pt x="2087877" y="2958741"/>
                  <a:pt x="2085579" y="2959889"/>
                </a:cubicBezTo>
                <a:cubicBezTo>
                  <a:pt x="2086728" y="2961037"/>
                  <a:pt x="2086728" y="2962185"/>
                  <a:pt x="2087877" y="2963333"/>
                </a:cubicBezTo>
                <a:cubicBezTo>
                  <a:pt x="2090175" y="2964481"/>
                  <a:pt x="2090175" y="2962185"/>
                  <a:pt x="2092473" y="2964481"/>
                </a:cubicBezTo>
                <a:cubicBezTo>
                  <a:pt x="2090175" y="2967926"/>
                  <a:pt x="2095921" y="2967926"/>
                  <a:pt x="2095921" y="2970222"/>
                </a:cubicBezTo>
                <a:cubicBezTo>
                  <a:pt x="2091324" y="2969074"/>
                  <a:pt x="2092473" y="2966778"/>
                  <a:pt x="2089026" y="2964481"/>
                </a:cubicBezTo>
                <a:cubicBezTo>
                  <a:pt x="2086728" y="2965629"/>
                  <a:pt x="2087877" y="2969074"/>
                  <a:pt x="2089026" y="2971370"/>
                </a:cubicBezTo>
                <a:cubicBezTo>
                  <a:pt x="2086728" y="2969074"/>
                  <a:pt x="2083280" y="2966778"/>
                  <a:pt x="2083280" y="2970222"/>
                </a:cubicBezTo>
                <a:cubicBezTo>
                  <a:pt x="2087877" y="2972518"/>
                  <a:pt x="2099368" y="2978259"/>
                  <a:pt x="2097070" y="2984000"/>
                </a:cubicBezTo>
                <a:cubicBezTo>
                  <a:pt x="2099368" y="2985148"/>
                  <a:pt x="2101666" y="2987444"/>
                  <a:pt x="2102815" y="2989740"/>
                </a:cubicBezTo>
                <a:cubicBezTo>
                  <a:pt x="2102815" y="2988592"/>
                  <a:pt x="2103965" y="2988592"/>
                  <a:pt x="2103965" y="2988592"/>
                </a:cubicBezTo>
                <a:cubicBezTo>
                  <a:pt x="2105114" y="2990888"/>
                  <a:pt x="2105114" y="2993185"/>
                  <a:pt x="2106263" y="2994333"/>
                </a:cubicBezTo>
                <a:cubicBezTo>
                  <a:pt x="2115456" y="3003518"/>
                  <a:pt x="2123500" y="3014999"/>
                  <a:pt x="2130394" y="3025332"/>
                </a:cubicBezTo>
                <a:cubicBezTo>
                  <a:pt x="2133842" y="3031073"/>
                  <a:pt x="2137289" y="3035666"/>
                  <a:pt x="2140736" y="3041406"/>
                </a:cubicBezTo>
                <a:cubicBezTo>
                  <a:pt x="2141885" y="3043703"/>
                  <a:pt x="2144184" y="3045999"/>
                  <a:pt x="2145333" y="3048295"/>
                </a:cubicBezTo>
                <a:cubicBezTo>
                  <a:pt x="2146482" y="3050591"/>
                  <a:pt x="2148780" y="3052888"/>
                  <a:pt x="2149929" y="3055184"/>
                </a:cubicBezTo>
                <a:cubicBezTo>
                  <a:pt x="2146482" y="3052888"/>
                  <a:pt x="2144184" y="3051739"/>
                  <a:pt x="2141885" y="3050591"/>
                </a:cubicBezTo>
                <a:cubicBezTo>
                  <a:pt x="2140736" y="3048295"/>
                  <a:pt x="2139587" y="3047147"/>
                  <a:pt x="2137289" y="3045999"/>
                </a:cubicBezTo>
                <a:cubicBezTo>
                  <a:pt x="2139587" y="3050591"/>
                  <a:pt x="2141885" y="3055184"/>
                  <a:pt x="2145333" y="3059776"/>
                </a:cubicBezTo>
                <a:cubicBezTo>
                  <a:pt x="2146482" y="3062073"/>
                  <a:pt x="2144184" y="3065517"/>
                  <a:pt x="2146482" y="3066665"/>
                </a:cubicBezTo>
                <a:cubicBezTo>
                  <a:pt x="2149929" y="3066665"/>
                  <a:pt x="2148780" y="3074702"/>
                  <a:pt x="2154526" y="3076998"/>
                </a:cubicBezTo>
                <a:cubicBezTo>
                  <a:pt x="2153377" y="3080443"/>
                  <a:pt x="2155675" y="3081591"/>
                  <a:pt x="2156824" y="3086184"/>
                </a:cubicBezTo>
                <a:cubicBezTo>
                  <a:pt x="2154526" y="3083887"/>
                  <a:pt x="2154526" y="3081591"/>
                  <a:pt x="2152228" y="3080443"/>
                </a:cubicBezTo>
                <a:cubicBezTo>
                  <a:pt x="2152228" y="3082739"/>
                  <a:pt x="2149929" y="3082739"/>
                  <a:pt x="2151078" y="3086184"/>
                </a:cubicBezTo>
                <a:cubicBezTo>
                  <a:pt x="2143035" y="3080443"/>
                  <a:pt x="2134991" y="3072406"/>
                  <a:pt x="2125798" y="3063221"/>
                </a:cubicBezTo>
                <a:cubicBezTo>
                  <a:pt x="2120052" y="3057480"/>
                  <a:pt x="2107412" y="3045999"/>
                  <a:pt x="2102815" y="3037962"/>
                </a:cubicBezTo>
                <a:cubicBezTo>
                  <a:pt x="2092473" y="3031073"/>
                  <a:pt x="2083280" y="3016147"/>
                  <a:pt x="2076386" y="3004666"/>
                </a:cubicBezTo>
                <a:cubicBezTo>
                  <a:pt x="2067193" y="2997777"/>
                  <a:pt x="2060298" y="2988592"/>
                  <a:pt x="2053403" y="2978259"/>
                </a:cubicBezTo>
                <a:cubicBezTo>
                  <a:pt x="2054552" y="2978259"/>
                  <a:pt x="2054552" y="2978259"/>
                  <a:pt x="2054552" y="2977111"/>
                </a:cubicBezTo>
                <a:cubicBezTo>
                  <a:pt x="2051105" y="2974815"/>
                  <a:pt x="2047658" y="2966778"/>
                  <a:pt x="2045360" y="2969074"/>
                </a:cubicBezTo>
                <a:cubicBezTo>
                  <a:pt x="2045360" y="2966778"/>
                  <a:pt x="2045360" y="2965629"/>
                  <a:pt x="2045360" y="2963333"/>
                </a:cubicBezTo>
                <a:cubicBezTo>
                  <a:pt x="2040763" y="2957593"/>
                  <a:pt x="2036167" y="2951852"/>
                  <a:pt x="2030421" y="2947259"/>
                </a:cubicBezTo>
                <a:cubicBezTo>
                  <a:pt x="2025824" y="2942667"/>
                  <a:pt x="2020079" y="2939222"/>
                  <a:pt x="2014333" y="2935778"/>
                </a:cubicBezTo>
                <a:cubicBezTo>
                  <a:pt x="2012035" y="2931185"/>
                  <a:pt x="2008588" y="2926593"/>
                  <a:pt x="2003991" y="2926593"/>
                </a:cubicBezTo>
                <a:cubicBezTo>
                  <a:pt x="2001693" y="2912815"/>
                  <a:pt x="1992500" y="2896741"/>
                  <a:pt x="1983307" y="2888705"/>
                </a:cubicBezTo>
                <a:cubicBezTo>
                  <a:pt x="1983307" y="2889853"/>
                  <a:pt x="1985605" y="2891001"/>
                  <a:pt x="1985605" y="2893297"/>
                </a:cubicBezTo>
                <a:cubicBezTo>
                  <a:pt x="1982158" y="2892149"/>
                  <a:pt x="1982158" y="2889853"/>
                  <a:pt x="1978711" y="2891001"/>
                </a:cubicBezTo>
                <a:cubicBezTo>
                  <a:pt x="1977561" y="2888705"/>
                  <a:pt x="1976412" y="2885260"/>
                  <a:pt x="1972965" y="2884112"/>
                </a:cubicBezTo>
                <a:cubicBezTo>
                  <a:pt x="1974114" y="2880668"/>
                  <a:pt x="1972965" y="2878371"/>
                  <a:pt x="1970667" y="2876075"/>
                </a:cubicBezTo>
                <a:cubicBezTo>
                  <a:pt x="1969518" y="2878371"/>
                  <a:pt x="1967219" y="2876075"/>
                  <a:pt x="1964921" y="2874927"/>
                </a:cubicBezTo>
                <a:cubicBezTo>
                  <a:pt x="1962623" y="2866890"/>
                  <a:pt x="1958026" y="2857705"/>
                  <a:pt x="1953430" y="2850816"/>
                </a:cubicBezTo>
                <a:cubicBezTo>
                  <a:pt x="1951132" y="2846224"/>
                  <a:pt x="1947684" y="2842779"/>
                  <a:pt x="1945386" y="2839335"/>
                </a:cubicBezTo>
                <a:cubicBezTo>
                  <a:pt x="1941939" y="2835890"/>
                  <a:pt x="1938491" y="2832446"/>
                  <a:pt x="1935044" y="2829002"/>
                </a:cubicBezTo>
                <a:cubicBezTo>
                  <a:pt x="1936193" y="2823261"/>
                  <a:pt x="1928149" y="2822113"/>
                  <a:pt x="1925851" y="2818668"/>
                </a:cubicBezTo>
                <a:cubicBezTo>
                  <a:pt x="1921255" y="2822113"/>
                  <a:pt x="1914360" y="2804891"/>
                  <a:pt x="1912062" y="2812928"/>
                </a:cubicBezTo>
                <a:cubicBezTo>
                  <a:pt x="1908614" y="2802594"/>
                  <a:pt x="1900570" y="2792261"/>
                  <a:pt x="1892527" y="2783076"/>
                </a:cubicBezTo>
                <a:cubicBezTo>
                  <a:pt x="1884483" y="2773891"/>
                  <a:pt x="1876439" y="2765854"/>
                  <a:pt x="1871842" y="2757817"/>
                </a:cubicBezTo>
                <a:cubicBezTo>
                  <a:pt x="1866097" y="2755521"/>
                  <a:pt x="1858053" y="2746336"/>
                  <a:pt x="1854606" y="2739447"/>
                </a:cubicBezTo>
                <a:cubicBezTo>
                  <a:pt x="1841965" y="2731410"/>
                  <a:pt x="1835071" y="2719929"/>
                  <a:pt x="1827027" y="2709596"/>
                </a:cubicBezTo>
                <a:cubicBezTo>
                  <a:pt x="1817834" y="2702707"/>
                  <a:pt x="1814386" y="2696966"/>
                  <a:pt x="1806343" y="2691226"/>
                </a:cubicBezTo>
                <a:cubicBezTo>
                  <a:pt x="1805193" y="2688929"/>
                  <a:pt x="1808641" y="2687781"/>
                  <a:pt x="1806343" y="2686633"/>
                </a:cubicBezTo>
                <a:cubicBezTo>
                  <a:pt x="1801746" y="2688929"/>
                  <a:pt x="1796001" y="2679744"/>
                  <a:pt x="1792553" y="2675152"/>
                </a:cubicBezTo>
                <a:cubicBezTo>
                  <a:pt x="1793702" y="2676300"/>
                  <a:pt x="1796001" y="2677448"/>
                  <a:pt x="1796001" y="2676300"/>
                </a:cubicBezTo>
                <a:cubicBezTo>
                  <a:pt x="1794851" y="2676300"/>
                  <a:pt x="1794851" y="2675152"/>
                  <a:pt x="1793702" y="2675152"/>
                </a:cubicBezTo>
                <a:cubicBezTo>
                  <a:pt x="1792553" y="2674004"/>
                  <a:pt x="1787957" y="2671707"/>
                  <a:pt x="1787957" y="2670559"/>
                </a:cubicBezTo>
                <a:cubicBezTo>
                  <a:pt x="1781062" y="2663670"/>
                  <a:pt x="1775316" y="2655633"/>
                  <a:pt x="1771869" y="2648745"/>
                </a:cubicBezTo>
                <a:cubicBezTo>
                  <a:pt x="1774167" y="2651041"/>
                  <a:pt x="1786808" y="2659078"/>
                  <a:pt x="1782211" y="2661374"/>
                </a:cubicBezTo>
                <a:cubicBezTo>
                  <a:pt x="1785658" y="2664818"/>
                  <a:pt x="1791404" y="2667115"/>
                  <a:pt x="1794851" y="2670559"/>
                </a:cubicBezTo>
                <a:cubicBezTo>
                  <a:pt x="1794851" y="2669411"/>
                  <a:pt x="1793702" y="2668263"/>
                  <a:pt x="1793702" y="2667115"/>
                </a:cubicBezTo>
                <a:cubicBezTo>
                  <a:pt x="1797150" y="2668263"/>
                  <a:pt x="1799448" y="2675152"/>
                  <a:pt x="1801746" y="2674004"/>
                </a:cubicBezTo>
                <a:cubicBezTo>
                  <a:pt x="1798299" y="2669411"/>
                  <a:pt x="1793702" y="2661374"/>
                  <a:pt x="1787957" y="2661374"/>
                </a:cubicBezTo>
                <a:cubicBezTo>
                  <a:pt x="1785658" y="2647596"/>
                  <a:pt x="1767273" y="2640708"/>
                  <a:pt x="1761527" y="2625782"/>
                </a:cubicBezTo>
                <a:cubicBezTo>
                  <a:pt x="1758080" y="2624634"/>
                  <a:pt x="1755781" y="2620041"/>
                  <a:pt x="1754632" y="2622338"/>
                </a:cubicBezTo>
                <a:cubicBezTo>
                  <a:pt x="1755781" y="2620041"/>
                  <a:pt x="1753483" y="2620041"/>
                  <a:pt x="1752334" y="2617745"/>
                </a:cubicBezTo>
                <a:cubicBezTo>
                  <a:pt x="1753483" y="2618893"/>
                  <a:pt x="1755781" y="2618893"/>
                  <a:pt x="1755781" y="2618893"/>
                </a:cubicBezTo>
                <a:cubicBezTo>
                  <a:pt x="1748887" y="2615449"/>
                  <a:pt x="1747737" y="2608560"/>
                  <a:pt x="1741992" y="2605116"/>
                </a:cubicBezTo>
                <a:cubicBezTo>
                  <a:pt x="1741992" y="2606264"/>
                  <a:pt x="1746588" y="2610856"/>
                  <a:pt x="1741992" y="2609708"/>
                </a:cubicBezTo>
                <a:cubicBezTo>
                  <a:pt x="1741992" y="2602819"/>
                  <a:pt x="1738545" y="2605116"/>
                  <a:pt x="1737395" y="2602819"/>
                </a:cubicBezTo>
                <a:cubicBezTo>
                  <a:pt x="1740843" y="2603967"/>
                  <a:pt x="1737395" y="2600523"/>
                  <a:pt x="1738545" y="2598227"/>
                </a:cubicBezTo>
                <a:cubicBezTo>
                  <a:pt x="1737395" y="2597079"/>
                  <a:pt x="1737395" y="2597079"/>
                  <a:pt x="1736246" y="2597079"/>
                </a:cubicBezTo>
                <a:cubicBezTo>
                  <a:pt x="1735097" y="2595930"/>
                  <a:pt x="1731650" y="2593634"/>
                  <a:pt x="1731650" y="2592486"/>
                </a:cubicBezTo>
                <a:cubicBezTo>
                  <a:pt x="1730501" y="2590190"/>
                  <a:pt x="1728202" y="2589042"/>
                  <a:pt x="1725904" y="2587894"/>
                </a:cubicBezTo>
                <a:cubicBezTo>
                  <a:pt x="1727053" y="2591338"/>
                  <a:pt x="1722457" y="2590190"/>
                  <a:pt x="1724755" y="2590190"/>
                </a:cubicBezTo>
                <a:cubicBezTo>
                  <a:pt x="1724755" y="2587894"/>
                  <a:pt x="1724755" y="2586745"/>
                  <a:pt x="1724755" y="2584449"/>
                </a:cubicBezTo>
                <a:cubicBezTo>
                  <a:pt x="1721308" y="2581005"/>
                  <a:pt x="1717860" y="2577560"/>
                  <a:pt x="1713264" y="2574116"/>
                </a:cubicBezTo>
                <a:lnTo>
                  <a:pt x="1705220" y="2566079"/>
                </a:lnTo>
                <a:lnTo>
                  <a:pt x="1707518" y="2566079"/>
                </a:lnTo>
                <a:cubicBezTo>
                  <a:pt x="1704071" y="2561486"/>
                  <a:pt x="1699474" y="2558042"/>
                  <a:pt x="1697176" y="2555746"/>
                </a:cubicBezTo>
                <a:cubicBezTo>
                  <a:pt x="1698325" y="2556894"/>
                  <a:pt x="1699474" y="2556894"/>
                  <a:pt x="1698325" y="2554598"/>
                </a:cubicBezTo>
                <a:cubicBezTo>
                  <a:pt x="1694878" y="2554598"/>
                  <a:pt x="1694878" y="2551153"/>
                  <a:pt x="1692580" y="2550005"/>
                </a:cubicBezTo>
                <a:cubicBezTo>
                  <a:pt x="1692580" y="2550005"/>
                  <a:pt x="1692580" y="2551153"/>
                  <a:pt x="1691431" y="2551153"/>
                </a:cubicBezTo>
                <a:cubicBezTo>
                  <a:pt x="1690282" y="2545413"/>
                  <a:pt x="1686834" y="2547709"/>
                  <a:pt x="1685685" y="2545413"/>
                </a:cubicBezTo>
                <a:cubicBezTo>
                  <a:pt x="1686834" y="2545413"/>
                  <a:pt x="1687983" y="2545413"/>
                  <a:pt x="1687983" y="2543116"/>
                </a:cubicBezTo>
                <a:cubicBezTo>
                  <a:pt x="1681089" y="2535079"/>
                  <a:pt x="1675343" y="2525894"/>
                  <a:pt x="1668448" y="2521302"/>
                </a:cubicBezTo>
                <a:cubicBezTo>
                  <a:pt x="1667299" y="2519005"/>
                  <a:pt x="1667299" y="2515561"/>
                  <a:pt x="1662703" y="2515561"/>
                </a:cubicBezTo>
                <a:cubicBezTo>
                  <a:pt x="1662703" y="2514413"/>
                  <a:pt x="1663852" y="2514413"/>
                  <a:pt x="1663852" y="2512117"/>
                </a:cubicBezTo>
                <a:cubicBezTo>
                  <a:pt x="1660404" y="2512117"/>
                  <a:pt x="1653510" y="2505228"/>
                  <a:pt x="1652361" y="2499487"/>
                </a:cubicBezTo>
                <a:cubicBezTo>
                  <a:pt x="1651211" y="2498339"/>
                  <a:pt x="1650062" y="2498339"/>
                  <a:pt x="1648913" y="2497191"/>
                </a:cubicBezTo>
                <a:cubicBezTo>
                  <a:pt x="1644317" y="2490302"/>
                  <a:pt x="1640869" y="2484561"/>
                  <a:pt x="1635124" y="2477673"/>
                </a:cubicBezTo>
                <a:cubicBezTo>
                  <a:pt x="1630527" y="2471932"/>
                  <a:pt x="1625931" y="2465043"/>
                  <a:pt x="1620185" y="2459303"/>
                </a:cubicBezTo>
                <a:cubicBezTo>
                  <a:pt x="1609843" y="2447821"/>
                  <a:pt x="1598352" y="2436340"/>
                  <a:pt x="1589159" y="2422562"/>
                </a:cubicBezTo>
                <a:cubicBezTo>
                  <a:pt x="1583413" y="2419118"/>
                  <a:pt x="1579966" y="2413377"/>
                  <a:pt x="1575370" y="2408785"/>
                </a:cubicBezTo>
                <a:cubicBezTo>
                  <a:pt x="1574220" y="2407637"/>
                  <a:pt x="1573071" y="2407637"/>
                  <a:pt x="1571922" y="2406488"/>
                </a:cubicBezTo>
                <a:cubicBezTo>
                  <a:pt x="1570773" y="2401896"/>
                  <a:pt x="1565027" y="2396155"/>
                  <a:pt x="1561580" y="2395007"/>
                </a:cubicBezTo>
                <a:cubicBezTo>
                  <a:pt x="1563878" y="2392711"/>
                  <a:pt x="1559282" y="2392711"/>
                  <a:pt x="1556984" y="2390415"/>
                </a:cubicBezTo>
                <a:cubicBezTo>
                  <a:pt x="1554685" y="2386970"/>
                  <a:pt x="1551238" y="2382378"/>
                  <a:pt x="1547791" y="2378933"/>
                </a:cubicBezTo>
                <a:cubicBezTo>
                  <a:pt x="1545492" y="2375489"/>
                  <a:pt x="1542045" y="2372044"/>
                  <a:pt x="1538598" y="2368600"/>
                </a:cubicBezTo>
                <a:cubicBezTo>
                  <a:pt x="1531703" y="2361711"/>
                  <a:pt x="1524808" y="2355971"/>
                  <a:pt x="1519063" y="2347934"/>
                </a:cubicBezTo>
                <a:cubicBezTo>
                  <a:pt x="1517914" y="2347934"/>
                  <a:pt x="1516764" y="2346785"/>
                  <a:pt x="1516764" y="2346785"/>
                </a:cubicBezTo>
                <a:cubicBezTo>
                  <a:pt x="1469651" y="2296268"/>
                  <a:pt x="1420238" y="2246898"/>
                  <a:pt x="1370826" y="2199824"/>
                </a:cubicBezTo>
                <a:cubicBezTo>
                  <a:pt x="1321414" y="2152751"/>
                  <a:pt x="1270853" y="2105677"/>
                  <a:pt x="1220292" y="2057456"/>
                </a:cubicBezTo>
                <a:cubicBezTo>
                  <a:pt x="1220292" y="2058604"/>
                  <a:pt x="1216844" y="2056308"/>
                  <a:pt x="1215695" y="2055160"/>
                </a:cubicBezTo>
                <a:cubicBezTo>
                  <a:pt x="1216844" y="2055160"/>
                  <a:pt x="1217993" y="2056308"/>
                  <a:pt x="1217993" y="2055160"/>
                </a:cubicBezTo>
                <a:cubicBezTo>
                  <a:pt x="1215695" y="2050567"/>
                  <a:pt x="1214546" y="2054011"/>
                  <a:pt x="1212248" y="2051715"/>
                </a:cubicBezTo>
                <a:cubicBezTo>
                  <a:pt x="1212248" y="2050567"/>
                  <a:pt x="1211099" y="2049419"/>
                  <a:pt x="1211099" y="2048271"/>
                </a:cubicBezTo>
                <a:cubicBezTo>
                  <a:pt x="1204204" y="2042530"/>
                  <a:pt x="1197309" y="2036789"/>
                  <a:pt x="1191564" y="2032197"/>
                </a:cubicBezTo>
                <a:cubicBezTo>
                  <a:pt x="1184669" y="2026456"/>
                  <a:pt x="1178923" y="2020716"/>
                  <a:pt x="1170879" y="2014975"/>
                </a:cubicBezTo>
                <a:cubicBezTo>
                  <a:pt x="1172029" y="2014975"/>
                  <a:pt x="1173178" y="2013827"/>
                  <a:pt x="1172029" y="2013827"/>
                </a:cubicBezTo>
                <a:cubicBezTo>
                  <a:pt x="1170879" y="2013827"/>
                  <a:pt x="1169730" y="2012679"/>
                  <a:pt x="1167432" y="2012679"/>
                </a:cubicBezTo>
                <a:cubicBezTo>
                  <a:pt x="1161686" y="2006938"/>
                  <a:pt x="1154792" y="2000049"/>
                  <a:pt x="1149046" y="1994308"/>
                </a:cubicBezTo>
                <a:cubicBezTo>
                  <a:pt x="1142151" y="1988568"/>
                  <a:pt x="1135257" y="1982827"/>
                  <a:pt x="1128362" y="1977086"/>
                </a:cubicBezTo>
                <a:cubicBezTo>
                  <a:pt x="1121467" y="1971346"/>
                  <a:pt x="1114573" y="1965605"/>
                  <a:pt x="1107678" y="1959864"/>
                </a:cubicBezTo>
                <a:cubicBezTo>
                  <a:pt x="1100783" y="1954124"/>
                  <a:pt x="1095038" y="1948383"/>
                  <a:pt x="1088143" y="1942642"/>
                </a:cubicBezTo>
                <a:cubicBezTo>
                  <a:pt x="1084695" y="1940346"/>
                  <a:pt x="1082397" y="1938050"/>
                  <a:pt x="1078950" y="1934606"/>
                </a:cubicBezTo>
                <a:cubicBezTo>
                  <a:pt x="1075502" y="1932309"/>
                  <a:pt x="1072055" y="1930013"/>
                  <a:pt x="1069757" y="1927717"/>
                </a:cubicBezTo>
                <a:cubicBezTo>
                  <a:pt x="1062862" y="1921976"/>
                  <a:pt x="1057117" y="1917384"/>
                  <a:pt x="1052520" y="1910495"/>
                </a:cubicBezTo>
                <a:cubicBezTo>
                  <a:pt x="1045625" y="1909347"/>
                  <a:pt x="1044476" y="1902458"/>
                  <a:pt x="1037582" y="1901310"/>
                </a:cubicBezTo>
                <a:cubicBezTo>
                  <a:pt x="1032985" y="1892125"/>
                  <a:pt x="1021494" y="1889828"/>
                  <a:pt x="1016897" y="1880643"/>
                </a:cubicBezTo>
                <a:cubicBezTo>
                  <a:pt x="1014599" y="1880643"/>
                  <a:pt x="1013450" y="1879495"/>
                  <a:pt x="1012301" y="1878347"/>
                </a:cubicBezTo>
                <a:cubicBezTo>
                  <a:pt x="1011152" y="1880643"/>
                  <a:pt x="1011152" y="1882940"/>
                  <a:pt x="1016897" y="1882940"/>
                </a:cubicBezTo>
                <a:cubicBezTo>
                  <a:pt x="1016897" y="1885236"/>
                  <a:pt x="1015748" y="1885236"/>
                  <a:pt x="1016897" y="1886384"/>
                </a:cubicBezTo>
                <a:cubicBezTo>
                  <a:pt x="1013450" y="1887532"/>
                  <a:pt x="1014599" y="1884088"/>
                  <a:pt x="1012301" y="1884088"/>
                </a:cubicBezTo>
                <a:cubicBezTo>
                  <a:pt x="1014599" y="1889828"/>
                  <a:pt x="1010003" y="1882940"/>
                  <a:pt x="1010003" y="1885236"/>
                </a:cubicBezTo>
                <a:cubicBezTo>
                  <a:pt x="1010003" y="1887532"/>
                  <a:pt x="1013450" y="1888680"/>
                  <a:pt x="1014599" y="1889828"/>
                </a:cubicBezTo>
                <a:cubicBezTo>
                  <a:pt x="1014599" y="1885236"/>
                  <a:pt x="1019196" y="1889828"/>
                  <a:pt x="1019196" y="1886384"/>
                </a:cubicBezTo>
                <a:cubicBezTo>
                  <a:pt x="1019196" y="1888680"/>
                  <a:pt x="1022643" y="1895569"/>
                  <a:pt x="1026090" y="1893273"/>
                </a:cubicBezTo>
                <a:cubicBezTo>
                  <a:pt x="1026090" y="1895569"/>
                  <a:pt x="1027239" y="1895569"/>
                  <a:pt x="1027239" y="1897865"/>
                </a:cubicBezTo>
                <a:cubicBezTo>
                  <a:pt x="1026090" y="1901310"/>
                  <a:pt x="1019196" y="1892125"/>
                  <a:pt x="1019196" y="1897865"/>
                </a:cubicBezTo>
                <a:lnTo>
                  <a:pt x="1008854" y="1887532"/>
                </a:lnTo>
                <a:lnTo>
                  <a:pt x="1008854" y="1887532"/>
                </a:lnTo>
                <a:lnTo>
                  <a:pt x="1008854" y="1887532"/>
                </a:lnTo>
                <a:lnTo>
                  <a:pt x="1008710" y="1887388"/>
                </a:lnTo>
                <a:cubicBezTo>
                  <a:pt x="1005119" y="1884662"/>
                  <a:pt x="1001384" y="1882365"/>
                  <a:pt x="997362" y="1879495"/>
                </a:cubicBezTo>
                <a:cubicBezTo>
                  <a:pt x="997362" y="1884088"/>
                  <a:pt x="1004257" y="1884088"/>
                  <a:pt x="1003108" y="1887532"/>
                </a:cubicBezTo>
                <a:lnTo>
                  <a:pt x="1008854" y="1887532"/>
                </a:lnTo>
                <a:lnTo>
                  <a:pt x="1008854" y="1887532"/>
                </a:lnTo>
                <a:lnTo>
                  <a:pt x="1010577" y="1891120"/>
                </a:lnTo>
                <a:cubicBezTo>
                  <a:pt x="1010290" y="1891263"/>
                  <a:pt x="1009428" y="1890976"/>
                  <a:pt x="1008854" y="1892125"/>
                </a:cubicBezTo>
                <a:cubicBezTo>
                  <a:pt x="1012301" y="1893273"/>
                  <a:pt x="1012301" y="1895569"/>
                  <a:pt x="1013450" y="1893273"/>
                </a:cubicBezTo>
                <a:cubicBezTo>
                  <a:pt x="1018047" y="1896717"/>
                  <a:pt x="1010003" y="1895569"/>
                  <a:pt x="1010003" y="1896717"/>
                </a:cubicBezTo>
                <a:cubicBezTo>
                  <a:pt x="1013450" y="1899013"/>
                  <a:pt x="1014599" y="1903606"/>
                  <a:pt x="1018047" y="1904754"/>
                </a:cubicBezTo>
                <a:cubicBezTo>
                  <a:pt x="1018047" y="1903606"/>
                  <a:pt x="1019196" y="1902458"/>
                  <a:pt x="1019196" y="1901310"/>
                </a:cubicBezTo>
                <a:cubicBezTo>
                  <a:pt x="1015748" y="1901310"/>
                  <a:pt x="1015748" y="1900162"/>
                  <a:pt x="1013450" y="1899013"/>
                </a:cubicBezTo>
                <a:cubicBezTo>
                  <a:pt x="1012301" y="1896717"/>
                  <a:pt x="1014599" y="1894421"/>
                  <a:pt x="1016897" y="1896717"/>
                </a:cubicBezTo>
                <a:cubicBezTo>
                  <a:pt x="1014599" y="1895569"/>
                  <a:pt x="1013450" y="1897865"/>
                  <a:pt x="1015748" y="1897865"/>
                </a:cubicBezTo>
                <a:lnTo>
                  <a:pt x="1019196" y="1897865"/>
                </a:lnTo>
                <a:lnTo>
                  <a:pt x="1020345" y="1897865"/>
                </a:lnTo>
                <a:cubicBezTo>
                  <a:pt x="1021494" y="1900162"/>
                  <a:pt x="1026090" y="1905902"/>
                  <a:pt x="1027239" y="1904754"/>
                </a:cubicBezTo>
                <a:cubicBezTo>
                  <a:pt x="1026090" y="1901310"/>
                  <a:pt x="1022643" y="1902458"/>
                  <a:pt x="1021494" y="1899013"/>
                </a:cubicBezTo>
                <a:cubicBezTo>
                  <a:pt x="1024941" y="1899013"/>
                  <a:pt x="1026090" y="1902458"/>
                  <a:pt x="1027239" y="1901310"/>
                </a:cubicBezTo>
                <a:cubicBezTo>
                  <a:pt x="1026090" y="1904754"/>
                  <a:pt x="1037582" y="1913939"/>
                  <a:pt x="1039880" y="1910495"/>
                </a:cubicBezTo>
                <a:cubicBezTo>
                  <a:pt x="1041029" y="1913939"/>
                  <a:pt x="1038731" y="1915087"/>
                  <a:pt x="1042178" y="1916235"/>
                </a:cubicBezTo>
                <a:cubicBezTo>
                  <a:pt x="1043327" y="1916235"/>
                  <a:pt x="1043327" y="1915087"/>
                  <a:pt x="1044476" y="1915087"/>
                </a:cubicBezTo>
                <a:cubicBezTo>
                  <a:pt x="1045625" y="1918532"/>
                  <a:pt x="1046774" y="1917384"/>
                  <a:pt x="1049073" y="1917384"/>
                </a:cubicBezTo>
                <a:cubicBezTo>
                  <a:pt x="1050222" y="1919680"/>
                  <a:pt x="1051371" y="1921976"/>
                  <a:pt x="1053669" y="1924272"/>
                </a:cubicBezTo>
                <a:lnTo>
                  <a:pt x="1041948" y="1921930"/>
                </a:lnTo>
                <a:lnTo>
                  <a:pt x="1041029" y="1920828"/>
                </a:lnTo>
                <a:cubicBezTo>
                  <a:pt x="1039880" y="1920828"/>
                  <a:pt x="1039880" y="1923124"/>
                  <a:pt x="1036432" y="1920828"/>
                </a:cubicBezTo>
                <a:lnTo>
                  <a:pt x="1041948" y="1921930"/>
                </a:lnTo>
                <a:lnTo>
                  <a:pt x="1046774" y="1927717"/>
                </a:lnTo>
                <a:cubicBezTo>
                  <a:pt x="1045625" y="1927717"/>
                  <a:pt x="1045625" y="1930013"/>
                  <a:pt x="1046774" y="1932309"/>
                </a:cubicBezTo>
                <a:cubicBezTo>
                  <a:pt x="1051371" y="1932309"/>
                  <a:pt x="1051371" y="1936902"/>
                  <a:pt x="1052520" y="1936902"/>
                </a:cubicBezTo>
                <a:cubicBezTo>
                  <a:pt x="1053669" y="1938050"/>
                  <a:pt x="1055967" y="1938050"/>
                  <a:pt x="1055967" y="1936902"/>
                </a:cubicBezTo>
                <a:cubicBezTo>
                  <a:pt x="1055967" y="1935754"/>
                  <a:pt x="1050222" y="1933457"/>
                  <a:pt x="1053669" y="1933457"/>
                </a:cubicBezTo>
                <a:cubicBezTo>
                  <a:pt x="1053669" y="1934606"/>
                  <a:pt x="1059415" y="1936902"/>
                  <a:pt x="1058266" y="1935754"/>
                </a:cubicBezTo>
                <a:cubicBezTo>
                  <a:pt x="1055967" y="1934606"/>
                  <a:pt x="1052520" y="1931161"/>
                  <a:pt x="1054818" y="1930013"/>
                </a:cubicBezTo>
                <a:cubicBezTo>
                  <a:pt x="1060564" y="1931161"/>
                  <a:pt x="1061713" y="1935754"/>
                  <a:pt x="1065160" y="1934606"/>
                </a:cubicBezTo>
                <a:cubicBezTo>
                  <a:pt x="1066310" y="1936902"/>
                  <a:pt x="1064011" y="1936902"/>
                  <a:pt x="1064011" y="1936902"/>
                </a:cubicBezTo>
                <a:cubicBezTo>
                  <a:pt x="1067459" y="1939198"/>
                  <a:pt x="1070906" y="1944939"/>
                  <a:pt x="1074353" y="1943791"/>
                </a:cubicBezTo>
                <a:cubicBezTo>
                  <a:pt x="1076652" y="1949531"/>
                  <a:pt x="1081248" y="1948383"/>
                  <a:pt x="1085845" y="1951828"/>
                </a:cubicBezTo>
                <a:cubicBezTo>
                  <a:pt x="1084695" y="1951828"/>
                  <a:pt x="1086994" y="1956420"/>
                  <a:pt x="1088143" y="1954124"/>
                </a:cubicBezTo>
                <a:cubicBezTo>
                  <a:pt x="1090441" y="1957568"/>
                  <a:pt x="1088143" y="1956420"/>
                  <a:pt x="1089292" y="1958716"/>
                </a:cubicBezTo>
                <a:cubicBezTo>
                  <a:pt x="1092739" y="1957568"/>
                  <a:pt x="1096187" y="1964457"/>
                  <a:pt x="1099634" y="1966753"/>
                </a:cubicBezTo>
                <a:cubicBezTo>
                  <a:pt x="1098485" y="1966753"/>
                  <a:pt x="1098485" y="1967901"/>
                  <a:pt x="1098485" y="1970198"/>
                </a:cubicBezTo>
                <a:cubicBezTo>
                  <a:pt x="1100783" y="1973642"/>
                  <a:pt x="1100783" y="1969050"/>
                  <a:pt x="1103081" y="1971346"/>
                </a:cubicBezTo>
                <a:cubicBezTo>
                  <a:pt x="1101932" y="1971346"/>
                  <a:pt x="1100783" y="1972494"/>
                  <a:pt x="1101932" y="1973642"/>
                </a:cubicBezTo>
                <a:cubicBezTo>
                  <a:pt x="1104230" y="1972494"/>
                  <a:pt x="1103081" y="1977086"/>
                  <a:pt x="1105380" y="1977086"/>
                </a:cubicBezTo>
                <a:cubicBezTo>
                  <a:pt x="1107678" y="1978235"/>
                  <a:pt x="1105380" y="1974790"/>
                  <a:pt x="1107678" y="1974790"/>
                </a:cubicBezTo>
                <a:cubicBezTo>
                  <a:pt x="1111125" y="1979383"/>
                  <a:pt x="1116871" y="1980531"/>
                  <a:pt x="1120318" y="1985123"/>
                </a:cubicBezTo>
                <a:cubicBezTo>
                  <a:pt x="1118020" y="1985123"/>
                  <a:pt x="1118020" y="1986272"/>
                  <a:pt x="1118020" y="1986272"/>
                </a:cubicBezTo>
                <a:cubicBezTo>
                  <a:pt x="1122616" y="1988568"/>
                  <a:pt x="1124915" y="1989716"/>
                  <a:pt x="1122616" y="1992012"/>
                </a:cubicBezTo>
                <a:cubicBezTo>
                  <a:pt x="1128362" y="1995457"/>
                  <a:pt x="1134108" y="1998901"/>
                  <a:pt x="1134108" y="2003494"/>
                </a:cubicBezTo>
                <a:cubicBezTo>
                  <a:pt x="1137555" y="2003494"/>
                  <a:pt x="1138704" y="2006938"/>
                  <a:pt x="1141002" y="2008086"/>
                </a:cubicBezTo>
                <a:cubicBezTo>
                  <a:pt x="1142151" y="2008086"/>
                  <a:pt x="1143301" y="2009234"/>
                  <a:pt x="1146748" y="2009234"/>
                </a:cubicBezTo>
                <a:cubicBezTo>
                  <a:pt x="1145599" y="2011530"/>
                  <a:pt x="1145599" y="2011530"/>
                  <a:pt x="1147897" y="2013827"/>
                </a:cubicBezTo>
                <a:cubicBezTo>
                  <a:pt x="1146748" y="2014975"/>
                  <a:pt x="1144450" y="2011530"/>
                  <a:pt x="1142151" y="2010382"/>
                </a:cubicBezTo>
                <a:cubicBezTo>
                  <a:pt x="1142151" y="2013827"/>
                  <a:pt x="1138704" y="2012679"/>
                  <a:pt x="1136406" y="2013827"/>
                </a:cubicBezTo>
                <a:cubicBezTo>
                  <a:pt x="1138704" y="2016123"/>
                  <a:pt x="1141002" y="2018419"/>
                  <a:pt x="1144450" y="2017271"/>
                </a:cubicBezTo>
                <a:cubicBezTo>
                  <a:pt x="1146748" y="2021864"/>
                  <a:pt x="1149046" y="2026456"/>
                  <a:pt x="1154792" y="2027604"/>
                </a:cubicBezTo>
                <a:cubicBezTo>
                  <a:pt x="1157090" y="2029901"/>
                  <a:pt x="1152493" y="2029901"/>
                  <a:pt x="1154792" y="2031049"/>
                </a:cubicBezTo>
                <a:cubicBezTo>
                  <a:pt x="1155941" y="2031049"/>
                  <a:pt x="1155941" y="2029901"/>
                  <a:pt x="1157090" y="2029901"/>
                </a:cubicBezTo>
                <a:cubicBezTo>
                  <a:pt x="1159388" y="2037938"/>
                  <a:pt x="1172029" y="2043678"/>
                  <a:pt x="1176625" y="2051715"/>
                </a:cubicBezTo>
                <a:cubicBezTo>
                  <a:pt x="1175476" y="2047123"/>
                  <a:pt x="1175476" y="2048271"/>
                  <a:pt x="1175476" y="2044826"/>
                </a:cubicBezTo>
                <a:cubicBezTo>
                  <a:pt x="1172029" y="2044826"/>
                  <a:pt x="1174327" y="2041382"/>
                  <a:pt x="1170879" y="2041382"/>
                </a:cubicBezTo>
                <a:cubicBezTo>
                  <a:pt x="1170879" y="2042530"/>
                  <a:pt x="1173178" y="2043678"/>
                  <a:pt x="1172029" y="2043678"/>
                </a:cubicBezTo>
                <a:cubicBezTo>
                  <a:pt x="1165134" y="2039086"/>
                  <a:pt x="1165134" y="2034493"/>
                  <a:pt x="1158239" y="2029901"/>
                </a:cubicBezTo>
                <a:cubicBezTo>
                  <a:pt x="1160537" y="2031049"/>
                  <a:pt x="1163985" y="2033345"/>
                  <a:pt x="1161686" y="2028752"/>
                </a:cubicBezTo>
                <a:cubicBezTo>
                  <a:pt x="1165134" y="2029901"/>
                  <a:pt x="1166283" y="2032197"/>
                  <a:pt x="1166283" y="2034493"/>
                </a:cubicBezTo>
                <a:cubicBezTo>
                  <a:pt x="1168581" y="2035641"/>
                  <a:pt x="1176625" y="2039086"/>
                  <a:pt x="1178923" y="2043678"/>
                </a:cubicBezTo>
                <a:cubicBezTo>
                  <a:pt x="1177774" y="2043678"/>
                  <a:pt x="1175476" y="2042530"/>
                  <a:pt x="1176625" y="2044826"/>
                </a:cubicBezTo>
                <a:cubicBezTo>
                  <a:pt x="1176625" y="2047123"/>
                  <a:pt x="1180072" y="2047123"/>
                  <a:pt x="1181221" y="2048271"/>
                </a:cubicBezTo>
                <a:cubicBezTo>
                  <a:pt x="1181221" y="2047123"/>
                  <a:pt x="1181221" y="2047123"/>
                  <a:pt x="1181221" y="2045974"/>
                </a:cubicBezTo>
                <a:cubicBezTo>
                  <a:pt x="1186967" y="2051715"/>
                  <a:pt x="1192713" y="2056308"/>
                  <a:pt x="1198458" y="2062048"/>
                </a:cubicBezTo>
                <a:cubicBezTo>
                  <a:pt x="1199607" y="2064345"/>
                  <a:pt x="1198458" y="2063196"/>
                  <a:pt x="1198458" y="2065493"/>
                </a:cubicBezTo>
                <a:cubicBezTo>
                  <a:pt x="1199607" y="2066641"/>
                  <a:pt x="1201906" y="2066641"/>
                  <a:pt x="1203055" y="2066641"/>
                </a:cubicBezTo>
                <a:cubicBezTo>
                  <a:pt x="1203055" y="2068937"/>
                  <a:pt x="1201906" y="2067789"/>
                  <a:pt x="1201906" y="2068937"/>
                </a:cubicBezTo>
                <a:cubicBezTo>
                  <a:pt x="1203055" y="2070085"/>
                  <a:pt x="1203055" y="2072382"/>
                  <a:pt x="1205353" y="2072382"/>
                </a:cubicBezTo>
                <a:cubicBezTo>
                  <a:pt x="1205353" y="2071233"/>
                  <a:pt x="1205353" y="2068937"/>
                  <a:pt x="1205353" y="2068937"/>
                </a:cubicBezTo>
                <a:cubicBezTo>
                  <a:pt x="1206502" y="2071233"/>
                  <a:pt x="1209949" y="2072382"/>
                  <a:pt x="1211099" y="2074678"/>
                </a:cubicBezTo>
                <a:cubicBezTo>
                  <a:pt x="1208800" y="2074678"/>
                  <a:pt x="1207651" y="2073530"/>
                  <a:pt x="1208800" y="2075826"/>
                </a:cubicBezTo>
                <a:cubicBezTo>
                  <a:pt x="1209949" y="2075826"/>
                  <a:pt x="1211099" y="2078122"/>
                  <a:pt x="1213397" y="2078122"/>
                </a:cubicBezTo>
                <a:cubicBezTo>
                  <a:pt x="1212248" y="2076974"/>
                  <a:pt x="1213397" y="2075826"/>
                  <a:pt x="1214546" y="2075826"/>
                </a:cubicBezTo>
                <a:cubicBezTo>
                  <a:pt x="1214546" y="2081567"/>
                  <a:pt x="1221441" y="2081567"/>
                  <a:pt x="1223739" y="2086159"/>
                </a:cubicBezTo>
                <a:cubicBezTo>
                  <a:pt x="1223739" y="2087307"/>
                  <a:pt x="1220292" y="2085011"/>
                  <a:pt x="1220292" y="2087307"/>
                </a:cubicBezTo>
                <a:cubicBezTo>
                  <a:pt x="1226037" y="2096492"/>
                  <a:pt x="1240976" y="2103381"/>
                  <a:pt x="1245572" y="2116011"/>
                </a:cubicBezTo>
                <a:cubicBezTo>
                  <a:pt x="1246721" y="2116011"/>
                  <a:pt x="1245572" y="2113714"/>
                  <a:pt x="1247870" y="2114862"/>
                </a:cubicBezTo>
                <a:cubicBezTo>
                  <a:pt x="1250169" y="2118307"/>
                  <a:pt x="1246721" y="2114862"/>
                  <a:pt x="1247870" y="2118307"/>
                </a:cubicBezTo>
                <a:cubicBezTo>
                  <a:pt x="1250169" y="2121751"/>
                  <a:pt x="1247870" y="2117159"/>
                  <a:pt x="1251318" y="2118307"/>
                </a:cubicBezTo>
                <a:cubicBezTo>
                  <a:pt x="1251318" y="2120603"/>
                  <a:pt x="1250169" y="2120603"/>
                  <a:pt x="1251318" y="2122899"/>
                </a:cubicBezTo>
                <a:cubicBezTo>
                  <a:pt x="1254765" y="2124048"/>
                  <a:pt x="1255914" y="2128640"/>
                  <a:pt x="1259362" y="2129788"/>
                </a:cubicBezTo>
                <a:cubicBezTo>
                  <a:pt x="1259362" y="2127492"/>
                  <a:pt x="1259362" y="2127492"/>
                  <a:pt x="1260511" y="2127492"/>
                </a:cubicBezTo>
                <a:cubicBezTo>
                  <a:pt x="1261660" y="2128640"/>
                  <a:pt x="1262809" y="2128640"/>
                  <a:pt x="1263958" y="2128640"/>
                </a:cubicBezTo>
                <a:cubicBezTo>
                  <a:pt x="1265107" y="2135529"/>
                  <a:pt x="1270853" y="2135529"/>
                  <a:pt x="1273151" y="2138973"/>
                </a:cubicBezTo>
                <a:cubicBezTo>
                  <a:pt x="1270853" y="2141270"/>
                  <a:pt x="1268555" y="2135529"/>
                  <a:pt x="1266256" y="2134381"/>
                </a:cubicBezTo>
                <a:cubicBezTo>
                  <a:pt x="1266256" y="2135529"/>
                  <a:pt x="1265107" y="2135529"/>
                  <a:pt x="1265107" y="2136677"/>
                </a:cubicBezTo>
                <a:cubicBezTo>
                  <a:pt x="1269704" y="2140121"/>
                  <a:pt x="1273151" y="2144714"/>
                  <a:pt x="1277748" y="2149306"/>
                </a:cubicBezTo>
                <a:cubicBezTo>
                  <a:pt x="1276598" y="2145862"/>
                  <a:pt x="1274300" y="2142418"/>
                  <a:pt x="1272002" y="2140121"/>
                </a:cubicBezTo>
                <a:cubicBezTo>
                  <a:pt x="1273151" y="2141270"/>
                  <a:pt x="1273151" y="2140121"/>
                  <a:pt x="1274300" y="2138973"/>
                </a:cubicBezTo>
                <a:cubicBezTo>
                  <a:pt x="1275449" y="2145862"/>
                  <a:pt x="1276598" y="2142418"/>
                  <a:pt x="1280046" y="2145862"/>
                </a:cubicBezTo>
                <a:cubicBezTo>
                  <a:pt x="1278897" y="2147010"/>
                  <a:pt x="1280046" y="2151603"/>
                  <a:pt x="1282344" y="2153899"/>
                </a:cubicBezTo>
                <a:cubicBezTo>
                  <a:pt x="1283493" y="2150455"/>
                  <a:pt x="1283493" y="2150455"/>
                  <a:pt x="1283493" y="2148158"/>
                </a:cubicBezTo>
                <a:cubicBezTo>
                  <a:pt x="1283493" y="2151603"/>
                  <a:pt x="1286940" y="2151603"/>
                  <a:pt x="1286940" y="2155047"/>
                </a:cubicBezTo>
                <a:cubicBezTo>
                  <a:pt x="1288090" y="2153899"/>
                  <a:pt x="1292686" y="2157343"/>
                  <a:pt x="1291537" y="2159640"/>
                </a:cubicBezTo>
                <a:cubicBezTo>
                  <a:pt x="1297283" y="2163084"/>
                  <a:pt x="1300730" y="2167677"/>
                  <a:pt x="1305326" y="2172269"/>
                </a:cubicBezTo>
                <a:cubicBezTo>
                  <a:pt x="1308774" y="2174565"/>
                  <a:pt x="1309923" y="2172269"/>
                  <a:pt x="1312221" y="2174565"/>
                </a:cubicBezTo>
                <a:cubicBezTo>
                  <a:pt x="1308774" y="2175714"/>
                  <a:pt x="1313370" y="2178010"/>
                  <a:pt x="1312221" y="2180306"/>
                </a:cubicBezTo>
                <a:cubicBezTo>
                  <a:pt x="1315668" y="2181454"/>
                  <a:pt x="1317967" y="2183750"/>
                  <a:pt x="1321414" y="2186047"/>
                </a:cubicBezTo>
                <a:cubicBezTo>
                  <a:pt x="1323712" y="2188343"/>
                  <a:pt x="1326011" y="2190639"/>
                  <a:pt x="1328309" y="2190639"/>
                </a:cubicBezTo>
                <a:cubicBezTo>
                  <a:pt x="1329458" y="2192936"/>
                  <a:pt x="1332905" y="2192936"/>
                  <a:pt x="1334054" y="2195232"/>
                </a:cubicBezTo>
                <a:cubicBezTo>
                  <a:pt x="1327160" y="2196380"/>
                  <a:pt x="1343247" y="2207861"/>
                  <a:pt x="1347844" y="2210158"/>
                </a:cubicBezTo>
                <a:cubicBezTo>
                  <a:pt x="1346695" y="2213602"/>
                  <a:pt x="1342098" y="2206713"/>
                  <a:pt x="1342098" y="2207861"/>
                </a:cubicBezTo>
                <a:cubicBezTo>
                  <a:pt x="1342098" y="2210158"/>
                  <a:pt x="1343247" y="2213602"/>
                  <a:pt x="1344396" y="2214750"/>
                </a:cubicBezTo>
                <a:cubicBezTo>
                  <a:pt x="1345546" y="2211306"/>
                  <a:pt x="1345546" y="2214750"/>
                  <a:pt x="1347844" y="2217046"/>
                </a:cubicBezTo>
                <a:cubicBezTo>
                  <a:pt x="1348993" y="2214750"/>
                  <a:pt x="1348993" y="2215898"/>
                  <a:pt x="1351291" y="2215898"/>
                </a:cubicBezTo>
                <a:cubicBezTo>
                  <a:pt x="1352440" y="2218194"/>
                  <a:pt x="1348993" y="2215898"/>
                  <a:pt x="1348993" y="2218194"/>
                </a:cubicBezTo>
                <a:cubicBezTo>
                  <a:pt x="1348993" y="2221639"/>
                  <a:pt x="1352440" y="2223935"/>
                  <a:pt x="1348993" y="2226231"/>
                </a:cubicBezTo>
                <a:cubicBezTo>
                  <a:pt x="1352440" y="2226231"/>
                  <a:pt x="1353589" y="2225083"/>
                  <a:pt x="1357037" y="2225083"/>
                </a:cubicBezTo>
                <a:cubicBezTo>
                  <a:pt x="1355888" y="2227380"/>
                  <a:pt x="1360484" y="2231972"/>
                  <a:pt x="1360484" y="2234268"/>
                </a:cubicBezTo>
                <a:cubicBezTo>
                  <a:pt x="1362782" y="2234268"/>
                  <a:pt x="1360484" y="2227380"/>
                  <a:pt x="1361633" y="2226231"/>
                </a:cubicBezTo>
                <a:cubicBezTo>
                  <a:pt x="1366230" y="2229676"/>
                  <a:pt x="1361633" y="2235416"/>
                  <a:pt x="1369677" y="2237713"/>
                </a:cubicBezTo>
                <a:cubicBezTo>
                  <a:pt x="1365081" y="2231972"/>
                  <a:pt x="1368528" y="2230824"/>
                  <a:pt x="1363932" y="2222787"/>
                </a:cubicBezTo>
                <a:cubicBezTo>
                  <a:pt x="1366230" y="2226231"/>
                  <a:pt x="1371975" y="2230824"/>
                  <a:pt x="1370826" y="2231972"/>
                </a:cubicBezTo>
                <a:cubicBezTo>
                  <a:pt x="1370826" y="2231972"/>
                  <a:pt x="1369677" y="2230824"/>
                  <a:pt x="1368528" y="2230824"/>
                </a:cubicBezTo>
                <a:cubicBezTo>
                  <a:pt x="1368528" y="2235416"/>
                  <a:pt x="1370826" y="2238861"/>
                  <a:pt x="1373124" y="2241157"/>
                </a:cubicBezTo>
                <a:cubicBezTo>
                  <a:pt x="1370826" y="2241157"/>
                  <a:pt x="1369677" y="2240009"/>
                  <a:pt x="1369677" y="2243453"/>
                </a:cubicBezTo>
                <a:cubicBezTo>
                  <a:pt x="1370826" y="2244602"/>
                  <a:pt x="1371975" y="2246898"/>
                  <a:pt x="1374274" y="2248046"/>
                </a:cubicBezTo>
                <a:cubicBezTo>
                  <a:pt x="1374274" y="2245750"/>
                  <a:pt x="1370826" y="2243453"/>
                  <a:pt x="1374274" y="2244602"/>
                </a:cubicBezTo>
                <a:cubicBezTo>
                  <a:pt x="1376572" y="2248046"/>
                  <a:pt x="1376572" y="2251490"/>
                  <a:pt x="1381168" y="2250342"/>
                </a:cubicBezTo>
                <a:cubicBezTo>
                  <a:pt x="1381168" y="2254935"/>
                  <a:pt x="1388063" y="2260675"/>
                  <a:pt x="1389212" y="2258379"/>
                </a:cubicBezTo>
                <a:cubicBezTo>
                  <a:pt x="1389212" y="2259527"/>
                  <a:pt x="1389212" y="2260675"/>
                  <a:pt x="1389212" y="2261824"/>
                </a:cubicBezTo>
                <a:cubicBezTo>
                  <a:pt x="1392660" y="2261824"/>
                  <a:pt x="1392660" y="2264120"/>
                  <a:pt x="1394958" y="2265268"/>
                </a:cubicBezTo>
                <a:cubicBezTo>
                  <a:pt x="1396107" y="2268712"/>
                  <a:pt x="1393809" y="2268712"/>
                  <a:pt x="1394958" y="2272157"/>
                </a:cubicBezTo>
                <a:cubicBezTo>
                  <a:pt x="1399554" y="2273305"/>
                  <a:pt x="1403002" y="2274453"/>
                  <a:pt x="1405300" y="2279046"/>
                </a:cubicBezTo>
                <a:cubicBezTo>
                  <a:pt x="1403002" y="2279046"/>
                  <a:pt x="1400703" y="2274453"/>
                  <a:pt x="1398405" y="2276749"/>
                </a:cubicBezTo>
                <a:cubicBezTo>
                  <a:pt x="1400703" y="2277897"/>
                  <a:pt x="1400703" y="2280194"/>
                  <a:pt x="1401852" y="2281342"/>
                </a:cubicBezTo>
                <a:cubicBezTo>
                  <a:pt x="1406449" y="2283638"/>
                  <a:pt x="1407598" y="2285934"/>
                  <a:pt x="1412195" y="2285934"/>
                </a:cubicBezTo>
                <a:cubicBezTo>
                  <a:pt x="1414493" y="2293971"/>
                  <a:pt x="1427133" y="2295119"/>
                  <a:pt x="1428282" y="2304304"/>
                </a:cubicBezTo>
                <a:cubicBezTo>
                  <a:pt x="1429431" y="2303156"/>
                  <a:pt x="1429431" y="2304304"/>
                  <a:pt x="1431730" y="2305453"/>
                </a:cubicBezTo>
                <a:cubicBezTo>
                  <a:pt x="1432879" y="2308897"/>
                  <a:pt x="1428282" y="2307749"/>
                  <a:pt x="1431730" y="2311193"/>
                </a:cubicBezTo>
                <a:cubicBezTo>
                  <a:pt x="1434028" y="2312341"/>
                  <a:pt x="1431730" y="2307749"/>
                  <a:pt x="1435177" y="2310045"/>
                </a:cubicBezTo>
                <a:cubicBezTo>
                  <a:pt x="1438624" y="2313490"/>
                  <a:pt x="1439773" y="2318082"/>
                  <a:pt x="1444370" y="2318082"/>
                </a:cubicBezTo>
                <a:cubicBezTo>
                  <a:pt x="1446668" y="2322675"/>
                  <a:pt x="1442072" y="2318082"/>
                  <a:pt x="1442072" y="2320378"/>
                </a:cubicBezTo>
                <a:cubicBezTo>
                  <a:pt x="1445519" y="2323823"/>
                  <a:pt x="1448966" y="2328415"/>
                  <a:pt x="1452414" y="2328415"/>
                </a:cubicBezTo>
                <a:cubicBezTo>
                  <a:pt x="1454712" y="2330712"/>
                  <a:pt x="1455861" y="2334156"/>
                  <a:pt x="1459308" y="2335304"/>
                </a:cubicBezTo>
                <a:cubicBezTo>
                  <a:pt x="1460458" y="2337600"/>
                  <a:pt x="1458159" y="2337600"/>
                  <a:pt x="1459308" y="2341045"/>
                </a:cubicBezTo>
                <a:cubicBezTo>
                  <a:pt x="1463905" y="2341045"/>
                  <a:pt x="1461607" y="2345637"/>
                  <a:pt x="1466203" y="2346785"/>
                </a:cubicBezTo>
                <a:cubicBezTo>
                  <a:pt x="1466203" y="2345637"/>
                  <a:pt x="1468501" y="2345637"/>
                  <a:pt x="1469651" y="2345637"/>
                </a:cubicBezTo>
                <a:cubicBezTo>
                  <a:pt x="1469651" y="2349082"/>
                  <a:pt x="1463905" y="2345637"/>
                  <a:pt x="1465054" y="2350230"/>
                </a:cubicBezTo>
                <a:cubicBezTo>
                  <a:pt x="1467352" y="2350230"/>
                  <a:pt x="1467352" y="2351378"/>
                  <a:pt x="1468501" y="2352526"/>
                </a:cubicBezTo>
                <a:cubicBezTo>
                  <a:pt x="1468501" y="2351378"/>
                  <a:pt x="1469651" y="2350230"/>
                  <a:pt x="1471949" y="2351378"/>
                </a:cubicBezTo>
                <a:cubicBezTo>
                  <a:pt x="1471949" y="2354822"/>
                  <a:pt x="1468501" y="2352526"/>
                  <a:pt x="1470800" y="2355971"/>
                </a:cubicBezTo>
                <a:cubicBezTo>
                  <a:pt x="1474247" y="2355971"/>
                  <a:pt x="1474247" y="2353674"/>
                  <a:pt x="1475396" y="2352526"/>
                </a:cubicBezTo>
                <a:cubicBezTo>
                  <a:pt x="1475396" y="2355971"/>
                  <a:pt x="1477694" y="2352526"/>
                  <a:pt x="1477694" y="2354822"/>
                </a:cubicBezTo>
                <a:cubicBezTo>
                  <a:pt x="1476545" y="2354822"/>
                  <a:pt x="1478843" y="2355971"/>
                  <a:pt x="1478843" y="2358267"/>
                </a:cubicBezTo>
                <a:cubicBezTo>
                  <a:pt x="1476545" y="2358267"/>
                  <a:pt x="1476545" y="2355971"/>
                  <a:pt x="1475396" y="2357119"/>
                </a:cubicBezTo>
                <a:cubicBezTo>
                  <a:pt x="1475396" y="2360563"/>
                  <a:pt x="1478843" y="2361711"/>
                  <a:pt x="1481142" y="2362859"/>
                </a:cubicBezTo>
                <a:cubicBezTo>
                  <a:pt x="1481142" y="2360563"/>
                  <a:pt x="1477694" y="2360563"/>
                  <a:pt x="1478843" y="2358267"/>
                </a:cubicBezTo>
                <a:cubicBezTo>
                  <a:pt x="1483440" y="2359415"/>
                  <a:pt x="1484589" y="2365156"/>
                  <a:pt x="1488036" y="2361711"/>
                </a:cubicBezTo>
                <a:cubicBezTo>
                  <a:pt x="1485738" y="2364007"/>
                  <a:pt x="1488036" y="2365156"/>
                  <a:pt x="1486887" y="2367452"/>
                </a:cubicBezTo>
                <a:cubicBezTo>
                  <a:pt x="1485738" y="2366304"/>
                  <a:pt x="1483440" y="2366304"/>
                  <a:pt x="1482291" y="2367452"/>
                </a:cubicBezTo>
                <a:cubicBezTo>
                  <a:pt x="1484589" y="2369748"/>
                  <a:pt x="1486887" y="2376637"/>
                  <a:pt x="1490335" y="2374341"/>
                </a:cubicBezTo>
                <a:cubicBezTo>
                  <a:pt x="1488036" y="2373193"/>
                  <a:pt x="1485738" y="2369748"/>
                  <a:pt x="1488036" y="2368600"/>
                </a:cubicBezTo>
                <a:cubicBezTo>
                  <a:pt x="1492633" y="2370896"/>
                  <a:pt x="1494931" y="2375489"/>
                  <a:pt x="1500677" y="2376637"/>
                </a:cubicBezTo>
                <a:cubicBezTo>
                  <a:pt x="1500677" y="2382378"/>
                  <a:pt x="1507571" y="2383526"/>
                  <a:pt x="1504124" y="2385822"/>
                </a:cubicBezTo>
                <a:cubicBezTo>
                  <a:pt x="1508721" y="2386970"/>
                  <a:pt x="1509870" y="2390415"/>
                  <a:pt x="1513317" y="2391563"/>
                </a:cubicBezTo>
                <a:cubicBezTo>
                  <a:pt x="1509870" y="2392711"/>
                  <a:pt x="1517914" y="2395007"/>
                  <a:pt x="1517914" y="2398451"/>
                </a:cubicBezTo>
                <a:cubicBezTo>
                  <a:pt x="1514466" y="2398451"/>
                  <a:pt x="1514466" y="2395007"/>
                  <a:pt x="1511019" y="2393859"/>
                </a:cubicBezTo>
                <a:cubicBezTo>
                  <a:pt x="1513317" y="2400748"/>
                  <a:pt x="1507571" y="2390415"/>
                  <a:pt x="1506422" y="2393859"/>
                </a:cubicBezTo>
                <a:cubicBezTo>
                  <a:pt x="1507571" y="2397303"/>
                  <a:pt x="1509870" y="2398451"/>
                  <a:pt x="1509870" y="2399600"/>
                </a:cubicBezTo>
                <a:cubicBezTo>
                  <a:pt x="1512168" y="2399600"/>
                  <a:pt x="1514466" y="2401896"/>
                  <a:pt x="1516764" y="2403044"/>
                </a:cubicBezTo>
                <a:cubicBezTo>
                  <a:pt x="1519063" y="2404192"/>
                  <a:pt x="1521361" y="2405340"/>
                  <a:pt x="1524808" y="2406488"/>
                </a:cubicBezTo>
                <a:cubicBezTo>
                  <a:pt x="1523659" y="2408785"/>
                  <a:pt x="1520212" y="2406488"/>
                  <a:pt x="1520212" y="2408785"/>
                </a:cubicBezTo>
                <a:cubicBezTo>
                  <a:pt x="1517914" y="2408785"/>
                  <a:pt x="1515615" y="2403044"/>
                  <a:pt x="1514466" y="2405340"/>
                </a:cubicBezTo>
                <a:cubicBezTo>
                  <a:pt x="1517914" y="2408785"/>
                  <a:pt x="1522510" y="2411081"/>
                  <a:pt x="1522510" y="2416822"/>
                </a:cubicBezTo>
                <a:cubicBezTo>
                  <a:pt x="1525957" y="2419118"/>
                  <a:pt x="1531703" y="2420266"/>
                  <a:pt x="1530554" y="2424859"/>
                </a:cubicBezTo>
                <a:cubicBezTo>
                  <a:pt x="1535150" y="2429451"/>
                  <a:pt x="1540896" y="2426007"/>
                  <a:pt x="1542045" y="2431747"/>
                </a:cubicBezTo>
                <a:cubicBezTo>
                  <a:pt x="1539747" y="2429451"/>
                  <a:pt x="1538598" y="2430599"/>
                  <a:pt x="1536299" y="2431747"/>
                </a:cubicBezTo>
                <a:cubicBezTo>
                  <a:pt x="1543194" y="2435192"/>
                  <a:pt x="1547791" y="2445525"/>
                  <a:pt x="1552387" y="2445525"/>
                </a:cubicBezTo>
                <a:cubicBezTo>
                  <a:pt x="1552387" y="2440932"/>
                  <a:pt x="1550089" y="2445525"/>
                  <a:pt x="1550089" y="2442081"/>
                </a:cubicBezTo>
                <a:cubicBezTo>
                  <a:pt x="1552387" y="2442081"/>
                  <a:pt x="1553536" y="2443229"/>
                  <a:pt x="1554685" y="2443229"/>
                </a:cubicBezTo>
                <a:cubicBezTo>
                  <a:pt x="1553536" y="2446673"/>
                  <a:pt x="1556984" y="2448969"/>
                  <a:pt x="1559282" y="2451266"/>
                </a:cubicBezTo>
                <a:cubicBezTo>
                  <a:pt x="1562729" y="2450117"/>
                  <a:pt x="1563878" y="2455858"/>
                  <a:pt x="1568475" y="2457006"/>
                </a:cubicBezTo>
                <a:cubicBezTo>
                  <a:pt x="1569624" y="2460451"/>
                  <a:pt x="1568475" y="2460451"/>
                  <a:pt x="1569624" y="2462747"/>
                </a:cubicBezTo>
                <a:cubicBezTo>
                  <a:pt x="1575370" y="2465043"/>
                  <a:pt x="1567326" y="2453562"/>
                  <a:pt x="1573071" y="2458154"/>
                </a:cubicBezTo>
                <a:cubicBezTo>
                  <a:pt x="1570773" y="2460451"/>
                  <a:pt x="1575370" y="2470784"/>
                  <a:pt x="1579966" y="2474228"/>
                </a:cubicBezTo>
                <a:cubicBezTo>
                  <a:pt x="1578817" y="2471932"/>
                  <a:pt x="1579966" y="2471932"/>
                  <a:pt x="1581115" y="2471932"/>
                </a:cubicBezTo>
                <a:cubicBezTo>
                  <a:pt x="1582264" y="2474228"/>
                  <a:pt x="1579966" y="2473080"/>
                  <a:pt x="1581115" y="2475376"/>
                </a:cubicBezTo>
                <a:cubicBezTo>
                  <a:pt x="1584563" y="2479969"/>
                  <a:pt x="1586861" y="2477673"/>
                  <a:pt x="1588010" y="2483413"/>
                </a:cubicBezTo>
                <a:cubicBezTo>
                  <a:pt x="1589159" y="2483413"/>
                  <a:pt x="1589159" y="2481117"/>
                  <a:pt x="1591457" y="2481117"/>
                </a:cubicBezTo>
                <a:cubicBezTo>
                  <a:pt x="1591457" y="2484561"/>
                  <a:pt x="1590308" y="2483413"/>
                  <a:pt x="1590308" y="2485710"/>
                </a:cubicBezTo>
                <a:cubicBezTo>
                  <a:pt x="1594905" y="2488006"/>
                  <a:pt x="1597203" y="2490302"/>
                  <a:pt x="1598352" y="2493747"/>
                </a:cubicBezTo>
                <a:cubicBezTo>
                  <a:pt x="1601799" y="2496043"/>
                  <a:pt x="1599501" y="2490302"/>
                  <a:pt x="1602948" y="2492598"/>
                </a:cubicBezTo>
                <a:cubicBezTo>
                  <a:pt x="1604098" y="2494895"/>
                  <a:pt x="1606396" y="2496043"/>
                  <a:pt x="1607545" y="2498339"/>
                </a:cubicBezTo>
                <a:cubicBezTo>
                  <a:pt x="1605247" y="2497191"/>
                  <a:pt x="1604098" y="2497191"/>
                  <a:pt x="1604098" y="2499487"/>
                </a:cubicBezTo>
                <a:cubicBezTo>
                  <a:pt x="1614440" y="2509820"/>
                  <a:pt x="1621334" y="2516709"/>
                  <a:pt x="1630527" y="2528191"/>
                </a:cubicBezTo>
                <a:cubicBezTo>
                  <a:pt x="1630527" y="2527042"/>
                  <a:pt x="1630527" y="2527042"/>
                  <a:pt x="1632826" y="2527042"/>
                </a:cubicBezTo>
                <a:cubicBezTo>
                  <a:pt x="1631676" y="2530487"/>
                  <a:pt x="1635124" y="2530487"/>
                  <a:pt x="1635124" y="2532783"/>
                </a:cubicBezTo>
                <a:cubicBezTo>
                  <a:pt x="1633975" y="2532783"/>
                  <a:pt x="1633975" y="2532783"/>
                  <a:pt x="1633975" y="2533931"/>
                </a:cubicBezTo>
                <a:cubicBezTo>
                  <a:pt x="1637422" y="2536227"/>
                  <a:pt x="1638571" y="2540820"/>
                  <a:pt x="1642018" y="2541968"/>
                </a:cubicBezTo>
                <a:cubicBezTo>
                  <a:pt x="1643168" y="2544264"/>
                  <a:pt x="1642018" y="2544264"/>
                  <a:pt x="1642018" y="2545413"/>
                </a:cubicBezTo>
                <a:cubicBezTo>
                  <a:pt x="1647764" y="2547709"/>
                  <a:pt x="1647764" y="2553449"/>
                  <a:pt x="1652361" y="2555746"/>
                </a:cubicBezTo>
                <a:cubicBezTo>
                  <a:pt x="1652361" y="2554598"/>
                  <a:pt x="1653510" y="2554598"/>
                  <a:pt x="1653510" y="2554598"/>
                </a:cubicBezTo>
                <a:cubicBezTo>
                  <a:pt x="1651211" y="2553449"/>
                  <a:pt x="1650062" y="2550005"/>
                  <a:pt x="1648913" y="2548857"/>
                </a:cubicBezTo>
                <a:cubicBezTo>
                  <a:pt x="1652361" y="2551153"/>
                  <a:pt x="1654659" y="2553449"/>
                  <a:pt x="1658106" y="2552301"/>
                </a:cubicBezTo>
                <a:cubicBezTo>
                  <a:pt x="1660404" y="2556894"/>
                  <a:pt x="1653510" y="2551153"/>
                  <a:pt x="1654659" y="2553449"/>
                </a:cubicBezTo>
                <a:cubicBezTo>
                  <a:pt x="1661554" y="2561486"/>
                  <a:pt x="1679939" y="2571820"/>
                  <a:pt x="1684536" y="2582153"/>
                </a:cubicBezTo>
                <a:cubicBezTo>
                  <a:pt x="1687983" y="2582153"/>
                  <a:pt x="1686834" y="2583301"/>
                  <a:pt x="1689132" y="2585597"/>
                </a:cubicBezTo>
                <a:cubicBezTo>
                  <a:pt x="1686834" y="2587894"/>
                  <a:pt x="1681089" y="2578708"/>
                  <a:pt x="1679939" y="2582153"/>
                </a:cubicBezTo>
                <a:cubicBezTo>
                  <a:pt x="1683387" y="2587894"/>
                  <a:pt x="1690282" y="2593634"/>
                  <a:pt x="1697176" y="2599375"/>
                </a:cubicBezTo>
                <a:cubicBezTo>
                  <a:pt x="1698325" y="2602819"/>
                  <a:pt x="1696027" y="2602819"/>
                  <a:pt x="1696027" y="2599375"/>
                </a:cubicBezTo>
                <a:cubicBezTo>
                  <a:pt x="1696027" y="2600523"/>
                  <a:pt x="1689132" y="2594782"/>
                  <a:pt x="1687983" y="2597079"/>
                </a:cubicBezTo>
                <a:cubicBezTo>
                  <a:pt x="1691431" y="2600523"/>
                  <a:pt x="1698325" y="2605116"/>
                  <a:pt x="1700624" y="2605116"/>
                </a:cubicBezTo>
                <a:cubicBezTo>
                  <a:pt x="1699474" y="2605116"/>
                  <a:pt x="1699474" y="2606264"/>
                  <a:pt x="1699474" y="2607412"/>
                </a:cubicBezTo>
                <a:cubicBezTo>
                  <a:pt x="1709817" y="2614301"/>
                  <a:pt x="1715562" y="2622338"/>
                  <a:pt x="1729352" y="2626930"/>
                </a:cubicBezTo>
                <a:cubicBezTo>
                  <a:pt x="1729352" y="2629226"/>
                  <a:pt x="1727053" y="2629226"/>
                  <a:pt x="1725904" y="2630374"/>
                </a:cubicBezTo>
                <a:cubicBezTo>
                  <a:pt x="1725904" y="2628078"/>
                  <a:pt x="1727053" y="2628078"/>
                  <a:pt x="1725904" y="2626930"/>
                </a:cubicBezTo>
                <a:cubicBezTo>
                  <a:pt x="1724755" y="2625782"/>
                  <a:pt x="1723606" y="2625782"/>
                  <a:pt x="1723606" y="2626930"/>
                </a:cubicBezTo>
                <a:cubicBezTo>
                  <a:pt x="1724755" y="2629226"/>
                  <a:pt x="1725904" y="2631523"/>
                  <a:pt x="1728202" y="2633819"/>
                </a:cubicBezTo>
                <a:cubicBezTo>
                  <a:pt x="1728202" y="2632671"/>
                  <a:pt x="1730501" y="2633819"/>
                  <a:pt x="1730501" y="2632671"/>
                </a:cubicBezTo>
                <a:cubicBezTo>
                  <a:pt x="1732799" y="2633819"/>
                  <a:pt x="1730501" y="2638411"/>
                  <a:pt x="1732799" y="2639560"/>
                </a:cubicBezTo>
                <a:cubicBezTo>
                  <a:pt x="1733948" y="2639560"/>
                  <a:pt x="1735097" y="2640708"/>
                  <a:pt x="1735097" y="2639560"/>
                </a:cubicBezTo>
                <a:cubicBezTo>
                  <a:pt x="1732799" y="2636115"/>
                  <a:pt x="1732799" y="2637263"/>
                  <a:pt x="1733948" y="2633819"/>
                </a:cubicBezTo>
                <a:cubicBezTo>
                  <a:pt x="1731650" y="2632671"/>
                  <a:pt x="1730501" y="2630374"/>
                  <a:pt x="1729352" y="2629226"/>
                </a:cubicBezTo>
                <a:cubicBezTo>
                  <a:pt x="1732799" y="2630374"/>
                  <a:pt x="1727053" y="2624634"/>
                  <a:pt x="1730501" y="2625782"/>
                </a:cubicBezTo>
                <a:cubicBezTo>
                  <a:pt x="1732799" y="2628078"/>
                  <a:pt x="1731650" y="2626930"/>
                  <a:pt x="1731650" y="2630374"/>
                </a:cubicBezTo>
                <a:cubicBezTo>
                  <a:pt x="1736246" y="2637263"/>
                  <a:pt x="1740843" y="2637263"/>
                  <a:pt x="1744290" y="2640708"/>
                </a:cubicBezTo>
                <a:cubicBezTo>
                  <a:pt x="1740843" y="2640708"/>
                  <a:pt x="1735097" y="2638411"/>
                  <a:pt x="1735097" y="2643004"/>
                </a:cubicBezTo>
                <a:cubicBezTo>
                  <a:pt x="1736246" y="2647596"/>
                  <a:pt x="1743141" y="2647596"/>
                  <a:pt x="1746588" y="2652189"/>
                </a:cubicBezTo>
                <a:cubicBezTo>
                  <a:pt x="1745439" y="2655633"/>
                  <a:pt x="1748887" y="2657930"/>
                  <a:pt x="1751185" y="2660226"/>
                </a:cubicBezTo>
                <a:cubicBezTo>
                  <a:pt x="1752334" y="2659078"/>
                  <a:pt x="1760378" y="2664818"/>
                  <a:pt x="1759229" y="2665967"/>
                </a:cubicBezTo>
                <a:cubicBezTo>
                  <a:pt x="1758080" y="2664818"/>
                  <a:pt x="1754632" y="2661374"/>
                  <a:pt x="1754632" y="2665967"/>
                </a:cubicBezTo>
                <a:cubicBezTo>
                  <a:pt x="1758080" y="2665967"/>
                  <a:pt x="1758080" y="2668263"/>
                  <a:pt x="1760378" y="2669411"/>
                </a:cubicBezTo>
                <a:cubicBezTo>
                  <a:pt x="1760378" y="2668263"/>
                  <a:pt x="1762676" y="2669411"/>
                  <a:pt x="1761527" y="2667115"/>
                </a:cubicBezTo>
                <a:cubicBezTo>
                  <a:pt x="1767273" y="2672855"/>
                  <a:pt x="1766123" y="2670559"/>
                  <a:pt x="1771869" y="2675152"/>
                </a:cubicBezTo>
                <a:cubicBezTo>
                  <a:pt x="1773018" y="2683189"/>
                  <a:pt x="1781062" y="2680892"/>
                  <a:pt x="1781062" y="2690077"/>
                </a:cubicBezTo>
                <a:cubicBezTo>
                  <a:pt x="1783360" y="2691226"/>
                  <a:pt x="1784509" y="2693522"/>
                  <a:pt x="1786808" y="2693522"/>
                </a:cubicBezTo>
                <a:cubicBezTo>
                  <a:pt x="1784509" y="2694670"/>
                  <a:pt x="1781062" y="2694670"/>
                  <a:pt x="1776465" y="2694670"/>
                </a:cubicBezTo>
                <a:cubicBezTo>
                  <a:pt x="1783360" y="2702707"/>
                  <a:pt x="1790255" y="2711892"/>
                  <a:pt x="1799448" y="2711892"/>
                </a:cubicBezTo>
                <a:cubicBezTo>
                  <a:pt x="1802895" y="2718781"/>
                  <a:pt x="1810939" y="2729114"/>
                  <a:pt x="1818983" y="2730262"/>
                </a:cubicBezTo>
                <a:cubicBezTo>
                  <a:pt x="1817834" y="2718781"/>
                  <a:pt x="1800597" y="2715336"/>
                  <a:pt x="1799448" y="2707299"/>
                </a:cubicBezTo>
                <a:cubicBezTo>
                  <a:pt x="1800597" y="2709596"/>
                  <a:pt x="1796001" y="2708448"/>
                  <a:pt x="1794851" y="2707299"/>
                </a:cubicBezTo>
                <a:cubicBezTo>
                  <a:pt x="1796001" y="2707299"/>
                  <a:pt x="1797150" y="2706151"/>
                  <a:pt x="1797150" y="2705003"/>
                </a:cubicBezTo>
                <a:cubicBezTo>
                  <a:pt x="1792553" y="2701559"/>
                  <a:pt x="1785658" y="2703855"/>
                  <a:pt x="1782211" y="2696966"/>
                </a:cubicBezTo>
                <a:cubicBezTo>
                  <a:pt x="1786808" y="2696966"/>
                  <a:pt x="1797150" y="2699262"/>
                  <a:pt x="1801746" y="2705003"/>
                </a:cubicBezTo>
                <a:cubicBezTo>
                  <a:pt x="1801746" y="2707299"/>
                  <a:pt x="1797150" y="2702707"/>
                  <a:pt x="1798299" y="2706151"/>
                </a:cubicBezTo>
                <a:cubicBezTo>
                  <a:pt x="1802895" y="2709596"/>
                  <a:pt x="1806343" y="2711892"/>
                  <a:pt x="1813237" y="2713040"/>
                </a:cubicBezTo>
                <a:cubicBezTo>
                  <a:pt x="1814386" y="2717633"/>
                  <a:pt x="1817834" y="2721077"/>
                  <a:pt x="1820132" y="2725670"/>
                </a:cubicBezTo>
                <a:cubicBezTo>
                  <a:pt x="1825878" y="2727966"/>
                  <a:pt x="1827027" y="2731410"/>
                  <a:pt x="1832772" y="2730262"/>
                </a:cubicBezTo>
                <a:cubicBezTo>
                  <a:pt x="1832772" y="2733706"/>
                  <a:pt x="1828176" y="2729114"/>
                  <a:pt x="1829325" y="2733706"/>
                </a:cubicBezTo>
                <a:cubicBezTo>
                  <a:pt x="1832772" y="2738299"/>
                  <a:pt x="1831623" y="2736003"/>
                  <a:pt x="1830474" y="2738299"/>
                </a:cubicBezTo>
                <a:cubicBezTo>
                  <a:pt x="1830474" y="2738299"/>
                  <a:pt x="1830474" y="2738299"/>
                  <a:pt x="1838518" y="2741743"/>
                </a:cubicBezTo>
                <a:cubicBezTo>
                  <a:pt x="1838518" y="2744040"/>
                  <a:pt x="1840816" y="2746336"/>
                  <a:pt x="1843114" y="2748632"/>
                </a:cubicBezTo>
                <a:cubicBezTo>
                  <a:pt x="1844264" y="2746336"/>
                  <a:pt x="1840816" y="2745188"/>
                  <a:pt x="1840816" y="2744040"/>
                </a:cubicBezTo>
                <a:cubicBezTo>
                  <a:pt x="1844264" y="2745188"/>
                  <a:pt x="1845413" y="2745188"/>
                  <a:pt x="1846562" y="2744040"/>
                </a:cubicBezTo>
                <a:cubicBezTo>
                  <a:pt x="1847711" y="2746336"/>
                  <a:pt x="1851158" y="2747484"/>
                  <a:pt x="1850009" y="2750928"/>
                </a:cubicBezTo>
                <a:cubicBezTo>
                  <a:pt x="1847711" y="2750928"/>
                  <a:pt x="1845413" y="2749780"/>
                  <a:pt x="1846562" y="2753225"/>
                </a:cubicBezTo>
                <a:cubicBezTo>
                  <a:pt x="1851158" y="2754373"/>
                  <a:pt x="1855755" y="2756669"/>
                  <a:pt x="1860351" y="2757817"/>
                </a:cubicBezTo>
                <a:cubicBezTo>
                  <a:pt x="1859202" y="2762410"/>
                  <a:pt x="1868395" y="2761262"/>
                  <a:pt x="1867246" y="2765854"/>
                </a:cubicBezTo>
                <a:cubicBezTo>
                  <a:pt x="1864948" y="2767002"/>
                  <a:pt x="1863799" y="2763558"/>
                  <a:pt x="1862649" y="2765854"/>
                </a:cubicBezTo>
                <a:cubicBezTo>
                  <a:pt x="1862649" y="2763558"/>
                  <a:pt x="1859202" y="2763558"/>
                  <a:pt x="1858053" y="2761262"/>
                </a:cubicBezTo>
                <a:cubicBezTo>
                  <a:pt x="1858053" y="2762410"/>
                  <a:pt x="1856904" y="2762410"/>
                  <a:pt x="1858053" y="2764706"/>
                </a:cubicBezTo>
                <a:cubicBezTo>
                  <a:pt x="1859202" y="2765854"/>
                  <a:pt x="1861500" y="2765854"/>
                  <a:pt x="1862649" y="2767002"/>
                </a:cubicBezTo>
                <a:cubicBezTo>
                  <a:pt x="1861500" y="2770447"/>
                  <a:pt x="1866097" y="2771595"/>
                  <a:pt x="1867246" y="2775039"/>
                </a:cubicBezTo>
                <a:cubicBezTo>
                  <a:pt x="1863799" y="2773891"/>
                  <a:pt x="1861500" y="2770447"/>
                  <a:pt x="1859202" y="2768150"/>
                </a:cubicBezTo>
                <a:cubicBezTo>
                  <a:pt x="1855755" y="2765854"/>
                  <a:pt x="1853457" y="2764706"/>
                  <a:pt x="1850009" y="2765854"/>
                </a:cubicBezTo>
                <a:cubicBezTo>
                  <a:pt x="1853457" y="2772743"/>
                  <a:pt x="1868395" y="2777336"/>
                  <a:pt x="1863799" y="2784224"/>
                </a:cubicBezTo>
                <a:cubicBezTo>
                  <a:pt x="1864948" y="2785372"/>
                  <a:pt x="1867246" y="2786521"/>
                  <a:pt x="1869544" y="2787669"/>
                </a:cubicBezTo>
                <a:cubicBezTo>
                  <a:pt x="1869544" y="2786521"/>
                  <a:pt x="1869544" y="2784224"/>
                  <a:pt x="1869544" y="2785372"/>
                </a:cubicBezTo>
                <a:cubicBezTo>
                  <a:pt x="1876439" y="2795706"/>
                  <a:pt x="1886781" y="2802594"/>
                  <a:pt x="1892527" y="2812928"/>
                </a:cubicBezTo>
                <a:cubicBezTo>
                  <a:pt x="1892527" y="2811780"/>
                  <a:pt x="1893676" y="2812928"/>
                  <a:pt x="1894825" y="2812928"/>
                </a:cubicBezTo>
                <a:cubicBezTo>
                  <a:pt x="1894825" y="2815224"/>
                  <a:pt x="1898272" y="2816372"/>
                  <a:pt x="1898272" y="2818668"/>
                </a:cubicBezTo>
                <a:cubicBezTo>
                  <a:pt x="1895974" y="2817520"/>
                  <a:pt x="1893676" y="2814076"/>
                  <a:pt x="1893676" y="2817520"/>
                </a:cubicBezTo>
                <a:cubicBezTo>
                  <a:pt x="1895974" y="2820965"/>
                  <a:pt x="1898272" y="2825557"/>
                  <a:pt x="1902869" y="2829002"/>
                </a:cubicBezTo>
                <a:cubicBezTo>
                  <a:pt x="1902869" y="2831298"/>
                  <a:pt x="1901720" y="2830150"/>
                  <a:pt x="1901720" y="2832446"/>
                </a:cubicBezTo>
                <a:cubicBezTo>
                  <a:pt x="1902869" y="2833594"/>
                  <a:pt x="1904018" y="2832446"/>
                  <a:pt x="1905167" y="2833594"/>
                </a:cubicBezTo>
                <a:cubicBezTo>
                  <a:pt x="1905167" y="2835890"/>
                  <a:pt x="1904018" y="2835890"/>
                  <a:pt x="1905167" y="2838187"/>
                </a:cubicBezTo>
                <a:cubicBezTo>
                  <a:pt x="1908614" y="2840483"/>
                  <a:pt x="1907465" y="2840483"/>
                  <a:pt x="1909763" y="2841631"/>
                </a:cubicBezTo>
                <a:cubicBezTo>
                  <a:pt x="1909763" y="2843927"/>
                  <a:pt x="1906316" y="2842779"/>
                  <a:pt x="1906316" y="2845075"/>
                </a:cubicBezTo>
                <a:cubicBezTo>
                  <a:pt x="1908614" y="2847372"/>
                  <a:pt x="1912062" y="2849668"/>
                  <a:pt x="1912062" y="2853112"/>
                </a:cubicBezTo>
                <a:cubicBezTo>
                  <a:pt x="1912062" y="2853112"/>
                  <a:pt x="1910912" y="2853112"/>
                  <a:pt x="1910912" y="2851964"/>
                </a:cubicBezTo>
                <a:lnTo>
                  <a:pt x="1910338" y="2852538"/>
                </a:lnTo>
                <a:lnTo>
                  <a:pt x="1909219" y="2851420"/>
                </a:lnTo>
                <a:lnTo>
                  <a:pt x="1908471" y="2849094"/>
                </a:lnTo>
                <a:cubicBezTo>
                  <a:pt x="1907465" y="2847946"/>
                  <a:pt x="1906316" y="2847372"/>
                  <a:pt x="1906316" y="2848520"/>
                </a:cubicBezTo>
                <a:lnTo>
                  <a:pt x="1909219" y="2851420"/>
                </a:lnTo>
                <a:lnTo>
                  <a:pt x="1909763" y="2853112"/>
                </a:lnTo>
                <a:lnTo>
                  <a:pt x="1910338" y="2852538"/>
                </a:lnTo>
                <a:lnTo>
                  <a:pt x="1916658" y="2858853"/>
                </a:lnTo>
                <a:cubicBezTo>
                  <a:pt x="1914360" y="2861149"/>
                  <a:pt x="1918956" y="2862297"/>
                  <a:pt x="1916658" y="2864594"/>
                </a:cubicBezTo>
                <a:cubicBezTo>
                  <a:pt x="1917807" y="2863446"/>
                  <a:pt x="1920105" y="2864594"/>
                  <a:pt x="1920105" y="2866890"/>
                </a:cubicBezTo>
                <a:cubicBezTo>
                  <a:pt x="1916658" y="2865742"/>
                  <a:pt x="1915509" y="2866890"/>
                  <a:pt x="1915509" y="2870334"/>
                </a:cubicBezTo>
                <a:cubicBezTo>
                  <a:pt x="1913211" y="2868038"/>
                  <a:pt x="1910912" y="2865742"/>
                  <a:pt x="1908614" y="2863446"/>
                </a:cubicBezTo>
                <a:cubicBezTo>
                  <a:pt x="1908614" y="2865742"/>
                  <a:pt x="1904018" y="2862297"/>
                  <a:pt x="1905167" y="2866890"/>
                </a:cubicBezTo>
                <a:cubicBezTo>
                  <a:pt x="1910912" y="2868038"/>
                  <a:pt x="1914360" y="2871483"/>
                  <a:pt x="1917807" y="2876075"/>
                </a:cubicBezTo>
                <a:lnTo>
                  <a:pt x="1920105" y="2877059"/>
                </a:lnTo>
                <a:lnTo>
                  <a:pt x="1920105" y="2881816"/>
                </a:lnTo>
                <a:cubicBezTo>
                  <a:pt x="1921255" y="2881816"/>
                  <a:pt x="1923553" y="2879519"/>
                  <a:pt x="1924702" y="2882964"/>
                </a:cubicBezTo>
                <a:cubicBezTo>
                  <a:pt x="1923553" y="2881816"/>
                  <a:pt x="1921255" y="2884112"/>
                  <a:pt x="1923553" y="2885260"/>
                </a:cubicBezTo>
                <a:cubicBezTo>
                  <a:pt x="1927000" y="2886408"/>
                  <a:pt x="1925851" y="2882964"/>
                  <a:pt x="1929298" y="2886408"/>
                </a:cubicBezTo>
                <a:cubicBezTo>
                  <a:pt x="1930448" y="2888705"/>
                  <a:pt x="1927000" y="2889853"/>
                  <a:pt x="1929298" y="2891001"/>
                </a:cubicBezTo>
                <a:cubicBezTo>
                  <a:pt x="1929298" y="2889853"/>
                  <a:pt x="1935044" y="2889853"/>
                  <a:pt x="1936193" y="2892149"/>
                </a:cubicBezTo>
                <a:cubicBezTo>
                  <a:pt x="1935044" y="2894445"/>
                  <a:pt x="1932746" y="2892149"/>
                  <a:pt x="1932746" y="2893297"/>
                </a:cubicBezTo>
                <a:cubicBezTo>
                  <a:pt x="1936193" y="2894445"/>
                  <a:pt x="1931597" y="2896741"/>
                  <a:pt x="1933895" y="2896741"/>
                </a:cubicBezTo>
                <a:cubicBezTo>
                  <a:pt x="1936193" y="2893297"/>
                  <a:pt x="1943088" y="2900186"/>
                  <a:pt x="1945386" y="2904778"/>
                </a:cubicBezTo>
                <a:cubicBezTo>
                  <a:pt x="1946535" y="2904778"/>
                  <a:pt x="1947684" y="2904778"/>
                  <a:pt x="1948833" y="2902482"/>
                </a:cubicBezTo>
                <a:cubicBezTo>
                  <a:pt x="1949983" y="2905927"/>
                  <a:pt x="1951132" y="2907075"/>
                  <a:pt x="1952281" y="2905927"/>
                </a:cubicBezTo>
                <a:cubicBezTo>
                  <a:pt x="1952281" y="2908223"/>
                  <a:pt x="1954579" y="2909371"/>
                  <a:pt x="1954579" y="2911667"/>
                </a:cubicBezTo>
                <a:cubicBezTo>
                  <a:pt x="1951132" y="2910519"/>
                  <a:pt x="1945386" y="2905927"/>
                  <a:pt x="1941939" y="2902482"/>
                </a:cubicBezTo>
                <a:cubicBezTo>
                  <a:pt x="1941939" y="2903630"/>
                  <a:pt x="1940790" y="2903630"/>
                  <a:pt x="1940790" y="2903630"/>
                </a:cubicBezTo>
                <a:cubicBezTo>
                  <a:pt x="1946535" y="2908223"/>
                  <a:pt x="1949983" y="2912815"/>
                  <a:pt x="1953430" y="2917408"/>
                </a:cubicBezTo>
                <a:cubicBezTo>
                  <a:pt x="1958026" y="2920852"/>
                  <a:pt x="1961474" y="2925445"/>
                  <a:pt x="1967219" y="2928889"/>
                </a:cubicBezTo>
                <a:cubicBezTo>
                  <a:pt x="1967219" y="2931185"/>
                  <a:pt x="1969518" y="2932334"/>
                  <a:pt x="1968368" y="2934630"/>
                </a:cubicBezTo>
                <a:cubicBezTo>
                  <a:pt x="1962623" y="2932334"/>
                  <a:pt x="1958026" y="2925445"/>
                  <a:pt x="1951132" y="2925445"/>
                </a:cubicBezTo>
                <a:cubicBezTo>
                  <a:pt x="1951132" y="2925445"/>
                  <a:pt x="1951132" y="2926593"/>
                  <a:pt x="1951132" y="2926593"/>
                </a:cubicBezTo>
                <a:cubicBezTo>
                  <a:pt x="1959176" y="2932334"/>
                  <a:pt x="1970667" y="2936926"/>
                  <a:pt x="1971816" y="2947259"/>
                </a:cubicBezTo>
                <a:cubicBezTo>
                  <a:pt x="1977561" y="2951852"/>
                  <a:pt x="1986754" y="2959889"/>
                  <a:pt x="1986754" y="2965629"/>
                </a:cubicBezTo>
                <a:cubicBezTo>
                  <a:pt x="1987904" y="2965629"/>
                  <a:pt x="1989053" y="2966778"/>
                  <a:pt x="1990202" y="2969074"/>
                </a:cubicBezTo>
                <a:cubicBezTo>
                  <a:pt x="1987904" y="2966778"/>
                  <a:pt x="1986754" y="2966778"/>
                  <a:pt x="1986754" y="2970222"/>
                </a:cubicBezTo>
                <a:cubicBezTo>
                  <a:pt x="1987904" y="2971370"/>
                  <a:pt x="1989053" y="2973666"/>
                  <a:pt x="1989053" y="2975963"/>
                </a:cubicBezTo>
                <a:cubicBezTo>
                  <a:pt x="1991351" y="2977111"/>
                  <a:pt x="1991351" y="2979407"/>
                  <a:pt x="1992500" y="2977111"/>
                </a:cubicBezTo>
                <a:cubicBezTo>
                  <a:pt x="1991351" y="2975963"/>
                  <a:pt x="1990202" y="2975963"/>
                  <a:pt x="1989053" y="2974815"/>
                </a:cubicBezTo>
                <a:cubicBezTo>
                  <a:pt x="1992500" y="2973666"/>
                  <a:pt x="1994798" y="2979407"/>
                  <a:pt x="1999395" y="2980555"/>
                </a:cubicBezTo>
                <a:cubicBezTo>
                  <a:pt x="1994798" y="2985148"/>
                  <a:pt x="2001693" y="2994333"/>
                  <a:pt x="2003991" y="3001222"/>
                </a:cubicBezTo>
                <a:cubicBezTo>
                  <a:pt x="2000544" y="3001222"/>
                  <a:pt x="2002842" y="3005814"/>
                  <a:pt x="2002842" y="3009259"/>
                </a:cubicBezTo>
                <a:cubicBezTo>
                  <a:pt x="1997096" y="3012703"/>
                  <a:pt x="1985605" y="3004666"/>
                  <a:pt x="1975263" y="2996629"/>
                </a:cubicBezTo>
                <a:cubicBezTo>
                  <a:pt x="1976412" y="2994333"/>
                  <a:pt x="1977561" y="2997777"/>
                  <a:pt x="1979860" y="2996629"/>
                </a:cubicBezTo>
                <a:cubicBezTo>
                  <a:pt x="1977561" y="2992037"/>
                  <a:pt x="1972965" y="2992037"/>
                  <a:pt x="1970667" y="2987444"/>
                </a:cubicBezTo>
                <a:cubicBezTo>
                  <a:pt x="1962623" y="2989740"/>
                  <a:pt x="1952281" y="2969074"/>
                  <a:pt x="1945386" y="2965629"/>
                </a:cubicBezTo>
                <a:cubicBezTo>
                  <a:pt x="1941939" y="2955296"/>
                  <a:pt x="1931597" y="2946111"/>
                  <a:pt x="1925851" y="2942667"/>
                </a:cubicBezTo>
                <a:cubicBezTo>
                  <a:pt x="1927000" y="2944963"/>
                  <a:pt x="1932746" y="2948407"/>
                  <a:pt x="1930448" y="2950704"/>
                </a:cubicBezTo>
                <a:cubicBezTo>
                  <a:pt x="1924702" y="2946111"/>
                  <a:pt x="1922404" y="2940371"/>
                  <a:pt x="1917807" y="2938074"/>
                </a:cubicBezTo>
                <a:cubicBezTo>
                  <a:pt x="1914360" y="2932334"/>
                  <a:pt x="1908614" y="2924297"/>
                  <a:pt x="1905167" y="2925445"/>
                </a:cubicBezTo>
                <a:cubicBezTo>
                  <a:pt x="1902869" y="2922000"/>
                  <a:pt x="1906316" y="2925445"/>
                  <a:pt x="1905167" y="2922000"/>
                </a:cubicBezTo>
                <a:cubicBezTo>
                  <a:pt x="1902869" y="2918556"/>
                  <a:pt x="1895974" y="2917408"/>
                  <a:pt x="1895974" y="2912815"/>
                </a:cubicBezTo>
                <a:cubicBezTo>
                  <a:pt x="1898272" y="2912815"/>
                  <a:pt x="1899421" y="2918556"/>
                  <a:pt x="1900570" y="2916260"/>
                </a:cubicBezTo>
                <a:cubicBezTo>
                  <a:pt x="1898272" y="2912815"/>
                  <a:pt x="1894825" y="2905927"/>
                  <a:pt x="1893676" y="2910519"/>
                </a:cubicBezTo>
                <a:cubicBezTo>
                  <a:pt x="1889079" y="2901334"/>
                  <a:pt x="1882185" y="2894445"/>
                  <a:pt x="1875290" y="2886408"/>
                </a:cubicBezTo>
                <a:cubicBezTo>
                  <a:pt x="1870693" y="2887556"/>
                  <a:pt x="1861500" y="2881816"/>
                  <a:pt x="1856904" y="2877223"/>
                </a:cubicBezTo>
                <a:cubicBezTo>
                  <a:pt x="1855755" y="2878371"/>
                  <a:pt x="1854606" y="2880668"/>
                  <a:pt x="1853457" y="2882964"/>
                </a:cubicBezTo>
                <a:cubicBezTo>
                  <a:pt x="1854606" y="2884112"/>
                  <a:pt x="1856904" y="2885260"/>
                  <a:pt x="1858053" y="2885260"/>
                </a:cubicBezTo>
                <a:cubicBezTo>
                  <a:pt x="1858053" y="2882964"/>
                  <a:pt x="1859202" y="2882964"/>
                  <a:pt x="1861500" y="2882964"/>
                </a:cubicBezTo>
                <a:cubicBezTo>
                  <a:pt x="1864948" y="2887556"/>
                  <a:pt x="1867246" y="2892149"/>
                  <a:pt x="1871842" y="2896741"/>
                </a:cubicBezTo>
                <a:cubicBezTo>
                  <a:pt x="1871842" y="2897890"/>
                  <a:pt x="1870693" y="2897890"/>
                  <a:pt x="1870693" y="2899038"/>
                </a:cubicBezTo>
                <a:cubicBezTo>
                  <a:pt x="1874141" y="2899038"/>
                  <a:pt x="1872992" y="2901334"/>
                  <a:pt x="1876439" y="2903630"/>
                </a:cubicBezTo>
                <a:cubicBezTo>
                  <a:pt x="1876439" y="2903630"/>
                  <a:pt x="1876439" y="2902482"/>
                  <a:pt x="1877588" y="2902482"/>
                </a:cubicBezTo>
                <a:cubicBezTo>
                  <a:pt x="1877588" y="2903630"/>
                  <a:pt x="1877588" y="2904778"/>
                  <a:pt x="1878737" y="2905927"/>
                </a:cubicBezTo>
                <a:cubicBezTo>
                  <a:pt x="1875290" y="2904778"/>
                  <a:pt x="1868395" y="2899038"/>
                  <a:pt x="1867246" y="2902482"/>
                </a:cubicBezTo>
                <a:cubicBezTo>
                  <a:pt x="1872992" y="2908223"/>
                  <a:pt x="1877588" y="2908223"/>
                  <a:pt x="1879886" y="2915112"/>
                </a:cubicBezTo>
                <a:cubicBezTo>
                  <a:pt x="1881035" y="2917408"/>
                  <a:pt x="1876439" y="2913963"/>
                  <a:pt x="1877588" y="2917408"/>
                </a:cubicBezTo>
                <a:cubicBezTo>
                  <a:pt x="1879886" y="2920852"/>
                  <a:pt x="1884483" y="2923149"/>
                  <a:pt x="1884483" y="2927741"/>
                </a:cubicBezTo>
                <a:cubicBezTo>
                  <a:pt x="1882185" y="2926593"/>
                  <a:pt x="1881035" y="2925445"/>
                  <a:pt x="1881035" y="2927741"/>
                </a:cubicBezTo>
                <a:cubicBezTo>
                  <a:pt x="1881035" y="2931185"/>
                  <a:pt x="1885632" y="2932334"/>
                  <a:pt x="1885632" y="2936926"/>
                </a:cubicBezTo>
                <a:cubicBezTo>
                  <a:pt x="1886781" y="2936926"/>
                  <a:pt x="1886781" y="2936926"/>
                  <a:pt x="1887930" y="2936926"/>
                </a:cubicBezTo>
                <a:cubicBezTo>
                  <a:pt x="1887930" y="2942667"/>
                  <a:pt x="1890228" y="2946111"/>
                  <a:pt x="1893676" y="2949556"/>
                </a:cubicBezTo>
                <a:cubicBezTo>
                  <a:pt x="1893676" y="2955296"/>
                  <a:pt x="1897123" y="2957593"/>
                  <a:pt x="1898272" y="2962185"/>
                </a:cubicBezTo>
                <a:cubicBezTo>
                  <a:pt x="1882185" y="2949556"/>
                  <a:pt x="1872992" y="2933482"/>
                  <a:pt x="1855755" y="2920852"/>
                </a:cubicBezTo>
                <a:cubicBezTo>
                  <a:pt x="1853457" y="2915112"/>
                  <a:pt x="1848860" y="2911667"/>
                  <a:pt x="1843114" y="2907075"/>
                </a:cubicBezTo>
                <a:cubicBezTo>
                  <a:pt x="1842540" y="2904204"/>
                  <a:pt x="1840529" y="2901047"/>
                  <a:pt x="1837943" y="2898751"/>
                </a:cubicBezTo>
                <a:lnTo>
                  <a:pt x="1831020" y="2896214"/>
                </a:lnTo>
                <a:lnTo>
                  <a:pt x="1822430" y="2888705"/>
                </a:lnTo>
                <a:cubicBezTo>
                  <a:pt x="1822430" y="2891001"/>
                  <a:pt x="1817834" y="2887556"/>
                  <a:pt x="1815536" y="2885260"/>
                </a:cubicBezTo>
                <a:cubicBezTo>
                  <a:pt x="1818983" y="2885260"/>
                  <a:pt x="1823579" y="2889853"/>
                  <a:pt x="1824729" y="2887556"/>
                </a:cubicBezTo>
                <a:cubicBezTo>
                  <a:pt x="1820132" y="2882964"/>
                  <a:pt x="1814386" y="2885260"/>
                  <a:pt x="1809790" y="2880668"/>
                </a:cubicBezTo>
                <a:cubicBezTo>
                  <a:pt x="1809790" y="2878371"/>
                  <a:pt x="1810939" y="2878371"/>
                  <a:pt x="1809790" y="2877223"/>
                </a:cubicBezTo>
                <a:cubicBezTo>
                  <a:pt x="1807492" y="2874927"/>
                  <a:pt x="1801746" y="2870334"/>
                  <a:pt x="1805193" y="2870334"/>
                </a:cubicBezTo>
                <a:cubicBezTo>
                  <a:pt x="1805193" y="2870334"/>
                  <a:pt x="1804044" y="2869186"/>
                  <a:pt x="1804044" y="2869186"/>
                </a:cubicBezTo>
                <a:cubicBezTo>
                  <a:pt x="1802895" y="2869186"/>
                  <a:pt x="1799448" y="2868038"/>
                  <a:pt x="1798299" y="2869186"/>
                </a:cubicBezTo>
                <a:cubicBezTo>
                  <a:pt x="1798299" y="2870334"/>
                  <a:pt x="1798299" y="2870334"/>
                  <a:pt x="1799448" y="2871483"/>
                </a:cubicBezTo>
                <a:cubicBezTo>
                  <a:pt x="1801746" y="2872631"/>
                  <a:pt x="1801746" y="2870334"/>
                  <a:pt x="1804044" y="2872631"/>
                </a:cubicBezTo>
                <a:cubicBezTo>
                  <a:pt x="1802895" y="2874927"/>
                  <a:pt x="1807492" y="2873779"/>
                  <a:pt x="1807492" y="2877223"/>
                </a:cubicBezTo>
                <a:cubicBezTo>
                  <a:pt x="1804044" y="2876075"/>
                  <a:pt x="1805193" y="2874927"/>
                  <a:pt x="1800597" y="2872631"/>
                </a:cubicBezTo>
                <a:cubicBezTo>
                  <a:pt x="1799448" y="2873779"/>
                  <a:pt x="1799448" y="2877223"/>
                  <a:pt x="1801746" y="2878371"/>
                </a:cubicBezTo>
                <a:cubicBezTo>
                  <a:pt x="1799448" y="2877223"/>
                  <a:pt x="1796001" y="2876075"/>
                  <a:pt x="1796001" y="2878371"/>
                </a:cubicBezTo>
                <a:cubicBezTo>
                  <a:pt x="1800597" y="2880668"/>
                  <a:pt x="1812088" y="2882964"/>
                  <a:pt x="1810939" y="2888705"/>
                </a:cubicBezTo>
                <a:cubicBezTo>
                  <a:pt x="1812088" y="2891001"/>
                  <a:pt x="1814386" y="2892149"/>
                  <a:pt x="1815536" y="2894445"/>
                </a:cubicBezTo>
                <a:cubicBezTo>
                  <a:pt x="1816685" y="2893297"/>
                  <a:pt x="1816685" y="2892149"/>
                  <a:pt x="1817834" y="2892149"/>
                </a:cubicBezTo>
                <a:cubicBezTo>
                  <a:pt x="1817834" y="2894445"/>
                  <a:pt x="1818983" y="2896741"/>
                  <a:pt x="1820132" y="2897890"/>
                </a:cubicBezTo>
                <a:cubicBezTo>
                  <a:pt x="1829325" y="2904778"/>
                  <a:pt x="1838518" y="2913963"/>
                  <a:pt x="1846562" y="2922000"/>
                </a:cubicBezTo>
                <a:cubicBezTo>
                  <a:pt x="1853457" y="2931185"/>
                  <a:pt x="1861500" y="2939222"/>
                  <a:pt x="1867246" y="2947259"/>
                </a:cubicBezTo>
                <a:cubicBezTo>
                  <a:pt x="1860351" y="2943815"/>
                  <a:pt x="1859202" y="2942667"/>
                  <a:pt x="1853457" y="2940371"/>
                </a:cubicBezTo>
                <a:cubicBezTo>
                  <a:pt x="1856904" y="2943815"/>
                  <a:pt x="1860351" y="2948407"/>
                  <a:pt x="1863799" y="2951852"/>
                </a:cubicBezTo>
                <a:cubicBezTo>
                  <a:pt x="1863799" y="2954148"/>
                  <a:pt x="1862649" y="2956444"/>
                  <a:pt x="1864948" y="2957593"/>
                </a:cubicBezTo>
                <a:cubicBezTo>
                  <a:pt x="1868395" y="2956444"/>
                  <a:pt x="1868395" y="2965629"/>
                  <a:pt x="1874141" y="2966778"/>
                </a:cubicBezTo>
                <a:cubicBezTo>
                  <a:pt x="1872992" y="2969074"/>
                  <a:pt x="1876439" y="2970222"/>
                  <a:pt x="1877588" y="2973666"/>
                </a:cubicBezTo>
                <a:cubicBezTo>
                  <a:pt x="1875290" y="2972518"/>
                  <a:pt x="1874141" y="2970222"/>
                  <a:pt x="1871842" y="2969074"/>
                </a:cubicBezTo>
                <a:cubicBezTo>
                  <a:pt x="1871842" y="2971370"/>
                  <a:pt x="1870693" y="2972518"/>
                  <a:pt x="1871842" y="2974815"/>
                </a:cubicBezTo>
                <a:cubicBezTo>
                  <a:pt x="1862649" y="2971370"/>
                  <a:pt x="1854606" y="2964481"/>
                  <a:pt x="1844264" y="2957593"/>
                </a:cubicBezTo>
                <a:cubicBezTo>
                  <a:pt x="1838518" y="2954148"/>
                  <a:pt x="1824729" y="2944963"/>
                  <a:pt x="1821281" y="2938074"/>
                </a:cubicBezTo>
                <a:cubicBezTo>
                  <a:pt x="1815536" y="2935778"/>
                  <a:pt x="1809790" y="2931185"/>
                  <a:pt x="1805193" y="2926593"/>
                </a:cubicBezTo>
                <a:cubicBezTo>
                  <a:pt x="1800597" y="2922000"/>
                  <a:pt x="1796001" y="2916260"/>
                  <a:pt x="1791404" y="2911667"/>
                </a:cubicBezTo>
                <a:cubicBezTo>
                  <a:pt x="1782211" y="2907075"/>
                  <a:pt x="1775316" y="2899038"/>
                  <a:pt x="1767273" y="2891001"/>
                </a:cubicBezTo>
                <a:cubicBezTo>
                  <a:pt x="1768422" y="2891001"/>
                  <a:pt x="1768422" y="2889853"/>
                  <a:pt x="1768422" y="2889853"/>
                </a:cubicBezTo>
                <a:cubicBezTo>
                  <a:pt x="1764974" y="2887556"/>
                  <a:pt x="1761527" y="2880668"/>
                  <a:pt x="1759229" y="2884112"/>
                </a:cubicBezTo>
                <a:cubicBezTo>
                  <a:pt x="1759229" y="2881816"/>
                  <a:pt x="1759229" y="2879519"/>
                  <a:pt x="1759229" y="2878371"/>
                </a:cubicBezTo>
                <a:cubicBezTo>
                  <a:pt x="1748887" y="2869186"/>
                  <a:pt x="1738545" y="2861149"/>
                  <a:pt x="1725904" y="2857705"/>
                </a:cubicBezTo>
                <a:cubicBezTo>
                  <a:pt x="1723606" y="2853112"/>
                  <a:pt x="1720159" y="2849668"/>
                  <a:pt x="1716711" y="2850816"/>
                </a:cubicBezTo>
                <a:cubicBezTo>
                  <a:pt x="1713264" y="2837039"/>
                  <a:pt x="1701773" y="2823261"/>
                  <a:pt x="1692580" y="2817520"/>
                </a:cubicBezTo>
                <a:cubicBezTo>
                  <a:pt x="1693729" y="2818668"/>
                  <a:pt x="1696027" y="2819817"/>
                  <a:pt x="1696027" y="2820965"/>
                </a:cubicBezTo>
                <a:cubicBezTo>
                  <a:pt x="1692580" y="2820965"/>
                  <a:pt x="1691431" y="2819817"/>
                  <a:pt x="1689132" y="2819817"/>
                </a:cubicBezTo>
                <a:cubicBezTo>
                  <a:pt x="1686834" y="2818668"/>
                  <a:pt x="1686834" y="2816372"/>
                  <a:pt x="1683387" y="2815224"/>
                </a:cubicBezTo>
                <a:cubicBezTo>
                  <a:pt x="1683387" y="2811780"/>
                  <a:pt x="1682238" y="2809483"/>
                  <a:pt x="1681089" y="2807187"/>
                </a:cubicBezTo>
                <a:cubicBezTo>
                  <a:pt x="1679939" y="2809483"/>
                  <a:pt x="1677641" y="2808335"/>
                  <a:pt x="1674194" y="2808335"/>
                </a:cubicBezTo>
                <a:cubicBezTo>
                  <a:pt x="1668448" y="2792261"/>
                  <a:pt x="1658106" y="2778484"/>
                  <a:pt x="1643168" y="2769299"/>
                </a:cubicBezTo>
                <a:cubicBezTo>
                  <a:pt x="1643168" y="2763558"/>
                  <a:pt x="1636273" y="2763558"/>
                  <a:pt x="1633975" y="2760114"/>
                </a:cubicBezTo>
                <a:cubicBezTo>
                  <a:pt x="1629378" y="2763558"/>
                  <a:pt x="1621334" y="2748632"/>
                  <a:pt x="1620185" y="2756669"/>
                </a:cubicBezTo>
                <a:cubicBezTo>
                  <a:pt x="1617887" y="2752077"/>
                  <a:pt x="1615589" y="2747484"/>
                  <a:pt x="1612141" y="2742892"/>
                </a:cubicBezTo>
                <a:cubicBezTo>
                  <a:pt x="1607545" y="2738299"/>
                  <a:pt x="1604098" y="2734855"/>
                  <a:pt x="1599501" y="2730262"/>
                </a:cubicBezTo>
                <a:cubicBezTo>
                  <a:pt x="1591457" y="2723373"/>
                  <a:pt x="1582264" y="2716484"/>
                  <a:pt x="1578817" y="2709596"/>
                </a:cubicBezTo>
                <a:cubicBezTo>
                  <a:pt x="1573071" y="2708448"/>
                  <a:pt x="1563878" y="2700411"/>
                  <a:pt x="1560431" y="2694670"/>
                </a:cubicBezTo>
                <a:cubicBezTo>
                  <a:pt x="1548940" y="2687781"/>
                  <a:pt x="1540896" y="2678596"/>
                  <a:pt x="1532852" y="2669411"/>
                </a:cubicBezTo>
                <a:cubicBezTo>
                  <a:pt x="1523659" y="2663670"/>
                  <a:pt x="1520212" y="2659078"/>
                  <a:pt x="1512168" y="2654485"/>
                </a:cubicBezTo>
                <a:cubicBezTo>
                  <a:pt x="1511019" y="2652189"/>
                  <a:pt x="1514466" y="2652189"/>
                  <a:pt x="1511019" y="2649893"/>
                </a:cubicBezTo>
                <a:cubicBezTo>
                  <a:pt x="1507571" y="2652189"/>
                  <a:pt x="1501826" y="2644152"/>
                  <a:pt x="1498379" y="2640708"/>
                </a:cubicBezTo>
                <a:cubicBezTo>
                  <a:pt x="1499528" y="2641856"/>
                  <a:pt x="1500677" y="2643004"/>
                  <a:pt x="1501826" y="2641856"/>
                </a:cubicBezTo>
                <a:cubicBezTo>
                  <a:pt x="1497229" y="2639560"/>
                  <a:pt x="1491484" y="2636115"/>
                  <a:pt x="1488036" y="2631523"/>
                </a:cubicBezTo>
                <a:cubicBezTo>
                  <a:pt x="1483440" y="2628078"/>
                  <a:pt x="1479993" y="2623486"/>
                  <a:pt x="1477694" y="2618893"/>
                </a:cubicBezTo>
                <a:cubicBezTo>
                  <a:pt x="1479993" y="2620041"/>
                  <a:pt x="1491484" y="2626930"/>
                  <a:pt x="1486887" y="2629226"/>
                </a:cubicBezTo>
                <a:cubicBezTo>
                  <a:pt x="1491484" y="2632671"/>
                  <a:pt x="1496080" y="2633819"/>
                  <a:pt x="1499528" y="2637263"/>
                </a:cubicBezTo>
                <a:cubicBezTo>
                  <a:pt x="1500677" y="2634967"/>
                  <a:pt x="1498379" y="2633819"/>
                  <a:pt x="1498379" y="2632671"/>
                </a:cubicBezTo>
                <a:cubicBezTo>
                  <a:pt x="1501826" y="2633819"/>
                  <a:pt x="1504124" y="2640708"/>
                  <a:pt x="1507571" y="2638411"/>
                </a:cubicBezTo>
                <a:cubicBezTo>
                  <a:pt x="1502975" y="2634967"/>
                  <a:pt x="1498379" y="2628078"/>
                  <a:pt x="1493782" y="2629226"/>
                </a:cubicBezTo>
                <a:cubicBezTo>
                  <a:pt x="1490335" y="2616597"/>
                  <a:pt x="1471949" y="2610856"/>
                  <a:pt x="1466203" y="2598227"/>
                </a:cubicBezTo>
                <a:cubicBezTo>
                  <a:pt x="1462756" y="2597079"/>
                  <a:pt x="1461607" y="2592486"/>
                  <a:pt x="1460458" y="2595930"/>
                </a:cubicBezTo>
                <a:cubicBezTo>
                  <a:pt x="1460458" y="2593634"/>
                  <a:pt x="1458159" y="2592486"/>
                  <a:pt x="1458159" y="2591338"/>
                </a:cubicBezTo>
                <a:cubicBezTo>
                  <a:pt x="1459308" y="2591338"/>
                  <a:pt x="1460458" y="2592486"/>
                  <a:pt x="1460458" y="2591338"/>
                </a:cubicBezTo>
                <a:cubicBezTo>
                  <a:pt x="1454712" y="2589042"/>
                  <a:pt x="1453563" y="2583301"/>
                  <a:pt x="1447817" y="2581005"/>
                </a:cubicBezTo>
                <a:cubicBezTo>
                  <a:pt x="1447817" y="2582153"/>
                  <a:pt x="1451265" y="2585597"/>
                  <a:pt x="1447817" y="2584449"/>
                </a:cubicBezTo>
                <a:cubicBezTo>
                  <a:pt x="1446668" y="2578708"/>
                  <a:pt x="1444370" y="2581005"/>
                  <a:pt x="1443221" y="2577560"/>
                </a:cubicBezTo>
                <a:cubicBezTo>
                  <a:pt x="1446668" y="2579857"/>
                  <a:pt x="1442072" y="2576412"/>
                  <a:pt x="1443221" y="2574116"/>
                </a:cubicBezTo>
                <a:cubicBezTo>
                  <a:pt x="1437475" y="2570671"/>
                  <a:pt x="1436326" y="2567227"/>
                  <a:pt x="1430580" y="2564931"/>
                </a:cubicBezTo>
                <a:cubicBezTo>
                  <a:pt x="1432879" y="2568375"/>
                  <a:pt x="1428282" y="2568375"/>
                  <a:pt x="1430580" y="2567227"/>
                </a:cubicBezTo>
                <a:cubicBezTo>
                  <a:pt x="1430580" y="2566079"/>
                  <a:pt x="1430580" y="2564931"/>
                  <a:pt x="1429431" y="2562635"/>
                </a:cubicBezTo>
                <a:lnTo>
                  <a:pt x="1410929" y="2547067"/>
                </a:lnTo>
                <a:lnTo>
                  <a:pt x="1412195" y="2546561"/>
                </a:lnTo>
                <a:cubicBezTo>
                  <a:pt x="1409896" y="2543116"/>
                  <a:pt x="1405300" y="2539672"/>
                  <a:pt x="1401852" y="2538524"/>
                </a:cubicBezTo>
                <a:cubicBezTo>
                  <a:pt x="1403002" y="2538524"/>
                  <a:pt x="1404151" y="2538524"/>
                  <a:pt x="1404151" y="2537376"/>
                </a:cubicBezTo>
                <a:cubicBezTo>
                  <a:pt x="1400703" y="2537376"/>
                  <a:pt x="1400703" y="2533931"/>
                  <a:pt x="1398405" y="2532783"/>
                </a:cubicBezTo>
                <a:cubicBezTo>
                  <a:pt x="1398405" y="2532783"/>
                  <a:pt x="1398405" y="2533931"/>
                  <a:pt x="1397256" y="2533931"/>
                </a:cubicBezTo>
                <a:cubicBezTo>
                  <a:pt x="1396107" y="2529339"/>
                  <a:pt x="1392660" y="2531635"/>
                  <a:pt x="1391510" y="2529339"/>
                </a:cubicBezTo>
                <a:cubicBezTo>
                  <a:pt x="1392660" y="2529339"/>
                  <a:pt x="1393809" y="2529339"/>
                  <a:pt x="1393809" y="2527042"/>
                </a:cubicBezTo>
                <a:cubicBezTo>
                  <a:pt x="1390361" y="2523598"/>
                  <a:pt x="1386914" y="2520154"/>
                  <a:pt x="1383467" y="2516709"/>
                </a:cubicBezTo>
                <a:cubicBezTo>
                  <a:pt x="1381168" y="2513265"/>
                  <a:pt x="1377721" y="2510969"/>
                  <a:pt x="1374274" y="2508672"/>
                </a:cubicBezTo>
                <a:cubicBezTo>
                  <a:pt x="1373124" y="2506376"/>
                  <a:pt x="1373124" y="2502932"/>
                  <a:pt x="1368528" y="2504080"/>
                </a:cubicBezTo>
                <a:cubicBezTo>
                  <a:pt x="1368528" y="2501783"/>
                  <a:pt x="1369677" y="2501783"/>
                  <a:pt x="1369677" y="2500635"/>
                </a:cubicBezTo>
                <a:cubicBezTo>
                  <a:pt x="1366230" y="2499487"/>
                  <a:pt x="1359335" y="2493747"/>
                  <a:pt x="1358186" y="2489154"/>
                </a:cubicBezTo>
                <a:cubicBezTo>
                  <a:pt x="1357037" y="2488006"/>
                  <a:pt x="1355888" y="2488006"/>
                  <a:pt x="1354739" y="2488006"/>
                </a:cubicBezTo>
                <a:cubicBezTo>
                  <a:pt x="1339800" y="2463895"/>
                  <a:pt x="1316818" y="2446673"/>
                  <a:pt x="1299581" y="2424859"/>
                </a:cubicBezTo>
                <a:cubicBezTo>
                  <a:pt x="1297283" y="2423710"/>
                  <a:pt x="1297283" y="2426007"/>
                  <a:pt x="1294984" y="2426007"/>
                </a:cubicBezTo>
                <a:cubicBezTo>
                  <a:pt x="1296133" y="2423710"/>
                  <a:pt x="1298432" y="2426007"/>
                  <a:pt x="1298432" y="2423710"/>
                </a:cubicBezTo>
                <a:cubicBezTo>
                  <a:pt x="1298432" y="2423710"/>
                  <a:pt x="1297283" y="2422562"/>
                  <a:pt x="1297283" y="2422562"/>
                </a:cubicBezTo>
                <a:cubicBezTo>
                  <a:pt x="1291537" y="2419118"/>
                  <a:pt x="1289239" y="2414525"/>
                  <a:pt x="1284642" y="2411081"/>
                </a:cubicBezTo>
                <a:cubicBezTo>
                  <a:pt x="1284642" y="2411081"/>
                  <a:pt x="1283493" y="2409933"/>
                  <a:pt x="1283493" y="2409933"/>
                </a:cubicBezTo>
                <a:cubicBezTo>
                  <a:pt x="1283493" y="2409933"/>
                  <a:pt x="1283493" y="2409933"/>
                  <a:pt x="1283493" y="2408785"/>
                </a:cubicBezTo>
                <a:cubicBezTo>
                  <a:pt x="1282344" y="2408785"/>
                  <a:pt x="1281195" y="2408785"/>
                  <a:pt x="1280046" y="2408785"/>
                </a:cubicBezTo>
                <a:cubicBezTo>
                  <a:pt x="1278897" y="2404192"/>
                  <a:pt x="1273151" y="2399600"/>
                  <a:pt x="1270853" y="2398451"/>
                </a:cubicBezTo>
                <a:cubicBezTo>
                  <a:pt x="1272002" y="2396155"/>
                  <a:pt x="1268555" y="2396155"/>
                  <a:pt x="1265107" y="2393859"/>
                </a:cubicBezTo>
                <a:cubicBezTo>
                  <a:pt x="1260511" y="2386970"/>
                  <a:pt x="1254765" y="2381229"/>
                  <a:pt x="1247870" y="2375489"/>
                </a:cubicBezTo>
                <a:cubicBezTo>
                  <a:pt x="1240976" y="2369748"/>
                  <a:pt x="1235230" y="2364007"/>
                  <a:pt x="1229485" y="2357119"/>
                </a:cubicBezTo>
                <a:cubicBezTo>
                  <a:pt x="1228335" y="2357119"/>
                  <a:pt x="1227186" y="2355971"/>
                  <a:pt x="1227186" y="2355971"/>
                </a:cubicBezTo>
                <a:cubicBezTo>
                  <a:pt x="1222590" y="2351378"/>
                  <a:pt x="1217993" y="2346785"/>
                  <a:pt x="1213397" y="2342193"/>
                </a:cubicBezTo>
                <a:cubicBezTo>
                  <a:pt x="1212248" y="2343341"/>
                  <a:pt x="1211099" y="2343341"/>
                  <a:pt x="1209949" y="2343341"/>
                </a:cubicBezTo>
                <a:cubicBezTo>
                  <a:pt x="1209949" y="2342193"/>
                  <a:pt x="1211099" y="2342193"/>
                  <a:pt x="1212248" y="2341045"/>
                </a:cubicBezTo>
                <a:cubicBezTo>
                  <a:pt x="1211099" y="2339897"/>
                  <a:pt x="1209949" y="2339897"/>
                  <a:pt x="1208800" y="2338749"/>
                </a:cubicBezTo>
                <a:cubicBezTo>
                  <a:pt x="1208800" y="2338749"/>
                  <a:pt x="1208800" y="2338749"/>
                  <a:pt x="1207651" y="2339897"/>
                </a:cubicBezTo>
                <a:cubicBezTo>
                  <a:pt x="1206502" y="2339897"/>
                  <a:pt x="1206502" y="2336452"/>
                  <a:pt x="1204204" y="2338749"/>
                </a:cubicBezTo>
                <a:cubicBezTo>
                  <a:pt x="1206502" y="2339897"/>
                  <a:pt x="1208800" y="2341045"/>
                  <a:pt x="1207651" y="2344489"/>
                </a:cubicBezTo>
                <a:cubicBezTo>
                  <a:pt x="1209949" y="2345637"/>
                  <a:pt x="1213397" y="2345637"/>
                  <a:pt x="1211099" y="2347934"/>
                </a:cubicBezTo>
                <a:cubicBezTo>
                  <a:pt x="1213397" y="2350230"/>
                  <a:pt x="1219142" y="2346785"/>
                  <a:pt x="1217993" y="2351378"/>
                </a:cubicBezTo>
                <a:cubicBezTo>
                  <a:pt x="1216844" y="2350230"/>
                  <a:pt x="1215695" y="2351378"/>
                  <a:pt x="1213397" y="2351378"/>
                </a:cubicBezTo>
                <a:cubicBezTo>
                  <a:pt x="1217993" y="2352526"/>
                  <a:pt x="1217993" y="2359415"/>
                  <a:pt x="1222590" y="2358267"/>
                </a:cubicBezTo>
                <a:cubicBezTo>
                  <a:pt x="1223739" y="2354822"/>
                  <a:pt x="1220292" y="2358267"/>
                  <a:pt x="1221441" y="2355971"/>
                </a:cubicBezTo>
                <a:cubicBezTo>
                  <a:pt x="1222590" y="2355971"/>
                  <a:pt x="1223739" y="2355971"/>
                  <a:pt x="1224888" y="2355971"/>
                </a:cubicBezTo>
                <a:cubicBezTo>
                  <a:pt x="1222590" y="2358267"/>
                  <a:pt x="1223739" y="2359415"/>
                  <a:pt x="1224888" y="2361711"/>
                </a:cubicBezTo>
                <a:cubicBezTo>
                  <a:pt x="1228335" y="2359415"/>
                  <a:pt x="1228335" y="2362859"/>
                  <a:pt x="1230634" y="2362859"/>
                </a:cubicBezTo>
                <a:cubicBezTo>
                  <a:pt x="1230634" y="2365156"/>
                  <a:pt x="1229485" y="2365156"/>
                  <a:pt x="1229485" y="2366304"/>
                </a:cubicBezTo>
                <a:cubicBezTo>
                  <a:pt x="1234081" y="2367452"/>
                  <a:pt x="1230634" y="2360563"/>
                  <a:pt x="1234081" y="2362859"/>
                </a:cubicBezTo>
                <a:cubicBezTo>
                  <a:pt x="1231783" y="2365156"/>
                  <a:pt x="1231783" y="2370896"/>
                  <a:pt x="1234081" y="2372044"/>
                </a:cubicBezTo>
                <a:cubicBezTo>
                  <a:pt x="1235230" y="2370896"/>
                  <a:pt x="1235230" y="2370896"/>
                  <a:pt x="1236379" y="2370896"/>
                </a:cubicBezTo>
                <a:cubicBezTo>
                  <a:pt x="1236379" y="2372044"/>
                  <a:pt x="1235230" y="2372044"/>
                  <a:pt x="1234081" y="2373193"/>
                </a:cubicBezTo>
                <a:cubicBezTo>
                  <a:pt x="1236379" y="2375489"/>
                  <a:pt x="1238677" y="2373193"/>
                  <a:pt x="1237528" y="2376637"/>
                </a:cubicBezTo>
                <a:cubicBezTo>
                  <a:pt x="1238677" y="2376637"/>
                  <a:pt x="1239827" y="2375489"/>
                  <a:pt x="1240976" y="2375489"/>
                </a:cubicBezTo>
                <a:cubicBezTo>
                  <a:pt x="1240976" y="2376637"/>
                  <a:pt x="1239827" y="2376637"/>
                  <a:pt x="1239827" y="2377785"/>
                </a:cubicBezTo>
                <a:cubicBezTo>
                  <a:pt x="1242125" y="2378933"/>
                  <a:pt x="1243274" y="2380081"/>
                  <a:pt x="1243274" y="2382378"/>
                </a:cubicBezTo>
                <a:cubicBezTo>
                  <a:pt x="1244423" y="2383526"/>
                  <a:pt x="1244423" y="2380081"/>
                  <a:pt x="1246721" y="2381229"/>
                </a:cubicBezTo>
                <a:cubicBezTo>
                  <a:pt x="1246721" y="2382378"/>
                  <a:pt x="1249020" y="2382378"/>
                  <a:pt x="1249020" y="2383526"/>
                </a:cubicBezTo>
                <a:cubicBezTo>
                  <a:pt x="1247870" y="2383526"/>
                  <a:pt x="1246721" y="2383526"/>
                  <a:pt x="1245572" y="2384674"/>
                </a:cubicBezTo>
                <a:cubicBezTo>
                  <a:pt x="1251318" y="2390415"/>
                  <a:pt x="1254765" y="2393859"/>
                  <a:pt x="1258213" y="2399600"/>
                </a:cubicBezTo>
                <a:cubicBezTo>
                  <a:pt x="1258213" y="2399600"/>
                  <a:pt x="1258213" y="2398451"/>
                  <a:pt x="1259362" y="2398451"/>
                </a:cubicBezTo>
                <a:cubicBezTo>
                  <a:pt x="1258213" y="2400748"/>
                  <a:pt x="1260511" y="2400748"/>
                  <a:pt x="1260511" y="2401896"/>
                </a:cubicBezTo>
                <a:cubicBezTo>
                  <a:pt x="1259362" y="2401896"/>
                  <a:pt x="1259362" y="2401896"/>
                  <a:pt x="1258213" y="2403044"/>
                </a:cubicBezTo>
                <a:cubicBezTo>
                  <a:pt x="1260511" y="2404192"/>
                  <a:pt x="1260511" y="2406488"/>
                  <a:pt x="1262809" y="2406488"/>
                </a:cubicBezTo>
                <a:cubicBezTo>
                  <a:pt x="1262809" y="2407637"/>
                  <a:pt x="1261660" y="2407637"/>
                  <a:pt x="1261660" y="2408785"/>
                </a:cubicBezTo>
                <a:cubicBezTo>
                  <a:pt x="1265107" y="2408785"/>
                  <a:pt x="1263958" y="2413377"/>
                  <a:pt x="1266256" y="2414525"/>
                </a:cubicBezTo>
                <a:cubicBezTo>
                  <a:pt x="1266256" y="2413377"/>
                  <a:pt x="1267405" y="2413377"/>
                  <a:pt x="1267405" y="2413377"/>
                </a:cubicBezTo>
                <a:cubicBezTo>
                  <a:pt x="1266256" y="2412229"/>
                  <a:pt x="1266256" y="2411081"/>
                  <a:pt x="1266256" y="2409933"/>
                </a:cubicBezTo>
                <a:cubicBezTo>
                  <a:pt x="1267405" y="2411081"/>
                  <a:pt x="1269704" y="2412229"/>
                  <a:pt x="1272002" y="2411081"/>
                </a:cubicBezTo>
                <a:cubicBezTo>
                  <a:pt x="1272002" y="2413377"/>
                  <a:pt x="1268555" y="2411081"/>
                  <a:pt x="1268555" y="2412229"/>
                </a:cubicBezTo>
                <a:cubicBezTo>
                  <a:pt x="1272002" y="2416822"/>
                  <a:pt x="1283493" y="2420266"/>
                  <a:pt x="1283493" y="2426007"/>
                </a:cubicBezTo>
                <a:cubicBezTo>
                  <a:pt x="1285791" y="2426007"/>
                  <a:pt x="1285791" y="2427155"/>
                  <a:pt x="1286940" y="2428303"/>
                </a:cubicBezTo>
                <a:cubicBezTo>
                  <a:pt x="1283493" y="2429451"/>
                  <a:pt x="1281195" y="2424859"/>
                  <a:pt x="1280046" y="2427155"/>
                </a:cubicBezTo>
                <a:lnTo>
                  <a:pt x="1287084" y="2435192"/>
                </a:lnTo>
                <a:lnTo>
                  <a:pt x="1281195" y="2435192"/>
                </a:lnTo>
                <a:cubicBezTo>
                  <a:pt x="1283493" y="2437488"/>
                  <a:pt x="1286940" y="2439784"/>
                  <a:pt x="1289239" y="2438636"/>
                </a:cubicBezTo>
                <a:cubicBezTo>
                  <a:pt x="1288090" y="2438636"/>
                  <a:pt x="1288090" y="2439784"/>
                  <a:pt x="1288090" y="2440932"/>
                </a:cubicBezTo>
                <a:cubicBezTo>
                  <a:pt x="1293835" y="2443229"/>
                  <a:pt x="1296133" y="2447821"/>
                  <a:pt x="1305326" y="2448969"/>
                </a:cubicBezTo>
                <a:cubicBezTo>
                  <a:pt x="1304177" y="2450117"/>
                  <a:pt x="1303028" y="2451266"/>
                  <a:pt x="1301879" y="2451266"/>
                </a:cubicBezTo>
                <a:cubicBezTo>
                  <a:pt x="1301879" y="2450117"/>
                  <a:pt x="1303028" y="2450117"/>
                  <a:pt x="1303028" y="2450117"/>
                </a:cubicBezTo>
                <a:cubicBezTo>
                  <a:pt x="1301879" y="2448969"/>
                  <a:pt x="1301879" y="2448969"/>
                  <a:pt x="1300730" y="2450117"/>
                </a:cubicBezTo>
                <a:cubicBezTo>
                  <a:pt x="1300730" y="2451266"/>
                  <a:pt x="1300730" y="2452414"/>
                  <a:pt x="1301879" y="2453562"/>
                </a:cubicBezTo>
                <a:cubicBezTo>
                  <a:pt x="1303028" y="2452414"/>
                  <a:pt x="1304177" y="2452414"/>
                  <a:pt x="1304177" y="2452414"/>
                </a:cubicBezTo>
                <a:cubicBezTo>
                  <a:pt x="1305326" y="2453562"/>
                  <a:pt x="1303028" y="2455858"/>
                  <a:pt x="1304177" y="2455858"/>
                </a:cubicBezTo>
                <a:cubicBezTo>
                  <a:pt x="1305326" y="2455858"/>
                  <a:pt x="1306476" y="2457006"/>
                  <a:pt x="1306476" y="2455858"/>
                </a:cubicBezTo>
                <a:cubicBezTo>
                  <a:pt x="1305326" y="2454710"/>
                  <a:pt x="1305326" y="2454710"/>
                  <a:pt x="1307625" y="2453562"/>
                </a:cubicBezTo>
                <a:cubicBezTo>
                  <a:pt x="1305326" y="2452414"/>
                  <a:pt x="1305326" y="2451266"/>
                  <a:pt x="1305326" y="2450117"/>
                </a:cubicBezTo>
                <a:cubicBezTo>
                  <a:pt x="1307625" y="2450117"/>
                  <a:pt x="1304177" y="2447821"/>
                  <a:pt x="1306476" y="2447821"/>
                </a:cubicBezTo>
                <a:cubicBezTo>
                  <a:pt x="1307625" y="2448969"/>
                  <a:pt x="1306476" y="2448969"/>
                  <a:pt x="1306476" y="2451266"/>
                </a:cubicBezTo>
                <a:cubicBezTo>
                  <a:pt x="1307625" y="2454710"/>
                  <a:pt x="1311072" y="2453562"/>
                  <a:pt x="1313370" y="2455858"/>
                </a:cubicBezTo>
                <a:cubicBezTo>
                  <a:pt x="1309923" y="2455858"/>
                  <a:pt x="1306476" y="2455858"/>
                  <a:pt x="1304177" y="2458154"/>
                </a:cubicBezTo>
                <a:cubicBezTo>
                  <a:pt x="1304177" y="2461599"/>
                  <a:pt x="1309923" y="2460451"/>
                  <a:pt x="1311072" y="2462747"/>
                </a:cubicBezTo>
                <a:cubicBezTo>
                  <a:pt x="1308774" y="2465043"/>
                  <a:pt x="1311072" y="2466191"/>
                  <a:pt x="1312221" y="2467339"/>
                </a:cubicBezTo>
                <a:cubicBezTo>
                  <a:pt x="1313370" y="2466191"/>
                  <a:pt x="1319116" y="2468488"/>
                  <a:pt x="1316818" y="2469636"/>
                </a:cubicBezTo>
                <a:cubicBezTo>
                  <a:pt x="1316818" y="2469636"/>
                  <a:pt x="1314519" y="2467339"/>
                  <a:pt x="1313370" y="2469636"/>
                </a:cubicBezTo>
                <a:cubicBezTo>
                  <a:pt x="1315668" y="2470784"/>
                  <a:pt x="1315668" y="2471932"/>
                  <a:pt x="1316818" y="2471932"/>
                </a:cubicBezTo>
                <a:cubicBezTo>
                  <a:pt x="1316818" y="2470784"/>
                  <a:pt x="1317967" y="2471932"/>
                  <a:pt x="1319116" y="2470784"/>
                </a:cubicBezTo>
                <a:cubicBezTo>
                  <a:pt x="1321414" y="2473080"/>
                  <a:pt x="1320265" y="2471932"/>
                  <a:pt x="1324861" y="2474228"/>
                </a:cubicBezTo>
                <a:cubicBezTo>
                  <a:pt x="1321414" y="2479969"/>
                  <a:pt x="1329458" y="2476525"/>
                  <a:pt x="1327160" y="2482265"/>
                </a:cubicBezTo>
                <a:cubicBezTo>
                  <a:pt x="1328309" y="2482265"/>
                  <a:pt x="1328309" y="2484561"/>
                  <a:pt x="1330607" y="2484561"/>
                </a:cubicBezTo>
                <a:cubicBezTo>
                  <a:pt x="1327160" y="2485710"/>
                  <a:pt x="1324861" y="2485710"/>
                  <a:pt x="1321414" y="2485710"/>
                </a:cubicBezTo>
                <a:cubicBezTo>
                  <a:pt x="1324861" y="2490302"/>
                  <a:pt x="1327160" y="2494895"/>
                  <a:pt x="1334054" y="2494895"/>
                </a:cubicBezTo>
                <a:cubicBezTo>
                  <a:pt x="1335204" y="2498339"/>
                  <a:pt x="1338651" y="2504080"/>
                  <a:pt x="1344396" y="2502932"/>
                </a:cubicBezTo>
                <a:cubicBezTo>
                  <a:pt x="1347844" y="2497191"/>
                  <a:pt x="1334054" y="2496043"/>
                  <a:pt x="1336353" y="2491450"/>
                </a:cubicBezTo>
                <a:cubicBezTo>
                  <a:pt x="1335204" y="2492598"/>
                  <a:pt x="1331756" y="2492598"/>
                  <a:pt x="1332905" y="2491450"/>
                </a:cubicBezTo>
                <a:cubicBezTo>
                  <a:pt x="1332905" y="2491450"/>
                  <a:pt x="1334054" y="2491450"/>
                  <a:pt x="1335204" y="2490302"/>
                </a:cubicBezTo>
                <a:cubicBezTo>
                  <a:pt x="1338651" y="2492598"/>
                  <a:pt x="1340949" y="2493747"/>
                  <a:pt x="1345546" y="2493747"/>
                </a:cubicBezTo>
                <a:cubicBezTo>
                  <a:pt x="1345546" y="2496043"/>
                  <a:pt x="1346695" y="2498339"/>
                  <a:pt x="1346695" y="2500635"/>
                </a:cubicBezTo>
                <a:cubicBezTo>
                  <a:pt x="1351291" y="2500635"/>
                  <a:pt x="1351291" y="2504080"/>
                  <a:pt x="1355888" y="2501783"/>
                </a:cubicBezTo>
                <a:cubicBezTo>
                  <a:pt x="1354739" y="2504080"/>
                  <a:pt x="1352440" y="2501783"/>
                  <a:pt x="1352440" y="2505228"/>
                </a:cubicBezTo>
                <a:cubicBezTo>
                  <a:pt x="1353589" y="2507524"/>
                  <a:pt x="1353589" y="2505228"/>
                  <a:pt x="1351291" y="2507524"/>
                </a:cubicBezTo>
                <a:cubicBezTo>
                  <a:pt x="1351291" y="2507524"/>
                  <a:pt x="1351291" y="2507524"/>
                  <a:pt x="1355888" y="2508672"/>
                </a:cubicBezTo>
                <a:cubicBezTo>
                  <a:pt x="1355888" y="2510969"/>
                  <a:pt x="1355888" y="2512117"/>
                  <a:pt x="1358186" y="2512117"/>
                </a:cubicBezTo>
                <a:cubicBezTo>
                  <a:pt x="1359335" y="2510969"/>
                  <a:pt x="1358186" y="2510969"/>
                  <a:pt x="1358186" y="2509820"/>
                </a:cubicBezTo>
                <a:cubicBezTo>
                  <a:pt x="1359335" y="2510969"/>
                  <a:pt x="1361633" y="2510969"/>
                  <a:pt x="1362782" y="2509820"/>
                </a:cubicBezTo>
                <a:cubicBezTo>
                  <a:pt x="1362782" y="2510969"/>
                  <a:pt x="1365081" y="2512117"/>
                  <a:pt x="1362782" y="2514413"/>
                </a:cubicBezTo>
                <a:cubicBezTo>
                  <a:pt x="1361633" y="2513265"/>
                  <a:pt x="1359335" y="2513265"/>
                  <a:pt x="1359335" y="2515561"/>
                </a:cubicBezTo>
                <a:cubicBezTo>
                  <a:pt x="1362782" y="2515561"/>
                  <a:pt x="1366230" y="2516709"/>
                  <a:pt x="1369677" y="2516709"/>
                </a:cubicBezTo>
                <a:cubicBezTo>
                  <a:pt x="1366230" y="2520154"/>
                  <a:pt x="1375423" y="2517857"/>
                  <a:pt x="1371975" y="2521302"/>
                </a:cubicBezTo>
                <a:cubicBezTo>
                  <a:pt x="1369677" y="2522450"/>
                  <a:pt x="1370826" y="2520154"/>
                  <a:pt x="1368528" y="2522450"/>
                </a:cubicBezTo>
                <a:cubicBezTo>
                  <a:pt x="1369677" y="2520154"/>
                  <a:pt x="1367379" y="2520154"/>
                  <a:pt x="1366230" y="2519005"/>
                </a:cubicBezTo>
                <a:cubicBezTo>
                  <a:pt x="1366230" y="2520154"/>
                  <a:pt x="1365081" y="2520154"/>
                  <a:pt x="1365081" y="2521302"/>
                </a:cubicBezTo>
                <a:cubicBezTo>
                  <a:pt x="1365081" y="2521302"/>
                  <a:pt x="1365081" y="2521302"/>
                  <a:pt x="1368528" y="2522450"/>
                </a:cubicBezTo>
                <a:cubicBezTo>
                  <a:pt x="1365081" y="2524746"/>
                  <a:pt x="1369677" y="2524746"/>
                  <a:pt x="1368528" y="2527042"/>
                </a:cubicBezTo>
                <a:cubicBezTo>
                  <a:pt x="1365081" y="2525894"/>
                  <a:pt x="1365081" y="2521302"/>
                  <a:pt x="1358186" y="2522450"/>
                </a:cubicBezTo>
                <a:cubicBezTo>
                  <a:pt x="1358186" y="2527042"/>
                  <a:pt x="1369677" y="2528191"/>
                  <a:pt x="1362782" y="2532783"/>
                </a:cubicBezTo>
                <a:cubicBezTo>
                  <a:pt x="1362782" y="2533931"/>
                  <a:pt x="1365081" y="2533931"/>
                  <a:pt x="1366230" y="2533931"/>
                </a:cubicBezTo>
                <a:cubicBezTo>
                  <a:pt x="1366230" y="2533931"/>
                  <a:pt x="1367379" y="2532783"/>
                  <a:pt x="1367379" y="2532783"/>
                </a:cubicBezTo>
                <a:cubicBezTo>
                  <a:pt x="1368528" y="2538524"/>
                  <a:pt x="1375423" y="2541968"/>
                  <a:pt x="1376572" y="2548857"/>
                </a:cubicBezTo>
                <a:cubicBezTo>
                  <a:pt x="1376572" y="2547709"/>
                  <a:pt x="1377721" y="2548857"/>
                  <a:pt x="1378870" y="2547709"/>
                </a:cubicBezTo>
                <a:cubicBezTo>
                  <a:pt x="1377721" y="2550005"/>
                  <a:pt x="1380019" y="2550005"/>
                  <a:pt x="1380019" y="2551153"/>
                </a:cubicBezTo>
                <a:cubicBezTo>
                  <a:pt x="1377721" y="2551153"/>
                  <a:pt x="1377721" y="2548857"/>
                  <a:pt x="1375423" y="2551153"/>
                </a:cubicBezTo>
                <a:cubicBezTo>
                  <a:pt x="1376572" y="2553449"/>
                  <a:pt x="1377721" y="2555746"/>
                  <a:pt x="1378870" y="2556894"/>
                </a:cubicBezTo>
                <a:cubicBezTo>
                  <a:pt x="1378870" y="2559190"/>
                  <a:pt x="1377721" y="2558042"/>
                  <a:pt x="1377721" y="2560338"/>
                </a:cubicBezTo>
                <a:cubicBezTo>
                  <a:pt x="1377721" y="2560338"/>
                  <a:pt x="1378870" y="2559190"/>
                  <a:pt x="1380019" y="2560338"/>
                </a:cubicBezTo>
                <a:cubicBezTo>
                  <a:pt x="1378870" y="2561486"/>
                  <a:pt x="1377721" y="2561486"/>
                  <a:pt x="1377721" y="2563783"/>
                </a:cubicBezTo>
                <a:cubicBezTo>
                  <a:pt x="1380019" y="2563783"/>
                  <a:pt x="1378870" y="2564931"/>
                  <a:pt x="1381168" y="2564931"/>
                </a:cubicBezTo>
                <a:cubicBezTo>
                  <a:pt x="1380019" y="2566079"/>
                  <a:pt x="1377721" y="2566079"/>
                  <a:pt x="1375423" y="2567227"/>
                </a:cubicBezTo>
                <a:cubicBezTo>
                  <a:pt x="1377721" y="2568375"/>
                  <a:pt x="1380019" y="2569523"/>
                  <a:pt x="1378870" y="2571820"/>
                </a:cubicBezTo>
                <a:cubicBezTo>
                  <a:pt x="1377721" y="2571820"/>
                  <a:pt x="1377721" y="2571820"/>
                  <a:pt x="1377721" y="2571820"/>
                </a:cubicBezTo>
                <a:lnTo>
                  <a:pt x="1376572" y="2571820"/>
                </a:lnTo>
                <a:lnTo>
                  <a:pt x="1374274" y="2569523"/>
                </a:lnTo>
                <a:cubicBezTo>
                  <a:pt x="1375423" y="2568375"/>
                  <a:pt x="1377721" y="2570671"/>
                  <a:pt x="1376572" y="2571820"/>
                </a:cubicBezTo>
                <a:lnTo>
                  <a:pt x="1376572" y="2571820"/>
                </a:lnTo>
                <a:lnTo>
                  <a:pt x="1380019" y="2575264"/>
                </a:lnTo>
                <a:cubicBezTo>
                  <a:pt x="1377721" y="2576412"/>
                  <a:pt x="1380019" y="2577560"/>
                  <a:pt x="1377721" y="2578708"/>
                </a:cubicBezTo>
                <a:cubicBezTo>
                  <a:pt x="1380019" y="2577560"/>
                  <a:pt x="1381168" y="2578708"/>
                  <a:pt x="1380019" y="2579857"/>
                </a:cubicBezTo>
                <a:cubicBezTo>
                  <a:pt x="1377721" y="2578708"/>
                  <a:pt x="1376572" y="2579857"/>
                  <a:pt x="1374274" y="2582153"/>
                </a:cubicBezTo>
                <a:cubicBezTo>
                  <a:pt x="1373124" y="2581005"/>
                  <a:pt x="1373124" y="2578708"/>
                  <a:pt x="1370826" y="2577560"/>
                </a:cubicBezTo>
                <a:cubicBezTo>
                  <a:pt x="1370826" y="2579857"/>
                  <a:pt x="1368528" y="2577560"/>
                  <a:pt x="1367379" y="2579857"/>
                </a:cubicBezTo>
                <a:cubicBezTo>
                  <a:pt x="1371975" y="2581005"/>
                  <a:pt x="1373124" y="2583301"/>
                  <a:pt x="1375423" y="2585597"/>
                </a:cubicBezTo>
                <a:lnTo>
                  <a:pt x="1375751" y="2585679"/>
                </a:lnTo>
                <a:lnTo>
                  <a:pt x="1374274" y="2587894"/>
                </a:lnTo>
                <a:cubicBezTo>
                  <a:pt x="1375423" y="2587894"/>
                  <a:pt x="1377721" y="2586745"/>
                  <a:pt x="1377721" y="2589042"/>
                </a:cubicBezTo>
                <a:cubicBezTo>
                  <a:pt x="1377721" y="2587894"/>
                  <a:pt x="1374274" y="2590190"/>
                  <a:pt x="1376572" y="2590190"/>
                </a:cubicBezTo>
                <a:cubicBezTo>
                  <a:pt x="1377721" y="2591338"/>
                  <a:pt x="1378870" y="2589042"/>
                  <a:pt x="1381168" y="2590190"/>
                </a:cubicBezTo>
                <a:cubicBezTo>
                  <a:pt x="1381168" y="2591338"/>
                  <a:pt x="1377721" y="2592486"/>
                  <a:pt x="1378870" y="2593634"/>
                </a:cubicBezTo>
                <a:cubicBezTo>
                  <a:pt x="1380019" y="2592486"/>
                  <a:pt x="1383467" y="2592486"/>
                  <a:pt x="1383467" y="2593634"/>
                </a:cubicBezTo>
                <a:cubicBezTo>
                  <a:pt x="1382317" y="2595930"/>
                  <a:pt x="1382317" y="2593634"/>
                  <a:pt x="1381168" y="2594782"/>
                </a:cubicBezTo>
                <a:cubicBezTo>
                  <a:pt x="1383467" y="2594782"/>
                  <a:pt x="1378870" y="2595930"/>
                  <a:pt x="1380019" y="2597079"/>
                </a:cubicBezTo>
                <a:cubicBezTo>
                  <a:pt x="1383467" y="2594782"/>
                  <a:pt x="1386914" y="2598227"/>
                  <a:pt x="1386914" y="2600523"/>
                </a:cubicBezTo>
                <a:cubicBezTo>
                  <a:pt x="1388063" y="2600523"/>
                  <a:pt x="1389212" y="2600523"/>
                  <a:pt x="1390361" y="2599375"/>
                </a:cubicBezTo>
                <a:cubicBezTo>
                  <a:pt x="1390361" y="2601671"/>
                  <a:pt x="1391510" y="2601671"/>
                  <a:pt x="1392660" y="2600523"/>
                </a:cubicBezTo>
                <a:cubicBezTo>
                  <a:pt x="1391510" y="2602819"/>
                  <a:pt x="1393809" y="2602819"/>
                  <a:pt x="1392660" y="2603967"/>
                </a:cubicBezTo>
                <a:cubicBezTo>
                  <a:pt x="1390361" y="2603967"/>
                  <a:pt x="1386914" y="2601671"/>
                  <a:pt x="1384616" y="2599375"/>
                </a:cubicBezTo>
                <a:cubicBezTo>
                  <a:pt x="1384616" y="2600523"/>
                  <a:pt x="1384616" y="2600523"/>
                  <a:pt x="1383467" y="2600523"/>
                </a:cubicBezTo>
                <a:cubicBezTo>
                  <a:pt x="1389212" y="2605116"/>
                  <a:pt x="1389212" y="2609708"/>
                  <a:pt x="1397256" y="2614301"/>
                </a:cubicBezTo>
                <a:cubicBezTo>
                  <a:pt x="1394958" y="2615449"/>
                  <a:pt x="1397256" y="2616597"/>
                  <a:pt x="1396107" y="2617745"/>
                </a:cubicBezTo>
                <a:cubicBezTo>
                  <a:pt x="1391510" y="2616597"/>
                  <a:pt x="1390361" y="2612004"/>
                  <a:pt x="1384616" y="2613152"/>
                </a:cubicBezTo>
                <a:cubicBezTo>
                  <a:pt x="1383467" y="2613152"/>
                  <a:pt x="1383467" y="2613152"/>
                  <a:pt x="1383467" y="2614301"/>
                </a:cubicBezTo>
                <a:cubicBezTo>
                  <a:pt x="1388063" y="2616597"/>
                  <a:pt x="1396107" y="2618893"/>
                  <a:pt x="1393809" y="2624634"/>
                </a:cubicBezTo>
                <a:cubicBezTo>
                  <a:pt x="1397256" y="2628078"/>
                  <a:pt x="1401852" y="2631523"/>
                  <a:pt x="1399554" y="2634967"/>
                </a:cubicBezTo>
                <a:cubicBezTo>
                  <a:pt x="1400703" y="2634967"/>
                  <a:pt x="1400703" y="2636115"/>
                  <a:pt x="1400703" y="2637263"/>
                </a:cubicBezTo>
                <a:cubicBezTo>
                  <a:pt x="1399554" y="2636115"/>
                  <a:pt x="1398405" y="2636115"/>
                  <a:pt x="1397256" y="2637263"/>
                </a:cubicBezTo>
                <a:cubicBezTo>
                  <a:pt x="1398405" y="2638411"/>
                  <a:pt x="1398405" y="2639560"/>
                  <a:pt x="1397256" y="2641856"/>
                </a:cubicBezTo>
                <a:cubicBezTo>
                  <a:pt x="1398405" y="2641856"/>
                  <a:pt x="1398405" y="2643004"/>
                  <a:pt x="1399554" y="2641856"/>
                </a:cubicBezTo>
                <a:cubicBezTo>
                  <a:pt x="1398405" y="2641856"/>
                  <a:pt x="1397256" y="2640708"/>
                  <a:pt x="1398405" y="2640708"/>
                </a:cubicBezTo>
                <a:cubicBezTo>
                  <a:pt x="1400703" y="2639560"/>
                  <a:pt x="1400703" y="2643004"/>
                  <a:pt x="1404151" y="2643004"/>
                </a:cubicBezTo>
                <a:cubicBezTo>
                  <a:pt x="1398405" y="2646448"/>
                  <a:pt x="1400703" y="2651041"/>
                  <a:pt x="1399554" y="2655633"/>
                </a:cubicBezTo>
                <a:cubicBezTo>
                  <a:pt x="1397256" y="2655633"/>
                  <a:pt x="1397256" y="2659078"/>
                  <a:pt x="1396107" y="2660226"/>
                </a:cubicBezTo>
                <a:cubicBezTo>
                  <a:pt x="1389212" y="2662522"/>
                  <a:pt x="1382317" y="2657930"/>
                  <a:pt x="1376572" y="2653337"/>
                </a:cubicBezTo>
                <a:cubicBezTo>
                  <a:pt x="1378870" y="2652189"/>
                  <a:pt x="1378870" y="2654485"/>
                  <a:pt x="1380019" y="2653337"/>
                </a:cubicBezTo>
                <a:cubicBezTo>
                  <a:pt x="1381168" y="2651041"/>
                  <a:pt x="1376572" y="2651041"/>
                  <a:pt x="1376572" y="2647596"/>
                </a:cubicBezTo>
                <a:cubicBezTo>
                  <a:pt x="1368528" y="2649893"/>
                  <a:pt x="1368528" y="2638411"/>
                  <a:pt x="1362782" y="2636115"/>
                </a:cubicBezTo>
                <a:cubicBezTo>
                  <a:pt x="1365081" y="2631523"/>
                  <a:pt x="1358186" y="2625782"/>
                  <a:pt x="1355888" y="2624634"/>
                </a:cubicBezTo>
                <a:cubicBezTo>
                  <a:pt x="1355888" y="2625782"/>
                  <a:pt x="1359335" y="2626930"/>
                  <a:pt x="1355888" y="2628078"/>
                </a:cubicBezTo>
                <a:cubicBezTo>
                  <a:pt x="1353589" y="2625782"/>
                  <a:pt x="1353589" y="2623486"/>
                  <a:pt x="1350142" y="2622338"/>
                </a:cubicBezTo>
                <a:cubicBezTo>
                  <a:pt x="1350142" y="2620041"/>
                  <a:pt x="1350142" y="2618893"/>
                  <a:pt x="1348993" y="2616597"/>
                </a:cubicBezTo>
                <a:cubicBezTo>
                  <a:pt x="1347844" y="2615449"/>
                  <a:pt x="1346695" y="2614301"/>
                  <a:pt x="1344396" y="2615449"/>
                </a:cubicBezTo>
                <a:cubicBezTo>
                  <a:pt x="1344396" y="2613152"/>
                  <a:pt x="1345546" y="2614301"/>
                  <a:pt x="1346695" y="2613152"/>
                </a:cubicBezTo>
                <a:lnTo>
                  <a:pt x="1343424" y="2609885"/>
                </a:lnTo>
                <a:lnTo>
                  <a:pt x="1344396" y="2609708"/>
                </a:lnTo>
                <a:cubicBezTo>
                  <a:pt x="1343247" y="2608560"/>
                  <a:pt x="1343247" y="2603967"/>
                  <a:pt x="1339800" y="2607412"/>
                </a:cubicBezTo>
                <a:cubicBezTo>
                  <a:pt x="1339800" y="2601671"/>
                  <a:pt x="1336353" y="2598227"/>
                  <a:pt x="1334054" y="2594782"/>
                </a:cubicBezTo>
                <a:cubicBezTo>
                  <a:pt x="1329458" y="2594782"/>
                  <a:pt x="1324861" y="2592486"/>
                  <a:pt x="1322563" y="2590190"/>
                </a:cubicBezTo>
                <a:cubicBezTo>
                  <a:pt x="1321414" y="2591338"/>
                  <a:pt x="1319116" y="2592486"/>
                  <a:pt x="1317967" y="2593634"/>
                </a:cubicBezTo>
                <a:cubicBezTo>
                  <a:pt x="1317967" y="2593634"/>
                  <a:pt x="1319116" y="2594782"/>
                  <a:pt x="1320265" y="2594782"/>
                </a:cubicBezTo>
                <a:cubicBezTo>
                  <a:pt x="1321414" y="2593634"/>
                  <a:pt x="1322563" y="2592486"/>
                  <a:pt x="1323712" y="2593634"/>
                </a:cubicBezTo>
                <a:cubicBezTo>
                  <a:pt x="1324861" y="2595930"/>
                  <a:pt x="1324861" y="2598227"/>
                  <a:pt x="1327160" y="2600523"/>
                </a:cubicBezTo>
                <a:cubicBezTo>
                  <a:pt x="1327160" y="2601671"/>
                  <a:pt x="1326011" y="2601671"/>
                  <a:pt x="1326011" y="2601671"/>
                </a:cubicBezTo>
                <a:cubicBezTo>
                  <a:pt x="1328309" y="2601671"/>
                  <a:pt x="1327160" y="2603967"/>
                  <a:pt x="1328309" y="2603967"/>
                </a:cubicBezTo>
                <a:cubicBezTo>
                  <a:pt x="1329458" y="2603967"/>
                  <a:pt x="1329458" y="2602819"/>
                  <a:pt x="1329458" y="2603967"/>
                </a:cubicBezTo>
                <a:cubicBezTo>
                  <a:pt x="1329458" y="2603967"/>
                  <a:pt x="1329458" y="2605116"/>
                  <a:pt x="1329458" y="2606264"/>
                </a:cubicBezTo>
                <a:cubicBezTo>
                  <a:pt x="1327160" y="2605116"/>
                  <a:pt x="1323712" y="2602819"/>
                  <a:pt x="1321414" y="2603967"/>
                </a:cubicBezTo>
                <a:cubicBezTo>
                  <a:pt x="1323712" y="2607412"/>
                  <a:pt x="1328309" y="2607412"/>
                  <a:pt x="1327160" y="2610856"/>
                </a:cubicBezTo>
                <a:cubicBezTo>
                  <a:pt x="1327160" y="2612004"/>
                  <a:pt x="1324861" y="2609708"/>
                  <a:pt x="1324861" y="2612004"/>
                </a:cubicBezTo>
                <a:cubicBezTo>
                  <a:pt x="1324861" y="2614301"/>
                  <a:pt x="1327160" y="2615449"/>
                  <a:pt x="1326011" y="2617745"/>
                </a:cubicBezTo>
                <a:cubicBezTo>
                  <a:pt x="1324861" y="2617745"/>
                  <a:pt x="1323712" y="2616597"/>
                  <a:pt x="1322563" y="2617745"/>
                </a:cubicBezTo>
                <a:cubicBezTo>
                  <a:pt x="1322563" y="2620041"/>
                  <a:pt x="1326011" y="2620041"/>
                  <a:pt x="1323712" y="2623486"/>
                </a:cubicBezTo>
                <a:cubicBezTo>
                  <a:pt x="1323712" y="2623486"/>
                  <a:pt x="1324861" y="2622338"/>
                  <a:pt x="1324861" y="2623486"/>
                </a:cubicBezTo>
                <a:cubicBezTo>
                  <a:pt x="1323712" y="2625782"/>
                  <a:pt x="1324861" y="2628078"/>
                  <a:pt x="1326011" y="2629226"/>
                </a:cubicBezTo>
                <a:cubicBezTo>
                  <a:pt x="1323712" y="2632671"/>
                  <a:pt x="1326011" y="2633819"/>
                  <a:pt x="1323712" y="2637263"/>
                </a:cubicBezTo>
                <a:cubicBezTo>
                  <a:pt x="1315668" y="2630374"/>
                  <a:pt x="1314519" y="2621189"/>
                  <a:pt x="1304177" y="2615449"/>
                </a:cubicBezTo>
                <a:cubicBezTo>
                  <a:pt x="1305326" y="2613152"/>
                  <a:pt x="1301879" y="2610856"/>
                  <a:pt x="1298432" y="2609708"/>
                </a:cubicBezTo>
                <a:cubicBezTo>
                  <a:pt x="1299581" y="2606264"/>
                  <a:pt x="1296133" y="2602819"/>
                  <a:pt x="1291537" y="2602819"/>
                </a:cubicBezTo>
                <a:cubicBezTo>
                  <a:pt x="1293835" y="2605116"/>
                  <a:pt x="1298432" y="2605116"/>
                  <a:pt x="1298432" y="2607412"/>
                </a:cubicBezTo>
                <a:cubicBezTo>
                  <a:pt x="1293835" y="2605116"/>
                  <a:pt x="1289239" y="2603967"/>
                  <a:pt x="1289239" y="2599375"/>
                </a:cubicBezTo>
                <a:cubicBezTo>
                  <a:pt x="1286940" y="2601671"/>
                  <a:pt x="1284642" y="2599375"/>
                  <a:pt x="1284642" y="2598227"/>
                </a:cubicBezTo>
                <a:cubicBezTo>
                  <a:pt x="1286940" y="2598227"/>
                  <a:pt x="1289239" y="2600523"/>
                  <a:pt x="1290388" y="2599375"/>
                </a:cubicBezTo>
                <a:cubicBezTo>
                  <a:pt x="1288090" y="2597079"/>
                  <a:pt x="1283493" y="2598227"/>
                  <a:pt x="1281195" y="2595930"/>
                </a:cubicBezTo>
                <a:cubicBezTo>
                  <a:pt x="1281195" y="2594782"/>
                  <a:pt x="1282344" y="2594782"/>
                  <a:pt x="1282344" y="2593634"/>
                </a:cubicBezTo>
                <a:cubicBezTo>
                  <a:pt x="1282344" y="2592486"/>
                  <a:pt x="1278897" y="2591338"/>
                  <a:pt x="1281195" y="2590190"/>
                </a:cubicBezTo>
                <a:cubicBezTo>
                  <a:pt x="1278897" y="2590190"/>
                  <a:pt x="1276598" y="2589042"/>
                  <a:pt x="1275449" y="2590190"/>
                </a:cubicBezTo>
                <a:cubicBezTo>
                  <a:pt x="1275449" y="2591338"/>
                  <a:pt x="1275449" y="2591338"/>
                  <a:pt x="1276598" y="2591338"/>
                </a:cubicBezTo>
                <a:cubicBezTo>
                  <a:pt x="1277748" y="2592486"/>
                  <a:pt x="1277748" y="2591338"/>
                  <a:pt x="1278897" y="2591338"/>
                </a:cubicBezTo>
                <a:cubicBezTo>
                  <a:pt x="1276598" y="2593634"/>
                  <a:pt x="1282344" y="2592486"/>
                  <a:pt x="1281195" y="2593634"/>
                </a:cubicBezTo>
                <a:cubicBezTo>
                  <a:pt x="1277748" y="2593634"/>
                  <a:pt x="1278897" y="2593634"/>
                  <a:pt x="1276598" y="2592486"/>
                </a:cubicBezTo>
                <a:cubicBezTo>
                  <a:pt x="1274300" y="2592486"/>
                  <a:pt x="1274300" y="2594782"/>
                  <a:pt x="1275449" y="2595930"/>
                </a:cubicBezTo>
                <a:cubicBezTo>
                  <a:pt x="1273151" y="2595930"/>
                  <a:pt x="1270853" y="2594782"/>
                  <a:pt x="1269704" y="2595930"/>
                </a:cubicBezTo>
                <a:cubicBezTo>
                  <a:pt x="1273151" y="2597079"/>
                  <a:pt x="1282344" y="2597079"/>
                  <a:pt x="1278897" y="2600523"/>
                </a:cubicBezTo>
                <a:cubicBezTo>
                  <a:pt x="1280046" y="2601671"/>
                  <a:pt x="1281195" y="2602819"/>
                  <a:pt x="1281195" y="2603967"/>
                </a:cubicBezTo>
                <a:cubicBezTo>
                  <a:pt x="1282344" y="2602819"/>
                  <a:pt x="1282344" y="2602819"/>
                  <a:pt x="1283493" y="2601671"/>
                </a:cubicBezTo>
                <a:cubicBezTo>
                  <a:pt x="1282344" y="2603967"/>
                  <a:pt x="1282344" y="2605116"/>
                  <a:pt x="1283493" y="2605116"/>
                </a:cubicBezTo>
                <a:cubicBezTo>
                  <a:pt x="1285791" y="2607412"/>
                  <a:pt x="1288090" y="2608560"/>
                  <a:pt x="1290388" y="2610856"/>
                </a:cubicBezTo>
                <a:cubicBezTo>
                  <a:pt x="1292686" y="2613152"/>
                  <a:pt x="1293835" y="2615449"/>
                  <a:pt x="1296133" y="2617745"/>
                </a:cubicBezTo>
                <a:cubicBezTo>
                  <a:pt x="1298432" y="2622338"/>
                  <a:pt x="1301879" y="2626930"/>
                  <a:pt x="1304177" y="2630374"/>
                </a:cubicBezTo>
                <a:cubicBezTo>
                  <a:pt x="1298432" y="2629226"/>
                  <a:pt x="1298432" y="2628078"/>
                  <a:pt x="1294984" y="2626930"/>
                </a:cubicBezTo>
                <a:cubicBezTo>
                  <a:pt x="1296133" y="2629226"/>
                  <a:pt x="1297283" y="2631523"/>
                  <a:pt x="1299581" y="2632671"/>
                </a:cubicBezTo>
                <a:cubicBezTo>
                  <a:pt x="1298432" y="2633819"/>
                  <a:pt x="1296133" y="2636115"/>
                  <a:pt x="1297283" y="2636115"/>
                </a:cubicBezTo>
                <a:cubicBezTo>
                  <a:pt x="1300730" y="2636115"/>
                  <a:pt x="1298432" y="2640708"/>
                  <a:pt x="1301879" y="2640708"/>
                </a:cubicBezTo>
                <a:cubicBezTo>
                  <a:pt x="1300730" y="2643004"/>
                  <a:pt x="1301879" y="2643004"/>
                  <a:pt x="1301879" y="2645300"/>
                </a:cubicBezTo>
                <a:cubicBezTo>
                  <a:pt x="1300730" y="2644152"/>
                  <a:pt x="1300730" y="2643004"/>
                  <a:pt x="1299581" y="2643004"/>
                </a:cubicBezTo>
                <a:cubicBezTo>
                  <a:pt x="1298432" y="2644152"/>
                  <a:pt x="1296133" y="2644152"/>
                  <a:pt x="1297283" y="2645300"/>
                </a:cubicBezTo>
                <a:cubicBezTo>
                  <a:pt x="1293835" y="2645300"/>
                  <a:pt x="1291537" y="2644152"/>
                  <a:pt x="1288090" y="2643004"/>
                </a:cubicBezTo>
                <a:cubicBezTo>
                  <a:pt x="1285791" y="2640708"/>
                  <a:pt x="1283493" y="2639560"/>
                  <a:pt x="1280046" y="2638411"/>
                </a:cubicBezTo>
                <a:cubicBezTo>
                  <a:pt x="1277748" y="2636115"/>
                  <a:pt x="1268555" y="2632671"/>
                  <a:pt x="1268555" y="2628078"/>
                </a:cubicBezTo>
                <a:cubicBezTo>
                  <a:pt x="1261660" y="2626930"/>
                  <a:pt x="1257063" y="2621189"/>
                  <a:pt x="1253616" y="2616597"/>
                </a:cubicBezTo>
                <a:cubicBezTo>
                  <a:pt x="1247870" y="2614301"/>
                  <a:pt x="1244423" y="2610856"/>
                  <a:pt x="1240976" y="2606264"/>
                </a:cubicBezTo>
                <a:cubicBezTo>
                  <a:pt x="1242125" y="2606264"/>
                  <a:pt x="1243274" y="2606264"/>
                  <a:pt x="1243274" y="2605116"/>
                </a:cubicBezTo>
                <a:cubicBezTo>
                  <a:pt x="1240976" y="2605116"/>
                  <a:pt x="1239827" y="2601671"/>
                  <a:pt x="1237528" y="2602819"/>
                </a:cubicBezTo>
                <a:cubicBezTo>
                  <a:pt x="1237528" y="2601671"/>
                  <a:pt x="1238677" y="2600523"/>
                  <a:pt x="1239827" y="2599375"/>
                </a:cubicBezTo>
                <a:cubicBezTo>
                  <a:pt x="1234081" y="2595930"/>
                  <a:pt x="1228335" y="2592486"/>
                  <a:pt x="1220292" y="2591338"/>
                </a:cubicBezTo>
                <a:cubicBezTo>
                  <a:pt x="1219142" y="2589042"/>
                  <a:pt x="1217993" y="2587894"/>
                  <a:pt x="1214546" y="2589042"/>
                </a:cubicBezTo>
                <a:lnTo>
                  <a:pt x="1208571" y="2574116"/>
                </a:lnTo>
                <a:lnTo>
                  <a:pt x="1208800" y="2574116"/>
                </a:lnTo>
                <a:cubicBezTo>
                  <a:pt x="1208800" y="2572968"/>
                  <a:pt x="1206502" y="2572968"/>
                  <a:pt x="1207651" y="2571820"/>
                </a:cubicBezTo>
                <a:lnTo>
                  <a:pt x="1208571" y="2574116"/>
                </a:lnTo>
                <a:lnTo>
                  <a:pt x="1203055" y="2574116"/>
                </a:lnTo>
                <a:cubicBezTo>
                  <a:pt x="1201906" y="2572968"/>
                  <a:pt x="1203055" y="2571820"/>
                  <a:pt x="1200757" y="2571820"/>
                </a:cubicBezTo>
                <a:cubicBezTo>
                  <a:pt x="1201906" y="2570671"/>
                  <a:pt x="1201906" y="2568375"/>
                  <a:pt x="1200757" y="2568375"/>
                </a:cubicBezTo>
                <a:cubicBezTo>
                  <a:pt x="1199607" y="2569523"/>
                  <a:pt x="1197309" y="2569523"/>
                  <a:pt x="1196160" y="2568375"/>
                </a:cubicBezTo>
                <a:cubicBezTo>
                  <a:pt x="1196160" y="2560338"/>
                  <a:pt x="1192713" y="2553449"/>
                  <a:pt x="1184669" y="2550005"/>
                </a:cubicBezTo>
                <a:cubicBezTo>
                  <a:pt x="1186967" y="2546561"/>
                  <a:pt x="1180072" y="2547709"/>
                  <a:pt x="1180072" y="2545413"/>
                </a:cubicBezTo>
                <a:cubicBezTo>
                  <a:pt x="1175476" y="2548857"/>
                  <a:pt x="1174327" y="2540820"/>
                  <a:pt x="1169730" y="2546561"/>
                </a:cubicBezTo>
                <a:cubicBezTo>
                  <a:pt x="1170879" y="2540820"/>
                  <a:pt x="1166283" y="2537376"/>
                  <a:pt x="1162836" y="2533931"/>
                </a:cubicBezTo>
                <a:cubicBezTo>
                  <a:pt x="1158239" y="2530487"/>
                  <a:pt x="1153643" y="2528191"/>
                  <a:pt x="1152493" y="2524746"/>
                </a:cubicBezTo>
                <a:cubicBezTo>
                  <a:pt x="1149046" y="2524746"/>
                  <a:pt x="1144450" y="2521302"/>
                  <a:pt x="1143301" y="2517857"/>
                </a:cubicBezTo>
                <a:cubicBezTo>
                  <a:pt x="1136406" y="2516709"/>
                  <a:pt x="1134108" y="2512117"/>
                  <a:pt x="1130660" y="2507524"/>
                </a:cubicBezTo>
                <a:cubicBezTo>
                  <a:pt x="1124915" y="2505228"/>
                  <a:pt x="1123765" y="2504080"/>
                  <a:pt x="1119169" y="2501783"/>
                </a:cubicBezTo>
                <a:cubicBezTo>
                  <a:pt x="1119169" y="2500635"/>
                  <a:pt x="1122616" y="2499487"/>
                  <a:pt x="1120318" y="2499487"/>
                </a:cubicBezTo>
                <a:cubicBezTo>
                  <a:pt x="1116871" y="2501783"/>
                  <a:pt x="1114573" y="2498339"/>
                  <a:pt x="1112274" y="2496043"/>
                </a:cubicBezTo>
                <a:cubicBezTo>
                  <a:pt x="1113423" y="2496043"/>
                  <a:pt x="1114573" y="2497191"/>
                  <a:pt x="1115722" y="2496043"/>
                </a:cubicBezTo>
                <a:lnTo>
                  <a:pt x="1111020" y="2491815"/>
                </a:lnTo>
                <a:lnTo>
                  <a:pt x="1115722" y="2492598"/>
                </a:lnTo>
                <a:lnTo>
                  <a:pt x="1116736" y="2490572"/>
                </a:lnTo>
                <a:lnTo>
                  <a:pt x="1117377" y="2490847"/>
                </a:lnTo>
                <a:lnTo>
                  <a:pt x="1118738" y="2492312"/>
                </a:lnTo>
                <a:cubicBezTo>
                  <a:pt x="1119169" y="2493173"/>
                  <a:pt x="1119744" y="2493747"/>
                  <a:pt x="1121467" y="2492598"/>
                </a:cubicBezTo>
                <a:lnTo>
                  <a:pt x="1117377" y="2490847"/>
                </a:lnTo>
                <a:lnTo>
                  <a:pt x="1116871" y="2490302"/>
                </a:lnTo>
                <a:lnTo>
                  <a:pt x="1116736" y="2490572"/>
                </a:lnTo>
                <a:lnTo>
                  <a:pt x="1113423" y="2489154"/>
                </a:lnTo>
                <a:cubicBezTo>
                  <a:pt x="1115722" y="2482265"/>
                  <a:pt x="1103081" y="2482265"/>
                  <a:pt x="1103081" y="2475376"/>
                </a:cubicBezTo>
                <a:cubicBezTo>
                  <a:pt x="1100783" y="2475376"/>
                  <a:pt x="1100783" y="2473080"/>
                  <a:pt x="1098485" y="2475376"/>
                </a:cubicBezTo>
                <a:cubicBezTo>
                  <a:pt x="1099634" y="2473080"/>
                  <a:pt x="1098485" y="2473080"/>
                  <a:pt x="1098485" y="2473080"/>
                </a:cubicBezTo>
                <a:cubicBezTo>
                  <a:pt x="1099634" y="2471932"/>
                  <a:pt x="1099634" y="2473080"/>
                  <a:pt x="1100783" y="2471932"/>
                </a:cubicBezTo>
                <a:cubicBezTo>
                  <a:pt x="1096187" y="2471932"/>
                  <a:pt x="1097336" y="2468488"/>
                  <a:pt x="1093888" y="2467339"/>
                </a:cubicBezTo>
                <a:cubicBezTo>
                  <a:pt x="1093888" y="2468488"/>
                  <a:pt x="1095038" y="2470784"/>
                  <a:pt x="1092739" y="2469636"/>
                </a:cubicBezTo>
                <a:cubicBezTo>
                  <a:pt x="1093888" y="2466191"/>
                  <a:pt x="1091590" y="2468488"/>
                  <a:pt x="1091590" y="2467339"/>
                </a:cubicBezTo>
                <a:cubicBezTo>
                  <a:pt x="1093888" y="2467339"/>
                  <a:pt x="1091590" y="2466191"/>
                  <a:pt x="1092739" y="2463895"/>
                </a:cubicBezTo>
                <a:cubicBezTo>
                  <a:pt x="1090441" y="2462747"/>
                  <a:pt x="1089292" y="2461599"/>
                  <a:pt x="1085845" y="2461599"/>
                </a:cubicBezTo>
                <a:cubicBezTo>
                  <a:pt x="1086994" y="2462747"/>
                  <a:pt x="1083546" y="2463895"/>
                  <a:pt x="1084695" y="2462747"/>
                </a:cubicBezTo>
                <a:cubicBezTo>
                  <a:pt x="1085845" y="2461599"/>
                  <a:pt x="1085845" y="2460451"/>
                  <a:pt x="1085845" y="2460451"/>
                </a:cubicBezTo>
                <a:cubicBezTo>
                  <a:pt x="1082397" y="2458154"/>
                  <a:pt x="1078950" y="2454710"/>
                  <a:pt x="1074353" y="2452414"/>
                </a:cubicBezTo>
                <a:cubicBezTo>
                  <a:pt x="1076652" y="2452414"/>
                  <a:pt x="1076652" y="2454710"/>
                  <a:pt x="1077801" y="2452414"/>
                </a:cubicBezTo>
                <a:cubicBezTo>
                  <a:pt x="1077801" y="2451266"/>
                  <a:pt x="1074353" y="2450117"/>
                  <a:pt x="1073204" y="2450117"/>
                </a:cubicBezTo>
                <a:cubicBezTo>
                  <a:pt x="1073204" y="2450117"/>
                  <a:pt x="1074353" y="2450117"/>
                  <a:pt x="1074353" y="2448969"/>
                </a:cubicBezTo>
                <a:cubicBezTo>
                  <a:pt x="1072055" y="2448969"/>
                  <a:pt x="1073204" y="2447821"/>
                  <a:pt x="1072055" y="2446673"/>
                </a:cubicBezTo>
                <a:cubicBezTo>
                  <a:pt x="1070906" y="2447821"/>
                  <a:pt x="1070906" y="2447821"/>
                  <a:pt x="1070906" y="2447821"/>
                </a:cubicBezTo>
                <a:cubicBezTo>
                  <a:pt x="1070906" y="2445525"/>
                  <a:pt x="1068608" y="2447821"/>
                  <a:pt x="1067459" y="2446673"/>
                </a:cubicBezTo>
                <a:cubicBezTo>
                  <a:pt x="1068608" y="2446673"/>
                  <a:pt x="1069757" y="2445525"/>
                  <a:pt x="1069757" y="2444377"/>
                </a:cubicBezTo>
                <a:cubicBezTo>
                  <a:pt x="1067459" y="2440932"/>
                  <a:pt x="1065160" y="2437488"/>
                  <a:pt x="1060564" y="2436340"/>
                </a:cubicBezTo>
                <a:cubicBezTo>
                  <a:pt x="1061713" y="2435192"/>
                  <a:pt x="1062862" y="2432895"/>
                  <a:pt x="1059415" y="2434044"/>
                </a:cubicBezTo>
                <a:cubicBezTo>
                  <a:pt x="1059415" y="2432895"/>
                  <a:pt x="1060564" y="2432895"/>
                  <a:pt x="1060564" y="2431747"/>
                </a:cubicBezTo>
                <a:cubicBezTo>
                  <a:pt x="1058266" y="2432895"/>
                  <a:pt x="1054818" y="2429451"/>
                  <a:pt x="1055967" y="2427155"/>
                </a:cubicBezTo>
                <a:cubicBezTo>
                  <a:pt x="1054818" y="2427155"/>
                  <a:pt x="1053669" y="2427155"/>
                  <a:pt x="1053669" y="2427155"/>
                </a:cubicBezTo>
                <a:cubicBezTo>
                  <a:pt x="1051371" y="2420266"/>
                  <a:pt x="1047924" y="2415673"/>
                  <a:pt x="1043327" y="2411081"/>
                </a:cubicBezTo>
                <a:cubicBezTo>
                  <a:pt x="1038731" y="2406488"/>
                  <a:pt x="1034134" y="2401896"/>
                  <a:pt x="1030687" y="2396155"/>
                </a:cubicBezTo>
                <a:cubicBezTo>
                  <a:pt x="1027239" y="2395007"/>
                  <a:pt x="1026090" y="2392711"/>
                  <a:pt x="1024941" y="2390415"/>
                </a:cubicBezTo>
                <a:cubicBezTo>
                  <a:pt x="1023792" y="2390415"/>
                  <a:pt x="1023792" y="2390415"/>
                  <a:pt x="1022643" y="2390415"/>
                </a:cubicBezTo>
                <a:cubicBezTo>
                  <a:pt x="1022643" y="2388118"/>
                  <a:pt x="1020345" y="2385822"/>
                  <a:pt x="1018047" y="2385822"/>
                </a:cubicBezTo>
                <a:cubicBezTo>
                  <a:pt x="1020345" y="2383526"/>
                  <a:pt x="1016897" y="2385822"/>
                  <a:pt x="1015748" y="2384674"/>
                </a:cubicBezTo>
                <a:cubicBezTo>
                  <a:pt x="1013450" y="2376637"/>
                  <a:pt x="1004257" y="2374341"/>
                  <a:pt x="1000810" y="2367452"/>
                </a:cubicBezTo>
                <a:cubicBezTo>
                  <a:pt x="1000810" y="2367452"/>
                  <a:pt x="999661" y="2367452"/>
                  <a:pt x="999661" y="2367452"/>
                </a:cubicBezTo>
                <a:cubicBezTo>
                  <a:pt x="980126" y="2347934"/>
                  <a:pt x="959441" y="2328415"/>
                  <a:pt x="938757" y="2311193"/>
                </a:cubicBezTo>
                <a:cubicBezTo>
                  <a:pt x="918073" y="2292823"/>
                  <a:pt x="897389" y="2274453"/>
                  <a:pt x="876705" y="2254935"/>
                </a:cubicBezTo>
                <a:cubicBezTo>
                  <a:pt x="875556" y="2256083"/>
                  <a:pt x="874407" y="2254935"/>
                  <a:pt x="874407" y="2253787"/>
                </a:cubicBezTo>
                <a:cubicBezTo>
                  <a:pt x="875556" y="2253787"/>
                  <a:pt x="875556" y="2254935"/>
                  <a:pt x="875556" y="2253787"/>
                </a:cubicBezTo>
                <a:cubicBezTo>
                  <a:pt x="875556" y="2250342"/>
                  <a:pt x="874407" y="2253787"/>
                  <a:pt x="873257" y="2252638"/>
                </a:cubicBezTo>
                <a:cubicBezTo>
                  <a:pt x="873257" y="2252638"/>
                  <a:pt x="873257" y="2251490"/>
                  <a:pt x="873257" y="2250342"/>
                </a:cubicBezTo>
                <a:cubicBezTo>
                  <a:pt x="866363" y="2245750"/>
                  <a:pt x="862915" y="2242305"/>
                  <a:pt x="856021" y="2237713"/>
                </a:cubicBezTo>
                <a:cubicBezTo>
                  <a:pt x="857170" y="2237713"/>
                  <a:pt x="858319" y="2236565"/>
                  <a:pt x="857170" y="2236565"/>
                </a:cubicBezTo>
                <a:cubicBezTo>
                  <a:pt x="857170" y="2236565"/>
                  <a:pt x="857170" y="2236565"/>
                  <a:pt x="854872" y="2236565"/>
                </a:cubicBezTo>
                <a:cubicBezTo>
                  <a:pt x="845679" y="2226231"/>
                  <a:pt x="833038" y="2219343"/>
                  <a:pt x="822696" y="2207861"/>
                </a:cubicBezTo>
                <a:cubicBezTo>
                  <a:pt x="816951" y="2204417"/>
                  <a:pt x="812354" y="2200972"/>
                  <a:pt x="808907" y="2195232"/>
                </a:cubicBezTo>
                <a:cubicBezTo>
                  <a:pt x="805459" y="2195232"/>
                  <a:pt x="805459" y="2191787"/>
                  <a:pt x="802012" y="2191787"/>
                </a:cubicBezTo>
                <a:cubicBezTo>
                  <a:pt x="802012" y="2187195"/>
                  <a:pt x="795117" y="2188343"/>
                  <a:pt x="795117" y="2182602"/>
                </a:cubicBezTo>
                <a:cubicBezTo>
                  <a:pt x="790521" y="2181454"/>
                  <a:pt x="787073" y="2178010"/>
                  <a:pt x="783626" y="2174565"/>
                </a:cubicBezTo>
                <a:cubicBezTo>
                  <a:pt x="780179" y="2172269"/>
                  <a:pt x="777880" y="2168825"/>
                  <a:pt x="773284" y="2166528"/>
                </a:cubicBezTo>
                <a:cubicBezTo>
                  <a:pt x="773284" y="2166528"/>
                  <a:pt x="773284" y="2165380"/>
                  <a:pt x="773284" y="2164232"/>
                </a:cubicBezTo>
                <a:cubicBezTo>
                  <a:pt x="766389" y="2161936"/>
                  <a:pt x="762942" y="2152751"/>
                  <a:pt x="756047" y="2151603"/>
                </a:cubicBezTo>
                <a:cubicBezTo>
                  <a:pt x="757196" y="2147010"/>
                  <a:pt x="751451" y="2149306"/>
                  <a:pt x="752600" y="2145862"/>
                </a:cubicBezTo>
                <a:cubicBezTo>
                  <a:pt x="752600" y="2145862"/>
                  <a:pt x="752600" y="2145862"/>
                  <a:pt x="750302" y="2145862"/>
                </a:cubicBezTo>
                <a:cubicBezTo>
                  <a:pt x="750302" y="2142418"/>
                  <a:pt x="746854" y="2142418"/>
                  <a:pt x="744556" y="2140121"/>
                </a:cubicBezTo>
                <a:cubicBezTo>
                  <a:pt x="741109" y="2136677"/>
                  <a:pt x="736512" y="2129788"/>
                  <a:pt x="733065" y="2130936"/>
                </a:cubicBezTo>
                <a:cubicBezTo>
                  <a:pt x="725021" y="2121751"/>
                  <a:pt x="714679" y="2114862"/>
                  <a:pt x="706635" y="2104529"/>
                </a:cubicBezTo>
                <a:cubicBezTo>
                  <a:pt x="705486" y="2105677"/>
                  <a:pt x="705486" y="2105677"/>
                  <a:pt x="705486" y="2105677"/>
                </a:cubicBezTo>
                <a:cubicBezTo>
                  <a:pt x="700889" y="2099937"/>
                  <a:pt x="696293" y="2094196"/>
                  <a:pt x="689398" y="2091900"/>
                </a:cubicBezTo>
                <a:cubicBezTo>
                  <a:pt x="689398" y="2090752"/>
                  <a:pt x="689398" y="2089604"/>
                  <a:pt x="689398" y="2088455"/>
                </a:cubicBezTo>
                <a:cubicBezTo>
                  <a:pt x="685951" y="2087307"/>
                  <a:pt x="684802" y="2085011"/>
                  <a:pt x="683653" y="2082715"/>
                </a:cubicBezTo>
                <a:cubicBezTo>
                  <a:pt x="682504" y="2082715"/>
                  <a:pt x="682504" y="2083863"/>
                  <a:pt x="682504" y="2085011"/>
                </a:cubicBezTo>
                <a:cubicBezTo>
                  <a:pt x="681354" y="2083863"/>
                  <a:pt x="681354" y="2079270"/>
                  <a:pt x="680205" y="2079270"/>
                </a:cubicBezTo>
                <a:cubicBezTo>
                  <a:pt x="673311" y="2076974"/>
                  <a:pt x="668714" y="2072382"/>
                  <a:pt x="665267" y="2066641"/>
                </a:cubicBezTo>
                <a:cubicBezTo>
                  <a:pt x="665267" y="2066641"/>
                  <a:pt x="664118" y="2067789"/>
                  <a:pt x="664118" y="2067789"/>
                </a:cubicBezTo>
                <a:cubicBezTo>
                  <a:pt x="659521" y="2060900"/>
                  <a:pt x="652626" y="2056308"/>
                  <a:pt x="645732" y="2050567"/>
                </a:cubicBezTo>
                <a:cubicBezTo>
                  <a:pt x="645732" y="2049419"/>
                  <a:pt x="646881" y="2049419"/>
                  <a:pt x="646881" y="2047123"/>
                </a:cubicBezTo>
                <a:cubicBezTo>
                  <a:pt x="643433" y="2049419"/>
                  <a:pt x="643433" y="2045974"/>
                  <a:pt x="641135" y="2047123"/>
                </a:cubicBezTo>
                <a:cubicBezTo>
                  <a:pt x="641135" y="2043678"/>
                  <a:pt x="637688" y="2044826"/>
                  <a:pt x="637688" y="2040234"/>
                </a:cubicBezTo>
                <a:cubicBezTo>
                  <a:pt x="633091" y="2041382"/>
                  <a:pt x="630793" y="2034493"/>
                  <a:pt x="626197" y="2032197"/>
                </a:cubicBezTo>
                <a:cubicBezTo>
                  <a:pt x="629644" y="2028752"/>
                  <a:pt x="620451" y="2028752"/>
                  <a:pt x="620451" y="2024160"/>
                </a:cubicBezTo>
                <a:cubicBezTo>
                  <a:pt x="619302" y="2024160"/>
                  <a:pt x="619302" y="2026456"/>
                  <a:pt x="618153" y="2026456"/>
                </a:cubicBezTo>
                <a:cubicBezTo>
                  <a:pt x="618153" y="2025308"/>
                  <a:pt x="618153" y="2023012"/>
                  <a:pt x="614706" y="2024160"/>
                </a:cubicBezTo>
                <a:cubicBezTo>
                  <a:pt x="613556" y="2019567"/>
                  <a:pt x="610109" y="2017271"/>
                  <a:pt x="607811" y="2014975"/>
                </a:cubicBezTo>
                <a:cubicBezTo>
                  <a:pt x="606662" y="2012679"/>
                  <a:pt x="610109" y="2013827"/>
                  <a:pt x="610109" y="2011530"/>
                </a:cubicBezTo>
                <a:cubicBezTo>
                  <a:pt x="605513" y="2011530"/>
                  <a:pt x="602065" y="2010382"/>
                  <a:pt x="598618" y="2008086"/>
                </a:cubicBezTo>
                <a:cubicBezTo>
                  <a:pt x="599767" y="2005790"/>
                  <a:pt x="599767" y="2008086"/>
                  <a:pt x="602065" y="2006938"/>
                </a:cubicBezTo>
                <a:cubicBezTo>
                  <a:pt x="600916" y="2005790"/>
                  <a:pt x="603214" y="2005790"/>
                  <a:pt x="603214" y="2003494"/>
                </a:cubicBezTo>
                <a:cubicBezTo>
                  <a:pt x="599767" y="2004642"/>
                  <a:pt x="597469" y="2003494"/>
                  <a:pt x="597469" y="2001197"/>
                </a:cubicBezTo>
                <a:cubicBezTo>
                  <a:pt x="597469" y="2001197"/>
                  <a:pt x="599767" y="2003494"/>
                  <a:pt x="599767" y="2001197"/>
                </a:cubicBezTo>
                <a:cubicBezTo>
                  <a:pt x="598618" y="2000049"/>
                  <a:pt x="597469" y="1998901"/>
                  <a:pt x="594021" y="1998901"/>
                </a:cubicBezTo>
                <a:cubicBezTo>
                  <a:pt x="594021" y="1997753"/>
                  <a:pt x="595170" y="1997753"/>
                  <a:pt x="594021" y="1995457"/>
                </a:cubicBezTo>
                <a:cubicBezTo>
                  <a:pt x="592872" y="1995457"/>
                  <a:pt x="592872" y="1993160"/>
                  <a:pt x="589425" y="1995457"/>
                </a:cubicBezTo>
                <a:cubicBezTo>
                  <a:pt x="589425" y="1990864"/>
                  <a:pt x="584828" y="1992012"/>
                  <a:pt x="582530" y="1989716"/>
                </a:cubicBezTo>
                <a:cubicBezTo>
                  <a:pt x="581381" y="1989716"/>
                  <a:pt x="583679" y="1993160"/>
                  <a:pt x="581381" y="1993160"/>
                </a:cubicBezTo>
                <a:cubicBezTo>
                  <a:pt x="580232" y="1990864"/>
                  <a:pt x="583679" y="1988568"/>
                  <a:pt x="581381" y="1988568"/>
                </a:cubicBezTo>
                <a:cubicBezTo>
                  <a:pt x="581381" y="1989716"/>
                  <a:pt x="577934" y="1992012"/>
                  <a:pt x="577934" y="1988568"/>
                </a:cubicBezTo>
                <a:cubicBezTo>
                  <a:pt x="579083" y="1988568"/>
                  <a:pt x="580232" y="1988568"/>
                  <a:pt x="580232" y="1987420"/>
                </a:cubicBezTo>
                <a:cubicBezTo>
                  <a:pt x="577934" y="1983975"/>
                  <a:pt x="574486" y="1981679"/>
                  <a:pt x="571039" y="1979383"/>
                </a:cubicBezTo>
                <a:cubicBezTo>
                  <a:pt x="569890" y="1975938"/>
                  <a:pt x="565293" y="1971346"/>
                  <a:pt x="562995" y="1973642"/>
                </a:cubicBezTo>
                <a:cubicBezTo>
                  <a:pt x="562995" y="1972494"/>
                  <a:pt x="562995" y="1972494"/>
                  <a:pt x="561846" y="1972494"/>
                </a:cubicBezTo>
                <a:cubicBezTo>
                  <a:pt x="562995" y="1971346"/>
                  <a:pt x="564144" y="1971346"/>
                  <a:pt x="564144" y="1970198"/>
                </a:cubicBezTo>
                <a:cubicBezTo>
                  <a:pt x="561846" y="1972494"/>
                  <a:pt x="562995" y="1969050"/>
                  <a:pt x="560697" y="1970198"/>
                </a:cubicBezTo>
                <a:cubicBezTo>
                  <a:pt x="560697" y="1971346"/>
                  <a:pt x="561846" y="1971346"/>
                  <a:pt x="561846" y="1972494"/>
                </a:cubicBezTo>
                <a:cubicBezTo>
                  <a:pt x="558399" y="1973642"/>
                  <a:pt x="561846" y="1967901"/>
                  <a:pt x="558399" y="1969050"/>
                </a:cubicBezTo>
                <a:cubicBezTo>
                  <a:pt x="559548" y="1965605"/>
                  <a:pt x="557250" y="1966753"/>
                  <a:pt x="557250" y="1965605"/>
                </a:cubicBezTo>
                <a:cubicBezTo>
                  <a:pt x="558399" y="1964457"/>
                  <a:pt x="559548" y="1966753"/>
                  <a:pt x="559548" y="1964457"/>
                </a:cubicBezTo>
                <a:cubicBezTo>
                  <a:pt x="557250" y="1962161"/>
                  <a:pt x="554951" y="1959864"/>
                  <a:pt x="551504" y="1959864"/>
                </a:cubicBezTo>
                <a:cubicBezTo>
                  <a:pt x="551504" y="1959864"/>
                  <a:pt x="552653" y="1958716"/>
                  <a:pt x="552653" y="1957568"/>
                </a:cubicBezTo>
                <a:cubicBezTo>
                  <a:pt x="551504" y="1958716"/>
                  <a:pt x="551504" y="1956420"/>
                  <a:pt x="550355" y="1957568"/>
                </a:cubicBezTo>
                <a:cubicBezTo>
                  <a:pt x="550355" y="1957568"/>
                  <a:pt x="549206" y="1958716"/>
                  <a:pt x="549206" y="1958716"/>
                </a:cubicBezTo>
                <a:cubicBezTo>
                  <a:pt x="549206" y="1957568"/>
                  <a:pt x="548057" y="1956420"/>
                  <a:pt x="546907" y="1955272"/>
                </a:cubicBezTo>
                <a:cubicBezTo>
                  <a:pt x="546907" y="1956420"/>
                  <a:pt x="544609" y="1958716"/>
                  <a:pt x="544609" y="1956420"/>
                </a:cubicBezTo>
                <a:cubicBezTo>
                  <a:pt x="548057" y="1954124"/>
                  <a:pt x="543460" y="1955272"/>
                  <a:pt x="543460" y="1951828"/>
                </a:cubicBezTo>
                <a:cubicBezTo>
                  <a:pt x="543460" y="1950679"/>
                  <a:pt x="545758" y="1951828"/>
                  <a:pt x="545758" y="1949531"/>
                </a:cubicBezTo>
                <a:cubicBezTo>
                  <a:pt x="543460" y="1951828"/>
                  <a:pt x="543460" y="1948383"/>
                  <a:pt x="541162" y="1948383"/>
                </a:cubicBezTo>
                <a:cubicBezTo>
                  <a:pt x="541162" y="1951828"/>
                  <a:pt x="537714" y="1949531"/>
                  <a:pt x="537714" y="1948383"/>
                </a:cubicBezTo>
                <a:cubicBezTo>
                  <a:pt x="538864" y="1948383"/>
                  <a:pt x="541162" y="1948383"/>
                  <a:pt x="541162" y="1946087"/>
                </a:cubicBezTo>
                <a:cubicBezTo>
                  <a:pt x="540013" y="1944939"/>
                  <a:pt x="538864" y="1947235"/>
                  <a:pt x="538864" y="1946087"/>
                </a:cubicBezTo>
                <a:cubicBezTo>
                  <a:pt x="542311" y="1942642"/>
                  <a:pt x="535416" y="1939198"/>
                  <a:pt x="534267" y="1938050"/>
                </a:cubicBezTo>
                <a:cubicBezTo>
                  <a:pt x="534267" y="1939198"/>
                  <a:pt x="534267" y="1939198"/>
                  <a:pt x="533118" y="1940346"/>
                </a:cubicBezTo>
                <a:cubicBezTo>
                  <a:pt x="533118" y="1936902"/>
                  <a:pt x="531969" y="1939198"/>
                  <a:pt x="530820" y="1939198"/>
                </a:cubicBezTo>
                <a:cubicBezTo>
                  <a:pt x="530820" y="1939198"/>
                  <a:pt x="530820" y="1939198"/>
                  <a:pt x="530820" y="1935754"/>
                </a:cubicBezTo>
                <a:cubicBezTo>
                  <a:pt x="533118" y="1935754"/>
                  <a:pt x="533118" y="1933457"/>
                  <a:pt x="534267" y="1932309"/>
                </a:cubicBezTo>
                <a:cubicBezTo>
                  <a:pt x="535416" y="1934606"/>
                  <a:pt x="535416" y="1935754"/>
                  <a:pt x="537714" y="1935754"/>
                </a:cubicBezTo>
                <a:cubicBezTo>
                  <a:pt x="537714" y="1939198"/>
                  <a:pt x="538864" y="1936902"/>
                  <a:pt x="538864" y="1941494"/>
                </a:cubicBezTo>
                <a:cubicBezTo>
                  <a:pt x="540013" y="1939198"/>
                  <a:pt x="542311" y="1939198"/>
                  <a:pt x="542311" y="1940346"/>
                </a:cubicBezTo>
                <a:cubicBezTo>
                  <a:pt x="542311" y="1941494"/>
                  <a:pt x="541162" y="1941494"/>
                  <a:pt x="541162" y="1941494"/>
                </a:cubicBezTo>
                <a:cubicBezTo>
                  <a:pt x="541162" y="1941494"/>
                  <a:pt x="540013" y="1944939"/>
                  <a:pt x="542311" y="1943791"/>
                </a:cubicBezTo>
                <a:cubicBezTo>
                  <a:pt x="543460" y="1942642"/>
                  <a:pt x="543460" y="1940346"/>
                  <a:pt x="545758" y="1940346"/>
                </a:cubicBezTo>
                <a:cubicBezTo>
                  <a:pt x="545758" y="1942642"/>
                  <a:pt x="542311" y="1942642"/>
                  <a:pt x="543460" y="1944939"/>
                </a:cubicBezTo>
                <a:cubicBezTo>
                  <a:pt x="546907" y="1942642"/>
                  <a:pt x="544609" y="1949531"/>
                  <a:pt x="548057" y="1947235"/>
                </a:cubicBezTo>
                <a:cubicBezTo>
                  <a:pt x="548057" y="1946087"/>
                  <a:pt x="548057" y="1943791"/>
                  <a:pt x="549206" y="1942642"/>
                </a:cubicBezTo>
                <a:cubicBezTo>
                  <a:pt x="549206" y="1946087"/>
                  <a:pt x="549206" y="1946087"/>
                  <a:pt x="548057" y="1948383"/>
                </a:cubicBezTo>
                <a:cubicBezTo>
                  <a:pt x="553802" y="1946087"/>
                  <a:pt x="554951" y="1950679"/>
                  <a:pt x="557250" y="1952976"/>
                </a:cubicBezTo>
                <a:cubicBezTo>
                  <a:pt x="557250" y="1952976"/>
                  <a:pt x="558399" y="1952976"/>
                  <a:pt x="558399" y="1951828"/>
                </a:cubicBezTo>
                <a:cubicBezTo>
                  <a:pt x="558399" y="1950679"/>
                  <a:pt x="557250" y="1951828"/>
                  <a:pt x="557250" y="1950679"/>
                </a:cubicBezTo>
                <a:cubicBezTo>
                  <a:pt x="560697" y="1949531"/>
                  <a:pt x="557250" y="1954124"/>
                  <a:pt x="559548" y="1954124"/>
                </a:cubicBezTo>
                <a:cubicBezTo>
                  <a:pt x="560697" y="1952976"/>
                  <a:pt x="560697" y="1951828"/>
                  <a:pt x="561846" y="1952976"/>
                </a:cubicBezTo>
                <a:cubicBezTo>
                  <a:pt x="558399" y="1954124"/>
                  <a:pt x="561846" y="1955272"/>
                  <a:pt x="560697" y="1957568"/>
                </a:cubicBezTo>
                <a:cubicBezTo>
                  <a:pt x="564144" y="1957568"/>
                  <a:pt x="568741" y="1964457"/>
                  <a:pt x="572188" y="1961013"/>
                </a:cubicBezTo>
                <a:cubicBezTo>
                  <a:pt x="573337" y="1963309"/>
                  <a:pt x="571039" y="1963309"/>
                  <a:pt x="571039" y="1964457"/>
                </a:cubicBezTo>
                <a:cubicBezTo>
                  <a:pt x="573337" y="1965605"/>
                  <a:pt x="574486" y="1967901"/>
                  <a:pt x="577934" y="1967901"/>
                </a:cubicBezTo>
                <a:cubicBezTo>
                  <a:pt x="576785" y="1967901"/>
                  <a:pt x="575635" y="1969050"/>
                  <a:pt x="575635" y="1970198"/>
                </a:cubicBezTo>
                <a:cubicBezTo>
                  <a:pt x="576785" y="1970198"/>
                  <a:pt x="576785" y="1971346"/>
                  <a:pt x="579083" y="1970198"/>
                </a:cubicBezTo>
                <a:cubicBezTo>
                  <a:pt x="579083" y="1969050"/>
                  <a:pt x="577934" y="1967901"/>
                  <a:pt x="579083" y="1967901"/>
                </a:cubicBezTo>
                <a:cubicBezTo>
                  <a:pt x="579083" y="1969050"/>
                  <a:pt x="581381" y="1967901"/>
                  <a:pt x="581381" y="1970198"/>
                </a:cubicBezTo>
                <a:cubicBezTo>
                  <a:pt x="579083" y="1970198"/>
                  <a:pt x="577934" y="1971346"/>
                  <a:pt x="579083" y="1973642"/>
                </a:cubicBezTo>
                <a:cubicBezTo>
                  <a:pt x="583679" y="1971346"/>
                  <a:pt x="582530" y="1980531"/>
                  <a:pt x="587127" y="1977086"/>
                </a:cubicBezTo>
                <a:cubicBezTo>
                  <a:pt x="587127" y="1977086"/>
                  <a:pt x="587127" y="1978235"/>
                  <a:pt x="587127" y="1979383"/>
                </a:cubicBezTo>
                <a:cubicBezTo>
                  <a:pt x="588276" y="1977086"/>
                  <a:pt x="589425" y="1980531"/>
                  <a:pt x="589425" y="1978235"/>
                </a:cubicBezTo>
                <a:cubicBezTo>
                  <a:pt x="589425" y="1978235"/>
                  <a:pt x="588276" y="1977086"/>
                  <a:pt x="589425" y="1977086"/>
                </a:cubicBezTo>
                <a:cubicBezTo>
                  <a:pt x="591723" y="1978235"/>
                  <a:pt x="591723" y="1981679"/>
                  <a:pt x="592872" y="1982827"/>
                </a:cubicBezTo>
                <a:cubicBezTo>
                  <a:pt x="592872" y="1982827"/>
                  <a:pt x="594021" y="1981679"/>
                  <a:pt x="594021" y="1981679"/>
                </a:cubicBezTo>
                <a:cubicBezTo>
                  <a:pt x="594021" y="1980531"/>
                  <a:pt x="594021" y="1980531"/>
                  <a:pt x="594021" y="1979383"/>
                </a:cubicBezTo>
                <a:cubicBezTo>
                  <a:pt x="598618" y="1979383"/>
                  <a:pt x="598618" y="1987420"/>
                  <a:pt x="605513" y="1987420"/>
                </a:cubicBezTo>
                <a:cubicBezTo>
                  <a:pt x="605513" y="1989716"/>
                  <a:pt x="604363" y="1986272"/>
                  <a:pt x="604363" y="1988568"/>
                </a:cubicBezTo>
                <a:cubicBezTo>
                  <a:pt x="605513" y="1992012"/>
                  <a:pt x="608960" y="1992012"/>
                  <a:pt x="610109" y="1995457"/>
                </a:cubicBezTo>
                <a:cubicBezTo>
                  <a:pt x="615855" y="1993160"/>
                  <a:pt x="613556" y="2003494"/>
                  <a:pt x="619302" y="2000049"/>
                </a:cubicBezTo>
                <a:cubicBezTo>
                  <a:pt x="617004" y="2003494"/>
                  <a:pt x="622749" y="2001197"/>
                  <a:pt x="621600" y="2005790"/>
                </a:cubicBezTo>
                <a:cubicBezTo>
                  <a:pt x="625048" y="2004642"/>
                  <a:pt x="625048" y="2006938"/>
                  <a:pt x="626197" y="2006938"/>
                </a:cubicBezTo>
                <a:cubicBezTo>
                  <a:pt x="623898" y="2010382"/>
                  <a:pt x="628495" y="2012679"/>
                  <a:pt x="631942" y="2010382"/>
                </a:cubicBezTo>
                <a:cubicBezTo>
                  <a:pt x="633091" y="2012679"/>
                  <a:pt x="631942" y="2012679"/>
                  <a:pt x="630793" y="2013827"/>
                </a:cubicBezTo>
                <a:cubicBezTo>
                  <a:pt x="633091" y="2012679"/>
                  <a:pt x="631942" y="2017271"/>
                  <a:pt x="633091" y="2016123"/>
                </a:cubicBezTo>
                <a:cubicBezTo>
                  <a:pt x="634241" y="2014975"/>
                  <a:pt x="636539" y="2013827"/>
                  <a:pt x="636539" y="2014975"/>
                </a:cubicBezTo>
                <a:cubicBezTo>
                  <a:pt x="635390" y="2016123"/>
                  <a:pt x="633091" y="2014975"/>
                  <a:pt x="633091" y="2017271"/>
                </a:cubicBezTo>
                <a:cubicBezTo>
                  <a:pt x="633091" y="2019567"/>
                  <a:pt x="637688" y="2016123"/>
                  <a:pt x="638837" y="2017271"/>
                </a:cubicBezTo>
                <a:cubicBezTo>
                  <a:pt x="637688" y="2018419"/>
                  <a:pt x="637688" y="2019567"/>
                  <a:pt x="637688" y="2020716"/>
                </a:cubicBezTo>
                <a:cubicBezTo>
                  <a:pt x="641135" y="2019567"/>
                  <a:pt x="641135" y="2021864"/>
                  <a:pt x="644583" y="2020716"/>
                </a:cubicBezTo>
                <a:cubicBezTo>
                  <a:pt x="644583" y="2019567"/>
                  <a:pt x="644583" y="2019567"/>
                  <a:pt x="645732" y="2018419"/>
                </a:cubicBezTo>
                <a:cubicBezTo>
                  <a:pt x="645732" y="2018419"/>
                  <a:pt x="645732" y="2019567"/>
                  <a:pt x="645732" y="2019567"/>
                </a:cubicBezTo>
                <a:cubicBezTo>
                  <a:pt x="646881" y="2018419"/>
                  <a:pt x="645732" y="2017271"/>
                  <a:pt x="646881" y="2017271"/>
                </a:cubicBezTo>
                <a:cubicBezTo>
                  <a:pt x="648030" y="2020716"/>
                  <a:pt x="650328" y="2017271"/>
                  <a:pt x="651477" y="2021864"/>
                </a:cubicBezTo>
                <a:cubicBezTo>
                  <a:pt x="649179" y="2023012"/>
                  <a:pt x="648030" y="2019567"/>
                  <a:pt x="648030" y="2023012"/>
                </a:cubicBezTo>
                <a:cubicBezTo>
                  <a:pt x="645732" y="2024160"/>
                  <a:pt x="645732" y="2020716"/>
                  <a:pt x="644583" y="2023012"/>
                </a:cubicBezTo>
                <a:cubicBezTo>
                  <a:pt x="645732" y="2024160"/>
                  <a:pt x="646881" y="2023012"/>
                  <a:pt x="645732" y="2026456"/>
                </a:cubicBezTo>
                <a:cubicBezTo>
                  <a:pt x="649179" y="2025308"/>
                  <a:pt x="648030" y="2027604"/>
                  <a:pt x="650328" y="2026456"/>
                </a:cubicBezTo>
                <a:cubicBezTo>
                  <a:pt x="650328" y="2025308"/>
                  <a:pt x="649179" y="2026456"/>
                  <a:pt x="649179" y="2025308"/>
                </a:cubicBezTo>
                <a:cubicBezTo>
                  <a:pt x="650328" y="2024160"/>
                  <a:pt x="650328" y="2023012"/>
                  <a:pt x="651477" y="2021864"/>
                </a:cubicBezTo>
                <a:cubicBezTo>
                  <a:pt x="652626" y="2021864"/>
                  <a:pt x="653776" y="2021864"/>
                  <a:pt x="653776" y="2024160"/>
                </a:cubicBezTo>
                <a:cubicBezTo>
                  <a:pt x="652626" y="2024160"/>
                  <a:pt x="651477" y="2024160"/>
                  <a:pt x="651477" y="2025308"/>
                </a:cubicBezTo>
                <a:cubicBezTo>
                  <a:pt x="652626" y="2025308"/>
                  <a:pt x="651477" y="2026456"/>
                  <a:pt x="652626" y="2026456"/>
                </a:cubicBezTo>
                <a:cubicBezTo>
                  <a:pt x="653776" y="2026456"/>
                  <a:pt x="653776" y="2024160"/>
                  <a:pt x="654925" y="2024160"/>
                </a:cubicBezTo>
                <a:cubicBezTo>
                  <a:pt x="656074" y="2028752"/>
                  <a:pt x="662969" y="2027604"/>
                  <a:pt x="660670" y="2034493"/>
                </a:cubicBezTo>
                <a:cubicBezTo>
                  <a:pt x="661819" y="2034493"/>
                  <a:pt x="662969" y="2036789"/>
                  <a:pt x="664118" y="2034493"/>
                </a:cubicBezTo>
                <a:cubicBezTo>
                  <a:pt x="664118" y="2033345"/>
                  <a:pt x="660670" y="2033345"/>
                  <a:pt x="662969" y="2031049"/>
                </a:cubicBezTo>
                <a:cubicBezTo>
                  <a:pt x="664118" y="2034493"/>
                  <a:pt x="669863" y="2035641"/>
                  <a:pt x="665267" y="2039086"/>
                </a:cubicBezTo>
                <a:cubicBezTo>
                  <a:pt x="665267" y="2039086"/>
                  <a:pt x="666416" y="2039086"/>
                  <a:pt x="666416" y="2040234"/>
                </a:cubicBezTo>
                <a:cubicBezTo>
                  <a:pt x="668714" y="2039086"/>
                  <a:pt x="667565" y="2037938"/>
                  <a:pt x="669863" y="2037938"/>
                </a:cubicBezTo>
                <a:cubicBezTo>
                  <a:pt x="674460" y="2041382"/>
                  <a:pt x="679056" y="2048271"/>
                  <a:pt x="683653" y="2048271"/>
                </a:cubicBezTo>
                <a:cubicBezTo>
                  <a:pt x="685951" y="2055160"/>
                  <a:pt x="692846" y="2057456"/>
                  <a:pt x="696293" y="2063196"/>
                </a:cubicBezTo>
                <a:cubicBezTo>
                  <a:pt x="697442" y="2062048"/>
                  <a:pt x="697442" y="2062048"/>
                  <a:pt x="697442" y="2060900"/>
                </a:cubicBezTo>
                <a:cubicBezTo>
                  <a:pt x="697442" y="2067789"/>
                  <a:pt x="706635" y="2070085"/>
                  <a:pt x="710082" y="2074678"/>
                </a:cubicBezTo>
                <a:cubicBezTo>
                  <a:pt x="710082" y="2074678"/>
                  <a:pt x="711232" y="2073530"/>
                  <a:pt x="711232" y="2073530"/>
                </a:cubicBezTo>
                <a:cubicBezTo>
                  <a:pt x="713530" y="2076974"/>
                  <a:pt x="716977" y="2079270"/>
                  <a:pt x="719275" y="2082715"/>
                </a:cubicBezTo>
                <a:cubicBezTo>
                  <a:pt x="719275" y="2081567"/>
                  <a:pt x="719275" y="2081567"/>
                  <a:pt x="720425" y="2081567"/>
                </a:cubicBezTo>
                <a:cubicBezTo>
                  <a:pt x="720425" y="2085011"/>
                  <a:pt x="721574" y="2087307"/>
                  <a:pt x="725021" y="2085011"/>
                </a:cubicBezTo>
                <a:cubicBezTo>
                  <a:pt x="726170" y="2091900"/>
                  <a:pt x="733065" y="2089604"/>
                  <a:pt x="734214" y="2096492"/>
                </a:cubicBezTo>
                <a:cubicBezTo>
                  <a:pt x="735363" y="2094196"/>
                  <a:pt x="737661" y="2097640"/>
                  <a:pt x="734214" y="2097640"/>
                </a:cubicBezTo>
                <a:cubicBezTo>
                  <a:pt x="735363" y="2096492"/>
                  <a:pt x="731916" y="2096492"/>
                  <a:pt x="731916" y="2097640"/>
                </a:cubicBezTo>
                <a:cubicBezTo>
                  <a:pt x="733065" y="2099937"/>
                  <a:pt x="731916" y="2099937"/>
                  <a:pt x="730767" y="2102233"/>
                </a:cubicBezTo>
                <a:cubicBezTo>
                  <a:pt x="734214" y="2103381"/>
                  <a:pt x="736512" y="2098789"/>
                  <a:pt x="736512" y="2097640"/>
                </a:cubicBezTo>
                <a:cubicBezTo>
                  <a:pt x="738810" y="2101085"/>
                  <a:pt x="742258" y="2102233"/>
                  <a:pt x="744556" y="2104529"/>
                </a:cubicBezTo>
                <a:cubicBezTo>
                  <a:pt x="744556" y="2104529"/>
                  <a:pt x="744556" y="2105677"/>
                  <a:pt x="744556" y="2106826"/>
                </a:cubicBezTo>
                <a:cubicBezTo>
                  <a:pt x="753749" y="2107974"/>
                  <a:pt x="757196" y="2119455"/>
                  <a:pt x="765240" y="2121751"/>
                </a:cubicBezTo>
                <a:cubicBezTo>
                  <a:pt x="765240" y="2124048"/>
                  <a:pt x="766389" y="2124048"/>
                  <a:pt x="766389" y="2126344"/>
                </a:cubicBezTo>
                <a:cubicBezTo>
                  <a:pt x="766389" y="2125196"/>
                  <a:pt x="767538" y="2125196"/>
                  <a:pt x="767538" y="2125196"/>
                </a:cubicBezTo>
                <a:cubicBezTo>
                  <a:pt x="776731" y="2135529"/>
                  <a:pt x="788223" y="2141270"/>
                  <a:pt x="796266" y="2151603"/>
                </a:cubicBezTo>
                <a:cubicBezTo>
                  <a:pt x="798565" y="2150455"/>
                  <a:pt x="800863" y="2153899"/>
                  <a:pt x="800863" y="2156195"/>
                </a:cubicBezTo>
                <a:cubicBezTo>
                  <a:pt x="804310" y="2155047"/>
                  <a:pt x="804310" y="2159640"/>
                  <a:pt x="805459" y="2159640"/>
                </a:cubicBezTo>
                <a:cubicBezTo>
                  <a:pt x="807758" y="2158492"/>
                  <a:pt x="814652" y="2166528"/>
                  <a:pt x="818100" y="2167677"/>
                </a:cubicBezTo>
                <a:cubicBezTo>
                  <a:pt x="818100" y="2168825"/>
                  <a:pt x="816951" y="2168825"/>
                  <a:pt x="816951" y="2169973"/>
                </a:cubicBezTo>
                <a:cubicBezTo>
                  <a:pt x="822696" y="2169973"/>
                  <a:pt x="821547" y="2175714"/>
                  <a:pt x="824994" y="2174565"/>
                </a:cubicBezTo>
                <a:cubicBezTo>
                  <a:pt x="824994" y="2175714"/>
                  <a:pt x="824994" y="2175714"/>
                  <a:pt x="823845" y="2176862"/>
                </a:cubicBezTo>
                <a:cubicBezTo>
                  <a:pt x="824994" y="2176862"/>
                  <a:pt x="826144" y="2176862"/>
                  <a:pt x="827293" y="2175714"/>
                </a:cubicBezTo>
                <a:cubicBezTo>
                  <a:pt x="827293" y="2179158"/>
                  <a:pt x="829591" y="2175714"/>
                  <a:pt x="827293" y="2179158"/>
                </a:cubicBezTo>
                <a:cubicBezTo>
                  <a:pt x="829591" y="2179158"/>
                  <a:pt x="830740" y="2182602"/>
                  <a:pt x="834187" y="2182602"/>
                </a:cubicBezTo>
                <a:cubicBezTo>
                  <a:pt x="833038" y="2182602"/>
                  <a:pt x="833038" y="2182602"/>
                  <a:pt x="833038" y="2183750"/>
                </a:cubicBezTo>
                <a:cubicBezTo>
                  <a:pt x="835336" y="2183750"/>
                  <a:pt x="835336" y="2187195"/>
                  <a:pt x="837635" y="2186047"/>
                </a:cubicBezTo>
                <a:cubicBezTo>
                  <a:pt x="836486" y="2187195"/>
                  <a:pt x="836486" y="2189491"/>
                  <a:pt x="837635" y="2188343"/>
                </a:cubicBezTo>
                <a:cubicBezTo>
                  <a:pt x="838784" y="2189491"/>
                  <a:pt x="838784" y="2187195"/>
                  <a:pt x="839933" y="2187195"/>
                </a:cubicBezTo>
                <a:cubicBezTo>
                  <a:pt x="839933" y="2190639"/>
                  <a:pt x="842231" y="2192936"/>
                  <a:pt x="845679" y="2192936"/>
                </a:cubicBezTo>
                <a:cubicBezTo>
                  <a:pt x="845679" y="2196380"/>
                  <a:pt x="849126" y="2195232"/>
                  <a:pt x="851424" y="2197528"/>
                </a:cubicBezTo>
                <a:cubicBezTo>
                  <a:pt x="852573" y="2198676"/>
                  <a:pt x="853722" y="2204417"/>
                  <a:pt x="856021" y="2202121"/>
                </a:cubicBezTo>
                <a:cubicBezTo>
                  <a:pt x="859468" y="2210158"/>
                  <a:pt x="868661" y="2210158"/>
                  <a:pt x="872108" y="2218194"/>
                </a:cubicBezTo>
                <a:cubicBezTo>
                  <a:pt x="872108" y="2217046"/>
                  <a:pt x="872108" y="2217046"/>
                  <a:pt x="873257" y="2215898"/>
                </a:cubicBezTo>
                <a:cubicBezTo>
                  <a:pt x="873257" y="2217046"/>
                  <a:pt x="873257" y="2217046"/>
                  <a:pt x="872108" y="2219343"/>
                </a:cubicBezTo>
                <a:cubicBezTo>
                  <a:pt x="877854" y="2218194"/>
                  <a:pt x="881301" y="2227380"/>
                  <a:pt x="888196" y="2229676"/>
                </a:cubicBezTo>
                <a:cubicBezTo>
                  <a:pt x="888196" y="2229676"/>
                  <a:pt x="887047" y="2230824"/>
                  <a:pt x="887047" y="2230824"/>
                </a:cubicBezTo>
                <a:cubicBezTo>
                  <a:pt x="892792" y="2231972"/>
                  <a:pt x="893942" y="2235416"/>
                  <a:pt x="896240" y="2238861"/>
                </a:cubicBezTo>
                <a:cubicBezTo>
                  <a:pt x="898538" y="2240009"/>
                  <a:pt x="901985" y="2241157"/>
                  <a:pt x="903135" y="2243453"/>
                </a:cubicBezTo>
                <a:cubicBezTo>
                  <a:pt x="905433" y="2244602"/>
                  <a:pt x="906582" y="2246898"/>
                  <a:pt x="905433" y="2250342"/>
                </a:cubicBezTo>
                <a:cubicBezTo>
                  <a:pt x="907731" y="2250342"/>
                  <a:pt x="907731" y="2248046"/>
                  <a:pt x="908880" y="2248046"/>
                </a:cubicBezTo>
                <a:cubicBezTo>
                  <a:pt x="908880" y="2250342"/>
                  <a:pt x="912328" y="2249194"/>
                  <a:pt x="912328" y="2251490"/>
                </a:cubicBezTo>
                <a:lnTo>
                  <a:pt x="913477" y="2251490"/>
                </a:lnTo>
                <a:cubicBezTo>
                  <a:pt x="918073" y="2259527"/>
                  <a:pt x="928415" y="2261824"/>
                  <a:pt x="931863" y="2271009"/>
                </a:cubicBezTo>
                <a:cubicBezTo>
                  <a:pt x="933012" y="2269860"/>
                  <a:pt x="934161" y="2269860"/>
                  <a:pt x="935310" y="2268712"/>
                </a:cubicBezTo>
                <a:cubicBezTo>
                  <a:pt x="891643" y="2227380"/>
                  <a:pt x="846828" y="2188343"/>
                  <a:pt x="803161" y="2149306"/>
                </a:cubicBezTo>
                <a:cubicBezTo>
                  <a:pt x="758345" y="2110270"/>
                  <a:pt x="713530" y="2070085"/>
                  <a:pt x="669863" y="2028752"/>
                </a:cubicBezTo>
                <a:cubicBezTo>
                  <a:pt x="666416" y="2025308"/>
                  <a:pt x="661819" y="2021864"/>
                  <a:pt x="660670" y="2018419"/>
                </a:cubicBezTo>
                <a:cubicBezTo>
                  <a:pt x="657223" y="2018419"/>
                  <a:pt x="656074" y="2014975"/>
                  <a:pt x="652626" y="2016123"/>
                </a:cubicBezTo>
                <a:cubicBezTo>
                  <a:pt x="652626" y="2014975"/>
                  <a:pt x="653776" y="2012679"/>
                  <a:pt x="652626" y="2012679"/>
                </a:cubicBezTo>
                <a:cubicBezTo>
                  <a:pt x="650328" y="2014975"/>
                  <a:pt x="649179" y="2010382"/>
                  <a:pt x="648030" y="2009234"/>
                </a:cubicBezTo>
                <a:cubicBezTo>
                  <a:pt x="646881" y="2005790"/>
                  <a:pt x="642284" y="2006938"/>
                  <a:pt x="643433" y="2004642"/>
                </a:cubicBezTo>
                <a:cubicBezTo>
                  <a:pt x="643433" y="2004642"/>
                  <a:pt x="645732" y="2004642"/>
                  <a:pt x="645732" y="2005790"/>
                </a:cubicBezTo>
                <a:cubicBezTo>
                  <a:pt x="646881" y="2000049"/>
                  <a:pt x="637688" y="2003494"/>
                  <a:pt x="637688" y="1997753"/>
                </a:cubicBezTo>
                <a:cubicBezTo>
                  <a:pt x="631942" y="1998901"/>
                  <a:pt x="630793" y="1987420"/>
                  <a:pt x="626197" y="1990864"/>
                </a:cubicBezTo>
                <a:cubicBezTo>
                  <a:pt x="626197" y="1989716"/>
                  <a:pt x="625048" y="1989716"/>
                  <a:pt x="625048" y="1988568"/>
                </a:cubicBezTo>
                <a:cubicBezTo>
                  <a:pt x="623898" y="1989716"/>
                  <a:pt x="620451" y="1987420"/>
                  <a:pt x="622749" y="1983975"/>
                </a:cubicBezTo>
                <a:cubicBezTo>
                  <a:pt x="620451" y="1982827"/>
                  <a:pt x="615855" y="1982827"/>
                  <a:pt x="614706" y="1979383"/>
                </a:cubicBezTo>
                <a:cubicBezTo>
                  <a:pt x="614706" y="1978235"/>
                  <a:pt x="617004" y="1978235"/>
                  <a:pt x="617004" y="1977086"/>
                </a:cubicBezTo>
                <a:cubicBezTo>
                  <a:pt x="615855" y="1977086"/>
                  <a:pt x="613556" y="1977086"/>
                  <a:pt x="614706" y="1978235"/>
                </a:cubicBezTo>
                <a:cubicBezTo>
                  <a:pt x="610109" y="1977086"/>
                  <a:pt x="608960" y="1971346"/>
                  <a:pt x="604363" y="1971346"/>
                </a:cubicBezTo>
                <a:cubicBezTo>
                  <a:pt x="605513" y="1970198"/>
                  <a:pt x="603214" y="1969050"/>
                  <a:pt x="602065" y="1970198"/>
                </a:cubicBezTo>
                <a:cubicBezTo>
                  <a:pt x="602065" y="1969050"/>
                  <a:pt x="603214" y="1969050"/>
                  <a:pt x="603214" y="1967901"/>
                </a:cubicBezTo>
                <a:cubicBezTo>
                  <a:pt x="600916" y="1967901"/>
                  <a:pt x="600916" y="1964457"/>
                  <a:pt x="598618" y="1966753"/>
                </a:cubicBezTo>
                <a:cubicBezTo>
                  <a:pt x="597469" y="1965605"/>
                  <a:pt x="596320" y="1964457"/>
                  <a:pt x="595170" y="1963309"/>
                </a:cubicBezTo>
                <a:cubicBezTo>
                  <a:pt x="596320" y="1957568"/>
                  <a:pt x="587127" y="1957568"/>
                  <a:pt x="585978" y="1950679"/>
                </a:cubicBezTo>
                <a:cubicBezTo>
                  <a:pt x="579083" y="1951828"/>
                  <a:pt x="580232" y="1941494"/>
                  <a:pt x="573337" y="1943791"/>
                </a:cubicBezTo>
                <a:cubicBezTo>
                  <a:pt x="574486" y="1940346"/>
                  <a:pt x="572188" y="1942642"/>
                  <a:pt x="572188" y="1940346"/>
                </a:cubicBezTo>
                <a:cubicBezTo>
                  <a:pt x="576785" y="1940346"/>
                  <a:pt x="577934" y="1943791"/>
                  <a:pt x="581381" y="1944939"/>
                </a:cubicBezTo>
                <a:cubicBezTo>
                  <a:pt x="582530" y="1943791"/>
                  <a:pt x="583679" y="1943791"/>
                  <a:pt x="583679" y="1942642"/>
                </a:cubicBezTo>
                <a:cubicBezTo>
                  <a:pt x="583679" y="1941494"/>
                  <a:pt x="582530" y="1940346"/>
                  <a:pt x="580232" y="1941494"/>
                </a:cubicBezTo>
                <a:cubicBezTo>
                  <a:pt x="580232" y="1939198"/>
                  <a:pt x="583679" y="1940346"/>
                  <a:pt x="582530" y="1938050"/>
                </a:cubicBezTo>
                <a:cubicBezTo>
                  <a:pt x="581381" y="1940346"/>
                  <a:pt x="579083" y="1935754"/>
                  <a:pt x="577934" y="1939198"/>
                </a:cubicBezTo>
                <a:cubicBezTo>
                  <a:pt x="577934" y="1936902"/>
                  <a:pt x="575635" y="1938050"/>
                  <a:pt x="575635" y="1935754"/>
                </a:cubicBezTo>
                <a:cubicBezTo>
                  <a:pt x="574486" y="1939198"/>
                  <a:pt x="573337" y="1938050"/>
                  <a:pt x="572188" y="1940346"/>
                </a:cubicBezTo>
                <a:cubicBezTo>
                  <a:pt x="572188" y="1935754"/>
                  <a:pt x="569890" y="1936902"/>
                  <a:pt x="567592" y="1936902"/>
                </a:cubicBezTo>
                <a:cubicBezTo>
                  <a:pt x="566442" y="1935754"/>
                  <a:pt x="568741" y="1935754"/>
                  <a:pt x="568741" y="1934606"/>
                </a:cubicBezTo>
                <a:cubicBezTo>
                  <a:pt x="566442" y="1933457"/>
                  <a:pt x="562995" y="1931161"/>
                  <a:pt x="562995" y="1928865"/>
                </a:cubicBezTo>
                <a:cubicBezTo>
                  <a:pt x="564144" y="1930013"/>
                  <a:pt x="566442" y="1930013"/>
                  <a:pt x="567592" y="1931161"/>
                </a:cubicBezTo>
                <a:cubicBezTo>
                  <a:pt x="567592" y="1928865"/>
                  <a:pt x="569890" y="1928865"/>
                  <a:pt x="568741" y="1926569"/>
                </a:cubicBezTo>
                <a:cubicBezTo>
                  <a:pt x="567592" y="1927717"/>
                  <a:pt x="567592" y="1926569"/>
                  <a:pt x="565293" y="1927717"/>
                </a:cubicBezTo>
                <a:cubicBezTo>
                  <a:pt x="567592" y="1924272"/>
                  <a:pt x="562995" y="1917384"/>
                  <a:pt x="559548" y="1919680"/>
                </a:cubicBezTo>
                <a:cubicBezTo>
                  <a:pt x="558399" y="1918532"/>
                  <a:pt x="560697" y="1918532"/>
                  <a:pt x="560697" y="1917384"/>
                </a:cubicBezTo>
                <a:cubicBezTo>
                  <a:pt x="559548" y="1917384"/>
                  <a:pt x="559548" y="1916235"/>
                  <a:pt x="559548" y="1916235"/>
                </a:cubicBezTo>
                <a:cubicBezTo>
                  <a:pt x="557250" y="1918532"/>
                  <a:pt x="556100" y="1918532"/>
                  <a:pt x="556100" y="1921976"/>
                </a:cubicBezTo>
                <a:cubicBezTo>
                  <a:pt x="556100" y="1919680"/>
                  <a:pt x="554951" y="1919680"/>
                  <a:pt x="553802" y="1919680"/>
                </a:cubicBezTo>
                <a:cubicBezTo>
                  <a:pt x="553802" y="1920828"/>
                  <a:pt x="556100" y="1921976"/>
                  <a:pt x="553802" y="1923124"/>
                </a:cubicBezTo>
                <a:cubicBezTo>
                  <a:pt x="554951" y="1919680"/>
                  <a:pt x="551504" y="1923124"/>
                  <a:pt x="551504" y="1919680"/>
                </a:cubicBezTo>
                <a:cubicBezTo>
                  <a:pt x="553802" y="1917384"/>
                  <a:pt x="554951" y="1919680"/>
                  <a:pt x="556100" y="1917384"/>
                </a:cubicBezTo>
                <a:cubicBezTo>
                  <a:pt x="556100" y="1915087"/>
                  <a:pt x="553802" y="1916235"/>
                  <a:pt x="552653" y="1915087"/>
                </a:cubicBezTo>
                <a:cubicBezTo>
                  <a:pt x="553802" y="1913939"/>
                  <a:pt x="553802" y="1911643"/>
                  <a:pt x="554951" y="1911643"/>
                </a:cubicBezTo>
                <a:cubicBezTo>
                  <a:pt x="556100" y="1911643"/>
                  <a:pt x="558399" y="1911643"/>
                  <a:pt x="559548" y="1909347"/>
                </a:cubicBezTo>
                <a:cubicBezTo>
                  <a:pt x="558399" y="1908198"/>
                  <a:pt x="556100" y="1911643"/>
                  <a:pt x="556100" y="1909347"/>
                </a:cubicBezTo>
                <a:cubicBezTo>
                  <a:pt x="558399" y="1908198"/>
                  <a:pt x="554951" y="1905902"/>
                  <a:pt x="557250" y="1905902"/>
                </a:cubicBezTo>
                <a:cubicBezTo>
                  <a:pt x="556100" y="1904754"/>
                  <a:pt x="553802" y="1904754"/>
                  <a:pt x="553802" y="1908198"/>
                </a:cubicBezTo>
                <a:cubicBezTo>
                  <a:pt x="556100" y="1905902"/>
                  <a:pt x="553802" y="1909347"/>
                  <a:pt x="553802" y="1910495"/>
                </a:cubicBezTo>
                <a:cubicBezTo>
                  <a:pt x="553802" y="1910495"/>
                  <a:pt x="554951" y="1910495"/>
                  <a:pt x="554951" y="1910495"/>
                </a:cubicBezTo>
                <a:cubicBezTo>
                  <a:pt x="553802" y="1910495"/>
                  <a:pt x="553802" y="1911643"/>
                  <a:pt x="552653" y="1911643"/>
                </a:cubicBezTo>
                <a:cubicBezTo>
                  <a:pt x="551504" y="1911643"/>
                  <a:pt x="553802" y="1909347"/>
                  <a:pt x="552653" y="1907050"/>
                </a:cubicBezTo>
                <a:cubicBezTo>
                  <a:pt x="552653" y="1907050"/>
                  <a:pt x="552653" y="1907050"/>
                  <a:pt x="550355" y="1908198"/>
                </a:cubicBezTo>
                <a:cubicBezTo>
                  <a:pt x="550355" y="1909347"/>
                  <a:pt x="552653" y="1909347"/>
                  <a:pt x="551504" y="1910495"/>
                </a:cubicBezTo>
                <a:cubicBezTo>
                  <a:pt x="549206" y="1908198"/>
                  <a:pt x="546907" y="1908198"/>
                  <a:pt x="545758" y="1904754"/>
                </a:cubicBezTo>
                <a:cubicBezTo>
                  <a:pt x="549206" y="1905902"/>
                  <a:pt x="550355" y="1904754"/>
                  <a:pt x="553802" y="1905902"/>
                </a:cubicBezTo>
                <a:cubicBezTo>
                  <a:pt x="553802" y="1904754"/>
                  <a:pt x="553802" y="1904754"/>
                  <a:pt x="553802" y="1903606"/>
                </a:cubicBezTo>
                <a:cubicBezTo>
                  <a:pt x="551504" y="1902458"/>
                  <a:pt x="548057" y="1902458"/>
                  <a:pt x="545758" y="1901310"/>
                </a:cubicBezTo>
                <a:cubicBezTo>
                  <a:pt x="545758" y="1900162"/>
                  <a:pt x="545758" y="1899013"/>
                  <a:pt x="546907" y="1899013"/>
                </a:cubicBezTo>
                <a:cubicBezTo>
                  <a:pt x="545758" y="1899013"/>
                  <a:pt x="545758" y="1897865"/>
                  <a:pt x="545758" y="1897865"/>
                </a:cubicBezTo>
                <a:cubicBezTo>
                  <a:pt x="544609" y="1899013"/>
                  <a:pt x="544609" y="1900162"/>
                  <a:pt x="544609" y="1900162"/>
                </a:cubicBezTo>
                <a:cubicBezTo>
                  <a:pt x="543460" y="1900162"/>
                  <a:pt x="540013" y="1899013"/>
                  <a:pt x="542311" y="1896717"/>
                </a:cubicBezTo>
                <a:cubicBezTo>
                  <a:pt x="538864" y="1895569"/>
                  <a:pt x="533118" y="1897865"/>
                  <a:pt x="534267" y="1894421"/>
                </a:cubicBezTo>
                <a:cubicBezTo>
                  <a:pt x="535416" y="1894421"/>
                  <a:pt x="537714" y="1894421"/>
                  <a:pt x="541162" y="1894421"/>
                </a:cubicBezTo>
                <a:cubicBezTo>
                  <a:pt x="540013" y="1892125"/>
                  <a:pt x="535416" y="1893273"/>
                  <a:pt x="535416" y="1889828"/>
                </a:cubicBezTo>
                <a:cubicBezTo>
                  <a:pt x="535416" y="1892125"/>
                  <a:pt x="533118" y="1892125"/>
                  <a:pt x="531969" y="1894421"/>
                </a:cubicBezTo>
                <a:cubicBezTo>
                  <a:pt x="531969" y="1893273"/>
                  <a:pt x="530820" y="1894421"/>
                  <a:pt x="530820" y="1893273"/>
                </a:cubicBezTo>
                <a:cubicBezTo>
                  <a:pt x="533118" y="1893273"/>
                  <a:pt x="534267" y="1890976"/>
                  <a:pt x="535416" y="1888680"/>
                </a:cubicBezTo>
                <a:cubicBezTo>
                  <a:pt x="531969" y="1890976"/>
                  <a:pt x="531969" y="1888680"/>
                  <a:pt x="533118" y="1886384"/>
                </a:cubicBezTo>
                <a:cubicBezTo>
                  <a:pt x="526223" y="1887532"/>
                  <a:pt x="526223" y="1882940"/>
                  <a:pt x="522776" y="1881791"/>
                </a:cubicBezTo>
                <a:cubicBezTo>
                  <a:pt x="525074" y="1878347"/>
                  <a:pt x="526223" y="1882940"/>
                  <a:pt x="528522" y="1879495"/>
                </a:cubicBezTo>
                <a:cubicBezTo>
                  <a:pt x="527372" y="1877199"/>
                  <a:pt x="522776" y="1879495"/>
                  <a:pt x="522776" y="1873754"/>
                </a:cubicBezTo>
                <a:cubicBezTo>
                  <a:pt x="520478" y="1873754"/>
                  <a:pt x="519329" y="1872606"/>
                  <a:pt x="517030" y="1871458"/>
                </a:cubicBezTo>
                <a:cubicBezTo>
                  <a:pt x="515881" y="1871458"/>
                  <a:pt x="515881" y="1872606"/>
                  <a:pt x="513583" y="1872606"/>
                </a:cubicBezTo>
                <a:lnTo>
                  <a:pt x="513583" y="1872032"/>
                </a:lnTo>
                <a:lnTo>
                  <a:pt x="515881" y="1870310"/>
                </a:lnTo>
                <a:cubicBezTo>
                  <a:pt x="513583" y="1869162"/>
                  <a:pt x="517030" y="1869162"/>
                  <a:pt x="515881" y="1868014"/>
                </a:cubicBezTo>
                <a:cubicBezTo>
                  <a:pt x="514732" y="1869162"/>
                  <a:pt x="512434" y="1869162"/>
                  <a:pt x="513583" y="1866866"/>
                </a:cubicBezTo>
                <a:cubicBezTo>
                  <a:pt x="515881" y="1866866"/>
                  <a:pt x="517030" y="1865718"/>
                  <a:pt x="518179" y="1866866"/>
                </a:cubicBezTo>
                <a:cubicBezTo>
                  <a:pt x="518179" y="1866866"/>
                  <a:pt x="519329" y="1866866"/>
                  <a:pt x="519329" y="1865718"/>
                </a:cubicBezTo>
                <a:cubicBezTo>
                  <a:pt x="519329" y="1863421"/>
                  <a:pt x="515881" y="1865718"/>
                  <a:pt x="517030" y="1863421"/>
                </a:cubicBezTo>
                <a:cubicBezTo>
                  <a:pt x="520478" y="1863421"/>
                  <a:pt x="520478" y="1866866"/>
                  <a:pt x="523925" y="1866866"/>
                </a:cubicBezTo>
                <a:cubicBezTo>
                  <a:pt x="525074" y="1866866"/>
                  <a:pt x="523925" y="1864569"/>
                  <a:pt x="525074" y="1864569"/>
                </a:cubicBezTo>
                <a:cubicBezTo>
                  <a:pt x="525074" y="1865718"/>
                  <a:pt x="526223" y="1864569"/>
                  <a:pt x="526223" y="1866866"/>
                </a:cubicBezTo>
                <a:cubicBezTo>
                  <a:pt x="525074" y="1868014"/>
                  <a:pt x="525074" y="1868014"/>
                  <a:pt x="525074" y="1869162"/>
                </a:cubicBezTo>
                <a:cubicBezTo>
                  <a:pt x="525074" y="1869162"/>
                  <a:pt x="529671" y="1870310"/>
                  <a:pt x="529671" y="1868014"/>
                </a:cubicBezTo>
                <a:cubicBezTo>
                  <a:pt x="529671" y="1870310"/>
                  <a:pt x="530820" y="1869162"/>
                  <a:pt x="530820" y="1871458"/>
                </a:cubicBezTo>
                <a:cubicBezTo>
                  <a:pt x="528522" y="1872606"/>
                  <a:pt x="529671" y="1869162"/>
                  <a:pt x="527372" y="1870310"/>
                </a:cubicBezTo>
                <a:cubicBezTo>
                  <a:pt x="528522" y="1872606"/>
                  <a:pt x="528522" y="1872606"/>
                  <a:pt x="528522" y="1877199"/>
                </a:cubicBezTo>
                <a:cubicBezTo>
                  <a:pt x="529671" y="1876051"/>
                  <a:pt x="529671" y="1876051"/>
                  <a:pt x="530820" y="1877199"/>
                </a:cubicBezTo>
                <a:cubicBezTo>
                  <a:pt x="530820" y="1874903"/>
                  <a:pt x="529671" y="1876051"/>
                  <a:pt x="529671" y="1873754"/>
                </a:cubicBezTo>
                <a:cubicBezTo>
                  <a:pt x="530820" y="1873754"/>
                  <a:pt x="531969" y="1873754"/>
                  <a:pt x="531969" y="1872606"/>
                </a:cubicBezTo>
                <a:cubicBezTo>
                  <a:pt x="534267" y="1871458"/>
                  <a:pt x="534267" y="1873754"/>
                  <a:pt x="535416" y="1872606"/>
                </a:cubicBezTo>
                <a:cubicBezTo>
                  <a:pt x="536565" y="1870310"/>
                  <a:pt x="533118" y="1870310"/>
                  <a:pt x="535416" y="1869162"/>
                </a:cubicBezTo>
                <a:cubicBezTo>
                  <a:pt x="536565" y="1870310"/>
                  <a:pt x="540013" y="1872606"/>
                  <a:pt x="540013" y="1874903"/>
                </a:cubicBezTo>
                <a:cubicBezTo>
                  <a:pt x="540013" y="1873754"/>
                  <a:pt x="538864" y="1873754"/>
                  <a:pt x="536565" y="1874903"/>
                </a:cubicBezTo>
                <a:cubicBezTo>
                  <a:pt x="537714" y="1878347"/>
                  <a:pt x="542311" y="1878347"/>
                  <a:pt x="542311" y="1880643"/>
                </a:cubicBezTo>
                <a:cubicBezTo>
                  <a:pt x="543460" y="1880643"/>
                  <a:pt x="543460" y="1879495"/>
                  <a:pt x="543460" y="1878347"/>
                </a:cubicBezTo>
                <a:cubicBezTo>
                  <a:pt x="545758" y="1877199"/>
                  <a:pt x="546907" y="1878347"/>
                  <a:pt x="548057" y="1878347"/>
                </a:cubicBezTo>
                <a:cubicBezTo>
                  <a:pt x="548057" y="1884088"/>
                  <a:pt x="552653" y="1884088"/>
                  <a:pt x="556100" y="1885236"/>
                </a:cubicBezTo>
                <a:cubicBezTo>
                  <a:pt x="554951" y="1886384"/>
                  <a:pt x="553802" y="1884088"/>
                  <a:pt x="553802" y="1886384"/>
                </a:cubicBezTo>
                <a:cubicBezTo>
                  <a:pt x="553802" y="1888680"/>
                  <a:pt x="557250" y="1886384"/>
                  <a:pt x="557250" y="1887532"/>
                </a:cubicBezTo>
                <a:cubicBezTo>
                  <a:pt x="557250" y="1888680"/>
                  <a:pt x="554951" y="1888680"/>
                  <a:pt x="556100" y="1890976"/>
                </a:cubicBezTo>
                <a:cubicBezTo>
                  <a:pt x="557250" y="1889828"/>
                  <a:pt x="557250" y="1889828"/>
                  <a:pt x="558399" y="1889828"/>
                </a:cubicBezTo>
                <a:cubicBezTo>
                  <a:pt x="558399" y="1894421"/>
                  <a:pt x="564144" y="1889828"/>
                  <a:pt x="566442" y="1890976"/>
                </a:cubicBezTo>
                <a:cubicBezTo>
                  <a:pt x="565293" y="1895569"/>
                  <a:pt x="569890" y="1895569"/>
                  <a:pt x="572188" y="1893273"/>
                </a:cubicBezTo>
                <a:cubicBezTo>
                  <a:pt x="571039" y="1892125"/>
                  <a:pt x="567592" y="1893273"/>
                  <a:pt x="569890" y="1892125"/>
                </a:cubicBezTo>
                <a:cubicBezTo>
                  <a:pt x="571039" y="1893273"/>
                  <a:pt x="569890" y="1889828"/>
                  <a:pt x="572188" y="1889828"/>
                </a:cubicBezTo>
                <a:cubicBezTo>
                  <a:pt x="572188" y="1890976"/>
                  <a:pt x="572188" y="1893273"/>
                  <a:pt x="573337" y="1894421"/>
                </a:cubicBezTo>
                <a:cubicBezTo>
                  <a:pt x="569890" y="1895569"/>
                  <a:pt x="571039" y="1895569"/>
                  <a:pt x="568741" y="1895569"/>
                </a:cubicBezTo>
                <a:cubicBezTo>
                  <a:pt x="569890" y="1899013"/>
                  <a:pt x="573337" y="1901310"/>
                  <a:pt x="575635" y="1900162"/>
                </a:cubicBezTo>
                <a:cubicBezTo>
                  <a:pt x="574486" y="1900162"/>
                  <a:pt x="576785" y="1902458"/>
                  <a:pt x="576785" y="1903606"/>
                </a:cubicBezTo>
                <a:cubicBezTo>
                  <a:pt x="579083" y="1900162"/>
                  <a:pt x="579083" y="1905902"/>
                  <a:pt x="581381" y="1905902"/>
                </a:cubicBezTo>
                <a:cubicBezTo>
                  <a:pt x="581381" y="1904754"/>
                  <a:pt x="584828" y="1902458"/>
                  <a:pt x="584828" y="1903606"/>
                </a:cubicBezTo>
                <a:cubicBezTo>
                  <a:pt x="583679" y="1904754"/>
                  <a:pt x="582530" y="1905902"/>
                  <a:pt x="582530" y="1908198"/>
                </a:cubicBezTo>
                <a:cubicBezTo>
                  <a:pt x="585978" y="1907050"/>
                  <a:pt x="583679" y="1911643"/>
                  <a:pt x="587127" y="1910495"/>
                </a:cubicBezTo>
                <a:cubicBezTo>
                  <a:pt x="585978" y="1909347"/>
                  <a:pt x="588276" y="1909347"/>
                  <a:pt x="588276" y="1908198"/>
                </a:cubicBezTo>
                <a:cubicBezTo>
                  <a:pt x="589425" y="1909347"/>
                  <a:pt x="592872" y="1910495"/>
                  <a:pt x="589425" y="1911643"/>
                </a:cubicBezTo>
                <a:cubicBezTo>
                  <a:pt x="592872" y="1911643"/>
                  <a:pt x="596320" y="1912791"/>
                  <a:pt x="598618" y="1916235"/>
                </a:cubicBezTo>
                <a:cubicBezTo>
                  <a:pt x="598618" y="1916235"/>
                  <a:pt x="599767" y="1915087"/>
                  <a:pt x="600916" y="1915087"/>
                </a:cubicBezTo>
                <a:cubicBezTo>
                  <a:pt x="600916" y="1917384"/>
                  <a:pt x="597469" y="1916235"/>
                  <a:pt x="598618" y="1917384"/>
                </a:cubicBezTo>
                <a:cubicBezTo>
                  <a:pt x="600916" y="1919680"/>
                  <a:pt x="603214" y="1917384"/>
                  <a:pt x="605513" y="1920828"/>
                </a:cubicBezTo>
                <a:cubicBezTo>
                  <a:pt x="606662" y="1918532"/>
                  <a:pt x="604363" y="1919680"/>
                  <a:pt x="604363" y="1917384"/>
                </a:cubicBezTo>
                <a:lnTo>
                  <a:pt x="608960" y="1921976"/>
                </a:lnTo>
                <a:lnTo>
                  <a:pt x="606662" y="1920828"/>
                </a:lnTo>
                <a:cubicBezTo>
                  <a:pt x="606662" y="1919680"/>
                  <a:pt x="608960" y="1920828"/>
                  <a:pt x="608960" y="1921976"/>
                </a:cubicBezTo>
                <a:lnTo>
                  <a:pt x="608960" y="1921976"/>
                </a:lnTo>
                <a:lnTo>
                  <a:pt x="611258" y="1923124"/>
                </a:lnTo>
                <a:cubicBezTo>
                  <a:pt x="611258" y="1921976"/>
                  <a:pt x="610109" y="1921976"/>
                  <a:pt x="611258" y="1920828"/>
                </a:cubicBezTo>
                <a:cubicBezTo>
                  <a:pt x="612407" y="1921976"/>
                  <a:pt x="614706" y="1921976"/>
                  <a:pt x="612407" y="1924272"/>
                </a:cubicBezTo>
                <a:cubicBezTo>
                  <a:pt x="614706" y="1921976"/>
                  <a:pt x="614706" y="1924272"/>
                  <a:pt x="615855" y="1924272"/>
                </a:cubicBezTo>
                <a:cubicBezTo>
                  <a:pt x="615855" y="1921976"/>
                  <a:pt x="615855" y="1921976"/>
                  <a:pt x="615855" y="1919680"/>
                </a:cubicBezTo>
                <a:cubicBezTo>
                  <a:pt x="614706" y="1920828"/>
                  <a:pt x="614706" y="1918532"/>
                  <a:pt x="612407" y="1919680"/>
                </a:cubicBezTo>
                <a:cubicBezTo>
                  <a:pt x="614706" y="1912791"/>
                  <a:pt x="605513" y="1916235"/>
                  <a:pt x="605513" y="1909347"/>
                </a:cubicBezTo>
                <a:cubicBezTo>
                  <a:pt x="602065" y="1910495"/>
                  <a:pt x="602065" y="1905902"/>
                  <a:pt x="598618" y="1907050"/>
                </a:cubicBezTo>
                <a:cubicBezTo>
                  <a:pt x="596320" y="1903606"/>
                  <a:pt x="594021" y="1900162"/>
                  <a:pt x="590574" y="1899013"/>
                </a:cubicBezTo>
                <a:cubicBezTo>
                  <a:pt x="590574" y="1897865"/>
                  <a:pt x="590574" y="1896717"/>
                  <a:pt x="591723" y="1895569"/>
                </a:cubicBezTo>
                <a:cubicBezTo>
                  <a:pt x="590574" y="1895569"/>
                  <a:pt x="590574" y="1893273"/>
                  <a:pt x="589425" y="1894421"/>
                </a:cubicBezTo>
                <a:cubicBezTo>
                  <a:pt x="589425" y="1892125"/>
                  <a:pt x="590574" y="1890976"/>
                  <a:pt x="590574" y="1889828"/>
                </a:cubicBezTo>
                <a:cubicBezTo>
                  <a:pt x="589425" y="1889828"/>
                  <a:pt x="587127" y="1889828"/>
                  <a:pt x="587127" y="1890976"/>
                </a:cubicBezTo>
                <a:cubicBezTo>
                  <a:pt x="584828" y="1889828"/>
                  <a:pt x="585978" y="1887532"/>
                  <a:pt x="585978" y="1886384"/>
                </a:cubicBezTo>
                <a:cubicBezTo>
                  <a:pt x="583679" y="1887532"/>
                  <a:pt x="583679" y="1888680"/>
                  <a:pt x="582530" y="1887532"/>
                </a:cubicBezTo>
                <a:cubicBezTo>
                  <a:pt x="584828" y="1885236"/>
                  <a:pt x="585978" y="1886384"/>
                  <a:pt x="587127" y="1884088"/>
                </a:cubicBezTo>
                <a:cubicBezTo>
                  <a:pt x="584828" y="1884088"/>
                  <a:pt x="582530" y="1884088"/>
                  <a:pt x="583679" y="1881791"/>
                </a:cubicBezTo>
                <a:cubicBezTo>
                  <a:pt x="582530" y="1881791"/>
                  <a:pt x="582530" y="1880643"/>
                  <a:pt x="581381" y="1881791"/>
                </a:cubicBezTo>
                <a:cubicBezTo>
                  <a:pt x="581381" y="1882940"/>
                  <a:pt x="580232" y="1884088"/>
                  <a:pt x="577934" y="1884088"/>
                </a:cubicBezTo>
                <a:cubicBezTo>
                  <a:pt x="577934" y="1881791"/>
                  <a:pt x="579083" y="1884088"/>
                  <a:pt x="579083" y="1881791"/>
                </a:cubicBezTo>
                <a:cubicBezTo>
                  <a:pt x="576785" y="1881791"/>
                  <a:pt x="576785" y="1878347"/>
                  <a:pt x="574486" y="1877199"/>
                </a:cubicBezTo>
                <a:cubicBezTo>
                  <a:pt x="576785" y="1876051"/>
                  <a:pt x="577934" y="1877199"/>
                  <a:pt x="579083" y="1874903"/>
                </a:cubicBezTo>
                <a:cubicBezTo>
                  <a:pt x="579083" y="1876051"/>
                  <a:pt x="580232" y="1873754"/>
                  <a:pt x="581381" y="1873754"/>
                </a:cubicBezTo>
                <a:cubicBezTo>
                  <a:pt x="582530" y="1876051"/>
                  <a:pt x="583679" y="1876051"/>
                  <a:pt x="584828" y="1877199"/>
                </a:cubicBezTo>
                <a:cubicBezTo>
                  <a:pt x="583679" y="1878347"/>
                  <a:pt x="582530" y="1876051"/>
                  <a:pt x="581381" y="1878347"/>
                </a:cubicBezTo>
                <a:cubicBezTo>
                  <a:pt x="584828" y="1877199"/>
                  <a:pt x="582530" y="1881791"/>
                  <a:pt x="585978" y="1879495"/>
                </a:cubicBezTo>
                <a:cubicBezTo>
                  <a:pt x="587127" y="1882940"/>
                  <a:pt x="587127" y="1884088"/>
                  <a:pt x="589425" y="1886384"/>
                </a:cubicBezTo>
                <a:cubicBezTo>
                  <a:pt x="590574" y="1886384"/>
                  <a:pt x="591723" y="1886384"/>
                  <a:pt x="591723" y="1885236"/>
                </a:cubicBezTo>
                <a:cubicBezTo>
                  <a:pt x="591723" y="1886384"/>
                  <a:pt x="591723" y="1886384"/>
                  <a:pt x="592872" y="1886384"/>
                </a:cubicBezTo>
                <a:cubicBezTo>
                  <a:pt x="594021" y="1887532"/>
                  <a:pt x="591723" y="1887532"/>
                  <a:pt x="591723" y="1888680"/>
                </a:cubicBezTo>
                <a:cubicBezTo>
                  <a:pt x="591723" y="1889828"/>
                  <a:pt x="594021" y="1889828"/>
                  <a:pt x="595170" y="1887532"/>
                </a:cubicBezTo>
                <a:cubicBezTo>
                  <a:pt x="595170" y="1889828"/>
                  <a:pt x="594021" y="1889828"/>
                  <a:pt x="594021" y="1890976"/>
                </a:cubicBezTo>
                <a:cubicBezTo>
                  <a:pt x="596320" y="1893273"/>
                  <a:pt x="598618" y="1890976"/>
                  <a:pt x="598618" y="1895569"/>
                </a:cubicBezTo>
                <a:cubicBezTo>
                  <a:pt x="599767" y="1895569"/>
                  <a:pt x="599767" y="1893273"/>
                  <a:pt x="600916" y="1893273"/>
                </a:cubicBezTo>
                <a:cubicBezTo>
                  <a:pt x="602065" y="1895569"/>
                  <a:pt x="602065" y="1895569"/>
                  <a:pt x="603214" y="1893273"/>
                </a:cubicBezTo>
                <a:cubicBezTo>
                  <a:pt x="604363" y="1893273"/>
                  <a:pt x="603214" y="1895569"/>
                  <a:pt x="604363" y="1896717"/>
                </a:cubicBezTo>
                <a:cubicBezTo>
                  <a:pt x="610109" y="1896717"/>
                  <a:pt x="610109" y="1902458"/>
                  <a:pt x="612407" y="1903606"/>
                </a:cubicBezTo>
                <a:cubicBezTo>
                  <a:pt x="614706" y="1903606"/>
                  <a:pt x="618153" y="1902458"/>
                  <a:pt x="617004" y="1900162"/>
                </a:cubicBezTo>
                <a:cubicBezTo>
                  <a:pt x="615855" y="1901310"/>
                  <a:pt x="615855" y="1902458"/>
                  <a:pt x="614706" y="1901310"/>
                </a:cubicBezTo>
                <a:cubicBezTo>
                  <a:pt x="613556" y="1900162"/>
                  <a:pt x="617004" y="1900162"/>
                  <a:pt x="615855" y="1899013"/>
                </a:cubicBezTo>
                <a:cubicBezTo>
                  <a:pt x="611258" y="1894421"/>
                  <a:pt x="606662" y="1890976"/>
                  <a:pt x="603214" y="1886384"/>
                </a:cubicBezTo>
                <a:cubicBezTo>
                  <a:pt x="605513" y="1885236"/>
                  <a:pt x="605513" y="1886384"/>
                  <a:pt x="606662" y="1886384"/>
                </a:cubicBezTo>
                <a:lnTo>
                  <a:pt x="607811" y="1885236"/>
                </a:lnTo>
                <a:lnTo>
                  <a:pt x="613556" y="1886384"/>
                </a:lnTo>
                <a:cubicBezTo>
                  <a:pt x="611258" y="1885236"/>
                  <a:pt x="612407" y="1887532"/>
                  <a:pt x="610109" y="1888680"/>
                </a:cubicBezTo>
                <a:cubicBezTo>
                  <a:pt x="610109" y="1887532"/>
                  <a:pt x="610109" y="1886384"/>
                  <a:pt x="610109" y="1886384"/>
                </a:cubicBezTo>
                <a:cubicBezTo>
                  <a:pt x="608960" y="1887532"/>
                  <a:pt x="606662" y="1887532"/>
                  <a:pt x="607811" y="1889828"/>
                </a:cubicBezTo>
                <a:cubicBezTo>
                  <a:pt x="610109" y="1886384"/>
                  <a:pt x="608960" y="1890976"/>
                  <a:pt x="611258" y="1889828"/>
                </a:cubicBezTo>
                <a:cubicBezTo>
                  <a:pt x="611258" y="1887532"/>
                  <a:pt x="614706" y="1887532"/>
                  <a:pt x="614706" y="1887532"/>
                </a:cubicBezTo>
                <a:cubicBezTo>
                  <a:pt x="617004" y="1890976"/>
                  <a:pt x="626197" y="1893273"/>
                  <a:pt x="626197" y="1896717"/>
                </a:cubicBezTo>
                <a:cubicBezTo>
                  <a:pt x="627346" y="1896717"/>
                  <a:pt x="626197" y="1894421"/>
                  <a:pt x="628495" y="1894421"/>
                </a:cubicBezTo>
                <a:cubicBezTo>
                  <a:pt x="627346" y="1899013"/>
                  <a:pt x="628495" y="1899013"/>
                  <a:pt x="629644" y="1901310"/>
                </a:cubicBezTo>
                <a:cubicBezTo>
                  <a:pt x="628495" y="1900162"/>
                  <a:pt x="627346" y="1902458"/>
                  <a:pt x="626197" y="1900162"/>
                </a:cubicBezTo>
                <a:cubicBezTo>
                  <a:pt x="627346" y="1900162"/>
                  <a:pt x="627346" y="1900162"/>
                  <a:pt x="627346" y="1899013"/>
                </a:cubicBezTo>
                <a:cubicBezTo>
                  <a:pt x="626197" y="1899013"/>
                  <a:pt x="625048" y="1899013"/>
                  <a:pt x="623898" y="1900162"/>
                </a:cubicBezTo>
                <a:cubicBezTo>
                  <a:pt x="625048" y="1900162"/>
                  <a:pt x="627346" y="1905902"/>
                  <a:pt x="631942" y="1901310"/>
                </a:cubicBezTo>
                <a:cubicBezTo>
                  <a:pt x="631942" y="1902458"/>
                  <a:pt x="634241" y="1902458"/>
                  <a:pt x="634241" y="1903606"/>
                </a:cubicBezTo>
                <a:cubicBezTo>
                  <a:pt x="631942" y="1904754"/>
                  <a:pt x="630793" y="1903606"/>
                  <a:pt x="630793" y="1905902"/>
                </a:cubicBezTo>
                <a:cubicBezTo>
                  <a:pt x="630793" y="1908198"/>
                  <a:pt x="634241" y="1904754"/>
                  <a:pt x="634241" y="1907050"/>
                </a:cubicBezTo>
                <a:cubicBezTo>
                  <a:pt x="636539" y="1902458"/>
                  <a:pt x="639986" y="1908198"/>
                  <a:pt x="642284" y="1905902"/>
                </a:cubicBezTo>
                <a:cubicBezTo>
                  <a:pt x="641135" y="1908198"/>
                  <a:pt x="641135" y="1907050"/>
                  <a:pt x="639986" y="1908198"/>
                </a:cubicBezTo>
                <a:cubicBezTo>
                  <a:pt x="639986" y="1909347"/>
                  <a:pt x="641135" y="1910495"/>
                  <a:pt x="643433" y="1909347"/>
                </a:cubicBezTo>
                <a:cubicBezTo>
                  <a:pt x="642284" y="1911643"/>
                  <a:pt x="644583" y="1910495"/>
                  <a:pt x="643433" y="1912791"/>
                </a:cubicBezTo>
                <a:cubicBezTo>
                  <a:pt x="645732" y="1912791"/>
                  <a:pt x="646881" y="1913939"/>
                  <a:pt x="648030" y="1911643"/>
                </a:cubicBezTo>
                <a:cubicBezTo>
                  <a:pt x="650328" y="1911643"/>
                  <a:pt x="645732" y="1913939"/>
                  <a:pt x="648030" y="1913939"/>
                </a:cubicBezTo>
                <a:cubicBezTo>
                  <a:pt x="649179" y="1912791"/>
                  <a:pt x="650328" y="1911643"/>
                  <a:pt x="651477" y="1915087"/>
                </a:cubicBezTo>
                <a:cubicBezTo>
                  <a:pt x="651477" y="1916235"/>
                  <a:pt x="650328" y="1915087"/>
                  <a:pt x="650328" y="1916235"/>
                </a:cubicBezTo>
                <a:cubicBezTo>
                  <a:pt x="651477" y="1917384"/>
                  <a:pt x="651477" y="1916235"/>
                  <a:pt x="652626" y="1915087"/>
                </a:cubicBezTo>
                <a:cubicBezTo>
                  <a:pt x="652626" y="1916235"/>
                  <a:pt x="652626" y="1916235"/>
                  <a:pt x="652626" y="1917384"/>
                </a:cubicBezTo>
                <a:cubicBezTo>
                  <a:pt x="651477" y="1919680"/>
                  <a:pt x="651477" y="1916235"/>
                  <a:pt x="650328" y="1918532"/>
                </a:cubicBezTo>
                <a:cubicBezTo>
                  <a:pt x="651477" y="1920828"/>
                  <a:pt x="653776" y="1920828"/>
                  <a:pt x="654925" y="1917384"/>
                </a:cubicBezTo>
                <a:cubicBezTo>
                  <a:pt x="654925" y="1919680"/>
                  <a:pt x="654925" y="1923124"/>
                  <a:pt x="657223" y="1920828"/>
                </a:cubicBezTo>
                <a:cubicBezTo>
                  <a:pt x="658372" y="1920828"/>
                  <a:pt x="657223" y="1921976"/>
                  <a:pt x="657223" y="1923124"/>
                </a:cubicBezTo>
                <a:cubicBezTo>
                  <a:pt x="661819" y="1924272"/>
                  <a:pt x="662969" y="1927717"/>
                  <a:pt x="667565" y="1928865"/>
                </a:cubicBezTo>
                <a:cubicBezTo>
                  <a:pt x="668714" y="1930013"/>
                  <a:pt x="666416" y="1931161"/>
                  <a:pt x="666416" y="1932309"/>
                </a:cubicBezTo>
                <a:cubicBezTo>
                  <a:pt x="668714" y="1932309"/>
                  <a:pt x="672161" y="1931161"/>
                  <a:pt x="671012" y="1934606"/>
                </a:cubicBezTo>
                <a:cubicBezTo>
                  <a:pt x="673311" y="1933457"/>
                  <a:pt x="674460" y="1935754"/>
                  <a:pt x="675609" y="1934606"/>
                </a:cubicBezTo>
                <a:cubicBezTo>
                  <a:pt x="674460" y="1935754"/>
                  <a:pt x="674460" y="1935754"/>
                  <a:pt x="674460" y="1936902"/>
                </a:cubicBezTo>
                <a:cubicBezTo>
                  <a:pt x="676758" y="1936902"/>
                  <a:pt x="683653" y="1936902"/>
                  <a:pt x="680205" y="1940346"/>
                </a:cubicBezTo>
                <a:cubicBezTo>
                  <a:pt x="683653" y="1940346"/>
                  <a:pt x="685951" y="1940346"/>
                  <a:pt x="688249" y="1939198"/>
                </a:cubicBezTo>
                <a:cubicBezTo>
                  <a:pt x="687100" y="1944939"/>
                  <a:pt x="696293" y="1944939"/>
                  <a:pt x="691697" y="1947235"/>
                </a:cubicBezTo>
                <a:cubicBezTo>
                  <a:pt x="692846" y="1949531"/>
                  <a:pt x="695144" y="1946087"/>
                  <a:pt x="695144" y="1949531"/>
                </a:cubicBezTo>
                <a:cubicBezTo>
                  <a:pt x="695144" y="1951828"/>
                  <a:pt x="692846" y="1947235"/>
                  <a:pt x="692846" y="1949531"/>
                </a:cubicBezTo>
                <a:cubicBezTo>
                  <a:pt x="693995" y="1951828"/>
                  <a:pt x="696293" y="1954124"/>
                  <a:pt x="697442" y="1950679"/>
                </a:cubicBezTo>
                <a:cubicBezTo>
                  <a:pt x="697442" y="1950679"/>
                  <a:pt x="695144" y="1949531"/>
                  <a:pt x="696293" y="1948383"/>
                </a:cubicBezTo>
                <a:cubicBezTo>
                  <a:pt x="697442" y="1950679"/>
                  <a:pt x="700889" y="1951828"/>
                  <a:pt x="700889" y="1955272"/>
                </a:cubicBezTo>
                <a:cubicBezTo>
                  <a:pt x="703188" y="1955272"/>
                  <a:pt x="700889" y="1952976"/>
                  <a:pt x="703188" y="1952976"/>
                </a:cubicBezTo>
                <a:cubicBezTo>
                  <a:pt x="703188" y="1956420"/>
                  <a:pt x="704337" y="1954124"/>
                  <a:pt x="705486" y="1955272"/>
                </a:cubicBezTo>
                <a:lnTo>
                  <a:pt x="706514" y="1952191"/>
                </a:lnTo>
                <a:lnTo>
                  <a:pt x="706348" y="1954267"/>
                </a:lnTo>
                <a:cubicBezTo>
                  <a:pt x="706061" y="1955272"/>
                  <a:pt x="706061" y="1955846"/>
                  <a:pt x="707784" y="1955272"/>
                </a:cubicBezTo>
                <a:cubicBezTo>
                  <a:pt x="708933" y="1955272"/>
                  <a:pt x="708933" y="1954124"/>
                  <a:pt x="711232" y="1954124"/>
                </a:cubicBezTo>
                <a:cubicBezTo>
                  <a:pt x="711232" y="1954124"/>
                  <a:pt x="711232" y="1954124"/>
                  <a:pt x="711232" y="1955272"/>
                </a:cubicBezTo>
                <a:cubicBezTo>
                  <a:pt x="708933" y="1955272"/>
                  <a:pt x="707784" y="1956420"/>
                  <a:pt x="706635" y="1957568"/>
                </a:cubicBezTo>
                <a:cubicBezTo>
                  <a:pt x="708933" y="1958716"/>
                  <a:pt x="706635" y="1958716"/>
                  <a:pt x="705486" y="1961013"/>
                </a:cubicBezTo>
                <a:cubicBezTo>
                  <a:pt x="706635" y="1962161"/>
                  <a:pt x="708933" y="1959864"/>
                  <a:pt x="710082" y="1961013"/>
                </a:cubicBezTo>
                <a:cubicBezTo>
                  <a:pt x="711232" y="1963309"/>
                  <a:pt x="714679" y="1966753"/>
                  <a:pt x="718126" y="1963309"/>
                </a:cubicBezTo>
                <a:cubicBezTo>
                  <a:pt x="718126" y="1965605"/>
                  <a:pt x="714679" y="1965605"/>
                  <a:pt x="713530" y="1967901"/>
                </a:cubicBezTo>
                <a:cubicBezTo>
                  <a:pt x="715828" y="1966753"/>
                  <a:pt x="716977" y="1966753"/>
                  <a:pt x="719275" y="1965605"/>
                </a:cubicBezTo>
                <a:cubicBezTo>
                  <a:pt x="719275" y="1966753"/>
                  <a:pt x="720425" y="1967901"/>
                  <a:pt x="722723" y="1967901"/>
                </a:cubicBezTo>
                <a:cubicBezTo>
                  <a:pt x="722723" y="1970198"/>
                  <a:pt x="719275" y="1969050"/>
                  <a:pt x="720425" y="1972494"/>
                </a:cubicBezTo>
                <a:cubicBezTo>
                  <a:pt x="721574" y="1971346"/>
                  <a:pt x="722723" y="1971346"/>
                  <a:pt x="723872" y="1971346"/>
                </a:cubicBezTo>
                <a:cubicBezTo>
                  <a:pt x="722723" y="1973642"/>
                  <a:pt x="725021" y="1973642"/>
                  <a:pt x="725021" y="1975938"/>
                </a:cubicBezTo>
                <a:cubicBezTo>
                  <a:pt x="726170" y="1975938"/>
                  <a:pt x="726170" y="1974790"/>
                  <a:pt x="727319" y="1974790"/>
                </a:cubicBezTo>
                <a:cubicBezTo>
                  <a:pt x="728468" y="1978235"/>
                  <a:pt x="730767" y="1980531"/>
                  <a:pt x="734214" y="1978235"/>
                </a:cubicBezTo>
                <a:cubicBezTo>
                  <a:pt x="733065" y="1980531"/>
                  <a:pt x="735363" y="1981679"/>
                  <a:pt x="736512" y="1980531"/>
                </a:cubicBezTo>
                <a:cubicBezTo>
                  <a:pt x="735363" y="1985123"/>
                  <a:pt x="739960" y="1982827"/>
                  <a:pt x="741109" y="1985123"/>
                </a:cubicBezTo>
                <a:cubicBezTo>
                  <a:pt x="742258" y="1983975"/>
                  <a:pt x="741109" y="1985123"/>
                  <a:pt x="742258" y="1985123"/>
                </a:cubicBezTo>
                <a:cubicBezTo>
                  <a:pt x="742258" y="1985123"/>
                  <a:pt x="743407" y="1983975"/>
                  <a:pt x="743407" y="1982827"/>
                </a:cubicBezTo>
                <a:cubicBezTo>
                  <a:pt x="744556" y="1983975"/>
                  <a:pt x="746854" y="1982827"/>
                  <a:pt x="746854" y="1985123"/>
                </a:cubicBezTo>
                <a:cubicBezTo>
                  <a:pt x="744556" y="1985123"/>
                  <a:pt x="744556" y="1982827"/>
                  <a:pt x="743407" y="1986272"/>
                </a:cubicBezTo>
                <a:cubicBezTo>
                  <a:pt x="745705" y="1986272"/>
                  <a:pt x="745705" y="1992012"/>
                  <a:pt x="748003" y="1993160"/>
                </a:cubicBezTo>
                <a:cubicBezTo>
                  <a:pt x="749153" y="1993160"/>
                  <a:pt x="750302" y="1993160"/>
                  <a:pt x="751451" y="1990864"/>
                </a:cubicBezTo>
                <a:cubicBezTo>
                  <a:pt x="751451" y="1987420"/>
                  <a:pt x="748003" y="1993160"/>
                  <a:pt x="748003" y="1990864"/>
                </a:cubicBezTo>
                <a:cubicBezTo>
                  <a:pt x="750302" y="1989716"/>
                  <a:pt x="750302" y="1987420"/>
                  <a:pt x="751451" y="1986272"/>
                </a:cubicBezTo>
                <a:cubicBezTo>
                  <a:pt x="750302" y="1988568"/>
                  <a:pt x="752600" y="1989716"/>
                  <a:pt x="753749" y="1990864"/>
                </a:cubicBezTo>
                <a:cubicBezTo>
                  <a:pt x="751451" y="1992012"/>
                  <a:pt x="750302" y="1993160"/>
                  <a:pt x="750302" y="1995457"/>
                </a:cubicBezTo>
                <a:cubicBezTo>
                  <a:pt x="751451" y="1995457"/>
                  <a:pt x="752600" y="1993160"/>
                  <a:pt x="753749" y="1994308"/>
                </a:cubicBezTo>
                <a:cubicBezTo>
                  <a:pt x="752600" y="1995457"/>
                  <a:pt x="751451" y="1995457"/>
                  <a:pt x="751451" y="1996605"/>
                </a:cubicBezTo>
                <a:cubicBezTo>
                  <a:pt x="752600" y="1996605"/>
                  <a:pt x="754898" y="1997753"/>
                  <a:pt x="756047" y="1997753"/>
                </a:cubicBezTo>
                <a:cubicBezTo>
                  <a:pt x="754898" y="2002345"/>
                  <a:pt x="760644" y="2002345"/>
                  <a:pt x="761793" y="2005790"/>
                </a:cubicBezTo>
                <a:cubicBezTo>
                  <a:pt x="761793" y="2004642"/>
                  <a:pt x="762942" y="2004642"/>
                  <a:pt x="762942" y="2003494"/>
                </a:cubicBezTo>
                <a:cubicBezTo>
                  <a:pt x="764091" y="2004642"/>
                  <a:pt x="764091" y="2005790"/>
                  <a:pt x="765240" y="2004642"/>
                </a:cubicBezTo>
                <a:cubicBezTo>
                  <a:pt x="764091" y="2009234"/>
                  <a:pt x="767538" y="2008086"/>
                  <a:pt x="769837" y="2009234"/>
                </a:cubicBezTo>
                <a:cubicBezTo>
                  <a:pt x="768688" y="2010382"/>
                  <a:pt x="770986" y="2010382"/>
                  <a:pt x="769837" y="2011530"/>
                </a:cubicBezTo>
                <a:cubicBezTo>
                  <a:pt x="767538" y="2012679"/>
                  <a:pt x="766389" y="2011530"/>
                  <a:pt x="766389" y="2011530"/>
                </a:cubicBezTo>
                <a:cubicBezTo>
                  <a:pt x="764091" y="2014975"/>
                  <a:pt x="767538" y="2016123"/>
                  <a:pt x="769837" y="2016123"/>
                </a:cubicBezTo>
                <a:cubicBezTo>
                  <a:pt x="769837" y="2014975"/>
                  <a:pt x="767538" y="2014975"/>
                  <a:pt x="768688" y="2012679"/>
                </a:cubicBezTo>
                <a:cubicBezTo>
                  <a:pt x="772135" y="2013827"/>
                  <a:pt x="774433" y="2017271"/>
                  <a:pt x="777880" y="2017271"/>
                </a:cubicBezTo>
                <a:cubicBezTo>
                  <a:pt x="779030" y="2017271"/>
                  <a:pt x="779030" y="2016123"/>
                  <a:pt x="779030" y="2014975"/>
                </a:cubicBezTo>
                <a:cubicBezTo>
                  <a:pt x="779030" y="2014975"/>
                  <a:pt x="779030" y="2014975"/>
                  <a:pt x="782477" y="2014975"/>
                </a:cubicBezTo>
                <a:cubicBezTo>
                  <a:pt x="782477" y="2016123"/>
                  <a:pt x="780179" y="2016123"/>
                  <a:pt x="780179" y="2018419"/>
                </a:cubicBezTo>
                <a:cubicBezTo>
                  <a:pt x="781328" y="2021864"/>
                  <a:pt x="783626" y="2018419"/>
                  <a:pt x="783626" y="2021864"/>
                </a:cubicBezTo>
                <a:cubicBezTo>
                  <a:pt x="785924" y="2020716"/>
                  <a:pt x="784775" y="2017271"/>
                  <a:pt x="783626" y="2017271"/>
                </a:cubicBezTo>
                <a:cubicBezTo>
                  <a:pt x="785924" y="2016123"/>
                  <a:pt x="784775" y="2020716"/>
                  <a:pt x="787073" y="2018419"/>
                </a:cubicBezTo>
                <a:cubicBezTo>
                  <a:pt x="787073" y="2021864"/>
                  <a:pt x="783626" y="2021864"/>
                  <a:pt x="783626" y="2025308"/>
                </a:cubicBezTo>
                <a:cubicBezTo>
                  <a:pt x="785924" y="2025308"/>
                  <a:pt x="789372" y="2031049"/>
                  <a:pt x="792819" y="2025308"/>
                </a:cubicBezTo>
                <a:cubicBezTo>
                  <a:pt x="790521" y="2025308"/>
                  <a:pt x="789372" y="2024160"/>
                  <a:pt x="788223" y="2023012"/>
                </a:cubicBezTo>
                <a:cubicBezTo>
                  <a:pt x="789372" y="2020716"/>
                  <a:pt x="789372" y="2024160"/>
                  <a:pt x="790521" y="2021864"/>
                </a:cubicBezTo>
                <a:cubicBezTo>
                  <a:pt x="791670" y="2025308"/>
                  <a:pt x="797416" y="2025308"/>
                  <a:pt x="797416" y="2027604"/>
                </a:cubicBezTo>
                <a:cubicBezTo>
                  <a:pt x="797416" y="2027604"/>
                  <a:pt x="797416" y="2027604"/>
                  <a:pt x="796266" y="2027604"/>
                </a:cubicBezTo>
                <a:cubicBezTo>
                  <a:pt x="796266" y="2028752"/>
                  <a:pt x="797416" y="2029901"/>
                  <a:pt x="795117" y="2029901"/>
                </a:cubicBezTo>
                <a:cubicBezTo>
                  <a:pt x="792819" y="2029901"/>
                  <a:pt x="797416" y="2027604"/>
                  <a:pt x="795117" y="2027604"/>
                </a:cubicBezTo>
                <a:cubicBezTo>
                  <a:pt x="791670" y="2027604"/>
                  <a:pt x="795117" y="2029901"/>
                  <a:pt x="792819" y="2029901"/>
                </a:cubicBezTo>
                <a:cubicBezTo>
                  <a:pt x="792819" y="2028752"/>
                  <a:pt x="790521" y="2032197"/>
                  <a:pt x="788223" y="2029901"/>
                </a:cubicBezTo>
                <a:cubicBezTo>
                  <a:pt x="788223" y="2032197"/>
                  <a:pt x="789372" y="2032197"/>
                  <a:pt x="790521" y="2033345"/>
                </a:cubicBezTo>
                <a:cubicBezTo>
                  <a:pt x="791670" y="2032197"/>
                  <a:pt x="793968" y="2031049"/>
                  <a:pt x="793968" y="2032197"/>
                </a:cubicBezTo>
                <a:cubicBezTo>
                  <a:pt x="793968" y="2033345"/>
                  <a:pt x="791670" y="2033345"/>
                  <a:pt x="791670" y="2035641"/>
                </a:cubicBezTo>
                <a:cubicBezTo>
                  <a:pt x="792819" y="2035641"/>
                  <a:pt x="793968" y="2036789"/>
                  <a:pt x="795117" y="2034493"/>
                </a:cubicBezTo>
                <a:cubicBezTo>
                  <a:pt x="793968" y="2033345"/>
                  <a:pt x="796266" y="2031049"/>
                  <a:pt x="795117" y="2031049"/>
                </a:cubicBezTo>
                <a:cubicBezTo>
                  <a:pt x="797416" y="2029901"/>
                  <a:pt x="796266" y="2033345"/>
                  <a:pt x="797416" y="2033345"/>
                </a:cubicBezTo>
                <a:cubicBezTo>
                  <a:pt x="798565" y="2033345"/>
                  <a:pt x="799714" y="2033345"/>
                  <a:pt x="799714" y="2032197"/>
                </a:cubicBezTo>
                <a:cubicBezTo>
                  <a:pt x="798565" y="2032197"/>
                  <a:pt x="798565" y="2031049"/>
                  <a:pt x="798565" y="2029901"/>
                </a:cubicBezTo>
                <a:cubicBezTo>
                  <a:pt x="800863" y="2027604"/>
                  <a:pt x="798565" y="2031049"/>
                  <a:pt x="802012" y="2029901"/>
                </a:cubicBezTo>
                <a:cubicBezTo>
                  <a:pt x="800863" y="2027604"/>
                  <a:pt x="798565" y="2027604"/>
                  <a:pt x="797416" y="2025308"/>
                </a:cubicBezTo>
                <a:cubicBezTo>
                  <a:pt x="798565" y="2025308"/>
                  <a:pt x="799714" y="2025308"/>
                  <a:pt x="799714" y="2024160"/>
                </a:cubicBezTo>
                <a:cubicBezTo>
                  <a:pt x="798565" y="2024160"/>
                  <a:pt x="797416" y="2023012"/>
                  <a:pt x="796266" y="2025308"/>
                </a:cubicBezTo>
                <a:cubicBezTo>
                  <a:pt x="796266" y="2023012"/>
                  <a:pt x="793968" y="2021864"/>
                  <a:pt x="792819" y="2021864"/>
                </a:cubicBezTo>
                <a:cubicBezTo>
                  <a:pt x="793968" y="2020716"/>
                  <a:pt x="792819" y="2019567"/>
                  <a:pt x="791670" y="2020716"/>
                </a:cubicBezTo>
                <a:cubicBezTo>
                  <a:pt x="791670" y="2019567"/>
                  <a:pt x="791670" y="2019567"/>
                  <a:pt x="792819" y="2018419"/>
                </a:cubicBezTo>
                <a:cubicBezTo>
                  <a:pt x="791670" y="2018419"/>
                  <a:pt x="790521" y="2018419"/>
                  <a:pt x="789372" y="2018419"/>
                </a:cubicBezTo>
                <a:cubicBezTo>
                  <a:pt x="790521" y="2014975"/>
                  <a:pt x="788223" y="2014975"/>
                  <a:pt x="785924" y="2014975"/>
                </a:cubicBezTo>
                <a:cubicBezTo>
                  <a:pt x="787073" y="2014975"/>
                  <a:pt x="785924" y="2012679"/>
                  <a:pt x="787073" y="2012679"/>
                </a:cubicBezTo>
                <a:cubicBezTo>
                  <a:pt x="782477" y="2012679"/>
                  <a:pt x="782477" y="2004642"/>
                  <a:pt x="777880" y="2008086"/>
                </a:cubicBezTo>
                <a:cubicBezTo>
                  <a:pt x="779030" y="2005790"/>
                  <a:pt x="776731" y="2006938"/>
                  <a:pt x="775582" y="2005790"/>
                </a:cubicBezTo>
                <a:cubicBezTo>
                  <a:pt x="775582" y="2004642"/>
                  <a:pt x="776731" y="2003494"/>
                  <a:pt x="776731" y="2002345"/>
                </a:cubicBezTo>
                <a:cubicBezTo>
                  <a:pt x="773284" y="2004642"/>
                  <a:pt x="773284" y="1997753"/>
                  <a:pt x="770986" y="1996605"/>
                </a:cubicBezTo>
                <a:cubicBezTo>
                  <a:pt x="769837" y="1997753"/>
                  <a:pt x="769837" y="1997753"/>
                  <a:pt x="768688" y="1998901"/>
                </a:cubicBezTo>
                <a:cubicBezTo>
                  <a:pt x="767538" y="1996605"/>
                  <a:pt x="767538" y="1996605"/>
                  <a:pt x="765240" y="1995457"/>
                </a:cubicBezTo>
                <a:cubicBezTo>
                  <a:pt x="766389" y="1993160"/>
                  <a:pt x="767538" y="1995457"/>
                  <a:pt x="768688" y="1993160"/>
                </a:cubicBezTo>
                <a:cubicBezTo>
                  <a:pt x="761793" y="1996605"/>
                  <a:pt x="760644" y="1988568"/>
                  <a:pt x="758345" y="1986272"/>
                </a:cubicBezTo>
                <a:cubicBezTo>
                  <a:pt x="757196" y="1987420"/>
                  <a:pt x="757196" y="1988568"/>
                  <a:pt x="754898" y="1988568"/>
                </a:cubicBezTo>
                <a:cubicBezTo>
                  <a:pt x="754898" y="1987420"/>
                  <a:pt x="753749" y="1987420"/>
                  <a:pt x="752600" y="1986272"/>
                </a:cubicBezTo>
                <a:cubicBezTo>
                  <a:pt x="753749" y="1985123"/>
                  <a:pt x="754898" y="1985123"/>
                  <a:pt x="756047" y="1983975"/>
                </a:cubicBezTo>
                <a:cubicBezTo>
                  <a:pt x="751451" y="1978235"/>
                  <a:pt x="742258" y="1977086"/>
                  <a:pt x="741109" y="1969050"/>
                </a:cubicBezTo>
                <a:cubicBezTo>
                  <a:pt x="741109" y="1970198"/>
                  <a:pt x="742258" y="1971346"/>
                  <a:pt x="743407" y="1970198"/>
                </a:cubicBezTo>
                <a:cubicBezTo>
                  <a:pt x="742258" y="1969050"/>
                  <a:pt x="744556" y="1967901"/>
                  <a:pt x="743407" y="1966753"/>
                </a:cubicBezTo>
                <a:cubicBezTo>
                  <a:pt x="739960" y="1969050"/>
                  <a:pt x="742258" y="1964457"/>
                  <a:pt x="741109" y="1964457"/>
                </a:cubicBezTo>
                <a:cubicBezTo>
                  <a:pt x="738810" y="1964457"/>
                  <a:pt x="738810" y="1965605"/>
                  <a:pt x="737661" y="1965605"/>
                </a:cubicBezTo>
                <a:cubicBezTo>
                  <a:pt x="738810" y="1963309"/>
                  <a:pt x="737661" y="1963309"/>
                  <a:pt x="736512" y="1961013"/>
                </a:cubicBezTo>
                <a:cubicBezTo>
                  <a:pt x="735363" y="1961013"/>
                  <a:pt x="735363" y="1962161"/>
                  <a:pt x="735363" y="1963309"/>
                </a:cubicBezTo>
                <a:cubicBezTo>
                  <a:pt x="734214" y="1961013"/>
                  <a:pt x="730767" y="1962161"/>
                  <a:pt x="731916" y="1959864"/>
                </a:cubicBezTo>
                <a:cubicBezTo>
                  <a:pt x="733065" y="1959864"/>
                  <a:pt x="733065" y="1962161"/>
                  <a:pt x="734214" y="1961013"/>
                </a:cubicBezTo>
                <a:cubicBezTo>
                  <a:pt x="733065" y="1958716"/>
                  <a:pt x="735363" y="1958716"/>
                  <a:pt x="736512" y="1955272"/>
                </a:cubicBezTo>
                <a:cubicBezTo>
                  <a:pt x="734214" y="1955272"/>
                  <a:pt x="734214" y="1956420"/>
                  <a:pt x="733065" y="1957568"/>
                </a:cubicBezTo>
                <a:cubicBezTo>
                  <a:pt x="730767" y="1956420"/>
                  <a:pt x="728468" y="1952976"/>
                  <a:pt x="726170" y="1950679"/>
                </a:cubicBezTo>
                <a:cubicBezTo>
                  <a:pt x="725021" y="1952976"/>
                  <a:pt x="723872" y="1951828"/>
                  <a:pt x="721574" y="1951828"/>
                </a:cubicBezTo>
                <a:cubicBezTo>
                  <a:pt x="721574" y="1950679"/>
                  <a:pt x="723872" y="1950679"/>
                  <a:pt x="723872" y="1948383"/>
                </a:cubicBezTo>
                <a:cubicBezTo>
                  <a:pt x="720425" y="1949531"/>
                  <a:pt x="719275" y="1949531"/>
                  <a:pt x="718126" y="1949531"/>
                </a:cubicBezTo>
                <a:cubicBezTo>
                  <a:pt x="718126" y="1950679"/>
                  <a:pt x="719275" y="1950679"/>
                  <a:pt x="718126" y="1950679"/>
                </a:cubicBezTo>
                <a:cubicBezTo>
                  <a:pt x="718126" y="1949531"/>
                  <a:pt x="715828" y="1950679"/>
                  <a:pt x="714679" y="1951828"/>
                </a:cubicBezTo>
                <a:cubicBezTo>
                  <a:pt x="714679" y="1950679"/>
                  <a:pt x="712381" y="1950679"/>
                  <a:pt x="712381" y="1948383"/>
                </a:cubicBezTo>
                <a:cubicBezTo>
                  <a:pt x="714679" y="1947235"/>
                  <a:pt x="713530" y="1949531"/>
                  <a:pt x="714679" y="1949531"/>
                </a:cubicBezTo>
                <a:cubicBezTo>
                  <a:pt x="714679" y="1947235"/>
                  <a:pt x="715828" y="1948383"/>
                  <a:pt x="716977" y="1948383"/>
                </a:cubicBezTo>
                <a:cubicBezTo>
                  <a:pt x="715828" y="1947235"/>
                  <a:pt x="714679" y="1946087"/>
                  <a:pt x="715828" y="1943791"/>
                </a:cubicBezTo>
                <a:cubicBezTo>
                  <a:pt x="714679" y="1944939"/>
                  <a:pt x="718126" y="1944939"/>
                  <a:pt x="716977" y="1943791"/>
                </a:cubicBezTo>
                <a:cubicBezTo>
                  <a:pt x="716977" y="1940346"/>
                  <a:pt x="712381" y="1942642"/>
                  <a:pt x="710082" y="1940346"/>
                </a:cubicBezTo>
                <a:cubicBezTo>
                  <a:pt x="711232" y="1940346"/>
                  <a:pt x="713530" y="1940346"/>
                  <a:pt x="712381" y="1938050"/>
                </a:cubicBezTo>
                <a:cubicBezTo>
                  <a:pt x="710082" y="1939198"/>
                  <a:pt x="705486" y="1940346"/>
                  <a:pt x="706635" y="1936902"/>
                </a:cubicBezTo>
                <a:cubicBezTo>
                  <a:pt x="706635" y="1938050"/>
                  <a:pt x="707784" y="1939198"/>
                  <a:pt x="707784" y="1936902"/>
                </a:cubicBezTo>
                <a:cubicBezTo>
                  <a:pt x="706635" y="1935754"/>
                  <a:pt x="705486" y="1934606"/>
                  <a:pt x="703188" y="1934606"/>
                </a:cubicBezTo>
                <a:cubicBezTo>
                  <a:pt x="703188" y="1933457"/>
                  <a:pt x="703188" y="1932309"/>
                  <a:pt x="704337" y="1931161"/>
                </a:cubicBezTo>
                <a:cubicBezTo>
                  <a:pt x="702039" y="1931161"/>
                  <a:pt x="703188" y="1931161"/>
                  <a:pt x="700889" y="1932309"/>
                </a:cubicBezTo>
                <a:cubicBezTo>
                  <a:pt x="700889" y="1931161"/>
                  <a:pt x="699740" y="1931161"/>
                  <a:pt x="699740" y="1930013"/>
                </a:cubicBezTo>
                <a:cubicBezTo>
                  <a:pt x="699740" y="1928865"/>
                  <a:pt x="700889" y="1928865"/>
                  <a:pt x="700889" y="1927717"/>
                </a:cubicBezTo>
                <a:cubicBezTo>
                  <a:pt x="698591" y="1924272"/>
                  <a:pt x="695144" y="1925420"/>
                  <a:pt x="691697" y="1923124"/>
                </a:cubicBezTo>
                <a:cubicBezTo>
                  <a:pt x="692846" y="1921976"/>
                  <a:pt x="693995" y="1920828"/>
                  <a:pt x="695144" y="1919680"/>
                </a:cubicBezTo>
                <a:lnTo>
                  <a:pt x="690548" y="1918532"/>
                </a:lnTo>
                <a:lnTo>
                  <a:pt x="689398" y="1916235"/>
                </a:lnTo>
                <a:cubicBezTo>
                  <a:pt x="685951" y="1916235"/>
                  <a:pt x="689398" y="1917384"/>
                  <a:pt x="687100" y="1919680"/>
                </a:cubicBezTo>
                <a:cubicBezTo>
                  <a:pt x="685951" y="1915087"/>
                  <a:pt x="680205" y="1915087"/>
                  <a:pt x="676758" y="1912791"/>
                </a:cubicBezTo>
                <a:cubicBezTo>
                  <a:pt x="679056" y="1911643"/>
                  <a:pt x="677907" y="1913939"/>
                  <a:pt x="679056" y="1913939"/>
                </a:cubicBezTo>
                <a:cubicBezTo>
                  <a:pt x="679056" y="1911643"/>
                  <a:pt x="681354" y="1911643"/>
                  <a:pt x="680205" y="1910495"/>
                </a:cubicBezTo>
                <a:cubicBezTo>
                  <a:pt x="673311" y="1911643"/>
                  <a:pt x="673311" y="1904754"/>
                  <a:pt x="669863" y="1902458"/>
                </a:cubicBezTo>
                <a:cubicBezTo>
                  <a:pt x="671012" y="1902458"/>
                  <a:pt x="671012" y="1901310"/>
                  <a:pt x="671012" y="1900162"/>
                </a:cubicBezTo>
                <a:cubicBezTo>
                  <a:pt x="668714" y="1901310"/>
                  <a:pt x="666416" y="1901310"/>
                  <a:pt x="665267" y="1901310"/>
                </a:cubicBezTo>
                <a:cubicBezTo>
                  <a:pt x="666416" y="1900162"/>
                  <a:pt x="666416" y="1900162"/>
                  <a:pt x="666416" y="1899013"/>
                </a:cubicBezTo>
                <a:cubicBezTo>
                  <a:pt x="662969" y="1899013"/>
                  <a:pt x="661819" y="1894421"/>
                  <a:pt x="657223" y="1894421"/>
                </a:cubicBezTo>
                <a:cubicBezTo>
                  <a:pt x="658372" y="1894421"/>
                  <a:pt x="658372" y="1893273"/>
                  <a:pt x="659521" y="1892125"/>
                </a:cubicBezTo>
                <a:cubicBezTo>
                  <a:pt x="653776" y="1890976"/>
                  <a:pt x="654925" y="1889828"/>
                  <a:pt x="652626" y="1886384"/>
                </a:cubicBezTo>
                <a:cubicBezTo>
                  <a:pt x="653776" y="1885236"/>
                  <a:pt x="654925" y="1885236"/>
                  <a:pt x="654925" y="1884088"/>
                </a:cubicBezTo>
                <a:cubicBezTo>
                  <a:pt x="651477" y="1885236"/>
                  <a:pt x="654925" y="1881791"/>
                  <a:pt x="652626" y="1881791"/>
                </a:cubicBezTo>
                <a:cubicBezTo>
                  <a:pt x="651477" y="1881791"/>
                  <a:pt x="650328" y="1882940"/>
                  <a:pt x="649179" y="1884088"/>
                </a:cubicBezTo>
                <a:cubicBezTo>
                  <a:pt x="649179" y="1882940"/>
                  <a:pt x="649179" y="1881791"/>
                  <a:pt x="648030" y="1881791"/>
                </a:cubicBezTo>
                <a:cubicBezTo>
                  <a:pt x="646881" y="1881791"/>
                  <a:pt x="648030" y="1882940"/>
                  <a:pt x="646881" y="1884088"/>
                </a:cubicBezTo>
                <a:cubicBezTo>
                  <a:pt x="645732" y="1880643"/>
                  <a:pt x="646881" y="1881791"/>
                  <a:pt x="644583" y="1879495"/>
                </a:cubicBezTo>
                <a:cubicBezTo>
                  <a:pt x="644583" y="1880643"/>
                  <a:pt x="645732" y="1882940"/>
                  <a:pt x="643433" y="1881791"/>
                </a:cubicBezTo>
                <a:cubicBezTo>
                  <a:pt x="643433" y="1877199"/>
                  <a:pt x="636539" y="1874903"/>
                  <a:pt x="641135" y="1872606"/>
                </a:cubicBezTo>
                <a:cubicBezTo>
                  <a:pt x="641135" y="1870310"/>
                  <a:pt x="637688" y="1870310"/>
                  <a:pt x="636539" y="1869162"/>
                </a:cubicBezTo>
                <a:cubicBezTo>
                  <a:pt x="637688" y="1869162"/>
                  <a:pt x="638837" y="1869162"/>
                  <a:pt x="638837" y="1868014"/>
                </a:cubicBezTo>
                <a:cubicBezTo>
                  <a:pt x="635390" y="1868014"/>
                  <a:pt x="638837" y="1864569"/>
                  <a:pt x="636539" y="1864569"/>
                </a:cubicBezTo>
                <a:cubicBezTo>
                  <a:pt x="634241" y="1865718"/>
                  <a:pt x="634241" y="1868014"/>
                  <a:pt x="631942" y="1869162"/>
                </a:cubicBezTo>
                <a:cubicBezTo>
                  <a:pt x="633091" y="1866866"/>
                  <a:pt x="630793" y="1862273"/>
                  <a:pt x="628495" y="1865718"/>
                </a:cubicBezTo>
                <a:cubicBezTo>
                  <a:pt x="620451" y="1855384"/>
                  <a:pt x="611258" y="1849644"/>
                  <a:pt x="603214" y="1840459"/>
                </a:cubicBezTo>
                <a:cubicBezTo>
                  <a:pt x="605513" y="1839310"/>
                  <a:pt x="604363" y="1842755"/>
                  <a:pt x="605513" y="1842755"/>
                </a:cubicBezTo>
                <a:cubicBezTo>
                  <a:pt x="606662" y="1840459"/>
                  <a:pt x="607811" y="1842755"/>
                  <a:pt x="607811" y="1840459"/>
                </a:cubicBezTo>
                <a:cubicBezTo>
                  <a:pt x="607811" y="1840459"/>
                  <a:pt x="606662" y="1840459"/>
                  <a:pt x="606662" y="1839310"/>
                </a:cubicBezTo>
                <a:cubicBezTo>
                  <a:pt x="605513" y="1840459"/>
                  <a:pt x="605513" y="1840459"/>
                  <a:pt x="604363" y="1840459"/>
                </a:cubicBezTo>
                <a:cubicBezTo>
                  <a:pt x="604363" y="1839310"/>
                  <a:pt x="604363" y="1839310"/>
                  <a:pt x="605513" y="1838162"/>
                </a:cubicBezTo>
                <a:cubicBezTo>
                  <a:pt x="604363" y="1838162"/>
                  <a:pt x="603214" y="1837014"/>
                  <a:pt x="603214" y="1837014"/>
                </a:cubicBezTo>
                <a:cubicBezTo>
                  <a:pt x="602065" y="1837014"/>
                  <a:pt x="602065" y="1837014"/>
                  <a:pt x="602065" y="1838162"/>
                </a:cubicBezTo>
                <a:lnTo>
                  <a:pt x="601872" y="1839126"/>
                </a:lnTo>
                <a:lnTo>
                  <a:pt x="598618" y="1836010"/>
                </a:lnTo>
                <a:cubicBezTo>
                  <a:pt x="597756" y="1834431"/>
                  <a:pt x="596894" y="1832996"/>
                  <a:pt x="595170" y="1833570"/>
                </a:cubicBezTo>
                <a:cubicBezTo>
                  <a:pt x="595170" y="1831273"/>
                  <a:pt x="595170" y="1831273"/>
                  <a:pt x="594021" y="1833570"/>
                </a:cubicBezTo>
                <a:cubicBezTo>
                  <a:pt x="594021" y="1831273"/>
                  <a:pt x="592872" y="1830125"/>
                  <a:pt x="591723" y="1830125"/>
                </a:cubicBezTo>
                <a:cubicBezTo>
                  <a:pt x="591723" y="1830125"/>
                  <a:pt x="592872" y="1830125"/>
                  <a:pt x="592872" y="1830125"/>
                </a:cubicBezTo>
                <a:cubicBezTo>
                  <a:pt x="588276" y="1826681"/>
                  <a:pt x="583679" y="1824385"/>
                  <a:pt x="580232" y="1820940"/>
                </a:cubicBezTo>
                <a:cubicBezTo>
                  <a:pt x="574486" y="1817496"/>
                  <a:pt x="568741" y="1814051"/>
                  <a:pt x="562995" y="1809459"/>
                </a:cubicBezTo>
                <a:cubicBezTo>
                  <a:pt x="557250" y="1806015"/>
                  <a:pt x="551504" y="1801422"/>
                  <a:pt x="546907" y="1797978"/>
                </a:cubicBezTo>
                <a:cubicBezTo>
                  <a:pt x="545758" y="1797978"/>
                  <a:pt x="545758" y="1797978"/>
                  <a:pt x="545758" y="1799126"/>
                </a:cubicBezTo>
                <a:cubicBezTo>
                  <a:pt x="538864" y="1793385"/>
                  <a:pt x="533118" y="1788793"/>
                  <a:pt x="526223" y="1784200"/>
                </a:cubicBezTo>
                <a:cubicBezTo>
                  <a:pt x="520478" y="1779607"/>
                  <a:pt x="513583" y="1776163"/>
                  <a:pt x="506688" y="1772719"/>
                </a:cubicBezTo>
                <a:cubicBezTo>
                  <a:pt x="505539" y="1771571"/>
                  <a:pt x="505539" y="1769274"/>
                  <a:pt x="504390" y="1768126"/>
                </a:cubicBezTo>
                <a:cubicBezTo>
                  <a:pt x="500943" y="1766978"/>
                  <a:pt x="498644" y="1765830"/>
                  <a:pt x="496346" y="1763534"/>
                </a:cubicBezTo>
                <a:cubicBezTo>
                  <a:pt x="494048" y="1762386"/>
                  <a:pt x="491750" y="1760089"/>
                  <a:pt x="490601" y="1758941"/>
                </a:cubicBezTo>
                <a:cubicBezTo>
                  <a:pt x="488302" y="1758941"/>
                  <a:pt x="489451" y="1760089"/>
                  <a:pt x="489451" y="1760089"/>
                </a:cubicBezTo>
                <a:cubicBezTo>
                  <a:pt x="486004" y="1758941"/>
                  <a:pt x="484855" y="1754349"/>
                  <a:pt x="481408" y="1753200"/>
                </a:cubicBezTo>
                <a:cubicBezTo>
                  <a:pt x="474513" y="1750904"/>
                  <a:pt x="467618" y="1746312"/>
                  <a:pt x="461873" y="1742867"/>
                </a:cubicBezTo>
                <a:cubicBezTo>
                  <a:pt x="456127" y="1738275"/>
                  <a:pt x="450381" y="1734830"/>
                  <a:pt x="444636" y="1730238"/>
                </a:cubicBezTo>
                <a:cubicBezTo>
                  <a:pt x="445785" y="1731386"/>
                  <a:pt x="443487" y="1731386"/>
                  <a:pt x="443487" y="1732534"/>
                </a:cubicBezTo>
                <a:cubicBezTo>
                  <a:pt x="440039" y="1729090"/>
                  <a:pt x="436592" y="1726793"/>
                  <a:pt x="431995" y="1724497"/>
                </a:cubicBezTo>
                <a:cubicBezTo>
                  <a:pt x="428548" y="1721053"/>
                  <a:pt x="425101" y="1718756"/>
                  <a:pt x="421653" y="1716460"/>
                </a:cubicBezTo>
                <a:cubicBezTo>
                  <a:pt x="413610" y="1713016"/>
                  <a:pt x="405566" y="1708423"/>
                  <a:pt x="397522" y="1703831"/>
                </a:cubicBezTo>
                <a:cubicBezTo>
                  <a:pt x="396373" y="1702683"/>
                  <a:pt x="398671" y="1702683"/>
                  <a:pt x="396373" y="1700386"/>
                </a:cubicBezTo>
                <a:cubicBezTo>
                  <a:pt x="391776" y="1701535"/>
                  <a:pt x="390627" y="1696942"/>
                  <a:pt x="386031" y="1698090"/>
                </a:cubicBezTo>
                <a:cubicBezTo>
                  <a:pt x="383732" y="1692349"/>
                  <a:pt x="377987" y="1693497"/>
                  <a:pt x="375689" y="1687757"/>
                </a:cubicBezTo>
                <a:cubicBezTo>
                  <a:pt x="367645" y="1687757"/>
                  <a:pt x="357303" y="1678572"/>
                  <a:pt x="349259" y="1675127"/>
                </a:cubicBezTo>
                <a:cubicBezTo>
                  <a:pt x="349259" y="1672831"/>
                  <a:pt x="345812" y="1671683"/>
                  <a:pt x="342364" y="1669387"/>
                </a:cubicBezTo>
                <a:cubicBezTo>
                  <a:pt x="338917" y="1668239"/>
                  <a:pt x="334320" y="1665942"/>
                  <a:pt x="332022" y="1663646"/>
                </a:cubicBezTo>
                <a:cubicBezTo>
                  <a:pt x="328575" y="1663646"/>
                  <a:pt x="330873" y="1664794"/>
                  <a:pt x="328575" y="1665942"/>
                </a:cubicBezTo>
                <a:cubicBezTo>
                  <a:pt x="327426" y="1663646"/>
                  <a:pt x="326277" y="1660202"/>
                  <a:pt x="320531" y="1661350"/>
                </a:cubicBezTo>
                <a:cubicBezTo>
                  <a:pt x="314785" y="1655609"/>
                  <a:pt x="307891" y="1652165"/>
                  <a:pt x="299847" y="1648720"/>
                </a:cubicBezTo>
                <a:cubicBezTo>
                  <a:pt x="297549" y="1646424"/>
                  <a:pt x="304443" y="1647572"/>
                  <a:pt x="300996" y="1645276"/>
                </a:cubicBezTo>
                <a:cubicBezTo>
                  <a:pt x="297549" y="1644128"/>
                  <a:pt x="292952" y="1642980"/>
                  <a:pt x="289505" y="1642980"/>
                </a:cubicBezTo>
                <a:cubicBezTo>
                  <a:pt x="286057" y="1641831"/>
                  <a:pt x="282610" y="1639535"/>
                  <a:pt x="278014" y="1638387"/>
                </a:cubicBezTo>
                <a:cubicBezTo>
                  <a:pt x="279163" y="1636091"/>
                  <a:pt x="281461" y="1638387"/>
                  <a:pt x="283759" y="1638387"/>
                </a:cubicBezTo>
                <a:cubicBezTo>
                  <a:pt x="281461" y="1636091"/>
                  <a:pt x="284908" y="1636091"/>
                  <a:pt x="283759" y="1633795"/>
                </a:cubicBezTo>
                <a:cubicBezTo>
                  <a:pt x="279163" y="1633795"/>
                  <a:pt x="272268" y="1632646"/>
                  <a:pt x="271119" y="1630350"/>
                </a:cubicBezTo>
                <a:cubicBezTo>
                  <a:pt x="272268" y="1630350"/>
                  <a:pt x="276864" y="1632646"/>
                  <a:pt x="276864" y="1630350"/>
                </a:cubicBezTo>
                <a:cubicBezTo>
                  <a:pt x="272268" y="1629202"/>
                  <a:pt x="267671" y="1625758"/>
                  <a:pt x="263075" y="1625758"/>
                </a:cubicBezTo>
                <a:cubicBezTo>
                  <a:pt x="260777" y="1624609"/>
                  <a:pt x="263075" y="1624609"/>
                  <a:pt x="260777" y="1622313"/>
                </a:cubicBezTo>
                <a:cubicBezTo>
                  <a:pt x="257329" y="1621165"/>
                  <a:pt x="255031" y="1618869"/>
                  <a:pt x="251584" y="1621165"/>
                </a:cubicBezTo>
                <a:cubicBezTo>
                  <a:pt x="246987" y="1615424"/>
                  <a:pt x="240093" y="1615424"/>
                  <a:pt x="234347" y="1613128"/>
                </a:cubicBezTo>
                <a:cubicBezTo>
                  <a:pt x="232049" y="1613128"/>
                  <a:pt x="237794" y="1617721"/>
                  <a:pt x="233198" y="1616573"/>
                </a:cubicBezTo>
                <a:cubicBezTo>
                  <a:pt x="229751" y="1614276"/>
                  <a:pt x="235496" y="1613128"/>
                  <a:pt x="230900" y="1611980"/>
                </a:cubicBezTo>
                <a:cubicBezTo>
                  <a:pt x="230900" y="1613128"/>
                  <a:pt x="227452" y="1615424"/>
                  <a:pt x="225154" y="1611980"/>
                </a:cubicBezTo>
                <a:cubicBezTo>
                  <a:pt x="226303" y="1610832"/>
                  <a:pt x="228601" y="1610832"/>
                  <a:pt x="228601" y="1610832"/>
                </a:cubicBezTo>
                <a:cubicBezTo>
                  <a:pt x="224005" y="1607387"/>
                  <a:pt x="219408" y="1605091"/>
                  <a:pt x="214812" y="1602795"/>
                </a:cubicBezTo>
                <a:cubicBezTo>
                  <a:pt x="211364" y="1601647"/>
                  <a:pt x="207917" y="1600499"/>
                  <a:pt x="204470" y="1599350"/>
                </a:cubicBezTo>
                <a:cubicBezTo>
                  <a:pt x="198724" y="1595906"/>
                  <a:pt x="187233" y="1589017"/>
                  <a:pt x="184935" y="1592462"/>
                </a:cubicBezTo>
                <a:cubicBezTo>
                  <a:pt x="184935" y="1590166"/>
                  <a:pt x="182636" y="1591314"/>
                  <a:pt x="181487" y="1590166"/>
                </a:cubicBezTo>
                <a:cubicBezTo>
                  <a:pt x="183786" y="1590166"/>
                  <a:pt x="184935" y="1590166"/>
                  <a:pt x="183786" y="1587869"/>
                </a:cubicBezTo>
                <a:cubicBezTo>
                  <a:pt x="180338" y="1590166"/>
                  <a:pt x="180338" y="1586721"/>
                  <a:pt x="176891" y="1587869"/>
                </a:cubicBezTo>
                <a:cubicBezTo>
                  <a:pt x="178040" y="1589017"/>
                  <a:pt x="180338" y="1589017"/>
                  <a:pt x="181487" y="1590166"/>
                </a:cubicBezTo>
                <a:cubicBezTo>
                  <a:pt x="175742" y="1591314"/>
                  <a:pt x="178040" y="1584425"/>
                  <a:pt x="172294" y="1585573"/>
                </a:cubicBezTo>
                <a:cubicBezTo>
                  <a:pt x="171145" y="1583277"/>
                  <a:pt x="167698" y="1584425"/>
                  <a:pt x="166549" y="1582128"/>
                </a:cubicBezTo>
                <a:cubicBezTo>
                  <a:pt x="167698" y="1580980"/>
                  <a:pt x="171145" y="1583277"/>
                  <a:pt x="169996" y="1580980"/>
                </a:cubicBezTo>
                <a:cubicBezTo>
                  <a:pt x="164250" y="1577536"/>
                  <a:pt x="158505" y="1575240"/>
                  <a:pt x="151610" y="1575240"/>
                </a:cubicBezTo>
                <a:cubicBezTo>
                  <a:pt x="152759" y="1575240"/>
                  <a:pt x="152759" y="1574092"/>
                  <a:pt x="152759" y="1572943"/>
                </a:cubicBezTo>
                <a:cubicBezTo>
                  <a:pt x="151610" y="1574092"/>
                  <a:pt x="149312" y="1571795"/>
                  <a:pt x="148163" y="1571795"/>
                </a:cubicBezTo>
                <a:cubicBezTo>
                  <a:pt x="147014" y="1572943"/>
                  <a:pt x="147014" y="1574092"/>
                  <a:pt x="145865" y="1574092"/>
                </a:cubicBezTo>
                <a:cubicBezTo>
                  <a:pt x="144715" y="1571795"/>
                  <a:pt x="141268" y="1570647"/>
                  <a:pt x="138970" y="1570647"/>
                </a:cubicBezTo>
                <a:cubicBezTo>
                  <a:pt x="140119" y="1570647"/>
                  <a:pt x="137821" y="1572943"/>
                  <a:pt x="136672" y="1571795"/>
                </a:cubicBezTo>
                <a:cubicBezTo>
                  <a:pt x="140119" y="1568351"/>
                  <a:pt x="132075" y="1569499"/>
                  <a:pt x="129777" y="1567203"/>
                </a:cubicBezTo>
                <a:cubicBezTo>
                  <a:pt x="129777" y="1564907"/>
                  <a:pt x="134373" y="1566055"/>
                  <a:pt x="133224" y="1563758"/>
                </a:cubicBezTo>
                <a:cubicBezTo>
                  <a:pt x="128628" y="1566055"/>
                  <a:pt x="126330" y="1562610"/>
                  <a:pt x="122882" y="1562610"/>
                </a:cubicBezTo>
                <a:cubicBezTo>
                  <a:pt x="125180" y="1566055"/>
                  <a:pt x="118286" y="1563758"/>
                  <a:pt x="117137" y="1562610"/>
                </a:cubicBezTo>
                <a:cubicBezTo>
                  <a:pt x="119435" y="1562610"/>
                  <a:pt x="122882" y="1561462"/>
                  <a:pt x="120584" y="1559166"/>
                </a:cubicBezTo>
                <a:cubicBezTo>
                  <a:pt x="119435" y="1559166"/>
                  <a:pt x="117137" y="1561462"/>
                  <a:pt x="115988" y="1559166"/>
                </a:cubicBezTo>
                <a:cubicBezTo>
                  <a:pt x="119435" y="1555721"/>
                  <a:pt x="105646" y="1552277"/>
                  <a:pt x="101049" y="1551129"/>
                </a:cubicBezTo>
                <a:cubicBezTo>
                  <a:pt x="102198" y="1552277"/>
                  <a:pt x="102198" y="1552277"/>
                  <a:pt x="101049" y="1552277"/>
                </a:cubicBezTo>
                <a:cubicBezTo>
                  <a:pt x="98751" y="1549981"/>
                  <a:pt x="98751" y="1552277"/>
                  <a:pt x="96453" y="1551129"/>
                </a:cubicBezTo>
                <a:cubicBezTo>
                  <a:pt x="96453" y="1551129"/>
                  <a:pt x="96453" y="1551129"/>
                  <a:pt x="93005" y="1547684"/>
                </a:cubicBezTo>
                <a:cubicBezTo>
                  <a:pt x="97602" y="1547684"/>
                  <a:pt x="95304" y="1545388"/>
                  <a:pt x="96453" y="1544240"/>
                </a:cubicBezTo>
                <a:cubicBezTo>
                  <a:pt x="101049" y="1547684"/>
                  <a:pt x="101049" y="1547684"/>
                  <a:pt x="106795" y="1547684"/>
                </a:cubicBezTo>
                <a:cubicBezTo>
                  <a:pt x="109093" y="1552277"/>
                  <a:pt x="110242" y="1548833"/>
                  <a:pt x="113689" y="1554573"/>
                </a:cubicBezTo>
                <a:cubicBezTo>
                  <a:pt x="112540" y="1552277"/>
                  <a:pt x="117137" y="1552277"/>
                  <a:pt x="119435" y="1553425"/>
                </a:cubicBezTo>
                <a:cubicBezTo>
                  <a:pt x="118286" y="1553425"/>
                  <a:pt x="115988" y="1554573"/>
                  <a:pt x="115988" y="1554573"/>
                </a:cubicBezTo>
                <a:cubicBezTo>
                  <a:pt x="118286" y="1554573"/>
                  <a:pt x="117137" y="1558018"/>
                  <a:pt x="120584" y="1556870"/>
                </a:cubicBezTo>
                <a:cubicBezTo>
                  <a:pt x="121733" y="1555721"/>
                  <a:pt x="121733" y="1553425"/>
                  <a:pt x="124031" y="1552277"/>
                </a:cubicBezTo>
                <a:cubicBezTo>
                  <a:pt x="126330" y="1555721"/>
                  <a:pt x="119435" y="1554573"/>
                  <a:pt x="122882" y="1558018"/>
                </a:cubicBezTo>
                <a:cubicBezTo>
                  <a:pt x="128628" y="1555721"/>
                  <a:pt x="129777" y="1563758"/>
                  <a:pt x="135523" y="1561462"/>
                </a:cubicBezTo>
                <a:cubicBezTo>
                  <a:pt x="140119" y="1561462"/>
                  <a:pt x="143566" y="1561462"/>
                  <a:pt x="147014" y="1563758"/>
                </a:cubicBezTo>
                <a:cubicBezTo>
                  <a:pt x="150461" y="1564907"/>
                  <a:pt x="153908" y="1567203"/>
                  <a:pt x="157356" y="1568351"/>
                </a:cubicBezTo>
                <a:cubicBezTo>
                  <a:pt x="157356" y="1567203"/>
                  <a:pt x="157356" y="1567203"/>
                  <a:pt x="158505" y="1567203"/>
                </a:cubicBezTo>
                <a:cubicBezTo>
                  <a:pt x="157356" y="1566055"/>
                  <a:pt x="156207" y="1567203"/>
                  <a:pt x="155058" y="1564907"/>
                </a:cubicBezTo>
                <a:cubicBezTo>
                  <a:pt x="159654" y="1563758"/>
                  <a:pt x="158505" y="1569499"/>
                  <a:pt x="161952" y="1569499"/>
                </a:cubicBezTo>
                <a:cubicBezTo>
                  <a:pt x="163101" y="1568351"/>
                  <a:pt x="163101" y="1567203"/>
                  <a:pt x="166549" y="1568351"/>
                </a:cubicBezTo>
                <a:cubicBezTo>
                  <a:pt x="160803" y="1569499"/>
                  <a:pt x="166549" y="1570647"/>
                  <a:pt x="167698" y="1572943"/>
                </a:cubicBezTo>
                <a:cubicBezTo>
                  <a:pt x="173443" y="1572943"/>
                  <a:pt x="187233" y="1582128"/>
                  <a:pt x="191829" y="1577536"/>
                </a:cubicBezTo>
                <a:cubicBezTo>
                  <a:pt x="195277" y="1579832"/>
                  <a:pt x="191829" y="1579832"/>
                  <a:pt x="191829" y="1580980"/>
                </a:cubicBezTo>
                <a:cubicBezTo>
                  <a:pt x="197575" y="1583277"/>
                  <a:pt x="202171" y="1586721"/>
                  <a:pt x="207917" y="1586721"/>
                </a:cubicBezTo>
                <a:cubicBezTo>
                  <a:pt x="205619" y="1586721"/>
                  <a:pt x="204470" y="1587869"/>
                  <a:pt x="204470" y="1589017"/>
                </a:cubicBezTo>
                <a:cubicBezTo>
                  <a:pt x="206768" y="1589017"/>
                  <a:pt x="209066" y="1590166"/>
                  <a:pt x="211364" y="1589017"/>
                </a:cubicBezTo>
                <a:cubicBezTo>
                  <a:pt x="210216" y="1587869"/>
                  <a:pt x="209066" y="1586721"/>
                  <a:pt x="210216" y="1586721"/>
                </a:cubicBezTo>
                <a:cubicBezTo>
                  <a:pt x="211364" y="1587869"/>
                  <a:pt x="214812" y="1586721"/>
                  <a:pt x="215961" y="1589017"/>
                </a:cubicBezTo>
                <a:cubicBezTo>
                  <a:pt x="212514" y="1589017"/>
                  <a:pt x="211364" y="1591314"/>
                  <a:pt x="213663" y="1592462"/>
                </a:cubicBezTo>
                <a:cubicBezTo>
                  <a:pt x="220558" y="1591314"/>
                  <a:pt x="225154" y="1601647"/>
                  <a:pt x="232049" y="1598202"/>
                </a:cubicBezTo>
                <a:cubicBezTo>
                  <a:pt x="233198" y="1599350"/>
                  <a:pt x="234347" y="1599350"/>
                  <a:pt x="233198" y="1600499"/>
                </a:cubicBezTo>
                <a:cubicBezTo>
                  <a:pt x="235496" y="1599350"/>
                  <a:pt x="238944" y="1602795"/>
                  <a:pt x="238944" y="1600499"/>
                </a:cubicBezTo>
                <a:cubicBezTo>
                  <a:pt x="237794" y="1600499"/>
                  <a:pt x="235496" y="1599350"/>
                  <a:pt x="236645" y="1598202"/>
                </a:cubicBezTo>
                <a:cubicBezTo>
                  <a:pt x="238944" y="1599350"/>
                  <a:pt x="241242" y="1601647"/>
                  <a:pt x="242391" y="1602795"/>
                </a:cubicBezTo>
                <a:cubicBezTo>
                  <a:pt x="244689" y="1603943"/>
                  <a:pt x="245838" y="1606239"/>
                  <a:pt x="248136" y="1607387"/>
                </a:cubicBezTo>
                <a:cubicBezTo>
                  <a:pt x="248136" y="1606239"/>
                  <a:pt x="249286" y="1606239"/>
                  <a:pt x="249286" y="1605091"/>
                </a:cubicBezTo>
                <a:cubicBezTo>
                  <a:pt x="248136" y="1603943"/>
                  <a:pt x="246987" y="1603943"/>
                  <a:pt x="245838" y="1601647"/>
                </a:cubicBezTo>
                <a:cubicBezTo>
                  <a:pt x="251584" y="1602795"/>
                  <a:pt x="256180" y="1606239"/>
                  <a:pt x="260777" y="1608536"/>
                </a:cubicBezTo>
                <a:cubicBezTo>
                  <a:pt x="264224" y="1610832"/>
                  <a:pt x="268821" y="1613128"/>
                  <a:pt x="274566" y="1613128"/>
                </a:cubicBezTo>
                <a:cubicBezTo>
                  <a:pt x="278014" y="1616573"/>
                  <a:pt x="272268" y="1613128"/>
                  <a:pt x="273417" y="1615424"/>
                </a:cubicBezTo>
                <a:cubicBezTo>
                  <a:pt x="279163" y="1620017"/>
                  <a:pt x="284908" y="1621165"/>
                  <a:pt x="290654" y="1624609"/>
                </a:cubicBezTo>
                <a:cubicBezTo>
                  <a:pt x="294101" y="1623461"/>
                  <a:pt x="297549" y="1626906"/>
                  <a:pt x="300996" y="1629202"/>
                </a:cubicBezTo>
                <a:cubicBezTo>
                  <a:pt x="304443" y="1631498"/>
                  <a:pt x="306742" y="1633795"/>
                  <a:pt x="310189" y="1632646"/>
                </a:cubicBezTo>
                <a:cubicBezTo>
                  <a:pt x="310189" y="1636091"/>
                  <a:pt x="318233" y="1634943"/>
                  <a:pt x="319382" y="1639535"/>
                </a:cubicBezTo>
                <a:cubicBezTo>
                  <a:pt x="323978" y="1638387"/>
                  <a:pt x="326277" y="1641831"/>
                  <a:pt x="329724" y="1642980"/>
                </a:cubicBezTo>
                <a:cubicBezTo>
                  <a:pt x="327426" y="1646424"/>
                  <a:pt x="338917" y="1651017"/>
                  <a:pt x="343513" y="1648720"/>
                </a:cubicBezTo>
                <a:cubicBezTo>
                  <a:pt x="345812" y="1651017"/>
                  <a:pt x="343513" y="1651017"/>
                  <a:pt x="343513" y="1652165"/>
                </a:cubicBezTo>
                <a:cubicBezTo>
                  <a:pt x="345812" y="1652165"/>
                  <a:pt x="346961" y="1656757"/>
                  <a:pt x="349259" y="1655609"/>
                </a:cubicBezTo>
                <a:cubicBezTo>
                  <a:pt x="349259" y="1654461"/>
                  <a:pt x="352706" y="1653313"/>
                  <a:pt x="353855" y="1655609"/>
                </a:cubicBezTo>
                <a:cubicBezTo>
                  <a:pt x="352706" y="1655609"/>
                  <a:pt x="348110" y="1654461"/>
                  <a:pt x="349259" y="1656757"/>
                </a:cubicBezTo>
                <a:cubicBezTo>
                  <a:pt x="351557" y="1660202"/>
                  <a:pt x="357303" y="1657905"/>
                  <a:pt x="359601" y="1659053"/>
                </a:cubicBezTo>
                <a:cubicBezTo>
                  <a:pt x="358452" y="1660202"/>
                  <a:pt x="359601" y="1661350"/>
                  <a:pt x="360750" y="1663646"/>
                </a:cubicBezTo>
                <a:cubicBezTo>
                  <a:pt x="365347" y="1662498"/>
                  <a:pt x="368794" y="1664794"/>
                  <a:pt x="373390" y="1664794"/>
                </a:cubicBezTo>
                <a:cubicBezTo>
                  <a:pt x="372241" y="1663646"/>
                  <a:pt x="371092" y="1662498"/>
                  <a:pt x="373390" y="1662498"/>
                </a:cubicBezTo>
                <a:cubicBezTo>
                  <a:pt x="373390" y="1662498"/>
                  <a:pt x="373390" y="1663646"/>
                  <a:pt x="374539" y="1663646"/>
                </a:cubicBezTo>
                <a:cubicBezTo>
                  <a:pt x="375689" y="1662498"/>
                  <a:pt x="373390" y="1660202"/>
                  <a:pt x="374539" y="1660202"/>
                </a:cubicBezTo>
                <a:cubicBezTo>
                  <a:pt x="380285" y="1665942"/>
                  <a:pt x="381434" y="1661350"/>
                  <a:pt x="386031" y="1668239"/>
                </a:cubicBezTo>
                <a:cubicBezTo>
                  <a:pt x="383732" y="1668239"/>
                  <a:pt x="379136" y="1663646"/>
                  <a:pt x="381434" y="1669387"/>
                </a:cubicBezTo>
                <a:cubicBezTo>
                  <a:pt x="379136" y="1669387"/>
                  <a:pt x="375689" y="1664794"/>
                  <a:pt x="374539" y="1667090"/>
                </a:cubicBezTo>
                <a:cubicBezTo>
                  <a:pt x="376838" y="1668239"/>
                  <a:pt x="380285" y="1668239"/>
                  <a:pt x="380285" y="1671683"/>
                </a:cubicBezTo>
                <a:cubicBezTo>
                  <a:pt x="383732" y="1670535"/>
                  <a:pt x="384882" y="1675127"/>
                  <a:pt x="388329" y="1673979"/>
                </a:cubicBezTo>
                <a:cubicBezTo>
                  <a:pt x="388329" y="1671683"/>
                  <a:pt x="386031" y="1672831"/>
                  <a:pt x="384882" y="1670535"/>
                </a:cubicBezTo>
                <a:cubicBezTo>
                  <a:pt x="387180" y="1671683"/>
                  <a:pt x="386031" y="1669387"/>
                  <a:pt x="386031" y="1668239"/>
                </a:cubicBezTo>
                <a:cubicBezTo>
                  <a:pt x="389478" y="1668239"/>
                  <a:pt x="391776" y="1669387"/>
                  <a:pt x="392925" y="1671683"/>
                </a:cubicBezTo>
                <a:cubicBezTo>
                  <a:pt x="391776" y="1671683"/>
                  <a:pt x="389478" y="1671683"/>
                  <a:pt x="389478" y="1672831"/>
                </a:cubicBezTo>
                <a:cubicBezTo>
                  <a:pt x="390627" y="1672831"/>
                  <a:pt x="390627" y="1673979"/>
                  <a:pt x="391776" y="1673979"/>
                </a:cubicBezTo>
                <a:cubicBezTo>
                  <a:pt x="395224" y="1673979"/>
                  <a:pt x="392925" y="1671683"/>
                  <a:pt x="396373" y="1671683"/>
                </a:cubicBezTo>
                <a:cubicBezTo>
                  <a:pt x="400969" y="1677424"/>
                  <a:pt x="412460" y="1679720"/>
                  <a:pt x="413610" y="1687757"/>
                </a:cubicBezTo>
                <a:cubicBezTo>
                  <a:pt x="414759" y="1687757"/>
                  <a:pt x="418206" y="1690053"/>
                  <a:pt x="418206" y="1687757"/>
                </a:cubicBezTo>
                <a:cubicBezTo>
                  <a:pt x="418206" y="1686609"/>
                  <a:pt x="412460" y="1685461"/>
                  <a:pt x="415908" y="1684312"/>
                </a:cubicBezTo>
                <a:cubicBezTo>
                  <a:pt x="418206" y="1687757"/>
                  <a:pt x="430846" y="1691201"/>
                  <a:pt x="425101" y="1694646"/>
                </a:cubicBezTo>
                <a:cubicBezTo>
                  <a:pt x="426250" y="1694646"/>
                  <a:pt x="427399" y="1695794"/>
                  <a:pt x="428548" y="1695794"/>
                </a:cubicBezTo>
                <a:cubicBezTo>
                  <a:pt x="430846" y="1695794"/>
                  <a:pt x="428548" y="1693497"/>
                  <a:pt x="431995" y="1693497"/>
                </a:cubicBezTo>
                <a:cubicBezTo>
                  <a:pt x="434294" y="1695794"/>
                  <a:pt x="437741" y="1696942"/>
                  <a:pt x="440039" y="1699238"/>
                </a:cubicBezTo>
                <a:cubicBezTo>
                  <a:pt x="443487" y="1701535"/>
                  <a:pt x="445785" y="1702683"/>
                  <a:pt x="449232" y="1704979"/>
                </a:cubicBezTo>
                <a:cubicBezTo>
                  <a:pt x="454978" y="1708423"/>
                  <a:pt x="460723" y="1711868"/>
                  <a:pt x="465320" y="1713016"/>
                </a:cubicBezTo>
                <a:cubicBezTo>
                  <a:pt x="475662" y="1723349"/>
                  <a:pt x="488302" y="1729090"/>
                  <a:pt x="499794" y="1737127"/>
                </a:cubicBezTo>
                <a:cubicBezTo>
                  <a:pt x="499794" y="1735979"/>
                  <a:pt x="498644" y="1734830"/>
                  <a:pt x="499794" y="1734830"/>
                </a:cubicBezTo>
                <a:cubicBezTo>
                  <a:pt x="505539" y="1744015"/>
                  <a:pt x="521627" y="1749756"/>
                  <a:pt x="531969" y="1757793"/>
                </a:cubicBezTo>
                <a:cubicBezTo>
                  <a:pt x="533118" y="1757793"/>
                  <a:pt x="533118" y="1756645"/>
                  <a:pt x="534267" y="1756645"/>
                </a:cubicBezTo>
                <a:cubicBezTo>
                  <a:pt x="536565" y="1758941"/>
                  <a:pt x="541162" y="1762386"/>
                  <a:pt x="544609" y="1764682"/>
                </a:cubicBezTo>
                <a:cubicBezTo>
                  <a:pt x="548057" y="1766978"/>
                  <a:pt x="551504" y="1769274"/>
                  <a:pt x="554951" y="1772719"/>
                </a:cubicBezTo>
                <a:cubicBezTo>
                  <a:pt x="554951" y="1771571"/>
                  <a:pt x="553802" y="1770422"/>
                  <a:pt x="556100" y="1770422"/>
                </a:cubicBezTo>
                <a:cubicBezTo>
                  <a:pt x="558399" y="1776163"/>
                  <a:pt x="562995" y="1779607"/>
                  <a:pt x="566442" y="1778459"/>
                </a:cubicBezTo>
                <a:cubicBezTo>
                  <a:pt x="569890" y="1783052"/>
                  <a:pt x="573337" y="1785348"/>
                  <a:pt x="577934" y="1787644"/>
                </a:cubicBezTo>
                <a:cubicBezTo>
                  <a:pt x="582530" y="1789941"/>
                  <a:pt x="587127" y="1792237"/>
                  <a:pt x="589425" y="1796829"/>
                </a:cubicBezTo>
                <a:cubicBezTo>
                  <a:pt x="590574" y="1794533"/>
                  <a:pt x="596320" y="1799126"/>
                  <a:pt x="592872" y="1800274"/>
                </a:cubicBezTo>
                <a:cubicBezTo>
                  <a:pt x="592872" y="1797978"/>
                  <a:pt x="587127" y="1795681"/>
                  <a:pt x="587127" y="1797978"/>
                </a:cubicBezTo>
                <a:cubicBezTo>
                  <a:pt x="590574" y="1801422"/>
                  <a:pt x="588276" y="1801422"/>
                  <a:pt x="589425" y="1803718"/>
                </a:cubicBezTo>
                <a:cubicBezTo>
                  <a:pt x="595170" y="1807163"/>
                  <a:pt x="596320" y="1802570"/>
                  <a:pt x="597469" y="1801422"/>
                </a:cubicBezTo>
                <a:cubicBezTo>
                  <a:pt x="599767" y="1803718"/>
                  <a:pt x="602065" y="1804866"/>
                  <a:pt x="605513" y="1807163"/>
                </a:cubicBezTo>
                <a:cubicBezTo>
                  <a:pt x="605513" y="1803718"/>
                  <a:pt x="603214" y="1804866"/>
                  <a:pt x="604363" y="1800274"/>
                </a:cubicBezTo>
                <a:cubicBezTo>
                  <a:pt x="603214" y="1800274"/>
                  <a:pt x="602065" y="1799126"/>
                  <a:pt x="602065" y="1797978"/>
                </a:cubicBezTo>
                <a:cubicBezTo>
                  <a:pt x="597469" y="1794533"/>
                  <a:pt x="594021" y="1792237"/>
                  <a:pt x="589425" y="1788793"/>
                </a:cubicBezTo>
                <a:cubicBezTo>
                  <a:pt x="535416" y="1752052"/>
                  <a:pt x="481408" y="1716460"/>
                  <a:pt x="426250" y="1682016"/>
                </a:cubicBezTo>
                <a:cubicBezTo>
                  <a:pt x="417057" y="1676276"/>
                  <a:pt x="404417" y="1670535"/>
                  <a:pt x="399820" y="1665942"/>
                </a:cubicBezTo>
                <a:cubicBezTo>
                  <a:pt x="394075" y="1664794"/>
                  <a:pt x="390627" y="1661350"/>
                  <a:pt x="384882" y="1660202"/>
                </a:cubicBezTo>
                <a:cubicBezTo>
                  <a:pt x="383732" y="1659053"/>
                  <a:pt x="383732" y="1655609"/>
                  <a:pt x="381434" y="1656757"/>
                </a:cubicBezTo>
                <a:cubicBezTo>
                  <a:pt x="380285" y="1659053"/>
                  <a:pt x="373390" y="1652165"/>
                  <a:pt x="372241" y="1651017"/>
                </a:cubicBezTo>
                <a:cubicBezTo>
                  <a:pt x="366496" y="1646424"/>
                  <a:pt x="358452" y="1646424"/>
                  <a:pt x="358452" y="1642980"/>
                </a:cubicBezTo>
                <a:cubicBezTo>
                  <a:pt x="360750" y="1644128"/>
                  <a:pt x="363048" y="1645276"/>
                  <a:pt x="364197" y="1646424"/>
                </a:cubicBezTo>
                <a:cubicBezTo>
                  <a:pt x="361899" y="1638387"/>
                  <a:pt x="346961" y="1641831"/>
                  <a:pt x="343513" y="1633795"/>
                </a:cubicBezTo>
                <a:cubicBezTo>
                  <a:pt x="337768" y="1633795"/>
                  <a:pt x="333171" y="1630350"/>
                  <a:pt x="328575" y="1626906"/>
                </a:cubicBezTo>
                <a:cubicBezTo>
                  <a:pt x="323978" y="1623461"/>
                  <a:pt x="319382" y="1621165"/>
                  <a:pt x="317084" y="1623461"/>
                </a:cubicBezTo>
                <a:cubicBezTo>
                  <a:pt x="315935" y="1621165"/>
                  <a:pt x="313636" y="1621165"/>
                  <a:pt x="313636" y="1618869"/>
                </a:cubicBezTo>
                <a:cubicBezTo>
                  <a:pt x="311338" y="1621165"/>
                  <a:pt x="303294" y="1616573"/>
                  <a:pt x="304443" y="1613128"/>
                </a:cubicBezTo>
                <a:cubicBezTo>
                  <a:pt x="298698" y="1610832"/>
                  <a:pt x="290654" y="1610832"/>
                  <a:pt x="284908" y="1605091"/>
                </a:cubicBezTo>
                <a:cubicBezTo>
                  <a:pt x="284908" y="1603943"/>
                  <a:pt x="289505" y="1605091"/>
                  <a:pt x="288356" y="1602795"/>
                </a:cubicBezTo>
                <a:cubicBezTo>
                  <a:pt x="287207" y="1603943"/>
                  <a:pt x="282610" y="1602795"/>
                  <a:pt x="284908" y="1605091"/>
                </a:cubicBezTo>
                <a:cubicBezTo>
                  <a:pt x="280312" y="1603943"/>
                  <a:pt x="276864" y="1601647"/>
                  <a:pt x="273417" y="1599350"/>
                </a:cubicBezTo>
                <a:cubicBezTo>
                  <a:pt x="268821" y="1597054"/>
                  <a:pt x="265373" y="1594758"/>
                  <a:pt x="260777" y="1594758"/>
                </a:cubicBezTo>
                <a:cubicBezTo>
                  <a:pt x="261926" y="1592462"/>
                  <a:pt x="257329" y="1591314"/>
                  <a:pt x="256180" y="1593610"/>
                </a:cubicBezTo>
                <a:cubicBezTo>
                  <a:pt x="255031" y="1591314"/>
                  <a:pt x="256180" y="1591314"/>
                  <a:pt x="256180" y="1590166"/>
                </a:cubicBezTo>
                <a:cubicBezTo>
                  <a:pt x="252733" y="1590166"/>
                  <a:pt x="248136" y="1585573"/>
                  <a:pt x="245838" y="1587869"/>
                </a:cubicBezTo>
                <a:cubicBezTo>
                  <a:pt x="242391" y="1586721"/>
                  <a:pt x="240093" y="1585573"/>
                  <a:pt x="237794" y="1583277"/>
                </a:cubicBezTo>
                <a:cubicBezTo>
                  <a:pt x="236645" y="1579832"/>
                  <a:pt x="230900" y="1578684"/>
                  <a:pt x="225154" y="1576388"/>
                </a:cubicBezTo>
                <a:cubicBezTo>
                  <a:pt x="219408" y="1574092"/>
                  <a:pt x="212514" y="1570647"/>
                  <a:pt x="209066" y="1567203"/>
                </a:cubicBezTo>
                <a:cubicBezTo>
                  <a:pt x="198724" y="1567203"/>
                  <a:pt x="191829" y="1555721"/>
                  <a:pt x="180338" y="1558018"/>
                </a:cubicBezTo>
                <a:cubicBezTo>
                  <a:pt x="180338" y="1554573"/>
                  <a:pt x="176891" y="1556870"/>
                  <a:pt x="175742" y="1554573"/>
                </a:cubicBezTo>
                <a:cubicBezTo>
                  <a:pt x="182636" y="1554573"/>
                  <a:pt x="189531" y="1559166"/>
                  <a:pt x="197575" y="1560314"/>
                </a:cubicBezTo>
                <a:cubicBezTo>
                  <a:pt x="197575" y="1559166"/>
                  <a:pt x="198724" y="1558018"/>
                  <a:pt x="199873" y="1556870"/>
                </a:cubicBezTo>
                <a:cubicBezTo>
                  <a:pt x="197575" y="1555721"/>
                  <a:pt x="195277" y="1554573"/>
                  <a:pt x="191829" y="1555721"/>
                </a:cubicBezTo>
                <a:cubicBezTo>
                  <a:pt x="189531" y="1553425"/>
                  <a:pt x="197575" y="1554573"/>
                  <a:pt x="192978" y="1552277"/>
                </a:cubicBezTo>
                <a:cubicBezTo>
                  <a:pt x="192978" y="1554573"/>
                  <a:pt x="184935" y="1548833"/>
                  <a:pt x="186084" y="1553425"/>
                </a:cubicBezTo>
                <a:cubicBezTo>
                  <a:pt x="182636" y="1549981"/>
                  <a:pt x="179189" y="1552277"/>
                  <a:pt x="178040" y="1548833"/>
                </a:cubicBezTo>
                <a:cubicBezTo>
                  <a:pt x="178040" y="1552277"/>
                  <a:pt x="175742" y="1551129"/>
                  <a:pt x="174593" y="1553425"/>
                </a:cubicBezTo>
                <a:cubicBezTo>
                  <a:pt x="171145" y="1548833"/>
                  <a:pt x="166549" y="1549981"/>
                  <a:pt x="163101" y="1549981"/>
                </a:cubicBezTo>
                <a:cubicBezTo>
                  <a:pt x="160803" y="1547684"/>
                  <a:pt x="164250" y="1547684"/>
                  <a:pt x="163101" y="1546536"/>
                </a:cubicBezTo>
                <a:cubicBezTo>
                  <a:pt x="160803" y="1546536"/>
                  <a:pt x="157356" y="1545388"/>
                  <a:pt x="153908" y="1544240"/>
                </a:cubicBezTo>
                <a:cubicBezTo>
                  <a:pt x="151610" y="1543092"/>
                  <a:pt x="149312" y="1541944"/>
                  <a:pt x="148163" y="1539648"/>
                </a:cubicBezTo>
                <a:cubicBezTo>
                  <a:pt x="151610" y="1541944"/>
                  <a:pt x="156207" y="1541944"/>
                  <a:pt x="159654" y="1543092"/>
                </a:cubicBezTo>
                <a:cubicBezTo>
                  <a:pt x="157356" y="1540796"/>
                  <a:pt x="160803" y="1540796"/>
                  <a:pt x="157356" y="1537351"/>
                </a:cubicBezTo>
                <a:cubicBezTo>
                  <a:pt x="156207" y="1539648"/>
                  <a:pt x="153908" y="1538499"/>
                  <a:pt x="151610" y="1539648"/>
                </a:cubicBezTo>
                <a:cubicBezTo>
                  <a:pt x="153908" y="1536203"/>
                  <a:pt x="137821" y="1528166"/>
                  <a:pt x="133224" y="1530463"/>
                </a:cubicBezTo>
                <a:cubicBezTo>
                  <a:pt x="130926" y="1528166"/>
                  <a:pt x="136672" y="1528166"/>
                  <a:pt x="133224" y="1527018"/>
                </a:cubicBezTo>
                <a:cubicBezTo>
                  <a:pt x="132075" y="1527018"/>
                  <a:pt x="132075" y="1525870"/>
                  <a:pt x="130926" y="1527018"/>
                </a:cubicBezTo>
                <a:cubicBezTo>
                  <a:pt x="129777" y="1528166"/>
                  <a:pt x="127479" y="1529314"/>
                  <a:pt x="129777" y="1531611"/>
                </a:cubicBezTo>
                <a:cubicBezTo>
                  <a:pt x="127479" y="1530463"/>
                  <a:pt x="125180" y="1530463"/>
                  <a:pt x="122882" y="1529314"/>
                </a:cubicBezTo>
                <a:cubicBezTo>
                  <a:pt x="124031" y="1531611"/>
                  <a:pt x="128628" y="1532759"/>
                  <a:pt x="126330" y="1533907"/>
                </a:cubicBezTo>
                <a:cubicBezTo>
                  <a:pt x="125180" y="1530463"/>
                  <a:pt x="120584" y="1532759"/>
                  <a:pt x="119435" y="1529314"/>
                </a:cubicBezTo>
                <a:cubicBezTo>
                  <a:pt x="121733" y="1528166"/>
                  <a:pt x="124031" y="1529314"/>
                  <a:pt x="125180" y="1527018"/>
                </a:cubicBezTo>
                <a:cubicBezTo>
                  <a:pt x="122882" y="1524722"/>
                  <a:pt x="119435" y="1525870"/>
                  <a:pt x="117137" y="1524722"/>
                </a:cubicBezTo>
                <a:cubicBezTo>
                  <a:pt x="119435" y="1523574"/>
                  <a:pt x="115988" y="1521277"/>
                  <a:pt x="118286" y="1520129"/>
                </a:cubicBezTo>
                <a:cubicBezTo>
                  <a:pt x="120584" y="1521277"/>
                  <a:pt x="126330" y="1521277"/>
                  <a:pt x="125180" y="1518981"/>
                </a:cubicBezTo>
                <a:cubicBezTo>
                  <a:pt x="122882" y="1517833"/>
                  <a:pt x="119435" y="1520129"/>
                  <a:pt x="118286" y="1518981"/>
                </a:cubicBezTo>
                <a:cubicBezTo>
                  <a:pt x="121733" y="1517833"/>
                  <a:pt x="113689" y="1514389"/>
                  <a:pt x="118286" y="1514389"/>
                </a:cubicBezTo>
                <a:cubicBezTo>
                  <a:pt x="114838" y="1513240"/>
                  <a:pt x="109093" y="1513240"/>
                  <a:pt x="112540" y="1516685"/>
                </a:cubicBezTo>
                <a:cubicBezTo>
                  <a:pt x="115988" y="1514389"/>
                  <a:pt x="113689" y="1517833"/>
                  <a:pt x="114838" y="1518981"/>
                </a:cubicBezTo>
                <a:cubicBezTo>
                  <a:pt x="115988" y="1518981"/>
                  <a:pt x="117137" y="1518981"/>
                  <a:pt x="117137" y="1520129"/>
                </a:cubicBezTo>
                <a:cubicBezTo>
                  <a:pt x="115988" y="1520129"/>
                  <a:pt x="115988" y="1521277"/>
                  <a:pt x="114838" y="1521277"/>
                </a:cubicBezTo>
                <a:cubicBezTo>
                  <a:pt x="111391" y="1520129"/>
                  <a:pt x="114838" y="1518981"/>
                  <a:pt x="111391" y="1516685"/>
                </a:cubicBezTo>
                <a:cubicBezTo>
                  <a:pt x="110242" y="1516685"/>
                  <a:pt x="109093" y="1515537"/>
                  <a:pt x="106795" y="1516685"/>
                </a:cubicBezTo>
                <a:cubicBezTo>
                  <a:pt x="107944" y="1517833"/>
                  <a:pt x="111391" y="1517833"/>
                  <a:pt x="109093" y="1518981"/>
                </a:cubicBezTo>
                <a:cubicBezTo>
                  <a:pt x="104496" y="1516685"/>
                  <a:pt x="98751" y="1516685"/>
                  <a:pt x="94154" y="1513240"/>
                </a:cubicBezTo>
                <a:cubicBezTo>
                  <a:pt x="101049" y="1514389"/>
                  <a:pt x="103347" y="1513240"/>
                  <a:pt x="110242" y="1514389"/>
                </a:cubicBezTo>
                <a:cubicBezTo>
                  <a:pt x="110242" y="1513240"/>
                  <a:pt x="110242" y="1513240"/>
                  <a:pt x="110242" y="1512092"/>
                </a:cubicBezTo>
                <a:cubicBezTo>
                  <a:pt x="104496" y="1510944"/>
                  <a:pt x="97602" y="1510944"/>
                  <a:pt x="90707" y="1509796"/>
                </a:cubicBezTo>
                <a:cubicBezTo>
                  <a:pt x="89558" y="1508648"/>
                  <a:pt x="90707" y="1507500"/>
                  <a:pt x="90707" y="1506352"/>
                </a:cubicBezTo>
                <a:cubicBezTo>
                  <a:pt x="89558" y="1507500"/>
                  <a:pt x="89558" y="1506352"/>
                  <a:pt x="88409" y="1506352"/>
                </a:cubicBezTo>
                <a:cubicBezTo>
                  <a:pt x="87260" y="1507500"/>
                  <a:pt x="88409" y="1508648"/>
                  <a:pt x="88409" y="1508648"/>
                </a:cubicBezTo>
                <a:cubicBezTo>
                  <a:pt x="84961" y="1508648"/>
                  <a:pt x="79216" y="1507500"/>
                  <a:pt x="80365" y="1505204"/>
                </a:cubicBezTo>
                <a:cubicBezTo>
                  <a:pt x="74619" y="1504056"/>
                  <a:pt x="64277" y="1507500"/>
                  <a:pt x="63128" y="1502907"/>
                </a:cubicBezTo>
                <a:cubicBezTo>
                  <a:pt x="65426" y="1502907"/>
                  <a:pt x="70023" y="1502907"/>
                  <a:pt x="78067" y="1501759"/>
                </a:cubicBezTo>
                <a:cubicBezTo>
                  <a:pt x="72321" y="1500611"/>
                  <a:pt x="66576" y="1502907"/>
                  <a:pt x="61979" y="1498315"/>
                </a:cubicBezTo>
                <a:cubicBezTo>
                  <a:pt x="64277" y="1500611"/>
                  <a:pt x="59681" y="1501759"/>
                  <a:pt x="60830" y="1502907"/>
                </a:cubicBezTo>
                <a:cubicBezTo>
                  <a:pt x="59681" y="1502907"/>
                  <a:pt x="57383" y="1504056"/>
                  <a:pt x="56233" y="1501759"/>
                </a:cubicBezTo>
                <a:cubicBezTo>
                  <a:pt x="59681" y="1501759"/>
                  <a:pt x="61979" y="1499463"/>
                  <a:pt x="60830" y="1497167"/>
                </a:cubicBezTo>
                <a:cubicBezTo>
                  <a:pt x="56233" y="1499463"/>
                  <a:pt x="55084" y="1497167"/>
                  <a:pt x="52786" y="1494870"/>
                </a:cubicBezTo>
                <a:cubicBezTo>
                  <a:pt x="48190" y="1494870"/>
                  <a:pt x="44742" y="1494870"/>
                  <a:pt x="41295" y="1493722"/>
                </a:cubicBezTo>
                <a:cubicBezTo>
                  <a:pt x="37848" y="1492574"/>
                  <a:pt x="34400" y="1491426"/>
                  <a:pt x="29804" y="1491426"/>
                </a:cubicBezTo>
                <a:cubicBezTo>
                  <a:pt x="30953" y="1487982"/>
                  <a:pt x="38997" y="1492574"/>
                  <a:pt x="40146" y="1487982"/>
                </a:cubicBezTo>
                <a:cubicBezTo>
                  <a:pt x="35549" y="1485685"/>
                  <a:pt x="28655" y="1489130"/>
                  <a:pt x="24058" y="1483389"/>
                </a:cubicBezTo>
                <a:cubicBezTo>
                  <a:pt x="19462" y="1484537"/>
                  <a:pt x="14865" y="1482241"/>
                  <a:pt x="10269" y="1481093"/>
                </a:cubicBezTo>
                <a:cubicBezTo>
                  <a:pt x="7970" y="1482241"/>
                  <a:pt x="9120" y="1483389"/>
                  <a:pt x="5672" y="1484537"/>
                </a:cubicBezTo>
                <a:cubicBezTo>
                  <a:pt x="4523" y="1483389"/>
                  <a:pt x="3374" y="1482241"/>
                  <a:pt x="2225" y="1482241"/>
                </a:cubicBezTo>
                <a:cubicBezTo>
                  <a:pt x="4523" y="1484537"/>
                  <a:pt x="3374" y="1485685"/>
                  <a:pt x="1076" y="1484537"/>
                </a:cubicBezTo>
                <a:cubicBezTo>
                  <a:pt x="-2372" y="1482241"/>
                  <a:pt x="3374" y="1482241"/>
                  <a:pt x="5672" y="1481093"/>
                </a:cubicBezTo>
                <a:cubicBezTo>
                  <a:pt x="1076" y="1479945"/>
                  <a:pt x="7970" y="1479945"/>
                  <a:pt x="5672" y="1477648"/>
                </a:cubicBezTo>
                <a:lnTo>
                  <a:pt x="9120" y="1477648"/>
                </a:lnTo>
                <a:cubicBezTo>
                  <a:pt x="9120" y="1476500"/>
                  <a:pt x="9120" y="1476500"/>
                  <a:pt x="9120" y="1475352"/>
                </a:cubicBezTo>
                <a:cubicBezTo>
                  <a:pt x="6821" y="1474204"/>
                  <a:pt x="2225" y="1476500"/>
                  <a:pt x="3374" y="1473056"/>
                </a:cubicBezTo>
                <a:cubicBezTo>
                  <a:pt x="5672" y="1473056"/>
                  <a:pt x="7970" y="1474204"/>
                  <a:pt x="11418" y="1475352"/>
                </a:cubicBezTo>
                <a:cubicBezTo>
                  <a:pt x="13716" y="1475352"/>
                  <a:pt x="16014" y="1476500"/>
                  <a:pt x="19462" y="1476500"/>
                </a:cubicBezTo>
                <a:cubicBezTo>
                  <a:pt x="20611" y="1475352"/>
                  <a:pt x="17163" y="1473056"/>
                  <a:pt x="18313" y="1473056"/>
                </a:cubicBezTo>
                <a:cubicBezTo>
                  <a:pt x="20611" y="1475352"/>
                  <a:pt x="22909" y="1473056"/>
                  <a:pt x="24058" y="1475352"/>
                </a:cubicBezTo>
                <a:cubicBezTo>
                  <a:pt x="22909" y="1476500"/>
                  <a:pt x="21760" y="1476500"/>
                  <a:pt x="21760" y="1477648"/>
                </a:cubicBezTo>
                <a:cubicBezTo>
                  <a:pt x="25207" y="1477648"/>
                  <a:pt x="32102" y="1477648"/>
                  <a:pt x="32102" y="1475352"/>
                </a:cubicBezTo>
                <a:cubicBezTo>
                  <a:pt x="33251" y="1477648"/>
                  <a:pt x="34400" y="1477648"/>
                  <a:pt x="36698" y="1479945"/>
                </a:cubicBezTo>
                <a:cubicBezTo>
                  <a:pt x="33251" y="1481093"/>
                  <a:pt x="30953" y="1476500"/>
                  <a:pt x="28655" y="1478797"/>
                </a:cubicBezTo>
                <a:cubicBezTo>
                  <a:pt x="33251" y="1481093"/>
                  <a:pt x="34400" y="1481093"/>
                  <a:pt x="36698" y="1485685"/>
                </a:cubicBezTo>
                <a:cubicBezTo>
                  <a:pt x="37848" y="1484537"/>
                  <a:pt x="38997" y="1484537"/>
                  <a:pt x="40146" y="1484537"/>
                </a:cubicBezTo>
                <a:cubicBezTo>
                  <a:pt x="41295" y="1483389"/>
                  <a:pt x="40146" y="1484537"/>
                  <a:pt x="37848" y="1482241"/>
                </a:cubicBezTo>
                <a:cubicBezTo>
                  <a:pt x="38997" y="1482241"/>
                  <a:pt x="40146" y="1481093"/>
                  <a:pt x="38997" y="1479945"/>
                </a:cubicBezTo>
                <a:cubicBezTo>
                  <a:pt x="42444" y="1478797"/>
                  <a:pt x="44742" y="1481093"/>
                  <a:pt x="47041" y="1479945"/>
                </a:cubicBezTo>
                <a:cubicBezTo>
                  <a:pt x="47041" y="1477648"/>
                  <a:pt x="40146" y="1477648"/>
                  <a:pt x="44742" y="1476500"/>
                </a:cubicBezTo>
                <a:cubicBezTo>
                  <a:pt x="48190" y="1477648"/>
                  <a:pt x="56233" y="1479945"/>
                  <a:pt x="57383" y="1481093"/>
                </a:cubicBezTo>
                <a:cubicBezTo>
                  <a:pt x="56233" y="1479945"/>
                  <a:pt x="53935" y="1481093"/>
                  <a:pt x="51637" y="1482241"/>
                </a:cubicBezTo>
                <a:cubicBezTo>
                  <a:pt x="53935" y="1483389"/>
                  <a:pt x="57383" y="1484537"/>
                  <a:pt x="60830" y="1485685"/>
                </a:cubicBezTo>
                <a:cubicBezTo>
                  <a:pt x="64277" y="1485685"/>
                  <a:pt x="66576" y="1486833"/>
                  <a:pt x="67725" y="1487982"/>
                </a:cubicBezTo>
                <a:cubicBezTo>
                  <a:pt x="70023" y="1487982"/>
                  <a:pt x="70023" y="1486833"/>
                  <a:pt x="67725" y="1485685"/>
                </a:cubicBezTo>
                <a:cubicBezTo>
                  <a:pt x="71172" y="1483389"/>
                  <a:pt x="73470" y="1484537"/>
                  <a:pt x="76918" y="1485685"/>
                </a:cubicBezTo>
                <a:cubicBezTo>
                  <a:pt x="80365" y="1490278"/>
                  <a:pt x="89558" y="1490278"/>
                  <a:pt x="98751" y="1491426"/>
                </a:cubicBezTo>
                <a:cubicBezTo>
                  <a:pt x="97602" y="1492574"/>
                  <a:pt x="93005" y="1490278"/>
                  <a:pt x="94154" y="1492574"/>
                </a:cubicBezTo>
                <a:cubicBezTo>
                  <a:pt x="96453" y="1496018"/>
                  <a:pt x="99900" y="1492574"/>
                  <a:pt x="103347" y="1494870"/>
                </a:cubicBezTo>
                <a:cubicBezTo>
                  <a:pt x="103347" y="1496018"/>
                  <a:pt x="99900" y="1496018"/>
                  <a:pt x="102198" y="1497167"/>
                </a:cubicBezTo>
                <a:cubicBezTo>
                  <a:pt x="103347" y="1497167"/>
                  <a:pt x="104496" y="1497167"/>
                  <a:pt x="105646" y="1496018"/>
                </a:cubicBezTo>
                <a:cubicBezTo>
                  <a:pt x="110242" y="1500611"/>
                  <a:pt x="117137" y="1496018"/>
                  <a:pt x="121733" y="1498315"/>
                </a:cubicBezTo>
                <a:cubicBezTo>
                  <a:pt x="125180" y="1502907"/>
                  <a:pt x="134373" y="1502907"/>
                  <a:pt x="134373" y="1499463"/>
                </a:cubicBezTo>
                <a:cubicBezTo>
                  <a:pt x="133224" y="1499463"/>
                  <a:pt x="127479" y="1500611"/>
                  <a:pt x="129777" y="1498315"/>
                </a:cubicBezTo>
                <a:cubicBezTo>
                  <a:pt x="133224" y="1500611"/>
                  <a:pt x="129777" y="1496018"/>
                  <a:pt x="132075" y="1496018"/>
                </a:cubicBezTo>
                <a:cubicBezTo>
                  <a:pt x="134373" y="1498315"/>
                  <a:pt x="136672" y="1499463"/>
                  <a:pt x="138970" y="1501759"/>
                </a:cubicBezTo>
                <a:cubicBezTo>
                  <a:pt x="134373" y="1502907"/>
                  <a:pt x="134373" y="1502907"/>
                  <a:pt x="130926" y="1502907"/>
                </a:cubicBezTo>
                <a:cubicBezTo>
                  <a:pt x="133224" y="1505204"/>
                  <a:pt x="136672" y="1506352"/>
                  <a:pt x="140119" y="1507500"/>
                </a:cubicBezTo>
                <a:cubicBezTo>
                  <a:pt x="143566" y="1507500"/>
                  <a:pt x="147014" y="1508648"/>
                  <a:pt x="149312" y="1507500"/>
                </a:cubicBezTo>
                <a:cubicBezTo>
                  <a:pt x="147014" y="1508648"/>
                  <a:pt x="151610" y="1510944"/>
                  <a:pt x="152759" y="1512092"/>
                </a:cubicBezTo>
                <a:cubicBezTo>
                  <a:pt x="155058" y="1508648"/>
                  <a:pt x="159654" y="1514389"/>
                  <a:pt x="163101" y="1514389"/>
                </a:cubicBezTo>
                <a:cubicBezTo>
                  <a:pt x="163101" y="1513240"/>
                  <a:pt x="167698" y="1510944"/>
                  <a:pt x="169996" y="1513240"/>
                </a:cubicBezTo>
                <a:cubicBezTo>
                  <a:pt x="168847" y="1514389"/>
                  <a:pt x="166549" y="1515537"/>
                  <a:pt x="168847" y="1517833"/>
                </a:cubicBezTo>
                <a:cubicBezTo>
                  <a:pt x="174593" y="1515537"/>
                  <a:pt x="173443" y="1521277"/>
                  <a:pt x="179189" y="1520129"/>
                </a:cubicBezTo>
                <a:cubicBezTo>
                  <a:pt x="176891" y="1518981"/>
                  <a:pt x="179189" y="1518981"/>
                  <a:pt x="179189" y="1517833"/>
                </a:cubicBezTo>
                <a:cubicBezTo>
                  <a:pt x="183786" y="1518981"/>
                  <a:pt x="190680" y="1521277"/>
                  <a:pt x="184935" y="1522426"/>
                </a:cubicBezTo>
                <a:cubicBezTo>
                  <a:pt x="190680" y="1522426"/>
                  <a:pt x="198724" y="1523574"/>
                  <a:pt x="204470" y="1527018"/>
                </a:cubicBezTo>
                <a:cubicBezTo>
                  <a:pt x="205619" y="1527018"/>
                  <a:pt x="206768" y="1527018"/>
                  <a:pt x="207917" y="1527018"/>
                </a:cubicBezTo>
                <a:cubicBezTo>
                  <a:pt x="211364" y="1529314"/>
                  <a:pt x="204470" y="1528166"/>
                  <a:pt x="205619" y="1529314"/>
                </a:cubicBezTo>
                <a:cubicBezTo>
                  <a:pt x="212514" y="1531611"/>
                  <a:pt x="215961" y="1530463"/>
                  <a:pt x="222856" y="1533907"/>
                </a:cubicBezTo>
                <a:cubicBezTo>
                  <a:pt x="221706" y="1530463"/>
                  <a:pt x="219408" y="1532759"/>
                  <a:pt x="218259" y="1530463"/>
                </a:cubicBezTo>
                <a:cubicBezTo>
                  <a:pt x="221706" y="1531611"/>
                  <a:pt x="229751" y="1532759"/>
                  <a:pt x="230900" y="1535055"/>
                </a:cubicBezTo>
                <a:cubicBezTo>
                  <a:pt x="229751" y="1533907"/>
                  <a:pt x="225154" y="1532759"/>
                  <a:pt x="225154" y="1535055"/>
                </a:cubicBezTo>
                <a:lnTo>
                  <a:pt x="236645" y="1537351"/>
                </a:lnTo>
                <a:lnTo>
                  <a:pt x="237794" y="1538499"/>
                </a:lnTo>
                <a:cubicBezTo>
                  <a:pt x="240093" y="1536203"/>
                  <a:pt x="242391" y="1538499"/>
                  <a:pt x="245838" y="1538499"/>
                </a:cubicBezTo>
                <a:cubicBezTo>
                  <a:pt x="243540" y="1537351"/>
                  <a:pt x="242391" y="1536203"/>
                  <a:pt x="241242" y="1533907"/>
                </a:cubicBezTo>
                <a:cubicBezTo>
                  <a:pt x="238944" y="1533907"/>
                  <a:pt x="237794" y="1532759"/>
                  <a:pt x="235496" y="1533907"/>
                </a:cubicBezTo>
                <a:cubicBezTo>
                  <a:pt x="233198" y="1525870"/>
                  <a:pt x="218259" y="1528166"/>
                  <a:pt x="212514" y="1521277"/>
                </a:cubicBezTo>
                <a:cubicBezTo>
                  <a:pt x="206768" y="1521277"/>
                  <a:pt x="204470" y="1515537"/>
                  <a:pt x="198724" y="1516685"/>
                </a:cubicBezTo>
                <a:cubicBezTo>
                  <a:pt x="195277" y="1514389"/>
                  <a:pt x="190680" y="1513240"/>
                  <a:pt x="187233" y="1510944"/>
                </a:cubicBezTo>
                <a:cubicBezTo>
                  <a:pt x="183786" y="1509796"/>
                  <a:pt x="179189" y="1508648"/>
                  <a:pt x="175742" y="1507500"/>
                </a:cubicBezTo>
                <a:cubicBezTo>
                  <a:pt x="175742" y="1506352"/>
                  <a:pt x="174593" y="1505204"/>
                  <a:pt x="175742" y="1504056"/>
                </a:cubicBezTo>
                <a:cubicBezTo>
                  <a:pt x="173443" y="1502907"/>
                  <a:pt x="172294" y="1500611"/>
                  <a:pt x="169996" y="1501759"/>
                </a:cubicBezTo>
                <a:cubicBezTo>
                  <a:pt x="167698" y="1499463"/>
                  <a:pt x="168847" y="1498315"/>
                  <a:pt x="168847" y="1496018"/>
                </a:cubicBezTo>
                <a:cubicBezTo>
                  <a:pt x="166549" y="1497167"/>
                  <a:pt x="163101" y="1497167"/>
                  <a:pt x="163101" y="1498315"/>
                </a:cubicBezTo>
                <a:cubicBezTo>
                  <a:pt x="158505" y="1497167"/>
                  <a:pt x="156207" y="1493722"/>
                  <a:pt x="156207" y="1492574"/>
                </a:cubicBezTo>
                <a:cubicBezTo>
                  <a:pt x="153908" y="1493722"/>
                  <a:pt x="153908" y="1494870"/>
                  <a:pt x="150461" y="1493722"/>
                </a:cubicBezTo>
                <a:cubicBezTo>
                  <a:pt x="152759" y="1491426"/>
                  <a:pt x="157356" y="1492574"/>
                  <a:pt x="156207" y="1490278"/>
                </a:cubicBezTo>
                <a:cubicBezTo>
                  <a:pt x="153908" y="1490278"/>
                  <a:pt x="148163" y="1490278"/>
                  <a:pt x="149312" y="1486833"/>
                </a:cubicBezTo>
                <a:cubicBezTo>
                  <a:pt x="147014" y="1487982"/>
                  <a:pt x="144715" y="1486833"/>
                  <a:pt x="143566" y="1486833"/>
                </a:cubicBezTo>
                <a:cubicBezTo>
                  <a:pt x="143566" y="1487982"/>
                  <a:pt x="142417" y="1490278"/>
                  <a:pt x="138970" y="1490278"/>
                </a:cubicBezTo>
                <a:cubicBezTo>
                  <a:pt x="136672" y="1487982"/>
                  <a:pt x="141268" y="1489130"/>
                  <a:pt x="140119" y="1486833"/>
                </a:cubicBezTo>
                <a:cubicBezTo>
                  <a:pt x="134373" y="1486833"/>
                  <a:pt x="133224" y="1483389"/>
                  <a:pt x="126330" y="1482241"/>
                </a:cubicBezTo>
                <a:cubicBezTo>
                  <a:pt x="130926" y="1481093"/>
                  <a:pt x="132075" y="1482241"/>
                  <a:pt x="132075" y="1478797"/>
                </a:cubicBezTo>
                <a:cubicBezTo>
                  <a:pt x="133224" y="1481093"/>
                  <a:pt x="135523" y="1478797"/>
                  <a:pt x="137821" y="1478797"/>
                </a:cubicBezTo>
                <a:cubicBezTo>
                  <a:pt x="140119" y="1481093"/>
                  <a:pt x="142417" y="1481093"/>
                  <a:pt x="145865" y="1482241"/>
                </a:cubicBezTo>
                <a:cubicBezTo>
                  <a:pt x="144715" y="1483389"/>
                  <a:pt x="140119" y="1481093"/>
                  <a:pt x="141268" y="1483389"/>
                </a:cubicBezTo>
                <a:cubicBezTo>
                  <a:pt x="144715" y="1481093"/>
                  <a:pt x="147014" y="1487982"/>
                  <a:pt x="150461" y="1484537"/>
                </a:cubicBezTo>
                <a:cubicBezTo>
                  <a:pt x="155058" y="1487982"/>
                  <a:pt x="157356" y="1489130"/>
                  <a:pt x="164250" y="1492574"/>
                </a:cubicBezTo>
                <a:cubicBezTo>
                  <a:pt x="165400" y="1492574"/>
                  <a:pt x="166549" y="1492574"/>
                  <a:pt x="166549" y="1491426"/>
                </a:cubicBezTo>
                <a:cubicBezTo>
                  <a:pt x="167698" y="1492574"/>
                  <a:pt x="168847" y="1492574"/>
                  <a:pt x="169996" y="1492574"/>
                </a:cubicBezTo>
                <a:cubicBezTo>
                  <a:pt x="173443" y="1494870"/>
                  <a:pt x="167698" y="1493722"/>
                  <a:pt x="168847" y="1494870"/>
                </a:cubicBezTo>
                <a:cubicBezTo>
                  <a:pt x="172294" y="1497167"/>
                  <a:pt x="174593" y="1497167"/>
                  <a:pt x="174593" y="1494870"/>
                </a:cubicBezTo>
                <a:cubicBezTo>
                  <a:pt x="178040" y="1496018"/>
                  <a:pt x="175742" y="1497167"/>
                  <a:pt x="176891" y="1498315"/>
                </a:cubicBezTo>
                <a:cubicBezTo>
                  <a:pt x="182636" y="1500611"/>
                  <a:pt x="184935" y="1498315"/>
                  <a:pt x="188382" y="1504056"/>
                </a:cubicBezTo>
                <a:cubicBezTo>
                  <a:pt x="190680" y="1502907"/>
                  <a:pt x="188382" y="1501759"/>
                  <a:pt x="191829" y="1501759"/>
                </a:cubicBezTo>
                <a:cubicBezTo>
                  <a:pt x="195277" y="1504056"/>
                  <a:pt x="196426" y="1504056"/>
                  <a:pt x="195277" y="1501759"/>
                </a:cubicBezTo>
                <a:cubicBezTo>
                  <a:pt x="197575" y="1501759"/>
                  <a:pt x="198724" y="1505204"/>
                  <a:pt x="201022" y="1505204"/>
                </a:cubicBezTo>
                <a:cubicBezTo>
                  <a:pt x="210216" y="1505204"/>
                  <a:pt x="215961" y="1512092"/>
                  <a:pt x="221706" y="1514389"/>
                </a:cubicBezTo>
                <a:cubicBezTo>
                  <a:pt x="225154" y="1514389"/>
                  <a:pt x="230900" y="1514389"/>
                  <a:pt x="228601" y="1510944"/>
                </a:cubicBezTo>
                <a:cubicBezTo>
                  <a:pt x="226303" y="1512092"/>
                  <a:pt x="227452" y="1513240"/>
                  <a:pt x="224005" y="1512092"/>
                </a:cubicBezTo>
                <a:cubicBezTo>
                  <a:pt x="221706" y="1509796"/>
                  <a:pt x="227452" y="1510944"/>
                  <a:pt x="224005" y="1508648"/>
                </a:cubicBezTo>
                <a:cubicBezTo>
                  <a:pt x="218259" y="1506352"/>
                  <a:pt x="212514" y="1504056"/>
                  <a:pt x="206768" y="1501759"/>
                </a:cubicBezTo>
                <a:cubicBezTo>
                  <a:pt x="201022" y="1499463"/>
                  <a:pt x="195277" y="1496018"/>
                  <a:pt x="190680" y="1492574"/>
                </a:cubicBezTo>
                <a:cubicBezTo>
                  <a:pt x="194128" y="1491426"/>
                  <a:pt x="195277" y="1493722"/>
                  <a:pt x="197575" y="1493722"/>
                </a:cubicBezTo>
                <a:cubicBezTo>
                  <a:pt x="199873" y="1492574"/>
                  <a:pt x="195277" y="1491426"/>
                  <a:pt x="198724" y="1490278"/>
                </a:cubicBezTo>
                <a:cubicBezTo>
                  <a:pt x="198724" y="1491426"/>
                  <a:pt x="198724" y="1492574"/>
                  <a:pt x="198724" y="1492574"/>
                </a:cubicBezTo>
                <a:cubicBezTo>
                  <a:pt x="204470" y="1493722"/>
                  <a:pt x="205619" y="1492574"/>
                  <a:pt x="209066" y="1493722"/>
                </a:cubicBezTo>
                <a:cubicBezTo>
                  <a:pt x="204470" y="1492574"/>
                  <a:pt x="207917" y="1494870"/>
                  <a:pt x="204470" y="1496018"/>
                </a:cubicBezTo>
                <a:cubicBezTo>
                  <a:pt x="203321" y="1494870"/>
                  <a:pt x="203321" y="1493722"/>
                  <a:pt x="202171" y="1493722"/>
                </a:cubicBezTo>
                <a:cubicBezTo>
                  <a:pt x="201022" y="1494870"/>
                  <a:pt x="198724" y="1494870"/>
                  <a:pt x="199873" y="1497167"/>
                </a:cubicBezTo>
                <a:cubicBezTo>
                  <a:pt x="202171" y="1493722"/>
                  <a:pt x="203321" y="1498315"/>
                  <a:pt x="207917" y="1498315"/>
                </a:cubicBezTo>
                <a:cubicBezTo>
                  <a:pt x="206768" y="1496018"/>
                  <a:pt x="212514" y="1496018"/>
                  <a:pt x="213663" y="1496018"/>
                </a:cubicBezTo>
                <a:cubicBezTo>
                  <a:pt x="219408" y="1499463"/>
                  <a:pt x="238944" y="1502907"/>
                  <a:pt x="242391" y="1508648"/>
                </a:cubicBezTo>
                <a:cubicBezTo>
                  <a:pt x="243540" y="1507500"/>
                  <a:pt x="240093" y="1505204"/>
                  <a:pt x="243540" y="1505204"/>
                </a:cubicBezTo>
                <a:cubicBezTo>
                  <a:pt x="246987" y="1510944"/>
                  <a:pt x="248136" y="1510944"/>
                  <a:pt x="252733" y="1513240"/>
                </a:cubicBezTo>
                <a:cubicBezTo>
                  <a:pt x="249286" y="1512092"/>
                  <a:pt x="249286" y="1514389"/>
                  <a:pt x="245838" y="1512092"/>
                </a:cubicBezTo>
                <a:cubicBezTo>
                  <a:pt x="246987" y="1512092"/>
                  <a:pt x="248136" y="1512092"/>
                  <a:pt x="246987" y="1510944"/>
                </a:cubicBezTo>
                <a:cubicBezTo>
                  <a:pt x="244689" y="1510944"/>
                  <a:pt x="241242" y="1509796"/>
                  <a:pt x="240093" y="1512092"/>
                </a:cubicBezTo>
                <a:cubicBezTo>
                  <a:pt x="243540" y="1512092"/>
                  <a:pt x="252733" y="1518981"/>
                  <a:pt x="256180" y="1513240"/>
                </a:cubicBezTo>
                <a:cubicBezTo>
                  <a:pt x="258479" y="1515537"/>
                  <a:pt x="261926" y="1515537"/>
                  <a:pt x="264224" y="1516685"/>
                </a:cubicBezTo>
                <a:cubicBezTo>
                  <a:pt x="260777" y="1518981"/>
                  <a:pt x="257329" y="1516685"/>
                  <a:pt x="258479" y="1518981"/>
                </a:cubicBezTo>
                <a:cubicBezTo>
                  <a:pt x="259628" y="1521277"/>
                  <a:pt x="264224" y="1518981"/>
                  <a:pt x="266522" y="1521277"/>
                </a:cubicBezTo>
                <a:cubicBezTo>
                  <a:pt x="266522" y="1518981"/>
                  <a:pt x="269970" y="1518981"/>
                  <a:pt x="272268" y="1520129"/>
                </a:cubicBezTo>
                <a:cubicBezTo>
                  <a:pt x="275715" y="1521277"/>
                  <a:pt x="279163" y="1522426"/>
                  <a:pt x="280312" y="1521277"/>
                </a:cubicBezTo>
                <a:cubicBezTo>
                  <a:pt x="280312" y="1523574"/>
                  <a:pt x="278014" y="1522426"/>
                  <a:pt x="278014" y="1523574"/>
                </a:cubicBezTo>
                <a:cubicBezTo>
                  <a:pt x="280312" y="1525870"/>
                  <a:pt x="283759" y="1527018"/>
                  <a:pt x="284908" y="1524722"/>
                </a:cubicBezTo>
                <a:cubicBezTo>
                  <a:pt x="286057" y="1528166"/>
                  <a:pt x="288356" y="1527018"/>
                  <a:pt x="288356" y="1529314"/>
                </a:cubicBezTo>
                <a:cubicBezTo>
                  <a:pt x="291803" y="1530463"/>
                  <a:pt x="295250" y="1531611"/>
                  <a:pt x="296399" y="1528166"/>
                </a:cubicBezTo>
                <a:cubicBezTo>
                  <a:pt x="299847" y="1529314"/>
                  <a:pt x="295250" y="1531611"/>
                  <a:pt x="298698" y="1532759"/>
                </a:cubicBezTo>
                <a:cubicBezTo>
                  <a:pt x="299847" y="1530463"/>
                  <a:pt x="300996" y="1530463"/>
                  <a:pt x="305592" y="1533907"/>
                </a:cubicBezTo>
                <a:cubicBezTo>
                  <a:pt x="306742" y="1535055"/>
                  <a:pt x="303294" y="1533907"/>
                  <a:pt x="303294" y="1535055"/>
                </a:cubicBezTo>
                <a:cubicBezTo>
                  <a:pt x="306742" y="1536203"/>
                  <a:pt x="305592" y="1535055"/>
                  <a:pt x="306742" y="1533907"/>
                </a:cubicBezTo>
                <a:cubicBezTo>
                  <a:pt x="307891" y="1535055"/>
                  <a:pt x="309040" y="1535055"/>
                  <a:pt x="310189" y="1537351"/>
                </a:cubicBezTo>
                <a:lnTo>
                  <a:pt x="305592" y="1537351"/>
                </a:lnTo>
                <a:cubicBezTo>
                  <a:pt x="305592" y="1535055"/>
                  <a:pt x="310189" y="1539648"/>
                  <a:pt x="310189" y="1537351"/>
                </a:cubicBezTo>
                <a:lnTo>
                  <a:pt x="314785" y="1537351"/>
                </a:lnTo>
                <a:cubicBezTo>
                  <a:pt x="315935" y="1540796"/>
                  <a:pt x="319382" y="1545388"/>
                  <a:pt x="321680" y="1541944"/>
                </a:cubicBezTo>
                <a:cubicBezTo>
                  <a:pt x="323978" y="1543092"/>
                  <a:pt x="321680" y="1543092"/>
                  <a:pt x="322829" y="1544240"/>
                </a:cubicBezTo>
                <a:cubicBezTo>
                  <a:pt x="325127" y="1545388"/>
                  <a:pt x="327426" y="1546536"/>
                  <a:pt x="328575" y="1547684"/>
                </a:cubicBezTo>
                <a:cubicBezTo>
                  <a:pt x="330873" y="1547684"/>
                  <a:pt x="333171" y="1548833"/>
                  <a:pt x="334320" y="1549981"/>
                </a:cubicBezTo>
                <a:cubicBezTo>
                  <a:pt x="337768" y="1551129"/>
                  <a:pt x="341215" y="1553425"/>
                  <a:pt x="346961" y="1553425"/>
                </a:cubicBezTo>
                <a:cubicBezTo>
                  <a:pt x="349259" y="1556870"/>
                  <a:pt x="346961" y="1556870"/>
                  <a:pt x="346961" y="1558018"/>
                </a:cubicBezTo>
                <a:cubicBezTo>
                  <a:pt x="352706" y="1559166"/>
                  <a:pt x="357303" y="1558018"/>
                  <a:pt x="357303" y="1562610"/>
                </a:cubicBezTo>
                <a:cubicBezTo>
                  <a:pt x="361899" y="1561462"/>
                  <a:pt x="364197" y="1564907"/>
                  <a:pt x="365347" y="1563758"/>
                </a:cubicBezTo>
                <a:cubicBezTo>
                  <a:pt x="364197" y="1563758"/>
                  <a:pt x="365347" y="1564907"/>
                  <a:pt x="366496" y="1566055"/>
                </a:cubicBezTo>
                <a:cubicBezTo>
                  <a:pt x="368794" y="1566055"/>
                  <a:pt x="382583" y="1568351"/>
                  <a:pt x="379136" y="1571795"/>
                </a:cubicBezTo>
                <a:cubicBezTo>
                  <a:pt x="384882" y="1571795"/>
                  <a:pt x="390627" y="1572943"/>
                  <a:pt x="392925" y="1572943"/>
                </a:cubicBezTo>
                <a:cubicBezTo>
                  <a:pt x="395224" y="1578684"/>
                  <a:pt x="413610" y="1582128"/>
                  <a:pt x="406715" y="1584425"/>
                </a:cubicBezTo>
                <a:cubicBezTo>
                  <a:pt x="410162" y="1586721"/>
                  <a:pt x="411311" y="1583277"/>
                  <a:pt x="413610" y="1586721"/>
                </a:cubicBezTo>
                <a:cubicBezTo>
                  <a:pt x="414759" y="1590166"/>
                  <a:pt x="409013" y="1584425"/>
                  <a:pt x="410162" y="1587869"/>
                </a:cubicBezTo>
                <a:cubicBezTo>
                  <a:pt x="412460" y="1590166"/>
                  <a:pt x="419355" y="1593610"/>
                  <a:pt x="420504" y="1590166"/>
                </a:cubicBezTo>
                <a:cubicBezTo>
                  <a:pt x="418206" y="1590166"/>
                  <a:pt x="413610" y="1586721"/>
                  <a:pt x="414759" y="1585573"/>
                </a:cubicBezTo>
                <a:cubicBezTo>
                  <a:pt x="419355" y="1589017"/>
                  <a:pt x="426250" y="1592462"/>
                  <a:pt x="428548" y="1595906"/>
                </a:cubicBezTo>
                <a:cubicBezTo>
                  <a:pt x="431995" y="1597054"/>
                  <a:pt x="427399" y="1593610"/>
                  <a:pt x="431995" y="1594758"/>
                </a:cubicBezTo>
                <a:cubicBezTo>
                  <a:pt x="434294" y="1598202"/>
                  <a:pt x="434294" y="1595906"/>
                  <a:pt x="437741" y="1598202"/>
                </a:cubicBezTo>
                <a:cubicBezTo>
                  <a:pt x="436592" y="1595906"/>
                  <a:pt x="435443" y="1594758"/>
                  <a:pt x="435443" y="1593610"/>
                </a:cubicBezTo>
                <a:cubicBezTo>
                  <a:pt x="431995" y="1592462"/>
                  <a:pt x="429697" y="1591314"/>
                  <a:pt x="427399" y="1587869"/>
                </a:cubicBezTo>
                <a:cubicBezTo>
                  <a:pt x="430846" y="1587869"/>
                  <a:pt x="431995" y="1592462"/>
                  <a:pt x="435443" y="1591314"/>
                </a:cubicBezTo>
                <a:cubicBezTo>
                  <a:pt x="438890" y="1594758"/>
                  <a:pt x="436592" y="1598202"/>
                  <a:pt x="441188" y="1599350"/>
                </a:cubicBezTo>
                <a:cubicBezTo>
                  <a:pt x="443487" y="1599350"/>
                  <a:pt x="443487" y="1597054"/>
                  <a:pt x="445785" y="1597054"/>
                </a:cubicBezTo>
                <a:cubicBezTo>
                  <a:pt x="445785" y="1598202"/>
                  <a:pt x="446934" y="1598202"/>
                  <a:pt x="446934" y="1598202"/>
                </a:cubicBezTo>
                <a:cubicBezTo>
                  <a:pt x="446934" y="1598202"/>
                  <a:pt x="448083" y="1599350"/>
                  <a:pt x="448083" y="1599350"/>
                </a:cubicBezTo>
                <a:cubicBezTo>
                  <a:pt x="444636" y="1599350"/>
                  <a:pt x="442338" y="1599350"/>
                  <a:pt x="442338" y="1601647"/>
                </a:cubicBezTo>
                <a:cubicBezTo>
                  <a:pt x="446934" y="1602795"/>
                  <a:pt x="443487" y="1602795"/>
                  <a:pt x="442338" y="1605091"/>
                </a:cubicBezTo>
                <a:cubicBezTo>
                  <a:pt x="445785" y="1607387"/>
                  <a:pt x="446934" y="1605091"/>
                  <a:pt x="450381" y="1606239"/>
                </a:cubicBezTo>
                <a:cubicBezTo>
                  <a:pt x="453829" y="1609684"/>
                  <a:pt x="463022" y="1615424"/>
                  <a:pt x="465320" y="1610832"/>
                </a:cubicBezTo>
                <a:cubicBezTo>
                  <a:pt x="467618" y="1615424"/>
                  <a:pt x="460723" y="1613128"/>
                  <a:pt x="461873" y="1616573"/>
                </a:cubicBezTo>
                <a:cubicBezTo>
                  <a:pt x="464171" y="1615424"/>
                  <a:pt x="467618" y="1615424"/>
                  <a:pt x="468767" y="1614276"/>
                </a:cubicBezTo>
                <a:cubicBezTo>
                  <a:pt x="471066" y="1617721"/>
                  <a:pt x="474513" y="1618869"/>
                  <a:pt x="477960" y="1618869"/>
                </a:cubicBezTo>
                <a:cubicBezTo>
                  <a:pt x="480259" y="1622313"/>
                  <a:pt x="473364" y="1620017"/>
                  <a:pt x="476811" y="1624609"/>
                </a:cubicBezTo>
                <a:cubicBezTo>
                  <a:pt x="479109" y="1624609"/>
                  <a:pt x="481408" y="1624609"/>
                  <a:pt x="483706" y="1624609"/>
                </a:cubicBezTo>
                <a:cubicBezTo>
                  <a:pt x="482557" y="1625758"/>
                  <a:pt x="483706" y="1626906"/>
                  <a:pt x="484855" y="1628054"/>
                </a:cubicBezTo>
                <a:cubicBezTo>
                  <a:pt x="486004" y="1629202"/>
                  <a:pt x="488302" y="1630350"/>
                  <a:pt x="489451" y="1631498"/>
                </a:cubicBezTo>
                <a:cubicBezTo>
                  <a:pt x="490601" y="1631498"/>
                  <a:pt x="490601" y="1630350"/>
                  <a:pt x="491750" y="1630350"/>
                </a:cubicBezTo>
                <a:cubicBezTo>
                  <a:pt x="495197" y="1634943"/>
                  <a:pt x="502092" y="1638387"/>
                  <a:pt x="506688" y="1636091"/>
                </a:cubicBezTo>
                <a:cubicBezTo>
                  <a:pt x="505539" y="1638387"/>
                  <a:pt x="511285" y="1641831"/>
                  <a:pt x="513583" y="1640683"/>
                </a:cubicBezTo>
                <a:cubicBezTo>
                  <a:pt x="514732" y="1646424"/>
                  <a:pt x="521627" y="1644128"/>
                  <a:pt x="523925" y="1648720"/>
                </a:cubicBezTo>
                <a:cubicBezTo>
                  <a:pt x="526223" y="1647572"/>
                  <a:pt x="525074" y="1648720"/>
                  <a:pt x="527372" y="1649868"/>
                </a:cubicBezTo>
                <a:cubicBezTo>
                  <a:pt x="527372" y="1648720"/>
                  <a:pt x="527372" y="1647572"/>
                  <a:pt x="527372" y="1647572"/>
                </a:cubicBezTo>
                <a:lnTo>
                  <a:pt x="530484" y="1648608"/>
                </a:lnTo>
                <a:lnTo>
                  <a:pt x="528522" y="1649868"/>
                </a:lnTo>
                <a:cubicBezTo>
                  <a:pt x="535416" y="1652165"/>
                  <a:pt x="537714" y="1660202"/>
                  <a:pt x="543460" y="1662498"/>
                </a:cubicBezTo>
                <a:cubicBezTo>
                  <a:pt x="545758" y="1662498"/>
                  <a:pt x="548057" y="1662498"/>
                  <a:pt x="548057" y="1660202"/>
                </a:cubicBezTo>
                <a:cubicBezTo>
                  <a:pt x="544609" y="1655609"/>
                  <a:pt x="543460" y="1661350"/>
                  <a:pt x="540013" y="1657905"/>
                </a:cubicBezTo>
                <a:cubicBezTo>
                  <a:pt x="544609" y="1657905"/>
                  <a:pt x="543460" y="1654461"/>
                  <a:pt x="544609" y="1653313"/>
                </a:cubicBezTo>
                <a:cubicBezTo>
                  <a:pt x="544609" y="1656757"/>
                  <a:pt x="549206" y="1659053"/>
                  <a:pt x="551504" y="1661350"/>
                </a:cubicBezTo>
                <a:cubicBezTo>
                  <a:pt x="549206" y="1662498"/>
                  <a:pt x="546907" y="1662498"/>
                  <a:pt x="549206" y="1665942"/>
                </a:cubicBezTo>
                <a:cubicBezTo>
                  <a:pt x="550355" y="1665942"/>
                  <a:pt x="551504" y="1662498"/>
                  <a:pt x="553802" y="1665942"/>
                </a:cubicBezTo>
                <a:cubicBezTo>
                  <a:pt x="552653" y="1665942"/>
                  <a:pt x="551504" y="1665942"/>
                  <a:pt x="551504" y="1667090"/>
                </a:cubicBezTo>
                <a:cubicBezTo>
                  <a:pt x="554951" y="1668239"/>
                  <a:pt x="558399" y="1669387"/>
                  <a:pt x="560697" y="1671683"/>
                </a:cubicBezTo>
                <a:cubicBezTo>
                  <a:pt x="561846" y="1676276"/>
                  <a:pt x="572188" y="1678572"/>
                  <a:pt x="575635" y="1683164"/>
                </a:cubicBezTo>
                <a:cubicBezTo>
                  <a:pt x="575635" y="1682016"/>
                  <a:pt x="577934" y="1682016"/>
                  <a:pt x="577934" y="1682016"/>
                </a:cubicBezTo>
                <a:cubicBezTo>
                  <a:pt x="579083" y="1683164"/>
                  <a:pt x="580232" y="1685461"/>
                  <a:pt x="583679" y="1684312"/>
                </a:cubicBezTo>
                <a:cubicBezTo>
                  <a:pt x="583679" y="1690053"/>
                  <a:pt x="589425" y="1688905"/>
                  <a:pt x="594021" y="1691201"/>
                </a:cubicBezTo>
                <a:cubicBezTo>
                  <a:pt x="591723" y="1692349"/>
                  <a:pt x="596320" y="1693497"/>
                  <a:pt x="594021" y="1694646"/>
                </a:cubicBezTo>
                <a:cubicBezTo>
                  <a:pt x="591723" y="1694646"/>
                  <a:pt x="589425" y="1694646"/>
                  <a:pt x="588276" y="1692349"/>
                </a:cubicBezTo>
                <a:cubicBezTo>
                  <a:pt x="587127" y="1696942"/>
                  <a:pt x="595170" y="1700386"/>
                  <a:pt x="599767" y="1701535"/>
                </a:cubicBezTo>
                <a:cubicBezTo>
                  <a:pt x="597469" y="1699238"/>
                  <a:pt x="595170" y="1699238"/>
                  <a:pt x="594021" y="1696942"/>
                </a:cubicBezTo>
                <a:cubicBezTo>
                  <a:pt x="600916" y="1699238"/>
                  <a:pt x="606662" y="1703831"/>
                  <a:pt x="614706" y="1706127"/>
                </a:cubicBezTo>
                <a:cubicBezTo>
                  <a:pt x="615855" y="1706127"/>
                  <a:pt x="614706" y="1704979"/>
                  <a:pt x="614706" y="1703831"/>
                </a:cubicBezTo>
                <a:cubicBezTo>
                  <a:pt x="614706" y="1703831"/>
                  <a:pt x="614706" y="1703831"/>
                  <a:pt x="619302" y="1703831"/>
                </a:cubicBezTo>
                <a:cubicBezTo>
                  <a:pt x="621600" y="1707275"/>
                  <a:pt x="617004" y="1706127"/>
                  <a:pt x="619302" y="1708423"/>
                </a:cubicBezTo>
                <a:cubicBezTo>
                  <a:pt x="622749" y="1714164"/>
                  <a:pt x="625048" y="1709571"/>
                  <a:pt x="627346" y="1715312"/>
                </a:cubicBezTo>
                <a:cubicBezTo>
                  <a:pt x="630793" y="1714164"/>
                  <a:pt x="626197" y="1709571"/>
                  <a:pt x="622749" y="1708423"/>
                </a:cubicBezTo>
                <a:cubicBezTo>
                  <a:pt x="627346" y="1707275"/>
                  <a:pt x="628495" y="1714164"/>
                  <a:pt x="630793" y="1710719"/>
                </a:cubicBezTo>
                <a:cubicBezTo>
                  <a:pt x="633091" y="1715312"/>
                  <a:pt x="626197" y="1714164"/>
                  <a:pt x="629644" y="1719905"/>
                </a:cubicBezTo>
                <a:cubicBezTo>
                  <a:pt x="634241" y="1719905"/>
                  <a:pt x="643433" y="1729090"/>
                  <a:pt x="646881" y="1723349"/>
                </a:cubicBezTo>
                <a:cubicBezTo>
                  <a:pt x="642284" y="1722201"/>
                  <a:pt x="638837" y="1719905"/>
                  <a:pt x="635390" y="1717608"/>
                </a:cubicBezTo>
                <a:cubicBezTo>
                  <a:pt x="637688" y="1716460"/>
                  <a:pt x="639986" y="1721053"/>
                  <a:pt x="639986" y="1717608"/>
                </a:cubicBezTo>
                <a:cubicBezTo>
                  <a:pt x="644583" y="1722201"/>
                  <a:pt x="654925" y="1725645"/>
                  <a:pt x="656074" y="1729090"/>
                </a:cubicBezTo>
                <a:cubicBezTo>
                  <a:pt x="656074" y="1727941"/>
                  <a:pt x="654925" y="1727941"/>
                  <a:pt x="653776" y="1727941"/>
                </a:cubicBezTo>
                <a:cubicBezTo>
                  <a:pt x="654925" y="1730238"/>
                  <a:pt x="658372" y="1731386"/>
                  <a:pt x="653776" y="1730238"/>
                </a:cubicBezTo>
                <a:cubicBezTo>
                  <a:pt x="650328" y="1730238"/>
                  <a:pt x="656074" y="1729090"/>
                  <a:pt x="652626" y="1727941"/>
                </a:cubicBezTo>
                <a:cubicBezTo>
                  <a:pt x="646881" y="1726793"/>
                  <a:pt x="652626" y="1730238"/>
                  <a:pt x="650328" y="1730238"/>
                </a:cubicBezTo>
                <a:cubicBezTo>
                  <a:pt x="646881" y="1727941"/>
                  <a:pt x="646881" y="1731386"/>
                  <a:pt x="642284" y="1727941"/>
                </a:cubicBezTo>
                <a:cubicBezTo>
                  <a:pt x="642284" y="1730238"/>
                  <a:pt x="645732" y="1731386"/>
                  <a:pt x="648030" y="1732534"/>
                </a:cubicBezTo>
                <a:cubicBezTo>
                  <a:pt x="649179" y="1732534"/>
                  <a:pt x="652626" y="1731386"/>
                  <a:pt x="653776" y="1733682"/>
                </a:cubicBezTo>
                <a:cubicBezTo>
                  <a:pt x="652626" y="1734830"/>
                  <a:pt x="650328" y="1734830"/>
                  <a:pt x="651477" y="1735979"/>
                </a:cubicBezTo>
                <a:cubicBezTo>
                  <a:pt x="653776" y="1737127"/>
                  <a:pt x="656074" y="1739423"/>
                  <a:pt x="657223" y="1737127"/>
                </a:cubicBezTo>
                <a:cubicBezTo>
                  <a:pt x="653776" y="1735979"/>
                  <a:pt x="657223" y="1733682"/>
                  <a:pt x="653776" y="1731386"/>
                </a:cubicBezTo>
                <a:cubicBezTo>
                  <a:pt x="658372" y="1731386"/>
                  <a:pt x="658372" y="1734830"/>
                  <a:pt x="660670" y="1737127"/>
                </a:cubicBezTo>
                <a:cubicBezTo>
                  <a:pt x="661819" y="1737127"/>
                  <a:pt x="664118" y="1737127"/>
                  <a:pt x="664118" y="1735979"/>
                </a:cubicBezTo>
                <a:cubicBezTo>
                  <a:pt x="661819" y="1735979"/>
                  <a:pt x="660670" y="1733682"/>
                  <a:pt x="658372" y="1731386"/>
                </a:cubicBezTo>
                <a:cubicBezTo>
                  <a:pt x="661819" y="1730238"/>
                  <a:pt x="660670" y="1733682"/>
                  <a:pt x="665267" y="1733682"/>
                </a:cubicBezTo>
                <a:cubicBezTo>
                  <a:pt x="661819" y="1730238"/>
                  <a:pt x="658372" y="1729090"/>
                  <a:pt x="654925" y="1725645"/>
                </a:cubicBezTo>
                <a:cubicBezTo>
                  <a:pt x="656074" y="1725645"/>
                  <a:pt x="658372" y="1726793"/>
                  <a:pt x="657223" y="1725645"/>
                </a:cubicBezTo>
                <a:cubicBezTo>
                  <a:pt x="654925" y="1723349"/>
                  <a:pt x="653776" y="1722201"/>
                  <a:pt x="652626" y="1724497"/>
                </a:cubicBezTo>
                <a:cubicBezTo>
                  <a:pt x="650328" y="1721053"/>
                  <a:pt x="646881" y="1718756"/>
                  <a:pt x="643433" y="1718756"/>
                </a:cubicBezTo>
                <a:cubicBezTo>
                  <a:pt x="645732" y="1718756"/>
                  <a:pt x="642284" y="1716460"/>
                  <a:pt x="641135" y="1716460"/>
                </a:cubicBezTo>
                <a:cubicBezTo>
                  <a:pt x="639986" y="1715312"/>
                  <a:pt x="641135" y="1715312"/>
                  <a:pt x="641135" y="1714164"/>
                </a:cubicBezTo>
                <a:cubicBezTo>
                  <a:pt x="639986" y="1713016"/>
                  <a:pt x="637688" y="1713016"/>
                  <a:pt x="635390" y="1713016"/>
                </a:cubicBezTo>
                <a:cubicBezTo>
                  <a:pt x="634241" y="1708423"/>
                  <a:pt x="629644" y="1707275"/>
                  <a:pt x="626197" y="1706127"/>
                </a:cubicBezTo>
                <a:cubicBezTo>
                  <a:pt x="627346" y="1706127"/>
                  <a:pt x="625048" y="1702683"/>
                  <a:pt x="626197" y="1702683"/>
                </a:cubicBezTo>
                <a:cubicBezTo>
                  <a:pt x="619302" y="1702683"/>
                  <a:pt x="614706" y="1691201"/>
                  <a:pt x="607811" y="1693497"/>
                </a:cubicBezTo>
                <a:cubicBezTo>
                  <a:pt x="607811" y="1690053"/>
                  <a:pt x="604363" y="1691201"/>
                  <a:pt x="602065" y="1690053"/>
                </a:cubicBezTo>
                <a:cubicBezTo>
                  <a:pt x="599767" y="1687757"/>
                  <a:pt x="602065" y="1686609"/>
                  <a:pt x="600916" y="1685461"/>
                </a:cubicBezTo>
                <a:cubicBezTo>
                  <a:pt x="598618" y="1685461"/>
                  <a:pt x="596320" y="1684312"/>
                  <a:pt x="594021" y="1682016"/>
                </a:cubicBezTo>
                <a:cubicBezTo>
                  <a:pt x="591723" y="1679720"/>
                  <a:pt x="589425" y="1676276"/>
                  <a:pt x="587127" y="1675127"/>
                </a:cubicBezTo>
                <a:cubicBezTo>
                  <a:pt x="585978" y="1675127"/>
                  <a:pt x="585978" y="1676276"/>
                  <a:pt x="584828" y="1677424"/>
                </a:cubicBezTo>
                <a:cubicBezTo>
                  <a:pt x="581381" y="1673979"/>
                  <a:pt x="580232" y="1673979"/>
                  <a:pt x="575635" y="1670535"/>
                </a:cubicBezTo>
                <a:cubicBezTo>
                  <a:pt x="576785" y="1669387"/>
                  <a:pt x="581381" y="1672831"/>
                  <a:pt x="580232" y="1669387"/>
                </a:cubicBezTo>
                <a:cubicBezTo>
                  <a:pt x="569890" y="1670535"/>
                  <a:pt x="561846" y="1660202"/>
                  <a:pt x="556100" y="1656757"/>
                </a:cubicBezTo>
                <a:cubicBezTo>
                  <a:pt x="556100" y="1657905"/>
                  <a:pt x="556100" y="1659053"/>
                  <a:pt x="553802" y="1659053"/>
                </a:cubicBezTo>
                <a:cubicBezTo>
                  <a:pt x="551504" y="1655609"/>
                  <a:pt x="548057" y="1655609"/>
                  <a:pt x="545758" y="1653313"/>
                </a:cubicBezTo>
                <a:cubicBezTo>
                  <a:pt x="548057" y="1653313"/>
                  <a:pt x="550355" y="1653313"/>
                  <a:pt x="551504" y="1652165"/>
                </a:cubicBezTo>
                <a:cubicBezTo>
                  <a:pt x="544609" y="1647572"/>
                  <a:pt x="537714" y="1644128"/>
                  <a:pt x="530820" y="1640683"/>
                </a:cubicBezTo>
                <a:cubicBezTo>
                  <a:pt x="522776" y="1636091"/>
                  <a:pt x="515881" y="1632646"/>
                  <a:pt x="512434" y="1626906"/>
                </a:cubicBezTo>
                <a:cubicBezTo>
                  <a:pt x="513583" y="1628054"/>
                  <a:pt x="515881" y="1629202"/>
                  <a:pt x="518179" y="1629202"/>
                </a:cubicBezTo>
                <a:cubicBezTo>
                  <a:pt x="515881" y="1626906"/>
                  <a:pt x="518179" y="1626906"/>
                  <a:pt x="517030" y="1625758"/>
                </a:cubicBezTo>
                <a:cubicBezTo>
                  <a:pt x="511285" y="1626906"/>
                  <a:pt x="511285" y="1621165"/>
                  <a:pt x="508987" y="1620017"/>
                </a:cubicBezTo>
                <a:cubicBezTo>
                  <a:pt x="505539" y="1620017"/>
                  <a:pt x="506688" y="1622313"/>
                  <a:pt x="504390" y="1621165"/>
                </a:cubicBezTo>
                <a:cubicBezTo>
                  <a:pt x="503241" y="1617721"/>
                  <a:pt x="502092" y="1617721"/>
                  <a:pt x="499794" y="1615424"/>
                </a:cubicBezTo>
                <a:cubicBezTo>
                  <a:pt x="497495" y="1615424"/>
                  <a:pt x="498644" y="1616573"/>
                  <a:pt x="497495" y="1617721"/>
                </a:cubicBezTo>
                <a:cubicBezTo>
                  <a:pt x="496346" y="1616573"/>
                  <a:pt x="494048" y="1615424"/>
                  <a:pt x="491750" y="1614276"/>
                </a:cubicBezTo>
                <a:cubicBezTo>
                  <a:pt x="490601" y="1613128"/>
                  <a:pt x="488302" y="1613128"/>
                  <a:pt x="489451" y="1611980"/>
                </a:cubicBezTo>
                <a:cubicBezTo>
                  <a:pt x="490601" y="1611980"/>
                  <a:pt x="491750" y="1614276"/>
                  <a:pt x="495197" y="1614276"/>
                </a:cubicBezTo>
                <a:cubicBezTo>
                  <a:pt x="489451" y="1609684"/>
                  <a:pt x="494048" y="1610832"/>
                  <a:pt x="494048" y="1607387"/>
                </a:cubicBezTo>
                <a:cubicBezTo>
                  <a:pt x="490601" y="1606239"/>
                  <a:pt x="490601" y="1608536"/>
                  <a:pt x="489451" y="1608536"/>
                </a:cubicBezTo>
                <a:cubicBezTo>
                  <a:pt x="484855" y="1607387"/>
                  <a:pt x="479109" y="1602795"/>
                  <a:pt x="473364" y="1598202"/>
                </a:cubicBezTo>
                <a:cubicBezTo>
                  <a:pt x="472215" y="1600499"/>
                  <a:pt x="468767" y="1598202"/>
                  <a:pt x="465320" y="1599350"/>
                </a:cubicBezTo>
                <a:cubicBezTo>
                  <a:pt x="463022" y="1595906"/>
                  <a:pt x="468767" y="1598202"/>
                  <a:pt x="466469" y="1594758"/>
                </a:cubicBezTo>
                <a:cubicBezTo>
                  <a:pt x="461873" y="1595906"/>
                  <a:pt x="459574" y="1593610"/>
                  <a:pt x="456127" y="1593610"/>
                </a:cubicBezTo>
                <a:cubicBezTo>
                  <a:pt x="456127" y="1594758"/>
                  <a:pt x="458425" y="1595906"/>
                  <a:pt x="457276" y="1595906"/>
                </a:cubicBezTo>
                <a:cubicBezTo>
                  <a:pt x="454978" y="1593610"/>
                  <a:pt x="451531" y="1594758"/>
                  <a:pt x="452680" y="1595906"/>
                </a:cubicBezTo>
                <a:cubicBezTo>
                  <a:pt x="450381" y="1593610"/>
                  <a:pt x="446934" y="1593610"/>
                  <a:pt x="445785" y="1591314"/>
                </a:cubicBezTo>
                <a:cubicBezTo>
                  <a:pt x="448083" y="1590166"/>
                  <a:pt x="449232" y="1592462"/>
                  <a:pt x="450381" y="1592462"/>
                </a:cubicBezTo>
                <a:cubicBezTo>
                  <a:pt x="448083" y="1590166"/>
                  <a:pt x="451531" y="1591314"/>
                  <a:pt x="452680" y="1591314"/>
                </a:cubicBezTo>
                <a:cubicBezTo>
                  <a:pt x="449232" y="1590166"/>
                  <a:pt x="446934" y="1587869"/>
                  <a:pt x="446934" y="1585573"/>
                </a:cubicBezTo>
                <a:cubicBezTo>
                  <a:pt x="448083" y="1587869"/>
                  <a:pt x="451531" y="1587869"/>
                  <a:pt x="450381" y="1585573"/>
                </a:cubicBezTo>
                <a:cubicBezTo>
                  <a:pt x="446934" y="1582128"/>
                  <a:pt x="440039" y="1583277"/>
                  <a:pt x="434294" y="1579832"/>
                </a:cubicBezTo>
                <a:cubicBezTo>
                  <a:pt x="436592" y="1579832"/>
                  <a:pt x="441188" y="1580980"/>
                  <a:pt x="437741" y="1577536"/>
                </a:cubicBezTo>
                <a:cubicBezTo>
                  <a:pt x="434294" y="1578684"/>
                  <a:pt x="426250" y="1578684"/>
                  <a:pt x="425101" y="1575240"/>
                </a:cubicBezTo>
                <a:cubicBezTo>
                  <a:pt x="426250" y="1575240"/>
                  <a:pt x="429697" y="1577536"/>
                  <a:pt x="428548" y="1575240"/>
                </a:cubicBezTo>
                <a:cubicBezTo>
                  <a:pt x="425101" y="1572943"/>
                  <a:pt x="421653" y="1570647"/>
                  <a:pt x="418206" y="1570647"/>
                </a:cubicBezTo>
                <a:cubicBezTo>
                  <a:pt x="417057" y="1568351"/>
                  <a:pt x="415908" y="1567203"/>
                  <a:pt x="417057" y="1566055"/>
                </a:cubicBezTo>
                <a:cubicBezTo>
                  <a:pt x="412460" y="1564907"/>
                  <a:pt x="414759" y="1566055"/>
                  <a:pt x="410162" y="1566055"/>
                </a:cubicBezTo>
                <a:cubicBezTo>
                  <a:pt x="410162" y="1564907"/>
                  <a:pt x="409013" y="1564907"/>
                  <a:pt x="407864" y="1563758"/>
                </a:cubicBezTo>
                <a:cubicBezTo>
                  <a:pt x="406715" y="1562610"/>
                  <a:pt x="409013" y="1562610"/>
                  <a:pt x="409013" y="1561462"/>
                </a:cubicBezTo>
                <a:cubicBezTo>
                  <a:pt x="405566" y="1558018"/>
                  <a:pt x="400969" y="1556870"/>
                  <a:pt x="397522" y="1555721"/>
                </a:cubicBezTo>
                <a:cubicBezTo>
                  <a:pt x="394075" y="1554573"/>
                  <a:pt x="390627" y="1554573"/>
                  <a:pt x="387180" y="1553425"/>
                </a:cubicBezTo>
                <a:cubicBezTo>
                  <a:pt x="388329" y="1552277"/>
                  <a:pt x="389478" y="1551129"/>
                  <a:pt x="390627" y="1548833"/>
                </a:cubicBezTo>
                <a:lnTo>
                  <a:pt x="382245" y="1546739"/>
                </a:lnTo>
                <a:lnTo>
                  <a:pt x="377987" y="1543092"/>
                </a:lnTo>
                <a:cubicBezTo>
                  <a:pt x="372241" y="1543092"/>
                  <a:pt x="379136" y="1545388"/>
                  <a:pt x="376838" y="1546536"/>
                </a:cubicBezTo>
                <a:cubicBezTo>
                  <a:pt x="369943" y="1540796"/>
                  <a:pt x="359601" y="1539648"/>
                  <a:pt x="352706" y="1536203"/>
                </a:cubicBezTo>
                <a:cubicBezTo>
                  <a:pt x="355004" y="1536203"/>
                  <a:pt x="355004" y="1538499"/>
                  <a:pt x="357303" y="1537351"/>
                </a:cubicBezTo>
                <a:cubicBezTo>
                  <a:pt x="355004" y="1535055"/>
                  <a:pt x="358452" y="1536203"/>
                  <a:pt x="356154" y="1533907"/>
                </a:cubicBezTo>
                <a:cubicBezTo>
                  <a:pt x="344662" y="1533907"/>
                  <a:pt x="338917" y="1524722"/>
                  <a:pt x="329724" y="1522426"/>
                </a:cubicBezTo>
                <a:cubicBezTo>
                  <a:pt x="332022" y="1522426"/>
                  <a:pt x="333171" y="1521277"/>
                  <a:pt x="330873" y="1518981"/>
                </a:cubicBezTo>
                <a:cubicBezTo>
                  <a:pt x="327426" y="1520129"/>
                  <a:pt x="323978" y="1520129"/>
                  <a:pt x="320531" y="1518981"/>
                </a:cubicBezTo>
                <a:cubicBezTo>
                  <a:pt x="321680" y="1518981"/>
                  <a:pt x="321680" y="1517833"/>
                  <a:pt x="321680" y="1516685"/>
                </a:cubicBezTo>
                <a:cubicBezTo>
                  <a:pt x="318233" y="1516685"/>
                  <a:pt x="314785" y="1514389"/>
                  <a:pt x="311338" y="1513240"/>
                </a:cubicBezTo>
                <a:cubicBezTo>
                  <a:pt x="307891" y="1510944"/>
                  <a:pt x="304443" y="1509796"/>
                  <a:pt x="299847" y="1509796"/>
                </a:cubicBezTo>
                <a:cubicBezTo>
                  <a:pt x="302145" y="1509796"/>
                  <a:pt x="302145" y="1508648"/>
                  <a:pt x="302145" y="1507500"/>
                </a:cubicBezTo>
                <a:cubicBezTo>
                  <a:pt x="290654" y="1504056"/>
                  <a:pt x="292952" y="1504056"/>
                  <a:pt x="283759" y="1498315"/>
                </a:cubicBezTo>
                <a:cubicBezTo>
                  <a:pt x="286057" y="1498315"/>
                  <a:pt x="287207" y="1497167"/>
                  <a:pt x="287207" y="1496018"/>
                </a:cubicBezTo>
                <a:cubicBezTo>
                  <a:pt x="281461" y="1497167"/>
                  <a:pt x="284908" y="1493722"/>
                  <a:pt x="280312" y="1493722"/>
                </a:cubicBezTo>
                <a:cubicBezTo>
                  <a:pt x="278014" y="1493722"/>
                  <a:pt x="276864" y="1494870"/>
                  <a:pt x="276864" y="1494870"/>
                </a:cubicBezTo>
                <a:cubicBezTo>
                  <a:pt x="275715" y="1493722"/>
                  <a:pt x="274566" y="1492574"/>
                  <a:pt x="272268" y="1492574"/>
                </a:cubicBezTo>
                <a:cubicBezTo>
                  <a:pt x="271119" y="1492574"/>
                  <a:pt x="273417" y="1494870"/>
                  <a:pt x="272268" y="1494870"/>
                </a:cubicBezTo>
                <a:cubicBezTo>
                  <a:pt x="266522" y="1491426"/>
                  <a:pt x="269970" y="1492574"/>
                  <a:pt x="264224" y="1489130"/>
                </a:cubicBezTo>
                <a:cubicBezTo>
                  <a:pt x="264224" y="1490278"/>
                  <a:pt x="267671" y="1492574"/>
                  <a:pt x="264224" y="1492574"/>
                </a:cubicBezTo>
                <a:cubicBezTo>
                  <a:pt x="261926" y="1489130"/>
                  <a:pt x="257329" y="1486833"/>
                  <a:pt x="253882" y="1485685"/>
                </a:cubicBezTo>
                <a:cubicBezTo>
                  <a:pt x="250435" y="1483389"/>
                  <a:pt x="248136" y="1482241"/>
                  <a:pt x="251584" y="1479945"/>
                </a:cubicBezTo>
                <a:cubicBezTo>
                  <a:pt x="248136" y="1477648"/>
                  <a:pt x="243540" y="1478797"/>
                  <a:pt x="240093" y="1476500"/>
                </a:cubicBezTo>
                <a:cubicBezTo>
                  <a:pt x="241242" y="1475352"/>
                  <a:pt x="243540" y="1475352"/>
                  <a:pt x="242391" y="1475352"/>
                </a:cubicBezTo>
                <a:cubicBezTo>
                  <a:pt x="237794" y="1474204"/>
                  <a:pt x="238944" y="1470760"/>
                  <a:pt x="234347" y="1470760"/>
                </a:cubicBezTo>
                <a:cubicBezTo>
                  <a:pt x="232049" y="1471908"/>
                  <a:pt x="233198" y="1474204"/>
                  <a:pt x="230900" y="1476500"/>
                </a:cubicBezTo>
                <a:cubicBezTo>
                  <a:pt x="230900" y="1473056"/>
                  <a:pt x="224005" y="1467315"/>
                  <a:pt x="220558" y="1470760"/>
                </a:cubicBezTo>
                <a:cubicBezTo>
                  <a:pt x="198724" y="1459278"/>
                  <a:pt x="174593" y="1451241"/>
                  <a:pt x="150461" y="1440908"/>
                </a:cubicBezTo>
                <a:cubicBezTo>
                  <a:pt x="153908" y="1439760"/>
                  <a:pt x="155058" y="1443204"/>
                  <a:pt x="157356" y="1443204"/>
                </a:cubicBezTo>
                <a:cubicBezTo>
                  <a:pt x="158505" y="1440908"/>
                  <a:pt x="161952" y="1443204"/>
                  <a:pt x="159654" y="1440908"/>
                </a:cubicBezTo>
                <a:cubicBezTo>
                  <a:pt x="158505" y="1440908"/>
                  <a:pt x="158505" y="1439760"/>
                  <a:pt x="157356" y="1439760"/>
                </a:cubicBezTo>
                <a:cubicBezTo>
                  <a:pt x="156207" y="1439760"/>
                  <a:pt x="156207" y="1440908"/>
                  <a:pt x="153908" y="1440908"/>
                </a:cubicBezTo>
                <a:cubicBezTo>
                  <a:pt x="150461" y="1438612"/>
                  <a:pt x="153908" y="1438612"/>
                  <a:pt x="152759" y="1437464"/>
                </a:cubicBezTo>
                <a:cubicBezTo>
                  <a:pt x="151610" y="1437464"/>
                  <a:pt x="149312" y="1436316"/>
                  <a:pt x="148163" y="1435167"/>
                </a:cubicBezTo>
                <a:cubicBezTo>
                  <a:pt x="147014" y="1436316"/>
                  <a:pt x="145865" y="1437464"/>
                  <a:pt x="145865" y="1437464"/>
                </a:cubicBezTo>
                <a:cubicBezTo>
                  <a:pt x="149312" y="1440908"/>
                  <a:pt x="149312" y="1442056"/>
                  <a:pt x="149312" y="1444353"/>
                </a:cubicBezTo>
                <a:cubicBezTo>
                  <a:pt x="148163" y="1443204"/>
                  <a:pt x="145865" y="1444353"/>
                  <a:pt x="143566" y="1442056"/>
                </a:cubicBezTo>
                <a:cubicBezTo>
                  <a:pt x="145865" y="1440908"/>
                  <a:pt x="149312" y="1440908"/>
                  <a:pt x="147014" y="1439760"/>
                </a:cubicBezTo>
                <a:cubicBezTo>
                  <a:pt x="140119" y="1438612"/>
                  <a:pt x="135523" y="1431723"/>
                  <a:pt x="128628" y="1434019"/>
                </a:cubicBezTo>
                <a:cubicBezTo>
                  <a:pt x="127479" y="1430575"/>
                  <a:pt x="126330" y="1430575"/>
                  <a:pt x="125180" y="1432871"/>
                </a:cubicBezTo>
                <a:cubicBezTo>
                  <a:pt x="124031" y="1429427"/>
                  <a:pt x="121733" y="1429427"/>
                  <a:pt x="119435" y="1428279"/>
                </a:cubicBezTo>
                <a:cubicBezTo>
                  <a:pt x="122882" y="1428279"/>
                  <a:pt x="126330" y="1430575"/>
                  <a:pt x="129777" y="1429427"/>
                </a:cubicBezTo>
                <a:cubicBezTo>
                  <a:pt x="125180" y="1424834"/>
                  <a:pt x="119435" y="1425982"/>
                  <a:pt x="113689" y="1423686"/>
                </a:cubicBezTo>
                <a:cubicBezTo>
                  <a:pt x="115988" y="1421390"/>
                  <a:pt x="109093" y="1421390"/>
                  <a:pt x="106795" y="1420242"/>
                </a:cubicBezTo>
                <a:cubicBezTo>
                  <a:pt x="107944" y="1417946"/>
                  <a:pt x="114838" y="1417946"/>
                  <a:pt x="113689" y="1415649"/>
                </a:cubicBezTo>
                <a:cubicBezTo>
                  <a:pt x="109093" y="1416797"/>
                  <a:pt x="105646" y="1414501"/>
                  <a:pt x="102198" y="1414501"/>
                </a:cubicBezTo>
                <a:cubicBezTo>
                  <a:pt x="98751" y="1415649"/>
                  <a:pt x="99900" y="1415649"/>
                  <a:pt x="97602" y="1416797"/>
                </a:cubicBezTo>
                <a:cubicBezTo>
                  <a:pt x="95304" y="1414501"/>
                  <a:pt x="95304" y="1414501"/>
                  <a:pt x="91856" y="1412205"/>
                </a:cubicBezTo>
                <a:cubicBezTo>
                  <a:pt x="95304" y="1411057"/>
                  <a:pt x="94154" y="1409908"/>
                  <a:pt x="96453" y="1407612"/>
                </a:cubicBezTo>
                <a:cubicBezTo>
                  <a:pt x="98751" y="1408760"/>
                  <a:pt x="101049" y="1411057"/>
                  <a:pt x="104496" y="1408760"/>
                </a:cubicBezTo>
                <a:cubicBezTo>
                  <a:pt x="110242" y="1414501"/>
                  <a:pt x="118286" y="1414501"/>
                  <a:pt x="126330" y="1417946"/>
                </a:cubicBezTo>
                <a:cubicBezTo>
                  <a:pt x="133224" y="1415649"/>
                  <a:pt x="136672" y="1421390"/>
                  <a:pt x="141268" y="1421390"/>
                </a:cubicBezTo>
                <a:cubicBezTo>
                  <a:pt x="140119" y="1420242"/>
                  <a:pt x="140119" y="1420242"/>
                  <a:pt x="142417" y="1420242"/>
                </a:cubicBezTo>
                <a:cubicBezTo>
                  <a:pt x="143566" y="1422538"/>
                  <a:pt x="147014" y="1420242"/>
                  <a:pt x="148163" y="1423686"/>
                </a:cubicBezTo>
                <a:cubicBezTo>
                  <a:pt x="147014" y="1424834"/>
                  <a:pt x="143566" y="1424834"/>
                  <a:pt x="145865" y="1427130"/>
                </a:cubicBezTo>
                <a:cubicBezTo>
                  <a:pt x="147014" y="1427130"/>
                  <a:pt x="148163" y="1427130"/>
                  <a:pt x="149312" y="1427130"/>
                </a:cubicBezTo>
                <a:cubicBezTo>
                  <a:pt x="153908" y="1427130"/>
                  <a:pt x="149312" y="1423686"/>
                  <a:pt x="155058" y="1423686"/>
                </a:cubicBezTo>
                <a:cubicBezTo>
                  <a:pt x="157356" y="1425982"/>
                  <a:pt x="158505" y="1425982"/>
                  <a:pt x="161952" y="1425982"/>
                </a:cubicBezTo>
                <a:lnTo>
                  <a:pt x="163101" y="1428279"/>
                </a:lnTo>
                <a:lnTo>
                  <a:pt x="158505" y="1427130"/>
                </a:lnTo>
                <a:cubicBezTo>
                  <a:pt x="159654" y="1428279"/>
                  <a:pt x="156207" y="1428279"/>
                  <a:pt x="158505" y="1430575"/>
                </a:cubicBezTo>
                <a:cubicBezTo>
                  <a:pt x="163101" y="1430575"/>
                  <a:pt x="166549" y="1432871"/>
                  <a:pt x="169996" y="1431723"/>
                </a:cubicBezTo>
                <a:cubicBezTo>
                  <a:pt x="173443" y="1434019"/>
                  <a:pt x="171145" y="1435167"/>
                  <a:pt x="175742" y="1434019"/>
                </a:cubicBezTo>
                <a:cubicBezTo>
                  <a:pt x="178040" y="1436316"/>
                  <a:pt x="175742" y="1436316"/>
                  <a:pt x="178040" y="1438612"/>
                </a:cubicBezTo>
                <a:cubicBezTo>
                  <a:pt x="180338" y="1437464"/>
                  <a:pt x="182636" y="1438612"/>
                  <a:pt x="184935" y="1437464"/>
                </a:cubicBezTo>
                <a:cubicBezTo>
                  <a:pt x="186084" y="1438612"/>
                  <a:pt x="184935" y="1442056"/>
                  <a:pt x="188382" y="1442056"/>
                </a:cubicBezTo>
                <a:cubicBezTo>
                  <a:pt x="187233" y="1439760"/>
                  <a:pt x="186084" y="1437464"/>
                  <a:pt x="190680" y="1437464"/>
                </a:cubicBezTo>
                <a:cubicBezTo>
                  <a:pt x="190680" y="1442056"/>
                  <a:pt x="195277" y="1439760"/>
                  <a:pt x="195277" y="1444353"/>
                </a:cubicBezTo>
                <a:cubicBezTo>
                  <a:pt x="198724" y="1443204"/>
                  <a:pt x="198724" y="1443204"/>
                  <a:pt x="203321" y="1443204"/>
                </a:cubicBezTo>
                <a:cubicBezTo>
                  <a:pt x="201022" y="1442056"/>
                  <a:pt x="194128" y="1442056"/>
                  <a:pt x="195277" y="1438612"/>
                </a:cubicBezTo>
                <a:cubicBezTo>
                  <a:pt x="201022" y="1439760"/>
                  <a:pt x="204470" y="1443204"/>
                  <a:pt x="209066" y="1445501"/>
                </a:cubicBezTo>
                <a:cubicBezTo>
                  <a:pt x="210216" y="1440908"/>
                  <a:pt x="220558" y="1447797"/>
                  <a:pt x="226303" y="1448945"/>
                </a:cubicBezTo>
                <a:cubicBezTo>
                  <a:pt x="222856" y="1445501"/>
                  <a:pt x="210216" y="1439760"/>
                  <a:pt x="215961" y="1437464"/>
                </a:cubicBezTo>
                <a:cubicBezTo>
                  <a:pt x="213663" y="1436316"/>
                  <a:pt x="212514" y="1436316"/>
                  <a:pt x="210216" y="1436316"/>
                </a:cubicBezTo>
                <a:cubicBezTo>
                  <a:pt x="211364" y="1437464"/>
                  <a:pt x="211364" y="1438612"/>
                  <a:pt x="210216" y="1438612"/>
                </a:cubicBezTo>
                <a:cubicBezTo>
                  <a:pt x="204470" y="1435167"/>
                  <a:pt x="205619" y="1440908"/>
                  <a:pt x="199873" y="1438612"/>
                </a:cubicBezTo>
                <a:cubicBezTo>
                  <a:pt x="202171" y="1437464"/>
                  <a:pt x="204470" y="1437464"/>
                  <a:pt x="203321" y="1436316"/>
                </a:cubicBezTo>
                <a:cubicBezTo>
                  <a:pt x="202171" y="1435167"/>
                  <a:pt x="201022" y="1434019"/>
                  <a:pt x="199873" y="1434019"/>
                </a:cubicBezTo>
                <a:cubicBezTo>
                  <a:pt x="198724" y="1434019"/>
                  <a:pt x="196426" y="1435167"/>
                  <a:pt x="195277" y="1435167"/>
                </a:cubicBezTo>
                <a:cubicBezTo>
                  <a:pt x="194128" y="1432871"/>
                  <a:pt x="190680" y="1431723"/>
                  <a:pt x="189531" y="1430575"/>
                </a:cubicBezTo>
                <a:cubicBezTo>
                  <a:pt x="192978" y="1428279"/>
                  <a:pt x="194128" y="1430575"/>
                  <a:pt x="197575" y="1430575"/>
                </a:cubicBezTo>
                <a:cubicBezTo>
                  <a:pt x="196426" y="1428279"/>
                  <a:pt x="195277" y="1428279"/>
                  <a:pt x="192978" y="1427130"/>
                </a:cubicBezTo>
                <a:cubicBezTo>
                  <a:pt x="190680" y="1428279"/>
                  <a:pt x="189531" y="1428279"/>
                  <a:pt x="187233" y="1428279"/>
                </a:cubicBezTo>
                <a:cubicBezTo>
                  <a:pt x="189531" y="1429427"/>
                  <a:pt x="189531" y="1430575"/>
                  <a:pt x="188382" y="1431723"/>
                </a:cubicBezTo>
                <a:cubicBezTo>
                  <a:pt x="183786" y="1428279"/>
                  <a:pt x="178040" y="1427130"/>
                  <a:pt x="173443" y="1424834"/>
                </a:cubicBezTo>
                <a:cubicBezTo>
                  <a:pt x="167698" y="1428279"/>
                  <a:pt x="163101" y="1424834"/>
                  <a:pt x="157356" y="1422538"/>
                </a:cubicBezTo>
                <a:cubicBezTo>
                  <a:pt x="152759" y="1420242"/>
                  <a:pt x="148163" y="1416797"/>
                  <a:pt x="143566" y="1416797"/>
                </a:cubicBezTo>
                <a:cubicBezTo>
                  <a:pt x="145865" y="1416797"/>
                  <a:pt x="147014" y="1415649"/>
                  <a:pt x="148163" y="1414501"/>
                </a:cubicBezTo>
                <a:cubicBezTo>
                  <a:pt x="151610" y="1417946"/>
                  <a:pt x="158505" y="1423686"/>
                  <a:pt x="161952" y="1420242"/>
                </a:cubicBezTo>
                <a:cubicBezTo>
                  <a:pt x="164250" y="1423686"/>
                  <a:pt x="167698" y="1423686"/>
                  <a:pt x="171145" y="1424834"/>
                </a:cubicBezTo>
                <a:cubicBezTo>
                  <a:pt x="171145" y="1422538"/>
                  <a:pt x="166549" y="1422538"/>
                  <a:pt x="167698" y="1420242"/>
                </a:cubicBezTo>
                <a:cubicBezTo>
                  <a:pt x="163101" y="1422538"/>
                  <a:pt x="160803" y="1414501"/>
                  <a:pt x="157356" y="1419094"/>
                </a:cubicBezTo>
                <a:cubicBezTo>
                  <a:pt x="155058" y="1414501"/>
                  <a:pt x="149312" y="1414501"/>
                  <a:pt x="145865" y="1412205"/>
                </a:cubicBezTo>
                <a:cubicBezTo>
                  <a:pt x="148163" y="1411057"/>
                  <a:pt x="150461" y="1412205"/>
                  <a:pt x="149312" y="1409908"/>
                </a:cubicBezTo>
                <a:cubicBezTo>
                  <a:pt x="147014" y="1411057"/>
                  <a:pt x="147014" y="1407612"/>
                  <a:pt x="145865" y="1407612"/>
                </a:cubicBezTo>
                <a:cubicBezTo>
                  <a:pt x="145865" y="1409908"/>
                  <a:pt x="142417" y="1406464"/>
                  <a:pt x="140119" y="1407612"/>
                </a:cubicBezTo>
                <a:cubicBezTo>
                  <a:pt x="142417" y="1408760"/>
                  <a:pt x="142417" y="1409908"/>
                  <a:pt x="141268" y="1409908"/>
                </a:cubicBezTo>
                <a:cubicBezTo>
                  <a:pt x="137821" y="1408760"/>
                  <a:pt x="133224" y="1408760"/>
                  <a:pt x="130926" y="1405316"/>
                </a:cubicBezTo>
                <a:cubicBezTo>
                  <a:pt x="132075" y="1404168"/>
                  <a:pt x="134373" y="1404168"/>
                  <a:pt x="134373" y="1403020"/>
                </a:cubicBezTo>
                <a:cubicBezTo>
                  <a:pt x="129777" y="1401872"/>
                  <a:pt x="129777" y="1404168"/>
                  <a:pt x="125180" y="1404168"/>
                </a:cubicBezTo>
                <a:cubicBezTo>
                  <a:pt x="124031" y="1399575"/>
                  <a:pt x="118286" y="1400723"/>
                  <a:pt x="115988" y="1396131"/>
                </a:cubicBezTo>
                <a:cubicBezTo>
                  <a:pt x="112540" y="1396131"/>
                  <a:pt x="109093" y="1392687"/>
                  <a:pt x="106795" y="1391538"/>
                </a:cubicBezTo>
                <a:cubicBezTo>
                  <a:pt x="107944" y="1391538"/>
                  <a:pt x="109093" y="1389242"/>
                  <a:pt x="107944" y="1389242"/>
                </a:cubicBezTo>
                <a:cubicBezTo>
                  <a:pt x="105646" y="1388094"/>
                  <a:pt x="101049" y="1383501"/>
                  <a:pt x="102198" y="1386946"/>
                </a:cubicBezTo>
                <a:cubicBezTo>
                  <a:pt x="97602" y="1384650"/>
                  <a:pt x="101049" y="1385798"/>
                  <a:pt x="99900" y="1383501"/>
                </a:cubicBezTo>
                <a:cubicBezTo>
                  <a:pt x="97602" y="1384650"/>
                  <a:pt x="96453" y="1381205"/>
                  <a:pt x="94154" y="1381205"/>
                </a:cubicBezTo>
                <a:cubicBezTo>
                  <a:pt x="93005" y="1383501"/>
                  <a:pt x="95304" y="1383501"/>
                  <a:pt x="97602" y="1384650"/>
                </a:cubicBezTo>
                <a:cubicBezTo>
                  <a:pt x="97602" y="1386946"/>
                  <a:pt x="95304" y="1384650"/>
                  <a:pt x="93005" y="1385798"/>
                </a:cubicBezTo>
                <a:cubicBezTo>
                  <a:pt x="91856" y="1384650"/>
                  <a:pt x="90707" y="1383501"/>
                  <a:pt x="88409" y="1384650"/>
                </a:cubicBezTo>
                <a:cubicBezTo>
                  <a:pt x="88409" y="1382353"/>
                  <a:pt x="81514" y="1381205"/>
                  <a:pt x="86111" y="1380057"/>
                </a:cubicBezTo>
                <a:cubicBezTo>
                  <a:pt x="87260" y="1381205"/>
                  <a:pt x="87260" y="1384650"/>
                  <a:pt x="93005" y="1382353"/>
                </a:cubicBezTo>
                <a:cubicBezTo>
                  <a:pt x="87260" y="1380057"/>
                  <a:pt x="91856" y="1378909"/>
                  <a:pt x="89558" y="1376613"/>
                </a:cubicBezTo>
                <a:cubicBezTo>
                  <a:pt x="84961" y="1378909"/>
                  <a:pt x="82663" y="1372020"/>
                  <a:pt x="79216" y="1373168"/>
                </a:cubicBezTo>
                <a:cubicBezTo>
                  <a:pt x="81514" y="1372020"/>
                  <a:pt x="82663" y="1373168"/>
                  <a:pt x="84961" y="1372020"/>
                </a:cubicBezTo>
                <a:cubicBezTo>
                  <a:pt x="87260" y="1375464"/>
                  <a:pt x="90707" y="1375464"/>
                  <a:pt x="94154" y="1376613"/>
                </a:cubicBezTo>
                <a:cubicBezTo>
                  <a:pt x="94154" y="1375464"/>
                  <a:pt x="94154" y="1374316"/>
                  <a:pt x="95304" y="1374316"/>
                </a:cubicBezTo>
                <a:cubicBezTo>
                  <a:pt x="96453" y="1377761"/>
                  <a:pt x="105646" y="1377761"/>
                  <a:pt x="110242" y="1376613"/>
                </a:cubicBezTo>
                <a:cubicBezTo>
                  <a:pt x="112540" y="1378909"/>
                  <a:pt x="110242" y="1378909"/>
                  <a:pt x="112540" y="1381205"/>
                </a:cubicBezTo>
                <a:cubicBezTo>
                  <a:pt x="117137" y="1380057"/>
                  <a:pt x="124031" y="1381205"/>
                  <a:pt x="124031" y="1384650"/>
                </a:cubicBezTo>
                <a:cubicBezTo>
                  <a:pt x="120584" y="1385798"/>
                  <a:pt x="120584" y="1381205"/>
                  <a:pt x="118286" y="1382353"/>
                </a:cubicBezTo>
                <a:cubicBezTo>
                  <a:pt x="118286" y="1383501"/>
                  <a:pt x="110242" y="1383501"/>
                  <a:pt x="112540" y="1385798"/>
                </a:cubicBezTo>
                <a:cubicBezTo>
                  <a:pt x="115988" y="1386946"/>
                  <a:pt x="114838" y="1384650"/>
                  <a:pt x="118286" y="1384650"/>
                </a:cubicBezTo>
                <a:cubicBezTo>
                  <a:pt x="119435" y="1386946"/>
                  <a:pt x="122882" y="1385798"/>
                  <a:pt x="125180" y="1386946"/>
                </a:cubicBezTo>
                <a:cubicBezTo>
                  <a:pt x="128628" y="1389242"/>
                  <a:pt x="122882" y="1388094"/>
                  <a:pt x="126330" y="1390390"/>
                </a:cubicBezTo>
                <a:cubicBezTo>
                  <a:pt x="127479" y="1388094"/>
                  <a:pt x="133224" y="1389242"/>
                  <a:pt x="135523" y="1390390"/>
                </a:cubicBezTo>
                <a:cubicBezTo>
                  <a:pt x="136672" y="1388094"/>
                  <a:pt x="136672" y="1386946"/>
                  <a:pt x="138970" y="1386946"/>
                </a:cubicBezTo>
                <a:cubicBezTo>
                  <a:pt x="143566" y="1389242"/>
                  <a:pt x="149312" y="1388094"/>
                  <a:pt x="152759" y="1391538"/>
                </a:cubicBezTo>
                <a:cubicBezTo>
                  <a:pt x="151610" y="1392687"/>
                  <a:pt x="147014" y="1390390"/>
                  <a:pt x="149312" y="1392687"/>
                </a:cubicBezTo>
                <a:cubicBezTo>
                  <a:pt x="153908" y="1392687"/>
                  <a:pt x="152759" y="1396131"/>
                  <a:pt x="158505" y="1396131"/>
                </a:cubicBezTo>
                <a:cubicBezTo>
                  <a:pt x="158505" y="1397279"/>
                  <a:pt x="165400" y="1401872"/>
                  <a:pt x="169996" y="1401872"/>
                </a:cubicBezTo>
                <a:cubicBezTo>
                  <a:pt x="172294" y="1404168"/>
                  <a:pt x="167698" y="1404168"/>
                  <a:pt x="171145" y="1407612"/>
                </a:cubicBezTo>
                <a:cubicBezTo>
                  <a:pt x="172294" y="1404168"/>
                  <a:pt x="176891" y="1407612"/>
                  <a:pt x="179189" y="1405316"/>
                </a:cubicBezTo>
                <a:cubicBezTo>
                  <a:pt x="180338" y="1407612"/>
                  <a:pt x="182636" y="1406464"/>
                  <a:pt x="183786" y="1407612"/>
                </a:cubicBezTo>
                <a:cubicBezTo>
                  <a:pt x="181487" y="1408760"/>
                  <a:pt x="180338" y="1408760"/>
                  <a:pt x="181487" y="1409908"/>
                </a:cubicBezTo>
                <a:cubicBezTo>
                  <a:pt x="183786" y="1409908"/>
                  <a:pt x="184935" y="1411057"/>
                  <a:pt x="186084" y="1409908"/>
                </a:cubicBezTo>
                <a:cubicBezTo>
                  <a:pt x="188382" y="1412205"/>
                  <a:pt x="184935" y="1412205"/>
                  <a:pt x="186084" y="1414501"/>
                </a:cubicBezTo>
                <a:cubicBezTo>
                  <a:pt x="190680" y="1412205"/>
                  <a:pt x="192978" y="1415649"/>
                  <a:pt x="196426" y="1415649"/>
                </a:cubicBezTo>
                <a:cubicBezTo>
                  <a:pt x="194128" y="1413353"/>
                  <a:pt x="191829" y="1412205"/>
                  <a:pt x="189531" y="1409908"/>
                </a:cubicBezTo>
                <a:cubicBezTo>
                  <a:pt x="195277" y="1411057"/>
                  <a:pt x="199873" y="1416797"/>
                  <a:pt x="205619" y="1416797"/>
                </a:cubicBezTo>
                <a:cubicBezTo>
                  <a:pt x="199873" y="1413353"/>
                  <a:pt x="194128" y="1407612"/>
                  <a:pt x="187233" y="1406464"/>
                </a:cubicBezTo>
                <a:cubicBezTo>
                  <a:pt x="187233" y="1407612"/>
                  <a:pt x="189531" y="1408760"/>
                  <a:pt x="187233" y="1408760"/>
                </a:cubicBezTo>
                <a:cubicBezTo>
                  <a:pt x="184935" y="1406464"/>
                  <a:pt x="186084" y="1406464"/>
                  <a:pt x="182636" y="1404168"/>
                </a:cubicBezTo>
                <a:cubicBezTo>
                  <a:pt x="183786" y="1404168"/>
                  <a:pt x="186084" y="1403020"/>
                  <a:pt x="186084" y="1401872"/>
                </a:cubicBezTo>
                <a:cubicBezTo>
                  <a:pt x="189531" y="1405316"/>
                  <a:pt x="192978" y="1407612"/>
                  <a:pt x="196426" y="1408760"/>
                </a:cubicBezTo>
                <a:cubicBezTo>
                  <a:pt x="199873" y="1411057"/>
                  <a:pt x="203321" y="1411057"/>
                  <a:pt x="206768" y="1409908"/>
                </a:cubicBezTo>
                <a:cubicBezTo>
                  <a:pt x="204470" y="1411057"/>
                  <a:pt x="207917" y="1414501"/>
                  <a:pt x="210216" y="1412205"/>
                </a:cubicBezTo>
                <a:cubicBezTo>
                  <a:pt x="212514" y="1414501"/>
                  <a:pt x="207917" y="1414501"/>
                  <a:pt x="209066" y="1415649"/>
                </a:cubicBezTo>
                <a:cubicBezTo>
                  <a:pt x="211364" y="1415649"/>
                  <a:pt x="212514" y="1417946"/>
                  <a:pt x="214812" y="1417946"/>
                </a:cubicBezTo>
                <a:cubicBezTo>
                  <a:pt x="214812" y="1416797"/>
                  <a:pt x="209066" y="1414501"/>
                  <a:pt x="212514" y="1414501"/>
                </a:cubicBezTo>
                <a:cubicBezTo>
                  <a:pt x="214812" y="1413353"/>
                  <a:pt x="214812" y="1417946"/>
                  <a:pt x="217110" y="1416797"/>
                </a:cubicBezTo>
                <a:cubicBezTo>
                  <a:pt x="220558" y="1414501"/>
                  <a:pt x="219408" y="1415649"/>
                  <a:pt x="224005" y="1415649"/>
                </a:cubicBezTo>
                <a:cubicBezTo>
                  <a:pt x="221706" y="1413353"/>
                  <a:pt x="224005" y="1413353"/>
                  <a:pt x="225154" y="1412205"/>
                </a:cubicBezTo>
                <a:cubicBezTo>
                  <a:pt x="227452" y="1415649"/>
                  <a:pt x="229751" y="1412205"/>
                  <a:pt x="232049" y="1412205"/>
                </a:cubicBezTo>
                <a:cubicBezTo>
                  <a:pt x="234347" y="1414501"/>
                  <a:pt x="227452" y="1414501"/>
                  <a:pt x="229751" y="1416797"/>
                </a:cubicBezTo>
                <a:cubicBezTo>
                  <a:pt x="233198" y="1416797"/>
                  <a:pt x="236645" y="1417946"/>
                  <a:pt x="240093" y="1420242"/>
                </a:cubicBezTo>
                <a:cubicBezTo>
                  <a:pt x="237794" y="1420242"/>
                  <a:pt x="235496" y="1419094"/>
                  <a:pt x="236645" y="1421390"/>
                </a:cubicBezTo>
                <a:cubicBezTo>
                  <a:pt x="240093" y="1422538"/>
                  <a:pt x="237794" y="1423686"/>
                  <a:pt x="240093" y="1425982"/>
                </a:cubicBezTo>
                <a:cubicBezTo>
                  <a:pt x="241242" y="1423686"/>
                  <a:pt x="245838" y="1427130"/>
                  <a:pt x="246987" y="1429427"/>
                </a:cubicBezTo>
                <a:cubicBezTo>
                  <a:pt x="251584" y="1429427"/>
                  <a:pt x="253882" y="1430575"/>
                  <a:pt x="253882" y="1428279"/>
                </a:cubicBezTo>
                <a:cubicBezTo>
                  <a:pt x="257329" y="1430575"/>
                  <a:pt x="256180" y="1432871"/>
                  <a:pt x="255031" y="1434019"/>
                </a:cubicBezTo>
                <a:cubicBezTo>
                  <a:pt x="259628" y="1432871"/>
                  <a:pt x="264224" y="1437464"/>
                  <a:pt x="266522" y="1435167"/>
                </a:cubicBezTo>
                <a:cubicBezTo>
                  <a:pt x="267671" y="1436316"/>
                  <a:pt x="267671" y="1438612"/>
                  <a:pt x="269970" y="1438612"/>
                </a:cubicBezTo>
                <a:cubicBezTo>
                  <a:pt x="272268" y="1434019"/>
                  <a:pt x="257329" y="1430575"/>
                  <a:pt x="258479" y="1425982"/>
                </a:cubicBezTo>
                <a:cubicBezTo>
                  <a:pt x="261926" y="1428279"/>
                  <a:pt x="265373" y="1431723"/>
                  <a:pt x="269970" y="1432871"/>
                </a:cubicBezTo>
                <a:cubicBezTo>
                  <a:pt x="268821" y="1428279"/>
                  <a:pt x="275715" y="1428279"/>
                  <a:pt x="276864" y="1424834"/>
                </a:cubicBezTo>
                <a:cubicBezTo>
                  <a:pt x="280312" y="1429427"/>
                  <a:pt x="289505" y="1429427"/>
                  <a:pt x="297549" y="1431723"/>
                </a:cubicBezTo>
                <a:cubicBezTo>
                  <a:pt x="292952" y="1431723"/>
                  <a:pt x="292952" y="1432871"/>
                  <a:pt x="287207" y="1432871"/>
                </a:cubicBezTo>
                <a:cubicBezTo>
                  <a:pt x="292952" y="1438612"/>
                  <a:pt x="299847" y="1443204"/>
                  <a:pt x="307891" y="1443204"/>
                </a:cubicBezTo>
                <a:cubicBezTo>
                  <a:pt x="312487" y="1451241"/>
                  <a:pt x="321680" y="1448945"/>
                  <a:pt x="326277" y="1456982"/>
                </a:cubicBezTo>
                <a:cubicBezTo>
                  <a:pt x="328575" y="1455834"/>
                  <a:pt x="328575" y="1458130"/>
                  <a:pt x="330873" y="1458130"/>
                </a:cubicBezTo>
                <a:cubicBezTo>
                  <a:pt x="332022" y="1459278"/>
                  <a:pt x="333171" y="1460426"/>
                  <a:pt x="333171" y="1461574"/>
                </a:cubicBezTo>
                <a:cubicBezTo>
                  <a:pt x="343513" y="1462723"/>
                  <a:pt x="350408" y="1473056"/>
                  <a:pt x="356154" y="1475352"/>
                </a:cubicBezTo>
                <a:cubicBezTo>
                  <a:pt x="356154" y="1474204"/>
                  <a:pt x="355004" y="1473056"/>
                  <a:pt x="356154" y="1473056"/>
                </a:cubicBezTo>
                <a:cubicBezTo>
                  <a:pt x="357303" y="1474204"/>
                  <a:pt x="361899" y="1473056"/>
                  <a:pt x="360750" y="1475352"/>
                </a:cubicBezTo>
                <a:cubicBezTo>
                  <a:pt x="359601" y="1473056"/>
                  <a:pt x="358452" y="1475352"/>
                  <a:pt x="359601" y="1476500"/>
                </a:cubicBezTo>
                <a:cubicBezTo>
                  <a:pt x="361899" y="1477648"/>
                  <a:pt x="369943" y="1483389"/>
                  <a:pt x="372241" y="1484537"/>
                </a:cubicBezTo>
                <a:cubicBezTo>
                  <a:pt x="369943" y="1484537"/>
                  <a:pt x="365347" y="1482241"/>
                  <a:pt x="366496" y="1484537"/>
                </a:cubicBezTo>
                <a:cubicBezTo>
                  <a:pt x="368794" y="1486833"/>
                  <a:pt x="372241" y="1487982"/>
                  <a:pt x="375689" y="1490278"/>
                </a:cubicBezTo>
                <a:cubicBezTo>
                  <a:pt x="377987" y="1489130"/>
                  <a:pt x="376838" y="1486833"/>
                  <a:pt x="380285" y="1485685"/>
                </a:cubicBezTo>
                <a:cubicBezTo>
                  <a:pt x="377987" y="1489130"/>
                  <a:pt x="377987" y="1496018"/>
                  <a:pt x="388329" y="1496018"/>
                </a:cubicBezTo>
                <a:cubicBezTo>
                  <a:pt x="386031" y="1494870"/>
                  <a:pt x="388329" y="1494870"/>
                  <a:pt x="386031" y="1493722"/>
                </a:cubicBezTo>
                <a:cubicBezTo>
                  <a:pt x="392925" y="1492574"/>
                  <a:pt x="396373" y="1497167"/>
                  <a:pt x="404417" y="1498315"/>
                </a:cubicBezTo>
                <a:cubicBezTo>
                  <a:pt x="405566" y="1504056"/>
                  <a:pt x="414759" y="1502907"/>
                  <a:pt x="418206" y="1510944"/>
                </a:cubicBezTo>
                <a:cubicBezTo>
                  <a:pt x="421653" y="1509796"/>
                  <a:pt x="421653" y="1513240"/>
                  <a:pt x="425101" y="1512092"/>
                </a:cubicBezTo>
                <a:cubicBezTo>
                  <a:pt x="425101" y="1510944"/>
                  <a:pt x="423952" y="1509796"/>
                  <a:pt x="425101" y="1509796"/>
                </a:cubicBezTo>
                <a:cubicBezTo>
                  <a:pt x="427399" y="1514389"/>
                  <a:pt x="435443" y="1512092"/>
                  <a:pt x="440039" y="1517833"/>
                </a:cubicBezTo>
                <a:cubicBezTo>
                  <a:pt x="435443" y="1518981"/>
                  <a:pt x="430846" y="1513240"/>
                  <a:pt x="429697" y="1515537"/>
                </a:cubicBezTo>
                <a:cubicBezTo>
                  <a:pt x="433145" y="1518981"/>
                  <a:pt x="450381" y="1525870"/>
                  <a:pt x="444636" y="1527018"/>
                </a:cubicBezTo>
                <a:cubicBezTo>
                  <a:pt x="449232" y="1529314"/>
                  <a:pt x="458425" y="1530463"/>
                  <a:pt x="464171" y="1536203"/>
                </a:cubicBezTo>
                <a:cubicBezTo>
                  <a:pt x="466469" y="1539648"/>
                  <a:pt x="465320" y="1540796"/>
                  <a:pt x="468767" y="1543092"/>
                </a:cubicBezTo>
                <a:cubicBezTo>
                  <a:pt x="468767" y="1545388"/>
                  <a:pt x="464171" y="1543092"/>
                  <a:pt x="464171" y="1544240"/>
                </a:cubicBezTo>
                <a:cubicBezTo>
                  <a:pt x="464171" y="1545388"/>
                  <a:pt x="465320" y="1545388"/>
                  <a:pt x="466469" y="1546536"/>
                </a:cubicBezTo>
                <a:cubicBezTo>
                  <a:pt x="468767" y="1546536"/>
                  <a:pt x="468767" y="1544240"/>
                  <a:pt x="472215" y="1545388"/>
                </a:cubicBezTo>
                <a:cubicBezTo>
                  <a:pt x="474513" y="1547684"/>
                  <a:pt x="468767" y="1546536"/>
                  <a:pt x="468767" y="1548833"/>
                </a:cubicBezTo>
                <a:cubicBezTo>
                  <a:pt x="471066" y="1552277"/>
                  <a:pt x="474513" y="1546536"/>
                  <a:pt x="476811" y="1551129"/>
                </a:cubicBezTo>
                <a:cubicBezTo>
                  <a:pt x="474513" y="1551129"/>
                  <a:pt x="474513" y="1551129"/>
                  <a:pt x="475662" y="1553425"/>
                </a:cubicBezTo>
                <a:cubicBezTo>
                  <a:pt x="480259" y="1554573"/>
                  <a:pt x="477960" y="1553425"/>
                  <a:pt x="481408" y="1552277"/>
                </a:cubicBezTo>
                <a:cubicBezTo>
                  <a:pt x="481408" y="1554573"/>
                  <a:pt x="484855" y="1553425"/>
                  <a:pt x="484855" y="1555721"/>
                </a:cubicBezTo>
                <a:cubicBezTo>
                  <a:pt x="484855" y="1558018"/>
                  <a:pt x="481408" y="1554573"/>
                  <a:pt x="481408" y="1556870"/>
                </a:cubicBezTo>
                <a:cubicBezTo>
                  <a:pt x="482557" y="1560314"/>
                  <a:pt x="488302" y="1556870"/>
                  <a:pt x="491750" y="1558018"/>
                </a:cubicBezTo>
                <a:cubicBezTo>
                  <a:pt x="488302" y="1556870"/>
                  <a:pt x="484855" y="1552277"/>
                  <a:pt x="489451" y="1552277"/>
                </a:cubicBezTo>
                <a:lnTo>
                  <a:pt x="505317" y="1561335"/>
                </a:lnTo>
                <a:lnTo>
                  <a:pt x="504821" y="1563615"/>
                </a:lnTo>
                <a:cubicBezTo>
                  <a:pt x="503528" y="1564045"/>
                  <a:pt x="502092" y="1564332"/>
                  <a:pt x="503241" y="1566055"/>
                </a:cubicBezTo>
                <a:cubicBezTo>
                  <a:pt x="507837" y="1564907"/>
                  <a:pt x="507837" y="1570647"/>
                  <a:pt x="511285" y="1570647"/>
                </a:cubicBezTo>
                <a:cubicBezTo>
                  <a:pt x="511285" y="1569499"/>
                  <a:pt x="506688" y="1566055"/>
                  <a:pt x="511285" y="1564907"/>
                </a:cubicBezTo>
                <a:cubicBezTo>
                  <a:pt x="513583" y="1568351"/>
                  <a:pt x="512434" y="1569499"/>
                  <a:pt x="513583" y="1570647"/>
                </a:cubicBezTo>
                <a:cubicBezTo>
                  <a:pt x="515881" y="1570647"/>
                  <a:pt x="518179" y="1570647"/>
                  <a:pt x="520478" y="1570647"/>
                </a:cubicBezTo>
                <a:cubicBezTo>
                  <a:pt x="523925" y="1575240"/>
                  <a:pt x="528522" y="1576388"/>
                  <a:pt x="531969" y="1579832"/>
                </a:cubicBezTo>
                <a:cubicBezTo>
                  <a:pt x="527372" y="1580980"/>
                  <a:pt x="531969" y="1578684"/>
                  <a:pt x="528522" y="1578684"/>
                </a:cubicBezTo>
                <a:cubicBezTo>
                  <a:pt x="527372" y="1578684"/>
                  <a:pt x="528522" y="1580980"/>
                  <a:pt x="528522" y="1580980"/>
                </a:cubicBezTo>
                <a:cubicBezTo>
                  <a:pt x="531969" y="1580980"/>
                  <a:pt x="540013" y="1583277"/>
                  <a:pt x="544609" y="1586721"/>
                </a:cubicBezTo>
                <a:cubicBezTo>
                  <a:pt x="545758" y="1589017"/>
                  <a:pt x="542311" y="1589017"/>
                  <a:pt x="544609" y="1591314"/>
                </a:cubicBezTo>
                <a:cubicBezTo>
                  <a:pt x="548057" y="1593610"/>
                  <a:pt x="548057" y="1594758"/>
                  <a:pt x="551504" y="1593610"/>
                </a:cubicBezTo>
                <a:cubicBezTo>
                  <a:pt x="553802" y="1597054"/>
                  <a:pt x="550355" y="1595906"/>
                  <a:pt x="550355" y="1598202"/>
                </a:cubicBezTo>
                <a:cubicBezTo>
                  <a:pt x="552653" y="1599350"/>
                  <a:pt x="556100" y="1600499"/>
                  <a:pt x="558399" y="1601647"/>
                </a:cubicBezTo>
                <a:cubicBezTo>
                  <a:pt x="553802" y="1601647"/>
                  <a:pt x="557250" y="1602795"/>
                  <a:pt x="558399" y="1605091"/>
                </a:cubicBezTo>
                <a:cubicBezTo>
                  <a:pt x="559548" y="1605091"/>
                  <a:pt x="561272" y="1605665"/>
                  <a:pt x="562421" y="1606383"/>
                </a:cubicBezTo>
                <a:lnTo>
                  <a:pt x="562799" y="1607800"/>
                </a:lnTo>
                <a:lnTo>
                  <a:pt x="561376" y="1607380"/>
                </a:lnTo>
                <a:lnTo>
                  <a:pt x="538864" y="1591314"/>
                </a:lnTo>
                <a:cubicBezTo>
                  <a:pt x="538864" y="1592462"/>
                  <a:pt x="535416" y="1592462"/>
                  <a:pt x="534267" y="1593610"/>
                </a:cubicBezTo>
                <a:cubicBezTo>
                  <a:pt x="539438" y="1595906"/>
                  <a:pt x="544897" y="1600499"/>
                  <a:pt x="550211" y="1604086"/>
                </a:cubicBezTo>
                <a:lnTo>
                  <a:pt x="561376" y="1607380"/>
                </a:lnTo>
                <a:lnTo>
                  <a:pt x="562995" y="1608536"/>
                </a:lnTo>
                <a:lnTo>
                  <a:pt x="562799" y="1607800"/>
                </a:lnTo>
                <a:lnTo>
                  <a:pt x="565293" y="1608536"/>
                </a:lnTo>
                <a:cubicBezTo>
                  <a:pt x="568741" y="1610832"/>
                  <a:pt x="564144" y="1610832"/>
                  <a:pt x="566442" y="1613128"/>
                </a:cubicBezTo>
                <a:cubicBezTo>
                  <a:pt x="569890" y="1613128"/>
                  <a:pt x="572188" y="1616573"/>
                  <a:pt x="574486" y="1617721"/>
                </a:cubicBezTo>
                <a:cubicBezTo>
                  <a:pt x="576785" y="1616573"/>
                  <a:pt x="579083" y="1618869"/>
                  <a:pt x="579083" y="1616573"/>
                </a:cubicBezTo>
                <a:cubicBezTo>
                  <a:pt x="577934" y="1615424"/>
                  <a:pt x="575635" y="1611980"/>
                  <a:pt x="572188" y="1611980"/>
                </a:cubicBezTo>
                <a:cubicBezTo>
                  <a:pt x="573337" y="1613128"/>
                  <a:pt x="573337" y="1614276"/>
                  <a:pt x="573337" y="1615424"/>
                </a:cubicBezTo>
                <a:cubicBezTo>
                  <a:pt x="572188" y="1613128"/>
                  <a:pt x="568741" y="1613128"/>
                  <a:pt x="567592" y="1610832"/>
                </a:cubicBezTo>
                <a:cubicBezTo>
                  <a:pt x="571039" y="1610832"/>
                  <a:pt x="569890" y="1607387"/>
                  <a:pt x="572188" y="1606239"/>
                </a:cubicBezTo>
                <a:cubicBezTo>
                  <a:pt x="575635" y="1608536"/>
                  <a:pt x="572188" y="1608536"/>
                  <a:pt x="573337" y="1610832"/>
                </a:cubicBezTo>
                <a:cubicBezTo>
                  <a:pt x="579083" y="1609684"/>
                  <a:pt x="581381" y="1620017"/>
                  <a:pt x="585978" y="1615424"/>
                </a:cubicBezTo>
                <a:cubicBezTo>
                  <a:pt x="585978" y="1616573"/>
                  <a:pt x="587127" y="1616573"/>
                  <a:pt x="589425" y="1616573"/>
                </a:cubicBezTo>
                <a:cubicBezTo>
                  <a:pt x="591723" y="1618869"/>
                  <a:pt x="588276" y="1620017"/>
                  <a:pt x="591723" y="1621165"/>
                </a:cubicBezTo>
                <a:cubicBezTo>
                  <a:pt x="592872" y="1621165"/>
                  <a:pt x="591723" y="1620017"/>
                  <a:pt x="592872" y="1620017"/>
                </a:cubicBezTo>
                <a:cubicBezTo>
                  <a:pt x="595170" y="1622313"/>
                  <a:pt x="598618" y="1623461"/>
                  <a:pt x="602065" y="1626906"/>
                </a:cubicBezTo>
                <a:cubicBezTo>
                  <a:pt x="599767" y="1623461"/>
                  <a:pt x="605513" y="1628054"/>
                  <a:pt x="604363" y="1625758"/>
                </a:cubicBezTo>
                <a:cubicBezTo>
                  <a:pt x="600916" y="1624609"/>
                  <a:pt x="598618" y="1621165"/>
                  <a:pt x="596320" y="1618869"/>
                </a:cubicBezTo>
                <a:cubicBezTo>
                  <a:pt x="600916" y="1622313"/>
                  <a:pt x="603214" y="1622313"/>
                  <a:pt x="607811" y="1624609"/>
                </a:cubicBezTo>
                <a:cubicBezTo>
                  <a:pt x="606662" y="1624609"/>
                  <a:pt x="604363" y="1624609"/>
                  <a:pt x="605513" y="1626906"/>
                </a:cubicBezTo>
                <a:cubicBezTo>
                  <a:pt x="606662" y="1626906"/>
                  <a:pt x="607811" y="1628054"/>
                  <a:pt x="608960" y="1628054"/>
                </a:cubicBezTo>
                <a:cubicBezTo>
                  <a:pt x="608960" y="1625758"/>
                  <a:pt x="611258" y="1625758"/>
                  <a:pt x="611258" y="1624609"/>
                </a:cubicBezTo>
                <a:cubicBezTo>
                  <a:pt x="607811" y="1623461"/>
                  <a:pt x="605513" y="1620017"/>
                  <a:pt x="600916" y="1620017"/>
                </a:cubicBezTo>
                <a:cubicBezTo>
                  <a:pt x="599767" y="1617721"/>
                  <a:pt x="600916" y="1616573"/>
                  <a:pt x="599767" y="1614276"/>
                </a:cubicBezTo>
                <a:cubicBezTo>
                  <a:pt x="592872" y="1611980"/>
                  <a:pt x="589425" y="1614276"/>
                  <a:pt x="584828" y="1607387"/>
                </a:cubicBezTo>
                <a:cubicBezTo>
                  <a:pt x="584828" y="1605091"/>
                  <a:pt x="589425" y="1609684"/>
                  <a:pt x="588276" y="1606239"/>
                </a:cubicBezTo>
                <a:cubicBezTo>
                  <a:pt x="584828" y="1606239"/>
                  <a:pt x="583679" y="1606239"/>
                  <a:pt x="580232" y="1603943"/>
                </a:cubicBezTo>
                <a:cubicBezTo>
                  <a:pt x="580232" y="1601647"/>
                  <a:pt x="587127" y="1606239"/>
                  <a:pt x="584828" y="1602795"/>
                </a:cubicBezTo>
                <a:cubicBezTo>
                  <a:pt x="582530" y="1603943"/>
                  <a:pt x="580232" y="1600499"/>
                  <a:pt x="576785" y="1602795"/>
                </a:cubicBezTo>
                <a:cubicBezTo>
                  <a:pt x="573337" y="1598202"/>
                  <a:pt x="582530" y="1603943"/>
                  <a:pt x="580232" y="1599350"/>
                </a:cubicBezTo>
                <a:cubicBezTo>
                  <a:pt x="574486" y="1599350"/>
                  <a:pt x="573337" y="1595906"/>
                  <a:pt x="573337" y="1599350"/>
                </a:cubicBezTo>
                <a:cubicBezTo>
                  <a:pt x="571039" y="1594758"/>
                  <a:pt x="567592" y="1592462"/>
                  <a:pt x="566442" y="1595906"/>
                </a:cubicBezTo>
                <a:cubicBezTo>
                  <a:pt x="565293" y="1594758"/>
                  <a:pt x="565293" y="1593610"/>
                  <a:pt x="562995" y="1593610"/>
                </a:cubicBezTo>
                <a:cubicBezTo>
                  <a:pt x="561846" y="1592462"/>
                  <a:pt x="566442" y="1590166"/>
                  <a:pt x="561846" y="1589017"/>
                </a:cubicBezTo>
                <a:cubicBezTo>
                  <a:pt x="559548" y="1589017"/>
                  <a:pt x="559548" y="1590166"/>
                  <a:pt x="558399" y="1591314"/>
                </a:cubicBezTo>
                <a:cubicBezTo>
                  <a:pt x="556100" y="1590166"/>
                  <a:pt x="549206" y="1586721"/>
                  <a:pt x="551504" y="1585573"/>
                </a:cubicBezTo>
                <a:cubicBezTo>
                  <a:pt x="552653" y="1587869"/>
                  <a:pt x="556100" y="1587869"/>
                  <a:pt x="557250" y="1589017"/>
                </a:cubicBezTo>
                <a:cubicBezTo>
                  <a:pt x="553802" y="1583277"/>
                  <a:pt x="543460" y="1582128"/>
                  <a:pt x="546907" y="1576388"/>
                </a:cubicBezTo>
                <a:cubicBezTo>
                  <a:pt x="542311" y="1576388"/>
                  <a:pt x="541162" y="1571795"/>
                  <a:pt x="536565" y="1571795"/>
                </a:cubicBezTo>
                <a:cubicBezTo>
                  <a:pt x="538864" y="1572943"/>
                  <a:pt x="540013" y="1577536"/>
                  <a:pt x="543460" y="1576388"/>
                </a:cubicBezTo>
                <a:cubicBezTo>
                  <a:pt x="543460" y="1576388"/>
                  <a:pt x="543460" y="1576388"/>
                  <a:pt x="545758" y="1579832"/>
                </a:cubicBezTo>
                <a:cubicBezTo>
                  <a:pt x="544609" y="1579832"/>
                  <a:pt x="543460" y="1579832"/>
                  <a:pt x="541162" y="1579832"/>
                </a:cubicBezTo>
                <a:cubicBezTo>
                  <a:pt x="540013" y="1577536"/>
                  <a:pt x="536565" y="1575240"/>
                  <a:pt x="533118" y="1571795"/>
                </a:cubicBezTo>
                <a:cubicBezTo>
                  <a:pt x="534267" y="1570647"/>
                  <a:pt x="537714" y="1570647"/>
                  <a:pt x="535416" y="1568351"/>
                </a:cubicBezTo>
                <a:cubicBezTo>
                  <a:pt x="529671" y="1568351"/>
                  <a:pt x="525074" y="1562610"/>
                  <a:pt x="523925" y="1561462"/>
                </a:cubicBezTo>
                <a:cubicBezTo>
                  <a:pt x="521627" y="1562610"/>
                  <a:pt x="517030" y="1559166"/>
                  <a:pt x="517030" y="1562610"/>
                </a:cubicBezTo>
                <a:cubicBezTo>
                  <a:pt x="515881" y="1561462"/>
                  <a:pt x="515881" y="1561462"/>
                  <a:pt x="514732" y="1561462"/>
                </a:cubicBezTo>
                <a:cubicBezTo>
                  <a:pt x="515881" y="1559166"/>
                  <a:pt x="511285" y="1556870"/>
                  <a:pt x="514732" y="1555721"/>
                </a:cubicBezTo>
                <a:cubicBezTo>
                  <a:pt x="512434" y="1554573"/>
                  <a:pt x="510136" y="1555721"/>
                  <a:pt x="508987" y="1558018"/>
                </a:cubicBezTo>
                <a:cubicBezTo>
                  <a:pt x="506688" y="1554573"/>
                  <a:pt x="494048" y="1551129"/>
                  <a:pt x="500943" y="1549981"/>
                </a:cubicBezTo>
                <a:cubicBezTo>
                  <a:pt x="499794" y="1548833"/>
                  <a:pt x="494048" y="1547684"/>
                  <a:pt x="496346" y="1545388"/>
                </a:cubicBezTo>
                <a:cubicBezTo>
                  <a:pt x="498644" y="1546536"/>
                  <a:pt x="498644" y="1547684"/>
                  <a:pt x="502092" y="1547684"/>
                </a:cubicBezTo>
                <a:cubicBezTo>
                  <a:pt x="500943" y="1543092"/>
                  <a:pt x="496346" y="1544240"/>
                  <a:pt x="494048" y="1541944"/>
                </a:cubicBezTo>
                <a:cubicBezTo>
                  <a:pt x="495197" y="1541944"/>
                  <a:pt x="496346" y="1541944"/>
                  <a:pt x="496346" y="1541944"/>
                </a:cubicBezTo>
                <a:cubicBezTo>
                  <a:pt x="496346" y="1540796"/>
                  <a:pt x="496346" y="1540796"/>
                  <a:pt x="497495" y="1540796"/>
                </a:cubicBezTo>
                <a:cubicBezTo>
                  <a:pt x="498644" y="1541944"/>
                  <a:pt x="499794" y="1544240"/>
                  <a:pt x="500943" y="1544240"/>
                </a:cubicBezTo>
                <a:cubicBezTo>
                  <a:pt x="502092" y="1544240"/>
                  <a:pt x="503241" y="1544240"/>
                  <a:pt x="503241" y="1543092"/>
                </a:cubicBezTo>
                <a:cubicBezTo>
                  <a:pt x="499794" y="1540796"/>
                  <a:pt x="495197" y="1537351"/>
                  <a:pt x="491750" y="1539648"/>
                </a:cubicBezTo>
                <a:cubicBezTo>
                  <a:pt x="487153" y="1536203"/>
                  <a:pt x="482557" y="1532759"/>
                  <a:pt x="476811" y="1530463"/>
                </a:cubicBezTo>
                <a:cubicBezTo>
                  <a:pt x="477960" y="1532759"/>
                  <a:pt x="476811" y="1533907"/>
                  <a:pt x="474513" y="1535055"/>
                </a:cubicBezTo>
                <a:cubicBezTo>
                  <a:pt x="475662" y="1530463"/>
                  <a:pt x="472215" y="1533907"/>
                  <a:pt x="468767" y="1530463"/>
                </a:cubicBezTo>
                <a:cubicBezTo>
                  <a:pt x="469916" y="1528166"/>
                  <a:pt x="476811" y="1531611"/>
                  <a:pt x="475662" y="1528166"/>
                </a:cubicBezTo>
                <a:cubicBezTo>
                  <a:pt x="469916" y="1524722"/>
                  <a:pt x="465320" y="1520129"/>
                  <a:pt x="457276" y="1518981"/>
                </a:cubicBezTo>
                <a:cubicBezTo>
                  <a:pt x="453829" y="1513240"/>
                  <a:pt x="443487" y="1510944"/>
                  <a:pt x="441188" y="1505204"/>
                </a:cubicBezTo>
                <a:cubicBezTo>
                  <a:pt x="442338" y="1505204"/>
                  <a:pt x="444636" y="1506352"/>
                  <a:pt x="443487" y="1505204"/>
                </a:cubicBezTo>
                <a:cubicBezTo>
                  <a:pt x="440039" y="1502907"/>
                  <a:pt x="446934" y="1501759"/>
                  <a:pt x="442338" y="1500611"/>
                </a:cubicBezTo>
                <a:cubicBezTo>
                  <a:pt x="440039" y="1500611"/>
                  <a:pt x="441188" y="1502907"/>
                  <a:pt x="440039" y="1504056"/>
                </a:cubicBezTo>
                <a:lnTo>
                  <a:pt x="426571" y="1498448"/>
                </a:lnTo>
                <a:lnTo>
                  <a:pt x="426250" y="1497167"/>
                </a:lnTo>
                <a:cubicBezTo>
                  <a:pt x="421653" y="1494870"/>
                  <a:pt x="417057" y="1491426"/>
                  <a:pt x="412460" y="1489130"/>
                </a:cubicBezTo>
                <a:lnTo>
                  <a:pt x="412460" y="1486833"/>
                </a:lnTo>
                <a:lnTo>
                  <a:pt x="414759" y="1486833"/>
                </a:lnTo>
                <a:lnTo>
                  <a:pt x="412460" y="1485898"/>
                </a:lnTo>
                <a:lnTo>
                  <a:pt x="412460" y="1484537"/>
                </a:lnTo>
                <a:cubicBezTo>
                  <a:pt x="415908" y="1483389"/>
                  <a:pt x="415908" y="1487982"/>
                  <a:pt x="418206" y="1486833"/>
                </a:cubicBezTo>
                <a:cubicBezTo>
                  <a:pt x="418206" y="1484537"/>
                  <a:pt x="414759" y="1479945"/>
                  <a:pt x="407864" y="1481093"/>
                </a:cubicBezTo>
                <a:cubicBezTo>
                  <a:pt x="409013" y="1483389"/>
                  <a:pt x="410162" y="1483389"/>
                  <a:pt x="407864" y="1484537"/>
                </a:cubicBezTo>
                <a:cubicBezTo>
                  <a:pt x="409013" y="1485685"/>
                  <a:pt x="409875" y="1485398"/>
                  <a:pt x="410881" y="1485255"/>
                </a:cubicBezTo>
                <a:lnTo>
                  <a:pt x="412460" y="1485898"/>
                </a:lnTo>
                <a:lnTo>
                  <a:pt x="412460" y="1486833"/>
                </a:lnTo>
                <a:lnTo>
                  <a:pt x="407864" y="1486833"/>
                </a:lnTo>
                <a:cubicBezTo>
                  <a:pt x="404417" y="1484537"/>
                  <a:pt x="400969" y="1482241"/>
                  <a:pt x="396373" y="1479945"/>
                </a:cubicBezTo>
                <a:cubicBezTo>
                  <a:pt x="392925" y="1477648"/>
                  <a:pt x="389478" y="1475352"/>
                  <a:pt x="386031" y="1475352"/>
                </a:cubicBezTo>
                <a:cubicBezTo>
                  <a:pt x="383732" y="1473056"/>
                  <a:pt x="386031" y="1473056"/>
                  <a:pt x="383732" y="1470760"/>
                </a:cubicBezTo>
                <a:cubicBezTo>
                  <a:pt x="382583" y="1470760"/>
                  <a:pt x="382583" y="1470760"/>
                  <a:pt x="381434" y="1469611"/>
                </a:cubicBezTo>
                <a:cubicBezTo>
                  <a:pt x="379136" y="1469611"/>
                  <a:pt x="380285" y="1473056"/>
                  <a:pt x="377987" y="1470760"/>
                </a:cubicBezTo>
                <a:cubicBezTo>
                  <a:pt x="375689" y="1466167"/>
                  <a:pt x="363048" y="1459278"/>
                  <a:pt x="358452" y="1461574"/>
                </a:cubicBezTo>
                <a:cubicBezTo>
                  <a:pt x="355004" y="1458130"/>
                  <a:pt x="361899" y="1460426"/>
                  <a:pt x="359601" y="1458130"/>
                </a:cubicBezTo>
                <a:cubicBezTo>
                  <a:pt x="358452" y="1458130"/>
                  <a:pt x="357303" y="1456982"/>
                  <a:pt x="357303" y="1455834"/>
                </a:cubicBezTo>
                <a:cubicBezTo>
                  <a:pt x="353855" y="1456982"/>
                  <a:pt x="352706" y="1454686"/>
                  <a:pt x="351557" y="1452389"/>
                </a:cubicBezTo>
                <a:cubicBezTo>
                  <a:pt x="350408" y="1452389"/>
                  <a:pt x="351557" y="1453538"/>
                  <a:pt x="349259" y="1453538"/>
                </a:cubicBezTo>
                <a:cubicBezTo>
                  <a:pt x="348110" y="1451241"/>
                  <a:pt x="345812" y="1451241"/>
                  <a:pt x="343513" y="1448945"/>
                </a:cubicBezTo>
                <a:cubicBezTo>
                  <a:pt x="345812" y="1448945"/>
                  <a:pt x="345812" y="1447797"/>
                  <a:pt x="345812" y="1446649"/>
                </a:cubicBezTo>
                <a:cubicBezTo>
                  <a:pt x="344662" y="1446649"/>
                  <a:pt x="342364" y="1446649"/>
                  <a:pt x="341215" y="1445501"/>
                </a:cubicBezTo>
                <a:cubicBezTo>
                  <a:pt x="341215" y="1447797"/>
                  <a:pt x="343513" y="1447797"/>
                  <a:pt x="343513" y="1448945"/>
                </a:cubicBezTo>
                <a:cubicBezTo>
                  <a:pt x="340066" y="1447797"/>
                  <a:pt x="337768" y="1446649"/>
                  <a:pt x="336619" y="1446649"/>
                </a:cubicBezTo>
                <a:cubicBezTo>
                  <a:pt x="340066" y="1445501"/>
                  <a:pt x="330873" y="1444353"/>
                  <a:pt x="332022" y="1440908"/>
                </a:cubicBezTo>
                <a:cubicBezTo>
                  <a:pt x="322829" y="1438612"/>
                  <a:pt x="315935" y="1434019"/>
                  <a:pt x="309040" y="1428279"/>
                </a:cubicBezTo>
                <a:cubicBezTo>
                  <a:pt x="304443" y="1429427"/>
                  <a:pt x="306742" y="1428279"/>
                  <a:pt x="304443" y="1425982"/>
                </a:cubicBezTo>
                <a:cubicBezTo>
                  <a:pt x="298698" y="1424834"/>
                  <a:pt x="290654" y="1421390"/>
                  <a:pt x="289505" y="1417946"/>
                </a:cubicBezTo>
                <a:cubicBezTo>
                  <a:pt x="286057" y="1419094"/>
                  <a:pt x="283759" y="1416797"/>
                  <a:pt x="281461" y="1415649"/>
                </a:cubicBezTo>
                <a:cubicBezTo>
                  <a:pt x="279163" y="1413353"/>
                  <a:pt x="278014" y="1411057"/>
                  <a:pt x="278014" y="1409908"/>
                </a:cubicBezTo>
                <a:cubicBezTo>
                  <a:pt x="278014" y="1411057"/>
                  <a:pt x="282610" y="1412205"/>
                  <a:pt x="281461" y="1409908"/>
                </a:cubicBezTo>
                <a:cubicBezTo>
                  <a:pt x="279163" y="1408760"/>
                  <a:pt x="276864" y="1407612"/>
                  <a:pt x="274566" y="1407612"/>
                </a:cubicBezTo>
                <a:cubicBezTo>
                  <a:pt x="275715" y="1408760"/>
                  <a:pt x="275715" y="1409908"/>
                  <a:pt x="273417" y="1409908"/>
                </a:cubicBezTo>
                <a:cubicBezTo>
                  <a:pt x="271119" y="1407612"/>
                  <a:pt x="266522" y="1407612"/>
                  <a:pt x="263075" y="1406464"/>
                </a:cubicBezTo>
                <a:cubicBezTo>
                  <a:pt x="273417" y="1406464"/>
                  <a:pt x="274566" y="1403020"/>
                  <a:pt x="279163" y="1407612"/>
                </a:cubicBezTo>
                <a:cubicBezTo>
                  <a:pt x="284908" y="1407612"/>
                  <a:pt x="288356" y="1411057"/>
                  <a:pt x="292952" y="1411057"/>
                </a:cubicBezTo>
                <a:cubicBezTo>
                  <a:pt x="295250" y="1413353"/>
                  <a:pt x="292952" y="1414501"/>
                  <a:pt x="296399" y="1415649"/>
                </a:cubicBezTo>
                <a:cubicBezTo>
                  <a:pt x="295250" y="1416797"/>
                  <a:pt x="291803" y="1414501"/>
                  <a:pt x="292952" y="1416797"/>
                </a:cubicBezTo>
                <a:cubicBezTo>
                  <a:pt x="299847" y="1419094"/>
                  <a:pt x="309040" y="1423686"/>
                  <a:pt x="313636" y="1421390"/>
                </a:cubicBezTo>
                <a:cubicBezTo>
                  <a:pt x="315935" y="1424834"/>
                  <a:pt x="311338" y="1423686"/>
                  <a:pt x="313636" y="1427130"/>
                </a:cubicBezTo>
                <a:cubicBezTo>
                  <a:pt x="319382" y="1424834"/>
                  <a:pt x="323978" y="1430575"/>
                  <a:pt x="326277" y="1431723"/>
                </a:cubicBezTo>
                <a:cubicBezTo>
                  <a:pt x="325127" y="1430575"/>
                  <a:pt x="321680" y="1430575"/>
                  <a:pt x="319382" y="1431723"/>
                </a:cubicBezTo>
                <a:cubicBezTo>
                  <a:pt x="318233" y="1428279"/>
                  <a:pt x="311338" y="1425982"/>
                  <a:pt x="310189" y="1428279"/>
                </a:cubicBezTo>
                <a:cubicBezTo>
                  <a:pt x="314785" y="1431723"/>
                  <a:pt x="320531" y="1431723"/>
                  <a:pt x="323978" y="1436316"/>
                </a:cubicBezTo>
                <a:cubicBezTo>
                  <a:pt x="325127" y="1435167"/>
                  <a:pt x="326277" y="1435167"/>
                  <a:pt x="327426" y="1435167"/>
                </a:cubicBezTo>
                <a:cubicBezTo>
                  <a:pt x="327426" y="1434019"/>
                  <a:pt x="322829" y="1432871"/>
                  <a:pt x="325127" y="1432871"/>
                </a:cubicBezTo>
                <a:cubicBezTo>
                  <a:pt x="326277" y="1434019"/>
                  <a:pt x="328575" y="1431723"/>
                  <a:pt x="330873" y="1432871"/>
                </a:cubicBezTo>
                <a:cubicBezTo>
                  <a:pt x="334320" y="1438612"/>
                  <a:pt x="338917" y="1432871"/>
                  <a:pt x="344662" y="1437464"/>
                </a:cubicBezTo>
                <a:cubicBezTo>
                  <a:pt x="342364" y="1438612"/>
                  <a:pt x="337768" y="1435167"/>
                  <a:pt x="338917" y="1437464"/>
                </a:cubicBezTo>
                <a:cubicBezTo>
                  <a:pt x="343513" y="1439760"/>
                  <a:pt x="348110" y="1442056"/>
                  <a:pt x="353855" y="1444353"/>
                </a:cubicBezTo>
                <a:cubicBezTo>
                  <a:pt x="356154" y="1445501"/>
                  <a:pt x="353855" y="1445501"/>
                  <a:pt x="355004" y="1447797"/>
                </a:cubicBezTo>
                <a:cubicBezTo>
                  <a:pt x="357303" y="1447797"/>
                  <a:pt x="360750" y="1448945"/>
                  <a:pt x="363048" y="1448945"/>
                </a:cubicBezTo>
                <a:cubicBezTo>
                  <a:pt x="363048" y="1451241"/>
                  <a:pt x="357303" y="1450093"/>
                  <a:pt x="356154" y="1452389"/>
                </a:cubicBezTo>
                <a:cubicBezTo>
                  <a:pt x="358452" y="1453538"/>
                  <a:pt x="360750" y="1453538"/>
                  <a:pt x="361899" y="1454686"/>
                </a:cubicBezTo>
                <a:cubicBezTo>
                  <a:pt x="361899" y="1452389"/>
                  <a:pt x="366496" y="1454686"/>
                  <a:pt x="367645" y="1455834"/>
                </a:cubicBezTo>
                <a:cubicBezTo>
                  <a:pt x="368794" y="1453538"/>
                  <a:pt x="372241" y="1455834"/>
                  <a:pt x="372241" y="1454686"/>
                </a:cubicBezTo>
                <a:cubicBezTo>
                  <a:pt x="372241" y="1454686"/>
                  <a:pt x="372241" y="1453538"/>
                  <a:pt x="373390" y="1453538"/>
                </a:cubicBezTo>
                <a:cubicBezTo>
                  <a:pt x="375689" y="1456982"/>
                  <a:pt x="369943" y="1455834"/>
                  <a:pt x="372241" y="1458130"/>
                </a:cubicBezTo>
                <a:cubicBezTo>
                  <a:pt x="376838" y="1461574"/>
                  <a:pt x="382583" y="1456982"/>
                  <a:pt x="384882" y="1460426"/>
                </a:cubicBezTo>
                <a:cubicBezTo>
                  <a:pt x="382583" y="1460426"/>
                  <a:pt x="381434" y="1461574"/>
                  <a:pt x="381434" y="1462723"/>
                </a:cubicBezTo>
                <a:cubicBezTo>
                  <a:pt x="387180" y="1467315"/>
                  <a:pt x="394075" y="1463871"/>
                  <a:pt x="395224" y="1463871"/>
                </a:cubicBezTo>
                <a:cubicBezTo>
                  <a:pt x="394075" y="1463871"/>
                  <a:pt x="395224" y="1466167"/>
                  <a:pt x="394075" y="1467315"/>
                </a:cubicBezTo>
                <a:cubicBezTo>
                  <a:pt x="391776" y="1467315"/>
                  <a:pt x="386031" y="1465019"/>
                  <a:pt x="386031" y="1467315"/>
                </a:cubicBezTo>
                <a:cubicBezTo>
                  <a:pt x="392925" y="1473056"/>
                  <a:pt x="394075" y="1468463"/>
                  <a:pt x="402118" y="1470760"/>
                </a:cubicBezTo>
                <a:cubicBezTo>
                  <a:pt x="403267" y="1471908"/>
                  <a:pt x="402118" y="1471908"/>
                  <a:pt x="402118" y="1473056"/>
                </a:cubicBezTo>
                <a:cubicBezTo>
                  <a:pt x="404417" y="1473056"/>
                  <a:pt x="406715" y="1473056"/>
                  <a:pt x="409013" y="1473056"/>
                </a:cubicBezTo>
                <a:cubicBezTo>
                  <a:pt x="407864" y="1471908"/>
                  <a:pt x="402118" y="1470760"/>
                  <a:pt x="404417" y="1469611"/>
                </a:cubicBezTo>
                <a:cubicBezTo>
                  <a:pt x="406715" y="1470760"/>
                  <a:pt x="409013" y="1473056"/>
                  <a:pt x="413610" y="1474204"/>
                </a:cubicBezTo>
                <a:cubicBezTo>
                  <a:pt x="409013" y="1470760"/>
                  <a:pt x="404417" y="1468463"/>
                  <a:pt x="400969" y="1466167"/>
                </a:cubicBezTo>
                <a:cubicBezTo>
                  <a:pt x="396373" y="1463871"/>
                  <a:pt x="391776" y="1461574"/>
                  <a:pt x="387180" y="1458130"/>
                </a:cubicBezTo>
                <a:cubicBezTo>
                  <a:pt x="391776" y="1459278"/>
                  <a:pt x="397522" y="1462723"/>
                  <a:pt x="402118" y="1465019"/>
                </a:cubicBezTo>
                <a:cubicBezTo>
                  <a:pt x="406715" y="1468463"/>
                  <a:pt x="411311" y="1471908"/>
                  <a:pt x="413610" y="1469611"/>
                </a:cubicBezTo>
                <a:cubicBezTo>
                  <a:pt x="417057" y="1469611"/>
                  <a:pt x="418206" y="1470760"/>
                  <a:pt x="420504" y="1473056"/>
                </a:cubicBezTo>
                <a:cubicBezTo>
                  <a:pt x="419355" y="1473056"/>
                  <a:pt x="418206" y="1473056"/>
                  <a:pt x="418206" y="1473056"/>
                </a:cubicBezTo>
                <a:cubicBezTo>
                  <a:pt x="422803" y="1476500"/>
                  <a:pt x="426250" y="1479945"/>
                  <a:pt x="431995" y="1483389"/>
                </a:cubicBezTo>
                <a:cubicBezTo>
                  <a:pt x="430846" y="1483389"/>
                  <a:pt x="428548" y="1483389"/>
                  <a:pt x="428548" y="1483389"/>
                </a:cubicBezTo>
                <a:cubicBezTo>
                  <a:pt x="431995" y="1483389"/>
                  <a:pt x="433145" y="1486833"/>
                  <a:pt x="435443" y="1486833"/>
                </a:cubicBezTo>
                <a:cubicBezTo>
                  <a:pt x="434294" y="1485685"/>
                  <a:pt x="431995" y="1484537"/>
                  <a:pt x="431995" y="1483389"/>
                </a:cubicBezTo>
                <a:cubicBezTo>
                  <a:pt x="437741" y="1483389"/>
                  <a:pt x="440039" y="1485685"/>
                  <a:pt x="445785" y="1483389"/>
                </a:cubicBezTo>
                <a:cubicBezTo>
                  <a:pt x="448083" y="1487982"/>
                  <a:pt x="448083" y="1483389"/>
                  <a:pt x="453829" y="1489130"/>
                </a:cubicBezTo>
                <a:cubicBezTo>
                  <a:pt x="460723" y="1487982"/>
                  <a:pt x="469916" y="1497167"/>
                  <a:pt x="476811" y="1501759"/>
                </a:cubicBezTo>
                <a:cubicBezTo>
                  <a:pt x="475662" y="1501759"/>
                  <a:pt x="473364" y="1501759"/>
                  <a:pt x="473364" y="1501759"/>
                </a:cubicBezTo>
                <a:cubicBezTo>
                  <a:pt x="474513" y="1502907"/>
                  <a:pt x="475662" y="1502907"/>
                  <a:pt x="475662" y="1504056"/>
                </a:cubicBezTo>
                <a:cubicBezTo>
                  <a:pt x="476811" y="1501759"/>
                  <a:pt x="480259" y="1501759"/>
                  <a:pt x="482557" y="1505204"/>
                </a:cubicBezTo>
                <a:cubicBezTo>
                  <a:pt x="483706" y="1506352"/>
                  <a:pt x="481408" y="1506352"/>
                  <a:pt x="481408" y="1507500"/>
                </a:cubicBezTo>
                <a:cubicBezTo>
                  <a:pt x="484855" y="1507500"/>
                  <a:pt x="482557" y="1505204"/>
                  <a:pt x="486004" y="1507500"/>
                </a:cubicBezTo>
                <a:cubicBezTo>
                  <a:pt x="487153" y="1508648"/>
                  <a:pt x="484855" y="1508648"/>
                  <a:pt x="484855" y="1509796"/>
                </a:cubicBezTo>
                <a:cubicBezTo>
                  <a:pt x="487153" y="1509796"/>
                  <a:pt x="487153" y="1508648"/>
                  <a:pt x="488302" y="1508648"/>
                </a:cubicBezTo>
                <a:cubicBezTo>
                  <a:pt x="494048" y="1510944"/>
                  <a:pt x="499794" y="1517833"/>
                  <a:pt x="503241" y="1516685"/>
                </a:cubicBezTo>
                <a:cubicBezTo>
                  <a:pt x="506688" y="1520129"/>
                  <a:pt x="499794" y="1517833"/>
                  <a:pt x="500943" y="1520129"/>
                </a:cubicBezTo>
                <a:cubicBezTo>
                  <a:pt x="512434" y="1520129"/>
                  <a:pt x="517030" y="1525870"/>
                  <a:pt x="520478" y="1531611"/>
                </a:cubicBezTo>
                <a:cubicBezTo>
                  <a:pt x="520478" y="1530463"/>
                  <a:pt x="519329" y="1530463"/>
                  <a:pt x="520478" y="1532759"/>
                </a:cubicBezTo>
                <a:cubicBezTo>
                  <a:pt x="517030" y="1530463"/>
                  <a:pt x="510136" y="1530463"/>
                  <a:pt x="511285" y="1533907"/>
                </a:cubicBezTo>
                <a:cubicBezTo>
                  <a:pt x="514732" y="1535055"/>
                  <a:pt x="514732" y="1533907"/>
                  <a:pt x="518179" y="1536203"/>
                </a:cubicBezTo>
                <a:cubicBezTo>
                  <a:pt x="518179" y="1533907"/>
                  <a:pt x="518179" y="1532759"/>
                  <a:pt x="521627" y="1532759"/>
                </a:cubicBezTo>
                <a:cubicBezTo>
                  <a:pt x="523925" y="1536203"/>
                  <a:pt x="519329" y="1535055"/>
                  <a:pt x="520478" y="1537351"/>
                </a:cubicBezTo>
                <a:cubicBezTo>
                  <a:pt x="521627" y="1539648"/>
                  <a:pt x="521627" y="1540796"/>
                  <a:pt x="525074" y="1541944"/>
                </a:cubicBezTo>
                <a:cubicBezTo>
                  <a:pt x="533118" y="1539648"/>
                  <a:pt x="543460" y="1547684"/>
                  <a:pt x="551504" y="1548833"/>
                </a:cubicBezTo>
                <a:cubicBezTo>
                  <a:pt x="549206" y="1548833"/>
                  <a:pt x="546907" y="1548833"/>
                  <a:pt x="546907" y="1551129"/>
                </a:cubicBezTo>
                <a:cubicBezTo>
                  <a:pt x="551504" y="1553425"/>
                  <a:pt x="551504" y="1554573"/>
                  <a:pt x="554951" y="1552277"/>
                </a:cubicBezTo>
                <a:cubicBezTo>
                  <a:pt x="558399" y="1558018"/>
                  <a:pt x="558399" y="1551129"/>
                  <a:pt x="561846" y="1555721"/>
                </a:cubicBezTo>
                <a:cubicBezTo>
                  <a:pt x="558399" y="1554573"/>
                  <a:pt x="558399" y="1556870"/>
                  <a:pt x="557250" y="1558018"/>
                </a:cubicBezTo>
                <a:cubicBezTo>
                  <a:pt x="557250" y="1559166"/>
                  <a:pt x="558399" y="1559166"/>
                  <a:pt x="559548" y="1559166"/>
                </a:cubicBezTo>
                <a:cubicBezTo>
                  <a:pt x="560697" y="1558018"/>
                  <a:pt x="560697" y="1556870"/>
                  <a:pt x="564144" y="1558018"/>
                </a:cubicBezTo>
                <a:cubicBezTo>
                  <a:pt x="562995" y="1561462"/>
                  <a:pt x="567592" y="1561462"/>
                  <a:pt x="568741" y="1559166"/>
                </a:cubicBezTo>
                <a:cubicBezTo>
                  <a:pt x="580232" y="1570647"/>
                  <a:pt x="596320" y="1574092"/>
                  <a:pt x="599767" y="1584425"/>
                </a:cubicBezTo>
                <a:cubicBezTo>
                  <a:pt x="603214" y="1584425"/>
                  <a:pt x="605513" y="1586721"/>
                  <a:pt x="608960" y="1586721"/>
                </a:cubicBezTo>
                <a:cubicBezTo>
                  <a:pt x="610109" y="1591314"/>
                  <a:pt x="614706" y="1591314"/>
                  <a:pt x="618153" y="1591314"/>
                </a:cubicBezTo>
                <a:cubicBezTo>
                  <a:pt x="622749" y="1594758"/>
                  <a:pt x="622749" y="1597054"/>
                  <a:pt x="627346" y="1595906"/>
                </a:cubicBezTo>
                <a:cubicBezTo>
                  <a:pt x="630793" y="1599350"/>
                  <a:pt x="622749" y="1597054"/>
                  <a:pt x="623898" y="1599350"/>
                </a:cubicBezTo>
                <a:cubicBezTo>
                  <a:pt x="626197" y="1601647"/>
                  <a:pt x="629644" y="1600499"/>
                  <a:pt x="628495" y="1603943"/>
                </a:cubicBezTo>
                <a:cubicBezTo>
                  <a:pt x="631942" y="1603943"/>
                  <a:pt x="633091" y="1605091"/>
                  <a:pt x="635390" y="1607387"/>
                </a:cubicBezTo>
                <a:cubicBezTo>
                  <a:pt x="634241" y="1607387"/>
                  <a:pt x="631942" y="1606239"/>
                  <a:pt x="631942" y="1607387"/>
                </a:cubicBezTo>
                <a:cubicBezTo>
                  <a:pt x="646881" y="1614276"/>
                  <a:pt x="662969" y="1628054"/>
                  <a:pt x="675609" y="1632646"/>
                </a:cubicBezTo>
                <a:cubicBezTo>
                  <a:pt x="673311" y="1629202"/>
                  <a:pt x="665267" y="1625758"/>
                  <a:pt x="665267" y="1623461"/>
                </a:cubicBezTo>
                <a:cubicBezTo>
                  <a:pt x="665267" y="1624609"/>
                  <a:pt x="667565" y="1625758"/>
                  <a:pt x="667565" y="1624609"/>
                </a:cubicBezTo>
                <a:cubicBezTo>
                  <a:pt x="665267" y="1622313"/>
                  <a:pt x="662969" y="1620017"/>
                  <a:pt x="662969" y="1622313"/>
                </a:cubicBezTo>
                <a:cubicBezTo>
                  <a:pt x="658372" y="1618869"/>
                  <a:pt x="661819" y="1617721"/>
                  <a:pt x="665267" y="1617721"/>
                </a:cubicBezTo>
                <a:cubicBezTo>
                  <a:pt x="668714" y="1623461"/>
                  <a:pt x="674460" y="1630350"/>
                  <a:pt x="679056" y="1628054"/>
                </a:cubicBezTo>
                <a:cubicBezTo>
                  <a:pt x="679056" y="1630350"/>
                  <a:pt x="682504" y="1629202"/>
                  <a:pt x="683653" y="1632646"/>
                </a:cubicBezTo>
                <a:cubicBezTo>
                  <a:pt x="681354" y="1633795"/>
                  <a:pt x="679056" y="1629202"/>
                  <a:pt x="679056" y="1631498"/>
                </a:cubicBezTo>
                <a:lnTo>
                  <a:pt x="684329" y="1635010"/>
                </a:lnTo>
                <a:lnTo>
                  <a:pt x="681354" y="1637239"/>
                </a:lnTo>
                <a:cubicBezTo>
                  <a:pt x="680205" y="1634943"/>
                  <a:pt x="680205" y="1633795"/>
                  <a:pt x="676758" y="1633795"/>
                </a:cubicBezTo>
                <a:cubicBezTo>
                  <a:pt x="679056" y="1637239"/>
                  <a:pt x="673311" y="1634943"/>
                  <a:pt x="674460" y="1638387"/>
                </a:cubicBezTo>
                <a:cubicBezTo>
                  <a:pt x="676758" y="1638387"/>
                  <a:pt x="677907" y="1640683"/>
                  <a:pt x="680205" y="1640683"/>
                </a:cubicBezTo>
                <a:cubicBezTo>
                  <a:pt x="684802" y="1638387"/>
                  <a:pt x="695144" y="1640683"/>
                  <a:pt x="700889" y="1644128"/>
                </a:cubicBezTo>
                <a:cubicBezTo>
                  <a:pt x="697442" y="1642980"/>
                  <a:pt x="700889" y="1647572"/>
                  <a:pt x="703188" y="1647572"/>
                </a:cubicBezTo>
                <a:cubicBezTo>
                  <a:pt x="705486" y="1646424"/>
                  <a:pt x="710082" y="1653313"/>
                  <a:pt x="713530" y="1655609"/>
                </a:cubicBezTo>
                <a:cubicBezTo>
                  <a:pt x="712381" y="1655609"/>
                  <a:pt x="710082" y="1654461"/>
                  <a:pt x="710082" y="1655609"/>
                </a:cubicBezTo>
                <a:cubicBezTo>
                  <a:pt x="712381" y="1659053"/>
                  <a:pt x="716977" y="1655609"/>
                  <a:pt x="719275" y="1657905"/>
                </a:cubicBezTo>
                <a:cubicBezTo>
                  <a:pt x="715828" y="1660202"/>
                  <a:pt x="721574" y="1661350"/>
                  <a:pt x="722723" y="1662498"/>
                </a:cubicBezTo>
                <a:cubicBezTo>
                  <a:pt x="721574" y="1662498"/>
                  <a:pt x="723872" y="1665942"/>
                  <a:pt x="723872" y="1667090"/>
                </a:cubicBezTo>
                <a:cubicBezTo>
                  <a:pt x="726170" y="1667090"/>
                  <a:pt x="727319" y="1668239"/>
                  <a:pt x="728468" y="1668239"/>
                </a:cubicBezTo>
                <a:cubicBezTo>
                  <a:pt x="726170" y="1667090"/>
                  <a:pt x="723872" y="1664794"/>
                  <a:pt x="727319" y="1664794"/>
                </a:cubicBezTo>
                <a:cubicBezTo>
                  <a:pt x="729617" y="1668239"/>
                  <a:pt x="733065" y="1670535"/>
                  <a:pt x="734214" y="1668239"/>
                </a:cubicBezTo>
                <a:cubicBezTo>
                  <a:pt x="736512" y="1670535"/>
                  <a:pt x="730767" y="1668239"/>
                  <a:pt x="734214" y="1671683"/>
                </a:cubicBezTo>
                <a:cubicBezTo>
                  <a:pt x="738810" y="1670535"/>
                  <a:pt x="736512" y="1672831"/>
                  <a:pt x="738810" y="1673979"/>
                </a:cubicBezTo>
                <a:cubicBezTo>
                  <a:pt x="741109" y="1675127"/>
                  <a:pt x="741109" y="1672831"/>
                  <a:pt x="741109" y="1671683"/>
                </a:cubicBezTo>
                <a:cubicBezTo>
                  <a:pt x="739960" y="1673979"/>
                  <a:pt x="736512" y="1668239"/>
                  <a:pt x="733065" y="1665942"/>
                </a:cubicBezTo>
                <a:cubicBezTo>
                  <a:pt x="736512" y="1667090"/>
                  <a:pt x="734214" y="1664794"/>
                  <a:pt x="736512" y="1664794"/>
                </a:cubicBezTo>
                <a:cubicBezTo>
                  <a:pt x="738810" y="1667090"/>
                  <a:pt x="739960" y="1668239"/>
                  <a:pt x="743407" y="1669387"/>
                </a:cubicBezTo>
                <a:cubicBezTo>
                  <a:pt x="744556" y="1667090"/>
                  <a:pt x="742258" y="1665942"/>
                  <a:pt x="741109" y="1663646"/>
                </a:cubicBezTo>
                <a:cubicBezTo>
                  <a:pt x="746854" y="1668239"/>
                  <a:pt x="746854" y="1670535"/>
                  <a:pt x="746854" y="1673979"/>
                </a:cubicBezTo>
                <a:cubicBezTo>
                  <a:pt x="751451" y="1675127"/>
                  <a:pt x="752600" y="1680868"/>
                  <a:pt x="754898" y="1683164"/>
                </a:cubicBezTo>
                <a:cubicBezTo>
                  <a:pt x="753749" y="1684312"/>
                  <a:pt x="750302" y="1684312"/>
                  <a:pt x="750302" y="1685461"/>
                </a:cubicBezTo>
                <a:cubicBezTo>
                  <a:pt x="753749" y="1687757"/>
                  <a:pt x="756047" y="1691201"/>
                  <a:pt x="759495" y="1692349"/>
                </a:cubicBezTo>
                <a:cubicBezTo>
                  <a:pt x="760644" y="1692349"/>
                  <a:pt x="761793" y="1690053"/>
                  <a:pt x="764091" y="1692349"/>
                </a:cubicBezTo>
                <a:cubicBezTo>
                  <a:pt x="762942" y="1694646"/>
                  <a:pt x="759495" y="1691201"/>
                  <a:pt x="761793" y="1694646"/>
                </a:cubicBezTo>
                <a:cubicBezTo>
                  <a:pt x="764091" y="1693497"/>
                  <a:pt x="762942" y="1695794"/>
                  <a:pt x="766389" y="1696942"/>
                </a:cubicBezTo>
                <a:cubicBezTo>
                  <a:pt x="766389" y="1696942"/>
                  <a:pt x="768688" y="1695794"/>
                  <a:pt x="768688" y="1694646"/>
                </a:cubicBezTo>
                <a:cubicBezTo>
                  <a:pt x="767538" y="1694646"/>
                  <a:pt x="764091" y="1691201"/>
                  <a:pt x="766389" y="1691201"/>
                </a:cubicBezTo>
                <a:cubicBezTo>
                  <a:pt x="768688" y="1692349"/>
                  <a:pt x="768688" y="1695794"/>
                  <a:pt x="772135" y="1694646"/>
                </a:cubicBezTo>
                <a:cubicBezTo>
                  <a:pt x="772135" y="1693497"/>
                  <a:pt x="767538" y="1691201"/>
                  <a:pt x="769837" y="1691201"/>
                </a:cubicBezTo>
                <a:cubicBezTo>
                  <a:pt x="770986" y="1693497"/>
                  <a:pt x="773284" y="1692349"/>
                  <a:pt x="773284" y="1692349"/>
                </a:cubicBezTo>
                <a:cubicBezTo>
                  <a:pt x="775582" y="1694646"/>
                  <a:pt x="774433" y="1696942"/>
                  <a:pt x="773284" y="1696942"/>
                </a:cubicBezTo>
                <a:cubicBezTo>
                  <a:pt x="775582" y="1698090"/>
                  <a:pt x="776731" y="1700386"/>
                  <a:pt x="779030" y="1701535"/>
                </a:cubicBezTo>
                <a:cubicBezTo>
                  <a:pt x="780179" y="1703831"/>
                  <a:pt x="777880" y="1707275"/>
                  <a:pt x="781328" y="1708423"/>
                </a:cubicBezTo>
                <a:cubicBezTo>
                  <a:pt x="785924" y="1709571"/>
                  <a:pt x="781328" y="1703831"/>
                  <a:pt x="785924" y="1706127"/>
                </a:cubicBezTo>
                <a:cubicBezTo>
                  <a:pt x="788223" y="1709571"/>
                  <a:pt x="782477" y="1706127"/>
                  <a:pt x="784775" y="1709571"/>
                </a:cubicBezTo>
                <a:cubicBezTo>
                  <a:pt x="787073" y="1711868"/>
                  <a:pt x="789372" y="1714164"/>
                  <a:pt x="791670" y="1716460"/>
                </a:cubicBezTo>
                <a:cubicBezTo>
                  <a:pt x="793968" y="1717608"/>
                  <a:pt x="797416" y="1719905"/>
                  <a:pt x="800863" y="1719905"/>
                </a:cubicBezTo>
                <a:cubicBezTo>
                  <a:pt x="797416" y="1722201"/>
                  <a:pt x="804310" y="1723349"/>
                  <a:pt x="805459" y="1725645"/>
                </a:cubicBezTo>
                <a:cubicBezTo>
                  <a:pt x="807758" y="1727941"/>
                  <a:pt x="804310" y="1729090"/>
                  <a:pt x="807758" y="1731386"/>
                </a:cubicBezTo>
                <a:cubicBezTo>
                  <a:pt x="811205" y="1731386"/>
                  <a:pt x="816951" y="1731386"/>
                  <a:pt x="819249" y="1731386"/>
                </a:cubicBezTo>
                <a:cubicBezTo>
                  <a:pt x="818100" y="1732534"/>
                  <a:pt x="819249" y="1734830"/>
                  <a:pt x="820398" y="1737127"/>
                </a:cubicBezTo>
                <a:cubicBezTo>
                  <a:pt x="820398" y="1739423"/>
                  <a:pt x="815801" y="1733682"/>
                  <a:pt x="815801" y="1735979"/>
                </a:cubicBezTo>
                <a:cubicBezTo>
                  <a:pt x="819249" y="1738275"/>
                  <a:pt x="824994" y="1744015"/>
                  <a:pt x="827293" y="1742867"/>
                </a:cubicBezTo>
                <a:cubicBezTo>
                  <a:pt x="826144" y="1740571"/>
                  <a:pt x="822696" y="1739423"/>
                  <a:pt x="823845" y="1738275"/>
                </a:cubicBezTo>
                <a:cubicBezTo>
                  <a:pt x="827293" y="1739423"/>
                  <a:pt x="830740" y="1742867"/>
                  <a:pt x="834187" y="1745163"/>
                </a:cubicBezTo>
                <a:cubicBezTo>
                  <a:pt x="837635" y="1748608"/>
                  <a:pt x="839933" y="1750904"/>
                  <a:pt x="843380" y="1752052"/>
                </a:cubicBezTo>
                <a:cubicBezTo>
                  <a:pt x="849126" y="1758941"/>
                  <a:pt x="850275" y="1764682"/>
                  <a:pt x="857170" y="1764682"/>
                </a:cubicBezTo>
                <a:cubicBezTo>
                  <a:pt x="857170" y="1766978"/>
                  <a:pt x="856021" y="1768126"/>
                  <a:pt x="859468" y="1769274"/>
                </a:cubicBezTo>
                <a:cubicBezTo>
                  <a:pt x="859468" y="1768126"/>
                  <a:pt x="860617" y="1766978"/>
                  <a:pt x="859468" y="1765830"/>
                </a:cubicBezTo>
                <a:cubicBezTo>
                  <a:pt x="860617" y="1765830"/>
                  <a:pt x="862915" y="1765830"/>
                  <a:pt x="865214" y="1765830"/>
                </a:cubicBezTo>
                <a:cubicBezTo>
                  <a:pt x="862915" y="1770422"/>
                  <a:pt x="874407" y="1771571"/>
                  <a:pt x="872108" y="1775015"/>
                </a:cubicBezTo>
                <a:cubicBezTo>
                  <a:pt x="870959" y="1772719"/>
                  <a:pt x="868661" y="1772719"/>
                  <a:pt x="868661" y="1775015"/>
                </a:cubicBezTo>
                <a:cubicBezTo>
                  <a:pt x="870959" y="1775015"/>
                  <a:pt x="872108" y="1779607"/>
                  <a:pt x="875556" y="1779607"/>
                </a:cubicBezTo>
                <a:cubicBezTo>
                  <a:pt x="875556" y="1776163"/>
                  <a:pt x="877854" y="1780756"/>
                  <a:pt x="881301" y="1781904"/>
                </a:cubicBezTo>
                <a:cubicBezTo>
                  <a:pt x="883600" y="1784200"/>
                  <a:pt x="877854" y="1781904"/>
                  <a:pt x="880152" y="1784200"/>
                </a:cubicBezTo>
                <a:cubicBezTo>
                  <a:pt x="881301" y="1785348"/>
                  <a:pt x="882450" y="1785348"/>
                  <a:pt x="882450" y="1785348"/>
                </a:cubicBezTo>
                <a:cubicBezTo>
                  <a:pt x="881301" y="1787644"/>
                  <a:pt x="874407" y="1780756"/>
                  <a:pt x="874407" y="1785348"/>
                </a:cubicBezTo>
                <a:cubicBezTo>
                  <a:pt x="879003" y="1786496"/>
                  <a:pt x="882450" y="1795681"/>
                  <a:pt x="887047" y="1792237"/>
                </a:cubicBezTo>
                <a:cubicBezTo>
                  <a:pt x="888196" y="1794533"/>
                  <a:pt x="885898" y="1794533"/>
                  <a:pt x="887047" y="1795681"/>
                </a:cubicBezTo>
                <a:cubicBezTo>
                  <a:pt x="890494" y="1795681"/>
                  <a:pt x="892792" y="1800274"/>
                  <a:pt x="893942" y="1799126"/>
                </a:cubicBezTo>
                <a:cubicBezTo>
                  <a:pt x="893942" y="1796829"/>
                  <a:pt x="890494" y="1796829"/>
                  <a:pt x="890494" y="1794533"/>
                </a:cubicBezTo>
                <a:cubicBezTo>
                  <a:pt x="897389" y="1796829"/>
                  <a:pt x="899687" y="1800274"/>
                  <a:pt x="904284" y="1800274"/>
                </a:cubicBezTo>
                <a:cubicBezTo>
                  <a:pt x="904284" y="1802570"/>
                  <a:pt x="900836" y="1801422"/>
                  <a:pt x="901985" y="1803718"/>
                </a:cubicBezTo>
                <a:cubicBezTo>
                  <a:pt x="900836" y="1799126"/>
                  <a:pt x="895091" y="1799126"/>
                  <a:pt x="895091" y="1801422"/>
                </a:cubicBezTo>
                <a:cubicBezTo>
                  <a:pt x="898538" y="1802570"/>
                  <a:pt x="900836" y="1806015"/>
                  <a:pt x="905433" y="1808311"/>
                </a:cubicBezTo>
                <a:cubicBezTo>
                  <a:pt x="905433" y="1807163"/>
                  <a:pt x="905433" y="1806015"/>
                  <a:pt x="904284" y="1803718"/>
                </a:cubicBezTo>
                <a:cubicBezTo>
                  <a:pt x="908880" y="1803718"/>
                  <a:pt x="910029" y="1806015"/>
                  <a:pt x="913477" y="1807163"/>
                </a:cubicBezTo>
                <a:cubicBezTo>
                  <a:pt x="914626" y="1810607"/>
                  <a:pt x="912328" y="1809459"/>
                  <a:pt x="912328" y="1811755"/>
                </a:cubicBezTo>
                <a:cubicBezTo>
                  <a:pt x="920371" y="1812903"/>
                  <a:pt x="926117" y="1822088"/>
                  <a:pt x="933012" y="1823237"/>
                </a:cubicBezTo>
                <a:cubicBezTo>
                  <a:pt x="933012" y="1824385"/>
                  <a:pt x="929564" y="1824385"/>
                  <a:pt x="929564" y="1825533"/>
                </a:cubicBezTo>
                <a:cubicBezTo>
                  <a:pt x="933012" y="1830125"/>
                  <a:pt x="933012" y="1824385"/>
                  <a:pt x="935310" y="1828977"/>
                </a:cubicBezTo>
                <a:cubicBezTo>
                  <a:pt x="934161" y="1828977"/>
                  <a:pt x="933012" y="1828977"/>
                  <a:pt x="934161" y="1830125"/>
                </a:cubicBezTo>
                <a:cubicBezTo>
                  <a:pt x="936459" y="1831273"/>
                  <a:pt x="938757" y="1832422"/>
                  <a:pt x="939906" y="1831273"/>
                </a:cubicBezTo>
                <a:cubicBezTo>
                  <a:pt x="938757" y="1830125"/>
                  <a:pt x="936459" y="1827829"/>
                  <a:pt x="935310" y="1826681"/>
                </a:cubicBezTo>
                <a:cubicBezTo>
                  <a:pt x="936459" y="1826681"/>
                  <a:pt x="936459" y="1824385"/>
                  <a:pt x="935310" y="1823237"/>
                </a:cubicBezTo>
                <a:cubicBezTo>
                  <a:pt x="941055" y="1825533"/>
                  <a:pt x="944503" y="1830125"/>
                  <a:pt x="947950" y="1833570"/>
                </a:cubicBezTo>
                <a:cubicBezTo>
                  <a:pt x="953696" y="1835866"/>
                  <a:pt x="951398" y="1832422"/>
                  <a:pt x="952547" y="1831273"/>
                </a:cubicBezTo>
                <a:cubicBezTo>
                  <a:pt x="955994" y="1835866"/>
                  <a:pt x="952547" y="1832422"/>
                  <a:pt x="953696" y="1837014"/>
                </a:cubicBezTo>
                <a:cubicBezTo>
                  <a:pt x="945652" y="1834718"/>
                  <a:pt x="944503" y="1831273"/>
                  <a:pt x="938757" y="1828977"/>
                </a:cubicBezTo>
                <a:cubicBezTo>
                  <a:pt x="941055" y="1832422"/>
                  <a:pt x="939906" y="1831273"/>
                  <a:pt x="942205" y="1834718"/>
                </a:cubicBezTo>
                <a:cubicBezTo>
                  <a:pt x="939906" y="1835866"/>
                  <a:pt x="937608" y="1834718"/>
                  <a:pt x="936459" y="1837014"/>
                </a:cubicBezTo>
                <a:cubicBezTo>
                  <a:pt x="936459" y="1835866"/>
                  <a:pt x="930713" y="1832422"/>
                  <a:pt x="930713" y="1833570"/>
                </a:cubicBezTo>
                <a:cubicBezTo>
                  <a:pt x="931863" y="1838162"/>
                  <a:pt x="938757" y="1840459"/>
                  <a:pt x="938757" y="1837014"/>
                </a:cubicBezTo>
                <a:cubicBezTo>
                  <a:pt x="939906" y="1840459"/>
                  <a:pt x="945652" y="1842755"/>
                  <a:pt x="945652" y="1841607"/>
                </a:cubicBezTo>
                <a:cubicBezTo>
                  <a:pt x="945652" y="1839310"/>
                  <a:pt x="942205" y="1839310"/>
                  <a:pt x="942205" y="1837014"/>
                </a:cubicBezTo>
                <a:cubicBezTo>
                  <a:pt x="943354" y="1837014"/>
                  <a:pt x="942205" y="1835866"/>
                  <a:pt x="942205" y="1834718"/>
                </a:cubicBezTo>
                <a:cubicBezTo>
                  <a:pt x="947950" y="1838162"/>
                  <a:pt x="954845" y="1845051"/>
                  <a:pt x="960591" y="1849644"/>
                </a:cubicBezTo>
                <a:cubicBezTo>
                  <a:pt x="965187" y="1855384"/>
                  <a:pt x="969783" y="1858829"/>
                  <a:pt x="973231" y="1855384"/>
                </a:cubicBezTo>
                <a:lnTo>
                  <a:pt x="971316" y="1853470"/>
                </a:lnTo>
                <a:lnTo>
                  <a:pt x="973231" y="1854340"/>
                </a:lnTo>
                <a:lnTo>
                  <a:pt x="975529" y="1855384"/>
                </a:lnTo>
                <a:cubicBezTo>
                  <a:pt x="975529" y="1856532"/>
                  <a:pt x="972082" y="1853088"/>
                  <a:pt x="970933" y="1853088"/>
                </a:cubicBezTo>
                <a:lnTo>
                  <a:pt x="971316" y="1853470"/>
                </a:lnTo>
                <a:lnTo>
                  <a:pt x="962889" y="1849644"/>
                </a:lnTo>
                <a:cubicBezTo>
                  <a:pt x="962889" y="1845051"/>
                  <a:pt x="957143" y="1845051"/>
                  <a:pt x="955994" y="1841607"/>
                </a:cubicBezTo>
                <a:cubicBezTo>
                  <a:pt x="959441" y="1841607"/>
                  <a:pt x="959441" y="1843903"/>
                  <a:pt x="960591" y="1845051"/>
                </a:cubicBezTo>
                <a:cubicBezTo>
                  <a:pt x="961740" y="1843903"/>
                  <a:pt x="962889" y="1843903"/>
                  <a:pt x="962889" y="1841607"/>
                </a:cubicBezTo>
                <a:cubicBezTo>
                  <a:pt x="966336" y="1843903"/>
                  <a:pt x="967485" y="1841607"/>
                  <a:pt x="969783" y="1845051"/>
                </a:cubicBezTo>
                <a:cubicBezTo>
                  <a:pt x="968634" y="1847347"/>
                  <a:pt x="962889" y="1842755"/>
                  <a:pt x="964038" y="1847347"/>
                </a:cubicBezTo>
                <a:cubicBezTo>
                  <a:pt x="968634" y="1847347"/>
                  <a:pt x="973231" y="1849644"/>
                  <a:pt x="973231" y="1847347"/>
                </a:cubicBezTo>
                <a:cubicBezTo>
                  <a:pt x="970933" y="1845051"/>
                  <a:pt x="967485" y="1842755"/>
                  <a:pt x="964038" y="1840459"/>
                </a:cubicBezTo>
                <a:cubicBezTo>
                  <a:pt x="964038" y="1839310"/>
                  <a:pt x="964038" y="1838162"/>
                  <a:pt x="962889" y="1837014"/>
                </a:cubicBezTo>
                <a:cubicBezTo>
                  <a:pt x="953696" y="1831273"/>
                  <a:pt x="944503" y="1823237"/>
                  <a:pt x="936459" y="1815200"/>
                </a:cubicBezTo>
                <a:cubicBezTo>
                  <a:pt x="936459" y="1816348"/>
                  <a:pt x="935310" y="1816348"/>
                  <a:pt x="935310" y="1817496"/>
                </a:cubicBezTo>
                <a:cubicBezTo>
                  <a:pt x="941055" y="1818644"/>
                  <a:pt x="943354" y="1823237"/>
                  <a:pt x="947950" y="1825533"/>
                </a:cubicBezTo>
                <a:cubicBezTo>
                  <a:pt x="944503" y="1824385"/>
                  <a:pt x="947950" y="1828977"/>
                  <a:pt x="944503" y="1826681"/>
                </a:cubicBezTo>
                <a:cubicBezTo>
                  <a:pt x="939906" y="1824385"/>
                  <a:pt x="938757" y="1819792"/>
                  <a:pt x="933012" y="1820940"/>
                </a:cubicBezTo>
                <a:cubicBezTo>
                  <a:pt x="933012" y="1817496"/>
                  <a:pt x="928415" y="1817496"/>
                  <a:pt x="927266" y="1815200"/>
                </a:cubicBezTo>
                <a:cubicBezTo>
                  <a:pt x="928415" y="1815200"/>
                  <a:pt x="930713" y="1815200"/>
                  <a:pt x="929564" y="1812903"/>
                </a:cubicBezTo>
                <a:cubicBezTo>
                  <a:pt x="930713" y="1814051"/>
                  <a:pt x="934161" y="1815200"/>
                  <a:pt x="935310" y="1815200"/>
                </a:cubicBezTo>
                <a:cubicBezTo>
                  <a:pt x="930713" y="1811755"/>
                  <a:pt x="927266" y="1808311"/>
                  <a:pt x="922670" y="1806015"/>
                </a:cubicBezTo>
                <a:cubicBezTo>
                  <a:pt x="922670" y="1806015"/>
                  <a:pt x="921520" y="1806015"/>
                  <a:pt x="921520" y="1804866"/>
                </a:cubicBezTo>
                <a:cubicBezTo>
                  <a:pt x="921520" y="1804866"/>
                  <a:pt x="921520" y="1803718"/>
                  <a:pt x="920371" y="1803718"/>
                </a:cubicBezTo>
                <a:cubicBezTo>
                  <a:pt x="919222" y="1802570"/>
                  <a:pt x="916924" y="1801422"/>
                  <a:pt x="914626" y="1799126"/>
                </a:cubicBezTo>
                <a:cubicBezTo>
                  <a:pt x="914626" y="1799126"/>
                  <a:pt x="915775" y="1799126"/>
                  <a:pt x="915775" y="1799126"/>
                </a:cubicBezTo>
                <a:cubicBezTo>
                  <a:pt x="912328" y="1796829"/>
                  <a:pt x="910029" y="1795681"/>
                  <a:pt x="910029" y="1793385"/>
                </a:cubicBezTo>
                <a:cubicBezTo>
                  <a:pt x="907731" y="1793385"/>
                  <a:pt x="906582" y="1792237"/>
                  <a:pt x="905433" y="1792237"/>
                </a:cubicBezTo>
                <a:cubicBezTo>
                  <a:pt x="903135" y="1787644"/>
                  <a:pt x="897389" y="1785348"/>
                  <a:pt x="891643" y="1780756"/>
                </a:cubicBezTo>
                <a:cubicBezTo>
                  <a:pt x="881301" y="1772719"/>
                  <a:pt x="867512" y="1757793"/>
                  <a:pt x="861766" y="1756645"/>
                </a:cubicBezTo>
                <a:cubicBezTo>
                  <a:pt x="856021" y="1752052"/>
                  <a:pt x="850275" y="1747460"/>
                  <a:pt x="844529" y="1742867"/>
                </a:cubicBezTo>
                <a:cubicBezTo>
                  <a:pt x="838784" y="1738275"/>
                  <a:pt x="831889" y="1733682"/>
                  <a:pt x="826144" y="1729090"/>
                </a:cubicBezTo>
                <a:cubicBezTo>
                  <a:pt x="814652" y="1719905"/>
                  <a:pt x="802012" y="1710719"/>
                  <a:pt x="790521" y="1700386"/>
                </a:cubicBezTo>
                <a:cubicBezTo>
                  <a:pt x="789372" y="1700386"/>
                  <a:pt x="789372" y="1700386"/>
                  <a:pt x="789372" y="1701535"/>
                </a:cubicBezTo>
                <a:cubicBezTo>
                  <a:pt x="782477" y="1694646"/>
                  <a:pt x="776731" y="1688905"/>
                  <a:pt x="769837" y="1684312"/>
                </a:cubicBezTo>
                <a:cubicBezTo>
                  <a:pt x="762942" y="1678572"/>
                  <a:pt x="756047" y="1672831"/>
                  <a:pt x="748003" y="1669387"/>
                </a:cubicBezTo>
                <a:cubicBezTo>
                  <a:pt x="746854" y="1667090"/>
                  <a:pt x="745705" y="1665942"/>
                  <a:pt x="745705" y="1663646"/>
                </a:cubicBezTo>
                <a:cubicBezTo>
                  <a:pt x="738810" y="1661350"/>
                  <a:pt x="734214" y="1656757"/>
                  <a:pt x="730767" y="1652165"/>
                </a:cubicBezTo>
                <a:cubicBezTo>
                  <a:pt x="729617" y="1652165"/>
                  <a:pt x="729617" y="1654461"/>
                  <a:pt x="729617" y="1654461"/>
                </a:cubicBezTo>
                <a:cubicBezTo>
                  <a:pt x="726170" y="1652165"/>
                  <a:pt x="725021" y="1646424"/>
                  <a:pt x="720425" y="1645276"/>
                </a:cubicBezTo>
                <a:cubicBezTo>
                  <a:pt x="706635" y="1637239"/>
                  <a:pt x="693995" y="1626906"/>
                  <a:pt x="682504" y="1616573"/>
                </a:cubicBezTo>
                <a:cubicBezTo>
                  <a:pt x="682504" y="1617721"/>
                  <a:pt x="681354" y="1617721"/>
                  <a:pt x="680205" y="1617721"/>
                </a:cubicBezTo>
                <a:cubicBezTo>
                  <a:pt x="673311" y="1610832"/>
                  <a:pt x="665267" y="1605091"/>
                  <a:pt x="657223" y="1599350"/>
                </a:cubicBezTo>
                <a:cubicBezTo>
                  <a:pt x="649179" y="1593610"/>
                  <a:pt x="639986" y="1587869"/>
                  <a:pt x="631942" y="1582128"/>
                </a:cubicBezTo>
                <a:cubicBezTo>
                  <a:pt x="630793" y="1579832"/>
                  <a:pt x="633091" y="1579832"/>
                  <a:pt x="631942" y="1577536"/>
                </a:cubicBezTo>
                <a:cubicBezTo>
                  <a:pt x="626197" y="1577536"/>
                  <a:pt x="625048" y="1574092"/>
                  <a:pt x="620451" y="1574092"/>
                </a:cubicBezTo>
                <a:cubicBezTo>
                  <a:pt x="618153" y="1568351"/>
                  <a:pt x="611258" y="1567203"/>
                  <a:pt x="608960" y="1561462"/>
                </a:cubicBezTo>
                <a:cubicBezTo>
                  <a:pt x="604363" y="1561462"/>
                  <a:pt x="599767" y="1558018"/>
                  <a:pt x="595170" y="1553425"/>
                </a:cubicBezTo>
                <a:cubicBezTo>
                  <a:pt x="590574" y="1549981"/>
                  <a:pt x="584828" y="1546536"/>
                  <a:pt x="580232" y="1543092"/>
                </a:cubicBezTo>
                <a:cubicBezTo>
                  <a:pt x="582530" y="1539648"/>
                  <a:pt x="566442" y="1535055"/>
                  <a:pt x="562995" y="1528166"/>
                </a:cubicBezTo>
                <a:cubicBezTo>
                  <a:pt x="559548" y="1528166"/>
                  <a:pt x="561846" y="1530463"/>
                  <a:pt x="559548" y="1530463"/>
                </a:cubicBezTo>
                <a:cubicBezTo>
                  <a:pt x="558399" y="1528166"/>
                  <a:pt x="557250" y="1524722"/>
                  <a:pt x="551504" y="1524722"/>
                </a:cubicBezTo>
                <a:cubicBezTo>
                  <a:pt x="545758" y="1516685"/>
                  <a:pt x="537714" y="1512092"/>
                  <a:pt x="529671" y="1507500"/>
                </a:cubicBezTo>
                <a:cubicBezTo>
                  <a:pt x="527372" y="1504056"/>
                  <a:pt x="534267" y="1507500"/>
                  <a:pt x="530820" y="1504056"/>
                </a:cubicBezTo>
                <a:cubicBezTo>
                  <a:pt x="521627" y="1500611"/>
                  <a:pt x="514732" y="1498315"/>
                  <a:pt x="505539" y="1492574"/>
                </a:cubicBezTo>
                <a:cubicBezTo>
                  <a:pt x="506688" y="1490278"/>
                  <a:pt x="508987" y="1493722"/>
                  <a:pt x="512434" y="1493722"/>
                </a:cubicBezTo>
                <a:cubicBezTo>
                  <a:pt x="510136" y="1490278"/>
                  <a:pt x="514732" y="1491426"/>
                  <a:pt x="512434" y="1489130"/>
                </a:cubicBezTo>
                <a:lnTo>
                  <a:pt x="503471" y="1484652"/>
                </a:lnTo>
                <a:lnTo>
                  <a:pt x="505539" y="1484537"/>
                </a:lnTo>
                <a:cubicBezTo>
                  <a:pt x="500943" y="1481093"/>
                  <a:pt x="496346" y="1477648"/>
                  <a:pt x="490601" y="1476500"/>
                </a:cubicBezTo>
                <a:cubicBezTo>
                  <a:pt x="489451" y="1474204"/>
                  <a:pt x="491750" y="1475352"/>
                  <a:pt x="489451" y="1473056"/>
                </a:cubicBezTo>
                <a:cubicBezTo>
                  <a:pt x="484855" y="1470760"/>
                  <a:pt x="482557" y="1468463"/>
                  <a:pt x="479109" y="1469611"/>
                </a:cubicBezTo>
                <a:cubicBezTo>
                  <a:pt x="474513" y="1462723"/>
                  <a:pt x="466469" y="1461574"/>
                  <a:pt x="460723" y="1458130"/>
                </a:cubicBezTo>
                <a:cubicBezTo>
                  <a:pt x="458425" y="1456982"/>
                  <a:pt x="464171" y="1462723"/>
                  <a:pt x="459574" y="1461574"/>
                </a:cubicBezTo>
                <a:cubicBezTo>
                  <a:pt x="456127" y="1456982"/>
                  <a:pt x="461873" y="1456982"/>
                  <a:pt x="457276" y="1454686"/>
                </a:cubicBezTo>
                <a:cubicBezTo>
                  <a:pt x="457276" y="1456982"/>
                  <a:pt x="452680" y="1458130"/>
                  <a:pt x="451531" y="1453538"/>
                </a:cubicBezTo>
                <a:cubicBezTo>
                  <a:pt x="452680" y="1453538"/>
                  <a:pt x="454978" y="1454686"/>
                  <a:pt x="454978" y="1453538"/>
                </a:cubicBezTo>
                <a:cubicBezTo>
                  <a:pt x="450381" y="1448945"/>
                  <a:pt x="445785" y="1446649"/>
                  <a:pt x="440039" y="1443204"/>
                </a:cubicBezTo>
                <a:cubicBezTo>
                  <a:pt x="436592" y="1440908"/>
                  <a:pt x="433145" y="1438612"/>
                  <a:pt x="429697" y="1437464"/>
                </a:cubicBezTo>
                <a:cubicBezTo>
                  <a:pt x="429697" y="1436316"/>
                  <a:pt x="429697" y="1436316"/>
                  <a:pt x="429697" y="1436316"/>
                </a:cubicBezTo>
                <a:cubicBezTo>
                  <a:pt x="423952" y="1431723"/>
                  <a:pt x="412460" y="1422538"/>
                  <a:pt x="410162" y="1424834"/>
                </a:cubicBezTo>
                <a:cubicBezTo>
                  <a:pt x="409013" y="1422538"/>
                  <a:pt x="407864" y="1422538"/>
                  <a:pt x="406715" y="1422538"/>
                </a:cubicBezTo>
                <a:cubicBezTo>
                  <a:pt x="407864" y="1422538"/>
                  <a:pt x="410162" y="1422538"/>
                  <a:pt x="407864" y="1420242"/>
                </a:cubicBezTo>
                <a:lnTo>
                  <a:pt x="401781" y="1419229"/>
                </a:lnTo>
                <a:lnTo>
                  <a:pt x="400969" y="1418519"/>
                </a:lnTo>
                <a:cubicBezTo>
                  <a:pt x="400395" y="1416797"/>
                  <a:pt x="399820" y="1415075"/>
                  <a:pt x="396373" y="1414501"/>
                </a:cubicBezTo>
                <a:cubicBezTo>
                  <a:pt x="395224" y="1412205"/>
                  <a:pt x="391776" y="1412205"/>
                  <a:pt x="390627" y="1409908"/>
                </a:cubicBezTo>
                <a:cubicBezTo>
                  <a:pt x="392925" y="1408760"/>
                  <a:pt x="395224" y="1412205"/>
                  <a:pt x="395224" y="1409908"/>
                </a:cubicBezTo>
                <a:cubicBezTo>
                  <a:pt x="388329" y="1405316"/>
                  <a:pt x="382583" y="1401872"/>
                  <a:pt x="374539" y="1399575"/>
                </a:cubicBezTo>
                <a:cubicBezTo>
                  <a:pt x="375689" y="1398427"/>
                  <a:pt x="376838" y="1398427"/>
                  <a:pt x="376838" y="1397279"/>
                </a:cubicBezTo>
                <a:cubicBezTo>
                  <a:pt x="374539" y="1397279"/>
                  <a:pt x="373390" y="1394983"/>
                  <a:pt x="371092" y="1394983"/>
                </a:cubicBezTo>
                <a:cubicBezTo>
                  <a:pt x="369943" y="1394983"/>
                  <a:pt x="371092" y="1396131"/>
                  <a:pt x="369943" y="1397279"/>
                </a:cubicBezTo>
                <a:cubicBezTo>
                  <a:pt x="367645" y="1393835"/>
                  <a:pt x="365347" y="1392687"/>
                  <a:pt x="361899" y="1390390"/>
                </a:cubicBezTo>
                <a:cubicBezTo>
                  <a:pt x="363048" y="1391538"/>
                  <a:pt x="360750" y="1393835"/>
                  <a:pt x="359601" y="1391538"/>
                </a:cubicBezTo>
                <a:cubicBezTo>
                  <a:pt x="364197" y="1389242"/>
                  <a:pt x="353855" y="1388094"/>
                  <a:pt x="352706" y="1384650"/>
                </a:cubicBezTo>
                <a:cubicBezTo>
                  <a:pt x="352706" y="1383501"/>
                  <a:pt x="357303" y="1384650"/>
                  <a:pt x="357303" y="1383501"/>
                </a:cubicBezTo>
                <a:cubicBezTo>
                  <a:pt x="351557" y="1383501"/>
                  <a:pt x="350408" y="1380057"/>
                  <a:pt x="345812" y="1378909"/>
                </a:cubicBezTo>
                <a:cubicBezTo>
                  <a:pt x="348110" y="1382353"/>
                  <a:pt x="340066" y="1378909"/>
                  <a:pt x="338917" y="1376613"/>
                </a:cubicBezTo>
                <a:cubicBezTo>
                  <a:pt x="342364" y="1377761"/>
                  <a:pt x="345812" y="1377761"/>
                  <a:pt x="343513" y="1374316"/>
                </a:cubicBezTo>
                <a:cubicBezTo>
                  <a:pt x="342364" y="1374316"/>
                  <a:pt x="338917" y="1375464"/>
                  <a:pt x="338917" y="1373168"/>
                </a:cubicBezTo>
                <a:cubicBezTo>
                  <a:pt x="343513" y="1370872"/>
                  <a:pt x="328575" y="1363983"/>
                  <a:pt x="323978" y="1360539"/>
                </a:cubicBezTo>
                <a:cubicBezTo>
                  <a:pt x="325127" y="1361687"/>
                  <a:pt x="325127" y="1362835"/>
                  <a:pt x="322829" y="1362835"/>
                </a:cubicBezTo>
                <a:cubicBezTo>
                  <a:pt x="321680" y="1358243"/>
                  <a:pt x="321680" y="1361687"/>
                  <a:pt x="318233" y="1360539"/>
                </a:cubicBezTo>
                <a:cubicBezTo>
                  <a:pt x="318233" y="1360539"/>
                  <a:pt x="318233" y="1360539"/>
                  <a:pt x="315935" y="1355946"/>
                </a:cubicBezTo>
                <a:cubicBezTo>
                  <a:pt x="320531" y="1357094"/>
                  <a:pt x="318233" y="1353650"/>
                  <a:pt x="319382" y="1353650"/>
                </a:cubicBezTo>
                <a:cubicBezTo>
                  <a:pt x="323978" y="1357094"/>
                  <a:pt x="323978" y="1358243"/>
                  <a:pt x="329724" y="1359391"/>
                </a:cubicBezTo>
                <a:cubicBezTo>
                  <a:pt x="332022" y="1363983"/>
                  <a:pt x="333171" y="1361687"/>
                  <a:pt x="336619" y="1367428"/>
                </a:cubicBezTo>
                <a:cubicBezTo>
                  <a:pt x="336619" y="1365131"/>
                  <a:pt x="341215" y="1366279"/>
                  <a:pt x="343513" y="1368576"/>
                </a:cubicBezTo>
                <a:cubicBezTo>
                  <a:pt x="342364" y="1368576"/>
                  <a:pt x="340066" y="1368576"/>
                  <a:pt x="340066" y="1369724"/>
                </a:cubicBezTo>
                <a:cubicBezTo>
                  <a:pt x="342364" y="1369724"/>
                  <a:pt x="340066" y="1373168"/>
                  <a:pt x="343513" y="1373168"/>
                </a:cubicBezTo>
                <a:cubicBezTo>
                  <a:pt x="345812" y="1372020"/>
                  <a:pt x="345812" y="1369724"/>
                  <a:pt x="349259" y="1369724"/>
                </a:cubicBezTo>
                <a:cubicBezTo>
                  <a:pt x="350408" y="1372020"/>
                  <a:pt x="343513" y="1370872"/>
                  <a:pt x="346961" y="1374316"/>
                </a:cubicBezTo>
                <a:cubicBezTo>
                  <a:pt x="352706" y="1374316"/>
                  <a:pt x="353855" y="1381205"/>
                  <a:pt x="359601" y="1380057"/>
                </a:cubicBezTo>
                <a:lnTo>
                  <a:pt x="359601" y="1381205"/>
                </a:lnTo>
                <a:cubicBezTo>
                  <a:pt x="369943" y="1382353"/>
                  <a:pt x="375689" y="1389242"/>
                  <a:pt x="382583" y="1393835"/>
                </a:cubicBezTo>
                <a:lnTo>
                  <a:pt x="384673" y="1392791"/>
                </a:lnTo>
                <a:lnTo>
                  <a:pt x="387180" y="1396131"/>
                </a:lnTo>
                <a:cubicBezTo>
                  <a:pt x="388329" y="1394983"/>
                  <a:pt x="389478" y="1393835"/>
                  <a:pt x="392925" y="1396131"/>
                </a:cubicBezTo>
                <a:cubicBezTo>
                  <a:pt x="387180" y="1394983"/>
                  <a:pt x="392925" y="1398427"/>
                  <a:pt x="392925" y="1401872"/>
                </a:cubicBezTo>
                <a:cubicBezTo>
                  <a:pt x="399820" y="1401872"/>
                  <a:pt x="413610" y="1414501"/>
                  <a:pt x="419355" y="1412205"/>
                </a:cubicBezTo>
                <a:cubicBezTo>
                  <a:pt x="421653" y="1414501"/>
                  <a:pt x="418206" y="1414501"/>
                  <a:pt x="419355" y="1415649"/>
                </a:cubicBezTo>
                <a:cubicBezTo>
                  <a:pt x="423952" y="1417946"/>
                  <a:pt x="428548" y="1422538"/>
                  <a:pt x="434294" y="1424834"/>
                </a:cubicBezTo>
                <a:cubicBezTo>
                  <a:pt x="431995" y="1423686"/>
                  <a:pt x="430846" y="1424834"/>
                  <a:pt x="431995" y="1425982"/>
                </a:cubicBezTo>
                <a:cubicBezTo>
                  <a:pt x="434294" y="1427130"/>
                  <a:pt x="435443" y="1428279"/>
                  <a:pt x="438890" y="1428279"/>
                </a:cubicBezTo>
                <a:cubicBezTo>
                  <a:pt x="437741" y="1427130"/>
                  <a:pt x="436592" y="1424834"/>
                  <a:pt x="437741" y="1424834"/>
                </a:cubicBezTo>
                <a:cubicBezTo>
                  <a:pt x="438890" y="1427130"/>
                  <a:pt x="442338" y="1425982"/>
                  <a:pt x="443487" y="1429427"/>
                </a:cubicBezTo>
                <a:cubicBezTo>
                  <a:pt x="440039" y="1428279"/>
                  <a:pt x="438890" y="1429427"/>
                  <a:pt x="441188" y="1432871"/>
                </a:cubicBezTo>
                <a:cubicBezTo>
                  <a:pt x="449232" y="1432871"/>
                  <a:pt x="452680" y="1444353"/>
                  <a:pt x="459574" y="1442056"/>
                </a:cubicBezTo>
                <a:cubicBezTo>
                  <a:pt x="461873" y="1443204"/>
                  <a:pt x="461873" y="1444353"/>
                  <a:pt x="461873" y="1445501"/>
                </a:cubicBezTo>
                <a:cubicBezTo>
                  <a:pt x="464171" y="1443204"/>
                  <a:pt x="467618" y="1448945"/>
                  <a:pt x="466469" y="1446649"/>
                </a:cubicBezTo>
                <a:cubicBezTo>
                  <a:pt x="466469" y="1445501"/>
                  <a:pt x="464171" y="1444353"/>
                  <a:pt x="465320" y="1443204"/>
                </a:cubicBezTo>
                <a:cubicBezTo>
                  <a:pt x="469916" y="1446649"/>
                  <a:pt x="473364" y="1451241"/>
                  <a:pt x="476811" y="1454686"/>
                </a:cubicBezTo>
                <a:cubicBezTo>
                  <a:pt x="476811" y="1453538"/>
                  <a:pt x="477960" y="1453538"/>
                  <a:pt x="477960" y="1452389"/>
                </a:cubicBezTo>
                <a:cubicBezTo>
                  <a:pt x="477960" y="1451241"/>
                  <a:pt x="475662" y="1450093"/>
                  <a:pt x="475662" y="1448945"/>
                </a:cubicBezTo>
                <a:cubicBezTo>
                  <a:pt x="487153" y="1452389"/>
                  <a:pt x="492899" y="1463871"/>
                  <a:pt x="505539" y="1466167"/>
                </a:cubicBezTo>
                <a:cubicBezTo>
                  <a:pt x="507837" y="1470760"/>
                  <a:pt x="503241" y="1466167"/>
                  <a:pt x="504390" y="1468463"/>
                </a:cubicBezTo>
                <a:cubicBezTo>
                  <a:pt x="508987" y="1473056"/>
                  <a:pt x="515881" y="1476500"/>
                  <a:pt x="521627" y="1481093"/>
                </a:cubicBezTo>
                <a:cubicBezTo>
                  <a:pt x="529671" y="1481093"/>
                  <a:pt x="534267" y="1494870"/>
                  <a:pt x="541162" y="1492574"/>
                </a:cubicBezTo>
                <a:cubicBezTo>
                  <a:pt x="541162" y="1497167"/>
                  <a:pt x="550355" y="1497167"/>
                  <a:pt x="551504" y="1502907"/>
                </a:cubicBezTo>
                <a:cubicBezTo>
                  <a:pt x="556100" y="1501759"/>
                  <a:pt x="558399" y="1505204"/>
                  <a:pt x="561846" y="1507500"/>
                </a:cubicBezTo>
                <a:cubicBezTo>
                  <a:pt x="559548" y="1510944"/>
                  <a:pt x="571039" y="1516685"/>
                  <a:pt x="576785" y="1516685"/>
                </a:cubicBezTo>
                <a:cubicBezTo>
                  <a:pt x="579083" y="1518981"/>
                  <a:pt x="575635" y="1517833"/>
                  <a:pt x="576785" y="1518981"/>
                </a:cubicBezTo>
                <a:cubicBezTo>
                  <a:pt x="579083" y="1520129"/>
                  <a:pt x="579083" y="1523574"/>
                  <a:pt x="582530" y="1524722"/>
                </a:cubicBezTo>
                <a:cubicBezTo>
                  <a:pt x="584828" y="1528166"/>
                  <a:pt x="590574" y="1527018"/>
                  <a:pt x="594021" y="1529314"/>
                </a:cubicBezTo>
                <a:cubicBezTo>
                  <a:pt x="591723" y="1530463"/>
                  <a:pt x="592872" y="1531611"/>
                  <a:pt x="595170" y="1533907"/>
                </a:cubicBezTo>
                <a:cubicBezTo>
                  <a:pt x="599767" y="1533907"/>
                  <a:pt x="603214" y="1537351"/>
                  <a:pt x="607811" y="1537351"/>
                </a:cubicBezTo>
                <a:cubicBezTo>
                  <a:pt x="606662" y="1536203"/>
                  <a:pt x="606662" y="1535055"/>
                  <a:pt x="607811" y="1535055"/>
                </a:cubicBezTo>
                <a:cubicBezTo>
                  <a:pt x="608960" y="1535055"/>
                  <a:pt x="608960" y="1536203"/>
                  <a:pt x="610109" y="1536203"/>
                </a:cubicBezTo>
                <a:cubicBezTo>
                  <a:pt x="611258" y="1536203"/>
                  <a:pt x="608960" y="1532759"/>
                  <a:pt x="610109" y="1532759"/>
                </a:cubicBezTo>
                <a:cubicBezTo>
                  <a:pt x="615855" y="1539648"/>
                  <a:pt x="617004" y="1536203"/>
                  <a:pt x="621600" y="1543092"/>
                </a:cubicBezTo>
                <a:cubicBezTo>
                  <a:pt x="619302" y="1543092"/>
                  <a:pt x="614706" y="1537351"/>
                  <a:pt x="617004" y="1543092"/>
                </a:cubicBezTo>
                <a:cubicBezTo>
                  <a:pt x="613556" y="1543092"/>
                  <a:pt x="610109" y="1537351"/>
                  <a:pt x="608960" y="1539648"/>
                </a:cubicBezTo>
                <a:cubicBezTo>
                  <a:pt x="611258" y="1541944"/>
                  <a:pt x="614706" y="1541944"/>
                  <a:pt x="615855" y="1546536"/>
                </a:cubicBezTo>
                <a:cubicBezTo>
                  <a:pt x="619302" y="1545388"/>
                  <a:pt x="620451" y="1549981"/>
                  <a:pt x="623898" y="1549981"/>
                </a:cubicBezTo>
                <a:cubicBezTo>
                  <a:pt x="622749" y="1547684"/>
                  <a:pt x="620451" y="1547684"/>
                  <a:pt x="620451" y="1545388"/>
                </a:cubicBezTo>
                <a:cubicBezTo>
                  <a:pt x="622749" y="1546536"/>
                  <a:pt x="621600" y="1544240"/>
                  <a:pt x="621600" y="1543092"/>
                </a:cubicBezTo>
                <a:cubicBezTo>
                  <a:pt x="625048" y="1543092"/>
                  <a:pt x="627346" y="1545388"/>
                  <a:pt x="628495" y="1547684"/>
                </a:cubicBezTo>
                <a:cubicBezTo>
                  <a:pt x="627346" y="1547684"/>
                  <a:pt x="625048" y="1546536"/>
                  <a:pt x="625048" y="1547684"/>
                </a:cubicBezTo>
                <a:cubicBezTo>
                  <a:pt x="626197" y="1547684"/>
                  <a:pt x="626197" y="1549981"/>
                  <a:pt x="627346" y="1549981"/>
                </a:cubicBezTo>
                <a:cubicBezTo>
                  <a:pt x="630793" y="1551129"/>
                  <a:pt x="628495" y="1547684"/>
                  <a:pt x="631942" y="1548833"/>
                </a:cubicBezTo>
                <a:cubicBezTo>
                  <a:pt x="637688" y="1555721"/>
                  <a:pt x="649179" y="1559166"/>
                  <a:pt x="650328" y="1567203"/>
                </a:cubicBezTo>
                <a:cubicBezTo>
                  <a:pt x="651477" y="1567203"/>
                  <a:pt x="656074" y="1571795"/>
                  <a:pt x="656074" y="1568351"/>
                </a:cubicBezTo>
                <a:cubicBezTo>
                  <a:pt x="656074" y="1567203"/>
                  <a:pt x="649179" y="1566055"/>
                  <a:pt x="652626" y="1563758"/>
                </a:cubicBezTo>
                <a:cubicBezTo>
                  <a:pt x="656074" y="1568351"/>
                  <a:pt x="668714" y="1574092"/>
                  <a:pt x="662969" y="1576388"/>
                </a:cubicBezTo>
                <a:cubicBezTo>
                  <a:pt x="664118" y="1577536"/>
                  <a:pt x="664118" y="1577536"/>
                  <a:pt x="665267" y="1578684"/>
                </a:cubicBezTo>
                <a:cubicBezTo>
                  <a:pt x="668714" y="1578684"/>
                  <a:pt x="666416" y="1576388"/>
                  <a:pt x="669863" y="1576388"/>
                </a:cubicBezTo>
                <a:cubicBezTo>
                  <a:pt x="681354" y="1585573"/>
                  <a:pt x="695144" y="1597054"/>
                  <a:pt x="705486" y="1601647"/>
                </a:cubicBezTo>
                <a:cubicBezTo>
                  <a:pt x="715828" y="1613128"/>
                  <a:pt x="729617" y="1621165"/>
                  <a:pt x="741109" y="1630350"/>
                </a:cubicBezTo>
                <a:cubicBezTo>
                  <a:pt x="741109" y="1630350"/>
                  <a:pt x="741109" y="1629202"/>
                  <a:pt x="742258" y="1629202"/>
                </a:cubicBezTo>
                <a:cubicBezTo>
                  <a:pt x="748003" y="1639535"/>
                  <a:pt x="765240" y="1647572"/>
                  <a:pt x="775582" y="1657905"/>
                </a:cubicBezTo>
                <a:cubicBezTo>
                  <a:pt x="776731" y="1656757"/>
                  <a:pt x="776731" y="1655609"/>
                  <a:pt x="777880" y="1655609"/>
                </a:cubicBezTo>
                <a:cubicBezTo>
                  <a:pt x="784775" y="1663646"/>
                  <a:pt x="792819" y="1668239"/>
                  <a:pt x="799714" y="1675127"/>
                </a:cubicBezTo>
                <a:cubicBezTo>
                  <a:pt x="799714" y="1673979"/>
                  <a:pt x="799714" y="1672831"/>
                  <a:pt x="800863" y="1673979"/>
                </a:cubicBezTo>
                <a:cubicBezTo>
                  <a:pt x="803161" y="1678572"/>
                  <a:pt x="808907" y="1684312"/>
                  <a:pt x="812354" y="1683164"/>
                </a:cubicBezTo>
                <a:cubicBezTo>
                  <a:pt x="819249" y="1692349"/>
                  <a:pt x="830740" y="1694646"/>
                  <a:pt x="837635" y="1704979"/>
                </a:cubicBezTo>
                <a:cubicBezTo>
                  <a:pt x="837635" y="1702683"/>
                  <a:pt x="844529" y="1708423"/>
                  <a:pt x="841082" y="1708423"/>
                </a:cubicBezTo>
                <a:cubicBezTo>
                  <a:pt x="841082" y="1706127"/>
                  <a:pt x="834187" y="1703831"/>
                  <a:pt x="834187" y="1706127"/>
                </a:cubicBezTo>
                <a:cubicBezTo>
                  <a:pt x="837635" y="1709571"/>
                  <a:pt x="835336" y="1709571"/>
                  <a:pt x="836486" y="1711868"/>
                </a:cubicBezTo>
                <a:cubicBezTo>
                  <a:pt x="843380" y="1715312"/>
                  <a:pt x="844529" y="1710719"/>
                  <a:pt x="844529" y="1709571"/>
                </a:cubicBezTo>
                <a:cubicBezTo>
                  <a:pt x="850275" y="1715312"/>
                  <a:pt x="858319" y="1719905"/>
                  <a:pt x="864064" y="1724497"/>
                </a:cubicBezTo>
                <a:cubicBezTo>
                  <a:pt x="865214" y="1725645"/>
                  <a:pt x="864064" y="1725645"/>
                  <a:pt x="865214" y="1727941"/>
                </a:cubicBezTo>
                <a:cubicBezTo>
                  <a:pt x="874407" y="1732534"/>
                  <a:pt x="883600" y="1739423"/>
                  <a:pt x="891643" y="1746312"/>
                </a:cubicBezTo>
                <a:cubicBezTo>
                  <a:pt x="900836" y="1753200"/>
                  <a:pt x="908880" y="1761237"/>
                  <a:pt x="916924" y="1764682"/>
                </a:cubicBezTo>
                <a:cubicBezTo>
                  <a:pt x="919222" y="1769274"/>
                  <a:pt x="919222" y="1769274"/>
                  <a:pt x="920371" y="1771571"/>
                </a:cubicBezTo>
                <a:cubicBezTo>
                  <a:pt x="922670" y="1771571"/>
                  <a:pt x="921520" y="1770422"/>
                  <a:pt x="923819" y="1771571"/>
                </a:cubicBezTo>
                <a:cubicBezTo>
                  <a:pt x="936459" y="1783052"/>
                  <a:pt x="949099" y="1792237"/>
                  <a:pt x="960591" y="1802570"/>
                </a:cubicBezTo>
                <a:cubicBezTo>
                  <a:pt x="973231" y="1811755"/>
                  <a:pt x="985871" y="1820940"/>
                  <a:pt x="997362" y="1832422"/>
                </a:cubicBezTo>
                <a:cubicBezTo>
                  <a:pt x="1000810" y="1832422"/>
                  <a:pt x="1006555" y="1838162"/>
                  <a:pt x="1007704" y="1842755"/>
                </a:cubicBezTo>
                <a:cubicBezTo>
                  <a:pt x="1014599" y="1843903"/>
                  <a:pt x="1016897" y="1849644"/>
                  <a:pt x="1020345" y="1853088"/>
                </a:cubicBezTo>
                <a:cubicBezTo>
                  <a:pt x="1023792" y="1851940"/>
                  <a:pt x="1041029" y="1868014"/>
                  <a:pt x="1050222" y="1873754"/>
                </a:cubicBezTo>
                <a:cubicBezTo>
                  <a:pt x="1049073" y="1874903"/>
                  <a:pt x="1047924" y="1874903"/>
                  <a:pt x="1049073" y="1876051"/>
                </a:cubicBezTo>
                <a:cubicBezTo>
                  <a:pt x="1058266" y="1878347"/>
                  <a:pt x="1060564" y="1888680"/>
                  <a:pt x="1066310" y="1888680"/>
                </a:cubicBezTo>
                <a:cubicBezTo>
                  <a:pt x="1067459" y="1889828"/>
                  <a:pt x="1067459" y="1890976"/>
                  <a:pt x="1066310" y="1892125"/>
                </a:cubicBezTo>
                <a:cubicBezTo>
                  <a:pt x="1068608" y="1893273"/>
                  <a:pt x="1070906" y="1893273"/>
                  <a:pt x="1072055" y="1893273"/>
                </a:cubicBezTo>
                <a:cubicBezTo>
                  <a:pt x="1074353" y="1896717"/>
                  <a:pt x="1075502" y="1894421"/>
                  <a:pt x="1074353" y="1897865"/>
                </a:cubicBezTo>
                <a:cubicBezTo>
                  <a:pt x="1078950" y="1900162"/>
                  <a:pt x="1082397" y="1905902"/>
                  <a:pt x="1089292" y="1908198"/>
                </a:cubicBezTo>
                <a:cubicBezTo>
                  <a:pt x="1088143" y="1908198"/>
                  <a:pt x="1086994" y="1908198"/>
                  <a:pt x="1088143" y="1909347"/>
                </a:cubicBezTo>
                <a:cubicBezTo>
                  <a:pt x="1092739" y="1911643"/>
                  <a:pt x="1093888" y="1915087"/>
                  <a:pt x="1098485" y="1917384"/>
                </a:cubicBezTo>
                <a:cubicBezTo>
                  <a:pt x="1097336" y="1917384"/>
                  <a:pt x="1099634" y="1920828"/>
                  <a:pt x="1100783" y="1920828"/>
                </a:cubicBezTo>
                <a:cubicBezTo>
                  <a:pt x="1104230" y="1923124"/>
                  <a:pt x="1100783" y="1918532"/>
                  <a:pt x="1104230" y="1919680"/>
                </a:cubicBezTo>
                <a:cubicBezTo>
                  <a:pt x="1107678" y="1926569"/>
                  <a:pt x="1112274" y="1931161"/>
                  <a:pt x="1119169" y="1933457"/>
                </a:cubicBezTo>
                <a:cubicBezTo>
                  <a:pt x="1120318" y="1938050"/>
                  <a:pt x="1126064" y="1939198"/>
                  <a:pt x="1132958" y="1944939"/>
                </a:cubicBezTo>
                <a:cubicBezTo>
                  <a:pt x="1134108" y="1946087"/>
                  <a:pt x="1136406" y="1949531"/>
                  <a:pt x="1138704" y="1951828"/>
                </a:cubicBezTo>
                <a:cubicBezTo>
                  <a:pt x="1141002" y="1954124"/>
                  <a:pt x="1143301" y="1956420"/>
                  <a:pt x="1144450" y="1955272"/>
                </a:cubicBezTo>
                <a:cubicBezTo>
                  <a:pt x="1151344" y="1963309"/>
                  <a:pt x="1158239" y="1969050"/>
                  <a:pt x="1165134" y="1974790"/>
                </a:cubicBezTo>
                <a:cubicBezTo>
                  <a:pt x="1172029" y="1980531"/>
                  <a:pt x="1178923" y="1985123"/>
                  <a:pt x="1184669" y="1993160"/>
                </a:cubicBezTo>
                <a:cubicBezTo>
                  <a:pt x="1184669" y="1992012"/>
                  <a:pt x="1183520" y="1990864"/>
                  <a:pt x="1184669" y="1990864"/>
                </a:cubicBezTo>
                <a:cubicBezTo>
                  <a:pt x="1186967" y="1993160"/>
                  <a:pt x="1185818" y="1992012"/>
                  <a:pt x="1185818" y="1994308"/>
                </a:cubicBezTo>
                <a:cubicBezTo>
                  <a:pt x="1196160" y="1998901"/>
                  <a:pt x="1208800" y="2016123"/>
                  <a:pt x="1222590" y="2024160"/>
                </a:cubicBezTo>
                <a:cubicBezTo>
                  <a:pt x="1221441" y="2024160"/>
                  <a:pt x="1221441" y="2024160"/>
                  <a:pt x="1221441" y="2025308"/>
                </a:cubicBezTo>
                <a:cubicBezTo>
                  <a:pt x="1230634" y="2031049"/>
                  <a:pt x="1236379" y="2037938"/>
                  <a:pt x="1243274" y="2045974"/>
                </a:cubicBezTo>
                <a:cubicBezTo>
                  <a:pt x="1249020" y="2049419"/>
                  <a:pt x="1254765" y="2052863"/>
                  <a:pt x="1259362" y="2057456"/>
                </a:cubicBezTo>
                <a:cubicBezTo>
                  <a:pt x="1261660" y="2059752"/>
                  <a:pt x="1263958" y="2062048"/>
                  <a:pt x="1265107" y="2064345"/>
                </a:cubicBezTo>
                <a:cubicBezTo>
                  <a:pt x="1267405" y="2066641"/>
                  <a:pt x="1268555" y="2068937"/>
                  <a:pt x="1268555" y="2071233"/>
                </a:cubicBezTo>
                <a:cubicBezTo>
                  <a:pt x="1272002" y="2072382"/>
                  <a:pt x="1270853" y="2068937"/>
                  <a:pt x="1273151" y="2070085"/>
                </a:cubicBezTo>
                <a:cubicBezTo>
                  <a:pt x="1273151" y="2073530"/>
                  <a:pt x="1278897" y="2073530"/>
                  <a:pt x="1280046" y="2076974"/>
                </a:cubicBezTo>
                <a:cubicBezTo>
                  <a:pt x="1278897" y="2076974"/>
                  <a:pt x="1277748" y="2074678"/>
                  <a:pt x="1277748" y="2075826"/>
                </a:cubicBezTo>
                <a:cubicBezTo>
                  <a:pt x="1280046" y="2078122"/>
                  <a:pt x="1281195" y="2079270"/>
                  <a:pt x="1283493" y="2079270"/>
                </a:cubicBezTo>
                <a:cubicBezTo>
                  <a:pt x="1290388" y="2087307"/>
                  <a:pt x="1298432" y="2094196"/>
                  <a:pt x="1306476" y="2102233"/>
                </a:cubicBezTo>
                <a:cubicBezTo>
                  <a:pt x="1315668" y="2109122"/>
                  <a:pt x="1323712" y="2116011"/>
                  <a:pt x="1329458" y="2125196"/>
                </a:cubicBezTo>
                <a:cubicBezTo>
                  <a:pt x="1331756" y="2125196"/>
                  <a:pt x="1334054" y="2126344"/>
                  <a:pt x="1332905" y="2124048"/>
                </a:cubicBezTo>
                <a:cubicBezTo>
                  <a:pt x="1228335" y="2021864"/>
                  <a:pt x="1119169" y="1926569"/>
                  <a:pt x="1006555" y="1833570"/>
                </a:cubicBezTo>
                <a:cubicBezTo>
                  <a:pt x="951398" y="1787644"/>
                  <a:pt x="893942" y="1741719"/>
                  <a:pt x="836486" y="1696942"/>
                </a:cubicBezTo>
                <a:cubicBezTo>
                  <a:pt x="808907" y="1673979"/>
                  <a:pt x="779030" y="1652165"/>
                  <a:pt x="750302" y="1630350"/>
                </a:cubicBezTo>
                <a:cubicBezTo>
                  <a:pt x="736512" y="1618869"/>
                  <a:pt x="721574" y="1607387"/>
                  <a:pt x="707784" y="1597054"/>
                </a:cubicBezTo>
                <a:cubicBezTo>
                  <a:pt x="692846" y="1585573"/>
                  <a:pt x="679056" y="1574092"/>
                  <a:pt x="664118" y="1563758"/>
                </a:cubicBezTo>
                <a:cubicBezTo>
                  <a:pt x="654925" y="1556870"/>
                  <a:pt x="642284" y="1548833"/>
                  <a:pt x="637688" y="1543092"/>
                </a:cubicBezTo>
                <a:cubicBezTo>
                  <a:pt x="630793" y="1541944"/>
                  <a:pt x="627346" y="1537351"/>
                  <a:pt x="620451" y="1535055"/>
                </a:cubicBezTo>
                <a:cubicBezTo>
                  <a:pt x="619302" y="1533907"/>
                  <a:pt x="620451" y="1530463"/>
                  <a:pt x="618153" y="1530463"/>
                </a:cubicBezTo>
                <a:cubicBezTo>
                  <a:pt x="615855" y="1532759"/>
                  <a:pt x="608960" y="1524722"/>
                  <a:pt x="607811" y="1522426"/>
                </a:cubicBezTo>
                <a:cubicBezTo>
                  <a:pt x="602065" y="1517833"/>
                  <a:pt x="592872" y="1516685"/>
                  <a:pt x="592872" y="1513240"/>
                </a:cubicBezTo>
                <a:cubicBezTo>
                  <a:pt x="595170" y="1514389"/>
                  <a:pt x="597469" y="1515537"/>
                  <a:pt x="599767" y="1516685"/>
                </a:cubicBezTo>
                <a:cubicBezTo>
                  <a:pt x="598618" y="1508648"/>
                  <a:pt x="581381" y="1508648"/>
                  <a:pt x="577934" y="1500611"/>
                </a:cubicBezTo>
                <a:cubicBezTo>
                  <a:pt x="566442" y="1498315"/>
                  <a:pt x="556100" y="1482241"/>
                  <a:pt x="549206" y="1484537"/>
                </a:cubicBezTo>
                <a:cubicBezTo>
                  <a:pt x="549206" y="1482241"/>
                  <a:pt x="546907" y="1482241"/>
                  <a:pt x="546907" y="1479945"/>
                </a:cubicBezTo>
                <a:cubicBezTo>
                  <a:pt x="543460" y="1481093"/>
                  <a:pt x="535416" y="1475352"/>
                  <a:pt x="537714" y="1473056"/>
                </a:cubicBezTo>
                <a:cubicBezTo>
                  <a:pt x="530820" y="1468463"/>
                  <a:pt x="522776" y="1467315"/>
                  <a:pt x="517030" y="1460426"/>
                </a:cubicBezTo>
                <a:cubicBezTo>
                  <a:pt x="517030" y="1459278"/>
                  <a:pt x="521627" y="1460426"/>
                  <a:pt x="521627" y="1459278"/>
                </a:cubicBezTo>
                <a:cubicBezTo>
                  <a:pt x="519329" y="1459278"/>
                  <a:pt x="514732" y="1456982"/>
                  <a:pt x="517030" y="1459278"/>
                </a:cubicBezTo>
                <a:cubicBezTo>
                  <a:pt x="507837" y="1455834"/>
                  <a:pt x="502092" y="1447797"/>
                  <a:pt x="491750" y="1444353"/>
                </a:cubicBezTo>
                <a:cubicBezTo>
                  <a:pt x="494048" y="1443204"/>
                  <a:pt x="488302" y="1439760"/>
                  <a:pt x="487153" y="1442056"/>
                </a:cubicBezTo>
                <a:cubicBezTo>
                  <a:pt x="486004" y="1439760"/>
                  <a:pt x="487153" y="1439760"/>
                  <a:pt x="487153" y="1439760"/>
                </a:cubicBezTo>
                <a:cubicBezTo>
                  <a:pt x="483706" y="1437464"/>
                  <a:pt x="480259" y="1432871"/>
                  <a:pt x="475662" y="1435167"/>
                </a:cubicBezTo>
                <a:cubicBezTo>
                  <a:pt x="473364" y="1432871"/>
                  <a:pt x="471066" y="1430575"/>
                  <a:pt x="467618" y="1428279"/>
                </a:cubicBezTo>
                <a:cubicBezTo>
                  <a:pt x="467618" y="1424834"/>
                  <a:pt x="461873" y="1421390"/>
                  <a:pt x="456127" y="1417946"/>
                </a:cubicBezTo>
                <a:cubicBezTo>
                  <a:pt x="449232" y="1414501"/>
                  <a:pt x="442338" y="1409908"/>
                  <a:pt x="440039" y="1405316"/>
                </a:cubicBezTo>
                <a:cubicBezTo>
                  <a:pt x="433145" y="1404168"/>
                  <a:pt x="429697" y="1400723"/>
                  <a:pt x="425101" y="1397279"/>
                </a:cubicBezTo>
                <a:cubicBezTo>
                  <a:pt x="420504" y="1392687"/>
                  <a:pt x="415908" y="1389242"/>
                  <a:pt x="410162" y="1389242"/>
                </a:cubicBezTo>
                <a:cubicBezTo>
                  <a:pt x="409013" y="1385798"/>
                  <a:pt x="405566" y="1386946"/>
                  <a:pt x="405566" y="1384650"/>
                </a:cubicBezTo>
                <a:cubicBezTo>
                  <a:pt x="412460" y="1385798"/>
                  <a:pt x="419355" y="1391538"/>
                  <a:pt x="427399" y="1394983"/>
                </a:cubicBezTo>
                <a:cubicBezTo>
                  <a:pt x="428548" y="1394983"/>
                  <a:pt x="429697" y="1393835"/>
                  <a:pt x="429697" y="1392687"/>
                </a:cubicBezTo>
                <a:cubicBezTo>
                  <a:pt x="428548" y="1391538"/>
                  <a:pt x="426250" y="1390390"/>
                  <a:pt x="422803" y="1390390"/>
                </a:cubicBezTo>
                <a:cubicBezTo>
                  <a:pt x="419355" y="1386946"/>
                  <a:pt x="428548" y="1390390"/>
                  <a:pt x="423952" y="1385798"/>
                </a:cubicBezTo>
                <a:cubicBezTo>
                  <a:pt x="422803" y="1388094"/>
                  <a:pt x="415908" y="1381205"/>
                  <a:pt x="415908" y="1385798"/>
                </a:cubicBezTo>
                <a:cubicBezTo>
                  <a:pt x="413610" y="1382353"/>
                  <a:pt x="409013" y="1382353"/>
                  <a:pt x="407864" y="1380057"/>
                </a:cubicBezTo>
                <a:cubicBezTo>
                  <a:pt x="407864" y="1383501"/>
                  <a:pt x="405566" y="1381205"/>
                  <a:pt x="403267" y="1383501"/>
                </a:cubicBezTo>
                <a:cubicBezTo>
                  <a:pt x="399820" y="1377761"/>
                  <a:pt x="396373" y="1377761"/>
                  <a:pt x="391776" y="1376613"/>
                </a:cubicBezTo>
                <a:cubicBezTo>
                  <a:pt x="389478" y="1374316"/>
                  <a:pt x="392925" y="1375464"/>
                  <a:pt x="391776" y="1373168"/>
                </a:cubicBezTo>
                <a:cubicBezTo>
                  <a:pt x="387180" y="1372020"/>
                  <a:pt x="377987" y="1366279"/>
                  <a:pt x="376838" y="1362835"/>
                </a:cubicBezTo>
                <a:cubicBezTo>
                  <a:pt x="380285" y="1366279"/>
                  <a:pt x="384882" y="1366279"/>
                  <a:pt x="388329" y="1368576"/>
                </a:cubicBezTo>
                <a:cubicBezTo>
                  <a:pt x="387180" y="1366279"/>
                  <a:pt x="390627" y="1366279"/>
                  <a:pt x="387180" y="1362835"/>
                </a:cubicBezTo>
                <a:cubicBezTo>
                  <a:pt x="386031" y="1365131"/>
                  <a:pt x="384882" y="1362835"/>
                  <a:pt x="381434" y="1362835"/>
                </a:cubicBezTo>
                <a:cubicBezTo>
                  <a:pt x="382583" y="1361687"/>
                  <a:pt x="380285" y="1358243"/>
                  <a:pt x="375689" y="1354798"/>
                </a:cubicBezTo>
                <a:cubicBezTo>
                  <a:pt x="371092" y="1351354"/>
                  <a:pt x="366496" y="1349057"/>
                  <a:pt x="363048" y="1349057"/>
                </a:cubicBezTo>
                <a:cubicBezTo>
                  <a:pt x="360750" y="1346761"/>
                  <a:pt x="366496" y="1349057"/>
                  <a:pt x="363048" y="1345613"/>
                </a:cubicBezTo>
                <a:cubicBezTo>
                  <a:pt x="363048" y="1345613"/>
                  <a:pt x="361899" y="1345613"/>
                  <a:pt x="360750" y="1344465"/>
                </a:cubicBezTo>
                <a:cubicBezTo>
                  <a:pt x="358452" y="1346761"/>
                  <a:pt x="356154" y="1346761"/>
                  <a:pt x="358452" y="1350205"/>
                </a:cubicBezTo>
                <a:cubicBezTo>
                  <a:pt x="357303" y="1347909"/>
                  <a:pt x="355004" y="1346761"/>
                  <a:pt x="352706" y="1345613"/>
                </a:cubicBezTo>
                <a:cubicBezTo>
                  <a:pt x="352706" y="1347909"/>
                  <a:pt x="357303" y="1350205"/>
                  <a:pt x="355004" y="1351354"/>
                </a:cubicBezTo>
                <a:cubicBezTo>
                  <a:pt x="353855" y="1346761"/>
                  <a:pt x="349259" y="1349057"/>
                  <a:pt x="348110" y="1344465"/>
                </a:cubicBezTo>
                <a:cubicBezTo>
                  <a:pt x="350408" y="1343317"/>
                  <a:pt x="352706" y="1345613"/>
                  <a:pt x="353855" y="1344465"/>
                </a:cubicBezTo>
                <a:cubicBezTo>
                  <a:pt x="352706" y="1341020"/>
                  <a:pt x="348110" y="1342169"/>
                  <a:pt x="345812" y="1338724"/>
                </a:cubicBezTo>
                <a:cubicBezTo>
                  <a:pt x="349259" y="1338724"/>
                  <a:pt x="345812" y="1335280"/>
                  <a:pt x="348110" y="1335280"/>
                </a:cubicBezTo>
                <a:cubicBezTo>
                  <a:pt x="350408" y="1336428"/>
                  <a:pt x="357303" y="1338724"/>
                  <a:pt x="356154" y="1335280"/>
                </a:cubicBezTo>
                <a:cubicBezTo>
                  <a:pt x="353855" y="1334132"/>
                  <a:pt x="350408" y="1335280"/>
                  <a:pt x="348110" y="1334132"/>
                </a:cubicBezTo>
                <a:cubicBezTo>
                  <a:pt x="352706" y="1334132"/>
                  <a:pt x="344662" y="1328391"/>
                  <a:pt x="349259" y="1329539"/>
                </a:cubicBezTo>
                <a:cubicBezTo>
                  <a:pt x="346961" y="1327243"/>
                  <a:pt x="340066" y="1326095"/>
                  <a:pt x="343513" y="1330687"/>
                </a:cubicBezTo>
                <a:cubicBezTo>
                  <a:pt x="346961" y="1328391"/>
                  <a:pt x="344662" y="1331835"/>
                  <a:pt x="345812" y="1334132"/>
                </a:cubicBezTo>
                <a:cubicBezTo>
                  <a:pt x="346961" y="1334132"/>
                  <a:pt x="348110" y="1334132"/>
                  <a:pt x="348110" y="1335280"/>
                </a:cubicBezTo>
                <a:cubicBezTo>
                  <a:pt x="345812" y="1334132"/>
                  <a:pt x="345812" y="1335280"/>
                  <a:pt x="344662" y="1335280"/>
                </a:cubicBezTo>
                <a:cubicBezTo>
                  <a:pt x="341215" y="1334132"/>
                  <a:pt x="344662" y="1332984"/>
                  <a:pt x="342364" y="1329539"/>
                </a:cubicBezTo>
                <a:cubicBezTo>
                  <a:pt x="340066" y="1329539"/>
                  <a:pt x="338917" y="1328391"/>
                  <a:pt x="337768" y="1328391"/>
                </a:cubicBezTo>
                <a:cubicBezTo>
                  <a:pt x="337768" y="1330687"/>
                  <a:pt x="342364" y="1331835"/>
                  <a:pt x="338917" y="1331835"/>
                </a:cubicBezTo>
                <a:cubicBezTo>
                  <a:pt x="334320" y="1328391"/>
                  <a:pt x="328575" y="1327243"/>
                  <a:pt x="323978" y="1321502"/>
                </a:cubicBezTo>
                <a:cubicBezTo>
                  <a:pt x="330873" y="1324947"/>
                  <a:pt x="334320" y="1323798"/>
                  <a:pt x="341215" y="1327243"/>
                </a:cubicBezTo>
                <a:cubicBezTo>
                  <a:pt x="341215" y="1326095"/>
                  <a:pt x="342364" y="1326095"/>
                  <a:pt x="341215" y="1324947"/>
                </a:cubicBezTo>
                <a:cubicBezTo>
                  <a:pt x="335470" y="1322650"/>
                  <a:pt x="327426" y="1320354"/>
                  <a:pt x="321680" y="1316910"/>
                </a:cubicBezTo>
                <a:cubicBezTo>
                  <a:pt x="320531" y="1315761"/>
                  <a:pt x="321680" y="1315761"/>
                  <a:pt x="321680" y="1314613"/>
                </a:cubicBezTo>
                <a:cubicBezTo>
                  <a:pt x="320531" y="1314613"/>
                  <a:pt x="320531" y="1313465"/>
                  <a:pt x="319382" y="1313465"/>
                </a:cubicBezTo>
                <a:cubicBezTo>
                  <a:pt x="318233" y="1313465"/>
                  <a:pt x="319382" y="1314613"/>
                  <a:pt x="318233" y="1315761"/>
                </a:cubicBezTo>
                <a:cubicBezTo>
                  <a:pt x="314785" y="1314613"/>
                  <a:pt x="310189" y="1312317"/>
                  <a:pt x="310189" y="1308873"/>
                </a:cubicBezTo>
                <a:cubicBezTo>
                  <a:pt x="305592" y="1307725"/>
                  <a:pt x="294101" y="1306577"/>
                  <a:pt x="292952" y="1303132"/>
                </a:cubicBezTo>
                <a:cubicBezTo>
                  <a:pt x="295250" y="1303132"/>
                  <a:pt x="300996" y="1304280"/>
                  <a:pt x="309040" y="1305428"/>
                </a:cubicBezTo>
                <a:cubicBezTo>
                  <a:pt x="303294" y="1301984"/>
                  <a:pt x="296399" y="1303132"/>
                  <a:pt x="291803" y="1297391"/>
                </a:cubicBezTo>
                <a:cubicBezTo>
                  <a:pt x="295250" y="1300836"/>
                  <a:pt x="289505" y="1299688"/>
                  <a:pt x="289505" y="1301984"/>
                </a:cubicBezTo>
                <a:cubicBezTo>
                  <a:pt x="288356" y="1300836"/>
                  <a:pt x="287207" y="1300836"/>
                  <a:pt x="286057" y="1299688"/>
                </a:cubicBezTo>
                <a:cubicBezTo>
                  <a:pt x="289505" y="1300836"/>
                  <a:pt x="291803" y="1298539"/>
                  <a:pt x="291803" y="1296243"/>
                </a:cubicBezTo>
                <a:cubicBezTo>
                  <a:pt x="286057" y="1296243"/>
                  <a:pt x="284908" y="1293947"/>
                  <a:pt x="283759" y="1290503"/>
                </a:cubicBezTo>
                <a:cubicBezTo>
                  <a:pt x="272268" y="1289354"/>
                  <a:pt x="269970" y="1283614"/>
                  <a:pt x="259628" y="1280169"/>
                </a:cubicBezTo>
                <a:cubicBezTo>
                  <a:pt x="263075" y="1277873"/>
                  <a:pt x="269970" y="1284762"/>
                  <a:pt x="272268" y="1281318"/>
                </a:cubicBezTo>
                <a:cubicBezTo>
                  <a:pt x="266522" y="1276725"/>
                  <a:pt x="258479" y="1277873"/>
                  <a:pt x="256180" y="1270984"/>
                </a:cubicBezTo>
                <a:cubicBezTo>
                  <a:pt x="250435" y="1269836"/>
                  <a:pt x="245838" y="1266392"/>
                  <a:pt x="241242" y="1264095"/>
                </a:cubicBezTo>
                <a:cubicBezTo>
                  <a:pt x="238944" y="1264095"/>
                  <a:pt x="238944" y="1265244"/>
                  <a:pt x="235496" y="1265244"/>
                </a:cubicBezTo>
                <a:cubicBezTo>
                  <a:pt x="235496" y="1264095"/>
                  <a:pt x="234347" y="1262947"/>
                  <a:pt x="233198" y="1262947"/>
                </a:cubicBezTo>
                <a:cubicBezTo>
                  <a:pt x="234347" y="1265244"/>
                  <a:pt x="233198" y="1265244"/>
                  <a:pt x="230900" y="1264095"/>
                </a:cubicBezTo>
                <a:cubicBezTo>
                  <a:pt x="228601" y="1260651"/>
                  <a:pt x="234347" y="1262947"/>
                  <a:pt x="237794" y="1262947"/>
                </a:cubicBezTo>
                <a:cubicBezTo>
                  <a:pt x="232049" y="1259503"/>
                  <a:pt x="240093" y="1261799"/>
                  <a:pt x="237794" y="1259503"/>
                </a:cubicBezTo>
                <a:cubicBezTo>
                  <a:pt x="234347" y="1260651"/>
                  <a:pt x="230900" y="1259503"/>
                  <a:pt x="232049" y="1257207"/>
                </a:cubicBezTo>
                <a:cubicBezTo>
                  <a:pt x="236645" y="1258355"/>
                  <a:pt x="238944" y="1257207"/>
                  <a:pt x="242391" y="1259503"/>
                </a:cubicBezTo>
                <a:cubicBezTo>
                  <a:pt x="241242" y="1259503"/>
                  <a:pt x="242391" y="1258355"/>
                  <a:pt x="242391" y="1258355"/>
                </a:cubicBezTo>
                <a:cubicBezTo>
                  <a:pt x="240093" y="1256059"/>
                  <a:pt x="235496" y="1256059"/>
                  <a:pt x="236645" y="1253762"/>
                </a:cubicBezTo>
                <a:cubicBezTo>
                  <a:pt x="242391" y="1256059"/>
                  <a:pt x="246987" y="1260651"/>
                  <a:pt x="252733" y="1261799"/>
                </a:cubicBezTo>
                <a:cubicBezTo>
                  <a:pt x="253882" y="1261799"/>
                  <a:pt x="251584" y="1258355"/>
                  <a:pt x="252733" y="1258355"/>
                </a:cubicBezTo>
                <a:cubicBezTo>
                  <a:pt x="253882" y="1261799"/>
                  <a:pt x="257329" y="1260651"/>
                  <a:pt x="258479" y="1264095"/>
                </a:cubicBezTo>
                <a:cubicBezTo>
                  <a:pt x="257329" y="1264095"/>
                  <a:pt x="255031" y="1264095"/>
                  <a:pt x="255031" y="1264095"/>
                </a:cubicBezTo>
                <a:cubicBezTo>
                  <a:pt x="258479" y="1266392"/>
                  <a:pt x="266522" y="1268688"/>
                  <a:pt x="265373" y="1266392"/>
                </a:cubicBezTo>
                <a:cubicBezTo>
                  <a:pt x="266522" y="1268688"/>
                  <a:pt x="268821" y="1268688"/>
                  <a:pt x="269970" y="1270984"/>
                </a:cubicBezTo>
                <a:cubicBezTo>
                  <a:pt x="266522" y="1272133"/>
                  <a:pt x="265373" y="1267540"/>
                  <a:pt x="261926" y="1267540"/>
                </a:cubicBezTo>
                <a:cubicBezTo>
                  <a:pt x="265373" y="1272133"/>
                  <a:pt x="267671" y="1270984"/>
                  <a:pt x="268821" y="1276725"/>
                </a:cubicBezTo>
                <a:cubicBezTo>
                  <a:pt x="271119" y="1276725"/>
                  <a:pt x="272268" y="1276725"/>
                  <a:pt x="273417" y="1277873"/>
                </a:cubicBezTo>
                <a:cubicBezTo>
                  <a:pt x="273417" y="1275577"/>
                  <a:pt x="272268" y="1276725"/>
                  <a:pt x="271119" y="1274429"/>
                </a:cubicBezTo>
                <a:cubicBezTo>
                  <a:pt x="272268" y="1274429"/>
                  <a:pt x="273417" y="1273281"/>
                  <a:pt x="273417" y="1272133"/>
                </a:cubicBezTo>
                <a:cubicBezTo>
                  <a:pt x="276864" y="1272133"/>
                  <a:pt x="278014" y="1274429"/>
                  <a:pt x="281461" y="1274429"/>
                </a:cubicBezTo>
                <a:cubicBezTo>
                  <a:pt x="281461" y="1272133"/>
                  <a:pt x="274566" y="1270984"/>
                  <a:pt x="279163" y="1270984"/>
                </a:cubicBezTo>
                <a:cubicBezTo>
                  <a:pt x="283759" y="1273281"/>
                  <a:pt x="291803" y="1277873"/>
                  <a:pt x="291803" y="1280169"/>
                </a:cubicBezTo>
                <a:cubicBezTo>
                  <a:pt x="290654" y="1277873"/>
                  <a:pt x="288356" y="1277873"/>
                  <a:pt x="286057" y="1277873"/>
                </a:cubicBezTo>
                <a:cubicBezTo>
                  <a:pt x="289505" y="1283614"/>
                  <a:pt x="299847" y="1284762"/>
                  <a:pt x="302145" y="1289354"/>
                </a:cubicBezTo>
                <a:cubicBezTo>
                  <a:pt x="303294" y="1289354"/>
                  <a:pt x="303294" y="1288206"/>
                  <a:pt x="302145" y="1287058"/>
                </a:cubicBezTo>
                <a:cubicBezTo>
                  <a:pt x="305592" y="1285910"/>
                  <a:pt x="307891" y="1288206"/>
                  <a:pt x="311338" y="1289354"/>
                </a:cubicBezTo>
                <a:cubicBezTo>
                  <a:pt x="314785" y="1295095"/>
                  <a:pt x="323978" y="1298539"/>
                  <a:pt x="333171" y="1301984"/>
                </a:cubicBezTo>
                <a:cubicBezTo>
                  <a:pt x="332022" y="1301984"/>
                  <a:pt x="327426" y="1299688"/>
                  <a:pt x="327426" y="1301984"/>
                </a:cubicBezTo>
                <a:cubicBezTo>
                  <a:pt x="329724" y="1305428"/>
                  <a:pt x="335470" y="1303132"/>
                  <a:pt x="337768" y="1305428"/>
                </a:cubicBezTo>
                <a:cubicBezTo>
                  <a:pt x="336619" y="1306577"/>
                  <a:pt x="334320" y="1306577"/>
                  <a:pt x="335470" y="1308873"/>
                </a:cubicBezTo>
                <a:cubicBezTo>
                  <a:pt x="337768" y="1308873"/>
                  <a:pt x="338917" y="1308873"/>
                  <a:pt x="340066" y="1308873"/>
                </a:cubicBezTo>
                <a:cubicBezTo>
                  <a:pt x="343513" y="1314613"/>
                  <a:pt x="351557" y="1311169"/>
                  <a:pt x="357303" y="1314613"/>
                </a:cubicBezTo>
                <a:cubicBezTo>
                  <a:pt x="359601" y="1319206"/>
                  <a:pt x="368794" y="1322650"/>
                  <a:pt x="369943" y="1319206"/>
                </a:cubicBezTo>
                <a:cubicBezTo>
                  <a:pt x="368794" y="1319206"/>
                  <a:pt x="363048" y="1318058"/>
                  <a:pt x="365347" y="1316910"/>
                </a:cubicBezTo>
                <a:cubicBezTo>
                  <a:pt x="367645" y="1319206"/>
                  <a:pt x="365347" y="1314613"/>
                  <a:pt x="367645" y="1315761"/>
                </a:cubicBezTo>
                <a:cubicBezTo>
                  <a:pt x="369943" y="1318058"/>
                  <a:pt x="372241" y="1320354"/>
                  <a:pt x="373390" y="1322650"/>
                </a:cubicBezTo>
                <a:cubicBezTo>
                  <a:pt x="368794" y="1322650"/>
                  <a:pt x="369943" y="1322650"/>
                  <a:pt x="365347" y="1321502"/>
                </a:cubicBezTo>
                <a:cubicBezTo>
                  <a:pt x="371092" y="1327243"/>
                  <a:pt x="379136" y="1330687"/>
                  <a:pt x="383732" y="1330687"/>
                </a:cubicBezTo>
                <a:cubicBezTo>
                  <a:pt x="382583" y="1330687"/>
                  <a:pt x="386031" y="1335280"/>
                  <a:pt x="387180" y="1336428"/>
                </a:cubicBezTo>
                <a:cubicBezTo>
                  <a:pt x="390627" y="1332984"/>
                  <a:pt x="394075" y="1341020"/>
                  <a:pt x="397522" y="1341020"/>
                </a:cubicBezTo>
                <a:cubicBezTo>
                  <a:pt x="398671" y="1341020"/>
                  <a:pt x="403267" y="1339872"/>
                  <a:pt x="405566" y="1341020"/>
                </a:cubicBezTo>
                <a:cubicBezTo>
                  <a:pt x="404417" y="1342169"/>
                  <a:pt x="402118" y="1343317"/>
                  <a:pt x="403267" y="1345613"/>
                </a:cubicBezTo>
                <a:cubicBezTo>
                  <a:pt x="409013" y="1345613"/>
                  <a:pt x="406715" y="1351354"/>
                  <a:pt x="414759" y="1351354"/>
                </a:cubicBezTo>
                <a:cubicBezTo>
                  <a:pt x="411311" y="1349057"/>
                  <a:pt x="413610" y="1349057"/>
                  <a:pt x="414759" y="1349057"/>
                </a:cubicBezTo>
                <a:cubicBezTo>
                  <a:pt x="418206" y="1351354"/>
                  <a:pt x="426250" y="1354798"/>
                  <a:pt x="420504" y="1354798"/>
                </a:cubicBezTo>
                <a:cubicBezTo>
                  <a:pt x="426250" y="1355946"/>
                  <a:pt x="434294" y="1359391"/>
                  <a:pt x="440039" y="1363983"/>
                </a:cubicBezTo>
                <a:cubicBezTo>
                  <a:pt x="441188" y="1363983"/>
                  <a:pt x="442338" y="1365131"/>
                  <a:pt x="444636" y="1365131"/>
                </a:cubicBezTo>
                <a:cubicBezTo>
                  <a:pt x="448083" y="1368576"/>
                  <a:pt x="440039" y="1365131"/>
                  <a:pt x="441188" y="1367428"/>
                </a:cubicBezTo>
                <a:cubicBezTo>
                  <a:pt x="448083" y="1370872"/>
                  <a:pt x="451531" y="1369724"/>
                  <a:pt x="458425" y="1374316"/>
                </a:cubicBezTo>
                <a:cubicBezTo>
                  <a:pt x="458425" y="1372020"/>
                  <a:pt x="454978" y="1373168"/>
                  <a:pt x="453829" y="1369724"/>
                </a:cubicBezTo>
                <a:cubicBezTo>
                  <a:pt x="457276" y="1373168"/>
                  <a:pt x="466469" y="1375464"/>
                  <a:pt x="466469" y="1377761"/>
                </a:cubicBezTo>
                <a:cubicBezTo>
                  <a:pt x="466469" y="1376613"/>
                  <a:pt x="460723" y="1374316"/>
                  <a:pt x="461873" y="1376613"/>
                </a:cubicBezTo>
                <a:cubicBezTo>
                  <a:pt x="465320" y="1378909"/>
                  <a:pt x="467618" y="1381205"/>
                  <a:pt x="472215" y="1382353"/>
                </a:cubicBezTo>
                <a:cubicBezTo>
                  <a:pt x="471066" y="1380057"/>
                  <a:pt x="467618" y="1378909"/>
                  <a:pt x="471066" y="1378909"/>
                </a:cubicBezTo>
                <a:cubicBezTo>
                  <a:pt x="473364" y="1380057"/>
                  <a:pt x="476811" y="1381205"/>
                  <a:pt x="474513" y="1382353"/>
                </a:cubicBezTo>
                <a:cubicBezTo>
                  <a:pt x="476811" y="1381205"/>
                  <a:pt x="477960" y="1383501"/>
                  <a:pt x="482557" y="1384650"/>
                </a:cubicBezTo>
                <a:cubicBezTo>
                  <a:pt x="481408" y="1382353"/>
                  <a:pt x="479109" y="1381205"/>
                  <a:pt x="477960" y="1378909"/>
                </a:cubicBezTo>
                <a:cubicBezTo>
                  <a:pt x="475662" y="1378909"/>
                  <a:pt x="474513" y="1376613"/>
                  <a:pt x="472215" y="1377761"/>
                </a:cubicBezTo>
                <a:cubicBezTo>
                  <a:pt x="471066" y="1368576"/>
                  <a:pt x="454978" y="1368576"/>
                  <a:pt x="449232" y="1359391"/>
                </a:cubicBezTo>
                <a:cubicBezTo>
                  <a:pt x="443487" y="1359391"/>
                  <a:pt x="442338" y="1352502"/>
                  <a:pt x="435443" y="1352502"/>
                </a:cubicBezTo>
                <a:cubicBezTo>
                  <a:pt x="428548" y="1346761"/>
                  <a:pt x="420504" y="1341020"/>
                  <a:pt x="412460" y="1337576"/>
                </a:cubicBezTo>
                <a:cubicBezTo>
                  <a:pt x="412460" y="1336428"/>
                  <a:pt x="411311" y="1334132"/>
                  <a:pt x="413610" y="1334132"/>
                </a:cubicBezTo>
                <a:cubicBezTo>
                  <a:pt x="411311" y="1332984"/>
                  <a:pt x="410162" y="1330687"/>
                  <a:pt x="406715" y="1330687"/>
                </a:cubicBezTo>
                <a:cubicBezTo>
                  <a:pt x="404417" y="1327243"/>
                  <a:pt x="406715" y="1326095"/>
                  <a:pt x="406715" y="1324947"/>
                </a:cubicBezTo>
                <a:cubicBezTo>
                  <a:pt x="404417" y="1324947"/>
                  <a:pt x="400969" y="1323798"/>
                  <a:pt x="399820" y="1324947"/>
                </a:cubicBezTo>
                <a:cubicBezTo>
                  <a:pt x="396373" y="1322650"/>
                  <a:pt x="394075" y="1319206"/>
                  <a:pt x="394075" y="1318058"/>
                </a:cubicBezTo>
                <a:cubicBezTo>
                  <a:pt x="391776" y="1319206"/>
                  <a:pt x="390627" y="1319206"/>
                  <a:pt x="388329" y="1316910"/>
                </a:cubicBezTo>
                <a:cubicBezTo>
                  <a:pt x="390627" y="1315761"/>
                  <a:pt x="395224" y="1319206"/>
                  <a:pt x="395224" y="1315761"/>
                </a:cubicBezTo>
                <a:cubicBezTo>
                  <a:pt x="391776" y="1314613"/>
                  <a:pt x="386031" y="1313465"/>
                  <a:pt x="387180" y="1310021"/>
                </a:cubicBezTo>
                <a:cubicBezTo>
                  <a:pt x="384882" y="1311169"/>
                  <a:pt x="383732" y="1308873"/>
                  <a:pt x="381434" y="1308873"/>
                </a:cubicBezTo>
                <a:cubicBezTo>
                  <a:pt x="381434" y="1311169"/>
                  <a:pt x="380285" y="1312317"/>
                  <a:pt x="376838" y="1311169"/>
                </a:cubicBezTo>
                <a:cubicBezTo>
                  <a:pt x="374539" y="1308873"/>
                  <a:pt x="379136" y="1311169"/>
                  <a:pt x="377987" y="1307725"/>
                </a:cubicBezTo>
                <a:cubicBezTo>
                  <a:pt x="372241" y="1306577"/>
                  <a:pt x="371092" y="1303132"/>
                  <a:pt x="365347" y="1299688"/>
                </a:cubicBezTo>
                <a:cubicBezTo>
                  <a:pt x="369943" y="1300836"/>
                  <a:pt x="371092" y="1300836"/>
                  <a:pt x="371092" y="1298539"/>
                </a:cubicBezTo>
                <a:cubicBezTo>
                  <a:pt x="372241" y="1300836"/>
                  <a:pt x="375689" y="1298539"/>
                  <a:pt x="376838" y="1299688"/>
                </a:cubicBezTo>
                <a:cubicBezTo>
                  <a:pt x="379136" y="1301984"/>
                  <a:pt x="382583" y="1303132"/>
                  <a:pt x="384882" y="1304280"/>
                </a:cubicBezTo>
                <a:cubicBezTo>
                  <a:pt x="383732" y="1305428"/>
                  <a:pt x="379136" y="1301984"/>
                  <a:pt x="380285" y="1304280"/>
                </a:cubicBezTo>
                <a:cubicBezTo>
                  <a:pt x="384882" y="1304280"/>
                  <a:pt x="386031" y="1311169"/>
                  <a:pt x="389478" y="1307725"/>
                </a:cubicBezTo>
                <a:cubicBezTo>
                  <a:pt x="392925" y="1313465"/>
                  <a:pt x="396373" y="1315761"/>
                  <a:pt x="402118" y="1320354"/>
                </a:cubicBezTo>
                <a:cubicBezTo>
                  <a:pt x="404417" y="1320354"/>
                  <a:pt x="405566" y="1320354"/>
                  <a:pt x="405566" y="1319206"/>
                </a:cubicBezTo>
                <a:cubicBezTo>
                  <a:pt x="406715" y="1320354"/>
                  <a:pt x="407864" y="1321502"/>
                  <a:pt x="409013" y="1321502"/>
                </a:cubicBezTo>
                <a:cubicBezTo>
                  <a:pt x="412460" y="1323798"/>
                  <a:pt x="405566" y="1321502"/>
                  <a:pt x="407864" y="1323798"/>
                </a:cubicBezTo>
                <a:cubicBezTo>
                  <a:pt x="410162" y="1326095"/>
                  <a:pt x="413610" y="1327243"/>
                  <a:pt x="413610" y="1324947"/>
                </a:cubicBezTo>
                <a:cubicBezTo>
                  <a:pt x="415908" y="1327243"/>
                  <a:pt x="413610" y="1327243"/>
                  <a:pt x="415908" y="1329539"/>
                </a:cubicBezTo>
                <a:cubicBezTo>
                  <a:pt x="420504" y="1331835"/>
                  <a:pt x="423952" y="1330687"/>
                  <a:pt x="427399" y="1336428"/>
                </a:cubicBezTo>
                <a:cubicBezTo>
                  <a:pt x="428548" y="1336428"/>
                  <a:pt x="427399" y="1334132"/>
                  <a:pt x="429697" y="1335280"/>
                </a:cubicBezTo>
                <a:cubicBezTo>
                  <a:pt x="434294" y="1338724"/>
                  <a:pt x="434294" y="1339872"/>
                  <a:pt x="434294" y="1336428"/>
                </a:cubicBezTo>
                <a:cubicBezTo>
                  <a:pt x="436592" y="1337576"/>
                  <a:pt x="437741" y="1339872"/>
                  <a:pt x="440039" y="1341020"/>
                </a:cubicBezTo>
                <a:cubicBezTo>
                  <a:pt x="449232" y="1343317"/>
                  <a:pt x="454978" y="1351354"/>
                  <a:pt x="460723" y="1355946"/>
                </a:cubicBezTo>
                <a:cubicBezTo>
                  <a:pt x="464171" y="1355946"/>
                  <a:pt x="471066" y="1357094"/>
                  <a:pt x="468767" y="1353650"/>
                </a:cubicBezTo>
                <a:cubicBezTo>
                  <a:pt x="466469" y="1353650"/>
                  <a:pt x="466469" y="1354798"/>
                  <a:pt x="463022" y="1353650"/>
                </a:cubicBezTo>
                <a:cubicBezTo>
                  <a:pt x="460723" y="1350205"/>
                  <a:pt x="466469" y="1352502"/>
                  <a:pt x="464171" y="1350205"/>
                </a:cubicBezTo>
                <a:cubicBezTo>
                  <a:pt x="452680" y="1342169"/>
                  <a:pt x="441188" y="1335280"/>
                  <a:pt x="430846" y="1327243"/>
                </a:cubicBezTo>
                <a:cubicBezTo>
                  <a:pt x="434294" y="1326095"/>
                  <a:pt x="435443" y="1329539"/>
                  <a:pt x="437741" y="1329539"/>
                </a:cubicBezTo>
                <a:cubicBezTo>
                  <a:pt x="440039" y="1328391"/>
                  <a:pt x="436592" y="1326095"/>
                  <a:pt x="440039" y="1326095"/>
                </a:cubicBezTo>
                <a:cubicBezTo>
                  <a:pt x="440039" y="1327243"/>
                  <a:pt x="440039" y="1328391"/>
                  <a:pt x="440039" y="1328391"/>
                </a:cubicBezTo>
                <a:cubicBezTo>
                  <a:pt x="445785" y="1330687"/>
                  <a:pt x="446934" y="1329539"/>
                  <a:pt x="450381" y="1331835"/>
                </a:cubicBezTo>
                <a:cubicBezTo>
                  <a:pt x="445785" y="1329539"/>
                  <a:pt x="449232" y="1332984"/>
                  <a:pt x="445785" y="1332984"/>
                </a:cubicBezTo>
                <a:cubicBezTo>
                  <a:pt x="444636" y="1331835"/>
                  <a:pt x="443487" y="1329539"/>
                  <a:pt x="442338" y="1329539"/>
                </a:cubicBezTo>
                <a:cubicBezTo>
                  <a:pt x="442338" y="1330687"/>
                  <a:pt x="438890" y="1330687"/>
                  <a:pt x="440039" y="1332984"/>
                </a:cubicBezTo>
                <a:cubicBezTo>
                  <a:pt x="442338" y="1329539"/>
                  <a:pt x="443487" y="1335280"/>
                  <a:pt x="449232" y="1336428"/>
                </a:cubicBezTo>
                <a:cubicBezTo>
                  <a:pt x="446934" y="1332984"/>
                  <a:pt x="453829" y="1335280"/>
                  <a:pt x="454978" y="1335280"/>
                </a:cubicBezTo>
                <a:cubicBezTo>
                  <a:pt x="460723" y="1339872"/>
                  <a:pt x="480259" y="1347909"/>
                  <a:pt x="482557" y="1353650"/>
                </a:cubicBezTo>
                <a:cubicBezTo>
                  <a:pt x="484855" y="1353650"/>
                  <a:pt x="481408" y="1350205"/>
                  <a:pt x="486004" y="1351354"/>
                </a:cubicBezTo>
                <a:cubicBezTo>
                  <a:pt x="487153" y="1357094"/>
                  <a:pt x="489451" y="1357094"/>
                  <a:pt x="494048" y="1360539"/>
                </a:cubicBezTo>
                <a:cubicBezTo>
                  <a:pt x="489451" y="1359391"/>
                  <a:pt x="489451" y="1361687"/>
                  <a:pt x="487153" y="1358243"/>
                </a:cubicBezTo>
                <a:cubicBezTo>
                  <a:pt x="488302" y="1358243"/>
                  <a:pt x="489451" y="1358243"/>
                  <a:pt x="488302" y="1357094"/>
                </a:cubicBezTo>
                <a:cubicBezTo>
                  <a:pt x="486004" y="1357094"/>
                  <a:pt x="481408" y="1354798"/>
                  <a:pt x="480259" y="1357094"/>
                </a:cubicBezTo>
                <a:cubicBezTo>
                  <a:pt x="483706" y="1357094"/>
                  <a:pt x="492899" y="1366279"/>
                  <a:pt x="497495" y="1361687"/>
                </a:cubicBezTo>
                <a:cubicBezTo>
                  <a:pt x="499794" y="1363983"/>
                  <a:pt x="503241" y="1365131"/>
                  <a:pt x="505539" y="1367428"/>
                </a:cubicBezTo>
                <a:cubicBezTo>
                  <a:pt x="502092" y="1367428"/>
                  <a:pt x="497495" y="1365131"/>
                  <a:pt x="498644" y="1367428"/>
                </a:cubicBezTo>
                <a:cubicBezTo>
                  <a:pt x="499794" y="1370872"/>
                  <a:pt x="505539" y="1368576"/>
                  <a:pt x="507837" y="1372020"/>
                </a:cubicBezTo>
                <a:cubicBezTo>
                  <a:pt x="508987" y="1366279"/>
                  <a:pt x="518179" y="1376613"/>
                  <a:pt x="521627" y="1374316"/>
                </a:cubicBezTo>
                <a:cubicBezTo>
                  <a:pt x="521627" y="1376613"/>
                  <a:pt x="519329" y="1375464"/>
                  <a:pt x="519329" y="1376613"/>
                </a:cubicBezTo>
                <a:cubicBezTo>
                  <a:pt x="520478" y="1378909"/>
                  <a:pt x="525074" y="1381205"/>
                  <a:pt x="526223" y="1378909"/>
                </a:cubicBezTo>
                <a:cubicBezTo>
                  <a:pt x="527372" y="1383501"/>
                  <a:pt x="529671" y="1381205"/>
                  <a:pt x="529671" y="1384650"/>
                </a:cubicBezTo>
                <a:cubicBezTo>
                  <a:pt x="533118" y="1385798"/>
                  <a:pt x="536565" y="1386946"/>
                  <a:pt x="537714" y="1384650"/>
                </a:cubicBezTo>
                <a:cubicBezTo>
                  <a:pt x="542311" y="1386946"/>
                  <a:pt x="535416" y="1388094"/>
                  <a:pt x="540013" y="1389242"/>
                </a:cubicBezTo>
                <a:cubicBezTo>
                  <a:pt x="541162" y="1388094"/>
                  <a:pt x="543460" y="1388094"/>
                  <a:pt x="546907" y="1391538"/>
                </a:cubicBezTo>
                <a:cubicBezTo>
                  <a:pt x="548057" y="1392687"/>
                  <a:pt x="544609" y="1391538"/>
                  <a:pt x="544609" y="1392687"/>
                </a:cubicBezTo>
                <a:cubicBezTo>
                  <a:pt x="548057" y="1394983"/>
                  <a:pt x="546907" y="1392687"/>
                  <a:pt x="549206" y="1392687"/>
                </a:cubicBezTo>
                <a:cubicBezTo>
                  <a:pt x="549206" y="1393835"/>
                  <a:pt x="550355" y="1394983"/>
                  <a:pt x="551504" y="1396131"/>
                </a:cubicBezTo>
                <a:cubicBezTo>
                  <a:pt x="551504" y="1398427"/>
                  <a:pt x="546907" y="1392687"/>
                  <a:pt x="546907" y="1396131"/>
                </a:cubicBezTo>
                <a:cubicBezTo>
                  <a:pt x="550355" y="1399575"/>
                  <a:pt x="556100" y="1400723"/>
                  <a:pt x="556100" y="1397279"/>
                </a:cubicBezTo>
                <a:cubicBezTo>
                  <a:pt x="557250" y="1400723"/>
                  <a:pt x="560697" y="1406464"/>
                  <a:pt x="562995" y="1403020"/>
                </a:cubicBezTo>
                <a:cubicBezTo>
                  <a:pt x="566442" y="1405316"/>
                  <a:pt x="562995" y="1404168"/>
                  <a:pt x="564144" y="1406464"/>
                </a:cubicBezTo>
                <a:cubicBezTo>
                  <a:pt x="574486" y="1411057"/>
                  <a:pt x="577934" y="1415649"/>
                  <a:pt x="588276" y="1420242"/>
                </a:cubicBezTo>
                <a:cubicBezTo>
                  <a:pt x="590574" y="1422538"/>
                  <a:pt x="588276" y="1422538"/>
                  <a:pt x="588276" y="1424834"/>
                </a:cubicBezTo>
                <a:cubicBezTo>
                  <a:pt x="594021" y="1427130"/>
                  <a:pt x="599767" y="1425982"/>
                  <a:pt x="599767" y="1430575"/>
                </a:cubicBezTo>
                <a:cubicBezTo>
                  <a:pt x="604363" y="1430575"/>
                  <a:pt x="605513" y="1434019"/>
                  <a:pt x="607811" y="1434019"/>
                </a:cubicBezTo>
                <a:cubicBezTo>
                  <a:pt x="606662" y="1434019"/>
                  <a:pt x="607811" y="1435167"/>
                  <a:pt x="608960" y="1436316"/>
                </a:cubicBezTo>
                <a:cubicBezTo>
                  <a:pt x="610109" y="1436316"/>
                  <a:pt x="613556" y="1437464"/>
                  <a:pt x="617004" y="1438612"/>
                </a:cubicBezTo>
                <a:cubicBezTo>
                  <a:pt x="620451" y="1439760"/>
                  <a:pt x="623898" y="1442056"/>
                  <a:pt x="622749" y="1444353"/>
                </a:cubicBezTo>
                <a:cubicBezTo>
                  <a:pt x="627346" y="1444353"/>
                  <a:pt x="633091" y="1447797"/>
                  <a:pt x="636539" y="1446649"/>
                </a:cubicBezTo>
                <a:cubicBezTo>
                  <a:pt x="638837" y="1453538"/>
                  <a:pt x="657223" y="1460426"/>
                  <a:pt x="650328" y="1460426"/>
                </a:cubicBezTo>
                <a:cubicBezTo>
                  <a:pt x="652626" y="1463871"/>
                  <a:pt x="654925" y="1460426"/>
                  <a:pt x="657223" y="1465019"/>
                </a:cubicBezTo>
                <a:cubicBezTo>
                  <a:pt x="658372" y="1467315"/>
                  <a:pt x="652626" y="1461574"/>
                  <a:pt x="652626" y="1465019"/>
                </a:cubicBezTo>
                <a:cubicBezTo>
                  <a:pt x="654350" y="1466167"/>
                  <a:pt x="656936" y="1468176"/>
                  <a:pt x="659234" y="1469324"/>
                </a:cubicBezTo>
                <a:lnTo>
                  <a:pt x="663977" y="1468488"/>
                </a:lnTo>
                <a:lnTo>
                  <a:pt x="666560" y="1470616"/>
                </a:lnTo>
                <a:cubicBezTo>
                  <a:pt x="669289" y="1472769"/>
                  <a:pt x="671587" y="1474778"/>
                  <a:pt x="672161" y="1476500"/>
                </a:cubicBezTo>
                <a:cubicBezTo>
                  <a:pt x="676758" y="1477648"/>
                  <a:pt x="672161" y="1474204"/>
                  <a:pt x="675609" y="1475352"/>
                </a:cubicBezTo>
                <a:cubicBezTo>
                  <a:pt x="677907" y="1479945"/>
                  <a:pt x="679056" y="1477648"/>
                  <a:pt x="681354" y="1479945"/>
                </a:cubicBezTo>
                <a:cubicBezTo>
                  <a:pt x="680205" y="1477648"/>
                  <a:pt x="680205" y="1475352"/>
                  <a:pt x="680205" y="1475352"/>
                </a:cubicBezTo>
                <a:cubicBezTo>
                  <a:pt x="676758" y="1474204"/>
                  <a:pt x="673311" y="1471908"/>
                  <a:pt x="672161" y="1468463"/>
                </a:cubicBezTo>
                <a:cubicBezTo>
                  <a:pt x="675609" y="1468463"/>
                  <a:pt x="676758" y="1473056"/>
                  <a:pt x="680205" y="1473056"/>
                </a:cubicBezTo>
                <a:cubicBezTo>
                  <a:pt x="683653" y="1477648"/>
                  <a:pt x="680205" y="1479945"/>
                  <a:pt x="685951" y="1481093"/>
                </a:cubicBezTo>
                <a:cubicBezTo>
                  <a:pt x="688249" y="1482241"/>
                  <a:pt x="687100" y="1479945"/>
                  <a:pt x="690547" y="1479945"/>
                </a:cubicBezTo>
                <a:cubicBezTo>
                  <a:pt x="690547" y="1481093"/>
                  <a:pt x="691697" y="1481093"/>
                  <a:pt x="691697" y="1482241"/>
                </a:cubicBezTo>
                <a:cubicBezTo>
                  <a:pt x="691697" y="1482241"/>
                  <a:pt x="692846" y="1482241"/>
                  <a:pt x="692846" y="1483389"/>
                </a:cubicBezTo>
                <a:cubicBezTo>
                  <a:pt x="689398" y="1482241"/>
                  <a:pt x="687100" y="1482241"/>
                  <a:pt x="687100" y="1484537"/>
                </a:cubicBezTo>
                <a:cubicBezTo>
                  <a:pt x="691697" y="1486833"/>
                  <a:pt x="687100" y="1485685"/>
                  <a:pt x="685951" y="1486833"/>
                </a:cubicBezTo>
                <a:cubicBezTo>
                  <a:pt x="689398" y="1491426"/>
                  <a:pt x="690547" y="1487982"/>
                  <a:pt x="695144" y="1490278"/>
                </a:cubicBezTo>
                <a:cubicBezTo>
                  <a:pt x="698591" y="1494870"/>
                  <a:pt x="707784" y="1501759"/>
                  <a:pt x="710082" y="1497167"/>
                </a:cubicBezTo>
                <a:cubicBezTo>
                  <a:pt x="712381" y="1501759"/>
                  <a:pt x="706635" y="1499463"/>
                  <a:pt x="706635" y="1502907"/>
                </a:cubicBezTo>
                <a:cubicBezTo>
                  <a:pt x="708933" y="1501759"/>
                  <a:pt x="712381" y="1502907"/>
                  <a:pt x="714679" y="1501759"/>
                </a:cubicBezTo>
                <a:cubicBezTo>
                  <a:pt x="716977" y="1504056"/>
                  <a:pt x="719275" y="1507500"/>
                  <a:pt x="723872" y="1507500"/>
                </a:cubicBezTo>
                <a:cubicBezTo>
                  <a:pt x="726170" y="1510944"/>
                  <a:pt x="718126" y="1507500"/>
                  <a:pt x="722723" y="1512092"/>
                </a:cubicBezTo>
                <a:cubicBezTo>
                  <a:pt x="725021" y="1513240"/>
                  <a:pt x="727319" y="1513240"/>
                  <a:pt x="729617" y="1513240"/>
                </a:cubicBezTo>
                <a:cubicBezTo>
                  <a:pt x="727319" y="1515537"/>
                  <a:pt x="731916" y="1517833"/>
                  <a:pt x="735363" y="1521277"/>
                </a:cubicBezTo>
                <a:cubicBezTo>
                  <a:pt x="736512" y="1521277"/>
                  <a:pt x="736512" y="1521277"/>
                  <a:pt x="737661" y="1521277"/>
                </a:cubicBezTo>
                <a:cubicBezTo>
                  <a:pt x="741109" y="1525870"/>
                  <a:pt x="748003" y="1530463"/>
                  <a:pt x="752600" y="1529314"/>
                </a:cubicBezTo>
                <a:cubicBezTo>
                  <a:pt x="752600" y="1531611"/>
                  <a:pt x="758345" y="1535055"/>
                  <a:pt x="760644" y="1533907"/>
                </a:cubicBezTo>
                <a:cubicBezTo>
                  <a:pt x="761793" y="1540796"/>
                  <a:pt x="768688" y="1539648"/>
                  <a:pt x="770986" y="1544240"/>
                </a:cubicBezTo>
                <a:cubicBezTo>
                  <a:pt x="773284" y="1541944"/>
                  <a:pt x="772135" y="1544240"/>
                  <a:pt x="774433" y="1545388"/>
                </a:cubicBezTo>
                <a:cubicBezTo>
                  <a:pt x="774433" y="1544240"/>
                  <a:pt x="774433" y="1543092"/>
                  <a:pt x="774433" y="1543092"/>
                </a:cubicBezTo>
                <a:cubicBezTo>
                  <a:pt x="777880" y="1544240"/>
                  <a:pt x="781328" y="1544240"/>
                  <a:pt x="782477" y="1546536"/>
                </a:cubicBezTo>
                <a:cubicBezTo>
                  <a:pt x="780179" y="1546536"/>
                  <a:pt x="775582" y="1543092"/>
                  <a:pt x="776731" y="1546536"/>
                </a:cubicBezTo>
                <a:cubicBezTo>
                  <a:pt x="782477" y="1548833"/>
                  <a:pt x="784775" y="1556870"/>
                  <a:pt x="790521" y="1560314"/>
                </a:cubicBezTo>
                <a:cubicBezTo>
                  <a:pt x="793968" y="1561462"/>
                  <a:pt x="796266" y="1561462"/>
                  <a:pt x="796266" y="1559166"/>
                </a:cubicBezTo>
                <a:cubicBezTo>
                  <a:pt x="792819" y="1553425"/>
                  <a:pt x="791670" y="1560314"/>
                  <a:pt x="788223" y="1555721"/>
                </a:cubicBezTo>
                <a:cubicBezTo>
                  <a:pt x="792819" y="1556870"/>
                  <a:pt x="790521" y="1552277"/>
                  <a:pt x="792819" y="1552277"/>
                </a:cubicBezTo>
                <a:cubicBezTo>
                  <a:pt x="792819" y="1555721"/>
                  <a:pt x="797416" y="1556870"/>
                  <a:pt x="799714" y="1560314"/>
                </a:cubicBezTo>
                <a:cubicBezTo>
                  <a:pt x="797416" y="1560314"/>
                  <a:pt x="795117" y="1561462"/>
                  <a:pt x="796266" y="1563758"/>
                </a:cubicBezTo>
                <a:cubicBezTo>
                  <a:pt x="798565" y="1564907"/>
                  <a:pt x="799714" y="1562610"/>
                  <a:pt x="802012" y="1564907"/>
                </a:cubicBezTo>
                <a:cubicBezTo>
                  <a:pt x="800863" y="1564907"/>
                  <a:pt x="799714" y="1566055"/>
                  <a:pt x="799714" y="1566055"/>
                </a:cubicBezTo>
                <a:cubicBezTo>
                  <a:pt x="803161" y="1568351"/>
                  <a:pt x="806608" y="1569499"/>
                  <a:pt x="810056" y="1571795"/>
                </a:cubicBezTo>
                <a:cubicBezTo>
                  <a:pt x="810056" y="1577536"/>
                  <a:pt x="821547" y="1580980"/>
                  <a:pt x="824994" y="1586721"/>
                </a:cubicBezTo>
                <a:cubicBezTo>
                  <a:pt x="824994" y="1584425"/>
                  <a:pt x="827293" y="1585573"/>
                  <a:pt x="827293" y="1584425"/>
                </a:cubicBezTo>
                <a:cubicBezTo>
                  <a:pt x="828442" y="1586721"/>
                  <a:pt x="829591" y="1587869"/>
                  <a:pt x="833038" y="1587869"/>
                </a:cubicBezTo>
                <a:cubicBezTo>
                  <a:pt x="833038" y="1593610"/>
                  <a:pt x="838784" y="1593610"/>
                  <a:pt x="844529" y="1597054"/>
                </a:cubicBezTo>
                <a:cubicBezTo>
                  <a:pt x="841082" y="1597054"/>
                  <a:pt x="846828" y="1599350"/>
                  <a:pt x="844529" y="1600499"/>
                </a:cubicBezTo>
                <a:cubicBezTo>
                  <a:pt x="841082" y="1600499"/>
                  <a:pt x="838784" y="1599350"/>
                  <a:pt x="837635" y="1597054"/>
                </a:cubicBezTo>
                <a:cubicBezTo>
                  <a:pt x="836486" y="1601647"/>
                  <a:pt x="844529" y="1606239"/>
                  <a:pt x="849126" y="1607387"/>
                </a:cubicBezTo>
                <a:cubicBezTo>
                  <a:pt x="847977" y="1605091"/>
                  <a:pt x="844529" y="1605091"/>
                  <a:pt x="844529" y="1601647"/>
                </a:cubicBezTo>
                <a:cubicBezTo>
                  <a:pt x="851424" y="1605091"/>
                  <a:pt x="857170" y="1610832"/>
                  <a:pt x="865214" y="1614276"/>
                </a:cubicBezTo>
                <a:cubicBezTo>
                  <a:pt x="866363" y="1614276"/>
                  <a:pt x="866363" y="1613128"/>
                  <a:pt x="865214" y="1611980"/>
                </a:cubicBezTo>
                <a:cubicBezTo>
                  <a:pt x="865214" y="1611980"/>
                  <a:pt x="865214" y="1611980"/>
                  <a:pt x="870959" y="1611980"/>
                </a:cubicBezTo>
                <a:cubicBezTo>
                  <a:pt x="872108" y="1615424"/>
                  <a:pt x="868661" y="1614276"/>
                  <a:pt x="869810" y="1617721"/>
                </a:cubicBezTo>
                <a:cubicBezTo>
                  <a:pt x="874407" y="1623461"/>
                  <a:pt x="876705" y="1618869"/>
                  <a:pt x="879003" y="1624609"/>
                </a:cubicBezTo>
                <a:cubicBezTo>
                  <a:pt x="882450" y="1624609"/>
                  <a:pt x="876705" y="1618869"/>
                  <a:pt x="874407" y="1617721"/>
                </a:cubicBezTo>
                <a:cubicBezTo>
                  <a:pt x="879003" y="1616573"/>
                  <a:pt x="880152" y="1623461"/>
                  <a:pt x="882450" y="1621165"/>
                </a:cubicBezTo>
                <a:cubicBezTo>
                  <a:pt x="884749" y="1625758"/>
                  <a:pt x="877854" y="1623461"/>
                  <a:pt x="881301" y="1629202"/>
                </a:cubicBezTo>
                <a:cubicBezTo>
                  <a:pt x="885898" y="1631498"/>
                  <a:pt x="896240" y="1641831"/>
                  <a:pt x="898538" y="1634943"/>
                </a:cubicBezTo>
                <a:cubicBezTo>
                  <a:pt x="895091" y="1633795"/>
                  <a:pt x="891643" y="1631498"/>
                  <a:pt x="888196" y="1629202"/>
                </a:cubicBezTo>
                <a:cubicBezTo>
                  <a:pt x="889345" y="1626906"/>
                  <a:pt x="892792" y="1632646"/>
                  <a:pt x="892792" y="1629202"/>
                </a:cubicBezTo>
                <a:cubicBezTo>
                  <a:pt x="897389" y="1633795"/>
                  <a:pt x="907731" y="1639535"/>
                  <a:pt x="910029" y="1642980"/>
                </a:cubicBezTo>
                <a:cubicBezTo>
                  <a:pt x="908880" y="1641831"/>
                  <a:pt x="907731" y="1640683"/>
                  <a:pt x="906582" y="1640683"/>
                </a:cubicBezTo>
                <a:cubicBezTo>
                  <a:pt x="907731" y="1642980"/>
                  <a:pt x="911178" y="1645276"/>
                  <a:pt x="906582" y="1644128"/>
                </a:cubicBezTo>
                <a:cubicBezTo>
                  <a:pt x="903135" y="1642980"/>
                  <a:pt x="908880" y="1641831"/>
                  <a:pt x="905433" y="1640683"/>
                </a:cubicBezTo>
                <a:cubicBezTo>
                  <a:pt x="899687" y="1639535"/>
                  <a:pt x="905433" y="1642980"/>
                  <a:pt x="903135" y="1642980"/>
                </a:cubicBezTo>
                <a:cubicBezTo>
                  <a:pt x="899687" y="1639535"/>
                  <a:pt x="898538" y="1644128"/>
                  <a:pt x="893942" y="1639535"/>
                </a:cubicBezTo>
                <a:cubicBezTo>
                  <a:pt x="895091" y="1642980"/>
                  <a:pt x="897389" y="1644128"/>
                  <a:pt x="899687" y="1645276"/>
                </a:cubicBezTo>
                <a:cubicBezTo>
                  <a:pt x="901985" y="1645276"/>
                  <a:pt x="905433" y="1644128"/>
                  <a:pt x="906582" y="1647572"/>
                </a:cubicBezTo>
                <a:cubicBezTo>
                  <a:pt x="905433" y="1647572"/>
                  <a:pt x="903135" y="1647572"/>
                  <a:pt x="904284" y="1649868"/>
                </a:cubicBezTo>
                <a:cubicBezTo>
                  <a:pt x="906582" y="1651017"/>
                  <a:pt x="908880" y="1653313"/>
                  <a:pt x="910029" y="1651017"/>
                </a:cubicBezTo>
                <a:cubicBezTo>
                  <a:pt x="906582" y="1648720"/>
                  <a:pt x="910029" y="1646424"/>
                  <a:pt x="906582" y="1645276"/>
                </a:cubicBezTo>
                <a:cubicBezTo>
                  <a:pt x="911178" y="1644128"/>
                  <a:pt x="911178" y="1648720"/>
                  <a:pt x="913477" y="1651017"/>
                </a:cubicBezTo>
                <a:cubicBezTo>
                  <a:pt x="915775" y="1651017"/>
                  <a:pt x="918073" y="1652165"/>
                  <a:pt x="918073" y="1651017"/>
                </a:cubicBezTo>
                <a:cubicBezTo>
                  <a:pt x="914626" y="1649868"/>
                  <a:pt x="913477" y="1647572"/>
                  <a:pt x="912328" y="1645276"/>
                </a:cubicBezTo>
                <a:cubicBezTo>
                  <a:pt x="914626" y="1644128"/>
                  <a:pt x="913477" y="1647572"/>
                  <a:pt x="918073" y="1647572"/>
                </a:cubicBezTo>
                <a:cubicBezTo>
                  <a:pt x="915775" y="1644128"/>
                  <a:pt x="911178" y="1641831"/>
                  <a:pt x="907731" y="1639535"/>
                </a:cubicBezTo>
                <a:cubicBezTo>
                  <a:pt x="908880" y="1639535"/>
                  <a:pt x="911178" y="1639535"/>
                  <a:pt x="911178" y="1638387"/>
                </a:cubicBezTo>
                <a:cubicBezTo>
                  <a:pt x="908880" y="1637239"/>
                  <a:pt x="906582" y="1634943"/>
                  <a:pt x="905433" y="1638387"/>
                </a:cubicBezTo>
                <a:cubicBezTo>
                  <a:pt x="903135" y="1633795"/>
                  <a:pt x="899687" y="1630350"/>
                  <a:pt x="896240" y="1630350"/>
                </a:cubicBezTo>
                <a:cubicBezTo>
                  <a:pt x="898538" y="1630350"/>
                  <a:pt x="895091" y="1626906"/>
                  <a:pt x="892792" y="1628054"/>
                </a:cubicBezTo>
                <a:cubicBezTo>
                  <a:pt x="892792" y="1626906"/>
                  <a:pt x="892792" y="1625758"/>
                  <a:pt x="892792" y="1625758"/>
                </a:cubicBezTo>
                <a:cubicBezTo>
                  <a:pt x="891643" y="1624609"/>
                  <a:pt x="890494" y="1623461"/>
                  <a:pt x="888196" y="1623461"/>
                </a:cubicBezTo>
                <a:cubicBezTo>
                  <a:pt x="887047" y="1618869"/>
                  <a:pt x="882450" y="1617721"/>
                  <a:pt x="877854" y="1615424"/>
                </a:cubicBezTo>
                <a:cubicBezTo>
                  <a:pt x="879003" y="1615424"/>
                  <a:pt x="876705" y="1611980"/>
                  <a:pt x="877854" y="1611980"/>
                </a:cubicBezTo>
                <a:cubicBezTo>
                  <a:pt x="870959" y="1610832"/>
                  <a:pt x="865214" y="1599350"/>
                  <a:pt x="859468" y="1600499"/>
                </a:cubicBezTo>
                <a:cubicBezTo>
                  <a:pt x="858319" y="1597054"/>
                  <a:pt x="854872" y="1597054"/>
                  <a:pt x="852573" y="1595906"/>
                </a:cubicBezTo>
                <a:cubicBezTo>
                  <a:pt x="850275" y="1593610"/>
                  <a:pt x="852573" y="1592462"/>
                  <a:pt x="851424" y="1591314"/>
                </a:cubicBezTo>
                <a:cubicBezTo>
                  <a:pt x="845679" y="1592462"/>
                  <a:pt x="842231" y="1582128"/>
                  <a:pt x="836486" y="1578684"/>
                </a:cubicBezTo>
                <a:cubicBezTo>
                  <a:pt x="835336" y="1578684"/>
                  <a:pt x="835336" y="1580980"/>
                  <a:pt x="834187" y="1580980"/>
                </a:cubicBezTo>
                <a:cubicBezTo>
                  <a:pt x="830740" y="1577536"/>
                  <a:pt x="830740" y="1576388"/>
                  <a:pt x="826144" y="1572943"/>
                </a:cubicBezTo>
                <a:cubicBezTo>
                  <a:pt x="826144" y="1571795"/>
                  <a:pt x="830740" y="1575240"/>
                  <a:pt x="829591" y="1571795"/>
                </a:cubicBezTo>
                <a:cubicBezTo>
                  <a:pt x="819249" y="1572943"/>
                  <a:pt x="811205" y="1560314"/>
                  <a:pt x="804310" y="1555721"/>
                </a:cubicBezTo>
                <a:cubicBezTo>
                  <a:pt x="804310" y="1556870"/>
                  <a:pt x="804310" y="1559166"/>
                  <a:pt x="802012" y="1558018"/>
                </a:cubicBezTo>
                <a:cubicBezTo>
                  <a:pt x="799714" y="1554573"/>
                  <a:pt x="796266" y="1554573"/>
                  <a:pt x="793968" y="1552277"/>
                </a:cubicBezTo>
                <a:cubicBezTo>
                  <a:pt x="797416" y="1552277"/>
                  <a:pt x="798565" y="1552277"/>
                  <a:pt x="799714" y="1551129"/>
                </a:cubicBezTo>
                <a:cubicBezTo>
                  <a:pt x="787073" y="1540796"/>
                  <a:pt x="767538" y="1531611"/>
                  <a:pt x="759495" y="1520129"/>
                </a:cubicBezTo>
                <a:cubicBezTo>
                  <a:pt x="761793" y="1521277"/>
                  <a:pt x="762942" y="1523574"/>
                  <a:pt x="765240" y="1523574"/>
                </a:cubicBezTo>
                <a:cubicBezTo>
                  <a:pt x="762942" y="1521277"/>
                  <a:pt x="765240" y="1521277"/>
                  <a:pt x="764091" y="1518981"/>
                </a:cubicBezTo>
                <a:cubicBezTo>
                  <a:pt x="758345" y="1518981"/>
                  <a:pt x="759495" y="1514389"/>
                  <a:pt x="757196" y="1513240"/>
                </a:cubicBezTo>
                <a:cubicBezTo>
                  <a:pt x="753749" y="1512092"/>
                  <a:pt x="754898" y="1514389"/>
                  <a:pt x="751451" y="1513240"/>
                </a:cubicBezTo>
                <a:cubicBezTo>
                  <a:pt x="750302" y="1509796"/>
                  <a:pt x="749153" y="1509796"/>
                  <a:pt x="746854" y="1506352"/>
                </a:cubicBezTo>
                <a:cubicBezTo>
                  <a:pt x="744556" y="1506352"/>
                  <a:pt x="745705" y="1507500"/>
                  <a:pt x="744556" y="1508648"/>
                </a:cubicBezTo>
                <a:cubicBezTo>
                  <a:pt x="742258" y="1505204"/>
                  <a:pt x="734214" y="1502907"/>
                  <a:pt x="735363" y="1501759"/>
                </a:cubicBezTo>
                <a:cubicBezTo>
                  <a:pt x="737661" y="1501759"/>
                  <a:pt x="738810" y="1505204"/>
                  <a:pt x="742258" y="1504056"/>
                </a:cubicBezTo>
                <a:cubicBezTo>
                  <a:pt x="736512" y="1499463"/>
                  <a:pt x="741109" y="1501759"/>
                  <a:pt x="741109" y="1497167"/>
                </a:cubicBezTo>
                <a:cubicBezTo>
                  <a:pt x="737661" y="1496018"/>
                  <a:pt x="737661" y="1498315"/>
                  <a:pt x="736512" y="1498315"/>
                </a:cubicBezTo>
                <a:cubicBezTo>
                  <a:pt x="731916" y="1497167"/>
                  <a:pt x="726170" y="1490278"/>
                  <a:pt x="720425" y="1485685"/>
                </a:cubicBezTo>
                <a:cubicBezTo>
                  <a:pt x="718126" y="1487982"/>
                  <a:pt x="714679" y="1485685"/>
                  <a:pt x="711232" y="1484537"/>
                </a:cubicBezTo>
                <a:cubicBezTo>
                  <a:pt x="708933" y="1482241"/>
                  <a:pt x="715828" y="1484537"/>
                  <a:pt x="712381" y="1481093"/>
                </a:cubicBezTo>
                <a:cubicBezTo>
                  <a:pt x="707784" y="1481093"/>
                  <a:pt x="705486" y="1478797"/>
                  <a:pt x="702039" y="1477648"/>
                </a:cubicBezTo>
                <a:cubicBezTo>
                  <a:pt x="702039" y="1478797"/>
                  <a:pt x="704337" y="1479945"/>
                  <a:pt x="703188" y="1481093"/>
                </a:cubicBezTo>
                <a:cubicBezTo>
                  <a:pt x="700889" y="1477648"/>
                  <a:pt x="697442" y="1478797"/>
                  <a:pt x="697442" y="1479945"/>
                </a:cubicBezTo>
                <a:cubicBezTo>
                  <a:pt x="696293" y="1477648"/>
                  <a:pt x="691697" y="1477648"/>
                  <a:pt x="690547" y="1474204"/>
                </a:cubicBezTo>
                <a:cubicBezTo>
                  <a:pt x="693995" y="1473056"/>
                  <a:pt x="693995" y="1475352"/>
                  <a:pt x="696293" y="1476500"/>
                </a:cubicBezTo>
                <a:cubicBezTo>
                  <a:pt x="693995" y="1473056"/>
                  <a:pt x="697442" y="1475352"/>
                  <a:pt x="698591" y="1475352"/>
                </a:cubicBezTo>
                <a:cubicBezTo>
                  <a:pt x="695144" y="1473056"/>
                  <a:pt x="692846" y="1470760"/>
                  <a:pt x="692846" y="1468463"/>
                </a:cubicBezTo>
                <a:cubicBezTo>
                  <a:pt x="693995" y="1470760"/>
                  <a:pt x="697442" y="1470760"/>
                  <a:pt x="696293" y="1469611"/>
                </a:cubicBezTo>
                <a:cubicBezTo>
                  <a:pt x="692846" y="1465019"/>
                  <a:pt x="684802" y="1465019"/>
                  <a:pt x="680205" y="1461574"/>
                </a:cubicBezTo>
                <a:cubicBezTo>
                  <a:pt x="682504" y="1461574"/>
                  <a:pt x="687100" y="1462723"/>
                  <a:pt x="683653" y="1459278"/>
                </a:cubicBezTo>
                <a:cubicBezTo>
                  <a:pt x="680205" y="1460426"/>
                  <a:pt x="672161" y="1458130"/>
                  <a:pt x="671012" y="1454686"/>
                </a:cubicBezTo>
                <a:cubicBezTo>
                  <a:pt x="671012" y="1455834"/>
                  <a:pt x="675609" y="1458130"/>
                  <a:pt x="674460" y="1455834"/>
                </a:cubicBezTo>
                <a:cubicBezTo>
                  <a:pt x="671012" y="1453538"/>
                  <a:pt x="667565" y="1450093"/>
                  <a:pt x="662969" y="1448945"/>
                </a:cubicBezTo>
                <a:cubicBezTo>
                  <a:pt x="661819" y="1446649"/>
                  <a:pt x="661819" y="1445501"/>
                  <a:pt x="661819" y="1444353"/>
                </a:cubicBezTo>
                <a:cubicBezTo>
                  <a:pt x="658372" y="1443204"/>
                  <a:pt x="659521" y="1443204"/>
                  <a:pt x="656074" y="1443204"/>
                </a:cubicBezTo>
                <a:cubicBezTo>
                  <a:pt x="654925" y="1442056"/>
                  <a:pt x="653776" y="1440908"/>
                  <a:pt x="652626" y="1439760"/>
                </a:cubicBezTo>
                <a:cubicBezTo>
                  <a:pt x="652626" y="1438612"/>
                  <a:pt x="654925" y="1438612"/>
                  <a:pt x="653776" y="1438612"/>
                </a:cubicBezTo>
                <a:cubicBezTo>
                  <a:pt x="646881" y="1430575"/>
                  <a:pt x="638837" y="1430575"/>
                  <a:pt x="630793" y="1425982"/>
                </a:cubicBezTo>
                <a:cubicBezTo>
                  <a:pt x="633091" y="1424834"/>
                  <a:pt x="635390" y="1424834"/>
                  <a:pt x="635390" y="1422538"/>
                </a:cubicBezTo>
                <a:cubicBezTo>
                  <a:pt x="633091" y="1421390"/>
                  <a:pt x="630793" y="1419094"/>
                  <a:pt x="627346" y="1419094"/>
                </a:cubicBezTo>
                <a:cubicBezTo>
                  <a:pt x="628495" y="1421390"/>
                  <a:pt x="635390" y="1422538"/>
                  <a:pt x="630793" y="1423686"/>
                </a:cubicBezTo>
                <a:cubicBezTo>
                  <a:pt x="627346" y="1421390"/>
                  <a:pt x="625048" y="1417946"/>
                  <a:pt x="622749" y="1414501"/>
                </a:cubicBezTo>
                <a:cubicBezTo>
                  <a:pt x="617004" y="1413353"/>
                  <a:pt x="623898" y="1416797"/>
                  <a:pt x="621600" y="1417946"/>
                </a:cubicBezTo>
                <a:cubicBezTo>
                  <a:pt x="614706" y="1411057"/>
                  <a:pt x="603214" y="1407612"/>
                  <a:pt x="596320" y="1403020"/>
                </a:cubicBezTo>
                <a:cubicBezTo>
                  <a:pt x="598618" y="1403020"/>
                  <a:pt x="599767" y="1405316"/>
                  <a:pt x="600916" y="1405316"/>
                </a:cubicBezTo>
                <a:cubicBezTo>
                  <a:pt x="599767" y="1403020"/>
                  <a:pt x="603214" y="1404168"/>
                  <a:pt x="600916" y="1401872"/>
                </a:cubicBezTo>
                <a:cubicBezTo>
                  <a:pt x="589425" y="1399575"/>
                  <a:pt x="583679" y="1389242"/>
                  <a:pt x="573337" y="1384650"/>
                </a:cubicBezTo>
                <a:cubicBezTo>
                  <a:pt x="576785" y="1385798"/>
                  <a:pt x="577934" y="1384650"/>
                  <a:pt x="575635" y="1382353"/>
                </a:cubicBezTo>
                <a:cubicBezTo>
                  <a:pt x="572188" y="1382353"/>
                  <a:pt x="567592" y="1382353"/>
                  <a:pt x="565293" y="1380057"/>
                </a:cubicBezTo>
                <a:cubicBezTo>
                  <a:pt x="566442" y="1380057"/>
                  <a:pt x="566442" y="1378909"/>
                  <a:pt x="566442" y="1378909"/>
                </a:cubicBezTo>
                <a:cubicBezTo>
                  <a:pt x="558399" y="1375464"/>
                  <a:pt x="552653" y="1368576"/>
                  <a:pt x="544609" y="1366279"/>
                </a:cubicBezTo>
                <a:cubicBezTo>
                  <a:pt x="545758" y="1367428"/>
                  <a:pt x="546907" y="1366279"/>
                  <a:pt x="546907" y="1365131"/>
                </a:cubicBezTo>
                <a:cubicBezTo>
                  <a:pt x="534267" y="1359391"/>
                  <a:pt x="536565" y="1359391"/>
                  <a:pt x="528522" y="1352502"/>
                </a:cubicBezTo>
                <a:cubicBezTo>
                  <a:pt x="530820" y="1352502"/>
                  <a:pt x="533118" y="1352502"/>
                  <a:pt x="531969" y="1350205"/>
                </a:cubicBezTo>
                <a:cubicBezTo>
                  <a:pt x="526223" y="1350205"/>
                  <a:pt x="529671" y="1347909"/>
                  <a:pt x="526223" y="1346761"/>
                </a:cubicBezTo>
                <a:cubicBezTo>
                  <a:pt x="523925" y="1346761"/>
                  <a:pt x="521627" y="1346761"/>
                  <a:pt x="521627" y="1347909"/>
                </a:cubicBezTo>
                <a:cubicBezTo>
                  <a:pt x="520478" y="1345613"/>
                  <a:pt x="519329" y="1344465"/>
                  <a:pt x="517030" y="1344465"/>
                </a:cubicBezTo>
                <a:cubicBezTo>
                  <a:pt x="515881" y="1344465"/>
                  <a:pt x="518179" y="1346761"/>
                  <a:pt x="517030" y="1346761"/>
                </a:cubicBezTo>
                <a:cubicBezTo>
                  <a:pt x="511285" y="1342169"/>
                  <a:pt x="514732" y="1343317"/>
                  <a:pt x="508987" y="1338724"/>
                </a:cubicBezTo>
                <a:cubicBezTo>
                  <a:pt x="508987" y="1341020"/>
                  <a:pt x="512434" y="1343317"/>
                  <a:pt x="508987" y="1342169"/>
                </a:cubicBezTo>
                <a:cubicBezTo>
                  <a:pt x="504390" y="1335280"/>
                  <a:pt x="489451" y="1329539"/>
                  <a:pt x="497495" y="1327243"/>
                </a:cubicBezTo>
                <a:cubicBezTo>
                  <a:pt x="494048" y="1323798"/>
                  <a:pt x="489451" y="1323798"/>
                  <a:pt x="486004" y="1321502"/>
                </a:cubicBezTo>
                <a:cubicBezTo>
                  <a:pt x="487153" y="1321502"/>
                  <a:pt x="488302" y="1321502"/>
                  <a:pt x="488302" y="1320354"/>
                </a:cubicBezTo>
                <a:cubicBezTo>
                  <a:pt x="482557" y="1319206"/>
                  <a:pt x="486004" y="1315761"/>
                  <a:pt x="480259" y="1314613"/>
                </a:cubicBezTo>
                <a:cubicBezTo>
                  <a:pt x="477960" y="1314613"/>
                  <a:pt x="479109" y="1318058"/>
                  <a:pt x="476811" y="1319206"/>
                </a:cubicBezTo>
                <a:cubicBezTo>
                  <a:pt x="476811" y="1315761"/>
                  <a:pt x="469916" y="1308873"/>
                  <a:pt x="466469" y="1312317"/>
                </a:cubicBezTo>
                <a:cubicBezTo>
                  <a:pt x="454978" y="1303132"/>
                  <a:pt x="444636" y="1295095"/>
                  <a:pt x="431995" y="1288206"/>
                </a:cubicBezTo>
                <a:cubicBezTo>
                  <a:pt x="420504" y="1280169"/>
                  <a:pt x="409013" y="1273281"/>
                  <a:pt x="397522" y="1265244"/>
                </a:cubicBezTo>
                <a:cubicBezTo>
                  <a:pt x="400969" y="1265244"/>
                  <a:pt x="402118" y="1268688"/>
                  <a:pt x="405566" y="1268688"/>
                </a:cubicBezTo>
                <a:cubicBezTo>
                  <a:pt x="405566" y="1267540"/>
                  <a:pt x="409013" y="1270984"/>
                  <a:pt x="407864" y="1267540"/>
                </a:cubicBezTo>
                <a:cubicBezTo>
                  <a:pt x="406715" y="1267540"/>
                  <a:pt x="406715" y="1266392"/>
                  <a:pt x="405566" y="1265244"/>
                </a:cubicBezTo>
                <a:cubicBezTo>
                  <a:pt x="404417" y="1266392"/>
                  <a:pt x="404417" y="1267540"/>
                  <a:pt x="402118" y="1266392"/>
                </a:cubicBezTo>
                <a:cubicBezTo>
                  <a:pt x="398671" y="1264095"/>
                  <a:pt x="402118" y="1264095"/>
                  <a:pt x="402118" y="1262947"/>
                </a:cubicBezTo>
                <a:cubicBezTo>
                  <a:pt x="399820" y="1261799"/>
                  <a:pt x="398671" y="1260651"/>
                  <a:pt x="396373" y="1259503"/>
                </a:cubicBezTo>
                <a:cubicBezTo>
                  <a:pt x="395224" y="1259503"/>
                  <a:pt x="395224" y="1260651"/>
                  <a:pt x="394075" y="1261799"/>
                </a:cubicBezTo>
                <a:cubicBezTo>
                  <a:pt x="397522" y="1265244"/>
                  <a:pt x="396373" y="1266392"/>
                  <a:pt x="396373" y="1268688"/>
                </a:cubicBezTo>
                <a:cubicBezTo>
                  <a:pt x="395224" y="1267540"/>
                  <a:pt x="391776" y="1267540"/>
                  <a:pt x="390627" y="1264095"/>
                </a:cubicBezTo>
                <a:cubicBezTo>
                  <a:pt x="392925" y="1264095"/>
                  <a:pt x="396373" y="1265244"/>
                  <a:pt x="394075" y="1262947"/>
                </a:cubicBezTo>
                <a:cubicBezTo>
                  <a:pt x="387180" y="1260651"/>
                  <a:pt x="384882" y="1252614"/>
                  <a:pt x="376838" y="1252614"/>
                </a:cubicBezTo>
                <a:cubicBezTo>
                  <a:pt x="376838" y="1250318"/>
                  <a:pt x="375689" y="1249170"/>
                  <a:pt x="373390" y="1250318"/>
                </a:cubicBezTo>
                <a:cubicBezTo>
                  <a:pt x="372241" y="1248022"/>
                  <a:pt x="369943" y="1246874"/>
                  <a:pt x="368794" y="1245725"/>
                </a:cubicBezTo>
                <a:cubicBezTo>
                  <a:pt x="372241" y="1245725"/>
                  <a:pt x="374539" y="1249170"/>
                  <a:pt x="379136" y="1249170"/>
                </a:cubicBezTo>
                <a:cubicBezTo>
                  <a:pt x="375689" y="1243429"/>
                  <a:pt x="368794" y="1243429"/>
                  <a:pt x="364197" y="1239985"/>
                </a:cubicBezTo>
                <a:cubicBezTo>
                  <a:pt x="366496" y="1237688"/>
                  <a:pt x="359601" y="1235392"/>
                  <a:pt x="358452" y="1233096"/>
                </a:cubicBezTo>
                <a:cubicBezTo>
                  <a:pt x="359601" y="1231948"/>
                  <a:pt x="366496" y="1234244"/>
                  <a:pt x="365347" y="1230800"/>
                </a:cubicBezTo>
                <a:cubicBezTo>
                  <a:pt x="360750" y="1231948"/>
                  <a:pt x="357303" y="1228503"/>
                  <a:pt x="353855" y="1227355"/>
                </a:cubicBezTo>
                <a:cubicBezTo>
                  <a:pt x="350408" y="1227355"/>
                  <a:pt x="351557" y="1227355"/>
                  <a:pt x="349259" y="1228503"/>
                </a:cubicBezTo>
                <a:cubicBezTo>
                  <a:pt x="348110" y="1225059"/>
                  <a:pt x="346961" y="1225059"/>
                  <a:pt x="344662" y="1221615"/>
                </a:cubicBezTo>
                <a:cubicBezTo>
                  <a:pt x="348110" y="1221615"/>
                  <a:pt x="346961" y="1220467"/>
                  <a:pt x="349259" y="1219318"/>
                </a:cubicBezTo>
                <a:cubicBezTo>
                  <a:pt x="352706" y="1220467"/>
                  <a:pt x="353855" y="1222763"/>
                  <a:pt x="357303" y="1222763"/>
                </a:cubicBezTo>
                <a:cubicBezTo>
                  <a:pt x="363048" y="1229651"/>
                  <a:pt x="371092" y="1230800"/>
                  <a:pt x="377987" y="1237688"/>
                </a:cubicBezTo>
                <a:cubicBezTo>
                  <a:pt x="384882" y="1236540"/>
                  <a:pt x="387180" y="1242281"/>
                  <a:pt x="392925" y="1244577"/>
                </a:cubicBezTo>
                <a:cubicBezTo>
                  <a:pt x="391776" y="1243429"/>
                  <a:pt x="391776" y="1242281"/>
                  <a:pt x="394075" y="1242281"/>
                </a:cubicBezTo>
                <a:cubicBezTo>
                  <a:pt x="395224" y="1245725"/>
                  <a:pt x="398671" y="1244577"/>
                  <a:pt x="398671" y="1248022"/>
                </a:cubicBezTo>
                <a:cubicBezTo>
                  <a:pt x="397522" y="1249170"/>
                  <a:pt x="395224" y="1248022"/>
                  <a:pt x="396373" y="1251466"/>
                </a:cubicBezTo>
                <a:cubicBezTo>
                  <a:pt x="397522" y="1251466"/>
                  <a:pt x="398671" y="1251466"/>
                  <a:pt x="399820" y="1251466"/>
                </a:cubicBezTo>
                <a:cubicBezTo>
                  <a:pt x="404417" y="1252614"/>
                  <a:pt x="400969" y="1249170"/>
                  <a:pt x="406715" y="1249170"/>
                </a:cubicBezTo>
                <a:cubicBezTo>
                  <a:pt x="407864" y="1252614"/>
                  <a:pt x="409013" y="1252614"/>
                  <a:pt x="413610" y="1252614"/>
                </a:cubicBezTo>
                <a:lnTo>
                  <a:pt x="413610" y="1255925"/>
                </a:lnTo>
                <a:lnTo>
                  <a:pt x="410162" y="1253762"/>
                </a:lnTo>
                <a:cubicBezTo>
                  <a:pt x="410162" y="1256059"/>
                  <a:pt x="406715" y="1254910"/>
                  <a:pt x="409013" y="1257207"/>
                </a:cubicBezTo>
                <a:cubicBezTo>
                  <a:pt x="413610" y="1258355"/>
                  <a:pt x="415908" y="1260651"/>
                  <a:pt x="420504" y="1261799"/>
                </a:cubicBezTo>
                <a:cubicBezTo>
                  <a:pt x="423952" y="1264095"/>
                  <a:pt x="420504" y="1265244"/>
                  <a:pt x="426250" y="1265244"/>
                </a:cubicBezTo>
                <a:cubicBezTo>
                  <a:pt x="427399" y="1267540"/>
                  <a:pt x="425101" y="1267540"/>
                  <a:pt x="427399" y="1269836"/>
                </a:cubicBezTo>
                <a:cubicBezTo>
                  <a:pt x="429697" y="1268688"/>
                  <a:pt x="431995" y="1270984"/>
                  <a:pt x="434294" y="1270984"/>
                </a:cubicBezTo>
                <a:cubicBezTo>
                  <a:pt x="435443" y="1272133"/>
                  <a:pt x="433145" y="1274429"/>
                  <a:pt x="436592" y="1275577"/>
                </a:cubicBezTo>
                <a:cubicBezTo>
                  <a:pt x="436592" y="1273281"/>
                  <a:pt x="435443" y="1270984"/>
                  <a:pt x="441188" y="1272133"/>
                </a:cubicBezTo>
                <a:cubicBezTo>
                  <a:pt x="440039" y="1276725"/>
                  <a:pt x="444636" y="1274429"/>
                  <a:pt x="444636" y="1279021"/>
                </a:cubicBezTo>
                <a:cubicBezTo>
                  <a:pt x="448083" y="1279021"/>
                  <a:pt x="448083" y="1280169"/>
                  <a:pt x="451531" y="1280169"/>
                </a:cubicBezTo>
                <a:cubicBezTo>
                  <a:pt x="450381" y="1277873"/>
                  <a:pt x="443487" y="1276725"/>
                  <a:pt x="445785" y="1274429"/>
                </a:cubicBezTo>
                <a:cubicBezTo>
                  <a:pt x="450381" y="1276725"/>
                  <a:pt x="453829" y="1281318"/>
                  <a:pt x="458425" y="1283614"/>
                </a:cubicBezTo>
                <a:cubicBezTo>
                  <a:pt x="460723" y="1280169"/>
                  <a:pt x="469916" y="1289354"/>
                  <a:pt x="475662" y="1290503"/>
                </a:cubicBezTo>
                <a:cubicBezTo>
                  <a:pt x="472215" y="1287058"/>
                  <a:pt x="460723" y="1279021"/>
                  <a:pt x="466469" y="1276725"/>
                </a:cubicBezTo>
                <a:cubicBezTo>
                  <a:pt x="465320" y="1275577"/>
                  <a:pt x="463022" y="1275577"/>
                  <a:pt x="460723" y="1274429"/>
                </a:cubicBezTo>
                <a:cubicBezTo>
                  <a:pt x="461873" y="1276725"/>
                  <a:pt x="461873" y="1276725"/>
                  <a:pt x="460723" y="1277873"/>
                </a:cubicBezTo>
                <a:cubicBezTo>
                  <a:pt x="454978" y="1272133"/>
                  <a:pt x="454978" y="1279021"/>
                  <a:pt x="449232" y="1274429"/>
                </a:cubicBezTo>
                <a:cubicBezTo>
                  <a:pt x="452680" y="1274429"/>
                  <a:pt x="454978" y="1274429"/>
                  <a:pt x="453829" y="1273281"/>
                </a:cubicBezTo>
                <a:cubicBezTo>
                  <a:pt x="452680" y="1272133"/>
                  <a:pt x="451531" y="1270984"/>
                  <a:pt x="450381" y="1269836"/>
                </a:cubicBezTo>
                <a:cubicBezTo>
                  <a:pt x="449232" y="1269836"/>
                  <a:pt x="446934" y="1269836"/>
                  <a:pt x="445785" y="1269836"/>
                </a:cubicBezTo>
                <a:cubicBezTo>
                  <a:pt x="444636" y="1267540"/>
                  <a:pt x="442338" y="1266392"/>
                  <a:pt x="440039" y="1264095"/>
                </a:cubicBezTo>
                <a:cubicBezTo>
                  <a:pt x="444636" y="1262947"/>
                  <a:pt x="445785" y="1266392"/>
                  <a:pt x="449232" y="1266392"/>
                </a:cubicBezTo>
                <a:cubicBezTo>
                  <a:pt x="448083" y="1264095"/>
                  <a:pt x="446934" y="1262947"/>
                  <a:pt x="444636" y="1262947"/>
                </a:cubicBezTo>
                <a:cubicBezTo>
                  <a:pt x="442338" y="1262947"/>
                  <a:pt x="440039" y="1262947"/>
                  <a:pt x="438890" y="1261799"/>
                </a:cubicBezTo>
                <a:cubicBezTo>
                  <a:pt x="440039" y="1264095"/>
                  <a:pt x="441188" y="1264095"/>
                  <a:pt x="438890" y="1265244"/>
                </a:cubicBezTo>
                <a:cubicBezTo>
                  <a:pt x="435443" y="1260651"/>
                  <a:pt x="429697" y="1258355"/>
                  <a:pt x="425101" y="1254910"/>
                </a:cubicBezTo>
                <a:cubicBezTo>
                  <a:pt x="413610" y="1258355"/>
                  <a:pt x="405566" y="1242281"/>
                  <a:pt x="396373" y="1239985"/>
                </a:cubicBezTo>
                <a:cubicBezTo>
                  <a:pt x="398671" y="1239985"/>
                  <a:pt x="399820" y="1238837"/>
                  <a:pt x="400969" y="1238837"/>
                </a:cubicBezTo>
                <a:cubicBezTo>
                  <a:pt x="404417" y="1243429"/>
                  <a:pt x="410162" y="1250318"/>
                  <a:pt x="414759" y="1248022"/>
                </a:cubicBezTo>
                <a:cubicBezTo>
                  <a:pt x="415908" y="1251466"/>
                  <a:pt x="419355" y="1252614"/>
                  <a:pt x="422803" y="1253762"/>
                </a:cubicBezTo>
                <a:cubicBezTo>
                  <a:pt x="422803" y="1251466"/>
                  <a:pt x="418206" y="1251466"/>
                  <a:pt x="420504" y="1249170"/>
                </a:cubicBezTo>
                <a:cubicBezTo>
                  <a:pt x="414759" y="1250318"/>
                  <a:pt x="414759" y="1242281"/>
                  <a:pt x="410162" y="1245725"/>
                </a:cubicBezTo>
                <a:cubicBezTo>
                  <a:pt x="407864" y="1239985"/>
                  <a:pt x="402118" y="1239985"/>
                  <a:pt x="398671" y="1235392"/>
                </a:cubicBezTo>
                <a:cubicBezTo>
                  <a:pt x="402118" y="1235392"/>
                  <a:pt x="403267" y="1237688"/>
                  <a:pt x="403267" y="1235392"/>
                </a:cubicBezTo>
                <a:cubicBezTo>
                  <a:pt x="399820" y="1235392"/>
                  <a:pt x="400969" y="1231948"/>
                  <a:pt x="400969" y="1231948"/>
                </a:cubicBezTo>
                <a:cubicBezTo>
                  <a:pt x="399820" y="1234244"/>
                  <a:pt x="397522" y="1229651"/>
                  <a:pt x="394075" y="1230800"/>
                </a:cubicBezTo>
                <a:cubicBezTo>
                  <a:pt x="396373" y="1231948"/>
                  <a:pt x="396373" y="1233096"/>
                  <a:pt x="394075" y="1233096"/>
                </a:cubicBezTo>
                <a:cubicBezTo>
                  <a:pt x="391776" y="1229651"/>
                  <a:pt x="387180" y="1229651"/>
                  <a:pt x="386031" y="1225059"/>
                </a:cubicBezTo>
                <a:cubicBezTo>
                  <a:pt x="387180" y="1225059"/>
                  <a:pt x="389478" y="1226207"/>
                  <a:pt x="389478" y="1225059"/>
                </a:cubicBezTo>
                <a:cubicBezTo>
                  <a:pt x="384882" y="1221615"/>
                  <a:pt x="384882" y="1223911"/>
                  <a:pt x="380285" y="1222763"/>
                </a:cubicBezTo>
                <a:cubicBezTo>
                  <a:pt x="380285" y="1218170"/>
                  <a:pt x="373390" y="1218170"/>
                  <a:pt x="372241" y="1212429"/>
                </a:cubicBezTo>
                <a:cubicBezTo>
                  <a:pt x="369943" y="1212429"/>
                  <a:pt x="366496" y="1212429"/>
                  <a:pt x="365347" y="1208985"/>
                </a:cubicBezTo>
                <a:cubicBezTo>
                  <a:pt x="366496" y="1208985"/>
                  <a:pt x="366496" y="1208985"/>
                  <a:pt x="367645" y="1208985"/>
                </a:cubicBezTo>
                <a:cubicBezTo>
                  <a:pt x="365347" y="1207837"/>
                  <a:pt x="364197" y="1206689"/>
                  <a:pt x="364197" y="1205541"/>
                </a:cubicBezTo>
                <a:cubicBezTo>
                  <a:pt x="365347" y="1205541"/>
                  <a:pt x="366496" y="1204393"/>
                  <a:pt x="366496" y="1204393"/>
                </a:cubicBezTo>
                <a:cubicBezTo>
                  <a:pt x="366496" y="1203244"/>
                  <a:pt x="365347" y="1203244"/>
                  <a:pt x="365347" y="1203244"/>
                </a:cubicBezTo>
                <a:cubicBezTo>
                  <a:pt x="364197" y="1202096"/>
                  <a:pt x="361899" y="1202096"/>
                  <a:pt x="361899" y="1200948"/>
                </a:cubicBezTo>
                <a:cubicBezTo>
                  <a:pt x="361899" y="1200948"/>
                  <a:pt x="361899" y="1200948"/>
                  <a:pt x="363048" y="1200948"/>
                </a:cubicBezTo>
                <a:cubicBezTo>
                  <a:pt x="361899" y="1198652"/>
                  <a:pt x="360750" y="1198652"/>
                  <a:pt x="359601" y="1199800"/>
                </a:cubicBezTo>
                <a:cubicBezTo>
                  <a:pt x="356154" y="1197504"/>
                  <a:pt x="359601" y="1198652"/>
                  <a:pt x="359601" y="1196356"/>
                </a:cubicBezTo>
                <a:cubicBezTo>
                  <a:pt x="357303" y="1196356"/>
                  <a:pt x="356154" y="1192911"/>
                  <a:pt x="353855" y="1192911"/>
                </a:cubicBezTo>
                <a:cubicBezTo>
                  <a:pt x="351557" y="1194059"/>
                  <a:pt x="355004" y="1194059"/>
                  <a:pt x="357303" y="1196356"/>
                </a:cubicBezTo>
                <a:cubicBezTo>
                  <a:pt x="356154" y="1198652"/>
                  <a:pt x="355004" y="1196356"/>
                  <a:pt x="351557" y="1196356"/>
                </a:cubicBezTo>
                <a:cubicBezTo>
                  <a:pt x="350408" y="1195208"/>
                  <a:pt x="349259" y="1194059"/>
                  <a:pt x="346961" y="1194059"/>
                </a:cubicBezTo>
                <a:cubicBezTo>
                  <a:pt x="348110" y="1192911"/>
                  <a:pt x="341215" y="1189467"/>
                  <a:pt x="345812" y="1189467"/>
                </a:cubicBezTo>
                <a:cubicBezTo>
                  <a:pt x="346961" y="1190615"/>
                  <a:pt x="345812" y="1194059"/>
                  <a:pt x="352706" y="1194059"/>
                </a:cubicBezTo>
                <a:cubicBezTo>
                  <a:pt x="350408" y="1191763"/>
                  <a:pt x="350408" y="1190615"/>
                  <a:pt x="350408" y="1190615"/>
                </a:cubicBezTo>
                <a:cubicBezTo>
                  <a:pt x="340066" y="1183726"/>
                  <a:pt x="326277" y="1180282"/>
                  <a:pt x="317084" y="1173393"/>
                </a:cubicBezTo>
                <a:cubicBezTo>
                  <a:pt x="317084" y="1174541"/>
                  <a:pt x="314785" y="1173393"/>
                  <a:pt x="314785" y="1174541"/>
                </a:cubicBezTo>
                <a:cubicBezTo>
                  <a:pt x="313636" y="1171097"/>
                  <a:pt x="309040" y="1172245"/>
                  <a:pt x="307891" y="1169949"/>
                </a:cubicBezTo>
                <a:cubicBezTo>
                  <a:pt x="311338" y="1169949"/>
                  <a:pt x="314785" y="1172245"/>
                  <a:pt x="313636" y="1169949"/>
                </a:cubicBezTo>
                <a:cubicBezTo>
                  <a:pt x="309040" y="1166504"/>
                  <a:pt x="304443" y="1163060"/>
                  <a:pt x="298698" y="1161912"/>
                </a:cubicBezTo>
                <a:cubicBezTo>
                  <a:pt x="296399" y="1159615"/>
                  <a:pt x="298698" y="1159615"/>
                  <a:pt x="297549" y="1157319"/>
                </a:cubicBezTo>
                <a:cubicBezTo>
                  <a:pt x="296399" y="1157319"/>
                  <a:pt x="296399" y="1158467"/>
                  <a:pt x="294101" y="1158467"/>
                </a:cubicBezTo>
                <a:cubicBezTo>
                  <a:pt x="291803" y="1156171"/>
                  <a:pt x="294101" y="1155023"/>
                  <a:pt x="291803" y="1152727"/>
                </a:cubicBezTo>
                <a:cubicBezTo>
                  <a:pt x="287207" y="1152727"/>
                  <a:pt x="287207" y="1151578"/>
                  <a:pt x="284908" y="1152727"/>
                </a:cubicBezTo>
                <a:cubicBezTo>
                  <a:pt x="283759" y="1150430"/>
                  <a:pt x="287207" y="1149282"/>
                  <a:pt x="286057" y="1146986"/>
                </a:cubicBezTo>
                <a:cubicBezTo>
                  <a:pt x="282610" y="1145838"/>
                  <a:pt x="279163" y="1144690"/>
                  <a:pt x="276864" y="1142393"/>
                </a:cubicBezTo>
                <a:cubicBezTo>
                  <a:pt x="276864" y="1142393"/>
                  <a:pt x="278014" y="1142393"/>
                  <a:pt x="278014" y="1142393"/>
                </a:cubicBezTo>
                <a:lnTo>
                  <a:pt x="278981" y="1141426"/>
                </a:lnTo>
                <a:lnTo>
                  <a:pt x="284908" y="1143541"/>
                </a:lnTo>
                <a:cubicBezTo>
                  <a:pt x="284908" y="1145838"/>
                  <a:pt x="279163" y="1143541"/>
                  <a:pt x="279163" y="1141245"/>
                </a:cubicBezTo>
                <a:lnTo>
                  <a:pt x="278981" y="1141426"/>
                </a:lnTo>
                <a:lnTo>
                  <a:pt x="268821" y="1137801"/>
                </a:lnTo>
                <a:cubicBezTo>
                  <a:pt x="268821" y="1135505"/>
                  <a:pt x="264224" y="1135505"/>
                  <a:pt x="265373" y="1133208"/>
                </a:cubicBezTo>
                <a:cubicBezTo>
                  <a:pt x="265373" y="1134356"/>
                  <a:pt x="261926" y="1134356"/>
                  <a:pt x="260777" y="1132060"/>
                </a:cubicBezTo>
                <a:cubicBezTo>
                  <a:pt x="265373" y="1132060"/>
                  <a:pt x="266522" y="1129764"/>
                  <a:pt x="264224" y="1126319"/>
                </a:cubicBezTo>
                <a:cubicBezTo>
                  <a:pt x="267671" y="1127468"/>
                  <a:pt x="271119" y="1129764"/>
                  <a:pt x="274566" y="1130912"/>
                </a:cubicBezTo>
                <a:cubicBezTo>
                  <a:pt x="273417" y="1128616"/>
                  <a:pt x="279163" y="1129764"/>
                  <a:pt x="275715" y="1126319"/>
                </a:cubicBezTo>
                <a:cubicBezTo>
                  <a:pt x="269970" y="1127468"/>
                  <a:pt x="264224" y="1125171"/>
                  <a:pt x="258479" y="1121727"/>
                </a:cubicBezTo>
                <a:cubicBezTo>
                  <a:pt x="257329" y="1124023"/>
                  <a:pt x="252733" y="1126319"/>
                  <a:pt x="249286" y="1121727"/>
                </a:cubicBezTo>
                <a:cubicBezTo>
                  <a:pt x="251584" y="1121727"/>
                  <a:pt x="253882" y="1124023"/>
                  <a:pt x="256180" y="1122875"/>
                </a:cubicBezTo>
                <a:cubicBezTo>
                  <a:pt x="257329" y="1121727"/>
                  <a:pt x="253882" y="1118282"/>
                  <a:pt x="252733" y="1117134"/>
                </a:cubicBezTo>
                <a:cubicBezTo>
                  <a:pt x="251584" y="1118282"/>
                  <a:pt x="251584" y="1120579"/>
                  <a:pt x="248136" y="1118282"/>
                </a:cubicBezTo>
                <a:cubicBezTo>
                  <a:pt x="249286" y="1118282"/>
                  <a:pt x="250435" y="1115986"/>
                  <a:pt x="248136" y="1115986"/>
                </a:cubicBezTo>
                <a:cubicBezTo>
                  <a:pt x="244689" y="1115986"/>
                  <a:pt x="245838" y="1118282"/>
                  <a:pt x="241242" y="1117134"/>
                </a:cubicBezTo>
                <a:cubicBezTo>
                  <a:pt x="240093" y="1114838"/>
                  <a:pt x="241242" y="1112542"/>
                  <a:pt x="238944" y="1111394"/>
                </a:cubicBezTo>
                <a:cubicBezTo>
                  <a:pt x="238944" y="1113690"/>
                  <a:pt x="234347" y="1115986"/>
                  <a:pt x="230900" y="1113690"/>
                </a:cubicBezTo>
                <a:cubicBezTo>
                  <a:pt x="230900" y="1111394"/>
                  <a:pt x="234347" y="1112542"/>
                  <a:pt x="234347" y="1111394"/>
                </a:cubicBezTo>
                <a:cubicBezTo>
                  <a:pt x="230900" y="1111394"/>
                  <a:pt x="234347" y="1107949"/>
                  <a:pt x="230900" y="1107949"/>
                </a:cubicBezTo>
                <a:cubicBezTo>
                  <a:pt x="231474" y="1110245"/>
                  <a:pt x="228601" y="1110533"/>
                  <a:pt x="225154" y="1109815"/>
                </a:cubicBezTo>
                <a:lnTo>
                  <a:pt x="217042" y="1106143"/>
                </a:lnTo>
                <a:lnTo>
                  <a:pt x="220558" y="1106801"/>
                </a:lnTo>
                <a:cubicBezTo>
                  <a:pt x="219408" y="1105653"/>
                  <a:pt x="220558" y="1105653"/>
                  <a:pt x="220558" y="1104505"/>
                </a:cubicBezTo>
                <a:cubicBezTo>
                  <a:pt x="204470" y="1099912"/>
                  <a:pt x="197575" y="1094172"/>
                  <a:pt x="180338" y="1091875"/>
                </a:cubicBezTo>
                <a:cubicBezTo>
                  <a:pt x="179189" y="1089579"/>
                  <a:pt x="176891" y="1089579"/>
                  <a:pt x="176891" y="1087283"/>
                </a:cubicBezTo>
                <a:cubicBezTo>
                  <a:pt x="182636" y="1086135"/>
                  <a:pt x="191829" y="1090727"/>
                  <a:pt x="198724" y="1088431"/>
                </a:cubicBezTo>
                <a:cubicBezTo>
                  <a:pt x="198724" y="1088431"/>
                  <a:pt x="197575" y="1087283"/>
                  <a:pt x="197575" y="1087283"/>
                </a:cubicBezTo>
                <a:cubicBezTo>
                  <a:pt x="186084" y="1084987"/>
                  <a:pt x="173443" y="1084987"/>
                  <a:pt x="166549" y="1076950"/>
                </a:cubicBezTo>
                <a:cubicBezTo>
                  <a:pt x="157356" y="1073505"/>
                  <a:pt x="143566" y="1071209"/>
                  <a:pt x="140119" y="1065468"/>
                </a:cubicBezTo>
                <a:cubicBezTo>
                  <a:pt x="140119" y="1066616"/>
                  <a:pt x="137821" y="1065468"/>
                  <a:pt x="135523" y="1064320"/>
                </a:cubicBezTo>
                <a:cubicBezTo>
                  <a:pt x="138970" y="1064320"/>
                  <a:pt x="140119" y="1064320"/>
                  <a:pt x="137821" y="1062024"/>
                </a:cubicBezTo>
                <a:cubicBezTo>
                  <a:pt x="135523" y="1060876"/>
                  <a:pt x="134373" y="1059728"/>
                  <a:pt x="133224" y="1056283"/>
                </a:cubicBezTo>
                <a:cubicBezTo>
                  <a:pt x="129777" y="1056283"/>
                  <a:pt x="128628" y="1055135"/>
                  <a:pt x="128628" y="1057431"/>
                </a:cubicBezTo>
                <a:cubicBezTo>
                  <a:pt x="130926" y="1057431"/>
                  <a:pt x="132075" y="1057431"/>
                  <a:pt x="133224" y="1058580"/>
                </a:cubicBezTo>
                <a:cubicBezTo>
                  <a:pt x="130926" y="1060876"/>
                  <a:pt x="125180" y="1056283"/>
                  <a:pt x="120584" y="1057431"/>
                </a:cubicBezTo>
                <a:cubicBezTo>
                  <a:pt x="121733" y="1050543"/>
                  <a:pt x="109093" y="1045950"/>
                  <a:pt x="103347" y="1040209"/>
                </a:cubicBezTo>
                <a:cubicBezTo>
                  <a:pt x="106795" y="1037913"/>
                  <a:pt x="101049" y="1034469"/>
                  <a:pt x="98751" y="1031024"/>
                </a:cubicBezTo>
                <a:cubicBezTo>
                  <a:pt x="103347" y="1025284"/>
                  <a:pt x="118286" y="1027580"/>
                  <a:pt x="134373" y="1031024"/>
                </a:cubicBezTo>
                <a:cubicBezTo>
                  <a:pt x="133224" y="1033321"/>
                  <a:pt x="129777" y="1031024"/>
                  <a:pt x="129777" y="1033321"/>
                </a:cubicBezTo>
                <a:cubicBezTo>
                  <a:pt x="134373" y="1036765"/>
                  <a:pt x="137821" y="1034469"/>
                  <a:pt x="143566" y="1037913"/>
                </a:cubicBezTo>
                <a:cubicBezTo>
                  <a:pt x="150461" y="1032172"/>
                  <a:pt x="172294" y="1047098"/>
                  <a:pt x="181487" y="1047098"/>
                </a:cubicBezTo>
                <a:cubicBezTo>
                  <a:pt x="189531" y="1056283"/>
                  <a:pt x="205619" y="1059728"/>
                  <a:pt x="212514" y="1060876"/>
                </a:cubicBezTo>
                <a:cubicBezTo>
                  <a:pt x="210216" y="1059728"/>
                  <a:pt x="202171" y="1058580"/>
                  <a:pt x="204470" y="1056283"/>
                </a:cubicBezTo>
                <a:cubicBezTo>
                  <a:pt x="212514" y="1058580"/>
                  <a:pt x="217110" y="1062024"/>
                  <a:pt x="224005" y="1062024"/>
                </a:cubicBezTo>
                <a:cubicBezTo>
                  <a:pt x="229751" y="1066616"/>
                  <a:pt x="241242" y="1072357"/>
                  <a:pt x="243540" y="1070061"/>
                </a:cubicBezTo>
                <a:cubicBezTo>
                  <a:pt x="248136" y="1072357"/>
                  <a:pt x="242391" y="1070061"/>
                  <a:pt x="244689" y="1073505"/>
                </a:cubicBezTo>
                <a:cubicBezTo>
                  <a:pt x="250435" y="1074654"/>
                  <a:pt x="256180" y="1073505"/>
                  <a:pt x="259628" y="1078098"/>
                </a:cubicBezTo>
                <a:cubicBezTo>
                  <a:pt x="257329" y="1078098"/>
                  <a:pt x="252733" y="1073505"/>
                  <a:pt x="253882" y="1075802"/>
                </a:cubicBezTo>
                <a:cubicBezTo>
                  <a:pt x="257329" y="1079246"/>
                  <a:pt x="264224" y="1083838"/>
                  <a:pt x="264224" y="1079246"/>
                </a:cubicBezTo>
                <a:cubicBezTo>
                  <a:pt x="273417" y="1086135"/>
                  <a:pt x="283759" y="1090727"/>
                  <a:pt x="295250" y="1095320"/>
                </a:cubicBezTo>
                <a:cubicBezTo>
                  <a:pt x="298698" y="1093024"/>
                  <a:pt x="311338" y="1095320"/>
                  <a:pt x="318233" y="1097616"/>
                </a:cubicBezTo>
                <a:cubicBezTo>
                  <a:pt x="318233" y="1096468"/>
                  <a:pt x="318233" y="1094172"/>
                  <a:pt x="318233" y="1090727"/>
                </a:cubicBezTo>
                <a:cubicBezTo>
                  <a:pt x="315935" y="1090727"/>
                  <a:pt x="314785" y="1089579"/>
                  <a:pt x="312487" y="1089579"/>
                </a:cubicBezTo>
                <a:cubicBezTo>
                  <a:pt x="313636" y="1091875"/>
                  <a:pt x="312487" y="1093024"/>
                  <a:pt x="310189" y="1093024"/>
                </a:cubicBezTo>
                <a:cubicBezTo>
                  <a:pt x="304443" y="1089579"/>
                  <a:pt x="298698" y="1086135"/>
                  <a:pt x="292952" y="1084987"/>
                </a:cubicBezTo>
                <a:cubicBezTo>
                  <a:pt x="291803" y="1082690"/>
                  <a:pt x="292952" y="1082690"/>
                  <a:pt x="291803" y="1081542"/>
                </a:cubicBezTo>
                <a:cubicBezTo>
                  <a:pt x="288356" y="1082690"/>
                  <a:pt x="288356" y="1080394"/>
                  <a:pt x="283759" y="1079246"/>
                </a:cubicBezTo>
                <a:cubicBezTo>
                  <a:pt x="283759" y="1080394"/>
                  <a:pt x="284908" y="1081542"/>
                  <a:pt x="283759" y="1081542"/>
                </a:cubicBezTo>
                <a:cubicBezTo>
                  <a:pt x="282610" y="1079246"/>
                  <a:pt x="282610" y="1078098"/>
                  <a:pt x="280312" y="1076950"/>
                </a:cubicBezTo>
                <a:cubicBezTo>
                  <a:pt x="284908" y="1078098"/>
                  <a:pt x="294101" y="1080394"/>
                  <a:pt x="292952" y="1076950"/>
                </a:cubicBezTo>
                <a:cubicBezTo>
                  <a:pt x="284908" y="1073505"/>
                  <a:pt x="280312" y="1074654"/>
                  <a:pt x="274566" y="1070061"/>
                </a:cubicBezTo>
                <a:cubicBezTo>
                  <a:pt x="272268" y="1067765"/>
                  <a:pt x="278014" y="1070061"/>
                  <a:pt x="275715" y="1066616"/>
                </a:cubicBezTo>
                <a:cubicBezTo>
                  <a:pt x="271119" y="1064320"/>
                  <a:pt x="265373" y="1063172"/>
                  <a:pt x="261926" y="1059728"/>
                </a:cubicBezTo>
                <a:cubicBezTo>
                  <a:pt x="265373" y="1059728"/>
                  <a:pt x="267671" y="1059728"/>
                  <a:pt x="266522" y="1057431"/>
                </a:cubicBezTo>
                <a:cubicBezTo>
                  <a:pt x="264224" y="1053987"/>
                  <a:pt x="258479" y="1055135"/>
                  <a:pt x="256180" y="1050543"/>
                </a:cubicBezTo>
                <a:cubicBezTo>
                  <a:pt x="255031" y="1050543"/>
                  <a:pt x="256180" y="1051691"/>
                  <a:pt x="253882" y="1051691"/>
                </a:cubicBezTo>
                <a:cubicBezTo>
                  <a:pt x="250435" y="1047098"/>
                  <a:pt x="245838" y="1043654"/>
                  <a:pt x="240093" y="1042506"/>
                </a:cubicBezTo>
                <a:cubicBezTo>
                  <a:pt x="237794" y="1036765"/>
                  <a:pt x="232049" y="1035617"/>
                  <a:pt x="229751" y="1031024"/>
                </a:cubicBezTo>
                <a:cubicBezTo>
                  <a:pt x="241242" y="1034469"/>
                  <a:pt x="251584" y="1039061"/>
                  <a:pt x="261926" y="1043654"/>
                </a:cubicBezTo>
                <a:cubicBezTo>
                  <a:pt x="272268" y="1047098"/>
                  <a:pt x="282610" y="1051691"/>
                  <a:pt x="294101" y="1055135"/>
                </a:cubicBezTo>
                <a:cubicBezTo>
                  <a:pt x="299847" y="1059728"/>
                  <a:pt x="307891" y="1060876"/>
                  <a:pt x="315935" y="1062024"/>
                </a:cubicBezTo>
                <a:lnTo>
                  <a:pt x="319578" y="1064768"/>
                </a:lnTo>
                <a:lnTo>
                  <a:pt x="318233" y="1064320"/>
                </a:lnTo>
                <a:lnTo>
                  <a:pt x="320133" y="1065186"/>
                </a:lnTo>
                <a:lnTo>
                  <a:pt x="325271" y="1069056"/>
                </a:lnTo>
                <a:cubicBezTo>
                  <a:pt x="329149" y="1070635"/>
                  <a:pt x="333171" y="1071209"/>
                  <a:pt x="335470" y="1070061"/>
                </a:cubicBezTo>
                <a:cubicBezTo>
                  <a:pt x="332597" y="1068913"/>
                  <a:pt x="329437" y="1068626"/>
                  <a:pt x="326420" y="1068052"/>
                </a:cubicBezTo>
                <a:lnTo>
                  <a:pt x="320133" y="1065186"/>
                </a:lnTo>
                <a:lnTo>
                  <a:pt x="319578" y="1064768"/>
                </a:lnTo>
                <a:lnTo>
                  <a:pt x="345812" y="1073505"/>
                </a:lnTo>
                <a:cubicBezTo>
                  <a:pt x="345812" y="1070061"/>
                  <a:pt x="352706" y="1073505"/>
                  <a:pt x="355004" y="1074654"/>
                </a:cubicBezTo>
                <a:cubicBezTo>
                  <a:pt x="352706" y="1075802"/>
                  <a:pt x="344662" y="1073505"/>
                  <a:pt x="344662" y="1074654"/>
                </a:cubicBezTo>
                <a:cubicBezTo>
                  <a:pt x="351557" y="1078098"/>
                  <a:pt x="356154" y="1074654"/>
                  <a:pt x="364197" y="1076950"/>
                </a:cubicBezTo>
                <a:cubicBezTo>
                  <a:pt x="365347" y="1079246"/>
                  <a:pt x="364197" y="1079246"/>
                  <a:pt x="365347" y="1080394"/>
                </a:cubicBezTo>
                <a:cubicBezTo>
                  <a:pt x="368794" y="1081542"/>
                  <a:pt x="376838" y="1083838"/>
                  <a:pt x="373390" y="1086135"/>
                </a:cubicBezTo>
                <a:cubicBezTo>
                  <a:pt x="374539" y="1086135"/>
                  <a:pt x="374539" y="1086135"/>
                  <a:pt x="375689" y="1086135"/>
                </a:cubicBezTo>
                <a:cubicBezTo>
                  <a:pt x="376838" y="1084987"/>
                  <a:pt x="381434" y="1086135"/>
                  <a:pt x="382583" y="1084987"/>
                </a:cubicBezTo>
                <a:cubicBezTo>
                  <a:pt x="381434" y="1083838"/>
                  <a:pt x="380285" y="1082690"/>
                  <a:pt x="379136" y="1082690"/>
                </a:cubicBezTo>
                <a:cubicBezTo>
                  <a:pt x="375689" y="1081542"/>
                  <a:pt x="376838" y="1083838"/>
                  <a:pt x="373390" y="1082690"/>
                </a:cubicBezTo>
                <a:cubicBezTo>
                  <a:pt x="373390" y="1079246"/>
                  <a:pt x="368794" y="1082690"/>
                  <a:pt x="367645" y="1080394"/>
                </a:cubicBezTo>
                <a:cubicBezTo>
                  <a:pt x="372241" y="1079246"/>
                  <a:pt x="372241" y="1081542"/>
                  <a:pt x="376838" y="1081542"/>
                </a:cubicBezTo>
                <a:cubicBezTo>
                  <a:pt x="377987" y="1080394"/>
                  <a:pt x="375689" y="1076950"/>
                  <a:pt x="372241" y="1075802"/>
                </a:cubicBezTo>
                <a:cubicBezTo>
                  <a:pt x="375689" y="1075802"/>
                  <a:pt x="380285" y="1076950"/>
                  <a:pt x="379136" y="1073505"/>
                </a:cubicBezTo>
                <a:cubicBezTo>
                  <a:pt x="372241" y="1074654"/>
                  <a:pt x="359601" y="1074654"/>
                  <a:pt x="358452" y="1068913"/>
                </a:cubicBezTo>
                <a:cubicBezTo>
                  <a:pt x="355004" y="1067765"/>
                  <a:pt x="352706" y="1067765"/>
                  <a:pt x="349259" y="1065468"/>
                </a:cubicBezTo>
                <a:cubicBezTo>
                  <a:pt x="350408" y="1066616"/>
                  <a:pt x="349259" y="1067765"/>
                  <a:pt x="349259" y="1068913"/>
                </a:cubicBezTo>
                <a:cubicBezTo>
                  <a:pt x="348110" y="1066616"/>
                  <a:pt x="345812" y="1064320"/>
                  <a:pt x="343513" y="1064320"/>
                </a:cubicBezTo>
                <a:cubicBezTo>
                  <a:pt x="329724" y="1060876"/>
                  <a:pt x="315935" y="1055135"/>
                  <a:pt x="303294" y="1049395"/>
                </a:cubicBezTo>
                <a:cubicBezTo>
                  <a:pt x="297549" y="1047098"/>
                  <a:pt x="290654" y="1043654"/>
                  <a:pt x="284908" y="1041358"/>
                </a:cubicBezTo>
                <a:cubicBezTo>
                  <a:pt x="282610" y="1040209"/>
                  <a:pt x="279163" y="1039061"/>
                  <a:pt x="276864" y="1037913"/>
                </a:cubicBezTo>
                <a:cubicBezTo>
                  <a:pt x="273417" y="1035617"/>
                  <a:pt x="271119" y="1034469"/>
                  <a:pt x="268821" y="1033321"/>
                </a:cubicBezTo>
                <a:cubicBezTo>
                  <a:pt x="276864" y="1033321"/>
                  <a:pt x="279163" y="1034469"/>
                  <a:pt x="286057" y="1035617"/>
                </a:cubicBezTo>
                <a:cubicBezTo>
                  <a:pt x="280312" y="1032172"/>
                  <a:pt x="274566" y="1029876"/>
                  <a:pt x="268821" y="1027580"/>
                </a:cubicBezTo>
                <a:cubicBezTo>
                  <a:pt x="267671" y="1026432"/>
                  <a:pt x="267671" y="1022988"/>
                  <a:pt x="264224" y="1021839"/>
                </a:cubicBezTo>
                <a:cubicBezTo>
                  <a:pt x="261926" y="1025284"/>
                  <a:pt x="256180" y="1017247"/>
                  <a:pt x="250435" y="1017247"/>
                </a:cubicBezTo>
                <a:cubicBezTo>
                  <a:pt x="249286" y="1014950"/>
                  <a:pt x="246987" y="1014950"/>
                  <a:pt x="242391" y="1012654"/>
                </a:cubicBezTo>
                <a:cubicBezTo>
                  <a:pt x="245838" y="1011506"/>
                  <a:pt x="248136" y="1013802"/>
                  <a:pt x="250435" y="1013802"/>
                </a:cubicBezTo>
                <a:cubicBezTo>
                  <a:pt x="249286" y="1011506"/>
                  <a:pt x="250435" y="1010358"/>
                  <a:pt x="246987" y="1009210"/>
                </a:cubicBezTo>
                <a:cubicBezTo>
                  <a:pt x="258479" y="1009210"/>
                  <a:pt x="271119" y="1011506"/>
                  <a:pt x="284908" y="1014950"/>
                </a:cubicBezTo>
                <a:cubicBezTo>
                  <a:pt x="292952" y="1016099"/>
                  <a:pt x="311338" y="1019543"/>
                  <a:pt x="320531" y="1025284"/>
                </a:cubicBezTo>
                <a:cubicBezTo>
                  <a:pt x="333171" y="1025284"/>
                  <a:pt x="351557" y="1033321"/>
                  <a:pt x="364197" y="1039061"/>
                </a:cubicBezTo>
                <a:cubicBezTo>
                  <a:pt x="376838" y="1040209"/>
                  <a:pt x="388329" y="1045950"/>
                  <a:pt x="400969" y="1051691"/>
                </a:cubicBezTo>
                <a:cubicBezTo>
                  <a:pt x="399820" y="1051691"/>
                  <a:pt x="399820" y="1052839"/>
                  <a:pt x="399820" y="1053987"/>
                </a:cubicBezTo>
                <a:cubicBezTo>
                  <a:pt x="404417" y="1053987"/>
                  <a:pt x="412460" y="1059728"/>
                  <a:pt x="413610" y="1056283"/>
                </a:cubicBezTo>
                <a:cubicBezTo>
                  <a:pt x="413610" y="1058580"/>
                  <a:pt x="414759" y="1059728"/>
                  <a:pt x="415908" y="1062024"/>
                </a:cubicBezTo>
                <a:cubicBezTo>
                  <a:pt x="423952" y="1064320"/>
                  <a:pt x="430846" y="1066616"/>
                  <a:pt x="438890" y="1068913"/>
                </a:cubicBezTo>
                <a:cubicBezTo>
                  <a:pt x="446934" y="1070061"/>
                  <a:pt x="453829" y="1071209"/>
                  <a:pt x="460723" y="1071209"/>
                </a:cubicBezTo>
                <a:cubicBezTo>
                  <a:pt x="466469" y="1074654"/>
                  <a:pt x="471066" y="1076950"/>
                  <a:pt x="474513" y="1074654"/>
                </a:cubicBezTo>
                <a:cubicBezTo>
                  <a:pt x="486004" y="1087283"/>
                  <a:pt x="503241" y="1097616"/>
                  <a:pt x="517030" y="1101060"/>
                </a:cubicBezTo>
                <a:cubicBezTo>
                  <a:pt x="515881" y="1098764"/>
                  <a:pt x="512434" y="1099912"/>
                  <a:pt x="511285" y="1097616"/>
                </a:cubicBezTo>
                <a:cubicBezTo>
                  <a:pt x="514732" y="1096468"/>
                  <a:pt x="517030" y="1098764"/>
                  <a:pt x="519329" y="1096468"/>
                </a:cubicBezTo>
                <a:cubicBezTo>
                  <a:pt x="521627" y="1097616"/>
                  <a:pt x="523925" y="1101060"/>
                  <a:pt x="527372" y="1099912"/>
                </a:cubicBezTo>
                <a:cubicBezTo>
                  <a:pt x="529671" y="1103357"/>
                  <a:pt x="531969" y="1105653"/>
                  <a:pt x="534267" y="1106801"/>
                </a:cubicBezTo>
                <a:cubicBezTo>
                  <a:pt x="534267" y="1104505"/>
                  <a:pt x="537714" y="1104505"/>
                  <a:pt x="541162" y="1104505"/>
                </a:cubicBezTo>
                <a:cubicBezTo>
                  <a:pt x="548057" y="1112542"/>
                  <a:pt x="556100" y="1118282"/>
                  <a:pt x="565293" y="1122875"/>
                </a:cubicBezTo>
                <a:cubicBezTo>
                  <a:pt x="573337" y="1128616"/>
                  <a:pt x="583679" y="1132060"/>
                  <a:pt x="594021" y="1135505"/>
                </a:cubicBezTo>
                <a:cubicBezTo>
                  <a:pt x="596320" y="1141245"/>
                  <a:pt x="603214" y="1138949"/>
                  <a:pt x="607811" y="1142393"/>
                </a:cubicBezTo>
                <a:cubicBezTo>
                  <a:pt x="610109" y="1136653"/>
                  <a:pt x="626197" y="1150430"/>
                  <a:pt x="623898" y="1141245"/>
                </a:cubicBezTo>
                <a:cubicBezTo>
                  <a:pt x="631942" y="1151578"/>
                  <a:pt x="645732" y="1157319"/>
                  <a:pt x="658372" y="1163060"/>
                </a:cubicBezTo>
                <a:cubicBezTo>
                  <a:pt x="669863" y="1168800"/>
                  <a:pt x="682504" y="1173393"/>
                  <a:pt x="689398" y="1179134"/>
                </a:cubicBezTo>
                <a:cubicBezTo>
                  <a:pt x="696293" y="1180282"/>
                  <a:pt x="710082" y="1184874"/>
                  <a:pt x="716977" y="1190615"/>
                </a:cubicBezTo>
                <a:cubicBezTo>
                  <a:pt x="731916" y="1195208"/>
                  <a:pt x="744556" y="1203244"/>
                  <a:pt x="757196" y="1211281"/>
                </a:cubicBezTo>
                <a:cubicBezTo>
                  <a:pt x="769837" y="1214726"/>
                  <a:pt x="775582" y="1219318"/>
                  <a:pt x="785924" y="1222763"/>
                </a:cubicBezTo>
                <a:cubicBezTo>
                  <a:pt x="788223" y="1223911"/>
                  <a:pt x="784775" y="1226207"/>
                  <a:pt x="788223" y="1227355"/>
                </a:cubicBezTo>
                <a:cubicBezTo>
                  <a:pt x="790521" y="1225059"/>
                  <a:pt x="795117" y="1227355"/>
                  <a:pt x="800863" y="1229651"/>
                </a:cubicBezTo>
                <a:cubicBezTo>
                  <a:pt x="802012" y="1228503"/>
                  <a:pt x="802012" y="1227355"/>
                  <a:pt x="802012" y="1225059"/>
                </a:cubicBezTo>
                <a:cubicBezTo>
                  <a:pt x="800863" y="1225059"/>
                  <a:pt x="797416" y="1228503"/>
                  <a:pt x="796266" y="1226207"/>
                </a:cubicBezTo>
                <a:cubicBezTo>
                  <a:pt x="802012" y="1220467"/>
                  <a:pt x="789372" y="1214726"/>
                  <a:pt x="784775" y="1212429"/>
                </a:cubicBezTo>
                <a:cubicBezTo>
                  <a:pt x="784775" y="1213578"/>
                  <a:pt x="784775" y="1214726"/>
                  <a:pt x="783626" y="1214726"/>
                </a:cubicBezTo>
                <a:cubicBezTo>
                  <a:pt x="782477" y="1210133"/>
                  <a:pt x="781328" y="1214726"/>
                  <a:pt x="779030" y="1212429"/>
                </a:cubicBezTo>
                <a:cubicBezTo>
                  <a:pt x="779030" y="1212429"/>
                  <a:pt x="779030" y="1212429"/>
                  <a:pt x="777880" y="1207837"/>
                </a:cubicBezTo>
                <a:cubicBezTo>
                  <a:pt x="782477" y="1207837"/>
                  <a:pt x="780179" y="1204393"/>
                  <a:pt x="782477" y="1203244"/>
                </a:cubicBezTo>
                <a:cubicBezTo>
                  <a:pt x="785924" y="1207837"/>
                  <a:pt x="785924" y="1208985"/>
                  <a:pt x="791670" y="1207837"/>
                </a:cubicBezTo>
                <a:cubicBezTo>
                  <a:pt x="791670" y="1214726"/>
                  <a:pt x="793968" y="1211281"/>
                  <a:pt x="796266" y="1218170"/>
                </a:cubicBezTo>
                <a:cubicBezTo>
                  <a:pt x="796266" y="1214726"/>
                  <a:pt x="800863" y="1214726"/>
                  <a:pt x="803161" y="1217022"/>
                </a:cubicBezTo>
                <a:cubicBezTo>
                  <a:pt x="802012" y="1218170"/>
                  <a:pt x="798565" y="1218170"/>
                  <a:pt x="799714" y="1219318"/>
                </a:cubicBezTo>
                <a:cubicBezTo>
                  <a:pt x="800863" y="1219318"/>
                  <a:pt x="798565" y="1223911"/>
                  <a:pt x="802012" y="1222763"/>
                </a:cubicBezTo>
                <a:cubicBezTo>
                  <a:pt x="804310" y="1221615"/>
                  <a:pt x="804310" y="1218170"/>
                  <a:pt x="808907" y="1217022"/>
                </a:cubicBezTo>
                <a:cubicBezTo>
                  <a:pt x="808907" y="1220467"/>
                  <a:pt x="802012" y="1219318"/>
                  <a:pt x="805459" y="1225059"/>
                </a:cubicBezTo>
                <a:cubicBezTo>
                  <a:pt x="811205" y="1221615"/>
                  <a:pt x="810056" y="1233096"/>
                  <a:pt x="816951" y="1229651"/>
                </a:cubicBezTo>
                <a:cubicBezTo>
                  <a:pt x="815801" y="1226207"/>
                  <a:pt x="814652" y="1222763"/>
                  <a:pt x="818100" y="1222763"/>
                </a:cubicBezTo>
                <a:cubicBezTo>
                  <a:pt x="818100" y="1227355"/>
                  <a:pt x="819249" y="1226207"/>
                  <a:pt x="816951" y="1230800"/>
                </a:cubicBezTo>
                <a:cubicBezTo>
                  <a:pt x="826144" y="1228503"/>
                  <a:pt x="830740" y="1236540"/>
                  <a:pt x="837635" y="1239985"/>
                </a:cubicBezTo>
                <a:cubicBezTo>
                  <a:pt x="837635" y="1239985"/>
                  <a:pt x="837635" y="1238837"/>
                  <a:pt x="838784" y="1238837"/>
                </a:cubicBezTo>
                <a:cubicBezTo>
                  <a:pt x="838784" y="1236540"/>
                  <a:pt x="836486" y="1238837"/>
                  <a:pt x="836486" y="1235392"/>
                </a:cubicBezTo>
                <a:cubicBezTo>
                  <a:pt x="841082" y="1234244"/>
                  <a:pt x="838784" y="1241133"/>
                  <a:pt x="841082" y="1242281"/>
                </a:cubicBezTo>
                <a:cubicBezTo>
                  <a:pt x="843380" y="1241133"/>
                  <a:pt x="844529" y="1238837"/>
                  <a:pt x="846828" y="1241133"/>
                </a:cubicBezTo>
                <a:cubicBezTo>
                  <a:pt x="841082" y="1242281"/>
                  <a:pt x="846828" y="1244577"/>
                  <a:pt x="845679" y="1248022"/>
                </a:cubicBezTo>
                <a:cubicBezTo>
                  <a:pt x="852573" y="1248022"/>
                  <a:pt x="864064" y="1260651"/>
                  <a:pt x="870959" y="1256059"/>
                </a:cubicBezTo>
                <a:cubicBezTo>
                  <a:pt x="872108" y="1258355"/>
                  <a:pt x="869810" y="1258355"/>
                  <a:pt x="869810" y="1260651"/>
                </a:cubicBezTo>
                <a:cubicBezTo>
                  <a:pt x="874407" y="1262947"/>
                  <a:pt x="877854" y="1267540"/>
                  <a:pt x="883600" y="1268688"/>
                </a:cubicBezTo>
                <a:cubicBezTo>
                  <a:pt x="881301" y="1268688"/>
                  <a:pt x="880152" y="1269836"/>
                  <a:pt x="880152" y="1270984"/>
                </a:cubicBezTo>
                <a:cubicBezTo>
                  <a:pt x="882450" y="1272133"/>
                  <a:pt x="883600" y="1273281"/>
                  <a:pt x="887047" y="1272133"/>
                </a:cubicBezTo>
                <a:cubicBezTo>
                  <a:pt x="887047" y="1269836"/>
                  <a:pt x="885898" y="1268688"/>
                  <a:pt x="887047" y="1267540"/>
                </a:cubicBezTo>
                <a:cubicBezTo>
                  <a:pt x="888196" y="1269836"/>
                  <a:pt x="890494" y="1268688"/>
                  <a:pt x="891643" y="1272133"/>
                </a:cubicBezTo>
                <a:cubicBezTo>
                  <a:pt x="888196" y="1272133"/>
                  <a:pt x="887047" y="1274429"/>
                  <a:pt x="888196" y="1276725"/>
                </a:cubicBezTo>
                <a:cubicBezTo>
                  <a:pt x="896240" y="1275577"/>
                  <a:pt x="897389" y="1289354"/>
                  <a:pt x="905433" y="1284762"/>
                </a:cubicBezTo>
                <a:cubicBezTo>
                  <a:pt x="906582" y="1285910"/>
                  <a:pt x="907731" y="1287058"/>
                  <a:pt x="906582" y="1288206"/>
                </a:cubicBezTo>
                <a:cubicBezTo>
                  <a:pt x="908880" y="1285910"/>
                  <a:pt x="912328" y="1291651"/>
                  <a:pt x="912328" y="1288206"/>
                </a:cubicBezTo>
                <a:cubicBezTo>
                  <a:pt x="911178" y="1287058"/>
                  <a:pt x="910029" y="1287058"/>
                  <a:pt x="911178" y="1285910"/>
                </a:cubicBezTo>
                <a:cubicBezTo>
                  <a:pt x="914626" y="1288206"/>
                  <a:pt x="916924" y="1293947"/>
                  <a:pt x="920371" y="1296243"/>
                </a:cubicBezTo>
                <a:cubicBezTo>
                  <a:pt x="920371" y="1295095"/>
                  <a:pt x="922670" y="1295095"/>
                  <a:pt x="922670" y="1293947"/>
                </a:cubicBezTo>
                <a:cubicBezTo>
                  <a:pt x="921520" y="1291651"/>
                  <a:pt x="920371" y="1291651"/>
                  <a:pt x="920371" y="1290503"/>
                </a:cubicBezTo>
                <a:cubicBezTo>
                  <a:pt x="930713" y="1291651"/>
                  <a:pt x="934161" y="1305428"/>
                  <a:pt x="946801" y="1305428"/>
                </a:cubicBezTo>
                <a:cubicBezTo>
                  <a:pt x="949099" y="1310021"/>
                  <a:pt x="944503" y="1305428"/>
                  <a:pt x="945652" y="1307725"/>
                </a:cubicBezTo>
                <a:cubicBezTo>
                  <a:pt x="949099" y="1313465"/>
                  <a:pt x="955994" y="1315761"/>
                  <a:pt x="960591" y="1320354"/>
                </a:cubicBezTo>
                <a:cubicBezTo>
                  <a:pt x="969783" y="1318058"/>
                  <a:pt x="970933" y="1335280"/>
                  <a:pt x="978976" y="1330687"/>
                </a:cubicBezTo>
                <a:cubicBezTo>
                  <a:pt x="977827" y="1336428"/>
                  <a:pt x="987020" y="1334132"/>
                  <a:pt x="987020" y="1341020"/>
                </a:cubicBezTo>
                <a:cubicBezTo>
                  <a:pt x="991617" y="1338724"/>
                  <a:pt x="993915" y="1343317"/>
                  <a:pt x="996213" y="1344465"/>
                </a:cubicBezTo>
                <a:cubicBezTo>
                  <a:pt x="993915" y="1349057"/>
                  <a:pt x="1004257" y="1354798"/>
                  <a:pt x="1010003" y="1352502"/>
                </a:cubicBezTo>
                <a:cubicBezTo>
                  <a:pt x="1012301" y="1355946"/>
                  <a:pt x="1008854" y="1354798"/>
                  <a:pt x="1008854" y="1357094"/>
                </a:cubicBezTo>
                <a:cubicBezTo>
                  <a:pt x="1012301" y="1355946"/>
                  <a:pt x="1011152" y="1361687"/>
                  <a:pt x="1014599" y="1361687"/>
                </a:cubicBezTo>
                <a:cubicBezTo>
                  <a:pt x="1014599" y="1359391"/>
                  <a:pt x="1018047" y="1357094"/>
                  <a:pt x="1019196" y="1360539"/>
                </a:cubicBezTo>
                <a:cubicBezTo>
                  <a:pt x="1018047" y="1361687"/>
                  <a:pt x="1013450" y="1360539"/>
                  <a:pt x="1014599" y="1362835"/>
                </a:cubicBezTo>
                <a:cubicBezTo>
                  <a:pt x="1015748" y="1366279"/>
                  <a:pt x="1022643" y="1362835"/>
                  <a:pt x="1024941" y="1365131"/>
                </a:cubicBezTo>
                <a:cubicBezTo>
                  <a:pt x="1022643" y="1367428"/>
                  <a:pt x="1023792" y="1368576"/>
                  <a:pt x="1024941" y="1370872"/>
                </a:cubicBezTo>
                <a:cubicBezTo>
                  <a:pt x="1030687" y="1369724"/>
                  <a:pt x="1032985" y="1373168"/>
                  <a:pt x="1038731" y="1372020"/>
                </a:cubicBezTo>
                <a:cubicBezTo>
                  <a:pt x="1036432" y="1370872"/>
                  <a:pt x="1036432" y="1369724"/>
                  <a:pt x="1038731" y="1368576"/>
                </a:cubicBezTo>
                <a:cubicBezTo>
                  <a:pt x="1038731" y="1369724"/>
                  <a:pt x="1038731" y="1370872"/>
                  <a:pt x="1039880" y="1370872"/>
                </a:cubicBezTo>
                <a:cubicBezTo>
                  <a:pt x="1041029" y="1369724"/>
                  <a:pt x="1039880" y="1366279"/>
                  <a:pt x="1041029" y="1366279"/>
                </a:cubicBezTo>
                <a:cubicBezTo>
                  <a:pt x="1045625" y="1373168"/>
                  <a:pt x="1047924" y="1367428"/>
                  <a:pt x="1051371" y="1376613"/>
                </a:cubicBezTo>
                <a:cubicBezTo>
                  <a:pt x="1049073" y="1376613"/>
                  <a:pt x="1044476" y="1369724"/>
                  <a:pt x="1045625" y="1376613"/>
                </a:cubicBezTo>
                <a:cubicBezTo>
                  <a:pt x="1042178" y="1378909"/>
                  <a:pt x="1039880" y="1372020"/>
                  <a:pt x="1038731" y="1375464"/>
                </a:cubicBezTo>
                <a:cubicBezTo>
                  <a:pt x="1041029" y="1376613"/>
                  <a:pt x="1044476" y="1376613"/>
                  <a:pt x="1043327" y="1382353"/>
                </a:cubicBezTo>
                <a:cubicBezTo>
                  <a:pt x="1047924" y="1380057"/>
                  <a:pt x="1047924" y="1384650"/>
                  <a:pt x="1051371" y="1383501"/>
                </a:cubicBezTo>
                <a:cubicBezTo>
                  <a:pt x="1051371" y="1381205"/>
                  <a:pt x="1049073" y="1382353"/>
                  <a:pt x="1049073" y="1380057"/>
                </a:cubicBezTo>
                <a:cubicBezTo>
                  <a:pt x="1051371" y="1380057"/>
                  <a:pt x="1050222" y="1377761"/>
                  <a:pt x="1051371" y="1376613"/>
                </a:cubicBezTo>
                <a:cubicBezTo>
                  <a:pt x="1054818" y="1375464"/>
                  <a:pt x="1057117" y="1376613"/>
                  <a:pt x="1057117" y="1380057"/>
                </a:cubicBezTo>
                <a:cubicBezTo>
                  <a:pt x="1055967" y="1380057"/>
                  <a:pt x="1053669" y="1380057"/>
                  <a:pt x="1053669" y="1381205"/>
                </a:cubicBezTo>
                <a:cubicBezTo>
                  <a:pt x="1054818" y="1381205"/>
                  <a:pt x="1054818" y="1383501"/>
                  <a:pt x="1055967" y="1383501"/>
                </a:cubicBezTo>
                <a:cubicBezTo>
                  <a:pt x="1059415" y="1383501"/>
                  <a:pt x="1057117" y="1380057"/>
                  <a:pt x="1060564" y="1380057"/>
                </a:cubicBezTo>
                <a:cubicBezTo>
                  <a:pt x="1065160" y="1388094"/>
                  <a:pt x="1076652" y="1389242"/>
                  <a:pt x="1075502" y="1399575"/>
                </a:cubicBezTo>
                <a:cubicBezTo>
                  <a:pt x="1076652" y="1399575"/>
                  <a:pt x="1080099" y="1404168"/>
                  <a:pt x="1081248" y="1400723"/>
                </a:cubicBezTo>
                <a:cubicBezTo>
                  <a:pt x="1081248" y="1397279"/>
                  <a:pt x="1075502" y="1397279"/>
                  <a:pt x="1078950" y="1394983"/>
                </a:cubicBezTo>
                <a:cubicBezTo>
                  <a:pt x="1081248" y="1399575"/>
                  <a:pt x="1093888" y="1403020"/>
                  <a:pt x="1086994" y="1407612"/>
                </a:cubicBezTo>
                <a:cubicBezTo>
                  <a:pt x="1086994" y="1408760"/>
                  <a:pt x="1088143" y="1409908"/>
                  <a:pt x="1089292" y="1409908"/>
                </a:cubicBezTo>
                <a:cubicBezTo>
                  <a:pt x="1092739" y="1409908"/>
                  <a:pt x="1090441" y="1406464"/>
                  <a:pt x="1093888" y="1407612"/>
                </a:cubicBezTo>
                <a:cubicBezTo>
                  <a:pt x="1104230" y="1414501"/>
                  <a:pt x="1115722" y="1427130"/>
                  <a:pt x="1124915" y="1430575"/>
                </a:cubicBezTo>
                <a:cubicBezTo>
                  <a:pt x="1134108" y="1442056"/>
                  <a:pt x="1146748" y="1448945"/>
                  <a:pt x="1157090" y="1458130"/>
                </a:cubicBezTo>
                <a:cubicBezTo>
                  <a:pt x="1157090" y="1456982"/>
                  <a:pt x="1157090" y="1455834"/>
                  <a:pt x="1158239" y="1455834"/>
                </a:cubicBezTo>
                <a:cubicBezTo>
                  <a:pt x="1161686" y="1467315"/>
                  <a:pt x="1177774" y="1473056"/>
                  <a:pt x="1186967" y="1483389"/>
                </a:cubicBezTo>
                <a:cubicBezTo>
                  <a:pt x="1188116" y="1482241"/>
                  <a:pt x="1188116" y="1481093"/>
                  <a:pt x="1189265" y="1479945"/>
                </a:cubicBezTo>
                <a:cubicBezTo>
                  <a:pt x="1195011" y="1487982"/>
                  <a:pt x="1203055" y="1491426"/>
                  <a:pt x="1208800" y="1499463"/>
                </a:cubicBezTo>
                <a:cubicBezTo>
                  <a:pt x="1208800" y="1498315"/>
                  <a:pt x="1208800" y="1497167"/>
                  <a:pt x="1209949" y="1497167"/>
                </a:cubicBezTo>
                <a:cubicBezTo>
                  <a:pt x="1211099" y="1502907"/>
                  <a:pt x="1215695" y="1508648"/>
                  <a:pt x="1220292" y="1505204"/>
                </a:cubicBezTo>
                <a:cubicBezTo>
                  <a:pt x="1223739" y="1516685"/>
                  <a:pt x="1237528" y="1515537"/>
                  <a:pt x="1240976" y="1527018"/>
                </a:cubicBezTo>
                <a:cubicBezTo>
                  <a:pt x="1243274" y="1523574"/>
                  <a:pt x="1247870" y="1529314"/>
                  <a:pt x="1244423" y="1530463"/>
                </a:cubicBezTo>
                <a:cubicBezTo>
                  <a:pt x="1244423" y="1527018"/>
                  <a:pt x="1238677" y="1527018"/>
                  <a:pt x="1238677" y="1529314"/>
                </a:cubicBezTo>
                <a:cubicBezTo>
                  <a:pt x="1240976" y="1532759"/>
                  <a:pt x="1238677" y="1532759"/>
                  <a:pt x="1237528" y="1536203"/>
                </a:cubicBezTo>
                <a:cubicBezTo>
                  <a:pt x="1244423" y="1539648"/>
                  <a:pt x="1246721" y="1532759"/>
                  <a:pt x="1247870" y="1531611"/>
                </a:cubicBezTo>
                <a:cubicBezTo>
                  <a:pt x="1252467" y="1537351"/>
                  <a:pt x="1259362" y="1539648"/>
                  <a:pt x="1266256" y="1544240"/>
                </a:cubicBezTo>
                <a:cubicBezTo>
                  <a:pt x="1266256" y="1546536"/>
                  <a:pt x="1265107" y="1546536"/>
                  <a:pt x="1265107" y="1548833"/>
                </a:cubicBezTo>
                <a:cubicBezTo>
                  <a:pt x="1284642" y="1554573"/>
                  <a:pt x="1296133" y="1575240"/>
                  <a:pt x="1312221" y="1582128"/>
                </a:cubicBezTo>
                <a:cubicBezTo>
                  <a:pt x="1313370" y="1586721"/>
                  <a:pt x="1314519" y="1586721"/>
                  <a:pt x="1314519" y="1589017"/>
                </a:cubicBezTo>
                <a:cubicBezTo>
                  <a:pt x="1316818" y="1589017"/>
                  <a:pt x="1315668" y="1587869"/>
                  <a:pt x="1317967" y="1587869"/>
                </a:cubicBezTo>
                <a:cubicBezTo>
                  <a:pt x="1339800" y="1609684"/>
                  <a:pt x="1362782" y="1623461"/>
                  <a:pt x="1382317" y="1644128"/>
                </a:cubicBezTo>
                <a:cubicBezTo>
                  <a:pt x="1386914" y="1642980"/>
                  <a:pt x="1391510" y="1649868"/>
                  <a:pt x="1391510" y="1655609"/>
                </a:cubicBezTo>
                <a:cubicBezTo>
                  <a:pt x="1399554" y="1654461"/>
                  <a:pt x="1399554" y="1661350"/>
                  <a:pt x="1403002" y="1663646"/>
                </a:cubicBezTo>
                <a:cubicBezTo>
                  <a:pt x="1407598" y="1662498"/>
                  <a:pt x="1422537" y="1677424"/>
                  <a:pt x="1430580" y="1682016"/>
                </a:cubicBezTo>
                <a:cubicBezTo>
                  <a:pt x="1428282" y="1683164"/>
                  <a:pt x="1428282" y="1684312"/>
                  <a:pt x="1428282" y="1685461"/>
                </a:cubicBezTo>
                <a:cubicBezTo>
                  <a:pt x="1437475" y="1686609"/>
                  <a:pt x="1438624" y="1696942"/>
                  <a:pt x="1444370" y="1694646"/>
                </a:cubicBezTo>
                <a:cubicBezTo>
                  <a:pt x="1444370" y="1696942"/>
                  <a:pt x="1444370" y="1698090"/>
                  <a:pt x="1444370" y="1699238"/>
                </a:cubicBezTo>
                <a:cubicBezTo>
                  <a:pt x="1445519" y="1700386"/>
                  <a:pt x="1447817" y="1700386"/>
                  <a:pt x="1448966" y="1699238"/>
                </a:cubicBezTo>
                <a:cubicBezTo>
                  <a:pt x="1450115" y="1703831"/>
                  <a:pt x="1453563" y="1700386"/>
                  <a:pt x="1450115" y="1704979"/>
                </a:cubicBezTo>
                <a:cubicBezTo>
                  <a:pt x="1455861" y="1707275"/>
                  <a:pt x="1458159" y="1713016"/>
                  <a:pt x="1465054" y="1713016"/>
                </a:cubicBezTo>
                <a:cubicBezTo>
                  <a:pt x="1463905" y="1713016"/>
                  <a:pt x="1462756" y="1714164"/>
                  <a:pt x="1462756" y="1715312"/>
                </a:cubicBezTo>
                <a:cubicBezTo>
                  <a:pt x="1467352" y="1716460"/>
                  <a:pt x="1467352" y="1721053"/>
                  <a:pt x="1473098" y="1722201"/>
                </a:cubicBezTo>
                <a:cubicBezTo>
                  <a:pt x="1471949" y="1722201"/>
                  <a:pt x="1471949" y="1726793"/>
                  <a:pt x="1474247" y="1726793"/>
                </a:cubicBezTo>
                <a:cubicBezTo>
                  <a:pt x="1477694" y="1727941"/>
                  <a:pt x="1474247" y="1722201"/>
                  <a:pt x="1477694" y="1724497"/>
                </a:cubicBezTo>
                <a:cubicBezTo>
                  <a:pt x="1479993" y="1731386"/>
                  <a:pt x="1484589" y="1734830"/>
                  <a:pt x="1491484" y="1737127"/>
                </a:cubicBezTo>
                <a:cubicBezTo>
                  <a:pt x="1491484" y="1741719"/>
                  <a:pt x="1498379" y="1741719"/>
                  <a:pt x="1502975" y="1747460"/>
                </a:cubicBezTo>
                <a:cubicBezTo>
                  <a:pt x="1506422" y="1749756"/>
                  <a:pt x="1509870" y="1758941"/>
                  <a:pt x="1514466" y="1756645"/>
                </a:cubicBezTo>
                <a:cubicBezTo>
                  <a:pt x="1523659" y="1773867"/>
                  <a:pt x="1539747" y="1776163"/>
                  <a:pt x="1548940" y="1792237"/>
                </a:cubicBezTo>
                <a:cubicBezTo>
                  <a:pt x="1548940" y="1791089"/>
                  <a:pt x="1548940" y="1788793"/>
                  <a:pt x="1550089" y="1788793"/>
                </a:cubicBezTo>
                <a:cubicBezTo>
                  <a:pt x="1551238" y="1791089"/>
                  <a:pt x="1550089" y="1789941"/>
                  <a:pt x="1550089" y="1793385"/>
                </a:cubicBezTo>
                <a:cubicBezTo>
                  <a:pt x="1560431" y="1795681"/>
                  <a:pt x="1570773" y="1812903"/>
                  <a:pt x="1583413" y="1819792"/>
                </a:cubicBezTo>
                <a:cubicBezTo>
                  <a:pt x="1582264" y="1819792"/>
                  <a:pt x="1582264" y="1819792"/>
                  <a:pt x="1582264" y="1820940"/>
                </a:cubicBezTo>
                <a:cubicBezTo>
                  <a:pt x="1591457" y="1824385"/>
                  <a:pt x="1596054" y="1832422"/>
                  <a:pt x="1600650" y="1839310"/>
                </a:cubicBezTo>
                <a:cubicBezTo>
                  <a:pt x="1612141" y="1845051"/>
                  <a:pt x="1622483" y="1851940"/>
                  <a:pt x="1622483" y="1863421"/>
                </a:cubicBezTo>
                <a:cubicBezTo>
                  <a:pt x="1625931" y="1863421"/>
                  <a:pt x="1625931" y="1859977"/>
                  <a:pt x="1628229" y="1861125"/>
                </a:cubicBezTo>
                <a:cubicBezTo>
                  <a:pt x="1628229" y="1865718"/>
                  <a:pt x="1633975" y="1863421"/>
                  <a:pt x="1635124" y="1868014"/>
                </a:cubicBezTo>
                <a:cubicBezTo>
                  <a:pt x="1632826" y="1868014"/>
                  <a:pt x="1631676" y="1865718"/>
                  <a:pt x="1631676" y="1866866"/>
                </a:cubicBezTo>
                <a:cubicBezTo>
                  <a:pt x="1633975" y="1869162"/>
                  <a:pt x="1635124" y="1870310"/>
                  <a:pt x="1637422" y="1869162"/>
                </a:cubicBezTo>
                <a:cubicBezTo>
                  <a:pt x="1647764" y="1886384"/>
                  <a:pt x="1668448" y="1894421"/>
                  <a:pt x="1677641" y="1911643"/>
                </a:cubicBezTo>
                <a:cubicBezTo>
                  <a:pt x="1679939" y="1911643"/>
                  <a:pt x="1682238" y="1911643"/>
                  <a:pt x="1682238" y="1909347"/>
                </a:cubicBezTo>
                <a:cubicBezTo>
                  <a:pt x="1590308" y="1816348"/>
                  <a:pt x="1492633" y="1727941"/>
                  <a:pt x="1393809" y="1642980"/>
                </a:cubicBezTo>
                <a:cubicBezTo>
                  <a:pt x="1293835" y="1558018"/>
                  <a:pt x="1192713" y="1475352"/>
                  <a:pt x="1091590" y="1391538"/>
                </a:cubicBezTo>
                <a:cubicBezTo>
                  <a:pt x="1083546" y="1384650"/>
                  <a:pt x="1072055" y="1377761"/>
                  <a:pt x="1067459" y="1372020"/>
                </a:cubicBezTo>
                <a:cubicBezTo>
                  <a:pt x="1061713" y="1370872"/>
                  <a:pt x="1058266" y="1366279"/>
                  <a:pt x="1052520" y="1365131"/>
                </a:cubicBezTo>
                <a:cubicBezTo>
                  <a:pt x="1051371" y="1363983"/>
                  <a:pt x="1052520" y="1359391"/>
                  <a:pt x="1050222" y="1360539"/>
                </a:cubicBezTo>
                <a:cubicBezTo>
                  <a:pt x="1047924" y="1363983"/>
                  <a:pt x="1043327" y="1354798"/>
                  <a:pt x="1041029" y="1352502"/>
                </a:cubicBezTo>
                <a:cubicBezTo>
                  <a:pt x="1037582" y="1347909"/>
                  <a:pt x="1027239" y="1347909"/>
                  <a:pt x="1028389" y="1343317"/>
                </a:cubicBezTo>
                <a:cubicBezTo>
                  <a:pt x="1030687" y="1344465"/>
                  <a:pt x="1032985" y="1345613"/>
                  <a:pt x="1034134" y="1346761"/>
                </a:cubicBezTo>
                <a:cubicBezTo>
                  <a:pt x="1035283" y="1337576"/>
                  <a:pt x="1016897" y="1341020"/>
                  <a:pt x="1015748" y="1330687"/>
                </a:cubicBezTo>
                <a:cubicBezTo>
                  <a:pt x="1004257" y="1331835"/>
                  <a:pt x="997362" y="1312317"/>
                  <a:pt x="989319" y="1318058"/>
                </a:cubicBezTo>
                <a:cubicBezTo>
                  <a:pt x="989319" y="1314613"/>
                  <a:pt x="987020" y="1315761"/>
                  <a:pt x="987020" y="1312317"/>
                </a:cubicBezTo>
                <a:cubicBezTo>
                  <a:pt x="983573" y="1314613"/>
                  <a:pt x="976678" y="1310021"/>
                  <a:pt x="980126" y="1305428"/>
                </a:cubicBezTo>
                <a:cubicBezTo>
                  <a:pt x="974380" y="1300836"/>
                  <a:pt x="965187" y="1300836"/>
                  <a:pt x="960591" y="1293947"/>
                </a:cubicBezTo>
                <a:cubicBezTo>
                  <a:pt x="961740" y="1292799"/>
                  <a:pt x="966336" y="1292799"/>
                  <a:pt x="966336" y="1290503"/>
                </a:cubicBezTo>
                <a:cubicBezTo>
                  <a:pt x="964038" y="1291651"/>
                  <a:pt x="959441" y="1290503"/>
                  <a:pt x="960591" y="1292799"/>
                </a:cubicBezTo>
                <a:cubicBezTo>
                  <a:pt x="952547" y="1290503"/>
                  <a:pt x="949099" y="1280169"/>
                  <a:pt x="938757" y="1280169"/>
                </a:cubicBezTo>
                <a:cubicBezTo>
                  <a:pt x="941055" y="1276725"/>
                  <a:pt x="936459" y="1274429"/>
                  <a:pt x="934161" y="1277873"/>
                </a:cubicBezTo>
                <a:cubicBezTo>
                  <a:pt x="933012" y="1275577"/>
                  <a:pt x="935310" y="1275577"/>
                  <a:pt x="935310" y="1274429"/>
                </a:cubicBezTo>
                <a:cubicBezTo>
                  <a:pt x="930713" y="1273281"/>
                  <a:pt x="928415" y="1266392"/>
                  <a:pt x="924968" y="1270984"/>
                </a:cubicBezTo>
                <a:cubicBezTo>
                  <a:pt x="922670" y="1268688"/>
                  <a:pt x="919222" y="1266392"/>
                  <a:pt x="916924" y="1264095"/>
                </a:cubicBezTo>
                <a:cubicBezTo>
                  <a:pt x="918073" y="1254910"/>
                  <a:pt x="897389" y="1252614"/>
                  <a:pt x="893942" y="1241133"/>
                </a:cubicBezTo>
                <a:cubicBezTo>
                  <a:pt x="881301" y="1241133"/>
                  <a:pt x="879003" y="1225059"/>
                  <a:pt x="866363" y="1227355"/>
                </a:cubicBezTo>
                <a:cubicBezTo>
                  <a:pt x="866363" y="1222763"/>
                  <a:pt x="862915" y="1225059"/>
                  <a:pt x="862915" y="1222763"/>
                </a:cubicBezTo>
                <a:cubicBezTo>
                  <a:pt x="869810" y="1221615"/>
                  <a:pt x="875556" y="1228503"/>
                  <a:pt x="882450" y="1230800"/>
                </a:cubicBezTo>
                <a:cubicBezTo>
                  <a:pt x="883600" y="1229651"/>
                  <a:pt x="885898" y="1228503"/>
                  <a:pt x="885898" y="1226207"/>
                </a:cubicBezTo>
                <a:cubicBezTo>
                  <a:pt x="884749" y="1225059"/>
                  <a:pt x="882450" y="1223911"/>
                  <a:pt x="879003" y="1225059"/>
                </a:cubicBezTo>
                <a:cubicBezTo>
                  <a:pt x="876705" y="1221615"/>
                  <a:pt x="885898" y="1223911"/>
                  <a:pt x="882450" y="1219318"/>
                </a:cubicBezTo>
                <a:cubicBezTo>
                  <a:pt x="880152" y="1221615"/>
                  <a:pt x="874407" y="1214726"/>
                  <a:pt x="873257" y="1220467"/>
                </a:cubicBezTo>
                <a:cubicBezTo>
                  <a:pt x="872108" y="1215874"/>
                  <a:pt x="866363" y="1218170"/>
                  <a:pt x="866363" y="1214726"/>
                </a:cubicBezTo>
                <a:cubicBezTo>
                  <a:pt x="866363" y="1219318"/>
                  <a:pt x="862915" y="1217022"/>
                  <a:pt x="860617" y="1220467"/>
                </a:cubicBezTo>
                <a:cubicBezTo>
                  <a:pt x="858319" y="1214726"/>
                  <a:pt x="854872" y="1214726"/>
                  <a:pt x="850275" y="1214726"/>
                </a:cubicBezTo>
                <a:cubicBezTo>
                  <a:pt x="849126" y="1212429"/>
                  <a:pt x="852573" y="1212429"/>
                  <a:pt x="851424" y="1210133"/>
                </a:cubicBezTo>
                <a:cubicBezTo>
                  <a:pt x="846828" y="1208985"/>
                  <a:pt x="838784" y="1204393"/>
                  <a:pt x="838784" y="1199800"/>
                </a:cubicBezTo>
                <a:cubicBezTo>
                  <a:pt x="841082" y="1203244"/>
                  <a:pt x="845679" y="1203244"/>
                  <a:pt x="849126" y="1205541"/>
                </a:cubicBezTo>
                <a:cubicBezTo>
                  <a:pt x="847977" y="1202096"/>
                  <a:pt x="851424" y="1202096"/>
                  <a:pt x="849126" y="1197504"/>
                </a:cubicBezTo>
                <a:cubicBezTo>
                  <a:pt x="847977" y="1200948"/>
                  <a:pt x="845679" y="1197504"/>
                  <a:pt x="842231" y="1199800"/>
                </a:cubicBezTo>
                <a:cubicBezTo>
                  <a:pt x="846828" y="1195208"/>
                  <a:pt x="833038" y="1182578"/>
                  <a:pt x="827293" y="1184874"/>
                </a:cubicBezTo>
                <a:cubicBezTo>
                  <a:pt x="824994" y="1182578"/>
                  <a:pt x="830740" y="1183726"/>
                  <a:pt x="828442" y="1180282"/>
                </a:cubicBezTo>
                <a:cubicBezTo>
                  <a:pt x="827293" y="1181430"/>
                  <a:pt x="826144" y="1180282"/>
                  <a:pt x="826144" y="1180282"/>
                </a:cubicBezTo>
                <a:cubicBezTo>
                  <a:pt x="823845" y="1182578"/>
                  <a:pt x="820398" y="1183726"/>
                  <a:pt x="822696" y="1187171"/>
                </a:cubicBezTo>
                <a:cubicBezTo>
                  <a:pt x="820398" y="1186022"/>
                  <a:pt x="818100" y="1184874"/>
                  <a:pt x="816951" y="1183726"/>
                </a:cubicBezTo>
                <a:cubicBezTo>
                  <a:pt x="815801" y="1187171"/>
                  <a:pt x="821547" y="1188319"/>
                  <a:pt x="818100" y="1189467"/>
                </a:cubicBezTo>
                <a:cubicBezTo>
                  <a:pt x="818100" y="1184874"/>
                  <a:pt x="812354" y="1188319"/>
                  <a:pt x="812354" y="1183726"/>
                </a:cubicBezTo>
                <a:cubicBezTo>
                  <a:pt x="815801" y="1181430"/>
                  <a:pt x="816951" y="1183726"/>
                  <a:pt x="819249" y="1180282"/>
                </a:cubicBezTo>
                <a:cubicBezTo>
                  <a:pt x="818100" y="1176837"/>
                  <a:pt x="813503" y="1179134"/>
                  <a:pt x="812354" y="1175689"/>
                </a:cubicBezTo>
                <a:cubicBezTo>
                  <a:pt x="814652" y="1175689"/>
                  <a:pt x="812354" y="1171097"/>
                  <a:pt x="814652" y="1171097"/>
                </a:cubicBezTo>
                <a:cubicBezTo>
                  <a:pt x="816951" y="1171097"/>
                  <a:pt x="822696" y="1172245"/>
                  <a:pt x="822696" y="1168800"/>
                </a:cubicBezTo>
                <a:cubicBezTo>
                  <a:pt x="820398" y="1166504"/>
                  <a:pt x="816951" y="1171097"/>
                  <a:pt x="815801" y="1168800"/>
                </a:cubicBezTo>
                <a:cubicBezTo>
                  <a:pt x="819249" y="1166504"/>
                  <a:pt x="812354" y="1163060"/>
                  <a:pt x="816951" y="1161912"/>
                </a:cubicBezTo>
                <a:cubicBezTo>
                  <a:pt x="814652" y="1160764"/>
                  <a:pt x="808907" y="1159615"/>
                  <a:pt x="811205" y="1165356"/>
                </a:cubicBezTo>
                <a:cubicBezTo>
                  <a:pt x="814652" y="1161912"/>
                  <a:pt x="811205" y="1166504"/>
                  <a:pt x="812354" y="1168800"/>
                </a:cubicBezTo>
                <a:cubicBezTo>
                  <a:pt x="813503" y="1168800"/>
                  <a:pt x="814652" y="1168800"/>
                  <a:pt x="814652" y="1169949"/>
                </a:cubicBezTo>
                <a:cubicBezTo>
                  <a:pt x="812354" y="1169949"/>
                  <a:pt x="812354" y="1171097"/>
                  <a:pt x="811205" y="1172245"/>
                </a:cubicBezTo>
                <a:cubicBezTo>
                  <a:pt x="807758" y="1169949"/>
                  <a:pt x="811205" y="1167652"/>
                  <a:pt x="810056" y="1164208"/>
                </a:cubicBezTo>
                <a:cubicBezTo>
                  <a:pt x="807758" y="1164208"/>
                  <a:pt x="806608" y="1163060"/>
                  <a:pt x="805459" y="1164208"/>
                </a:cubicBezTo>
                <a:cubicBezTo>
                  <a:pt x="804310" y="1166504"/>
                  <a:pt x="808907" y="1166504"/>
                  <a:pt x="806608" y="1168800"/>
                </a:cubicBezTo>
                <a:cubicBezTo>
                  <a:pt x="802012" y="1164208"/>
                  <a:pt x="796266" y="1164208"/>
                  <a:pt x="792819" y="1158467"/>
                </a:cubicBezTo>
                <a:cubicBezTo>
                  <a:pt x="799714" y="1160764"/>
                  <a:pt x="803161" y="1158467"/>
                  <a:pt x="810056" y="1160764"/>
                </a:cubicBezTo>
                <a:cubicBezTo>
                  <a:pt x="808907" y="1159615"/>
                  <a:pt x="810056" y="1159615"/>
                  <a:pt x="810056" y="1158467"/>
                </a:cubicBezTo>
                <a:cubicBezTo>
                  <a:pt x="804310" y="1156171"/>
                  <a:pt x="796266" y="1156171"/>
                  <a:pt x="791670" y="1152727"/>
                </a:cubicBezTo>
                <a:cubicBezTo>
                  <a:pt x="790521" y="1150430"/>
                  <a:pt x="791670" y="1150430"/>
                  <a:pt x="791670" y="1149282"/>
                </a:cubicBezTo>
                <a:cubicBezTo>
                  <a:pt x="791670" y="1149282"/>
                  <a:pt x="790521" y="1148134"/>
                  <a:pt x="789372" y="1148134"/>
                </a:cubicBezTo>
                <a:cubicBezTo>
                  <a:pt x="788223" y="1149282"/>
                  <a:pt x="789372" y="1150430"/>
                  <a:pt x="788223" y="1151578"/>
                </a:cubicBezTo>
                <a:cubicBezTo>
                  <a:pt x="785924" y="1150430"/>
                  <a:pt x="780179" y="1149282"/>
                  <a:pt x="781328" y="1145838"/>
                </a:cubicBezTo>
                <a:cubicBezTo>
                  <a:pt x="776731" y="1144690"/>
                  <a:pt x="765240" y="1146986"/>
                  <a:pt x="765240" y="1141245"/>
                </a:cubicBezTo>
                <a:cubicBezTo>
                  <a:pt x="767538" y="1141245"/>
                  <a:pt x="772135" y="1141245"/>
                  <a:pt x="780179" y="1141245"/>
                </a:cubicBezTo>
                <a:cubicBezTo>
                  <a:pt x="775582" y="1137801"/>
                  <a:pt x="768688" y="1140097"/>
                  <a:pt x="765240" y="1134356"/>
                </a:cubicBezTo>
                <a:cubicBezTo>
                  <a:pt x="767538" y="1137801"/>
                  <a:pt x="761793" y="1138949"/>
                  <a:pt x="761793" y="1141245"/>
                </a:cubicBezTo>
                <a:cubicBezTo>
                  <a:pt x="761793" y="1140097"/>
                  <a:pt x="759495" y="1141245"/>
                  <a:pt x="759495" y="1138949"/>
                </a:cubicBezTo>
                <a:cubicBezTo>
                  <a:pt x="762942" y="1138949"/>
                  <a:pt x="765240" y="1136653"/>
                  <a:pt x="765240" y="1132060"/>
                </a:cubicBezTo>
                <a:cubicBezTo>
                  <a:pt x="759495" y="1135505"/>
                  <a:pt x="759495" y="1132060"/>
                  <a:pt x="758345" y="1127468"/>
                </a:cubicBezTo>
                <a:cubicBezTo>
                  <a:pt x="753749" y="1128616"/>
                  <a:pt x="750302" y="1127468"/>
                  <a:pt x="746854" y="1125171"/>
                </a:cubicBezTo>
                <a:cubicBezTo>
                  <a:pt x="744556" y="1124023"/>
                  <a:pt x="741109" y="1121727"/>
                  <a:pt x="737661" y="1121727"/>
                </a:cubicBezTo>
                <a:cubicBezTo>
                  <a:pt x="739960" y="1117134"/>
                  <a:pt x="745705" y="1122875"/>
                  <a:pt x="748003" y="1118282"/>
                </a:cubicBezTo>
                <a:cubicBezTo>
                  <a:pt x="744556" y="1113690"/>
                  <a:pt x="736512" y="1118282"/>
                  <a:pt x="735363" y="1109098"/>
                </a:cubicBezTo>
                <a:cubicBezTo>
                  <a:pt x="734214" y="1109098"/>
                  <a:pt x="733065" y="1110246"/>
                  <a:pt x="733065" y="1110246"/>
                </a:cubicBezTo>
                <a:cubicBezTo>
                  <a:pt x="733065" y="1110246"/>
                  <a:pt x="733065" y="1110246"/>
                  <a:pt x="733065" y="1109098"/>
                </a:cubicBezTo>
                <a:lnTo>
                  <a:pt x="733065" y="1107949"/>
                </a:lnTo>
                <a:cubicBezTo>
                  <a:pt x="733065" y="1106801"/>
                  <a:pt x="734214" y="1104505"/>
                  <a:pt x="734214" y="1103357"/>
                </a:cubicBezTo>
                <a:cubicBezTo>
                  <a:pt x="734214" y="1102209"/>
                  <a:pt x="734214" y="1101060"/>
                  <a:pt x="735363" y="1099912"/>
                </a:cubicBezTo>
                <a:cubicBezTo>
                  <a:pt x="735363" y="1099912"/>
                  <a:pt x="735363" y="1098764"/>
                  <a:pt x="735363" y="1098764"/>
                </a:cubicBezTo>
                <a:cubicBezTo>
                  <a:pt x="735363" y="1097616"/>
                  <a:pt x="735363" y="1097616"/>
                  <a:pt x="735363" y="1096468"/>
                </a:cubicBezTo>
                <a:cubicBezTo>
                  <a:pt x="735363" y="1096468"/>
                  <a:pt x="736512" y="1096468"/>
                  <a:pt x="736512" y="1096468"/>
                </a:cubicBezTo>
                <a:cubicBezTo>
                  <a:pt x="736512" y="1096468"/>
                  <a:pt x="737661" y="1096468"/>
                  <a:pt x="737661" y="1098764"/>
                </a:cubicBezTo>
                <a:cubicBezTo>
                  <a:pt x="736512" y="1099912"/>
                  <a:pt x="735363" y="1099912"/>
                  <a:pt x="736512" y="1101060"/>
                </a:cubicBezTo>
                <a:cubicBezTo>
                  <a:pt x="737661" y="1102209"/>
                  <a:pt x="744556" y="1102209"/>
                  <a:pt x="744556" y="1098764"/>
                </a:cubicBezTo>
                <a:cubicBezTo>
                  <a:pt x="744556" y="1102209"/>
                  <a:pt x="746854" y="1101060"/>
                  <a:pt x="748003" y="1104505"/>
                </a:cubicBezTo>
                <a:cubicBezTo>
                  <a:pt x="744556" y="1106801"/>
                  <a:pt x="744556" y="1101060"/>
                  <a:pt x="741109" y="1103357"/>
                </a:cubicBezTo>
                <a:cubicBezTo>
                  <a:pt x="743407" y="1106801"/>
                  <a:pt x="745705" y="1106801"/>
                  <a:pt x="746854" y="1112542"/>
                </a:cubicBezTo>
                <a:cubicBezTo>
                  <a:pt x="748003" y="1112542"/>
                  <a:pt x="749153" y="1112542"/>
                  <a:pt x="750302" y="1112542"/>
                </a:cubicBezTo>
                <a:cubicBezTo>
                  <a:pt x="750302" y="1110246"/>
                  <a:pt x="749153" y="1111394"/>
                  <a:pt x="748003" y="1109098"/>
                </a:cubicBezTo>
                <a:cubicBezTo>
                  <a:pt x="750302" y="1107949"/>
                  <a:pt x="750302" y="1106801"/>
                  <a:pt x="750302" y="1105653"/>
                </a:cubicBezTo>
                <a:cubicBezTo>
                  <a:pt x="753749" y="1104505"/>
                  <a:pt x="754898" y="1107949"/>
                  <a:pt x="758345" y="1106801"/>
                </a:cubicBezTo>
                <a:cubicBezTo>
                  <a:pt x="759495" y="1102209"/>
                  <a:pt x="752600" y="1103357"/>
                  <a:pt x="757196" y="1101060"/>
                </a:cubicBezTo>
                <a:cubicBezTo>
                  <a:pt x="760644" y="1103357"/>
                  <a:pt x="767538" y="1106801"/>
                  <a:pt x="768688" y="1110246"/>
                </a:cubicBezTo>
                <a:cubicBezTo>
                  <a:pt x="767538" y="1107949"/>
                  <a:pt x="765240" y="1109098"/>
                  <a:pt x="762942" y="1109098"/>
                </a:cubicBezTo>
                <a:cubicBezTo>
                  <a:pt x="765240" y="1115986"/>
                  <a:pt x="775582" y="1114838"/>
                  <a:pt x="776731" y="1119431"/>
                </a:cubicBezTo>
                <a:cubicBezTo>
                  <a:pt x="777880" y="1119431"/>
                  <a:pt x="779030" y="1118282"/>
                  <a:pt x="777880" y="1115986"/>
                </a:cubicBezTo>
                <a:cubicBezTo>
                  <a:pt x="781328" y="1113690"/>
                  <a:pt x="783626" y="1115986"/>
                  <a:pt x="785924" y="1117134"/>
                </a:cubicBezTo>
                <a:cubicBezTo>
                  <a:pt x="788223" y="1125171"/>
                  <a:pt x="797416" y="1126319"/>
                  <a:pt x="805459" y="1128616"/>
                </a:cubicBezTo>
                <a:cubicBezTo>
                  <a:pt x="804310" y="1129764"/>
                  <a:pt x="800863" y="1126319"/>
                  <a:pt x="800863" y="1129764"/>
                </a:cubicBezTo>
                <a:cubicBezTo>
                  <a:pt x="802012" y="1134356"/>
                  <a:pt x="807758" y="1129764"/>
                  <a:pt x="810056" y="1133208"/>
                </a:cubicBezTo>
                <a:cubicBezTo>
                  <a:pt x="808907" y="1134356"/>
                  <a:pt x="805459" y="1134356"/>
                  <a:pt x="807758" y="1136653"/>
                </a:cubicBezTo>
                <a:cubicBezTo>
                  <a:pt x="808907" y="1136653"/>
                  <a:pt x="810056" y="1135505"/>
                  <a:pt x="812354" y="1135505"/>
                </a:cubicBezTo>
                <a:cubicBezTo>
                  <a:pt x="814652" y="1142393"/>
                  <a:pt x="823845" y="1136653"/>
                  <a:pt x="828442" y="1138949"/>
                </a:cubicBezTo>
                <a:cubicBezTo>
                  <a:pt x="829591" y="1145838"/>
                  <a:pt x="838784" y="1146986"/>
                  <a:pt x="841082" y="1142393"/>
                </a:cubicBezTo>
                <a:cubicBezTo>
                  <a:pt x="839933" y="1142393"/>
                  <a:pt x="833038" y="1143541"/>
                  <a:pt x="836486" y="1140097"/>
                </a:cubicBezTo>
                <a:cubicBezTo>
                  <a:pt x="838784" y="1143541"/>
                  <a:pt x="836486" y="1137801"/>
                  <a:pt x="838784" y="1137801"/>
                </a:cubicBezTo>
                <a:cubicBezTo>
                  <a:pt x="839933" y="1140097"/>
                  <a:pt x="842231" y="1142393"/>
                  <a:pt x="843380" y="1145838"/>
                </a:cubicBezTo>
                <a:cubicBezTo>
                  <a:pt x="838784" y="1146986"/>
                  <a:pt x="838784" y="1146986"/>
                  <a:pt x="835336" y="1146986"/>
                </a:cubicBezTo>
                <a:cubicBezTo>
                  <a:pt x="839933" y="1152727"/>
                  <a:pt x="847977" y="1156171"/>
                  <a:pt x="852573" y="1155023"/>
                </a:cubicBezTo>
                <a:cubicBezTo>
                  <a:pt x="850275" y="1155023"/>
                  <a:pt x="853722" y="1159615"/>
                  <a:pt x="854872" y="1160764"/>
                </a:cubicBezTo>
                <a:cubicBezTo>
                  <a:pt x="858319" y="1156171"/>
                  <a:pt x="860617" y="1165356"/>
                  <a:pt x="864064" y="1165356"/>
                </a:cubicBezTo>
                <a:cubicBezTo>
                  <a:pt x="865214" y="1164208"/>
                  <a:pt x="870959" y="1160764"/>
                  <a:pt x="872108" y="1163060"/>
                </a:cubicBezTo>
                <a:cubicBezTo>
                  <a:pt x="870959" y="1165356"/>
                  <a:pt x="868661" y="1166504"/>
                  <a:pt x="869810" y="1169949"/>
                </a:cubicBezTo>
                <a:cubicBezTo>
                  <a:pt x="875556" y="1167652"/>
                  <a:pt x="872108" y="1175689"/>
                  <a:pt x="880152" y="1173393"/>
                </a:cubicBezTo>
                <a:cubicBezTo>
                  <a:pt x="876705" y="1172245"/>
                  <a:pt x="879003" y="1171097"/>
                  <a:pt x="881301" y="1169949"/>
                </a:cubicBezTo>
                <a:cubicBezTo>
                  <a:pt x="883600" y="1173393"/>
                  <a:pt x="891643" y="1175689"/>
                  <a:pt x="884749" y="1176837"/>
                </a:cubicBezTo>
                <a:cubicBezTo>
                  <a:pt x="890494" y="1176837"/>
                  <a:pt x="898538" y="1179134"/>
                  <a:pt x="903135" y="1184874"/>
                </a:cubicBezTo>
                <a:cubicBezTo>
                  <a:pt x="904284" y="1184874"/>
                  <a:pt x="906582" y="1184874"/>
                  <a:pt x="907731" y="1184874"/>
                </a:cubicBezTo>
                <a:cubicBezTo>
                  <a:pt x="910029" y="1188319"/>
                  <a:pt x="903135" y="1186022"/>
                  <a:pt x="904284" y="1188319"/>
                </a:cubicBezTo>
                <a:cubicBezTo>
                  <a:pt x="910029" y="1190615"/>
                  <a:pt x="914626" y="1189467"/>
                  <a:pt x="920371" y="1194059"/>
                </a:cubicBezTo>
                <a:cubicBezTo>
                  <a:pt x="920371" y="1190615"/>
                  <a:pt x="916924" y="1192911"/>
                  <a:pt x="916924" y="1189467"/>
                </a:cubicBezTo>
                <a:cubicBezTo>
                  <a:pt x="920371" y="1191763"/>
                  <a:pt x="929564" y="1192911"/>
                  <a:pt x="928415" y="1196356"/>
                </a:cubicBezTo>
                <a:cubicBezTo>
                  <a:pt x="927266" y="1195208"/>
                  <a:pt x="922670" y="1192911"/>
                  <a:pt x="922670" y="1195208"/>
                </a:cubicBezTo>
                <a:cubicBezTo>
                  <a:pt x="926117" y="1197504"/>
                  <a:pt x="928415" y="1200948"/>
                  <a:pt x="933012" y="1199800"/>
                </a:cubicBezTo>
                <a:cubicBezTo>
                  <a:pt x="931863" y="1198652"/>
                  <a:pt x="929564" y="1197504"/>
                  <a:pt x="931863" y="1196356"/>
                </a:cubicBezTo>
                <a:cubicBezTo>
                  <a:pt x="934161" y="1198652"/>
                  <a:pt x="937608" y="1198652"/>
                  <a:pt x="935310" y="1200948"/>
                </a:cubicBezTo>
                <a:cubicBezTo>
                  <a:pt x="938757" y="1197504"/>
                  <a:pt x="938757" y="1200948"/>
                  <a:pt x="943354" y="1200948"/>
                </a:cubicBezTo>
                <a:cubicBezTo>
                  <a:pt x="942205" y="1198652"/>
                  <a:pt x="939906" y="1197504"/>
                  <a:pt x="939906" y="1194059"/>
                </a:cubicBezTo>
                <a:cubicBezTo>
                  <a:pt x="937608" y="1195208"/>
                  <a:pt x="937608" y="1192911"/>
                  <a:pt x="934161" y="1194059"/>
                </a:cubicBezTo>
                <a:cubicBezTo>
                  <a:pt x="934161" y="1182578"/>
                  <a:pt x="918073" y="1187171"/>
                  <a:pt x="914626" y="1175689"/>
                </a:cubicBezTo>
                <a:cubicBezTo>
                  <a:pt x="908880" y="1176837"/>
                  <a:pt x="907731" y="1168800"/>
                  <a:pt x="900836" y="1169949"/>
                </a:cubicBezTo>
                <a:cubicBezTo>
                  <a:pt x="895091" y="1164208"/>
                  <a:pt x="888196" y="1158467"/>
                  <a:pt x="880152" y="1156171"/>
                </a:cubicBezTo>
                <a:cubicBezTo>
                  <a:pt x="881301" y="1153875"/>
                  <a:pt x="880152" y="1151578"/>
                  <a:pt x="882450" y="1150430"/>
                </a:cubicBezTo>
                <a:cubicBezTo>
                  <a:pt x="880152" y="1150430"/>
                  <a:pt x="879003" y="1146986"/>
                  <a:pt x="876705" y="1148134"/>
                </a:cubicBezTo>
                <a:cubicBezTo>
                  <a:pt x="874407" y="1143541"/>
                  <a:pt x="876705" y="1142393"/>
                  <a:pt x="877854" y="1140097"/>
                </a:cubicBezTo>
                <a:cubicBezTo>
                  <a:pt x="874407" y="1140097"/>
                  <a:pt x="870959" y="1140097"/>
                  <a:pt x="869810" y="1142393"/>
                </a:cubicBezTo>
                <a:cubicBezTo>
                  <a:pt x="866363" y="1140097"/>
                  <a:pt x="866363" y="1135505"/>
                  <a:pt x="865214" y="1134356"/>
                </a:cubicBezTo>
                <a:cubicBezTo>
                  <a:pt x="862915" y="1135505"/>
                  <a:pt x="861766" y="1136653"/>
                  <a:pt x="859468" y="1134356"/>
                </a:cubicBezTo>
                <a:cubicBezTo>
                  <a:pt x="862915" y="1132060"/>
                  <a:pt x="867512" y="1134356"/>
                  <a:pt x="866363" y="1130912"/>
                </a:cubicBezTo>
                <a:cubicBezTo>
                  <a:pt x="864064" y="1129764"/>
                  <a:pt x="858319" y="1129764"/>
                  <a:pt x="860617" y="1125171"/>
                </a:cubicBezTo>
                <a:cubicBezTo>
                  <a:pt x="858319" y="1126319"/>
                  <a:pt x="857170" y="1125171"/>
                  <a:pt x="854872" y="1125171"/>
                </a:cubicBezTo>
                <a:cubicBezTo>
                  <a:pt x="854872" y="1127468"/>
                  <a:pt x="852573" y="1128616"/>
                  <a:pt x="849126" y="1129764"/>
                </a:cubicBezTo>
                <a:cubicBezTo>
                  <a:pt x="847977" y="1126319"/>
                  <a:pt x="851424" y="1128616"/>
                  <a:pt x="851424" y="1124023"/>
                </a:cubicBezTo>
                <a:cubicBezTo>
                  <a:pt x="844529" y="1125171"/>
                  <a:pt x="845679" y="1119431"/>
                  <a:pt x="838784" y="1117134"/>
                </a:cubicBezTo>
                <a:cubicBezTo>
                  <a:pt x="844529" y="1115986"/>
                  <a:pt x="845679" y="1117134"/>
                  <a:pt x="845679" y="1113690"/>
                </a:cubicBezTo>
                <a:cubicBezTo>
                  <a:pt x="846828" y="1115986"/>
                  <a:pt x="850275" y="1112542"/>
                  <a:pt x="851424" y="1112542"/>
                </a:cubicBezTo>
                <a:cubicBezTo>
                  <a:pt x="853722" y="1115986"/>
                  <a:pt x="857170" y="1117134"/>
                  <a:pt x="859468" y="1118282"/>
                </a:cubicBezTo>
                <a:cubicBezTo>
                  <a:pt x="857170" y="1119431"/>
                  <a:pt x="853722" y="1115986"/>
                  <a:pt x="853722" y="1119431"/>
                </a:cubicBezTo>
                <a:cubicBezTo>
                  <a:pt x="858319" y="1117134"/>
                  <a:pt x="858319" y="1126319"/>
                  <a:pt x="862915" y="1121727"/>
                </a:cubicBezTo>
                <a:cubicBezTo>
                  <a:pt x="866363" y="1127468"/>
                  <a:pt x="868661" y="1129764"/>
                  <a:pt x="873257" y="1134356"/>
                </a:cubicBezTo>
                <a:cubicBezTo>
                  <a:pt x="875556" y="1134356"/>
                  <a:pt x="876705" y="1133208"/>
                  <a:pt x="877854" y="1133208"/>
                </a:cubicBezTo>
                <a:cubicBezTo>
                  <a:pt x="877854" y="1134356"/>
                  <a:pt x="879003" y="1135505"/>
                  <a:pt x="880152" y="1134356"/>
                </a:cubicBezTo>
                <a:cubicBezTo>
                  <a:pt x="883600" y="1137801"/>
                  <a:pt x="876705" y="1135505"/>
                  <a:pt x="877854" y="1137801"/>
                </a:cubicBezTo>
                <a:cubicBezTo>
                  <a:pt x="880152" y="1141245"/>
                  <a:pt x="883600" y="1141245"/>
                  <a:pt x="884749" y="1137801"/>
                </a:cubicBezTo>
                <a:cubicBezTo>
                  <a:pt x="887047" y="1140097"/>
                  <a:pt x="884749" y="1141245"/>
                  <a:pt x="885898" y="1143541"/>
                </a:cubicBezTo>
                <a:cubicBezTo>
                  <a:pt x="890494" y="1145838"/>
                  <a:pt x="893942" y="1143541"/>
                  <a:pt x="896240" y="1151578"/>
                </a:cubicBezTo>
                <a:cubicBezTo>
                  <a:pt x="898538" y="1150430"/>
                  <a:pt x="896240" y="1148134"/>
                  <a:pt x="899687" y="1148134"/>
                </a:cubicBezTo>
                <a:cubicBezTo>
                  <a:pt x="903135" y="1151578"/>
                  <a:pt x="903135" y="1152727"/>
                  <a:pt x="903135" y="1148134"/>
                </a:cubicBezTo>
                <a:cubicBezTo>
                  <a:pt x="905433" y="1149282"/>
                  <a:pt x="906582" y="1152727"/>
                  <a:pt x="907731" y="1153875"/>
                </a:cubicBezTo>
                <a:cubicBezTo>
                  <a:pt x="918073" y="1153875"/>
                  <a:pt x="921520" y="1164208"/>
                  <a:pt x="927266" y="1167652"/>
                </a:cubicBezTo>
                <a:cubicBezTo>
                  <a:pt x="930713" y="1166504"/>
                  <a:pt x="937608" y="1166504"/>
                  <a:pt x="936459" y="1163060"/>
                </a:cubicBezTo>
                <a:cubicBezTo>
                  <a:pt x="933012" y="1163060"/>
                  <a:pt x="933012" y="1165356"/>
                  <a:pt x="930713" y="1164208"/>
                </a:cubicBezTo>
                <a:cubicBezTo>
                  <a:pt x="928415" y="1160764"/>
                  <a:pt x="934161" y="1161912"/>
                  <a:pt x="931863" y="1159615"/>
                </a:cubicBezTo>
                <a:cubicBezTo>
                  <a:pt x="921520" y="1152727"/>
                  <a:pt x="911178" y="1145838"/>
                  <a:pt x="901985" y="1136653"/>
                </a:cubicBezTo>
                <a:cubicBezTo>
                  <a:pt x="905433" y="1134356"/>
                  <a:pt x="906582" y="1137801"/>
                  <a:pt x="908880" y="1137801"/>
                </a:cubicBezTo>
                <a:cubicBezTo>
                  <a:pt x="912328" y="1135505"/>
                  <a:pt x="907731" y="1134356"/>
                  <a:pt x="911178" y="1133208"/>
                </a:cubicBezTo>
                <a:cubicBezTo>
                  <a:pt x="912328" y="1134356"/>
                  <a:pt x="911178" y="1135505"/>
                  <a:pt x="911178" y="1136653"/>
                </a:cubicBezTo>
                <a:lnTo>
                  <a:pt x="913379" y="1136897"/>
                </a:lnTo>
                <a:lnTo>
                  <a:pt x="911178" y="1142393"/>
                </a:lnTo>
                <a:cubicBezTo>
                  <a:pt x="913477" y="1136653"/>
                  <a:pt x="913477" y="1144690"/>
                  <a:pt x="919222" y="1143541"/>
                </a:cubicBezTo>
                <a:cubicBezTo>
                  <a:pt x="918073" y="1140097"/>
                  <a:pt x="923819" y="1141245"/>
                  <a:pt x="924968" y="1141245"/>
                </a:cubicBezTo>
                <a:cubicBezTo>
                  <a:pt x="930713" y="1146986"/>
                  <a:pt x="949099" y="1151578"/>
                  <a:pt x="951398" y="1158467"/>
                </a:cubicBezTo>
                <a:cubicBezTo>
                  <a:pt x="952547" y="1157319"/>
                  <a:pt x="950248" y="1153875"/>
                  <a:pt x="954845" y="1155023"/>
                </a:cubicBezTo>
                <a:cubicBezTo>
                  <a:pt x="954845" y="1161912"/>
                  <a:pt x="957143" y="1161912"/>
                  <a:pt x="960591" y="1165356"/>
                </a:cubicBezTo>
                <a:cubicBezTo>
                  <a:pt x="957143" y="1164208"/>
                  <a:pt x="955994" y="1167652"/>
                  <a:pt x="953696" y="1165356"/>
                </a:cubicBezTo>
                <a:cubicBezTo>
                  <a:pt x="954845" y="1164208"/>
                  <a:pt x="955994" y="1164208"/>
                  <a:pt x="954845" y="1161912"/>
                </a:cubicBezTo>
                <a:cubicBezTo>
                  <a:pt x="953696" y="1163060"/>
                  <a:pt x="949099" y="1161912"/>
                  <a:pt x="947950" y="1164208"/>
                </a:cubicBezTo>
                <a:cubicBezTo>
                  <a:pt x="951398" y="1164208"/>
                  <a:pt x="958292" y="1173393"/>
                  <a:pt x="964038" y="1166504"/>
                </a:cubicBezTo>
                <a:cubicBezTo>
                  <a:pt x="966336" y="1168800"/>
                  <a:pt x="969783" y="1168800"/>
                  <a:pt x="972082" y="1171097"/>
                </a:cubicBezTo>
                <a:cubicBezTo>
                  <a:pt x="967485" y="1173393"/>
                  <a:pt x="964038" y="1169949"/>
                  <a:pt x="964038" y="1174541"/>
                </a:cubicBezTo>
                <a:cubicBezTo>
                  <a:pt x="965187" y="1177985"/>
                  <a:pt x="972082" y="1173393"/>
                  <a:pt x="973231" y="1176837"/>
                </a:cubicBezTo>
                <a:cubicBezTo>
                  <a:pt x="975529" y="1169949"/>
                  <a:pt x="983573" y="1180282"/>
                  <a:pt x="987020" y="1177985"/>
                </a:cubicBezTo>
                <a:cubicBezTo>
                  <a:pt x="985871" y="1180282"/>
                  <a:pt x="984722" y="1179134"/>
                  <a:pt x="983573" y="1180282"/>
                </a:cubicBezTo>
                <a:cubicBezTo>
                  <a:pt x="985871" y="1182578"/>
                  <a:pt x="988169" y="1184874"/>
                  <a:pt x="990468" y="1182578"/>
                </a:cubicBezTo>
                <a:cubicBezTo>
                  <a:pt x="991617" y="1187171"/>
                  <a:pt x="993915" y="1183726"/>
                  <a:pt x="992766" y="1188319"/>
                </a:cubicBezTo>
                <a:cubicBezTo>
                  <a:pt x="996213" y="1189467"/>
                  <a:pt x="1000810" y="1190615"/>
                  <a:pt x="1001959" y="1187171"/>
                </a:cubicBezTo>
                <a:cubicBezTo>
                  <a:pt x="1005406" y="1188319"/>
                  <a:pt x="999661" y="1191763"/>
                  <a:pt x="1003108" y="1192911"/>
                </a:cubicBezTo>
                <a:cubicBezTo>
                  <a:pt x="1004257" y="1189467"/>
                  <a:pt x="1006555" y="1189467"/>
                  <a:pt x="1010003" y="1192911"/>
                </a:cubicBezTo>
                <a:cubicBezTo>
                  <a:pt x="1011152" y="1195208"/>
                  <a:pt x="1007704" y="1194059"/>
                  <a:pt x="1007704" y="1196356"/>
                </a:cubicBezTo>
                <a:cubicBezTo>
                  <a:pt x="1010003" y="1197504"/>
                  <a:pt x="1010003" y="1195208"/>
                  <a:pt x="1011152" y="1194059"/>
                </a:cubicBezTo>
                <a:cubicBezTo>
                  <a:pt x="1012301" y="1196356"/>
                  <a:pt x="1013450" y="1196356"/>
                  <a:pt x="1013450" y="1198652"/>
                </a:cubicBezTo>
                <a:cubicBezTo>
                  <a:pt x="1012301" y="1202096"/>
                  <a:pt x="1008854" y="1195208"/>
                  <a:pt x="1008854" y="1199800"/>
                </a:cubicBezTo>
                <a:cubicBezTo>
                  <a:pt x="1011152" y="1203244"/>
                  <a:pt x="1016897" y="1203244"/>
                  <a:pt x="1018047" y="1198652"/>
                </a:cubicBezTo>
                <a:cubicBezTo>
                  <a:pt x="1018047" y="1203244"/>
                  <a:pt x="1021494" y="1208985"/>
                  <a:pt x="1024941" y="1204393"/>
                </a:cubicBezTo>
                <a:cubicBezTo>
                  <a:pt x="1027239" y="1206689"/>
                  <a:pt x="1024941" y="1206689"/>
                  <a:pt x="1023792" y="1208985"/>
                </a:cubicBezTo>
                <a:cubicBezTo>
                  <a:pt x="1034134" y="1212429"/>
                  <a:pt x="1036432" y="1218170"/>
                  <a:pt x="1047924" y="1220467"/>
                </a:cubicBezTo>
                <a:cubicBezTo>
                  <a:pt x="1049073" y="1223911"/>
                  <a:pt x="1046774" y="1223911"/>
                  <a:pt x="1046774" y="1226207"/>
                </a:cubicBezTo>
                <a:cubicBezTo>
                  <a:pt x="1052520" y="1228503"/>
                  <a:pt x="1058266" y="1225059"/>
                  <a:pt x="1057117" y="1230800"/>
                </a:cubicBezTo>
                <a:cubicBezTo>
                  <a:pt x="1061713" y="1230800"/>
                  <a:pt x="1062862" y="1234244"/>
                  <a:pt x="1065160" y="1233096"/>
                </a:cubicBezTo>
                <a:cubicBezTo>
                  <a:pt x="1064011" y="1234244"/>
                  <a:pt x="1064011" y="1235392"/>
                  <a:pt x="1065160" y="1236540"/>
                </a:cubicBezTo>
                <a:cubicBezTo>
                  <a:pt x="1067459" y="1235392"/>
                  <a:pt x="1082397" y="1238837"/>
                  <a:pt x="1077801" y="1243429"/>
                </a:cubicBezTo>
                <a:cubicBezTo>
                  <a:pt x="1083546" y="1243429"/>
                  <a:pt x="1089292" y="1245725"/>
                  <a:pt x="1092739" y="1243429"/>
                </a:cubicBezTo>
                <a:cubicBezTo>
                  <a:pt x="1092739" y="1252614"/>
                  <a:pt x="1111125" y="1256059"/>
                  <a:pt x="1103081" y="1258355"/>
                </a:cubicBezTo>
                <a:cubicBezTo>
                  <a:pt x="1105380" y="1262947"/>
                  <a:pt x="1108827" y="1257207"/>
                  <a:pt x="1109976" y="1261799"/>
                </a:cubicBezTo>
                <a:cubicBezTo>
                  <a:pt x="1109976" y="1266392"/>
                  <a:pt x="1105380" y="1258355"/>
                  <a:pt x="1105380" y="1262947"/>
                </a:cubicBezTo>
                <a:cubicBezTo>
                  <a:pt x="1107678" y="1266392"/>
                  <a:pt x="1113423" y="1270984"/>
                  <a:pt x="1116871" y="1266392"/>
                </a:cubicBezTo>
                <a:cubicBezTo>
                  <a:pt x="1114573" y="1265244"/>
                  <a:pt x="1109976" y="1261799"/>
                  <a:pt x="1112274" y="1260651"/>
                </a:cubicBezTo>
                <a:cubicBezTo>
                  <a:pt x="1115722" y="1265244"/>
                  <a:pt x="1122616" y="1268688"/>
                  <a:pt x="1123765" y="1273281"/>
                </a:cubicBezTo>
                <a:cubicBezTo>
                  <a:pt x="1127213" y="1274429"/>
                  <a:pt x="1123765" y="1269836"/>
                  <a:pt x="1127213" y="1270984"/>
                </a:cubicBezTo>
                <a:cubicBezTo>
                  <a:pt x="1129511" y="1276725"/>
                  <a:pt x="1130660" y="1273281"/>
                  <a:pt x="1132958" y="1275577"/>
                </a:cubicBezTo>
                <a:cubicBezTo>
                  <a:pt x="1132958" y="1273281"/>
                  <a:pt x="1131809" y="1270984"/>
                  <a:pt x="1132958" y="1268688"/>
                </a:cubicBezTo>
                <a:cubicBezTo>
                  <a:pt x="1129511" y="1268688"/>
                  <a:pt x="1126064" y="1267540"/>
                  <a:pt x="1126064" y="1262947"/>
                </a:cubicBezTo>
                <a:cubicBezTo>
                  <a:pt x="1129511" y="1262947"/>
                  <a:pt x="1129511" y="1267540"/>
                  <a:pt x="1132958" y="1266392"/>
                </a:cubicBezTo>
                <a:cubicBezTo>
                  <a:pt x="1136406" y="1270984"/>
                  <a:pt x="1131809" y="1275577"/>
                  <a:pt x="1136406" y="1276725"/>
                </a:cubicBezTo>
                <a:cubicBezTo>
                  <a:pt x="1139853" y="1276725"/>
                  <a:pt x="1139853" y="1273281"/>
                  <a:pt x="1143301" y="1273281"/>
                </a:cubicBezTo>
                <a:cubicBezTo>
                  <a:pt x="1143301" y="1274429"/>
                  <a:pt x="1143301" y="1274429"/>
                  <a:pt x="1143301" y="1275577"/>
                </a:cubicBezTo>
                <a:cubicBezTo>
                  <a:pt x="1143301" y="1275577"/>
                  <a:pt x="1144450" y="1275577"/>
                  <a:pt x="1144450" y="1276725"/>
                </a:cubicBezTo>
                <a:cubicBezTo>
                  <a:pt x="1141002" y="1276725"/>
                  <a:pt x="1137555" y="1277873"/>
                  <a:pt x="1137555" y="1280169"/>
                </a:cubicBezTo>
                <a:cubicBezTo>
                  <a:pt x="1142151" y="1281318"/>
                  <a:pt x="1137555" y="1282466"/>
                  <a:pt x="1136406" y="1284762"/>
                </a:cubicBezTo>
                <a:cubicBezTo>
                  <a:pt x="1138704" y="1288206"/>
                  <a:pt x="1141002" y="1283614"/>
                  <a:pt x="1145599" y="1285910"/>
                </a:cubicBezTo>
                <a:cubicBezTo>
                  <a:pt x="1146748" y="1290503"/>
                  <a:pt x="1155941" y="1297391"/>
                  <a:pt x="1159388" y="1291651"/>
                </a:cubicBezTo>
                <a:cubicBezTo>
                  <a:pt x="1161686" y="1296243"/>
                  <a:pt x="1154792" y="1295095"/>
                  <a:pt x="1154792" y="1298539"/>
                </a:cubicBezTo>
                <a:cubicBezTo>
                  <a:pt x="1157090" y="1297391"/>
                  <a:pt x="1160537" y="1297391"/>
                  <a:pt x="1162836" y="1295095"/>
                </a:cubicBezTo>
                <a:cubicBezTo>
                  <a:pt x="1165134" y="1298539"/>
                  <a:pt x="1167432" y="1300836"/>
                  <a:pt x="1172029" y="1300836"/>
                </a:cubicBezTo>
                <a:cubicBezTo>
                  <a:pt x="1173178" y="1304280"/>
                  <a:pt x="1165134" y="1303132"/>
                  <a:pt x="1168581" y="1307725"/>
                </a:cubicBezTo>
                <a:cubicBezTo>
                  <a:pt x="1170879" y="1307725"/>
                  <a:pt x="1173178" y="1307725"/>
                  <a:pt x="1176625" y="1306577"/>
                </a:cubicBezTo>
                <a:cubicBezTo>
                  <a:pt x="1173178" y="1311169"/>
                  <a:pt x="1178923" y="1312317"/>
                  <a:pt x="1180072" y="1316910"/>
                </a:cubicBezTo>
                <a:cubicBezTo>
                  <a:pt x="1181221" y="1315761"/>
                  <a:pt x="1181221" y="1314613"/>
                  <a:pt x="1183520" y="1314613"/>
                </a:cubicBezTo>
                <a:cubicBezTo>
                  <a:pt x="1185818" y="1320354"/>
                  <a:pt x="1191564" y="1324947"/>
                  <a:pt x="1198458" y="1321502"/>
                </a:cubicBezTo>
                <a:cubicBezTo>
                  <a:pt x="1196160" y="1324947"/>
                  <a:pt x="1201906" y="1328391"/>
                  <a:pt x="1204204" y="1326095"/>
                </a:cubicBezTo>
                <a:cubicBezTo>
                  <a:pt x="1204204" y="1334132"/>
                  <a:pt x="1212248" y="1330687"/>
                  <a:pt x="1213397" y="1336428"/>
                </a:cubicBezTo>
                <a:cubicBezTo>
                  <a:pt x="1215695" y="1334132"/>
                  <a:pt x="1215695" y="1336428"/>
                  <a:pt x="1217993" y="1336428"/>
                </a:cubicBezTo>
                <a:cubicBezTo>
                  <a:pt x="1216844" y="1335280"/>
                  <a:pt x="1217993" y="1334132"/>
                  <a:pt x="1217993" y="1332984"/>
                </a:cubicBezTo>
                <a:cubicBezTo>
                  <a:pt x="1220292" y="1334132"/>
                  <a:pt x="1224888" y="1334132"/>
                  <a:pt x="1224888" y="1337576"/>
                </a:cubicBezTo>
                <a:cubicBezTo>
                  <a:pt x="1222590" y="1337576"/>
                  <a:pt x="1219142" y="1332984"/>
                  <a:pt x="1219142" y="1337576"/>
                </a:cubicBezTo>
                <a:cubicBezTo>
                  <a:pt x="1224888" y="1339872"/>
                  <a:pt x="1224888" y="1349057"/>
                  <a:pt x="1230634" y="1351354"/>
                </a:cubicBezTo>
                <a:cubicBezTo>
                  <a:pt x="1234081" y="1352502"/>
                  <a:pt x="1236379" y="1352502"/>
                  <a:pt x="1237528" y="1349057"/>
                </a:cubicBezTo>
                <a:cubicBezTo>
                  <a:pt x="1235230" y="1342169"/>
                  <a:pt x="1231783" y="1351354"/>
                  <a:pt x="1229485" y="1346761"/>
                </a:cubicBezTo>
                <a:cubicBezTo>
                  <a:pt x="1234081" y="1346761"/>
                  <a:pt x="1232932" y="1342169"/>
                  <a:pt x="1236379" y="1339872"/>
                </a:cubicBezTo>
                <a:cubicBezTo>
                  <a:pt x="1234081" y="1345613"/>
                  <a:pt x="1238677" y="1346761"/>
                  <a:pt x="1240976" y="1350205"/>
                </a:cubicBezTo>
                <a:cubicBezTo>
                  <a:pt x="1238677" y="1351354"/>
                  <a:pt x="1235230" y="1351354"/>
                  <a:pt x="1236379" y="1355946"/>
                </a:cubicBezTo>
                <a:cubicBezTo>
                  <a:pt x="1238677" y="1355946"/>
                  <a:pt x="1239827" y="1352502"/>
                  <a:pt x="1242125" y="1354798"/>
                </a:cubicBezTo>
                <a:cubicBezTo>
                  <a:pt x="1240976" y="1355946"/>
                  <a:pt x="1239827" y="1357094"/>
                  <a:pt x="1238677" y="1358243"/>
                </a:cubicBezTo>
                <a:cubicBezTo>
                  <a:pt x="1242125" y="1359391"/>
                  <a:pt x="1245572" y="1360539"/>
                  <a:pt x="1249020" y="1362835"/>
                </a:cubicBezTo>
                <a:cubicBezTo>
                  <a:pt x="1247870" y="1368576"/>
                  <a:pt x="1259362" y="1370872"/>
                  <a:pt x="1261660" y="1376613"/>
                </a:cubicBezTo>
                <a:cubicBezTo>
                  <a:pt x="1261660" y="1375464"/>
                  <a:pt x="1263958" y="1375464"/>
                  <a:pt x="1265107" y="1374316"/>
                </a:cubicBezTo>
                <a:cubicBezTo>
                  <a:pt x="1266256" y="1375464"/>
                  <a:pt x="1266256" y="1377761"/>
                  <a:pt x="1269704" y="1376613"/>
                </a:cubicBezTo>
                <a:cubicBezTo>
                  <a:pt x="1268555" y="1384650"/>
                  <a:pt x="1275449" y="1382353"/>
                  <a:pt x="1280046" y="1384650"/>
                </a:cubicBezTo>
                <a:cubicBezTo>
                  <a:pt x="1276598" y="1385798"/>
                  <a:pt x="1282344" y="1388094"/>
                  <a:pt x="1278897" y="1389242"/>
                </a:cubicBezTo>
                <a:cubicBezTo>
                  <a:pt x="1275449" y="1390390"/>
                  <a:pt x="1274300" y="1389242"/>
                  <a:pt x="1272002" y="1388094"/>
                </a:cubicBezTo>
                <a:cubicBezTo>
                  <a:pt x="1269704" y="1393835"/>
                  <a:pt x="1277748" y="1397279"/>
                  <a:pt x="1283493" y="1398427"/>
                </a:cubicBezTo>
                <a:cubicBezTo>
                  <a:pt x="1282344" y="1394983"/>
                  <a:pt x="1278897" y="1396131"/>
                  <a:pt x="1278897" y="1391538"/>
                </a:cubicBezTo>
                <a:cubicBezTo>
                  <a:pt x="1285791" y="1394983"/>
                  <a:pt x="1290388" y="1400723"/>
                  <a:pt x="1299581" y="1401872"/>
                </a:cubicBezTo>
                <a:cubicBezTo>
                  <a:pt x="1300730" y="1401872"/>
                  <a:pt x="1299581" y="1400723"/>
                  <a:pt x="1299581" y="1398427"/>
                </a:cubicBezTo>
                <a:cubicBezTo>
                  <a:pt x="1299581" y="1398427"/>
                  <a:pt x="1299581" y="1398427"/>
                  <a:pt x="1305326" y="1398427"/>
                </a:cubicBezTo>
                <a:cubicBezTo>
                  <a:pt x="1306476" y="1401872"/>
                  <a:pt x="1301879" y="1401872"/>
                  <a:pt x="1303028" y="1405316"/>
                </a:cubicBezTo>
                <a:cubicBezTo>
                  <a:pt x="1305326" y="1412205"/>
                  <a:pt x="1309923" y="1405316"/>
                  <a:pt x="1311072" y="1412205"/>
                </a:cubicBezTo>
                <a:cubicBezTo>
                  <a:pt x="1315668" y="1411057"/>
                  <a:pt x="1311072" y="1405316"/>
                  <a:pt x="1308774" y="1404168"/>
                </a:cubicBezTo>
                <a:cubicBezTo>
                  <a:pt x="1313370" y="1401872"/>
                  <a:pt x="1313370" y="1409908"/>
                  <a:pt x="1316818" y="1406464"/>
                </a:cubicBezTo>
                <a:cubicBezTo>
                  <a:pt x="1316818" y="1412205"/>
                  <a:pt x="1309923" y="1411057"/>
                  <a:pt x="1312221" y="1417946"/>
                </a:cubicBezTo>
                <a:cubicBezTo>
                  <a:pt x="1316818" y="1417946"/>
                  <a:pt x="1326011" y="1429427"/>
                  <a:pt x="1330607" y="1420242"/>
                </a:cubicBezTo>
                <a:cubicBezTo>
                  <a:pt x="1326011" y="1419094"/>
                  <a:pt x="1322563" y="1416797"/>
                  <a:pt x="1320265" y="1415649"/>
                </a:cubicBezTo>
                <a:cubicBezTo>
                  <a:pt x="1322563" y="1412205"/>
                  <a:pt x="1323712" y="1417946"/>
                  <a:pt x="1324861" y="1413353"/>
                </a:cubicBezTo>
                <a:cubicBezTo>
                  <a:pt x="1328309" y="1419094"/>
                  <a:pt x="1339800" y="1422538"/>
                  <a:pt x="1339800" y="1427130"/>
                </a:cubicBezTo>
                <a:cubicBezTo>
                  <a:pt x="1339800" y="1425982"/>
                  <a:pt x="1338651" y="1424834"/>
                  <a:pt x="1337502" y="1424834"/>
                </a:cubicBezTo>
                <a:cubicBezTo>
                  <a:pt x="1337502" y="1428279"/>
                  <a:pt x="1340949" y="1429427"/>
                  <a:pt x="1336353" y="1429427"/>
                </a:cubicBezTo>
                <a:cubicBezTo>
                  <a:pt x="1331756" y="1429427"/>
                  <a:pt x="1339800" y="1425982"/>
                  <a:pt x="1335204" y="1425982"/>
                </a:cubicBezTo>
                <a:cubicBezTo>
                  <a:pt x="1329458" y="1424834"/>
                  <a:pt x="1335204" y="1428279"/>
                  <a:pt x="1332905" y="1429427"/>
                </a:cubicBezTo>
                <a:cubicBezTo>
                  <a:pt x="1330607" y="1425982"/>
                  <a:pt x="1328309" y="1431723"/>
                  <a:pt x="1323712" y="1427130"/>
                </a:cubicBezTo>
                <a:cubicBezTo>
                  <a:pt x="1323712" y="1430575"/>
                  <a:pt x="1327160" y="1431723"/>
                  <a:pt x="1328309" y="1432871"/>
                </a:cubicBezTo>
                <a:cubicBezTo>
                  <a:pt x="1331756" y="1432871"/>
                  <a:pt x="1334054" y="1430575"/>
                  <a:pt x="1335204" y="1434019"/>
                </a:cubicBezTo>
                <a:cubicBezTo>
                  <a:pt x="1334054" y="1435167"/>
                  <a:pt x="1331756" y="1435167"/>
                  <a:pt x="1331756" y="1437464"/>
                </a:cubicBezTo>
                <a:cubicBezTo>
                  <a:pt x="1334054" y="1438612"/>
                  <a:pt x="1336353" y="1439760"/>
                  <a:pt x="1338651" y="1437464"/>
                </a:cubicBezTo>
                <a:cubicBezTo>
                  <a:pt x="1335204" y="1436316"/>
                  <a:pt x="1339800" y="1431723"/>
                  <a:pt x="1336353" y="1430575"/>
                </a:cubicBezTo>
                <a:cubicBezTo>
                  <a:pt x="1340949" y="1429427"/>
                  <a:pt x="1340949" y="1435167"/>
                  <a:pt x="1342098" y="1436316"/>
                </a:cubicBezTo>
                <a:cubicBezTo>
                  <a:pt x="1344396" y="1436316"/>
                  <a:pt x="1346695" y="1437464"/>
                  <a:pt x="1346695" y="1435167"/>
                </a:cubicBezTo>
                <a:cubicBezTo>
                  <a:pt x="1344396" y="1435167"/>
                  <a:pt x="1343247" y="1432871"/>
                  <a:pt x="1342098" y="1430575"/>
                </a:cubicBezTo>
                <a:cubicBezTo>
                  <a:pt x="1345546" y="1427130"/>
                  <a:pt x="1344396" y="1431723"/>
                  <a:pt x="1348993" y="1430575"/>
                </a:cubicBezTo>
                <a:cubicBezTo>
                  <a:pt x="1346695" y="1427130"/>
                  <a:pt x="1342098" y="1425982"/>
                  <a:pt x="1339800" y="1422538"/>
                </a:cubicBezTo>
                <a:cubicBezTo>
                  <a:pt x="1340949" y="1422538"/>
                  <a:pt x="1343247" y="1422538"/>
                  <a:pt x="1343247" y="1421390"/>
                </a:cubicBezTo>
                <a:cubicBezTo>
                  <a:pt x="1340949" y="1420242"/>
                  <a:pt x="1338651" y="1419094"/>
                  <a:pt x="1337502" y="1421390"/>
                </a:cubicBezTo>
                <a:cubicBezTo>
                  <a:pt x="1335204" y="1417946"/>
                  <a:pt x="1331756" y="1414501"/>
                  <a:pt x="1328309" y="1414501"/>
                </a:cubicBezTo>
                <a:cubicBezTo>
                  <a:pt x="1331756" y="1413353"/>
                  <a:pt x="1328309" y="1411057"/>
                  <a:pt x="1326011" y="1412205"/>
                </a:cubicBezTo>
                <a:cubicBezTo>
                  <a:pt x="1326011" y="1411057"/>
                  <a:pt x="1326011" y="1409908"/>
                  <a:pt x="1327160" y="1408760"/>
                </a:cubicBezTo>
                <a:cubicBezTo>
                  <a:pt x="1324861" y="1408760"/>
                  <a:pt x="1323712" y="1407612"/>
                  <a:pt x="1321414" y="1408760"/>
                </a:cubicBezTo>
                <a:cubicBezTo>
                  <a:pt x="1321414" y="1401872"/>
                  <a:pt x="1316818" y="1401872"/>
                  <a:pt x="1312221" y="1400723"/>
                </a:cubicBezTo>
                <a:cubicBezTo>
                  <a:pt x="1314519" y="1399575"/>
                  <a:pt x="1312221" y="1396131"/>
                  <a:pt x="1313370" y="1396131"/>
                </a:cubicBezTo>
                <a:cubicBezTo>
                  <a:pt x="1305326" y="1396131"/>
                  <a:pt x="1303028" y="1382353"/>
                  <a:pt x="1296133" y="1385798"/>
                </a:cubicBezTo>
                <a:cubicBezTo>
                  <a:pt x="1296133" y="1381205"/>
                  <a:pt x="1291537" y="1382353"/>
                  <a:pt x="1289239" y="1382353"/>
                </a:cubicBezTo>
                <a:cubicBezTo>
                  <a:pt x="1288090" y="1378909"/>
                  <a:pt x="1290388" y="1377761"/>
                  <a:pt x="1289239" y="1375464"/>
                </a:cubicBezTo>
                <a:cubicBezTo>
                  <a:pt x="1283493" y="1378909"/>
                  <a:pt x="1282344" y="1366279"/>
                  <a:pt x="1276598" y="1363983"/>
                </a:cubicBezTo>
                <a:cubicBezTo>
                  <a:pt x="1275449" y="1365131"/>
                  <a:pt x="1275449" y="1366279"/>
                  <a:pt x="1274300" y="1366279"/>
                </a:cubicBezTo>
                <a:cubicBezTo>
                  <a:pt x="1270853" y="1363983"/>
                  <a:pt x="1269704" y="1362835"/>
                  <a:pt x="1266256" y="1359391"/>
                </a:cubicBezTo>
                <a:cubicBezTo>
                  <a:pt x="1267405" y="1357094"/>
                  <a:pt x="1270853" y="1361687"/>
                  <a:pt x="1270853" y="1357094"/>
                </a:cubicBezTo>
                <a:cubicBezTo>
                  <a:pt x="1259362" y="1360539"/>
                  <a:pt x="1253616" y="1346761"/>
                  <a:pt x="1247870" y="1342169"/>
                </a:cubicBezTo>
                <a:cubicBezTo>
                  <a:pt x="1246721" y="1344465"/>
                  <a:pt x="1246721" y="1346761"/>
                  <a:pt x="1243274" y="1346761"/>
                </a:cubicBezTo>
                <a:cubicBezTo>
                  <a:pt x="1243274" y="1343317"/>
                  <a:pt x="1238677" y="1343317"/>
                  <a:pt x="1237528" y="1339872"/>
                </a:cubicBezTo>
                <a:cubicBezTo>
                  <a:pt x="1239827" y="1339872"/>
                  <a:pt x="1242125" y="1338724"/>
                  <a:pt x="1243274" y="1337576"/>
                </a:cubicBezTo>
                <a:cubicBezTo>
                  <a:pt x="1232932" y="1327243"/>
                  <a:pt x="1213397" y="1321502"/>
                  <a:pt x="1207651" y="1307725"/>
                </a:cubicBezTo>
                <a:cubicBezTo>
                  <a:pt x="1208800" y="1308873"/>
                  <a:pt x="1209949" y="1311169"/>
                  <a:pt x="1213397" y="1311169"/>
                </a:cubicBezTo>
                <a:cubicBezTo>
                  <a:pt x="1211099" y="1307725"/>
                  <a:pt x="1213397" y="1307725"/>
                  <a:pt x="1213397" y="1305428"/>
                </a:cubicBezTo>
                <a:cubicBezTo>
                  <a:pt x="1206502" y="1307725"/>
                  <a:pt x="1208800" y="1300836"/>
                  <a:pt x="1206502" y="1299688"/>
                </a:cubicBezTo>
                <a:cubicBezTo>
                  <a:pt x="1203055" y="1298539"/>
                  <a:pt x="1203055" y="1301984"/>
                  <a:pt x="1199607" y="1300836"/>
                </a:cubicBezTo>
                <a:cubicBezTo>
                  <a:pt x="1200757" y="1296243"/>
                  <a:pt x="1198458" y="1296243"/>
                  <a:pt x="1197309" y="1293947"/>
                </a:cubicBezTo>
                <a:cubicBezTo>
                  <a:pt x="1195011" y="1293947"/>
                  <a:pt x="1195011" y="1295095"/>
                  <a:pt x="1195011" y="1296243"/>
                </a:cubicBezTo>
                <a:cubicBezTo>
                  <a:pt x="1192713" y="1292799"/>
                  <a:pt x="1184669" y="1292799"/>
                  <a:pt x="1186967" y="1289354"/>
                </a:cubicBezTo>
                <a:cubicBezTo>
                  <a:pt x="1188116" y="1290503"/>
                  <a:pt x="1189265" y="1292799"/>
                  <a:pt x="1192713" y="1291651"/>
                </a:cubicBezTo>
                <a:cubicBezTo>
                  <a:pt x="1188116" y="1287058"/>
                  <a:pt x="1192713" y="1288206"/>
                  <a:pt x="1192713" y="1282466"/>
                </a:cubicBezTo>
                <a:cubicBezTo>
                  <a:pt x="1189265" y="1282466"/>
                  <a:pt x="1189265" y="1284762"/>
                  <a:pt x="1188116" y="1285910"/>
                </a:cubicBezTo>
                <a:cubicBezTo>
                  <a:pt x="1183520" y="1284762"/>
                  <a:pt x="1177774" y="1277873"/>
                  <a:pt x="1173178" y="1273281"/>
                </a:cubicBezTo>
                <a:cubicBezTo>
                  <a:pt x="1170879" y="1275577"/>
                  <a:pt x="1167432" y="1273281"/>
                  <a:pt x="1163985" y="1274429"/>
                </a:cubicBezTo>
                <a:cubicBezTo>
                  <a:pt x="1162836" y="1270984"/>
                  <a:pt x="1168581" y="1272133"/>
                  <a:pt x="1166283" y="1268688"/>
                </a:cubicBezTo>
                <a:cubicBezTo>
                  <a:pt x="1161686" y="1269836"/>
                  <a:pt x="1158239" y="1268688"/>
                  <a:pt x="1154792" y="1267540"/>
                </a:cubicBezTo>
                <a:cubicBezTo>
                  <a:pt x="1154792" y="1269836"/>
                  <a:pt x="1157090" y="1269836"/>
                  <a:pt x="1155941" y="1270984"/>
                </a:cubicBezTo>
                <a:cubicBezTo>
                  <a:pt x="1154792" y="1267540"/>
                  <a:pt x="1150195" y="1268688"/>
                  <a:pt x="1150195" y="1270984"/>
                </a:cubicBezTo>
                <a:cubicBezTo>
                  <a:pt x="1149046" y="1268688"/>
                  <a:pt x="1145599" y="1269836"/>
                  <a:pt x="1144450" y="1265244"/>
                </a:cubicBezTo>
                <a:cubicBezTo>
                  <a:pt x="1147897" y="1264095"/>
                  <a:pt x="1147897" y="1266392"/>
                  <a:pt x="1149046" y="1267540"/>
                </a:cubicBezTo>
                <a:cubicBezTo>
                  <a:pt x="1147897" y="1264095"/>
                  <a:pt x="1151344" y="1265244"/>
                  <a:pt x="1152493" y="1265244"/>
                </a:cubicBezTo>
                <a:cubicBezTo>
                  <a:pt x="1149046" y="1262947"/>
                  <a:pt x="1147897" y="1260651"/>
                  <a:pt x="1147897" y="1258355"/>
                </a:cubicBezTo>
                <a:cubicBezTo>
                  <a:pt x="1147897" y="1260651"/>
                  <a:pt x="1152493" y="1259503"/>
                  <a:pt x="1152493" y="1258355"/>
                </a:cubicBezTo>
                <a:cubicBezTo>
                  <a:pt x="1149046" y="1252614"/>
                  <a:pt x="1141002" y="1254910"/>
                  <a:pt x="1136406" y="1251466"/>
                </a:cubicBezTo>
                <a:cubicBezTo>
                  <a:pt x="1138704" y="1250318"/>
                  <a:pt x="1143301" y="1251466"/>
                  <a:pt x="1141002" y="1246874"/>
                </a:cubicBezTo>
                <a:cubicBezTo>
                  <a:pt x="1136406" y="1249170"/>
                  <a:pt x="1127213" y="1250318"/>
                  <a:pt x="1127213" y="1244577"/>
                </a:cubicBezTo>
                <a:cubicBezTo>
                  <a:pt x="1127213" y="1245725"/>
                  <a:pt x="1131809" y="1248022"/>
                  <a:pt x="1131809" y="1244577"/>
                </a:cubicBezTo>
                <a:cubicBezTo>
                  <a:pt x="1128362" y="1242281"/>
                  <a:pt x="1124915" y="1239985"/>
                  <a:pt x="1120318" y="1238837"/>
                </a:cubicBezTo>
                <a:cubicBezTo>
                  <a:pt x="1120318" y="1236540"/>
                  <a:pt x="1120318" y="1234244"/>
                  <a:pt x="1120318" y="1233096"/>
                </a:cubicBezTo>
                <a:cubicBezTo>
                  <a:pt x="1116871" y="1231948"/>
                  <a:pt x="1118020" y="1233096"/>
                  <a:pt x="1114573" y="1234244"/>
                </a:cubicBezTo>
                <a:cubicBezTo>
                  <a:pt x="1113423" y="1231948"/>
                  <a:pt x="1112274" y="1231948"/>
                  <a:pt x="1112274" y="1229651"/>
                </a:cubicBezTo>
                <a:cubicBezTo>
                  <a:pt x="1112274" y="1228503"/>
                  <a:pt x="1113423" y="1228503"/>
                  <a:pt x="1113423" y="1227355"/>
                </a:cubicBezTo>
                <a:cubicBezTo>
                  <a:pt x="1107678" y="1219318"/>
                  <a:pt x="1099634" y="1220467"/>
                  <a:pt x="1092739" y="1217022"/>
                </a:cubicBezTo>
                <a:cubicBezTo>
                  <a:pt x="1093888" y="1215874"/>
                  <a:pt x="1096187" y="1213578"/>
                  <a:pt x="1097336" y="1212429"/>
                </a:cubicBezTo>
                <a:lnTo>
                  <a:pt x="1089828" y="1209215"/>
                </a:lnTo>
                <a:lnTo>
                  <a:pt x="1085845" y="1203244"/>
                </a:lnTo>
                <a:cubicBezTo>
                  <a:pt x="1080099" y="1204393"/>
                  <a:pt x="1086994" y="1207837"/>
                  <a:pt x="1083546" y="1208985"/>
                </a:cubicBezTo>
                <a:cubicBezTo>
                  <a:pt x="1077801" y="1200948"/>
                  <a:pt x="1067459" y="1199800"/>
                  <a:pt x="1060564" y="1196356"/>
                </a:cubicBezTo>
                <a:cubicBezTo>
                  <a:pt x="1062862" y="1195208"/>
                  <a:pt x="1062862" y="1198652"/>
                  <a:pt x="1065160" y="1197504"/>
                </a:cubicBezTo>
                <a:cubicBezTo>
                  <a:pt x="1062862" y="1195208"/>
                  <a:pt x="1067459" y="1195208"/>
                  <a:pt x="1066310" y="1191763"/>
                </a:cubicBezTo>
                <a:cubicBezTo>
                  <a:pt x="1053669" y="1192911"/>
                  <a:pt x="1050222" y="1181430"/>
                  <a:pt x="1041029" y="1176837"/>
                </a:cubicBezTo>
                <a:cubicBezTo>
                  <a:pt x="1043327" y="1176837"/>
                  <a:pt x="1044476" y="1175689"/>
                  <a:pt x="1043327" y="1173393"/>
                </a:cubicBezTo>
                <a:cubicBezTo>
                  <a:pt x="1038731" y="1174541"/>
                  <a:pt x="1035283" y="1174541"/>
                  <a:pt x="1032985" y="1173393"/>
                </a:cubicBezTo>
                <a:cubicBezTo>
                  <a:pt x="1034134" y="1172245"/>
                  <a:pt x="1034134" y="1171097"/>
                  <a:pt x="1034134" y="1169949"/>
                </a:cubicBezTo>
                <a:cubicBezTo>
                  <a:pt x="1026090" y="1168800"/>
                  <a:pt x="1022643" y="1160764"/>
                  <a:pt x="1013450" y="1160764"/>
                </a:cubicBezTo>
                <a:cubicBezTo>
                  <a:pt x="1015748" y="1160764"/>
                  <a:pt x="1015748" y="1159615"/>
                  <a:pt x="1015748" y="1157319"/>
                </a:cubicBezTo>
                <a:cubicBezTo>
                  <a:pt x="1004257" y="1152727"/>
                  <a:pt x="1007704" y="1151578"/>
                  <a:pt x="999661" y="1144690"/>
                </a:cubicBezTo>
                <a:cubicBezTo>
                  <a:pt x="1003108" y="1144690"/>
                  <a:pt x="1004257" y="1143541"/>
                  <a:pt x="1004257" y="1142393"/>
                </a:cubicBezTo>
                <a:cubicBezTo>
                  <a:pt x="998511" y="1143541"/>
                  <a:pt x="1003108" y="1138949"/>
                  <a:pt x="998511" y="1138949"/>
                </a:cubicBezTo>
                <a:cubicBezTo>
                  <a:pt x="996213" y="1138949"/>
                  <a:pt x="993915" y="1138949"/>
                  <a:pt x="992766" y="1140097"/>
                </a:cubicBezTo>
                <a:cubicBezTo>
                  <a:pt x="992766" y="1138949"/>
                  <a:pt x="991617" y="1136653"/>
                  <a:pt x="989319" y="1136653"/>
                </a:cubicBezTo>
                <a:cubicBezTo>
                  <a:pt x="988169" y="1136653"/>
                  <a:pt x="990468" y="1140097"/>
                  <a:pt x="988169" y="1140097"/>
                </a:cubicBezTo>
                <a:cubicBezTo>
                  <a:pt x="984722" y="1135505"/>
                  <a:pt x="987020" y="1136653"/>
                  <a:pt x="981275" y="1133208"/>
                </a:cubicBezTo>
                <a:cubicBezTo>
                  <a:pt x="982424" y="1134356"/>
                  <a:pt x="984722" y="1137801"/>
                  <a:pt x="980126" y="1137801"/>
                </a:cubicBezTo>
                <a:cubicBezTo>
                  <a:pt x="977827" y="1128616"/>
                  <a:pt x="964038" y="1124023"/>
                  <a:pt x="972082" y="1119431"/>
                </a:cubicBezTo>
                <a:cubicBezTo>
                  <a:pt x="969783" y="1115986"/>
                  <a:pt x="964038" y="1117134"/>
                  <a:pt x="961740" y="1113690"/>
                </a:cubicBezTo>
                <a:cubicBezTo>
                  <a:pt x="962889" y="1113690"/>
                  <a:pt x="964038" y="1113690"/>
                  <a:pt x="964038" y="1112542"/>
                </a:cubicBezTo>
                <a:cubicBezTo>
                  <a:pt x="959441" y="1111394"/>
                  <a:pt x="962889" y="1106801"/>
                  <a:pt x="958292" y="1105653"/>
                </a:cubicBezTo>
                <a:cubicBezTo>
                  <a:pt x="954845" y="1107949"/>
                  <a:pt x="954845" y="1111394"/>
                  <a:pt x="951398" y="1113690"/>
                </a:cubicBezTo>
                <a:cubicBezTo>
                  <a:pt x="952547" y="1109098"/>
                  <a:pt x="947950" y="1102209"/>
                  <a:pt x="943354" y="1106801"/>
                </a:cubicBezTo>
                <a:cubicBezTo>
                  <a:pt x="923819" y="1088431"/>
                  <a:pt x="900836" y="1075802"/>
                  <a:pt x="880152" y="1060876"/>
                </a:cubicBezTo>
                <a:cubicBezTo>
                  <a:pt x="884749" y="1058580"/>
                  <a:pt x="884749" y="1064320"/>
                  <a:pt x="887047" y="1064320"/>
                </a:cubicBezTo>
                <a:cubicBezTo>
                  <a:pt x="888196" y="1060876"/>
                  <a:pt x="891643" y="1064320"/>
                  <a:pt x="890494" y="1060876"/>
                </a:cubicBezTo>
                <a:cubicBezTo>
                  <a:pt x="889345" y="1060876"/>
                  <a:pt x="889345" y="1058580"/>
                  <a:pt x="888196" y="1058580"/>
                </a:cubicBezTo>
                <a:cubicBezTo>
                  <a:pt x="887047" y="1059728"/>
                  <a:pt x="887047" y="1060876"/>
                  <a:pt x="883600" y="1060876"/>
                </a:cubicBezTo>
                <a:cubicBezTo>
                  <a:pt x="881301" y="1058580"/>
                  <a:pt x="884749" y="1058580"/>
                  <a:pt x="884749" y="1056283"/>
                </a:cubicBezTo>
                <a:cubicBezTo>
                  <a:pt x="883600" y="1055135"/>
                  <a:pt x="882450" y="1053987"/>
                  <a:pt x="880152" y="1052839"/>
                </a:cubicBezTo>
                <a:cubicBezTo>
                  <a:pt x="879003" y="1053987"/>
                  <a:pt x="877854" y="1055135"/>
                  <a:pt x="877854" y="1056283"/>
                </a:cubicBezTo>
                <a:cubicBezTo>
                  <a:pt x="880152" y="1060876"/>
                  <a:pt x="879003" y="1063172"/>
                  <a:pt x="879003" y="1065468"/>
                </a:cubicBezTo>
                <a:cubicBezTo>
                  <a:pt x="877854" y="1063172"/>
                  <a:pt x="874407" y="1064320"/>
                  <a:pt x="873257" y="1060876"/>
                </a:cubicBezTo>
                <a:cubicBezTo>
                  <a:pt x="875556" y="1060876"/>
                  <a:pt x="879003" y="1060876"/>
                  <a:pt x="876705" y="1058580"/>
                </a:cubicBezTo>
                <a:cubicBezTo>
                  <a:pt x="870959" y="1057431"/>
                  <a:pt x="868661" y="1047098"/>
                  <a:pt x="860617" y="1048246"/>
                </a:cubicBezTo>
                <a:cubicBezTo>
                  <a:pt x="860617" y="1044802"/>
                  <a:pt x="859468" y="1044802"/>
                  <a:pt x="857170" y="1047098"/>
                </a:cubicBezTo>
                <a:cubicBezTo>
                  <a:pt x="857170" y="1042506"/>
                  <a:pt x="854872" y="1042506"/>
                  <a:pt x="853722" y="1041358"/>
                </a:cubicBezTo>
                <a:cubicBezTo>
                  <a:pt x="857170" y="1040209"/>
                  <a:pt x="859468" y="1043654"/>
                  <a:pt x="864064" y="1043654"/>
                </a:cubicBezTo>
                <a:cubicBezTo>
                  <a:pt x="861766" y="1035617"/>
                  <a:pt x="853722" y="1037913"/>
                  <a:pt x="849126" y="1033321"/>
                </a:cubicBezTo>
                <a:cubicBezTo>
                  <a:pt x="852573" y="1029876"/>
                  <a:pt x="845679" y="1029876"/>
                  <a:pt x="844529" y="1027580"/>
                </a:cubicBezTo>
                <a:cubicBezTo>
                  <a:pt x="845679" y="1025284"/>
                  <a:pt x="852573" y="1025284"/>
                  <a:pt x="852573" y="1021839"/>
                </a:cubicBezTo>
                <a:cubicBezTo>
                  <a:pt x="846828" y="1022988"/>
                  <a:pt x="844529" y="1019543"/>
                  <a:pt x="841082" y="1018395"/>
                </a:cubicBezTo>
                <a:cubicBezTo>
                  <a:pt x="836486" y="1019543"/>
                  <a:pt x="838784" y="1019543"/>
                  <a:pt x="835336" y="1021839"/>
                </a:cubicBezTo>
                <a:cubicBezTo>
                  <a:pt x="834187" y="1017247"/>
                  <a:pt x="834187" y="1018395"/>
                  <a:pt x="831889" y="1013802"/>
                </a:cubicBezTo>
                <a:cubicBezTo>
                  <a:pt x="835336" y="1012654"/>
                  <a:pt x="834187" y="1011506"/>
                  <a:pt x="837635" y="1009210"/>
                </a:cubicBezTo>
                <a:cubicBezTo>
                  <a:pt x="839933" y="1010358"/>
                  <a:pt x="841082" y="1013802"/>
                  <a:pt x="845679" y="1011506"/>
                </a:cubicBezTo>
                <a:cubicBezTo>
                  <a:pt x="850275" y="1019543"/>
                  <a:pt x="858319" y="1019543"/>
                  <a:pt x="865214" y="1026432"/>
                </a:cubicBezTo>
                <a:cubicBezTo>
                  <a:pt x="872108" y="1022988"/>
                  <a:pt x="873257" y="1032172"/>
                  <a:pt x="879003" y="1032172"/>
                </a:cubicBezTo>
                <a:cubicBezTo>
                  <a:pt x="879003" y="1031024"/>
                  <a:pt x="877854" y="1029876"/>
                  <a:pt x="880152" y="1029876"/>
                </a:cubicBezTo>
                <a:cubicBezTo>
                  <a:pt x="881301" y="1033321"/>
                  <a:pt x="884749" y="1032172"/>
                  <a:pt x="884749" y="1035617"/>
                </a:cubicBezTo>
                <a:cubicBezTo>
                  <a:pt x="883600" y="1037913"/>
                  <a:pt x="880152" y="1037913"/>
                  <a:pt x="882450" y="1041358"/>
                </a:cubicBezTo>
                <a:cubicBezTo>
                  <a:pt x="883600" y="1041358"/>
                  <a:pt x="883600" y="1041358"/>
                  <a:pt x="884749" y="1041358"/>
                </a:cubicBezTo>
                <a:cubicBezTo>
                  <a:pt x="890494" y="1041358"/>
                  <a:pt x="887047" y="1036765"/>
                  <a:pt x="892792" y="1036765"/>
                </a:cubicBezTo>
                <a:cubicBezTo>
                  <a:pt x="893942" y="1040209"/>
                  <a:pt x="893942" y="1040209"/>
                  <a:pt x="899687" y="1039061"/>
                </a:cubicBezTo>
                <a:cubicBezTo>
                  <a:pt x="899687" y="1041358"/>
                  <a:pt x="899687" y="1042506"/>
                  <a:pt x="899687" y="1042506"/>
                </a:cubicBezTo>
                <a:cubicBezTo>
                  <a:pt x="901985" y="1043654"/>
                  <a:pt x="905433" y="1042506"/>
                  <a:pt x="906582" y="1043654"/>
                </a:cubicBezTo>
                <a:cubicBezTo>
                  <a:pt x="904284" y="1049395"/>
                  <a:pt x="899687" y="1042506"/>
                  <a:pt x="895091" y="1041358"/>
                </a:cubicBezTo>
                <a:cubicBezTo>
                  <a:pt x="895091" y="1043654"/>
                  <a:pt x="891643" y="1043654"/>
                  <a:pt x="893942" y="1047098"/>
                </a:cubicBezTo>
                <a:cubicBezTo>
                  <a:pt x="898538" y="1045950"/>
                  <a:pt x="900836" y="1049395"/>
                  <a:pt x="905433" y="1049395"/>
                </a:cubicBezTo>
                <a:cubicBezTo>
                  <a:pt x="907731" y="1052839"/>
                  <a:pt x="904284" y="1055135"/>
                  <a:pt x="910029" y="1052839"/>
                </a:cubicBezTo>
                <a:cubicBezTo>
                  <a:pt x="911178" y="1055135"/>
                  <a:pt x="908880" y="1056283"/>
                  <a:pt x="910029" y="1058580"/>
                </a:cubicBezTo>
                <a:cubicBezTo>
                  <a:pt x="913477" y="1057431"/>
                  <a:pt x="914626" y="1058580"/>
                  <a:pt x="916924" y="1058580"/>
                </a:cubicBezTo>
                <a:cubicBezTo>
                  <a:pt x="918073" y="1059728"/>
                  <a:pt x="915775" y="1064320"/>
                  <a:pt x="919222" y="1064320"/>
                </a:cubicBezTo>
                <a:cubicBezTo>
                  <a:pt x="919222" y="1062024"/>
                  <a:pt x="919222" y="1058580"/>
                  <a:pt x="924968" y="1058580"/>
                </a:cubicBezTo>
                <a:cubicBezTo>
                  <a:pt x="922670" y="1064320"/>
                  <a:pt x="928415" y="1060876"/>
                  <a:pt x="926117" y="1067765"/>
                </a:cubicBezTo>
                <a:cubicBezTo>
                  <a:pt x="930713" y="1065468"/>
                  <a:pt x="929564" y="1066616"/>
                  <a:pt x="934161" y="1067765"/>
                </a:cubicBezTo>
                <a:cubicBezTo>
                  <a:pt x="933012" y="1064320"/>
                  <a:pt x="926117" y="1064320"/>
                  <a:pt x="928415" y="1060876"/>
                </a:cubicBezTo>
                <a:cubicBezTo>
                  <a:pt x="934161" y="1062024"/>
                  <a:pt x="936459" y="1066616"/>
                  <a:pt x="941055" y="1068913"/>
                </a:cubicBezTo>
                <a:cubicBezTo>
                  <a:pt x="943354" y="1064320"/>
                  <a:pt x="951398" y="1074654"/>
                  <a:pt x="957143" y="1075802"/>
                </a:cubicBezTo>
                <a:cubicBezTo>
                  <a:pt x="954845" y="1070061"/>
                  <a:pt x="944503" y="1062024"/>
                  <a:pt x="950248" y="1058580"/>
                </a:cubicBezTo>
                <a:cubicBezTo>
                  <a:pt x="949099" y="1057431"/>
                  <a:pt x="947950" y="1057431"/>
                  <a:pt x="945652" y="1057431"/>
                </a:cubicBezTo>
                <a:cubicBezTo>
                  <a:pt x="945652" y="1058580"/>
                  <a:pt x="945652" y="1059728"/>
                  <a:pt x="944503" y="1060876"/>
                </a:cubicBezTo>
                <a:cubicBezTo>
                  <a:pt x="939906" y="1055135"/>
                  <a:pt x="937608" y="1064320"/>
                  <a:pt x="933012" y="1059728"/>
                </a:cubicBezTo>
                <a:cubicBezTo>
                  <a:pt x="936459" y="1059728"/>
                  <a:pt x="938757" y="1058580"/>
                  <a:pt x="937608" y="1056283"/>
                </a:cubicBezTo>
                <a:cubicBezTo>
                  <a:pt x="937608" y="1055135"/>
                  <a:pt x="936459" y="1053987"/>
                  <a:pt x="935310" y="1053987"/>
                </a:cubicBezTo>
                <a:cubicBezTo>
                  <a:pt x="933012" y="1053987"/>
                  <a:pt x="931863" y="1053987"/>
                  <a:pt x="930713" y="1055135"/>
                </a:cubicBezTo>
                <a:cubicBezTo>
                  <a:pt x="929564" y="1051691"/>
                  <a:pt x="927266" y="1050543"/>
                  <a:pt x="926117" y="1047098"/>
                </a:cubicBezTo>
                <a:cubicBezTo>
                  <a:pt x="929564" y="1045950"/>
                  <a:pt x="930713" y="1049395"/>
                  <a:pt x="934161" y="1048246"/>
                </a:cubicBezTo>
                <a:cubicBezTo>
                  <a:pt x="933012" y="1045950"/>
                  <a:pt x="931863" y="1044802"/>
                  <a:pt x="930713" y="1044802"/>
                </a:cubicBezTo>
                <a:cubicBezTo>
                  <a:pt x="928415" y="1044802"/>
                  <a:pt x="926117" y="1044802"/>
                  <a:pt x="923819" y="1045950"/>
                </a:cubicBezTo>
                <a:cubicBezTo>
                  <a:pt x="926117" y="1047098"/>
                  <a:pt x="926117" y="1048246"/>
                  <a:pt x="923819" y="1049395"/>
                </a:cubicBezTo>
                <a:cubicBezTo>
                  <a:pt x="920371" y="1044802"/>
                  <a:pt x="915775" y="1042506"/>
                  <a:pt x="911178" y="1039061"/>
                </a:cubicBezTo>
                <a:cubicBezTo>
                  <a:pt x="904284" y="1043654"/>
                  <a:pt x="899687" y="1039061"/>
                  <a:pt x="895091" y="1034469"/>
                </a:cubicBezTo>
                <a:cubicBezTo>
                  <a:pt x="891643" y="1031024"/>
                  <a:pt x="887047" y="1026432"/>
                  <a:pt x="882450" y="1026432"/>
                </a:cubicBezTo>
                <a:cubicBezTo>
                  <a:pt x="885898" y="1025284"/>
                  <a:pt x="887047" y="1024136"/>
                  <a:pt x="888196" y="1022988"/>
                </a:cubicBezTo>
                <a:cubicBezTo>
                  <a:pt x="891643" y="1027580"/>
                  <a:pt x="896240" y="1036765"/>
                  <a:pt x="901985" y="1032172"/>
                </a:cubicBezTo>
                <a:cubicBezTo>
                  <a:pt x="901985" y="1036765"/>
                  <a:pt x="905433" y="1037913"/>
                  <a:pt x="908880" y="1039061"/>
                </a:cubicBezTo>
                <a:cubicBezTo>
                  <a:pt x="910029" y="1035617"/>
                  <a:pt x="904284" y="1035617"/>
                  <a:pt x="907731" y="1032172"/>
                </a:cubicBezTo>
                <a:cubicBezTo>
                  <a:pt x="900836" y="1035617"/>
                  <a:pt x="901985" y="1024136"/>
                  <a:pt x="897389" y="1029876"/>
                </a:cubicBezTo>
                <a:cubicBezTo>
                  <a:pt x="896240" y="1022988"/>
                  <a:pt x="890494" y="1024136"/>
                  <a:pt x="887047" y="1019543"/>
                </a:cubicBezTo>
                <a:cubicBezTo>
                  <a:pt x="890494" y="1018395"/>
                  <a:pt x="891643" y="1020691"/>
                  <a:pt x="891643" y="1017247"/>
                </a:cubicBezTo>
                <a:cubicBezTo>
                  <a:pt x="890494" y="1017247"/>
                  <a:pt x="889345" y="1016099"/>
                  <a:pt x="889345" y="1014950"/>
                </a:cubicBezTo>
                <a:cubicBezTo>
                  <a:pt x="888196" y="1014950"/>
                  <a:pt x="885898" y="1013802"/>
                  <a:pt x="883600" y="1012654"/>
                </a:cubicBezTo>
                <a:cubicBezTo>
                  <a:pt x="883600" y="1012654"/>
                  <a:pt x="883600" y="1012654"/>
                  <a:pt x="882450" y="1013802"/>
                </a:cubicBezTo>
                <a:cubicBezTo>
                  <a:pt x="884749" y="1014950"/>
                  <a:pt x="884749" y="1016099"/>
                  <a:pt x="882450" y="1017247"/>
                </a:cubicBezTo>
                <a:cubicBezTo>
                  <a:pt x="880152" y="1013802"/>
                  <a:pt x="875556" y="1013802"/>
                  <a:pt x="874407" y="1008062"/>
                </a:cubicBezTo>
                <a:cubicBezTo>
                  <a:pt x="876705" y="1008062"/>
                  <a:pt x="879003" y="1008062"/>
                  <a:pt x="879003" y="1005765"/>
                </a:cubicBezTo>
                <a:lnTo>
                  <a:pt x="876705" y="1005765"/>
                </a:lnTo>
                <a:cubicBezTo>
                  <a:pt x="875556" y="1005765"/>
                  <a:pt x="875556" y="1005765"/>
                  <a:pt x="875556" y="1005765"/>
                </a:cubicBezTo>
                <a:lnTo>
                  <a:pt x="874407" y="1005765"/>
                </a:lnTo>
                <a:cubicBezTo>
                  <a:pt x="873257" y="1005765"/>
                  <a:pt x="872108" y="1006914"/>
                  <a:pt x="869810" y="1005765"/>
                </a:cubicBezTo>
                <a:cubicBezTo>
                  <a:pt x="869810" y="1004617"/>
                  <a:pt x="869810" y="1004617"/>
                  <a:pt x="868661" y="1003469"/>
                </a:cubicBezTo>
                <a:cubicBezTo>
                  <a:pt x="866363" y="1002321"/>
                  <a:pt x="864064" y="1000025"/>
                  <a:pt x="864064" y="997728"/>
                </a:cubicBezTo>
                <a:cubicBezTo>
                  <a:pt x="864064" y="998877"/>
                  <a:pt x="865214" y="998877"/>
                  <a:pt x="865214" y="998877"/>
                </a:cubicBezTo>
                <a:cubicBezTo>
                  <a:pt x="864064" y="997728"/>
                  <a:pt x="862915" y="996580"/>
                  <a:pt x="862915" y="993136"/>
                </a:cubicBezTo>
                <a:cubicBezTo>
                  <a:pt x="859468" y="993136"/>
                  <a:pt x="857170" y="988544"/>
                  <a:pt x="854872" y="986247"/>
                </a:cubicBezTo>
                <a:cubicBezTo>
                  <a:pt x="854872" y="986247"/>
                  <a:pt x="854872" y="986247"/>
                  <a:pt x="853722" y="986247"/>
                </a:cubicBezTo>
                <a:cubicBezTo>
                  <a:pt x="851424" y="985099"/>
                  <a:pt x="847977" y="983951"/>
                  <a:pt x="844529" y="982803"/>
                </a:cubicBezTo>
                <a:cubicBezTo>
                  <a:pt x="842231" y="982803"/>
                  <a:pt x="846828" y="987395"/>
                  <a:pt x="843380" y="987395"/>
                </a:cubicBezTo>
                <a:cubicBezTo>
                  <a:pt x="839933" y="983951"/>
                  <a:pt x="846828" y="981655"/>
                  <a:pt x="842231" y="980506"/>
                </a:cubicBezTo>
                <a:cubicBezTo>
                  <a:pt x="841082" y="982803"/>
                  <a:pt x="836486" y="986247"/>
                  <a:pt x="836486" y="981655"/>
                </a:cubicBezTo>
                <a:cubicBezTo>
                  <a:pt x="837635" y="980506"/>
                  <a:pt x="839933" y="980506"/>
                  <a:pt x="839933" y="979358"/>
                </a:cubicBezTo>
                <a:cubicBezTo>
                  <a:pt x="833038" y="973618"/>
                  <a:pt x="826144" y="969025"/>
                  <a:pt x="818100" y="965581"/>
                </a:cubicBezTo>
                <a:cubicBezTo>
                  <a:pt x="818100" y="965581"/>
                  <a:pt x="819249" y="965581"/>
                  <a:pt x="819249" y="965581"/>
                </a:cubicBezTo>
                <a:cubicBezTo>
                  <a:pt x="814652" y="960988"/>
                  <a:pt x="804310" y="952951"/>
                  <a:pt x="802012" y="956396"/>
                </a:cubicBezTo>
                <a:cubicBezTo>
                  <a:pt x="800863" y="955247"/>
                  <a:pt x="799714" y="955247"/>
                  <a:pt x="798565" y="954099"/>
                </a:cubicBezTo>
                <a:cubicBezTo>
                  <a:pt x="799714" y="954099"/>
                  <a:pt x="802012" y="952951"/>
                  <a:pt x="800863" y="951803"/>
                </a:cubicBezTo>
                <a:cubicBezTo>
                  <a:pt x="797416" y="954099"/>
                  <a:pt x="798565" y="948359"/>
                  <a:pt x="795117" y="951803"/>
                </a:cubicBezTo>
                <a:cubicBezTo>
                  <a:pt x="795117" y="952951"/>
                  <a:pt x="796266" y="954099"/>
                  <a:pt x="797416" y="955247"/>
                </a:cubicBezTo>
                <a:cubicBezTo>
                  <a:pt x="791670" y="956396"/>
                  <a:pt x="796266" y="947211"/>
                  <a:pt x="790521" y="948359"/>
                </a:cubicBezTo>
                <a:cubicBezTo>
                  <a:pt x="790521" y="944914"/>
                  <a:pt x="787073" y="946062"/>
                  <a:pt x="785924" y="943766"/>
                </a:cubicBezTo>
                <a:cubicBezTo>
                  <a:pt x="788223" y="941470"/>
                  <a:pt x="790521" y="944914"/>
                  <a:pt x="789372" y="942618"/>
                </a:cubicBezTo>
                <a:cubicBezTo>
                  <a:pt x="784775" y="938026"/>
                  <a:pt x="779030" y="935729"/>
                  <a:pt x="772135" y="935729"/>
                </a:cubicBezTo>
                <a:cubicBezTo>
                  <a:pt x="773284" y="934581"/>
                  <a:pt x="774433" y="933433"/>
                  <a:pt x="774433" y="932285"/>
                </a:cubicBezTo>
                <a:cubicBezTo>
                  <a:pt x="773284" y="932285"/>
                  <a:pt x="772135" y="929989"/>
                  <a:pt x="769837" y="929989"/>
                </a:cubicBezTo>
                <a:cubicBezTo>
                  <a:pt x="768688" y="931137"/>
                  <a:pt x="768688" y="932285"/>
                  <a:pt x="767538" y="933433"/>
                </a:cubicBezTo>
                <a:cubicBezTo>
                  <a:pt x="766389" y="929989"/>
                  <a:pt x="764091" y="928840"/>
                  <a:pt x="761793" y="927692"/>
                </a:cubicBezTo>
                <a:cubicBezTo>
                  <a:pt x="762942" y="928840"/>
                  <a:pt x="760644" y="932285"/>
                  <a:pt x="759495" y="929989"/>
                </a:cubicBezTo>
                <a:cubicBezTo>
                  <a:pt x="764091" y="925396"/>
                  <a:pt x="754898" y="926544"/>
                  <a:pt x="753749" y="923100"/>
                </a:cubicBezTo>
                <a:cubicBezTo>
                  <a:pt x="753749" y="920803"/>
                  <a:pt x="758345" y="921952"/>
                  <a:pt x="758345" y="919655"/>
                </a:cubicBezTo>
                <a:cubicBezTo>
                  <a:pt x="753749" y="921952"/>
                  <a:pt x="752600" y="917359"/>
                  <a:pt x="749153" y="917359"/>
                </a:cubicBezTo>
                <a:cubicBezTo>
                  <a:pt x="750302" y="921952"/>
                  <a:pt x="743407" y="918507"/>
                  <a:pt x="742258" y="917359"/>
                </a:cubicBezTo>
                <a:cubicBezTo>
                  <a:pt x="745705" y="917359"/>
                  <a:pt x="748003" y="916211"/>
                  <a:pt x="746854" y="912767"/>
                </a:cubicBezTo>
                <a:cubicBezTo>
                  <a:pt x="745705" y="912767"/>
                  <a:pt x="742258" y="915063"/>
                  <a:pt x="742258" y="912767"/>
                </a:cubicBezTo>
                <a:cubicBezTo>
                  <a:pt x="748003" y="907026"/>
                  <a:pt x="734214" y="903582"/>
                  <a:pt x="730767" y="901285"/>
                </a:cubicBezTo>
                <a:cubicBezTo>
                  <a:pt x="730767" y="902434"/>
                  <a:pt x="730767" y="903582"/>
                  <a:pt x="729617" y="903582"/>
                </a:cubicBezTo>
                <a:cubicBezTo>
                  <a:pt x="728468" y="898989"/>
                  <a:pt x="727319" y="902434"/>
                  <a:pt x="725021" y="901285"/>
                </a:cubicBezTo>
                <a:cubicBezTo>
                  <a:pt x="725021" y="901285"/>
                  <a:pt x="725021" y="901285"/>
                  <a:pt x="723872" y="896693"/>
                </a:cubicBezTo>
                <a:cubicBezTo>
                  <a:pt x="728468" y="896693"/>
                  <a:pt x="726170" y="893248"/>
                  <a:pt x="727319" y="892100"/>
                </a:cubicBezTo>
                <a:cubicBezTo>
                  <a:pt x="731916" y="895545"/>
                  <a:pt x="731916" y="896693"/>
                  <a:pt x="736512" y="896693"/>
                </a:cubicBezTo>
                <a:cubicBezTo>
                  <a:pt x="737661" y="902434"/>
                  <a:pt x="739960" y="898989"/>
                  <a:pt x="742258" y="905878"/>
                </a:cubicBezTo>
                <a:cubicBezTo>
                  <a:pt x="742258" y="902434"/>
                  <a:pt x="746854" y="902434"/>
                  <a:pt x="748003" y="904730"/>
                </a:cubicBezTo>
                <a:cubicBezTo>
                  <a:pt x="746854" y="904730"/>
                  <a:pt x="744556" y="905878"/>
                  <a:pt x="744556" y="907026"/>
                </a:cubicBezTo>
                <a:cubicBezTo>
                  <a:pt x="746854" y="905878"/>
                  <a:pt x="744556" y="911618"/>
                  <a:pt x="748003" y="910470"/>
                </a:cubicBezTo>
                <a:cubicBezTo>
                  <a:pt x="750302" y="908174"/>
                  <a:pt x="749153" y="904730"/>
                  <a:pt x="753749" y="903582"/>
                </a:cubicBezTo>
                <a:cubicBezTo>
                  <a:pt x="753749" y="907026"/>
                  <a:pt x="748003" y="907026"/>
                  <a:pt x="750302" y="911618"/>
                </a:cubicBezTo>
                <a:cubicBezTo>
                  <a:pt x="756047" y="908174"/>
                  <a:pt x="754898" y="918507"/>
                  <a:pt x="760644" y="915063"/>
                </a:cubicBezTo>
                <a:cubicBezTo>
                  <a:pt x="760644" y="912767"/>
                  <a:pt x="759495" y="909322"/>
                  <a:pt x="761793" y="908174"/>
                </a:cubicBezTo>
                <a:cubicBezTo>
                  <a:pt x="762942" y="912767"/>
                  <a:pt x="762942" y="912767"/>
                  <a:pt x="761793" y="916211"/>
                </a:cubicBezTo>
                <a:cubicBezTo>
                  <a:pt x="766389" y="915063"/>
                  <a:pt x="769837" y="916211"/>
                  <a:pt x="772135" y="918507"/>
                </a:cubicBezTo>
                <a:cubicBezTo>
                  <a:pt x="775582" y="919655"/>
                  <a:pt x="777880" y="923100"/>
                  <a:pt x="781328" y="924248"/>
                </a:cubicBezTo>
                <a:cubicBezTo>
                  <a:pt x="781328" y="923100"/>
                  <a:pt x="781328" y="923100"/>
                  <a:pt x="782477" y="923100"/>
                </a:cubicBezTo>
                <a:cubicBezTo>
                  <a:pt x="782477" y="920803"/>
                  <a:pt x="780179" y="921952"/>
                  <a:pt x="780179" y="919655"/>
                </a:cubicBezTo>
                <a:cubicBezTo>
                  <a:pt x="784775" y="918507"/>
                  <a:pt x="782477" y="925396"/>
                  <a:pt x="784775" y="926544"/>
                </a:cubicBezTo>
                <a:cubicBezTo>
                  <a:pt x="785924" y="924248"/>
                  <a:pt x="787073" y="921952"/>
                  <a:pt x="789372" y="924248"/>
                </a:cubicBezTo>
                <a:cubicBezTo>
                  <a:pt x="784775" y="925396"/>
                  <a:pt x="790521" y="927692"/>
                  <a:pt x="789372" y="931137"/>
                </a:cubicBezTo>
                <a:cubicBezTo>
                  <a:pt x="795117" y="929989"/>
                  <a:pt x="806608" y="942618"/>
                  <a:pt x="812354" y="936878"/>
                </a:cubicBezTo>
                <a:cubicBezTo>
                  <a:pt x="814652" y="939174"/>
                  <a:pt x="812354" y="939174"/>
                  <a:pt x="812354" y="941470"/>
                </a:cubicBezTo>
                <a:cubicBezTo>
                  <a:pt x="816951" y="942618"/>
                  <a:pt x="820398" y="947211"/>
                  <a:pt x="826144" y="947211"/>
                </a:cubicBezTo>
                <a:cubicBezTo>
                  <a:pt x="823845" y="948359"/>
                  <a:pt x="821547" y="949507"/>
                  <a:pt x="822696" y="950655"/>
                </a:cubicBezTo>
                <a:cubicBezTo>
                  <a:pt x="823845" y="950655"/>
                  <a:pt x="824994" y="952951"/>
                  <a:pt x="828442" y="950655"/>
                </a:cubicBezTo>
                <a:cubicBezTo>
                  <a:pt x="828442" y="949507"/>
                  <a:pt x="827293" y="947211"/>
                  <a:pt x="828442" y="946062"/>
                </a:cubicBezTo>
                <a:cubicBezTo>
                  <a:pt x="829591" y="948359"/>
                  <a:pt x="833038" y="947211"/>
                  <a:pt x="833038" y="950655"/>
                </a:cubicBezTo>
                <a:cubicBezTo>
                  <a:pt x="830740" y="950655"/>
                  <a:pt x="829591" y="951803"/>
                  <a:pt x="829591" y="954099"/>
                </a:cubicBezTo>
                <a:cubicBezTo>
                  <a:pt x="830740" y="954099"/>
                  <a:pt x="831889" y="955247"/>
                  <a:pt x="833038" y="955247"/>
                </a:cubicBezTo>
                <a:cubicBezTo>
                  <a:pt x="831889" y="955247"/>
                  <a:pt x="830740" y="955247"/>
                  <a:pt x="829591" y="955247"/>
                </a:cubicBezTo>
                <a:cubicBezTo>
                  <a:pt x="829591" y="955247"/>
                  <a:pt x="829591" y="955247"/>
                  <a:pt x="829591" y="956396"/>
                </a:cubicBezTo>
                <a:cubicBezTo>
                  <a:pt x="831889" y="955247"/>
                  <a:pt x="834187" y="955247"/>
                  <a:pt x="835336" y="956396"/>
                </a:cubicBezTo>
                <a:cubicBezTo>
                  <a:pt x="836486" y="957544"/>
                  <a:pt x="837635" y="957544"/>
                  <a:pt x="839933" y="956396"/>
                </a:cubicBezTo>
                <a:cubicBezTo>
                  <a:pt x="841082" y="959840"/>
                  <a:pt x="843380" y="960988"/>
                  <a:pt x="845679" y="962136"/>
                </a:cubicBezTo>
                <a:cubicBezTo>
                  <a:pt x="845679" y="962136"/>
                  <a:pt x="845679" y="962136"/>
                  <a:pt x="846828" y="960988"/>
                </a:cubicBezTo>
                <a:cubicBezTo>
                  <a:pt x="847977" y="962136"/>
                  <a:pt x="847977" y="962136"/>
                  <a:pt x="847977" y="963285"/>
                </a:cubicBezTo>
                <a:cubicBezTo>
                  <a:pt x="847977" y="962136"/>
                  <a:pt x="849126" y="959840"/>
                  <a:pt x="850275" y="962136"/>
                </a:cubicBezTo>
                <a:cubicBezTo>
                  <a:pt x="850275" y="963285"/>
                  <a:pt x="851424" y="964433"/>
                  <a:pt x="852573" y="964433"/>
                </a:cubicBezTo>
                <a:cubicBezTo>
                  <a:pt x="852573" y="963285"/>
                  <a:pt x="850275" y="963285"/>
                  <a:pt x="852573" y="962136"/>
                </a:cubicBezTo>
                <a:cubicBezTo>
                  <a:pt x="853722" y="962136"/>
                  <a:pt x="854872" y="964433"/>
                  <a:pt x="856021" y="965581"/>
                </a:cubicBezTo>
                <a:cubicBezTo>
                  <a:pt x="857170" y="965581"/>
                  <a:pt x="859468" y="966729"/>
                  <a:pt x="860617" y="966729"/>
                </a:cubicBezTo>
                <a:cubicBezTo>
                  <a:pt x="860617" y="966729"/>
                  <a:pt x="860617" y="965581"/>
                  <a:pt x="860617" y="965581"/>
                </a:cubicBezTo>
                <a:cubicBezTo>
                  <a:pt x="861766" y="965581"/>
                  <a:pt x="862915" y="965581"/>
                  <a:pt x="864064" y="966729"/>
                </a:cubicBezTo>
                <a:cubicBezTo>
                  <a:pt x="864064" y="966729"/>
                  <a:pt x="865214" y="966729"/>
                  <a:pt x="865214" y="966729"/>
                </a:cubicBezTo>
                <a:cubicBezTo>
                  <a:pt x="872108" y="970173"/>
                  <a:pt x="876705" y="979358"/>
                  <a:pt x="885898" y="978210"/>
                </a:cubicBezTo>
                <a:cubicBezTo>
                  <a:pt x="888196" y="981655"/>
                  <a:pt x="884749" y="978210"/>
                  <a:pt x="884749" y="980506"/>
                </a:cubicBezTo>
                <a:cubicBezTo>
                  <a:pt x="885898" y="981655"/>
                  <a:pt x="887047" y="982803"/>
                  <a:pt x="888196" y="983951"/>
                </a:cubicBezTo>
                <a:cubicBezTo>
                  <a:pt x="889345" y="983951"/>
                  <a:pt x="890494" y="982803"/>
                  <a:pt x="890494" y="982803"/>
                </a:cubicBezTo>
                <a:cubicBezTo>
                  <a:pt x="893942" y="987395"/>
                  <a:pt x="899687" y="986247"/>
                  <a:pt x="901985" y="990840"/>
                </a:cubicBezTo>
                <a:cubicBezTo>
                  <a:pt x="908880" y="991988"/>
                  <a:pt x="911178" y="1004617"/>
                  <a:pt x="916924" y="998877"/>
                </a:cubicBezTo>
                <a:cubicBezTo>
                  <a:pt x="915775" y="1004617"/>
                  <a:pt x="924968" y="1001173"/>
                  <a:pt x="924968" y="1008062"/>
                </a:cubicBezTo>
                <a:cubicBezTo>
                  <a:pt x="928415" y="1006914"/>
                  <a:pt x="929564" y="1008062"/>
                  <a:pt x="931863" y="1010358"/>
                </a:cubicBezTo>
                <a:cubicBezTo>
                  <a:pt x="933012" y="1009210"/>
                  <a:pt x="934161" y="1009210"/>
                  <a:pt x="934161" y="1008062"/>
                </a:cubicBezTo>
                <a:cubicBezTo>
                  <a:pt x="936459" y="1012654"/>
                  <a:pt x="938757" y="1016099"/>
                  <a:pt x="941055" y="1018395"/>
                </a:cubicBezTo>
                <a:cubicBezTo>
                  <a:pt x="943354" y="1018395"/>
                  <a:pt x="945652" y="1018395"/>
                  <a:pt x="946801" y="1017247"/>
                </a:cubicBezTo>
                <a:cubicBezTo>
                  <a:pt x="949099" y="1019543"/>
                  <a:pt x="946801" y="1019543"/>
                  <a:pt x="946801" y="1020691"/>
                </a:cubicBezTo>
                <a:cubicBezTo>
                  <a:pt x="947950" y="1021839"/>
                  <a:pt x="950248" y="1021839"/>
                  <a:pt x="951398" y="1020691"/>
                </a:cubicBezTo>
                <a:cubicBezTo>
                  <a:pt x="950248" y="1021839"/>
                  <a:pt x="950248" y="1022988"/>
                  <a:pt x="952547" y="1024136"/>
                </a:cubicBezTo>
                <a:cubicBezTo>
                  <a:pt x="953696" y="1022988"/>
                  <a:pt x="955994" y="1021839"/>
                  <a:pt x="955994" y="1024136"/>
                </a:cubicBezTo>
                <a:cubicBezTo>
                  <a:pt x="955994" y="1024136"/>
                  <a:pt x="955994" y="1024136"/>
                  <a:pt x="954845" y="1025284"/>
                </a:cubicBezTo>
                <a:cubicBezTo>
                  <a:pt x="954845" y="1026432"/>
                  <a:pt x="952547" y="1026432"/>
                  <a:pt x="952547" y="1027580"/>
                </a:cubicBezTo>
                <a:cubicBezTo>
                  <a:pt x="952547" y="1028728"/>
                  <a:pt x="953696" y="1028728"/>
                  <a:pt x="954845" y="1028728"/>
                </a:cubicBezTo>
                <a:cubicBezTo>
                  <a:pt x="954845" y="1027580"/>
                  <a:pt x="954845" y="1026432"/>
                  <a:pt x="957143" y="1026432"/>
                </a:cubicBezTo>
                <a:cubicBezTo>
                  <a:pt x="958292" y="1026432"/>
                  <a:pt x="958292" y="1026432"/>
                  <a:pt x="958292" y="1027580"/>
                </a:cubicBezTo>
                <a:cubicBezTo>
                  <a:pt x="959441" y="1027580"/>
                  <a:pt x="960591" y="1027580"/>
                  <a:pt x="961740" y="1028728"/>
                </a:cubicBezTo>
                <a:lnTo>
                  <a:pt x="961406" y="1029395"/>
                </a:lnTo>
                <a:lnTo>
                  <a:pt x="960591" y="1029876"/>
                </a:lnTo>
                <a:cubicBezTo>
                  <a:pt x="960591" y="1031024"/>
                  <a:pt x="960591" y="1031024"/>
                  <a:pt x="960591" y="1031024"/>
                </a:cubicBezTo>
                <a:lnTo>
                  <a:pt x="961406" y="1029395"/>
                </a:lnTo>
                <a:lnTo>
                  <a:pt x="963751" y="1028011"/>
                </a:lnTo>
                <a:cubicBezTo>
                  <a:pt x="964613" y="1027867"/>
                  <a:pt x="965762" y="1028154"/>
                  <a:pt x="968634" y="1028728"/>
                </a:cubicBezTo>
                <a:cubicBezTo>
                  <a:pt x="968634" y="1028728"/>
                  <a:pt x="967485" y="1027580"/>
                  <a:pt x="967485" y="1027580"/>
                </a:cubicBezTo>
                <a:cubicBezTo>
                  <a:pt x="967485" y="1027580"/>
                  <a:pt x="966336" y="1027580"/>
                  <a:pt x="965187" y="1027580"/>
                </a:cubicBezTo>
                <a:cubicBezTo>
                  <a:pt x="965187" y="1022988"/>
                  <a:pt x="964038" y="1019543"/>
                  <a:pt x="960591" y="1021839"/>
                </a:cubicBezTo>
                <a:cubicBezTo>
                  <a:pt x="960591" y="1016099"/>
                  <a:pt x="951398" y="1016099"/>
                  <a:pt x="953696" y="1010358"/>
                </a:cubicBezTo>
                <a:cubicBezTo>
                  <a:pt x="957143" y="1014950"/>
                  <a:pt x="959441" y="1017247"/>
                  <a:pt x="964038" y="1017247"/>
                </a:cubicBezTo>
                <a:cubicBezTo>
                  <a:pt x="965187" y="1019543"/>
                  <a:pt x="964038" y="1020691"/>
                  <a:pt x="964038" y="1021839"/>
                </a:cubicBezTo>
                <a:cubicBezTo>
                  <a:pt x="965187" y="1020691"/>
                  <a:pt x="966336" y="1020691"/>
                  <a:pt x="968634" y="1020691"/>
                </a:cubicBezTo>
                <a:cubicBezTo>
                  <a:pt x="969783" y="1024136"/>
                  <a:pt x="967485" y="1024136"/>
                  <a:pt x="967485" y="1025284"/>
                </a:cubicBezTo>
                <a:cubicBezTo>
                  <a:pt x="967485" y="1025284"/>
                  <a:pt x="967485" y="1025284"/>
                  <a:pt x="968634" y="1025284"/>
                </a:cubicBezTo>
                <a:cubicBezTo>
                  <a:pt x="968634" y="1025284"/>
                  <a:pt x="969783" y="1024136"/>
                  <a:pt x="970933" y="1024136"/>
                </a:cubicBezTo>
                <a:cubicBezTo>
                  <a:pt x="970933" y="1024136"/>
                  <a:pt x="970933" y="1022988"/>
                  <a:pt x="972082" y="1022988"/>
                </a:cubicBezTo>
                <a:cubicBezTo>
                  <a:pt x="972082" y="1024136"/>
                  <a:pt x="973231" y="1025284"/>
                  <a:pt x="974380" y="1025284"/>
                </a:cubicBezTo>
                <a:cubicBezTo>
                  <a:pt x="975529" y="1025284"/>
                  <a:pt x="976678" y="1024136"/>
                  <a:pt x="977827" y="1024136"/>
                </a:cubicBezTo>
                <a:cubicBezTo>
                  <a:pt x="978976" y="1027580"/>
                  <a:pt x="972082" y="1026432"/>
                  <a:pt x="973231" y="1029876"/>
                </a:cubicBezTo>
                <a:cubicBezTo>
                  <a:pt x="973231" y="1029876"/>
                  <a:pt x="974380" y="1029876"/>
                  <a:pt x="974380" y="1029876"/>
                </a:cubicBezTo>
                <a:cubicBezTo>
                  <a:pt x="975529" y="1029876"/>
                  <a:pt x="975529" y="1031024"/>
                  <a:pt x="976678" y="1031024"/>
                </a:cubicBezTo>
                <a:cubicBezTo>
                  <a:pt x="976678" y="1029876"/>
                  <a:pt x="975529" y="1027580"/>
                  <a:pt x="976678" y="1027580"/>
                </a:cubicBezTo>
                <a:cubicBezTo>
                  <a:pt x="981275" y="1033321"/>
                  <a:pt x="983573" y="1027580"/>
                  <a:pt x="987020" y="1036765"/>
                </a:cubicBezTo>
                <a:cubicBezTo>
                  <a:pt x="985871" y="1036765"/>
                  <a:pt x="984722" y="1035617"/>
                  <a:pt x="983573" y="1035617"/>
                </a:cubicBezTo>
                <a:cubicBezTo>
                  <a:pt x="982424" y="1035617"/>
                  <a:pt x="982424" y="1035617"/>
                  <a:pt x="981275" y="1035617"/>
                </a:cubicBezTo>
                <a:cubicBezTo>
                  <a:pt x="981275" y="1035617"/>
                  <a:pt x="981275" y="1036765"/>
                  <a:pt x="981275" y="1037913"/>
                </a:cubicBezTo>
                <a:cubicBezTo>
                  <a:pt x="981275" y="1037913"/>
                  <a:pt x="981275" y="1037913"/>
                  <a:pt x="980126" y="1037913"/>
                </a:cubicBezTo>
                <a:cubicBezTo>
                  <a:pt x="981275" y="1039061"/>
                  <a:pt x="980126" y="1040209"/>
                  <a:pt x="981275" y="1042506"/>
                </a:cubicBezTo>
                <a:cubicBezTo>
                  <a:pt x="981275" y="1041358"/>
                  <a:pt x="982424" y="1042506"/>
                  <a:pt x="982424" y="1042506"/>
                </a:cubicBezTo>
                <a:cubicBezTo>
                  <a:pt x="983573" y="1042506"/>
                  <a:pt x="983573" y="1042506"/>
                  <a:pt x="984722" y="1043654"/>
                </a:cubicBezTo>
                <a:cubicBezTo>
                  <a:pt x="984722" y="1043654"/>
                  <a:pt x="985871" y="1043654"/>
                  <a:pt x="987020" y="1043654"/>
                </a:cubicBezTo>
                <a:cubicBezTo>
                  <a:pt x="987020" y="1040209"/>
                  <a:pt x="984722" y="1042506"/>
                  <a:pt x="984722" y="1040209"/>
                </a:cubicBezTo>
                <a:cubicBezTo>
                  <a:pt x="987020" y="1040209"/>
                  <a:pt x="985871" y="1037913"/>
                  <a:pt x="987020" y="1036765"/>
                </a:cubicBezTo>
                <a:cubicBezTo>
                  <a:pt x="989319" y="1035617"/>
                  <a:pt x="991617" y="1036765"/>
                  <a:pt x="992766" y="1039061"/>
                </a:cubicBezTo>
                <a:cubicBezTo>
                  <a:pt x="990468" y="1039061"/>
                  <a:pt x="988169" y="1040209"/>
                  <a:pt x="988169" y="1041358"/>
                </a:cubicBezTo>
                <a:cubicBezTo>
                  <a:pt x="990468" y="1041358"/>
                  <a:pt x="990468" y="1042506"/>
                  <a:pt x="991617" y="1042506"/>
                </a:cubicBezTo>
                <a:cubicBezTo>
                  <a:pt x="993915" y="1042506"/>
                  <a:pt x="992766" y="1039061"/>
                  <a:pt x="996213" y="1039061"/>
                </a:cubicBezTo>
                <a:cubicBezTo>
                  <a:pt x="999661" y="1044802"/>
                  <a:pt x="1007704" y="1045950"/>
                  <a:pt x="1010003" y="1052839"/>
                </a:cubicBezTo>
                <a:cubicBezTo>
                  <a:pt x="1012301" y="1048246"/>
                  <a:pt x="1016897" y="1047098"/>
                  <a:pt x="1020345" y="1043654"/>
                </a:cubicBezTo>
                <a:cubicBezTo>
                  <a:pt x="1013450" y="1039061"/>
                  <a:pt x="1005406" y="1034469"/>
                  <a:pt x="1001959" y="1029876"/>
                </a:cubicBezTo>
                <a:cubicBezTo>
                  <a:pt x="996213" y="1029876"/>
                  <a:pt x="992766" y="1025284"/>
                  <a:pt x="987020" y="1025284"/>
                </a:cubicBezTo>
                <a:cubicBezTo>
                  <a:pt x="985871" y="1024136"/>
                  <a:pt x="987020" y="1019543"/>
                  <a:pt x="984722" y="1020691"/>
                </a:cubicBezTo>
                <a:cubicBezTo>
                  <a:pt x="982424" y="1024136"/>
                  <a:pt x="977827" y="1016099"/>
                  <a:pt x="976678" y="1014950"/>
                </a:cubicBezTo>
                <a:cubicBezTo>
                  <a:pt x="972082" y="1010358"/>
                  <a:pt x="962889" y="1011506"/>
                  <a:pt x="964038" y="1006914"/>
                </a:cubicBezTo>
                <a:cubicBezTo>
                  <a:pt x="966336" y="1008062"/>
                  <a:pt x="968634" y="1008062"/>
                  <a:pt x="969783" y="1009210"/>
                </a:cubicBezTo>
                <a:cubicBezTo>
                  <a:pt x="969783" y="1004617"/>
                  <a:pt x="965187" y="1003469"/>
                  <a:pt x="961740" y="1002321"/>
                </a:cubicBezTo>
                <a:cubicBezTo>
                  <a:pt x="957143" y="1001173"/>
                  <a:pt x="952547" y="1001173"/>
                  <a:pt x="951398" y="995432"/>
                </a:cubicBezTo>
                <a:cubicBezTo>
                  <a:pt x="941055" y="997728"/>
                  <a:pt x="934161" y="979358"/>
                  <a:pt x="927266" y="985099"/>
                </a:cubicBezTo>
                <a:cubicBezTo>
                  <a:pt x="926117" y="982803"/>
                  <a:pt x="923819" y="983951"/>
                  <a:pt x="924968" y="980506"/>
                </a:cubicBezTo>
                <a:cubicBezTo>
                  <a:pt x="921520" y="982803"/>
                  <a:pt x="914626" y="979358"/>
                  <a:pt x="916924" y="973618"/>
                </a:cubicBezTo>
                <a:cubicBezTo>
                  <a:pt x="911178" y="971321"/>
                  <a:pt x="903135" y="971321"/>
                  <a:pt x="899687" y="965581"/>
                </a:cubicBezTo>
                <a:cubicBezTo>
                  <a:pt x="899687" y="963285"/>
                  <a:pt x="904284" y="964433"/>
                  <a:pt x="903135" y="962136"/>
                </a:cubicBezTo>
                <a:cubicBezTo>
                  <a:pt x="901985" y="962136"/>
                  <a:pt x="897389" y="960988"/>
                  <a:pt x="898538" y="964433"/>
                </a:cubicBezTo>
                <a:cubicBezTo>
                  <a:pt x="890494" y="963285"/>
                  <a:pt x="887047" y="952951"/>
                  <a:pt x="877854" y="952951"/>
                </a:cubicBezTo>
                <a:cubicBezTo>
                  <a:pt x="880152" y="950655"/>
                  <a:pt x="875556" y="948359"/>
                  <a:pt x="873257" y="951803"/>
                </a:cubicBezTo>
                <a:cubicBezTo>
                  <a:pt x="872108" y="949507"/>
                  <a:pt x="873257" y="949507"/>
                  <a:pt x="874407" y="948359"/>
                </a:cubicBezTo>
                <a:cubicBezTo>
                  <a:pt x="869810" y="947211"/>
                  <a:pt x="867512" y="941470"/>
                  <a:pt x="864064" y="946062"/>
                </a:cubicBezTo>
                <a:cubicBezTo>
                  <a:pt x="861766" y="943766"/>
                  <a:pt x="859468" y="942618"/>
                  <a:pt x="857170" y="940322"/>
                </a:cubicBezTo>
                <a:cubicBezTo>
                  <a:pt x="857170" y="931137"/>
                  <a:pt x="838784" y="929989"/>
                  <a:pt x="834187" y="919655"/>
                </a:cubicBezTo>
                <a:cubicBezTo>
                  <a:pt x="822696" y="920803"/>
                  <a:pt x="820398" y="904730"/>
                  <a:pt x="807758" y="908174"/>
                </a:cubicBezTo>
                <a:cubicBezTo>
                  <a:pt x="807758" y="904730"/>
                  <a:pt x="804310" y="907026"/>
                  <a:pt x="804310" y="904730"/>
                </a:cubicBezTo>
                <a:cubicBezTo>
                  <a:pt x="811205" y="903582"/>
                  <a:pt x="815801" y="909322"/>
                  <a:pt x="823845" y="910470"/>
                </a:cubicBezTo>
                <a:cubicBezTo>
                  <a:pt x="824994" y="909322"/>
                  <a:pt x="826144" y="908174"/>
                  <a:pt x="827293" y="907026"/>
                </a:cubicBezTo>
                <a:cubicBezTo>
                  <a:pt x="824994" y="904730"/>
                  <a:pt x="823845" y="903582"/>
                  <a:pt x="820398" y="905878"/>
                </a:cubicBezTo>
                <a:cubicBezTo>
                  <a:pt x="818100" y="901285"/>
                  <a:pt x="826144" y="903582"/>
                  <a:pt x="822696" y="898989"/>
                </a:cubicBezTo>
                <a:cubicBezTo>
                  <a:pt x="820398" y="902434"/>
                  <a:pt x="814652" y="895545"/>
                  <a:pt x="814652" y="901285"/>
                </a:cubicBezTo>
                <a:cubicBezTo>
                  <a:pt x="812354" y="896693"/>
                  <a:pt x="807758" y="900137"/>
                  <a:pt x="807758" y="896693"/>
                </a:cubicBezTo>
                <a:cubicBezTo>
                  <a:pt x="807758" y="901285"/>
                  <a:pt x="805459" y="898989"/>
                  <a:pt x="803161" y="902434"/>
                </a:cubicBezTo>
                <a:cubicBezTo>
                  <a:pt x="800863" y="896693"/>
                  <a:pt x="796266" y="897841"/>
                  <a:pt x="792819" y="897841"/>
                </a:cubicBezTo>
                <a:cubicBezTo>
                  <a:pt x="791670" y="895545"/>
                  <a:pt x="793968" y="895545"/>
                  <a:pt x="793968" y="893248"/>
                </a:cubicBezTo>
                <a:cubicBezTo>
                  <a:pt x="789372" y="893248"/>
                  <a:pt x="781328" y="888656"/>
                  <a:pt x="781328" y="885211"/>
                </a:cubicBezTo>
                <a:cubicBezTo>
                  <a:pt x="783626" y="887508"/>
                  <a:pt x="788223" y="886359"/>
                  <a:pt x="790521" y="888656"/>
                </a:cubicBezTo>
                <a:cubicBezTo>
                  <a:pt x="790521" y="886359"/>
                  <a:pt x="792819" y="885211"/>
                  <a:pt x="790521" y="881767"/>
                </a:cubicBezTo>
                <a:cubicBezTo>
                  <a:pt x="789372" y="884063"/>
                  <a:pt x="788223" y="881767"/>
                  <a:pt x="784775" y="882915"/>
                </a:cubicBezTo>
                <a:cubicBezTo>
                  <a:pt x="788223" y="878323"/>
                  <a:pt x="775582" y="867989"/>
                  <a:pt x="769837" y="870286"/>
                </a:cubicBezTo>
                <a:cubicBezTo>
                  <a:pt x="767538" y="867989"/>
                  <a:pt x="773284" y="869137"/>
                  <a:pt x="770986" y="865693"/>
                </a:cubicBezTo>
                <a:cubicBezTo>
                  <a:pt x="769837" y="866841"/>
                  <a:pt x="769837" y="865693"/>
                  <a:pt x="768688" y="865693"/>
                </a:cubicBezTo>
                <a:cubicBezTo>
                  <a:pt x="766389" y="869137"/>
                  <a:pt x="764091" y="869137"/>
                  <a:pt x="765240" y="873730"/>
                </a:cubicBezTo>
                <a:cubicBezTo>
                  <a:pt x="764091" y="871434"/>
                  <a:pt x="761793" y="871434"/>
                  <a:pt x="759495" y="870286"/>
                </a:cubicBezTo>
                <a:cubicBezTo>
                  <a:pt x="759495" y="873730"/>
                  <a:pt x="764091" y="873730"/>
                  <a:pt x="761793" y="876026"/>
                </a:cubicBezTo>
                <a:cubicBezTo>
                  <a:pt x="761793" y="871434"/>
                  <a:pt x="756047" y="876026"/>
                  <a:pt x="756047" y="870286"/>
                </a:cubicBezTo>
                <a:cubicBezTo>
                  <a:pt x="758345" y="867989"/>
                  <a:pt x="760644" y="870286"/>
                  <a:pt x="761793" y="866841"/>
                </a:cubicBezTo>
                <a:cubicBezTo>
                  <a:pt x="760644" y="863397"/>
                  <a:pt x="757196" y="865693"/>
                  <a:pt x="756047" y="862249"/>
                </a:cubicBezTo>
                <a:cubicBezTo>
                  <a:pt x="758345" y="862249"/>
                  <a:pt x="756047" y="858804"/>
                  <a:pt x="758345" y="857656"/>
                </a:cubicBezTo>
                <a:cubicBezTo>
                  <a:pt x="760644" y="857656"/>
                  <a:pt x="765240" y="858804"/>
                  <a:pt x="765240" y="855360"/>
                </a:cubicBezTo>
                <a:cubicBezTo>
                  <a:pt x="764091" y="853064"/>
                  <a:pt x="759495" y="857656"/>
                  <a:pt x="758345" y="855360"/>
                </a:cubicBezTo>
                <a:cubicBezTo>
                  <a:pt x="762942" y="853064"/>
                  <a:pt x="756047" y="849619"/>
                  <a:pt x="759495" y="848471"/>
                </a:cubicBezTo>
                <a:cubicBezTo>
                  <a:pt x="757196" y="847323"/>
                  <a:pt x="752600" y="846175"/>
                  <a:pt x="753749" y="851916"/>
                </a:cubicBezTo>
                <a:cubicBezTo>
                  <a:pt x="757196" y="848471"/>
                  <a:pt x="754898" y="854212"/>
                  <a:pt x="756047" y="856508"/>
                </a:cubicBezTo>
                <a:cubicBezTo>
                  <a:pt x="756047" y="856508"/>
                  <a:pt x="757196" y="855360"/>
                  <a:pt x="758345" y="856508"/>
                </a:cubicBezTo>
                <a:cubicBezTo>
                  <a:pt x="756047" y="856508"/>
                  <a:pt x="756047" y="858804"/>
                  <a:pt x="753749" y="858804"/>
                </a:cubicBezTo>
                <a:cubicBezTo>
                  <a:pt x="751451" y="857656"/>
                  <a:pt x="754898" y="855360"/>
                  <a:pt x="752600" y="851916"/>
                </a:cubicBezTo>
                <a:cubicBezTo>
                  <a:pt x="751451" y="851916"/>
                  <a:pt x="750302" y="850768"/>
                  <a:pt x="749153" y="851916"/>
                </a:cubicBezTo>
                <a:cubicBezTo>
                  <a:pt x="748003" y="854212"/>
                  <a:pt x="752600" y="854212"/>
                  <a:pt x="750302" y="855360"/>
                </a:cubicBezTo>
                <a:cubicBezTo>
                  <a:pt x="745705" y="851916"/>
                  <a:pt x="739960" y="853064"/>
                  <a:pt x="737661" y="847323"/>
                </a:cubicBezTo>
                <a:cubicBezTo>
                  <a:pt x="743407" y="848471"/>
                  <a:pt x="746854" y="846175"/>
                  <a:pt x="752600" y="848471"/>
                </a:cubicBezTo>
                <a:cubicBezTo>
                  <a:pt x="752600" y="847323"/>
                  <a:pt x="753749" y="846175"/>
                  <a:pt x="753749" y="846175"/>
                </a:cubicBezTo>
                <a:cubicBezTo>
                  <a:pt x="748003" y="843879"/>
                  <a:pt x="741109" y="843879"/>
                  <a:pt x="735363" y="841582"/>
                </a:cubicBezTo>
                <a:cubicBezTo>
                  <a:pt x="734214" y="839286"/>
                  <a:pt x="735363" y="839286"/>
                  <a:pt x="736512" y="838138"/>
                </a:cubicBezTo>
                <a:cubicBezTo>
                  <a:pt x="735363" y="838138"/>
                  <a:pt x="734214" y="836990"/>
                  <a:pt x="734214" y="836990"/>
                </a:cubicBezTo>
                <a:cubicBezTo>
                  <a:pt x="733065" y="838138"/>
                  <a:pt x="733065" y="839286"/>
                  <a:pt x="733065" y="840434"/>
                </a:cubicBezTo>
                <a:cubicBezTo>
                  <a:pt x="729617" y="839286"/>
                  <a:pt x="725021" y="838138"/>
                  <a:pt x="726170" y="834693"/>
                </a:cubicBezTo>
                <a:cubicBezTo>
                  <a:pt x="721574" y="833545"/>
                  <a:pt x="710082" y="836990"/>
                  <a:pt x="711232" y="831249"/>
                </a:cubicBezTo>
                <a:cubicBezTo>
                  <a:pt x="712381" y="832397"/>
                  <a:pt x="718126" y="831249"/>
                  <a:pt x="725021" y="830101"/>
                </a:cubicBezTo>
                <a:cubicBezTo>
                  <a:pt x="720425" y="827805"/>
                  <a:pt x="713530" y="830101"/>
                  <a:pt x="711232" y="824360"/>
                </a:cubicBezTo>
                <a:cubicBezTo>
                  <a:pt x="712381" y="828953"/>
                  <a:pt x="707784" y="828953"/>
                  <a:pt x="707784" y="831249"/>
                </a:cubicBezTo>
                <a:cubicBezTo>
                  <a:pt x="706635" y="830101"/>
                  <a:pt x="704337" y="832397"/>
                  <a:pt x="704337" y="828953"/>
                </a:cubicBezTo>
                <a:cubicBezTo>
                  <a:pt x="707784" y="830101"/>
                  <a:pt x="710082" y="826657"/>
                  <a:pt x="710082" y="823212"/>
                </a:cubicBezTo>
                <a:cubicBezTo>
                  <a:pt x="704337" y="825508"/>
                  <a:pt x="704337" y="822064"/>
                  <a:pt x="704337" y="818620"/>
                </a:cubicBezTo>
                <a:cubicBezTo>
                  <a:pt x="696293" y="819768"/>
                  <a:pt x="692846" y="816324"/>
                  <a:pt x="689398" y="814027"/>
                </a:cubicBezTo>
                <a:cubicBezTo>
                  <a:pt x="685951" y="814027"/>
                  <a:pt x="683653" y="814027"/>
                  <a:pt x="680205" y="812879"/>
                </a:cubicBezTo>
                <a:cubicBezTo>
                  <a:pt x="681354" y="812879"/>
                  <a:pt x="682504" y="812879"/>
                  <a:pt x="683653" y="811731"/>
                </a:cubicBezTo>
                <a:cubicBezTo>
                  <a:pt x="683653" y="811731"/>
                  <a:pt x="683653" y="811731"/>
                  <a:pt x="682504" y="811731"/>
                </a:cubicBezTo>
                <a:cubicBezTo>
                  <a:pt x="685951" y="807138"/>
                  <a:pt x="691697" y="814027"/>
                  <a:pt x="693995" y="809435"/>
                </a:cubicBezTo>
                <a:cubicBezTo>
                  <a:pt x="690547" y="804842"/>
                  <a:pt x="682504" y="808286"/>
                  <a:pt x="680205" y="799101"/>
                </a:cubicBezTo>
                <a:cubicBezTo>
                  <a:pt x="675609" y="800249"/>
                  <a:pt x="672161" y="797953"/>
                  <a:pt x="667565" y="795657"/>
                </a:cubicBezTo>
                <a:cubicBezTo>
                  <a:pt x="665267" y="796805"/>
                  <a:pt x="665267" y="797953"/>
                  <a:pt x="662969" y="799101"/>
                </a:cubicBezTo>
                <a:cubicBezTo>
                  <a:pt x="661819" y="797953"/>
                  <a:pt x="661819" y="795657"/>
                  <a:pt x="660670" y="796805"/>
                </a:cubicBezTo>
                <a:cubicBezTo>
                  <a:pt x="661819" y="799101"/>
                  <a:pt x="660670" y="800249"/>
                  <a:pt x="658372" y="799101"/>
                </a:cubicBezTo>
                <a:cubicBezTo>
                  <a:pt x="656074" y="794509"/>
                  <a:pt x="661819" y="795657"/>
                  <a:pt x="664118" y="794509"/>
                </a:cubicBezTo>
                <a:cubicBezTo>
                  <a:pt x="659521" y="793361"/>
                  <a:pt x="667565" y="793361"/>
                  <a:pt x="665267" y="789916"/>
                </a:cubicBezTo>
                <a:cubicBezTo>
                  <a:pt x="661819" y="793361"/>
                  <a:pt x="658372" y="792213"/>
                  <a:pt x="659521" y="788768"/>
                </a:cubicBezTo>
                <a:cubicBezTo>
                  <a:pt x="664118" y="788768"/>
                  <a:pt x="666416" y="786472"/>
                  <a:pt x="668714" y="789916"/>
                </a:cubicBezTo>
                <a:cubicBezTo>
                  <a:pt x="668714" y="788768"/>
                  <a:pt x="669863" y="787620"/>
                  <a:pt x="668714" y="787620"/>
                </a:cubicBezTo>
                <a:cubicBezTo>
                  <a:pt x="668714" y="784176"/>
                  <a:pt x="662969" y="787620"/>
                  <a:pt x="664118" y="783027"/>
                </a:cubicBezTo>
                <a:cubicBezTo>
                  <a:pt x="669863" y="784176"/>
                  <a:pt x="673311" y="788768"/>
                  <a:pt x="679056" y="788768"/>
                </a:cubicBezTo>
                <a:cubicBezTo>
                  <a:pt x="680205" y="787620"/>
                  <a:pt x="677907" y="785324"/>
                  <a:pt x="679056" y="784176"/>
                </a:cubicBezTo>
                <a:cubicBezTo>
                  <a:pt x="680205" y="787620"/>
                  <a:pt x="683653" y="785324"/>
                  <a:pt x="683653" y="788768"/>
                </a:cubicBezTo>
                <a:cubicBezTo>
                  <a:pt x="682504" y="789916"/>
                  <a:pt x="680205" y="789916"/>
                  <a:pt x="681354" y="791065"/>
                </a:cubicBezTo>
                <a:cubicBezTo>
                  <a:pt x="683653" y="793361"/>
                  <a:pt x="690547" y="793361"/>
                  <a:pt x="690547" y="789916"/>
                </a:cubicBezTo>
                <a:cubicBezTo>
                  <a:pt x="690547" y="793361"/>
                  <a:pt x="692846" y="792213"/>
                  <a:pt x="693995" y="795657"/>
                </a:cubicBezTo>
                <a:cubicBezTo>
                  <a:pt x="689398" y="797953"/>
                  <a:pt x="690547" y="791065"/>
                  <a:pt x="685951" y="793361"/>
                </a:cubicBezTo>
                <a:cubicBezTo>
                  <a:pt x="689398" y="797953"/>
                  <a:pt x="691697" y="796805"/>
                  <a:pt x="691697" y="803694"/>
                </a:cubicBezTo>
                <a:cubicBezTo>
                  <a:pt x="693995" y="803694"/>
                  <a:pt x="693995" y="803694"/>
                  <a:pt x="695144" y="803694"/>
                </a:cubicBezTo>
                <a:cubicBezTo>
                  <a:pt x="696293" y="801398"/>
                  <a:pt x="695144" y="802546"/>
                  <a:pt x="693995" y="800249"/>
                </a:cubicBezTo>
                <a:cubicBezTo>
                  <a:pt x="696293" y="799101"/>
                  <a:pt x="696293" y="797953"/>
                  <a:pt x="696293" y="796805"/>
                </a:cubicBezTo>
                <a:cubicBezTo>
                  <a:pt x="699740" y="795657"/>
                  <a:pt x="700889" y="797953"/>
                  <a:pt x="704337" y="796805"/>
                </a:cubicBezTo>
                <a:cubicBezTo>
                  <a:pt x="704337" y="793361"/>
                  <a:pt x="697442" y="794509"/>
                  <a:pt x="702039" y="792213"/>
                </a:cubicBezTo>
                <a:cubicBezTo>
                  <a:pt x="705486" y="794509"/>
                  <a:pt x="712381" y="796805"/>
                  <a:pt x="713530" y="800249"/>
                </a:cubicBezTo>
                <a:cubicBezTo>
                  <a:pt x="712381" y="797953"/>
                  <a:pt x="710082" y="799101"/>
                  <a:pt x="707784" y="800249"/>
                </a:cubicBezTo>
                <a:cubicBezTo>
                  <a:pt x="710082" y="805990"/>
                  <a:pt x="720425" y="804842"/>
                  <a:pt x="721574" y="809435"/>
                </a:cubicBezTo>
                <a:cubicBezTo>
                  <a:pt x="722723" y="809435"/>
                  <a:pt x="722723" y="808286"/>
                  <a:pt x="721574" y="805990"/>
                </a:cubicBezTo>
                <a:cubicBezTo>
                  <a:pt x="725021" y="803694"/>
                  <a:pt x="727319" y="805990"/>
                  <a:pt x="729617" y="805990"/>
                </a:cubicBezTo>
                <a:cubicBezTo>
                  <a:pt x="731916" y="814027"/>
                  <a:pt x="739960" y="814027"/>
                  <a:pt x="749153" y="816324"/>
                </a:cubicBezTo>
                <a:cubicBezTo>
                  <a:pt x="746854" y="817472"/>
                  <a:pt x="743407" y="815175"/>
                  <a:pt x="743407" y="817472"/>
                </a:cubicBezTo>
                <a:cubicBezTo>
                  <a:pt x="745705" y="822064"/>
                  <a:pt x="750302" y="817472"/>
                  <a:pt x="752600" y="820916"/>
                </a:cubicBezTo>
                <a:cubicBezTo>
                  <a:pt x="751451" y="822064"/>
                  <a:pt x="749153" y="822064"/>
                  <a:pt x="750302" y="824360"/>
                </a:cubicBezTo>
                <a:cubicBezTo>
                  <a:pt x="751451" y="824360"/>
                  <a:pt x="752600" y="823212"/>
                  <a:pt x="754898" y="823212"/>
                </a:cubicBezTo>
                <a:cubicBezTo>
                  <a:pt x="757196" y="830101"/>
                  <a:pt x="765240" y="823212"/>
                  <a:pt x="769837" y="825508"/>
                </a:cubicBezTo>
                <a:cubicBezTo>
                  <a:pt x="770986" y="831249"/>
                  <a:pt x="780179" y="832397"/>
                  <a:pt x="781328" y="827805"/>
                </a:cubicBezTo>
                <a:cubicBezTo>
                  <a:pt x="780179" y="827805"/>
                  <a:pt x="774433" y="828953"/>
                  <a:pt x="777880" y="825508"/>
                </a:cubicBezTo>
                <a:cubicBezTo>
                  <a:pt x="779030" y="828953"/>
                  <a:pt x="777880" y="823212"/>
                  <a:pt x="780179" y="823212"/>
                </a:cubicBezTo>
                <a:cubicBezTo>
                  <a:pt x="781328" y="825508"/>
                  <a:pt x="782477" y="827805"/>
                  <a:pt x="784775" y="830101"/>
                </a:cubicBezTo>
                <a:cubicBezTo>
                  <a:pt x="780179" y="832397"/>
                  <a:pt x="780179" y="832397"/>
                  <a:pt x="776731" y="832397"/>
                </a:cubicBezTo>
                <a:cubicBezTo>
                  <a:pt x="781328" y="838138"/>
                  <a:pt x="788223" y="840434"/>
                  <a:pt x="792819" y="838138"/>
                </a:cubicBezTo>
                <a:cubicBezTo>
                  <a:pt x="790521" y="839286"/>
                  <a:pt x="793968" y="843879"/>
                  <a:pt x="795117" y="843879"/>
                </a:cubicBezTo>
                <a:cubicBezTo>
                  <a:pt x="798565" y="839286"/>
                  <a:pt x="800863" y="848471"/>
                  <a:pt x="804310" y="847323"/>
                </a:cubicBezTo>
                <a:cubicBezTo>
                  <a:pt x="805459" y="846175"/>
                  <a:pt x="810056" y="843879"/>
                  <a:pt x="811205" y="845027"/>
                </a:cubicBezTo>
                <a:cubicBezTo>
                  <a:pt x="810056" y="847323"/>
                  <a:pt x="807758" y="848471"/>
                  <a:pt x="808907" y="851916"/>
                </a:cubicBezTo>
                <a:cubicBezTo>
                  <a:pt x="814652" y="849619"/>
                  <a:pt x="811205" y="857656"/>
                  <a:pt x="819249" y="855360"/>
                </a:cubicBezTo>
                <a:cubicBezTo>
                  <a:pt x="815801" y="853064"/>
                  <a:pt x="818100" y="853064"/>
                  <a:pt x="820398" y="850768"/>
                </a:cubicBezTo>
                <a:cubicBezTo>
                  <a:pt x="822696" y="854212"/>
                  <a:pt x="829591" y="855360"/>
                  <a:pt x="823845" y="857656"/>
                </a:cubicBezTo>
                <a:cubicBezTo>
                  <a:pt x="829591" y="857656"/>
                  <a:pt x="837635" y="858804"/>
                  <a:pt x="841082" y="864545"/>
                </a:cubicBezTo>
                <a:cubicBezTo>
                  <a:pt x="842231" y="863397"/>
                  <a:pt x="844529" y="863397"/>
                  <a:pt x="845679" y="862249"/>
                </a:cubicBezTo>
                <a:cubicBezTo>
                  <a:pt x="847977" y="865693"/>
                  <a:pt x="841082" y="864545"/>
                  <a:pt x="842231" y="866841"/>
                </a:cubicBezTo>
                <a:cubicBezTo>
                  <a:pt x="847977" y="869137"/>
                  <a:pt x="852573" y="866841"/>
                  <a:pt x="857170" y="871434"/>
                </a:cubicBezTo>
                <a:cubicBezTo>
                  <a:pt x="857170" y="867989"/>
                  <a:pt x="854872" y="870286"/>
                  <a:pt x="853722" y="866841"/>
                </a:cubicBezTo>
                <a:cubicBezTo>
                  <a:pt x="857170" y="869137"/>
                  <a:pt x="865214" y="869137"/>
                  <a:pt x="865214" y="872582"/>
                </a:cubicBezTo>
                <a:cubicBezTo>
                  <a:pt x="864064" y="871434"/>
                  <a:pt x="859468" y="870286"/>
                  <a:pt x="860617" y="872582"/>
                </a:cubicBezTo>
                <a:cubicBezTo>
                  <a:pt x="862915" y="873730"/>
                  <a:pt x="865214" y="877175"/>
                  <a:pt x="869810" y="876026"/>
                </a:cubicBezTo>
                <a:cubicBezTo>
                  <a:pt x="868661" y="874878"/>
                  <a:pt x="865214" y="873730"/>
                  <a:pt x="868661" y="871434"/>
                </a:cubicBezTo>
                <a:cubicBezTo>
                  <a:pt x="870959" y="873730"/>
                  <a:pt x="874407" y="873730"/>
                  <a:pt x="870959" y="876026"/>
                </a:cubicBezTo>
                <a:cubicBezTo>
                  <a:pt x="874407" y="872582"/>
                  <a:pt x="875556" y="876026"/>
                  <a:pt x="879003" y="876026"/>
                </a:cubicBezTo>
                <a:cubicBezTo>
                  <a:pt x="877854" y="873730"/>
                  <a:pt x="876705" y="872582"/>
                  <a:pt x="875556" y="869137"/>
                </a:cubicBezTo>
                <a:cubicBezTo>
                  <a:pt x="873257" y="870286"/>
                  <a:pt x="873257" y="867989"/>
                  <a:pt x="870959" y="870286"/>
                </a:cubicBezTo>
                <a:cubicBezTo>
                  <a:pt x="870959" y="858804"/>
                  <a:pt x="854872" y="864545"/>
                  <a:pt x="851424" y="854212"/>
                </a:cubicBezTo>
                <a:cubicBezTo>
                  <a:pt x="845679" y="855360"/>
                  <a:pt x="845679" y="847323"/>
                  <a:pt x="838784" y="849619"/>
                </a:cubicBezTo>
                <a:cubicBezTo>
                  <a:pt x="833038" y="843879"/>
                  <a:pt x="826144" y="839286"/>
                  <a:pt x="819249" y="836990"/>
                </a:cubicBezTo>
                <a:cubicBezTo>
                  <a:pt x="819249" y="835842"/>
                  <a:pt x="819249" y="833545"/>
                  <a:pt x="820398" y="832397"/>
                </a:cubicBezTo>
                <a:cubicBezTo>
                  <a:pt x="818100" y="831249"/>
                  <a:pt x="818100" y="828953"/>
                  <a:pt x="814652" y="830101"/>
                </a:cubicBezTo>
                <a:cubicBezTo>
                  <a:pt x="813503" y="825508"/>
                  <a:pt x="815801" y="824360"/>
                  <a:pt x="815801" y="822064"/>
                </a:cubicBezTo>
                <a:cubicBezTo>
                  <a:pt x="813503" y="822064"/>
                  <a:pt x="810056" y="823212"/>
                  <a:pt x="808907" y="824360"/>
                </a:cubicBezTo>
                <a:cubicBezTo>
                  <a:pt x="805459" y="823212"/>
                  <a:pt x="805459" y="818620"/>
                  <a:pt x="804310" y="817472"/>
                </a:cubicBezTo>
                <a:cubicBezTo>
                  <a:pt x="802012" y="818620"/>
                  <a:pt x="802012" y="819768"/>
                  <a:pt x="799714" y="818620"/>
                </a:cubicBezTo>
                <a:cubicBezTo>
                  <a:pt x="802012" y="815175"/>
                  <a:pt x="805459" y="817472"/>
                  <a:pt x="805459" y="814027"/>
                </a:cubicBezTo>
                <a:cubicBezTo>
                  <a:pt x="803161" y="814027"/>
                  <a:pt x="797416" y="814027"/>
                  <a:pt x="799714" y="809435"/>
                </a:cubicBezTo>
                <a:cubicBezTo>
                  <a:pt x="797416" y="810583"/>
                  <a:pt x="796266" y="808286"/>
                  <a:pt x="793968" y="809435"/>
                </a:cubicBezTo>
                <a:cubicBezTo>
                  <a:pt x="793968" y="811731"/>
                  <a:pt x="792819" y="812879"/>
                  <a:pt x="789372" y="814027"/>
                </a:cubicBezTo>
                <a:cubicBezTo>
                  <a:pt x="788223" y="810583"/>
                  <a:pt x="791670" y="812879"/>
                  <a:pt x="790521" y="809435"/>
                </a:cubicBezTo>
                <a:cubicBezTo>
                  <a:pt x="784775" y="809435"/>
                  <a:pt x="784775" y="804842"/>
                  <a:pt x="780179" y="802546"/>
                </a:cubicBezTo>
                <a:cubicBezTo>
                  <a:pt x="784775" y="801398"/>
                  <a:pt x="784775" y="802546"/>
                  <a:pt x="785924" y="797953"/>
                </a:cubicBezTo>
                <a:cubicBezTo>
                  <a:pt x="787073" y="800249"/>
                  <a:pt x="789372" y="797953"/>
                  <a:pt x="791670" y="797953"/>
                </a:cubicBezTo>
                <a:cubicBezTo>
                  <a:pt x="792819" y="800249"/>
                  <a:pt x="796266" y="800249"/>
                  <a:pt x="798565" y="801398"/>
                </a:cubicBezTo>
                <a:cubicBezTo>
                  <a:pt x="796266" y="803694"/>
                  <a:pt x="792819" y="800249"/>
                  <a:pt x="793968" y="803694"/>
                </a:cubicBezTo>
                <a:cubicBezTo>
                  <a:pt x="798565" y="801398"/>
                  <a:pt x="797416" y="810583"/>
                  <a:pt x="802012" y="804842"/>
                </a:cubicBezTo>
                <a:cubicBezTo>
                  <a:pt x="804310" y="810583"/>
                  <a:pt x="807758" y="812879"/>
                  <a:pt x="812354" y="817472"/>
                </a:cubicBezTo>
                <a:cubicBezTo>
                  <a:pt x="814652" y="816324"/>
                  <a:pt x="815801" y="816324"/>
                  <a:pt x="815801" y="815175"/>
                </a:cubicBezTo>
                <a:cubicBezTo>
                  <a:pt x="816951" y="816324"/>
                  <a:pt x="816951" y="817472"/>
                  <a:pt x="819249" y="816324"/>
                </a:cubicBezTo>
                <a:cubicBezTo>
                  <a:pt x="821547" y="818620"/>
                  <a:pt x="815801" y="817472"/>
                  <a:pt x="816951" y="819768"/>
                </a:cubicBezTo>
                <a:cubicBezTo>
                  <a:pt x="819249" y="823212"/>
                  <a:pt x="821547" y="822064"/>
                  <a:pt x="822696" y="818620"/>
                </a:cubicBezTo>
                <a:cubicBezTo>
                  <a:pt x="824994" y="822064"/>
                  <a:pt x="822696" y="822064"/>
                  <a:pt x="823845" y="824360"/>
                </a:cubicBezTo>
                <a:cubicBezTo>
                  <a:pt x="828442" y="826657"/>
                  <a:pt x="830740" y="823212"/>
                  <a:pt x="833038" y="831249"/>
                </a:cubicBezTo>
                <a:cubicBezTo>
                  <a:pt x="835336" y="830101"/>
                  <a:pt x="834187" y="827805"/>
                  <a:pt x="836486" y="827805"/>
                </a:cubicBezTo>
                <a:cubicBezTo>
                  <a:pt x="839933" y="831249"/>
                  <a:pt x="839933" y="832397"/>
                  <a:pt x="839933" y="827805"/>
                </a:cubicBezTo>
                <a:cubicBezTo>
                  <a:pt x="842231" y="827805"/>
                  <a:pt x="843380" y="832397"/>
                  <a:pt x="844529" y="832397"/>
                </a:cubicBezTo>
                <a:cubicBezTo>
                  <a:pt x="854872" y="832397"/>
                  <a:pt x="857170" y="841582"/>
                  <a:pt x="862915" y="845027"/>
                </a:cubicBezTo>
                <a:cubicBezTo>
                  <a:pt x="866363" y="843879"/>
                  <a:pt x="872108" y="842730"/>
                  <a:pt x="870959" y="839286"/>
                </a:cubicBezTo>
                <a:cubicBezTo>
                  <a:pt x="868661" y="840434"/>
                  <a:pt x="868661" y="841582"/>
                  <a:pt x="866363" y="840434"/>
                </a:cubicBezTo>
                <a:cubicBezTo>
                  <a:pt x="864064" y="838138"/>
                  <a:pt x="868661" y="839286"/>
                  <a:pt x="866363" y="835842"/>
                </a:cubicBezTo>
                <a:cubicBezTo>
                  <a:pt x="857170" y="830101"/>
                  <a:pt x="846828" y="824360"/>
                  <a:pt x="838784" y="816324"/>
                </a:cubicBezTo>
                <a:cubicBezTo>
                  <a:pt x="842231" y="814027"/>
                  <a:pt x="843380" y="817472"/>
                  <a:pt x="845679" y="817472"/>
                </a:cubicBezTo>
                <a:cubicBezTo>
                  <a:pt x="847977" y="814027"/>
                  <a:pt x="844529" y="812879"/>
                  <a:pt x="846828" y="811731"/>
                </a:cubicBezTo>
                <a:cubicBezTo>
                  <a:pt x="847977" y="814027"/>
                  <a:pt x="847977" y="814027"/>
                  <a:pt x="846828" y="815175"/>
                </a:cubicBezTo>
                <a:cubicBezTo>
                  <a:pt x="852573" y="815175"/>
                  <a:pt x="853722" y="814027"/>
                  <a:pt x="857170" y="815175"/>
                </a:cubicBezTo>
                <a:cubicBezTo>
                  <a:pt x="852573" y="814027"/>
                  <a:pt x="854872" y="817472"/>
                  <a:pt x="851424" y="819768"/>
                </a:cubicBezTo>
                <a:cubicBezTo>
                  <a:pt x="851424" y="818620"/>
                  <a:pt x="851424" y="816324"/>
                  <a:pt x="849126" y="816324"/>
                </a:cubicBezTo>
                <a:cubicBezTo>
                  <a:pt x="849126" y="817472"/>
                  <a:pt x="845679" y="818620"/>
                  <a:pt x="846828" y="820916"/>
                </a:cubicBezTo>
                <a:cubicBezTo>
                  <a:pt x="850275" y="816324"/>
                  <a:pt x="850275" y="823212"/>
                  <a:pt x="854872" y="822064"/>
                </a:cubicBezTo>
                <a:cubicBezTo>
                  <a:pt x="853722" y="818620"/>
                  <a:pt x="859468" y="818620"/>
                  <a:pt x="860617" y="818620"/>
                </a:cubicBezTo>
                <a:cubicBezTo>
                  <a:pt x="862915" y="820916"/>
                  <a:pt x="868661" y="823212"/>
                  <a:pt x="874407" y="825508"/>
                </a:cubicBezTo>
                <a:cubicBezTo>
                  <a:pt x="879003" y="827805"/>
                  <a:pt x="884749" y="830101"/>
                  <a:pt x="884749" y="833545"/>
                </a:cubicBezTo>
                <a:cubicBezTo>
                  <a:pt x="887047" y="832397"/>
                  <a:pt x="884749" y="828953"/>
                  <a:pt x="888196" y="828953"/>
                </a:cubicBezTo>
                <a:cubicBezTo>
                  <a:pt x="889345" y="836990"/>
                  <a:pt x="890494" y="835842"/>
                  <a:pt x="893942" y="839286"/>
                </a:cubicBezTo>
                <a:cubicBezTo>
                  <a:pt x="890494" y="838138"/>
                  <a:pt x="889345" y="842730"/>
                  <a:pt x="888196" y="839286"/>
                </a:cubicBezTo>
                <a:cubicBezTo>
                  <a:pt x="889345" y="839286"/>
                  <a:pt x="890494" y="838138"/>
                  <a:pt x="889345" y="836990"/>
                </a:cubicBezTo>
                <a:cubicBezTo>
                  <a:pt x="887047" y="836990"/>
                  <a:pt x="883600" y="836990"/>
                  <a:pt x="882450" y="839286"/>
                </a:cubicBezTo>
                <a:cubicBezTo>
                  <a:pt x="885898" y="838138"/>
                  <a:pt x="892792" y="847323"/>
                  <a:pt x="897389" y="839286"/>
                </a:cubicBezTo>
                <a:cubicBezTo>
                  <a:pt x="899687" y="841582"/>
                  <a:pt x="903135" y="841582"/>
                  <a:pt x="904284" y="843879"/>
                </a:cubicBezTo>
                <a:cubicBezTo>
                  <a:pt x="900836" y="846175"/>
                  <a:pt x="897389" y="842730"/>
                  <a:pt x="897389" y="847323"/>
                </a:cubicBezTo>
                <a:cubicBezTo>
                  <a:pt x="899687" y="850768"/>
                  <a:pt x="904284" y="846175"/>
                  <a:pt x="906582" y="849619"/>
                </a:cubicBezTo>
                <a:cubicBezTo>
                  <a:pt x="907731" y="841582"/>
                  <a:pt x="915775" y="851916"/>
                  <a:pt x="919222" y="848471"/>
                </a:cubicBezTo>
                <a:cubicBezTo>
                  <a:pt x="918073" y="851916"/>
                  <a:pt x="916924" y="849619"/>
                  <a:pt x="916924" y="851916"/>
                </a:cubicBezTo>
                <a:cubicBezTo>
                  <a:pt x="918073" y="854212"/>
                  <a:pt x="921520" y="855360"/>
                  <a:pt x="922670" y="853064"/>
                </a:cubicBezTo>
                <a:cubicBezTo>
                  <a:pt x="923819" y="857656"/>
                  <a:pt x="926117" y="854212"/>
                  <a:pt x="924968" y="858804"/>
                </a:cubicBezTo>
                <a:cubicBezTo>
                  <a:pt x="928415" y="858804"/>
                  <a:pt x="931863" y="859952"/>
                  <a:pt x="933012" y="856508"/>
                </a:cubicBezTo>
                <a:cubicBezTo>
                  <a:pt x="937608" y="857656"/>
                  <a:pt x="930713" y="861101"/>
                  <a:pt x="935310" y="861101"/>
                </a:cubicBezTo>
                <a:cubicBezTo>
                  <a:pt x="936459" y="858804"/>
                  <a:pt x="938757" y="857656"/>
                  <a:pt x="942205" y="862249"/>
                </a:cubicBezTo>
                <a:cubicBezTo>
                  <a:pt x="942205" y="863397"/>
                  <a:pt x="938757" y="863397"/>
                  <a:pt x="938757" y="864545"/>
                </a:cubicBezTo>
                <a:cubicBezTo>
                  <a:pt x="942205" y="865693"/>
                  <a:pt x="941055" y="863397"/>
                  <a:pt x="943354" y="862249"/>
                </a:cubicBezTo>
                <a:cubicBezTo>
                  <a:pt x="943354" y="864545"/>
                  <a:pt x="944503" y="864545"/>
                  <a:pt x="945652" y="865693"/>
                </a:cubicBezTo>
                <a:cubicBezTo>
                  <a:pt x="944503" y="870286"/>
                  <a:pt x="941055" y="863397"/>
                  <a:pt x="939906" y="867989"/>
                </a:cubicBezTo>
                <a:cubicBezTo>
                  <a:pt x="942205" y="871434"/>
                  <a:pt x="949099" y="870286"/>
                  <a:pt x="949099" y="865693"/>
                </a:cubicBezTo>
                <a:cubicBezTo>
                  <a:pt x="949099" y="870286"/>
                  <a:pt x="952547" y="876026"/>
                  <a:pt x="954845" y="871434"/>
                </a:cubicBezTo>
                <a:cubicBezTo>
                  <a:pt x="958292" y="872582"/>
                  <a:pt x="954845" y="872582"/>
                  <a:pt x="954845" y="874878"/>
                </a:cubicBezTo>
                <a:cubicBezTo>
                  <a:pt x="965187" y="878323"/>
                  <a:pt x="967485" y="882915"/>
                  <a:pt x="977827" y="884063"/>
                </a:cubicBezTo>
                <a:cubicBezTo>
                  <a:pt x="978976" y="887508"/>
                  <a:pt x="976678" y="888656"/>
                  <a:pt x="976678" y="889804"/>
                </a:cubicBezTo>
                <a:cubicBezTo>
                  <a:pt x="982424" y="890952"/>
                  <a:pt x="987020" y="887508"/>
                  <a:pt x="987020" y="894396"/>
                </a:cubicBezTo>
                <a:cubicBezTo>
                  <a:pt x="990468" y="893248"/>
                  <a:pt x="992766" y="896693"/>
                  <a:pt x="993915" y="895545"/>
                </a:cubicBezTo>
                <a:cubicBezTo>
                  <a:pt x="992766" y="895545"/>
                  <a:pt x="993915" y="896693"/>
                  <a:pt x="993915" y="898989"/>
                </a:cubicBezTo>
                <a:cubicBezTo>
                  <a:pt x="997362" y="897841"/>
                  <a:pt x="1010003" y="897841"/>
                  <a:pt x="1006555" y="903582"/>
                </a:cubicBezTo>
                <a:cubicBezTo>
                  <a:pt x="1011152" y="902434"/>
                  <a:pt x="1016897" y="904730"/>
                  <a:pt x="1020345" y="902434"/>
                </a:cubicBezTo>
                <a:cubicBezTo>
                  <a:pt x="1021494" y="911618"/>
                  <a:pt x="1038731" y="911618"/>
                  <a:pt x="1031836" y="916211"/>
                </a:cubicBezTo>
                <a:cubicBezTo>
                  <a:pt x="1034134" y="919655"/>
                  <a:pt x="1036432" y="913915"/>
                  <a:pt x="1037582" y="918507"/>
                </a:cubicBezTo>
                <a:cubicBezTo>
                  <a:pt x="1037582" y="921952"/>
                  <a:pt x="1032985" y="915063"/>
                  <a:pt x="1032985" y="919655"/>
                </a:cubicBezTo>
                <a:cubicBezTo>
                  <a:pt x="1035283" y="923100"/>
                  <a:pt x="1041029" y="926544"/>
                  <a:pt x="1043327" y="921952"/>
                </a:cubicBezTo>
                <a:cubicBezTo>
                  <a:pt x="1042178" y="921952"/>
                  <a:pt x="1037582" y="918507"/>
                  <a:pt x="1038731" y="917359"/>
                </a:cubicBezTo>
                <a:cubicBezTo>
                  <a:pt x="1043327" y="920803"/>
                  <a:pt x="1050222" y="923100"/>
                  <a:pt x="1050222" y="928840"/>
                </a:cubicBezTo>
                <a:cubicBezTo>
                  <a:pt x="1054818" y="928840"/>
                  <a:pt x="1050222" y="925396"/>
                  <a:pt x="1054818" y="925396"/>
                </a:cubicBezTo>
                <a:cubicBezTo>
                  <a:pt x="1055967" y="929989"/>
                  <a:pt x="1057117" y="927692"/>
                  <a:pt x="1059415" y="929989"/>
                </a:cubicBezTo>
                <a:cubicBezTo>
                  <a:pt x="1059415" y="926544"/>
                  <a:pt x="1058266" y="924248"/>
                  <a:pt x="1059415" y="923100"/>
                </a:cubicBezTo>
                <a:cubicBezTo>
                  <a:pt x="1055967" y="923100"/>
                  <a:pt x="1052520" y="921952"/>
                  <a:pt x="1052520" y="917359"/>
                </a:cubicBezTo>
                <a:cubicBezTo>
                  <a:pt x="1055967" y="917359"/>
                  <a:pt x="1055967" y="921952"/>
                  <a:pt x="1059415" y="920803"/>
                </a:cubicBezTo>
                <a:cubicBezTo>
                  <a:pt x="1061713" y="924248"/>
                  <a:pt x="1058266" y="929989"/>
                  <a:pt x="1062862" y="929989"/>
                </a:cubicBezTo>
                <a:cubicBezTo>
                  <a:pt x="1066310" y="928840"/>
                  <a:pt x="1065160" y="926544"/>
                  <a:pt x="1068608" y="926544"/>
                </a:cubicBezTo>
                <a:cubicBezTo>
                  <a:pt x="1068608" y="926544"/>
                  <a:pt x="1068608" y="927692"/>
                  <a:pt x="1068608" y="927692"/>
                </a:cubicBezTo>
                <a:cubicBezTo>
                  <a:pt x="1069757" y="927692"/>
                  <a:pt x="1069757" y="927692"/>
                  <a:pt x="1070906" y="928840"/>
                </a:cubicBezTo>
                <a:cubicBezTo>
                  <a:pt x="1067459" y="929989"/>
                  <a:pt x="1064011" y="929989"/>
                  <a:pt x="1064011" y="932285"/>
                </a:cubicBezTo>
                <a:cubicBezTo>
                  <a:pt x="1068608" y="934581"/>
                  <a:pt x="1064011" y="935729"/>
                  <a:pt x="1062862" y="936878"/>
                </a:cubicBezTo>
                <a:cubicBezTo>
                  <a:pt x="1065160" y="940322"/>
                  <a:pt x="1067459" y="936878"/>
                  <a:pt x="1070906" y="936878"/>
                </a:cubicBezTo>
                <a:cubicBezTo>
                  <a:pt x="1073204" y="942618"/>
                  <a:pt x="1081248" y="948359"/>
                  <a:pt x="1084695" y="941470"/>
                </a:cubicBezTo>
                <a:cubicBezTo>
                  <a:pt x="1086994" y="946062"/>
                  <a:pt x="1080099" y="946062"/>
                  <a:pt x="1080099" y="949507"/>
                </a:cubicBezTo>
                <a:cubicBezTo>
                  <a:pt x="1082397" y="947211"/>
                  <a:pt x="1086994" y="947211"/>
                  <a:pt x="1088143" y="944914"/>
                </a:cubicBezTo>
                <a:cubicBezTo>
                  <a:pt x="1090441" y="948359"/>
                  <a:pt x="1092739" y="950655"/>
                  <a:pt x="1097336" y="949507"/>
                </a:cubicBezTo>
                <a:cubicBezTo>
                  <a:pt x="1098485" y="952951"/>
                  <a:pt x="1091590" y="951803"/>
                  <a:pt x="1093888" y="956396"/>
                </a:cubicBezTo>
                <a:cubicBezTo>
                  <a:pt x="1096187" y="956396"/>
                  <a:pt x="1098485" y="955247"/>
                  <a:pt x="1100783" y="955247"/>
                </a:cubicBezTo>
                <a:cubicBezTo>
                  <a:pt x="1098485" y="959840"/>
                  <a:pt x="1103081" y="959840"/>
                  <a:pt x="1105380" y="964433"/>
                </a:cubicBezTo>
                <a:cubicBezTo>
                  <a:pt x="1106529" y="963285"/>
                  <a:pt x="1106529" y="962136"/>
                  <a:pt x="1107678" y="962136"/>
                </a:cubicBezTo>
                <a:cubicBezTo>
                  <a:pt x="1111125" y="966729"/>
                  <a:pt x="1116871" y="971321"/>
                  <a:pt x="1122616" y="966729"/>
                </a:cubicBezTo>
                <a:cubicBezTo>
                  <a:pt x="1120318" y="970173"/>
                  <a:pt x="1126064" y="973618"/>
                  <a:pt x="1128362" y="970173"/>
                </a:cubicBezTo>
                <a:cubicBezTo>
                  <a:pt x="1128362" y="979358"/>
                  <a:pt x="1136406" y="974766"/>
                  <a:pt x="1137555" y="979358"/>
                </a:cubicBezTo>
                <a:cubicBezTo>
                  <a:pt x="1139853" y="977062"/>
                  <a:pt x="1138704" y="979358"/>
                  <a:pt x="1141002" y="979358"/>
                </a:cubicBezTo>
                <a:cubicBezTo>
                  <a:pt x="1141002" y="978210"/>
                  <a:pt x="1141002" y="977062"/>
                  <a:pt x="1141002" y="975914"/>
                </a:cubicBezTo>
                <a:cubicBezTo>
                  <a:pt x="1144450" y="977062"/>
                  <a:pt x="1147897" y="975914"/>
                  <a:pt x="1149046" y="979358"/>
                </a:cubicBezTo>
                <a:cubicBezTo>
                  <a:pt x="1145599" y="979358"/>
                  <a:pt x="1143301" y="975914"/>
                  <a:pt x="1142151" y="980506"/>
                </a:cubicBezTo>
                <a:cubicBezTo>
                  <a:pt x="1147897" y="981655"/>
                  <a:pt x="1149046" y="990840"/>
                  <a:pt x="1154792" y="993136"/>
                </a:cubicBezTo>
                <a:cubicBezTo>
                  <a:pt x="1157090" y="993136"/>
                  <a:pt x="1159388" y="993136"/>
                  <a:pt x="1160537" y="989692"/>
                </a:cubicBezTo>
                <a:cubicBezTo>
                  <a:pt x="1157090" y="983951"/>
                  <a:pt x="1154792" y="991988"/>
                  <a:pt x="1152493" y="988544"/>
                </a:cubicBezTo>
                <a:cubicBezTo>
                  <a:pt x="1157090" y="987395"/>
                  <a:pt x="1155941" y="982803"/>
                  <a:pt x="1158239" y="981655"/>
                </a:cubicBezTo>
                <a:cubicBezTo>
                  <a:pt x="1157090" y="986247"/>
                  <a:pt x="1161686" y="987395"/>
                  <a:pt x="1163985" y="989692"/>
                </a:cubicBezTo>
                <a:cubicBezTo>
                  <a:pt x="1161686" y="990840"/>
                  <a:pt x="1158239" y="991988"/>
                  <a:pt x="1159388" y="996580"/>
                </a:cubicBezTo>
                <a:cubicBezTo>
                  <a:pt x="1161686" y="996580"/>
                  <a:pt x="1162836" y="991988"/>
                  <a:pt x="1165134" y="995432"/>
                </a:cubicBezTo>
                <a:cubicBezTo>
                  <a:pt x="1163985" y="995432"/>
                  <a:pt x="1162836" y="996580"/>
                  <a:pt x="1161686" y="997728"/>
                </a:cubicBezTo>
                <a:cubicBezTo>
                  <a:pt x="1165134" y="998877"/>
                  <a:pt x="1168581" y="1000025"/>
                  <a:pt x="1170879" y="1001173"/>
                </a:cubicBezTo>
                <a:cubicBezTo>
                  <a:pt x="1170879" y="1008062"/>
                  <a:pt x="1181221" y="1008062"/>
                  <a:pt x="1184669" y="1013802"/>
                </a:cubicBezTo>
                <a:cubicBezTo>
                  <a:pt x="1184669" y="1012654"/>
                  <a:pt x="1186967" y="1011506"/>
                  <a:pt x="1186967" y="1010358"/>
                </a:cubicBezTo>
                <a:cubicBezTo>
                  <a:pt x="1188116" y="1012654"/>
                  <a:pt x="1189265" y="1014950"/>
                  <a:pt x="1191564" y="1012654"/>
                </a:cubicBezTo>
                <a:cubicBezTo>
                  <a:pt x="1190414" y="1020691"/>
                  <a:pt x="1197309" y="1018395"/>
                  <a:pt x="1201906" y="1019543"/>
                </a:cubicBezTo>
                <a:cubicBezTo>
                  <a:pt x="1198458" y="1021839"/>
                  <a:pt x="1204204" y="1021839"/>
                  <a:pt x="1201906" y="1024136"/>
                </a:cubicBezTo>
                <a:cubicBezTo>
                  <a:pt x="1198458" y="1025284"/>
                  <a:pt x="1196160" y="1025284"/>
                  <a:pt x="1195011" y="1022988"/>
                </a:cubicBezTo>
                <a:cubicBezTo>
                  <a:pt x="1192713" y="1029876"/>
                  <a:pt x="1200757" y="1032172"/>
                  <a:pt x="1205353" y="1032172"/>
                </a:cubicBezTo>
                <a:cubicBezTo>
                  <a:pt x="1204204" y="1029876"/>
                  <a:pt x="1200757" y="1031024"/>
                  <a:pt x="1200757" y="1026432"/>
                </a:cubicBezTo>
                <a:cubicBezTo>
                  <a:pt x="1207651" y="1028728"/>
                  <a:pt x="1212248" y="1033321"/>
                  <a:pt x="1220292" y="1034469"/>
                </a:cubicBezTo>
                <a:cubicBezTo>
                  <a:pt x="1221441" y="1034469"/>
                  <a:pt x="1221441" y="1032172"/>
                  <a:pt x="1221441" y="1031024"/>
                </a:cubicBezTo>
                <a:cubicBezTo>
                  <a:pt x="1221441" y="1031024"/>
                  <a:pt x="1221441" y="1031024"/>
                  <a:pt x="1226037" y="1029876"/>
                </a:cubicBezTo>
                <a:cubicBezTo>
                  <a:pt x="1227186" y="1033321"/>
                  <a:pt x="1222590" y="1033321"/>
                  <a:pt x="1223739" y="1036765"/>
                </a:cubicBezTo>
                <a:cubicBezTo>
                  <a:pt x="1227186" y="1042506"/>
                  <a:pt x="1230634" y="1036765"/>
                  <a:pt x="1231783" y="1042506"/>
                </a:cubicBezTo>
                <a:cubicBezTo>
                  <a:pt x="1236379" y="1040209"/>
                  <a:pt x="1231783" y="1035617"/>
                  <a:pt x="1229485" y="1034469"/>
                </a:cubicBezTo>
                <a:cubicBezTo>
                  <a:pt x="1234081" y="1032172"/>
                  <a:pt x="1234081" y="1040209"/>
                  <a:pt x="1236379" y="1036765"/>
                </a:cubicBezTo>
                <a:cubicBezTo>
                  <a:pt x="1237528" y="1041358"/>
                  <a:pt x="1230634" y="1041358"/>
                  <a:pt x="1234081" y="1048246"/>
                </a:cubicBezTo>
                <a:cubicBezTo>
                  <a:pt x="1238677" y="1048246"/>
                  <a:pt x="1246721" y="1057431"/>
                  <a:pt x="1250169" y="1048246"/>
                </a:cubicBezTo>
                <a:cubicBezTo>
                  <a:pt x="1246721" y="1048246"/>
                  <a:pt x="1243274" y="1045950"/>
                  <a:pt x="1240976" y="1044802"/>
                </a:cubicBezTo>
                <a:cubicBezTo>
                  <a:pt x="1242125" y="1041358"/>
                  <a:pt x="1244423" y="1047098"/>
                  <a:pt x="1245572" y="1042506"/>
                </a:cubicBezTo>
                <a:cubicBezTo>
                  <a:pt x="1247296" y="1045376"/>
                  <a:pt x="1250743" y="1047098"/>
                  <a:pt x="1253904" y="1048677"/>
                </a:cubicBezTo>
                <a:lnTo>
                  <a:pt x="1258375" y="1052271"/>
                </a:lnTo>
                <a:lnTo>
                  <a:pt x="1259218" y="1055279"/>
                </a:lnTo>
                <a:cubicBezTo>
                  <a:pt x="1259362" y="1055996"/>
                  <a:pt x="1258787" y="1056283"/>
                  <a:pt x="1255914" y="1056283"/>
                </a:cubicBezTo>
                <a:cubicBezTo>
                  <a:pt x="1252467" y="1057431"/>
                  <a:pt x="1259362" y="1052839"/>
                  <a:pt x="1255914" y="1053987"/>
                </a:cubicBezTo>
                <a:cubicBezTo>
                  <a:pt x="1250169" y="1053987"/>
                  <a:pt x="1255914" y="1056283"/>
                  <a:pt x="1253616" y="1057431"/>
                </a:cubicBezTo>
                <a:cubicBezTo>
                  <a:pt x="1250169" y="1053987"/>
                  <a:pt x="1249020" y="1059728"/>
                  <a:pt x="1244423" y="1055135"/>
                </a:cubicBezTo>
                <a:cubicBezTo>
                  <a:pt x="1244423" y="1059728"/>
                  <a:pt x="1247870" y="1059728"/>
                  <a:pt x="1250169" y="1060876"/>
                </a:cubicBezTo>
                <a:cubicBezTo>
                  <a:pt x="1251318" y="1059728"/>
                  <a:pt x="1254765" y="1057431"/>
                  <a:pt x="1255914" y="1060876"/>
                </a:cubicBezTo>
                <a:cubicBezTo>
                  <a:pt x="1254765" y="1062024"/>
                  <a:pt x="1252467" y="1063172"/>
                  <a:pt x="1252467" y="1065468"/>
                </a:cubicBezTo>
                <a:cubicBezTo>
                  <a:pt x="1254765" y="1065468"/>
                  <a:pt x="1257063" y="1066616"/>
                  <a:pt x="1258213" y="1064320"/>
                </a:cubicBezTo>
                <a:cubicBezTo>
                  <a:pt x="1254765" y="1063172"/>
                  <a:pt x="1259362" y="1058580"/>
                  <a:pt x="1257063" y="1057431"/>
                </a:cubicBezTo>
                <a:cubicBezTo>
                  <a:pt x="1261660" y="1056283"/>
                  <a:pt x="1260511" y="1060876"/>
                  <a:pt x="1262809" y="1063172"/>
                </a:cubicBezTo>
                <a:cubicBezTo>
                  <a:pt x="1263958" y="1062024"/>
                  <a:pt x="1266256" y="1063172"/>
                  <a:pt x="1266256" y="1060876"/>
                </a:cubicBezTo>
                <a:cubicBezTo>
                  <a:pt x="1263958" y="1060876"/>
                  <a:pt x="1262809" y="1058580"/>
                  <a:pt x="1261660" y="1056283"/>
                </a:cubicBezTo>
                <a:cubicBezTo>
                  <a:pt x="1265107" y="1053987"/>
                  <a:pt x="1263958" y="1058580"/>
                  <a:pt x="1268555" y="1056283"/>
                </a:cubicBezTo>
                <a:cubicBezTo>
                  <a:pt x="1266256" y="1053987"/>
                  <a:pt x="1261660" y="1052839"/>
                  <a:pt x="1259362" y="1049395"/>
                </a:cubicBezTo>
                <a:cubicBezTo>
                  <a:pt x="1260511" y="1049395"/>
                  <a:pt x="1262809" y="1049395"/>
                  <a:pt x="1262809" y="1048246"/>
                </a:cubicBezTo>
                <a:cubicBezTo>
                  <a:pt x="1260511" y="1047098"/>
                  <a:pt x="1258213" y="1045950"/>
                  <a:pt x="1257063" y="1049395"/>
                </a:cubicBezTo>
                <a:cubicBezTo>
                  <a:pt x="1254765" y="1044802"/>
                  <a:pt x="1251318" y="1042506"/>
                  <a:pt x="1249020" y="1042506"/>
                </a:cubicBezTo>
                <a:cubicBezTo>
                  <a:pt x="1251318" y="1042506"/>
                  <a:pt x="1247870" y="1040209"/>
                  <a:pt x="1246721" y="1041358"/>
                </a:cubicBezTo>
                <a:cubicBezTo>
                  <a:pt x="1245572" y="1040209"/>
                  <a:pt x="1246721" y="1039061"/>
                  <a:pt x="1246721" y="1037913"/>
                </a:cubicBezTo>
                <a:cubicBezTo>
                  <a:pt x="1245572" y="1036765"/>
                  <a:pt x="1243274" y="1036765"/>
                  <a:pt x="1240976" y="1037913"/>
                </a:cubicBezTo>
                <a:cubicBezTo>
                  <a:pt x="1240976" y="1031024"/>
                  <a:pt x="1236379" y="1032172"/>
                  <a:pt x="1232932" y="1031024"/>
                </a:cubicBezTo>
                <a:cubicBezTo>
                  <a:pt x="1234081" y="1031024"/>
                  <a:pt x="1232932" y="1027580"/>
                  <a:pt x="1234081" y="1026432"/>
                </a:cubicBezTo>
                <a:cubicBezTo>
                  <a:pt x="1226037" y="1027580"/>
                  <a:pt x="1223739" y="1014950"/>
                  <a:pt x="1216844" y="1019543"/>
                </a:cubicBezTo>
                <a:cubicBezTo>
                  <a:pt x="1216844" y="1014950"/>
                  <a:pt x="1213397" y="1016099"/>
                  <a:pt x="1211099" y="1016099"/>
                </a:cubicBezTo>
                <a:cubicBezTo>
                  <a:pt x="1208800" y="1012654"/>
                  <a:pt x="1211099" y="1011506"/>
                  <a:pt x="1211099" y="1009210"/>
                </a:cubicBezTo>
                <a:cubicBezTo>
                  <a:pt x="1205353" y="1013802"/>
                  <a:pt x="1203055" y="1001173"/>
                  <a:pt x="1198458" y="1000025"/>
                </a:cubicBezTo>
                <a:cubicBezTo>
                  <a:pt x="1196160" y="1001173"/>
                  <a:pt x="1196160" y="1002321"/>
                  <a:pt x="1195011" y="1002321"/>
                </a:cubicBezTo>
                <a:cubicBezTo>
                  <a:pt x="1192713" y="1000025"/>
                  <a:pt x="1191564" y="1000025"/>
                  <a:pt x="1188116" y="996580"/>
                </a:cubicBezTo>
                <a:cubicBezTo>
                  <a:pt x="1189265" y="994284"/>
                  <a:pt x="1192713" y="997728"/>
                  <a:pt x="1192713" y="993136"/>
                </a:cubicBezTo>
                <a:cubicBezTo>
                  <a:pt x="1186967" y="995432"/>
                  <a:pt x="1182371" y="994284"/>
                  <a:pt x="1178923" y="990840"/>
                </a:cubicBezTo>
                <a:cubicBezTo>
                  <a:pt x="1175476" y="987395"/>
                  <a:pt x="1172029" y="983951"/>
                  <a:pt x="1169730" y="981655"/>
                </a:cubicBezTo>
                <a:cubicBezTo>
                  <a:pt x="1168581" y="983951"/>
                  <a:pt x="1168581" y="986247"/>
                  <a:pt x="1166283" y="986247"/>
                </a:cubicBezTo>
                <a:cubicBezTo>
                  <a:pt x="1165134" y="982803"/>
                  <a:pt x="1161686" y="982803"/>
                  <a:pt x="1159388" y="980506"/>
                </a:cubicBezTo>
                <a:cubicBezTo>
                  <a:pt x="1162836" y="980506"/>
                  <a:pt x="1163985" y="979358"/>
                  <a:pt x="1165134" y="978210"/>
                </a:cubicBezTo>
                <a:cubicBezTo>
                  <a:pt x="1160537" y="973618"/>
                  <a:pt x="1153643" y="970173"/>
                  <a:pt x="1146748" y="966729"/>
                </a:cubicBezTo>
                <a:cubicBezTo>
                  <a:pt x="1139853" y="963285"/>
                  <a:pt x="1134108" y="958692"/>
                  <a:pt x="1130660" y="952951"/>
                </a:cubicBezTo>
                <a:cubicBezTo>
                  <a:pt x="1131809" y="954099"/>
                  <a:pt x="1132958" y="955247"/>
                  <a:pt x="1136406" y="955247"/>
                </a:cubicBezTo>
                <a:cubicBezTo>
                  <a:pt x="1134108" y="951803"/>
                  <a:pt x="1136406" y="951803"/>
                  <a:pt x="1135257" y="949507"/>
                </a:cubicBezTo>
                <a:cubicBezTo>
                  <a:pt x="1129511" y="952951"/>
                  <a:pt x="1131809" y="944914"/>
                  <a:pt x="1129511" y="944914"/>
                </a:cubicBezTo>
                <a:cubicBezTo>
                  <a:pt x="1126064" y="944914"/>
                  <a:pt x="1126064" y="947211"/>
                  <a:pt x="1123765" y="947211"/>
                </a:cubicBezTo>
                <a:cubicBezTo>
                  <a:pt x="1123765" y="942618"/>
                  <a:pt x="1121467" y="942618"/>
                  <a:pt x="1120318" y="940322"/>
                </a:cubicBezTo>
                <a:cubicBezTo>
                  <a:pt x="1118020" y="940322"/>
                  <a:pt x="1119169" y="941470"/>
                  <a:pt x="1118020" y="942618"/>
                </a:cubicBezTo>
                <a:cubicBezTo>
                  <a:pt x="1116871" y="940322"/>
                  <a:pt x="1108827" y="940322"/>
                  <a:pt x="1109976" y="936878"/>
                </a:cubicBezTo>
                <a:cubicBezTo>
                  <a:pt x="1112274" y="936878"/>
                  <a:pt x="1112274" y="940322"/>
                  <a:pt x="1115722" y="939174"/>
                </a:cubicBezTo>
                <a:cubicBezTo>
                  <a:pt x="1111125" y="934581"/>
                  <a:pt x="1115722" y="934581"/>
                  <a:pt x="1115722" y="929989"/>
                </a:cubicBezTo>
                <a:cubicBezTo>
                  <a:pt x="1112274" y="929989"/>
                  <a:pt x="1112274" y="932285"/>
                  <a:pt x="1111125" y="933433"/>
                </a:cubicBezTo>
                <a:cubicBezTo>
                  <a:pt x="1107678" y="932285"/>
                  <a:pt x="1101932" y="926544"/>
                  <a:pt x="1097336" y="921952"/>
                </a:cubicBezTo>
                <a:cubicBezTo>
                  <a:pt x="1095038" y="925396"/>
                  <a:pt x="1091590" y="923100"/>
                  <a:pt x="1089292" y="924248"/>
                </a:cubicBezTo>
                <a:cubicBezTo>
                  <a:pt x="1086994" y="920803"/>
                  <a:pt x="1092739" y="921952"/>
                  <a:pt x="1090441" y="918507"/>
                </a:cubicBezTo>
                <a:cubicBezTo>
                  <a:pt x="1085845" y="920803"/>
                  <a:pt x="1083546" y="919655"/>
                  <a:pt x="1080099" y="918507"/>
                </a:cubicBezTo>
                <a:cubicBezTo>
                  <a:pt x="1080099" y="920803"/>
                  <a:pt x="1082397" y="920803"/>
                  <a:pt x="1081248" y="921952"/>
                </a:cubicBezTo>
                <a:cubicBezTo>
                  <a:pt x="1078950" y="918507"/>
                  <a:pt x="1075502" y="920803"/>
                  <a:pt x="1075502" y="923100"/>
                </a:cubicBezTo>
                <a:cubicBezTo>
                  <a:pt x="1074353" y="920803"/>
                  <a:pt x="1070906" y="921952"/>
                  <a:pt x="1069757" y="918507"/>
                </a:cubicBezTo>
                <a:cubicBezTo>
                  <a:pt x="1073204" y="916211"/>
                  <a:pt x="1073204" y="919655"/>
                  <a:pt x="1074353" y="919655"/>
                </a:cubicBezTo>
                <a:cubicBezTo>
                  <a:pt x="1073204" y="916211"/>
                  <a:pt x="1076652" y="917359"/>
                  <a:pt x="1077801" y="917359"/>
                </a:cubicBezTo>
                <a:cubicBezTo>
                  <a:pt x="1074353" y="915063"/>
                  <a:pt x="1073204" y="912767"/>
                  <a:pt x="1073204" y="910470"/>
                </a:cubicBezTo>
                <a:cubicBezTo>
                  <a:pt x="1073204" y="912767"/>
                  <a:pt x="1077801" y="911618"/>
                  <a:pt x="1076652" y="910470"/>
                </a:cubicBezTo>
                <a:cubicBezTo>
                  <a:pt x="1073204" y="904730"/>
                  <a:pt x="1066310" y="908174"/>
                  <a:pt x="1061713" y="904730"/>
                </a:cubicBezTo>
                <a:cubicBezTo>
                  <a:pt x="1064011" y="904730"/>
                  <a:pt x="1067459" y="904730"/>
                  <a:pt x="1066310" y="900137"/>
                </a:cubicBezTo>
                <a:cubicBezTo>
                  <a:pt x="1061713" y="903582"/>
                  <a:pt x="1053669" y="904730"/>
                  <a:pt x="1053669" y="898989"/>
                </a:cubicBezTo>
                <a:cubicBezTo>
                  <a:pt x="1053669" y="900137"/>
                  <a:pt x="1057117" y="902434"/>
                  <a:pt x="1057117" y="900137"/>
                </a:cubicBezTo>
                <a:cubicBezTo>
                  <a:pt x="1053669" y="897841"/>
                  <a:pt x="1050222" y="895545"/>
                  <a:pt x="1046774" y="894396"/>
                </a:cubicBezTo>
                <a:cubicBezTo>
                  <a:pt x="1045625" y="892100"/>
                  <a:pt x="1045625" y="890952"/>
                  <a:pt x="1046774" y="888656"/>
                </a:cubicBezTo>
                <a:cubicBezTo>
                  <a:pt x="1043327" y="888656"/>
                  <a:pt x="1044476" y="889804"/>
                  <a:pt x="1039880" y="890952"/>
                </a:cubicBezTo>
                <a:cubicBezTo>
                  <a:pt x="1039880" y="888656"/>
                  <a:pt x="1038731" y="888656"/>
                  <a:pt x="1038731" y="886359"/>
                </a:cubicBezTo>
                <a:cubicBezTo>
                  <a:pt x="1037582" y="885211"/>
                  <a:pt x="1039880" y="885211"/>
                  <a:pt x="1039880" y="884063"/>
                </a:cubicBezTo>
                <a:cubicBezTo>
                  <a:pt x="1034134" y="877175"/>
                  <a:pt x="1026090" y="879471"/>
                  <a:pt x="1019196" y="876026"/>
                </a:cubicBezTo>
                <a:cubicBezTo>
                  <a:pt x="1021494" y="874878"/>
                  <a:pt x="1022643" y="872582"/>
                  <a:pt x="1023792" y="870286"/>
                </a:cubicBezTo>
                <a:lnTo>
                  <a:pt x="1015749" y="867990"/>
                </a:lnTo>
                <a:lnTo>
                  <a:pt x="1012301" y="863397"/>
                </a:lnTo>
                <a:cubicBezTo>
                  <a:pt x="1006555" y="864545"/>
                  <a:pt x="1013450" y="867989"/>
                  <a:pt x="1011152" y="870286"/>
                </a:cubicBezTo>
                <a:cubicBezTo>
                  <a:pt x="1005406" y="862249"/>
                  <a:pt x="995064" y="862249"/>
                  <a:pt x="988169" y="859952"/>
                </a:cubicBezTo>
                <a:cubicBezTo>
                  <a:pt x="990468" y="857656"/>
                  <a:pt x="990468" y="861101"/>
                  <a:pt x="992766" y="859952"/>
                </a:cubicBezTo>
                <a:cubicBezTo>
                  <a:pt x="991617" y="857656"/>
                  <a:pt x="995064" y="857656"/>
                  <a:pt x="993915" y="854212"/>
                </a:cubicBezTo>
                <a:cubicBezTo>
                  <a:pt x="981275" y="857656"/>
                  <a:pt x="977827" y="846175"/>
                  <a:pt x="969783" y="842730"/>
                </a:cubicBezTo>
                <a:cubicBezTo>
                  <a:pt x="972082" y="842730"/>
                  <a:pt x="973231" y="841582"/>
                  <a:pt x="972082" y="839286"/>
                </a:cubicBezTo>
                <a:cubicBezTo>
                  <a:pt x="967485" y="840434"/>
                  <a:pt x="964038" y="840434"/>
                  <a:pt x="961740" y="839286"/>
                </a:cubicBezTo>
                <a:cubicBezTo>
                  <a:pt x="962889" y="839286"/>
                  <a:pt x="962889" y="838138"/>
                  <a:pt x="962889" y="836990"/>
                </a:cubicBezTo>
                <a:cubicBezTo>
                  <a:pt x="955994" y="835842"/>
                  <a:pt x="951398" y="828953"/>
                  <a:pt x="943354" y="828953"/>
                </a:cubicBezTo>
                <a:cubicBezTo>
                  <a:pt x="945652" y="828953"/>
                  <a:pt x="945652" y="827805"/>
                  <a:pt x="945652" y="826657"/>
                </a:cubicBezTo>
                <a:cubicBezTo>
                  <a:pt x="935310" y="823212"/>
                  <a:pt x="937608" y="822064"/>
                  <a:pt x="930713" y="815175"/>
                </a:cubicBezTo>
                <a:cubicBezTo>
                  <a:pt x="933012" y="815175"/>
                  <a:pt x="934161" y="814027"/>
                  <a:pt x="934161" y="811731"/>
                </a:cubicBezTo>
                <a:cubicBezTo>
                  <a:pt x="928415" y="814027"/>
                  <a:pt x="933012" y="808286"/>
                  <a:pt x="928415" y="809435"/>
                </a:cubicBezTo>
                <a:cubicBezTo>
                  <a:pt x="926117" y="809435"/>
                  <a:pt x="924968" y="810583"/>
                  <a:pt x="923819" y="811731"/>
                </a:cubicBezTo>
                <a:cubicBezTo>
                  <a:pt x="923819" y="810583"/>
                  <a:pt x="922670" y="809435"/>
                  <a:pt x="921520" y="809435"/>
                </a:cubicBezTo>
                <a:cubicBezTo>
                  <a:pt x="920371" y="808286"/>
                  <a:pt x="920371" y="808286"/>
                  <a:pt x="920371" y="808286"/>
                </a:cubicBezTo>
                <a:cubicBezTo>
                  <a:pt x="919222" y="808286"/>
                  <a:pt x="920371" y="811731"/>
                  <a:pt x="919222" y="811731"/>
                </a:cubicBezTo>
                <a:cubicBezTo>
                  <a:pt x="916924" y="809435"/>
                  <a:pt x="916924" y="808286"/>
                  <a:pt x="916924" y="807138"/>
                </a:cubicBezTo>
                <a:cubicBezTo>
                  <a:pt x="918073" y="810583"/>
                  <a:pt x="920371" y="812879"/>
                  <a:pt x="915775" y="812879"/>
                </a:cubicBezTo>
                <a:cubicBezTo>
                  <a:pt x="915775" y="810583"/>
                  <a:pt x="915775" y="808286"/>
                  <a:pt x="913477" y="805990"/>
                </a:cubicBezTo>
                <a:cubicBezTo>
                  <a:pt x="913477" y="804842"/>
                  <a:pt x="913477" y="804842"/>
                  <a:pt x="913477" y="804842"/>
                </a:cubicBezTo>
                <a:cubicBezTo>
                  <a:pt x="913477" y="807138"/>
                  <a:pt x="915775" y="809435"/>
                  <a:pt x="912328" y="809435"/>
                </a:cubicBezTo>
                <a:cubicBezTo>
                  <a:pt x="911178" y="805990"/>
                  <a:pt x="906582" y="802546"/>
                  <a:pt x="904284" y="800249"/>
                </a:cubicBezTo>
                <a:cubicBezTo>
                  <a:pt x="904284" y="801398"/>
                  <a:pt x="904284" y="802546"/>
                  <a:pt x="903135" y="803694"/>
                </a:cubicBezTo>
                <a:cubicBezTo>
                  <a:pt x="901985" y="801398"/>
                  <a:pt x="903135" y="800249"/>
                  <a:pt x="903135" y="799101"/>
                </a:cubicBezTo>
                <a:cubicBezTo>
                  <a:pt x="901985" y="797953"/>
                  <a:pt x="901985" y="797953"/>
                  <a:pt x="901985" y="797953"/>
                </a:cubicBezTo>
                <a:cubicBezTo>
                  <a:pt x="897389" y="796805"/>
                  <a:pt x="896240" y="800249"/>
                  <a:pt x="893942" y="797953"/>
                </a:cubicBezTo>
                <a:cubicBezTo>
                  <a:pt x="893942" y="799101"/>
                  <a:pt x="892792" y="799101"/>
                  <a:pt x="892792" y="800249"/>
                </a:cubicBezTo>
                <a:cubicBezTo>
                  <a:pt x="891643" y="797953"/>
                  <a:pt x="892792" y="797953"/>
                  <a:pt x="891643" y="796805"/>
                </a:cubicBezTo>
                <a:cubicBezTo>
                  <a:pt x="890494" y="797953"/>
                  <a:pt x="891643" y="800249"/>
                  <a:pt x="889345" y="801398"/>
                </a:cubicBezTo>
                <a:cubicBezTo>
                  <a:pt x="888196" y="797953"/>
                  <a:pt x="890494" y="797953"/>
                  <a:pt x="888196" y="795657"/>
                </a:cubicBezTo>
                <a:cubicBezTo>
                  <a:pt x="883600" y="796805"/>
                  <a:pt x="880152" y="796805"/>
                  <a:pt x="877854" y="792213"/>
                </a:cubicBezTo>
                <a:cubicBezTo>
                  <a:pt x="874407" y="793361"/>
                  <a:pt x="877854" y="797953"/>
                  <a:pt x="874407" y="799101"/>
                </a:cubicBezTo>
                <a:cubicBezTo>
                  <a:pt x="872108" y="796805"/>
                  <a:pt x="868661" y="797953"/>
                  <a:pt x="867512" y="796805"/>
                </a:cubicBezTo>
                <a:cubicBezTo>
                  <a:pt x="869810" y="795657"/>
                  <a:pt x="870959" y="794509"/>
                  <a:pt x="870959" y="792213"/>
                </a:cubicBezTo>
                <a:cubicBezTo>
                  <a:pt x="862915" y="791065"/>
                  <a:pt x="857170" y="789916"/>
                  <a:pt x="851424" y="788768"/>
                </a:cubicBezTo>
                <a:cubicBezTo>
                  <a:pt x="845679" y="787620"/>
                  <a:pt x="839933" y="785324"/>
                  <a:pt x="833038" y="783027"/>
                </a:cubicBezTo>
                <a:cubicBezTo>
                  <a:pt x="833038" y="784176"/>
                  <a:pt x="834187" y="785324"/>
                  <a:pt x="831889" y="786472"/>
                </a:cubicBezTo>
                <a:cubicBezTo>
                  <a:pt x="831889" y="781879"/>
                  <a:pt x="828442" y="785324"/>
                  <a:pt x="827293" y="783027"/>
                </a:cubicBezTo>
                <a:cubicBezTo>
                  <a:pt x="828442" y="781879"/>
                  <a:pt x="828442" y="780731"/>
                  <a:pt x="827293" y="778435"/>
                </a:cubicBezTo>
                <a:cubicBezTo>
                  <a:pt x="823845" y="779583"/>
                  <a:pt x="821547" y="776139"/>
                  <a:pt x="815801" y="778435"/>
                </a:cubicBezTo>
                <a:cubicBezTo>
                  <a:pt x="814652" y="776139"/>
                  <a:pt x="816951" y="774991"/>
                  <a:pt x="815801" y="773842"/>
                </a:cubicBezTo>
                <a:cubicBezTo>
                  <a:pt x="808907" y="777287"/>
                  <a:pt x="806608" y="770398"/>
                  <a:pt x="800863" y="771546"/>
                </a:cubicBezTo>
                <a:cubicBezTo>
                  <a:pt x="802012" y="772694"/>
                  <a:pt x="800863" y="773842"/>
                  <a:pt x="800863" y="773842"/>
                </a:cubicBezTo>
                <a:cubicBezTo>
                  <a:pt x="803161" y="773842"/>
                  <a:pt x="805459" y="776139"/>
                  <a:pt x="807758" y="777287"/>
                </a:cubicBezTo>
                <a:cubicBezTo>
                  <a:pt x="803161" y="777287"/>
                  <a:pt x="799714" y="778435"/>
                  <a:pt x="796266" y="781879"/>
                </a:cubicBezTo>
                <a:cubicBezTo>
                  <a:pt x="792819" y="778435"/>
                  <a:pt x="802012" y="779583"/>
                  <a:pt x="800863" y="776139"/>
                </a:cubicBezTo>
                <a:cubicBezTo>
                  <a:pt x="796266" y="774991"/>
                  <a:pt x="789372" y="776139"/>
                  <a:pt x="782477" y="777287"/>
                </a:cubicBezTo>
                <a:cubicBezTo>
                  <a:pt x="783626" y="778435"/>
                  <a:pt x="784775" y="778435"/>
                  <a:pt x="784775" y="781879"/>
                </a:cubicBezTo>
                <a:cubicBezTo>
                  <a:pt x="788223" y="780731"/>
                  <a:pt x="791670" y="784176"/>
                  <a:pt x="792819" y="779583"/>
                </a:cubicBezTo>
                <a:cubicBezTo>
                  <a:pt x="796266" y="781879"/>
                  <a:pt x="792819" y="781879"/>
                  <a:pt x="795117" y="785324"/>
                </a:cubicBezTo>
                <a:cubicBezTo>
                  <a:pt x="797416" y="786472"/>
                  <a:pt x="798565" y="781879"/>
                  <a:pt x="800863" y="785324"/>
                </a:cubicBezTo>
                <a:cubicBezTo>
                  <a:pt x="798565" y="786472"/>
                  <a:pt x="798565" y="788768"/>
                  <a:pt x="797416" y="789916"/>
                </a:cubicBezTo>
                <a:cubicBezTo>
                  <a:pt x="796266" y="789916"/>
                  <a:pt x="795117" y="791065"/>
                  <a:pt x="795117" y="792213"/>
                </a:cubicBezTo>
                <a:cubicBezTo>
                  <a:pt x="793968" y="793361"/>
                  <a:pt x="791670" y="793361"/>
                  <a:pt x="790521" y="792213"/>
                </a:cubicBezTo>
                <a:cubicBezTo>
                  <a:pt x="791670" y="791065"/>
                  <a:pt x="792819" y="789916"/>
                  <a:pt x="793968" y="789916"/>
                </a:cubicBezTo>
                <a:cubicBezTo>
                  <a:pt x="789372" y="785324"/>
                  <a:pt x="783626" y="785324"/>
                  <a:pt x="780179" y="780731"/>
                </a:cubicBezTo>
                <a:cubicBezTo>
                  <a:pt x="779030" y="780731"/>
                  <a:pt x="779030" y="780731"/>
                  <a:pt x="779030" y="779583"/>
                </a:cubicBezTo>
                <a:cubicBezTo>
                  <a:pt x="781328" y="779583"/>
                  <a:pt x="780179" y="778435"/>
                  <a:pt x="780179" y="777287"/>
                </a:cubicBezTo>
                <a:cubicBezTo>
                  <a:pt x="780179" y="777287"/>
                  <a:pt x="779030" y="777287"/>
                  <a:pt x="779030" y="777287"/>
                </a:cubicBezTo>
                <a:cubicBezTo>
                  <a:pt x="777880" y="777287"/>
                  <a:pt x="777880" y="777287"/>
                  <a:pt x="776731" y="777287"/>
                </a:cubicBezTo>
                <a:cubicBezTo>
                  <a:pt x="776731" y="778435"/>
                  <a:pt x="776731" y="779583"/>
                  <a:pt x="775582" y="779583"/>
                </a:cubicBezTo>
                <a:cubicBezTo>
                  <a:pt x="775582" y="778435"/>
                  <a:pt x="775582" y="778435"/>
                  <a:pt x="775582" y="777287"/>
                </a:cubicBezTo>
                <a:cubicBezTo>
                  <a:pt x="768688" y="777287"/>
                  <a:pt x="762942" y="777287"/>
                  <a:pt x="759495" y="773842"/>
                </a:cubicBezTo>
                <a:cubicBezTo>
                  <a:pt x="757196" y="777287"/>
                  <a:pt x="756047" y="774991"/>
                  <a:pt x="753749" y="774991"/>
                </a:cubicBezTo>
                <a:cubicBezTo>
                  <a:pt x="754898" y="768102"/>
                  <a:pt x="765240" y="773842"/>
                  <a:pt x="764091" y="766954"/>
                </a:cubicBezTo>
                <a:cubicBezTo>
                  <a:pt x="758345" y="765806"/>
                  <a:pt x="749153" y="764657"/>
                  <a:pt x="739960" y="765806"/>
                </a:cubicBezTo>
                <a:cubicBezTo>
                  <a:pt x="737661" y="762361"/>
                  <a:pt x="739960" y="761213"/>
                  <a:pt x="741109" y="765806"/>
                </a:cubicBezTo>
                <a:cubicBezTo>
                  <a:pt x="741109" y="763509"/>
                  <a:pt x="750302" y="763509"/>
                  <a:pt x="750302" y="758917"/>
                </a:cubicBezTo>
                <a:cubicBezTo>
                  <a:pt x="745705" y="757768"/>
                  <a:pt x="737661" y="760065"/>
                  <a:pt x="735363" y="762361"/>
                </a:cubicBezTo>
                <a:cubicBezTo>
                  <a:pt x="735363" y="761213"/>
                  <a:pt x="735363" y="760065"/>
                  <a:pt x="734214" y="758917"/>
                </a:cubicBezTo>
                <a:cubicBezTo>
                  <a:pt x="721574" y="761213"/>
                  <a:pt x="712381" y="757768"/>
                  <a:pt x="697442" y="768102"/>
                </a:cubicBezTo>
                <a:cubicBezTo>
                  <a:pt x="696293" y="764657"/>
                  <a:pt x="698591" y="762361"/>
                  <a:pt x="699740" y="760065"/>
                </a:cubicBezTo>
                <a:cubicBezTo>
                  <a:pt x="700889" y="762361"/>
                  <a:pt x="699740" y="763509"/>
                  <a:pt x="700889" y="763509"/>
                </a:cubicBezTo>
                <a:cubicBezTo>
                  <a:pt x="703188" y="763509"/>
                  <a:pt x="704337" y="763509"/>
                  <a:pt x="703188" y="761213"/>
                </a:cubicBezTo>
                <a:cubicBezTo>
                  <a:pt x="700889" y="760065"/>
                  <a:pt x="699740" y="757768"/>
                  <a:pt x="696293" y="757768"/>
                </a:cubicBezTo>
                <a:cubicBezTo>
                  <a:pt x="696293" y="760065"/>
                  <a:pt x="693995" y="761213"/>
                  <a:pt x="693995" y="762361"/>
                </a:cubicBezTo>
                <a:cubicBezTo>
                  <a:pt x="691697" y="762361"/>
                  <a:pt x="691697" y="755472"/>
                  <a:pt x="689398" y="756620"/>
                </a:cubicBezTo>
                <a:cubicBezTo>
                  <a:pt x="688249" y="757768"/>
                  <a:pt x="685951" y="757768"/>
                  <a:pt x="687100" y="760065"/>
                </a:cubicBezTo>
                <a:cubicBezTo>
                  <a:pt x="690547" y="760065"/>
                  <a:pt x="690547" y="760065"/>
                  <a:pt x="690547" y="764657"/>
                </a:cubicBezTo>
                <a:cubicBezTo>
                  <a:pt x="692846" y="763509"/>
                  <a:pt x="695144" y="764657"/>
                  <a:pt x="697442" y="765806"/>
                </a:cubicBezTo>
                <a:cubicBezTo>
                  <a:pt x="693995" y="768102"/>
                  <a:pt x="700889" y="768102"/>
                  <a:pt x="697442" y="770398"/>
                </a:cubicBezTo>
                <a:cubicBezTo>
                  <a:pt x="693995" y="770398"/>
                  <a:pt x="696293" y="770398"/>
                  <a:pt x="693995" y="765806"/>
                </a:cubicBezTo>
                <a:cubicBezTo>
                  <a:pt x="687100" y="762361"/>
                  <a:pt x="683653" y="769250"/>
                  <a:pt x="677907" y="768102"/>
                </a:cubicBezTo>
                <a:cubicBezTo>
                  <a:pt x="681354" y="763509"/>
                  <a:pt x="687100" y="760065"/>
                  <a:pt x="685951" y="754324"/>
                </a:cubicBezTo>
                <a:cubicBezTo>
                  <a:pt x="682504" y="750880"/>
                  <a:pt x="675609" y="757768"/>
                  <a:pt x="671012" y="756620"/>
                </a:cubicBezTo>
                <a:cubicBezTo>
                  <a:pt x="669863" y="750880"/>
                  <a:pt x="666416" y="753176"/>
                  <a:pt x="662969" y="752028"/>
                </a:cubicBezTo>
                <a:cubicBezTo>
                  <a:pt x="661819" y="755472"/>
                  <a:pt x="651477" y="757768"/>
                  <a:pt x="652626" y="753176"/>
                </a:cubicBezTo>
                <a:cubicBezTo>
                  <a:pt x="654925" y="754324"/>
                  <a:pt x="659521" y="754324"/>
                  <a:pt x="657223" y="749732"/>
                </a:cubicBezTo>
                <a:cubicBezTo>
                  <a:pt x="653776" y="752028"/>
                  <a:pt x="652626" y="750880"/>
                  <a:pt x="650328" y="750880"/>
                </a:cubicBezTo>
                <a:cubicBezTo>
                  <a:pt x="650328" y="753176"/>
                  <a:pt x="648030" y="753176"/>
                  <a:pt x="649179" y="755472"/>
                </a:cubicBezTo>
                <a:cubicBezTo>
                  <a:pt x="642284" y="756620"/>
                  <a:pt x="644583" y="755472"/>
                  <a:pt x="636539" y="757768"/>
                </a:cubicBezTo>
                <a:cubicBezTo>
                  <a:pt x="633091" y="748583"/>
                  <a:pt x="627346" y="758917"/>
                  <a:pt x="622749" y="752028"/>
                </a:cubicBezTo>
                <a:cubicBezTo>
                  <a:pt x="619302" y="754324"/>
                  <a:pt x="618153" y="754324"/>
                  <a:pt x="617004" y="756620"/>
                </a:cubicBezTo>
                <a:cubicBezTo>
                  <a:pt x="614706" y="755472"/>
                  <a:pt x="617004" y="752028"/>
                  <a:pt x="615855" y="752028"/>
                </a:cubicBezTo>
                <a:cubicBezTo>
                  <a:pt x="614706" y="752028"/>
                  <a:pt x="614706" y="753176"/>
                  <a:pt x="614706" y="753176"/>
                </a:cubicBezTo>
                <a:cubicBezTo>
                  <a:pt x="614706" y="753176"/>
                  <a:pt x="614706" y="752028"/>
                  <a:pt x="614706" y="752028"/>
                </a:cubicBezTo>
                <a:cubicBezTo>
                  <a:pt x="613556" y="753176"/>
                  <a:pt x="614706" y="754324"/>
                  <a:pt x="613556" y="754324"/>
                </a:cubicBezTo>
                <a:cubicBezTo>
                  <a:pt x="613556" y="752028"/>
                  <a:pt x="613556" y="749732"/>
                  <a:pt x="608960" y="752028"/>
                </a:cubicBezTo>
                <a:cubicBezTo>
                  <a:pt x="608960" y="752028"/>
                  <a:pt x="608960" y="752028"/>
                  <a:pt x="607811" y="750880"/>
                </a:cubicBezTo>
                <a:cubicBezTo>
                  <a:pt x="604363" y="754324"/>
                  <a:pt x="598618" y="756620"/>
                  <a:pt x="595170" y="756620"/>
                </a:cubicBezTo>
                <a:cubicBezTo>
                  <a:pt x="595170" y="754324"/>
                  <a:pt x="600916" y="753176"/>
                  <a:pt x="598618" y="749732"/>
                </a:cubicBezTo>
                <a:cubicBezTo>
                  <a:pt x="592872" y="753176"/>
                  <a:pt x="587127" y="753176"/>
                  <a:pt x="581381" y="760065"/>
                </a:cubicBezTo>
                <a:cubicBezTo>
                  <a:pt x="577934" y="756620"/>
                  <a:pt x="573337" y="755472"/>
                  <a:pt x="569890" y="753176"/>
                </a:cubicBezTo>
                <a:cubicBezTo>
                  <a:pt x="562995" y="757768"/>
                  <a:pt x="559548" y="754324"/>
                  <a:pt x="556100" y="762361"/>
                </a:cubicBezTo>
                <a:cubicBezTo>
                  <a:pt x="553802" y="758917"/>
                  <a:pt x="559548" y="758917"/>
                  <a:pt x="556100" y="755472"/>
                </a:cubicBezTo>
                <a:cubicBezTo>
                  <a:pt x="551504" y="753176"/>
                  <a:pt x="553802" y="755472"/>
                  <a:pt x="553802" y="749732"/>
                </a:cubicBezTo>
                <a:cubicBezTo>
                  <a:pt x="553802" y="749732"/>
                  <a:pt x="553802" y="749732"/>
                  <a:pt x="544609" y="755472"/>
                </a:cubicBezTo>
                <a:cubicBezTo>
                  <a:pt x="543460" y="752028"/>
                  <a:pt x="541162" y="752028"/>
                  <a:pt x="537714" y="753176"/>
                </a:cubicBezTo>
                <a:cubicBezTo>
                  <a:pt x="537714" y="757768"/>
                  <a:pt x="540013" y="754324"/>
                  <a:pt x="541162" y="756620"/>
                </a:cubicBezTo>
                <a:cubicBezTo>
                  <a:pt x="537714" y="757768"/>
                  <a:pt x="536565" y="760065"/>
                  <a:pt x="536565" y="762361"/>
                </a:cubicBezTo>
                <a:cubicBezTo>
                  <a:pt x="534267" y="761213"/>
                  <a:pt x="530820" y="763509"/>
                  <a:pt x="529671" y="757768"/>
                </a:cubicBezTo>
                <a:cubicBezTo>
                  <a:pt x="531969" y="756620"/>
                  <a:pt x="534267" y="754324"/>
                  <a:pt x="531969" y="750880"/>
                </a:cubicBezTo>
                <a:cubicBezTo>
                  <a:pt x="527372" y="755472"/>
                  <a:pt x="522776" y="758917"/>
                  <a:pt x="518179" y="762361"/>
                </a:cubicBezTo>
                <a:cubicBezTo>
                  <a:pt x="515881" y="754324"/>
                  <a:pt x="508987" y="769250"/>
                  <a:pt x="506688" y="761213"/>
                </a:cubicBezTo>
                <a:cubicBezTo>
                  <a:pt x="508987" y="757768"/>
                  <a:pt x="511285" y="760065"/>
                  <a:pt x="511285" y="756620"/>
                </a:cubicBezTo>
                <a:cubicBezTo>
                  <a:pt x="512434" y="758917"/>
                  <a:pt x="515881" y="755472"/>
                  <a:pt x="517030" y="756620"/>
                </a:cubicBezTo>
                <a:cubicBezTo>
                  <a:pt x="517030" y="754324"/>
                  <a:pt x="518179" y="753176"/>
                  <a:pt x="515881" y="750880"/>
                </a:cubicBezTo>
                <a:cubicBezTo>
                  <a:pt x="514732" y="753176"/>
                  <a:pt x="512434" y="754324"/>
                  <a:pt x="510136" y="755472"/>
                </a:cubicBezTo>
                <a:cubicBezTo>
                  <a:pt x="511285" y="748583"/>
                  <a:pt x="505539" y="753176"/>
                  <a:pt x="503241" y="749732"/>
                </a:cubicBezTo>
                <a:cubicBezTo>
                  <a:pt x="510136" y="746287"/>
                  <a:pt x="517030" y="752028"/>
                  <a:pt x="522776" y="740546"/>
                </a:cubicBezTo>
                <a:cubicBezTo>
                  <a:pt x="517030" y="735954"/>
                  <a:pt x="500943" y="749732"/>
                  <a:pt x="500943" y="735954"/>
                </a:cubicBezTo>
                <a:cubicBezTo>
                  <a:pt x="499794" y="735954"/>
                  <a:pt x="497495" y="737102"/>
                  <a:pt x="495197" y="738250"/>
                </a:cubicBezTo>
                <a:cubicBezTo>
                  <a:pt x="495197" y="739398"/>
                  <a:pt x="496346" y="741695"/>
                  <a:pt x="495197" y="742843"/>
                </a:cubicBezTo>
                <a:cubicBezTo>
                  <a:pt x="490601" y="739398"/>
                  <a:pt x="484855" y="739398"/>
                  <a:pt x="477960" y="739398"/>
                </a:cubicBezTo>
                <a:cubicBezTo>
                  <a:pt x="472215" y="739398"/>
                  <a:pt x="466469" y="739398"/>
                  <a:pt x="461873" y="735954"/>
                </a:cubicBezTo>
                <a:cubicBezTo>
                  <a:pt x="461873" y="738250"/>
                  <a:pt x="459574" y="739398"/>
                  <a:pt x="459574" y="740546"/>
                </a:cubicBezTo>
                <a:cubicBezTo>
                  <a:pt x="458425" y="735954"/>
                  <a:pt x="454978" y="740546"/>
                  <a:pt x="452680" y="737102"/>
                </a:cubicBezTo>
                <a:cubicBezTo>
                  <a:pt x="456127" y="734806"/>
                  <a:pt x="459574" y="737102"/>
                  <a:pt x="458425" y="732510"/>
                </a:cubicBezTo>
                <a:cubicBezTo>
                  <a:pt x="453829" y="731362"/>
                  <a:pt x="449232" y="730213"/>
                  <a:pt x="444636" y="730213"/>
                </a:cubicBezTo>
                <a:cubicBezTo>
                  <a:pt x="442338" y="727917"/>
                  <a:pt x="444636" y="726769"/>
                  <a:pt x="442338" y="724473"/>
                </a:cubicBezTo>
                <a:cubicBezTo>
                  <a:pt x="441188" y="725621"/>
                  <a:pt x="441188" y="727917"/>
                  <a:pt x="438890" y="727917"/>
                </a:cubicBezTo>
                <a:cubicBezTo>
                  <a:pt x="437741" y="725621"/>
                  <a:pt x="440039" y="724473"/>
                  <a:pt x="437741" y="721028"/>
                </a:cubicBezTo>
                <a:cubicBezTo>
                  <a:pt x="433145" y="723324"/>
                  <a:pt x="434294" y="722176"/>
                  <a:pt x="430846" y="725621"/>
                </a:cubicBezTo>
                <a:cubicBezTo>
                  <a:pt x="430846" y="721028"/>
                  <a:pt x="433145" y="718732"/>
                  <a:pt x="431995" y="714139"/>
                </a:cubicBezTo>
                <a:cubicBezTo>
                  <a:pt x="429697" y="715288"/>
                  <a:pt x="425101" y="717584"/>
                  <a:pt x="422803" y="714139"/>
                </a:cubicBezTo>
                <a:cubicBezTo>
                  <a:pt x="423952" y="712991"/>
                  <a:pt x="423952" y="712991"/>
                  <a:pt x="425101" y="712991"/>
                </a:cubicBezTo>
                <a:lnTo>
                  <a:pt x="425101" y="712285"/>
                </a:lnTo>
                <a:lnTo>
                  <a:pt x="426824" y="712152"/>
                </a:lnTo>
                <a:lnTo>
                  <a:pt x="428835" y="713852"/>
                </a:lnTo>
                <a:cubicBezTo>
                  <a:pt x="430272" y="713852"/>
                  <a:pt x="431421" y="712991"/>
                  <a:pt x="430846" y="711843"/>
                </a:cubicBezTo>
                <a:lnTo>
                  <a:pt x="426824" y="712152"/>
                </a:lnTo>
                <a:lnTo>
                  <a:pt x="425101" y="710695"/>
                </a:lnTo>
                <a:lnTo>
                  <a:pt x="425101" y="712285"/>
                </a:lnTo>
                <a:lnTo>
                  <a:pt x="415908" y="712991"/>
                </a:lnTo>
                <a:cubicBezTo>
                  <a:pt x="415908" y="707251"/>
                  <a:pt x="412460" y="710695"/>
                  <a:pt x="412460" y="706103"/>
                </a:cubicBezTo>
                <a:cubicBezTo>
                  <a:pt x="412460" y="708399"/>
                  <a:pt x="410162" y="710695"/>
                  <a:pt x="409013" y="708399"/>
                </a:cubicBezTo>
                <a:cubicBezTo>
                  <a:pt x="412460" y="704955"/>
                  <a:pt x="413610" y="701510"/>
                  <a:pt x="411311" y="698066"/>
                </a:cubicBezTo>
                <a:cubicBezTo>
                  <a:pt x="414759" y="696917"/>
                  <a:pt x="417057" y="696917"/>
                  <a:pt x="420504" y="696917"/>
                </a:cubicBezTo>
                <a:cubicBezTo>
                  <a:pt x="419355" y="694621"/>
                  <a:pt x="425101" y="693473"/>
                  <a:pt x="421653" y="690029"/>
                </a:cubicBezTo>
                <a:cubicBezTo>
                  <a:pt x="415908" y="695769"/>
                  <a:pt x="411311" y="694621"/>
                  <a:pt x="405566" y="694621"/>
                </a:cubicBezTo>
                <a:lnTo>
                  <a:pt x="404318" y="696719"/>
                </a:lnTo>
                <a:lnTo>
                  <a:pt x="400969" y="690029"/>
                </a:lnTo>
                <a:cubicBezTo>
                  <a:pt x="399820" y="691177"/>
                  <a:pt x="399820" y="696917"/>
                  <a:pt x="396373" y="694621"/>
                </a:cubicBezTo>
                <a:cubicBezTo>
                  <a:pt x="397522" y="694621"/>
                  <a:pt x="398671" y="690029"/>
                  <a:pt x="395224" y="691177"/>
                </a:cubicBezTo>
                <a:cubicBezTo>
                  <a:pt x="392925" y="693473"/>
                  <a:pt x="395224" y="695769"/>
                  <a:pt x="389478" y="698066"/>
                </a:cubicBezTo>
                <a:cubicBezTo>
                  <a:pt x="388329" y="695769"/>
                  <a:pt x="390627" y="690029"/>
                  <a:pt x="387180" y="691177"/>
                </a:cubicBezTo>
                <a:cubicBezTo>
                  <a:pt x="388329" y="693473"/>
                  <a:pt x="383732" y="699214"/>
                  <a:pt x="381434" y="698066"/>
                </a:cubicBezTo>
                <a:cubicBezTo>
                  <a:pt x="380285" y="694621"/>
                  <a:pt x="383732" y="695769"/>
                  <a:pt x="383732" y="693473"/>
                </a:cubicBezTo>
                <a:cubicBezTo>
                  <a:pt x="380285" y="695769"/>
                  <a:pt x="383732" y="687732"/>
                  <a:pt x="380285" y="690029"/>
                </a:cubicBezTo>
                <a:cubicBezTo>
                  <a:pt x="380860" y="693473"/>
                  <a:pt x="378274" y="695482"/>
                  <a:pt x="375114" y="696200"/>
                </a:cubicBezTo>
                <a:lnTo>
                  <a:pt x="367837" y="694867"/>
                </a:lnTo>
                <a:lnTo>
                  <a:pt x="371092" y="693473"/>
                </a:lnTo>
                <a:cubicBezTo>
                  <a:pt x="369943" y="692325"/>
                  <a:pt x="371092" y="692325"/>
                  <a:pt x="371092" y="691177"/>
                </a:cubicBezTo>
                <a:cubicBezTo>
                  <a:pt x="356154" y="694621"/>
                  <a:pt x="349259" y="688880"/>
                  <a:pt x="334320" y="695769"/>
                </a:cubicBezTo>
                <a:cubicBezTo>
                  <a:pt x="333171" y="692325"/>
                  <a:pt x="330873" y="693473"/>
                  <a:pt x="329724" y="691177"/>
                </a:cubicBezTo>
                <a:cubicBezTo>
                  <a:pt x="335470" y="686584"/>
                  <a:pt x="344662" y="687732"/>
                  <a:pt x="350408" y="679696"/>
                </a:cubicBezTo>
                <a:cubicBezTo>
                  <a:pt x="349259" y="678547"/>
                  <a:pt x="349259" y="677399"/>
                  <a:pt x="349259" y="677399"/>
                </a:cubicBezTo>
                <a:cubicBezTo>
                  <a:pt x="343513" y="679696"/>
                  <a:pt x="338917" y="681992"/>
                  <a:pt x="333171" y="684288"/>
                </a:cubicBezTo>
                <a:cubicBezTo>
                  <a:pt x="328575" y="685436"/>
                  <a:pt x="323978" y="685436"/>
                  <a:pt x="320531" y="680844"/>
                </a:cubicBezTo>
                <a:cubicBezTo>
                  <a:pt x="312487" y="681992"/>
                  <a:pt x="300996" y="685436"/>
                  <a:pt x="297549" y="678547"/>
                </a:cubicBezTo>
                <a:cubicBezTo>
                  <a:pt x="296399" y="680844"/>
                  <a:pt x="294101" y="680844"/>
                  <a:pt x="292952" y="680844"/>
                </a:cubicBezTo>
                <a:cubicBezTo>
                  <a:pt x="295250" y="678547"/>
                  <a:pt x="296399" y="677399"/>
                  <a:pt x="295250" y="673955"/>
                </a:cubicBezTo>
                <a:cubicBezTo>
                  <a:pt x="292952" y="675103"/>
                  <a:pt x="290654" y="672807"/>
                  <a:pt x="289505" y="669362"/>
                </a:cubicBezTo>
                <a:cubicBezTo>
                  <a:pt x="287207" y="671658"/>
                  <a:pt x="284908" y="669362"/>
                  <a:pt x="286057" y="672807"/>
                </a:cubicBezTo>
                <a:cubicBezTo>
                  <a:pt x="287207" y="672807"/>
                  <a:pt x="288356" y="671658"/>
                  <a:pt x="289505" y="672807"/>
                </a:cubicBezTo>
                <a:cubicBezTo>
                  <a:pt x="287207" y="677399"/>
                  <a:pt x="282610" y="673955"/>
                  <a:pt x="278014" y="678547"/>
                </a:cubicBezTo>
                <a:cubicBezTo>
                  <a:pt x="279163" y="667066"/>
                  <a:pt x="267671" y="667066"/>
                  <a:pt x="261926" y="661325"/>
                </a:cubicBezTo>
                <a:cubicBezTo>
                  <a:pt x="264224" y="656733"/>
                  <a:pt x="259628" y="653288"/>
                  <a:pt x="257329" y="649844"/>
                </a:cubicBezTo>
                <a:cubicBezTo>
                  <a:pt x="260777" y="638363"/>
                  <a:pt x="274566" y="632622"/>
                  <a:pt x="288356" y="629178"/>
                </a:cubicBezTo>
                <a:cubicBezTo>
                  <a:pt x="288356" y="632622"/>
                  <a:pt x="284908" y="631474"/>
                  <a:pt x="284908" y="633770"/>
                </a:cubicBezTo>
                <a:cubicBezTo>
                  <a:pt x="288356" y="637214"/>
                  <a:pt x="291803" y="630326"/>
                  <a:pt x="297549" y="633770"/>
                </a:cubicBezTo>
                <a:cubicBezTo>
                  <a:pt x="302145" y="618845"/>
                  <a:pt x="323978" y="630326"/>
                  <a:pt x="332022" y="624585"/>
                </a:cubicBezTo>
                <a:cubicBezTo>
                  <a:pt x="335470" y="629178"/>
                  <a:pt x="341215" y="629178"/>
                  <a:pt x="346961" y="629178"/>
                </a:cubicBezTo>
                <a:cubicBezTo>
                  <a:pt x="352706" y="629178"/>
                  <a:pt x="357303" y="628029"/>
                  <a:pt x="360750" y="626881"/>
                </a:cubicBezTo>
                <a:cubicBezTo>
                  <a:pt x="358452" y="625733"/>
                  <a:pt x="351557" y="629178"/>
                  <a:pt x="352706" y="623437"/>
                </a:cubicBezTo>
                <a:cubicBezTo>
                  <a:pt x="360750" y="622289"/>
                  <a:pt x="365347" y="625733"/>
                  <a:pt x="371092" y="621141"/>
                </a:cubicBezTo>
                <a:cubicBezTo>
                  <a:pt x="375689" y="623437"/>
                  <a:pt x="387180" y="625733"/>
                  <a:pt x="389478" y="619993"/>
                </a:cubicBezTo>
                <a:cubicBezTo>
                  <a:pt x="392925" y="621141"/>
                  <a:pt x="388329" y="622289"/>
                  <a:pt x="390627" y="625733"/>
                </a:cubicBezTo>
                <a:cubicBezTo>
                  <a:pt x="395224" y="625733"/>
                  <a:pt x="400969" y="618845"/>
                  <a:pt x="404417" y="623437"/>
                </a:cubicBezTo>
                <a:cubicBezTo>
                  <a:pt x="402118" y="625733"/>
                  <a:pt x="397522" y="621141"/>
                  <a:pt x="397522" y="624585"/>
                </a:cubicBezTo>
                <a:cubicBezTo>
                  <a:pt x="402118" y="625733"/>
                  <a:pt x="407864" y="630326"/>
                  <a:pt x="407864" y="622289"/>
                </a:cubicBezTo>
                <a:cubicBezTo>
                  <a:pt x="415908" y="628029"/>
                  <a:pt x="426250" y="626881"/>
                  <a:pt x="436592" y="628029"/>
                </a:cubicBezTo>
                <a:cubicBezTo>
                  <a:pt x="440039" y="621141"/>
                  <a:pt x="451531" y="616548"/>
                  <a:pt x="457276" y="616548"/>
                </a:cubicBezTo>
                <a:cubicBezTo>
                  <a:pt x="457276" y="613104"/>
                  <a:pt x="458425" y="609659"/>
                  <a:pt x="457276" y="606215"/>
                </a:cubicBezTo>
                <a:cubicBezTo>
                  <a:pt x="456127" y="606215"/>
                  <a:pt x="453829" y="606215"/>
                  <a:pt x="451531" y="608511"/>
                </a:cubicBezTo>
                <a:cubicBezTo>
                  <a:pt x="452680" y="610807"/>
                  <a:pt x="452680" y="613104"/>
                  <a:pt x="450381" y="615400"/>
                </a:cubicBezTo>
                <a:cubicBezTo>
                  <a:pt x="444636" y="613104"/>
                  <a:pt x="440039" y="610807"/>
                  <a:pt x="434294" y="611956"/>
                </a:cubicBezTo>
                <a:cubicBezTo>
                  <a:pt x="433145" y="610807"/>
                  <a:pt x="434294" y="609659"/>
                  <a:pt x="433145" y="607363"/>
                </a:cubicBezTo>
                <a:cubicBezTo>
                  <a:pt x="430846" y="611956"/>
                  <a:pt x="429697" y="607363"/>
                  <a:pt x="426250" y="609659"/>
                </a:cubicBezTo>
                <a:cubicBezTo>
                  <a:pt x="426250" y="609659"/>
                  <a:pt x="427399" y="610807"/>
                  <a:pt x="426250" y="611956"/>
                </a:cubicBezTo>
                <a:cubicBezTo>
                  <a:pt x="425101" y="609659"/>
                  <a:pt x="423952" y="608511"/>
                  <a:pt x="422803" y="608511"/>
                </a:cubicBezTo>
                <a:cubicBezTo>
                  <a:pt x="426250" y="606215"/>
                  <a:pt x="435443" y="605067"/>
                  <a:pt x="434294" y="599326"/>
                </a:cubicBezTo>
                <a:cubicBezTo>
                  <a:pt x="426250" y="599326"/>
                  <a:pt x="421653" y="605067"/>
                  <a:pt x="415908" y="601622"/>
                </a:cubicBezTo>
                <a:cubicBezTo>
                  <a:pt x="414759" y="598178"/>
                  <a:pt x="419355" y="598178"/>
                  <a:pt x="417057" y="594734"/>
                </a:cubicBezTo>
                <a:cubicBezTo>
                  <a:pt x="413610" y="593586"/>
                  <a:pt x="407864" y="595882"/>
                  <a:pt x="404417" y="592437"/>
                </a:cubicBezTo>
                <a:cubicBezTo>
                  <a:pt x="406715" y="590141"/>
                  <a:pt x="409013" y="588993"/>
                  <a:pt x="407864" y="586697"/>
                </a:cubicBezTo>
                <a:cubicBezTo>
                  <a:pt x="405566" y="583252"/>
                  <a:pt x="400969" y="587845"/>
                  <a:pt x="398671" y="580956"/>
                </a:cubicBezTo>
                <a:cubicBezTo>
                  <a:pt x="397522" y="582104"/>
                  <a:pt x="398671" y="583252"/>
                  <a:pt x="396373" y="584400"/>
                </a:cubicBezTo>
                <a:cubicBezTo>
                  <a:pt x="392925" y="578660"/>
                  <a:pt x="388329" y="577512"/>
                  <a:pt x="383732" y="578660"/>
                </a:cubicBezTo>
                <a:cubicBezTo>
                  <a:pt x="381434" y="571771"/>
                  <a:pt x="376838" y="572919"/>
                  <a:pt x="373390" y="568326"/>
                </a:cubicBezTo>
                <a:cubicBezTo>
                  <a:pt x="394075" y="562586"/>
                  <a:pt x="411311" y="570623"/>
                  <a:pt x="433145" y="562586"/>
                </a:cubicBezTo>
                <a:cubicBezTo>
                  <a:pt x="438890" y="567178"/>
                  <a:pt x="445785" y="564882"/>
                  <a:pt x="452680" y="562586"/>
                </a:cubicBezTo>
                <a:cubicBezTo>
                  <a:pt x="457276" y="568326"/>
                  <a:pt x="467618" y="567178"/>
                  <a:pt x="472215" y="560290"/>
                </a:cubicBezTo>
                <a:cubicBezTo>
                  <a:pt x="466469" y="561438"/>
                  <a:pt x="459574" y="567178"/>
                  <a:pt x="456127" y="562586"/>
                </a:cubicBezTo>
                <a:cubicBezTo>
                  <a:pt x="465320" y="560290"/>
                  <a:pt x="474513" y="555697"/>
                  <a:pt x="481408" y="560290"/>
                </a:cubicBezTo>
                <a:cubicBezTo>
                  <a:pt x="480259" y="555697"/>
                  <a:pt x="487153" y="554549"/>
                  <a:pt x="489451" y="555697"/>
                </a:cubicBezTo>
                <a:cubicBezTo>
                  <a:pt x="487153" y="557993"/>
                  <a:pt x="480259" y="560290"/>
                  <a:pt x="480259" y="563734"/>
                </a:cubicBezTo>
                <a:cubicBezTo>
                  <a:pt x="487153" y="562586"/>
                  <a:pt x="490601" y="554549"/>
                  <a:pt x="497495" y="553401"/>
                </a:cubicBezTo>
                <a:cubicBezTo>
                  <a:pt x="499794" y="555697"/>
                  <a:pt x="498644" y="556845"/>
                  <a:pt x="498644" y="557993"/>
                </a:cubicBezTo>
                <a:cubicBezTo>
                  <a:pt x="502092" y="557993"/>
                  <a:pt x="510136" y="555697"/>
                  <a:pt x="506688" y="560290"/>
                </a:cubicBezTo>
                <a:cubicBezTo>
                  <a:pt x="507837" y="560290"/>
                  <a:pt x="508987" y="560290"/>
                  <a:pt x="510136" y="560290"/>
                </a:cubicBezTo>
                <a:cubicBezTo>
                  <a:pt x="510136" y="557993"/>
                  <a:pt x="514732" y="555697"/>
                  <a:pt x="514732" y="553401"/>
                </a:cubicBezTo>
                <a:cubicBezTo>
                  <a:pt x="514732" y="552253"/>
                  <a:pt x="513583" y="552253"/>
                  <a:pt x="512434" y="552253"/>
                </a:cubicBezTo>
                <a:cubicBezTo>
                  <a:pt x="508987" y="553401"/>
                  <a:pt x="511285" y="555697"/>
                  <a:pt x="507837" y="555697"/>
                </a:cubicBezTo>
                <a:cubicBezTo>
                  <a:pt x="506688" y="551104"/>
                  <a:pt x="503241" y="557993"/>
                  <a:pt x="502092" y="555697"/>
                </a:cubicBezTo>
                <a:cubicBezTo>
                  <a:pt x="505539" y="551104"/>
                  <a:pt x="505539" y="554549"/>
                  <a:pt x="510136" y="551104"/>
                </a:cubicBezTo>
                <a:cubicBezTo>
                  <a:pt x="511285" y="548808"/>
                  <a:pt x="508987" y="545364"/>
                  <a:pt x="505539" y="545364"/>
                </a:cubicBezTo>
                <a:cubicBezTo>
                  <a:pt x="508987" y="543068"/>
                  <a:pt x="513583" y="541919"/>
                  <a:pt x="511285" y="538475"/>
                </a:cubicBezTo>
                <a:cubicBezTo>
                  <a:pt x="505539" y="543068"/>
                  <a:pt x="494048" y="553401"/>
                  <a:pt x="491750" y="544216"/>
                </a:cubicBezTo>
                <a:cubicBezTo>
                  <a:pt x="489451" y="545364"/>
                  <a:pt x="487153" y="545364"/>
                  <a:pt x="484855" y="545364"/>
                </a:cubicBezTo>
                <a:cubicBezTo>
                  <a:pt x="484855" y="546512"/>
                  <a:pt x="484855" y="548808"/>
                  <a:pt x="483706" y="549956"/>
                </a:cubicBezTo>
                <a:cubicBezTo>
                  <a:pt x="482557" y="547660"/>
                  <a:pt x="480259" y="545364"/>
                  <a:pt x="477960" y="546512"/>
                </a:cubicBezTo>
                <a:cubicBezTo>
                  <a:pt x="466469" y="549956"/>
                  <a:pt x="453829" y="549956"/>
                  <a:pt x="441188" y="549956"/>
                </a:cubicBezTo>
                <a:cubicBezTo>
                  <a:pt x="429697" y="548808"/>
                  <a:pt x="418206" y="547660"/>
                  <a:pt x="409013" y="546512"/>
                </a:cubicBezTo>
                <a:cubicBezTo>
                  <a:pt x="415908" y="540771"/>
                  <a:pt x="418206" y="540771"/>
                  <a:pt x="423952" y="538475"/>
                </a:cubicBezTo>
                <a:cubicBezTo>
                  <a:pt x="419355" y="537327"/>
                  <a:pt x="413610" y="536179"/>
                  <a:pt x="409013" y="536179"/>
                </a:cubicBezTo>
                <a:cubicBezTo>
                  <a:pt x="406715" y="535031"/>
                  <a:pt x="406715" y="529290"/>
                  <a:pt x="404417" y="531586"/>
                </a:cubicBezTo>
                <a:cubicBezTo>
                  <a:pt x="400969" y="537327"/>
                  <a:pt x="396373" y="526994"/>
                  <a:pt x="390627" y="532734"/>
                </a:cubicBezTo>
                <a:cubicBezTo>
                  <a:pt x="389478" y="528142"/>
                  <a:pt x="387180" y="531586"/>
                  <a:pt x="383732" y="528142"/>
                </a:cubicBezTo>
                <a:cubicBezTo>
                  <a:pt x="386031" y="525846"/>
                  <a:pt x="388329" y="529290"/>
                  <a:pt x="390627" y="526994"/>
                </a:cubicBezTo>
                <a:cubicBezTo>
                  <a:pt x="389478" y="523549"/>
                  <a:pt x="390627" y="521253"/>
                  <a:pt x="387180" y="520105"/>
                </a:cubicBezTo>
                <a:cubicBezTo>
                  <a:pt x="397522" y="513216"/>
                  <a:pt x="409013" y="509772"/>
                  <a:pt x="421653" y="505179"/>
                </a:cubicBezTo>
                <a:cubicBezTo>
                  <a:pt x="428548" y="502883"/>
                  <a:pt x="445785" y="495994"/>
                  <a:pt x="453829" y="498290"/>
                </a:cubicBezTo>
                <a:cubicBezTo>
                  <a:pt x="466469" y="491401"/>
                  <a:pt x="483706" y="492550"/>
                  <a:pt x="496346" y="492550"/>
                </a:cubicBezTo>
                <a:cubicBezTo>
                  <a:pt x="506688" y="487957"/>
                  <a:pt x="518179" y="489105"/>
                  <a:pt x="529671" y="489105"/>
                </a:cubicBezTo>
                <a:cubicBezTo>
                  <a:pt x="529671" y="490253"/>
                  <a:pt x="529671" y="491401"/>
                  <a:pt x="529671" y="492550"/>
                </a:cubicBezTo>
                <a:cubicBezTo>
                  <a:pt x="533118" y="490253"/>
                  <a:pt x="541162" y="493698"/>
                  <a:pt x="541162" y="487957"/>
                </a:cubicBezTo>
                <a:cubicBezTo>
                  <a:pt x="542311" y="489105"/>
                  <a:pt x="543460" y="491401"/>
                  <a:pt x="544609" y="493698"/>
                </a:cubicBezTo>
                <a:cubicBezTo>
                  <a:pt x="559548" y="492550"/>
                  <a:pt x="573337" y="489105"/>
                  <a:pt x="587127" y="478772"/>
                </a:cubicBezTo>
                <a:cubicBezTo>
                  <a:pt x="591723" y="481068"/>
                  <a:pt x="597469" y="481068"/>
                  <a:pt x="599767" y="475328"/>
                </a:cubicBezTo>
                <a:cubicBezTo>
                  <a:pt x="605513" y="481068"/>
                  <a:pt x="612407" y="485661"/>
                  <a:pt x="619302" y="487957"/>
                </a:cubicBezTo>
                <a:cubicBezTo>
                  <a:pt x="627346" y="490253"/>
                  <a:pt x="634241" y="490253"/>
                  <a:pt x="639986" y="489105"/>
                </a:cubicBezTo>
                <a:cubicBezTo>
                  <a:pt x="638837" y="486809"/>
                  <a:pt x="636539" y="490253"/>
                  <a:pt x="635390" y="486809"/>
                </a:cubicBezTo>
                <a:cubicBezTo>
                  <a:pt x="638837" y="483365"/>
                  <a:pt x="641135" y="484513"/>
                  <a:pt x="643433" y="479920"/>
                </a:cubicBezTo>
                <a:cubicBezTo>
                  <a:pt x="645732" y="481068"/>
                  <a:pt x="646881" y="482216"/>
                  <a:pt x="650328" y="481068"/>
                </a:cubicBezTo>
                <a:cubicBezTo>
                  <a:pt x="649179" y="479920"/>
                  <a:pt x="649179" y="479920"/>
                  <a:pt x="649179" y="479920"/>
                </a:cubicBezTo>
                <a:cubicBezTo>
                  <a:pt x="651477" y="477624"/>
                  <a:pt x="653776" y="477624"/>
                  <a:pt x="656074" y="479920"/>
                </a:cubicBezTo>
                <a:cubicBezTo>
                  <a:pt x="653776" y="481068"/>
                  <a:pt x="652626" y="479920"/>
                  <a:pt x="651477" y="481068"/>
                </a:cubicBezTo>
                <a:cubicBezTo>
                  <a:pt x="653776" y="484513"/>
                  <a:pt x="654925" y="485661"/>
                  <a:pt x="658372" y="485661"/>
                </a:cubicBezTo>
                <a:cubicBezTo>
                  <a:pt x="657223" y="484513"/>
                  <a:pt x="658372" y="482216"/>
                  <a:pt x="659521" y="481068"/>
                </a:cubicBezTo>
                <a:cubicBezTo>
                  <a:pt x="659521" y="481068"/>
                  <a:pt x="659521" y="481068"/>
                  <a:pt x="658372" y="481068"/>
                </a:cubicBezTo>
                <a:cubicBezTo>
                  <a:pt x="659521" y="479920"/>
                  <a:pt x="660670" y="479920"/>
                  <a:pt x="660670" y="478772"/>
                </a:cubicBezTo>
                <a:cubicBezTo>
                  <a:pt x="661819" y="478772"/>
                  <a:pt x="661819" y="479920"/>
                  <a:pt x="661819" y="479920"/>
                </a:cubicBezTo>
                <a:cubicBezTo>
                  <a:pt x="661819" y="478772"/>
                  <a:pt x="662969" y="478772"/>
                  <a:pt x="664118" y="478772"/>
                </a:cubicBezTo>
                <a:cubicBezTo>
                  <a:pt x="671012" y="484513"/>
                  <a:pt x="679056" y="489105"/>
                  <a:pt x="687100" y="490253"/>
                </a:cubicBezTo>
                <a:cubicBezTo>
                  <a:pt x="691697" y="491401"/>
                  <a:pt x="696293" y="492550"/>
                  <a:pt x="700889" y="491401"/>
                </a:cubicBezTo>
                <a:cubicBezTo>
                  <a:pt x="704337" y="491401"/>
                  <a:pt x="707784" y="491401"/>
                  <a:pt x="712381" y="490253"/>
                </a:cubicBezTo>
                <a:cubicBezTo>
                  <a:pt x="708933" y="487957"/>
                  <a:pt x="710082" y="490253"/>
                  <a:pt x="707784" y="490253"/>
                </a:cubicBezTo>
                <a:cubicBezTo>
                  <a:pt x="707784" y="490253"/>
                  <a:pt x="707784" y="490253"/>
                  <a:pt x="704337" y="487957"/>
                </a:cubicBezTo>
                <a:cubicBezTo>
                  <a:pt x="707784" y="486809"/>
                  <a:pt x="705486" y="485661"/>
                  <a:pt x="706635" y="483365"/>
                </a:cubicBezTo>
                <a:cubicBezTo>
                  <a:pt x="711232" y="485661"/>
                  <a:pt x="711232" y="485661"/>
                  <a:pt x="715828" y="484513"/>
                </a:cubicBezTo>
                <a:cubicBezTo>
                  <a:pt x="719275" y="487957"/>
                  <a:pt x="719275" y="485661"/>
                  <a:pt x="723872" y="489105"/>
                </a:cubicBezTo>
                <a:cubicBezTo>
                  <a:pt x="722723" y="486809"/>
                  <a:pt x="726170" y="485661"/>
                  <a:pt x="728468" y="486809"/>
                </a:cubicBezTo>
                <a:cubicBezTo>
                  <a:pt x="728468" y="487957"/>
                  <a:pt x="726170" y="487957"/>
                  <a:pt x="726170" y="489105"/>
                </a:cubicBezTo>
                <a:cubicBezTo>
                  <a:pt x="727319" y="489105"/>
                  <a:pt x="727319" y="490253"/>
                  <a:pt x="728468" y="491401"/>
                </a:cubicBezTo>
                <a:cubicBezTo>
                  <a:pt x="728468" y="487957"/>
                  <a:pt x="730767" y="486809"/>
                  <a:pt x="731916" y="486809"/>
                </a:cubicBezTo>
                <a:cubicBezTo>
                  <a:pt x="731916" y="485661"/>
                  <a:pt x="733065" y="485661"/>
                  <a:pt x="733065" y="485661"/>
                </a:cubicBezTo>
                <a:cubicBezTo>
                  <a:pt x="738810" y="484513"/>
                  <a:pt x="745705" y="486809"/>
                  <a:pt x="744556" y="478772"/>
                </a:cubicBezTo>
                <a:cubicBezTo>
                  <a:pt x="752600" y="487957"/>
                  <a:pt x="765240" y="489105"/>
                  <a:pt x="776731" y="487957"/>
                </a:cubicBezTo>
                <a:cubicBezTo>
                  <a:pt x="783626" y="487957"/>
                  <a:pt x="789372" y="487957"/>
                  <a:pt x="795117" y="487957"/>
                </a:cubicBezTo>
                <a:cubicBezTo>
                  <a:pt x="799714" y="487957"/>
                  <a:pt x="805459" y="489105"/>
                  <a:pt x="808907" y="491401"/>
                </a:cubicBezTo>
                <a:cubicBezTo>
                  <a:pt x="812354" y="489105"/>
                  <a:pt x="816951" y="487957"/>
                  <a:pt x="822696" y="487957"/>
                </a:cubicBezTo>
                <a:cubicBezTo>
                  <a:pt x="827293" y="487957"/>
                  <a:pt x="831889" y="489105"/>
                  <a:pt x="835336" y="490253"/>
                </a:cubicBezTo>
                <a:cubicBezTo>
                  <a:pt x="837635" y="489105"/>
                  <a:pt x="838784" y="489105"/>
                  <a:pt x="841082" y="489105"/>
                </a:cubicBezTo>
                <a:cubicBezTo>
                  <a:pt x="839933" y="487957"/>
                  <a:pt x="839933" y="487957"/>
                  <a:pt x="838784" y="487957"/>
                </a:cubicBezTo>
                <a:cubicBezTo>
                  <a:pt x="836486" y="484513"/>
                  <a:pt x="831889" y="484513"/>
                  <a:pt x="826144" y="483365"/>
                </a:cubicBezTo>
                <a:cubicBezTo>
                  <a:pt x="820398" y="482216"/>
                  <a:pt x="814652" y="482216"/>
                  <a:pt x="810056" y="478772"/>
                </a:cubicBezTo>
                <a:cubicBezTo>
                  <a:pt x="805459" y="479920"/>
                  <a:pt x="802012" y="478772"/>
                  <a:pt x="797416" y="477624"/>
                </a:cubicBezTo>
                <a:cubicBezTo>
                  <a:pt x="792819" y="476476"/>
                  <a:pt x="788223" y="474180"/>
                  <a:pt x="783626" y="476476"/>
                </a:cubicBezTo>
                <a:cubicBezTo>
                  <a:pt x="782477" y="474180"/>
                  <a:pt x="780179" y="476476"/>
                  <a:pt x="779030" y="475328"/>
                </a:cubicBezTo>
                <a:cubicBezTo>
                  <a:pt x="784775" y="473032"/>
                  <a:pt x="791670" y="475328"/>
                  <a:pt x="798565" y="475328"/>
                </a:cubicBezTo>
                <a:cubicBezTo>
                  <a:pt x="798565" y="474180"/>
                  <a:pt x="799714" y="473032"/>
                  <a:pt x="799714" y="471883"/>
                </a:cubicBezTo>
                <a:cubicBezTo>
                  <a:pt x="797416" y="470735"/>
                  <a:pt x="796266" y="470735"/>
                  <a:pt x="792819" y="473032"/>
                </a:cubicBezTo>
                <a:cubicBezTo>
                  <a:pt x="790521" y="470735"/>
                  <a:pt x="798565" y="469587"/>
                  <a:pt x="792819" y="468439"/>
                </a:cubicBezTo>
                <a:cubicBezTo>
                  <a:pt x="792819" y="470735"/>
                  <a:pt x="785924" y="467291"/>
                  <a:pt x="787073" y="471883"/>
                </a:cubicBezTo>
                <a:cubicBezTo>
                  <a:pt x="783626" y="468439"/>
                  <a:pt x="781328" y="471883"/>
                  <a:pt x="779030" y="469587"/>
                </a:cubicBezTo>
                <a:cubicBezTo>
                  <a:pt x="780179" y="471883"/>
                  <a:pt x="777880" y="471883"/>
                  <a:pt x="776731" y="474180"/>
                </a:cubicBezTo>
                <a:cubicBezTo>
                  <a:pt x="773284" y="470735"/>
                  <a:pt x="769837" y="471883"/>
                  <a:pt x="766389" y="473032"/>
                </a:cubicBezTo>
                <a:cubicBezTo>
                  <a:pt x="764091" y="471883"/>
                  <a:pt x="766389" y="471883"/>
                  <a:pt x="765240" y="470735"/>
                </a:cubicBezTo>
                <a:cubicBezTo>
                  <a:pt x="762942" y="470735"/>
                  <a:pt x="760644" y="470735"/>
                  <a:pt x="757196" y="469587"/>
                </a:cubicBezTo>
                <a:cubicBezTo>
                  <a:pt x="754898" y="469587"/>
                  <a:pt x="752600" y="468439"/>
                  <a:pt x="751451" y="467291"/>
                </a:cubicBezTo>
                <a:cubicBezTo>
                  <a:pt x="754898" y="468439"/>
                  <a:pt x="758345" y="467291"/>
                  <a:pt x="761793" y="468439"/>
                </a:cubicBezTo>
                <a:cubicBezTo>
                  <a:pt x="759495" y="466143"/>
                  <a:pt x="762942" y="464994"/>
                  <a:pt x="759495" y="462698"/>
                </a:cubicBezTo>
                <a:cubicBezTo>
                  <a:pt x="758345" y="464994"/>
                  <a:pt x="756047" y="463846"/>
                  <a:pt x="754898" y="466143"/>
                </a:cubicBezTo>
                <a:cubicBezTo>
                  <a:pt x="756047" y="461550"/>
                  <a:pt x="739960" y="458106"/>
                  <a:pt x="736512" y="461550"/>
                </a:cubicBezTo>
                <a:cubicBezTo>
                  <a:pt x="734214" y="459254"/>
                  <a:pt x="738810" y="459254"/>
                  <a:pt x="735363" y="458106"/>
                </a:cubicBezTo>
                <a:cubicBezTo>
                  <a:pt x="735363" y="458106"/>
                  <a:pt x="734214" y="458106"/>
                  <a:pt x="733065" y="458106"/>
                </a:cubicBezTo>
                <a:cubicBezTo>
                  <a:pt x="733065" y="460402"/>
                  <a:pt x="730767" y="461550"/>
                  <a:pt x="734214" y="463846"/>
                </a:cubicBezTo>
                <a:cubicBezTo>
                  <a:pt x="731916" y="462698"/>
                  <a:pt x="729617" y="462698"/>
                  <a:pt x="727319" y="462698"/>
                </a:cubicBezTo>
                <a:cubicBezTo>
                  <a:pt x="728468" y="464994"/>
                  <a:pt x="733065" y="464994"/>
                  <a:pt x="730767" y="466143"/>
                </a:cubicBezTo>
                <a:cubicBezTo>
                  <a:pt x="729617" y="463846"/>
                  <a:pt x="726170" y="467291"/>
                  <a:pt x="723872" y="463846"/>
                </a:cubicBezTo>
                <a:cubicBezTo>
                  <a:pt x="725021" y="461550"/>
                  <a:pt x="728468" y="462698"/>
                  <a:pt x="728468" y="460402"/>
                </a:cubicBezTo>
                <a:cubicBezTo>
                  <a:pt x="726170" y="458106"/>
                  <a:pt x="723872" y="460402"/>
                  <a:pt x="720425" y="459254"/>
                </a:cubicBezTo>
                <a:cubicBezTo>
                  <a:pt x="722723" y="458106"/>
                  <a:pt x="719275" y="456957"/>
                  <a:pt x="721574" y="455809"/>
                </a:cubicBezTo>
                <a:cubicBezTo>
                  <a:pt x="723872" y="454661"/>
                  <a:pt x="728468" y="454661"/>
                  <a:pt x="726170" y="452365"/>
                </a:cubicBezTo>
                <a:cubicBezTo>
                  <a:pt x="725021" y="451217"/>
                  <a:pt x="722723" y="454661"/>
                  <a:pt x="720425" y="453513"/>
                </a:cubicBezTo>
                <a:cubicBezTo>
                  <a:pt x="723872" y="451217"/>
                  <a:pt x="715828" y="451217"/>
                  <a:pt x="720425" y="450069"/>
                </a:cubicBezTo>
                <a:cubicBezTo>
                  <a:pt x="716977" y="448921"/>
                  <a:pt x="712381" y="450069"/>
                  <a:pt x="715828" y="452365"/>
                </a:cubicBezTo>
                <a:cubicBezTo>
                  <a:pt x="718126" y="450069"/>
                  <a:pt x="716977" y="453513"/>
                  <a:pt x="718126" y="454661"/>
                </a:cubicBezTo>
                <a:cubicBezTo>
                  <a:pt x="719275" y="454661"/>
                  <a:pt x="720425" y="454661"/>
                  <a:pt x="720425" y="454661"/>
                </a:cubicBezTo>
                <a:cubicBezTo>
                  <a:pt x="719275" y="455809"/>
                  <a:pt x="719275" y="455809"/>
                  <a:pt x="718126" y="456957"/>
                </a:cubicBezTo>
                <a:cubicBezTo>
                  <a:pt x="714679" y="456957"/>
                  <a:pt x="718126" y="454661"/>
                  <a:pt x="714679" y="452365"/>
                </a:cubicBezTo>
                <a:cubicBezTo>
                  <a:pt x="713530" y="453513"/>
                  <a:pt x="712381" y="452365"/>
                  <a:pt x="711232" y="453513"/>
                </a:cubicBezTo>
                <a:cubicBezTo>
                  <a:pt x="711232" y="455809"/>
                  <a:pt x="715828" y="454661"/>
                  <a:pt x="713530" y="455809"/>
                </a:cubicBezTo>
                <a:cubicBezTo>
                  <a:pt x="708933" y="454661"/>
                  <a:pt x="704337" y="455809"/>
                  <a:pt x="698591" y="453513"/>
                </a:cubicBezTo>
                <a:cubicBezTo>
                  <a:pt x="705486" y="453513"/>
                  <a:pt x="706635" y="451217"/>
                  <a:pt x="713530" y="451217"/>
                </a:cubicBezTo>
                <a:cubicBezTo>
                  <a:pt x="712381" y="450069"/>
                  <a:pt x="713530" y="450069"/>
                  <a:pt x="712381" y="448921"/>
                </a:cubicBezTo>
                <a:cubicBezTo>
                  <a:pt x="706635" y="448921"/>
                  <a:pt x="700889" y="451217"/>
                  <a:pt x="695144" y="450069"/>
                </a:cubicBezTo>
                <a:cubicBezTo>
                  <a:pt x="693995" y="450069"/>
                  <a:pt x="695144" y="448921"/>
                  <a:pt x="695144" y="447773"/>
                </a:cubicBezTo>
                <a:cubicBezTo>
                  <a:pt x="693995" y="448921"/>
                  <a:pt x="692846" y="447773"/>
                  <a:pt x="692846" y="447773"/>
                </a:cubicBezTo>
                <a:cubicBezTo>
                  <a:pt x="691697" y="448921"/>
                  <a:pt x="692846" y="450069"/>
                  <a:pt x="692846" y="450069"/>
                </a:cubicBezTo>
                <a:cubicBezTo>
                  <a:pt x="689398" y="450069"/>
                  <a:pt x="684802" y="451217"/>
                  <a:pt x="684802" y="448921"/>
                </a:cubicBezTo>
                <a:cubicBezTo>
                  <a:pt x="682504" y="448921"/>
                  <a:pt x="679056" y="450069"/>
                  <a:pt x="676758" y="451217"/>
                </a:cubicBezTo>
                <a:cubicBezTo>
                  <a:pt x="673311" y="452365"/>
                  <a:pt x="671012" y="452365"/>
                  <a:pt x="669863" y="450069"/>
                </a:cubicBezTo>
                <a:cubicBezTo>
                  <a:pt x="671012" y="450069"/>
                  <a:pt x="675609" y="447773"/>
                  <a:pt x="682504" y="446624"/>
                </a:cubicBezTo>
                <a:cubicBezTo>
                  <a:pt x="677907" y="445476"/>
                  <a:pt x="672161" y="448921"/>
                  <a:pt x="667565" y="446624"/>
                </a:cubicBezTo>
                <a:cubicBezTo>
                  <a:pt x="671012" y="447773"/>
                  <a:pt x="666416" y="448921"/>
                  <a:pt x="667565" y="451217"/>
                </a:cubicBezTo>
                <a:cubicBezTo>
                  <a:pt x="666416" y="450069"/>
                  <a:pt x="665267" y="452365"/>
                  <a:pt x="664118" y="450069"/>
                </a:cubicBezTo>
                <a:cubicBezTo>
                  <a:pt x="666416" y="450069"/>
                  <a:pt x="667565" y="447773"/>
                  <a:pt x="666416" y="445476"/>
                </a:cubicBezTo>
                <a:cubicBezTo>
                  <a:pt x="662969" y="447773"/>
                  <a:pt x="661819" y="446624"/>
                  <a:pt x="659521" y="444328"/>
                </a:cubicBezTo>
                <a:cubicBezTo>
                  <a:pt x="650328" y="447773"/>
                  <a:pt x="645732" y="444328"/>
                  <a:pt x="637688" y="445476"/>
                </a:cubicBezTo>
                <a:cubicBezTo>
                  <a:pt x="638837" y="442032"/>
                  <a:pt x="646881" y="444328"/>
                  <a:pt x="646881" y="440884"/>
                </a:cubicBezTo>
                <a:cubicBezTo>
                  <a:pt x="642284" y="438587"/>
                  <a:pt x="636539" y="443180"/>
                  <a:pt x="631942" y="438587"/>
                </a:cubicBezTo>
                <a:cubicBezTo>
                  <a:pt x="627346" y="439735"/>
                  <a:pt x="622749" y="439735"/>
                  <a:pt x="619302" y="439735"/>
                </a:cubicBezTo>
                <a:cubicBezTo>
                  <a:pt x="617004" y="440884"/>
                  <a:pt x="618153" y="442032"/>
                  <a:pt x="615855" y="443180"/>
                </a:cubicBezTo>
                <a:cubicBezTo>
                  <a:pt x="614706" y="442032"/>
                  <a:pt x="613556" y="440884"/>
                  <a:pt x="612407" y="442032"/>
                </a:cubicBezTo>
                <a:cubicBezTo>
                  <a:pt x="614706" y="443180"/>
                  <a:pt x="613556" y="444328"/>
                  <a:pt x="611258" y="444328"/>
                </a:cubicBezTo>
                <a:cubicBezTo>
                  <a:pt x="607811" y="442032"/>
                  <a:pt x="613556" y="440884"/>
                  <a:pt x="615855" y="439735"/>
                </a:cubicBezTo>
                <a:cubicBezTo>
                  <a:pt x="611258" y="439735"/>
                  <a:pt x="617004" y="438587"/>
                  <a:pt x="613556" y="436291"/>
                </a:cubicBezTo>
                <a:cubicBezTo>
                  <a:pt x="612407" y="438587"/>
                  <a:pt x="608960" y="439735"/>
                  <a:pt x="608960" y="437439"/>
                </a:cubicBezTo>
                <a:cubicBezTo>
                  <a:pt x="613556" y="436291"/>
                  <a:pt x="613556" y="433995"/>
                  <a:pt x="618153" y="435143"/>
                </a:cubicBezTo>
                <a:cubicBezTo>
                  <a:pt x="617004" y="435143"/>
                  <a:pt x="617004" y="433995"/>
                  <a:pt x="617004" y="433995"/>
                </a:cubicBezTo>
                <a:cubicBezTo>
                  <a:pt x="614706" y="432847"/>
                  <a:pt x="611258" y="435143"/>
                  <a:pt x="611258" y="432847"/>
                </a:cubicBezTo>
                <a:cubicBezTo>
                  <a:pt x="615855" y="431699"/>
                  <a:pt x="621600" y="433995"/>
                  <a:pt x="626197" y="431699"/>
                </a:cubicBezTo>
                <a:cubicBezTo>
                  <a:pt x="627346" y="431699"/>
                  <a:pt x="623898" y="430550"/>
                  <a:pt x="625048" y="429402"/>
                </a:cubicBezTo>
                <a:cubicBezTo>
                  <a:pt x="626197" y="430550"/>
                  <a:pt x="628495" y="428254"/>
                  <a:pt x="630793" y="431699"/>
                </a:cubicBezTo>
                <a:cubicBezTo>
                  <a:pt x="629644" y="431699"/>
                  <a:pt x="628495" y="432847"/>
                  <a:pt x="628495" y="432847"/>
                </a:cubicBezTo>
                <a:cubicBezTo>
                  <a:pt x="631942" y="432847"/>
                  <a:pt x="638837" y="431699"/>
                  <a:pt x="636539" y="429402"/>
                </a:cubicBezTo>
                <a:cubicBezTo>
                  <a:pt x="638837" y="431699"/>
                  <a:pt x="639986" y="430550"/>
                  <a:pt x="641135" y="432847"/>
                </a:cubicBezTo>
                <a:cubicBezTo>
                  <a:pt x="638837" y="435143"/>
                  <a:pt x="636539" y="430550"/>
                  <a:pt x="634241" y="432847"/>
                </a:cubicBezTo>
                <a:cubicBezTo>
                  <a:pt x="638837" y="435143"/>
                  <a:pt x="639986" y="433995"/>
                  <a:pt x="643433" y="437439"/>
                </a:cubicBezTo>
                <a:cubicBezTo>
                  <a:pt x="644583" y="437439"/>
                  <a:pt x="645732" y="437439"/>
                  <a:pt x="646881" y="437439"/>
                </a:cubicBezTo>
                <a:cubicBezTo>
                  <a:pt x="645732" y="435143"/>
                  <a:pt x="645732" y="436291"/>
                  <a:pt x="643433" y="435143"/>
                </a:cubicBezTo>
                <a:cubicBezTo>
                  <a:pt x="644583" y="433995"/>
                  <a:pt x="644583" y="432847"/>
                  <a:pt x="644583" y="432847"/>
                </a:cubicBezTo>
                <a:cubicBezTo>
                  <a:pt x="646881" y="430550"/>
                  <a:pt x="649179" y="431699"/>
                  <a:pt x="651477" y="430550"/>
                </a:cubicBezTo>
                <a:cubicBezTo>
                  <a:pt x="650328" y="428254"/>
                  <a:pt x="644583" y="430550"/>
                  <a:pt x="648030" y="428254"/>
                </a:cubicBezTo>
                <a:cubicBezTo>
                  <a:pt x="652626" y="428254"/>
                  <a:pt x="659521" y="428254"/>
                  <a:pt x="660670" y="430550"/>
                </a:cubicBezTo>
                <a:cubicBezTo>
                  <a:pt x="659521" y="429402"/>
                  <a:pt x="657223" y="430550"/>
                  <a:pt x="656074" y="431699"/>
                </a:cubicBezTo>
                <a:cubicBezTo>
                  <a:pt x="660670" y="435143"/>
                  <a:pt x="668714" y="431699"/>
                  <a:pt x="671012" y="433995"/>
                </a:cubicBezTo>
                <a:cubicBezTo>
                  <a:pt x="672161" y="433995"/>
                  <a:pt x="672161" y="432847"/>
                  <a:pt x="671012" y="431699"/>
                </a:cubicBezTo>
                <a:cubicBezTo>
                  <a:pt x="673311" y="429402"/>
                  <a:pt x="675609" y="430550"/>
                  <a:pt x="677907" y="430550"/>
                </a:cubicBezTo>
                <a:cubicBezTo>
                  <a:pt x="682504" y="433995"/>
                  <a:pt x="690547" y="432847"/>
                  <a:pt x="698591" y="431699"/>
                </a:cubicBezTo>
                <a:cubicBezTo>
                  <a:pt x="697442" y="432847"/>
                  <a:pt x="692846" y="431699"/>
                  <a:pt x="695144" y="433995"/>
                </a:cubicBezTo>
                <a:cubicBezTo>
                  <a:pt x="697442" y="436291"/>
                  <a:pt x="700889" y="432847"/>
                  <a:pt x="703188" y="433995"/>
                </a:cubicBezTo>
                <a:cubicBezTo>
                  <a:pt x="703188" y="433995"/>
                  <a:pt x="700889" y="435143"/>
                  <a:pt x="703188" y="436291"/>
                </a:cubicBezTo>
                <a:cubicBezTo>
                  <a:pt x="704337" y="436291"/>
                  <a:pt x="704337" y="435143"/>
                  <a:pt x="705486" y="435143"/>
                </a:cubicBezTo>
                <a:cubicBezTo>
                  <a:pt x="710082" y="438587"/>
                  <a:pt x="715828" y="431699"/>
                  <a:pt x="720425" y="432847"/>
                </a:cubicBezTo>
                <a:cubicBezTo>
                  <a:pt x="723872" y="436291"/>
                  <a:pt x="731916" y="435143"/>
                  <a:pt x="731916" y="431699"/>
                </a:cubicBezTo>
                <a:cubicBezTo>
                  <a:pt x="730767" y="431699"/>
                  <a:pt x="726170" y="433995"/>
                  <a:pt x="727319" y="431699"/>
                </a:cubicBezTo>
                <a:cubicBezTo>
                  <a:pt x="730767" y="432847"/>
                  <a:pt x="726170" y="429402"/>
                  <a:pt x="728468" y="428254"/>
                </a:cubicBezTo>
                <a:cubicBezTo>
                  <a:pt x="730767" y="430550"/>
                  <a:pt x="733065" y="430550"/>
                  <a:pt x="735363" y="431699"/>
                </a:cubicBezTo>
                <a:cubicBezTo>
                  <a:pt x="731916" y="435143"/>
                  <a:pt x="731916" y="433995"/>
                  <a:pt x="728468" y="435143"/>
                </a:cubicBezTo>
                <a:cubicBezTo>
                  <a:pt x="731916" y="436291"/>
                  <a:pt x="735363" y="437439"/>
                  <a:pt x="738810" y="437439"/>
                </a:cubicBezTo>
                <a:cubicBezTo>
                  <a:pt x="741109" y="437439"/>
                  <a:pt x="744556" y="436291"/>
                  <a:pt x="745705" y="435143"/>
                </a:cubicBezTo>
                <a:cubicBezTo>
                  <a:pt x="744556" y="436291"/>
                  <a:pt x="749153" y="438587"/>
                  <a:pt x="750302" y="438587"/>
                </a:cubicBezTo>
                <a:cubicBezTo>
                  <a:pt x="751451" y="435143"/>
                  <a:pt x="756047" y="439735"/>
                  <a:pt x="759495" y="438587"/>
                </a:cubicBezTo>
                <a:cubicBezTo>
                  <a:pt x="759495" y="438587"/>
                  <a:pt x="762942" y="435143"/>
                  <a:pt x="765240" y="436291"/>
                </a:cubicBezTo>
                <a:cubicBezTo>
                  <a:pt x="764091" y="437439"/>
                  <a:pt x="762942" y="438587"/>
                  <a:pt x="765240" y="440884"/>
                </a:cubicBezTo>
                <a:cubicBezTo>
                  <a:pt x="769837" y="438587"/>
                  <a:pt x="769837" y="444328"/>
                  <a:pt x="774433" y="440884"/>
                </a:cubicBezTo>
                <a:cubicBezTo>
                  <a:pt x="772135" y="440884"/>
                  <a:pt x="774433" y="439735"/>
                  <a:pt x="774433" y="438587"/>
                </a:cubicBezTo>
                <a:cubicBezTo>
                  <a:pt x="777880" y="438587"/>
                  <a:pt x="784775" y="438587"/>
                  <a:pt x="780179" y="440884"/>
                </a:cubicBezTo>
                <a:cubicBezTo>
                  <a:pt x="784775" y="439735"/>
                  <a:pt x="792819" y="438587"/>
                  <a:pt x="798565" y="442032"/>
                </a:cubicBezTo>
                <a:cubicBezTo>
                  <a:pt x="799714" y="440884"/>
                  <a:pt x="799714" y="440884"/>
                  <a:pt x="800863" y="439735"/>
                </a:cubicBezTo>
                <a:cubicBezTo>
                  <a:pt x="805459" y="442032"/>
                  <a:pt x="798565" y="442032"/>
                  <a:pt x="799714" y="443180"/>
                </a:cubicBezTo>
                <a:cubicBezTo>
                  <a:pt x="805459" y="443180"/>
                  <a:pt x="808907" y="442032"/>
                  <a:pt x="814652" y="443180"/>
                </a:cubicBezTo>
                <a:cubicBezTo>
                  <a:pt x="813503" y="440884"/>
                  <a:pt x="812354" y="443180"/>
                  <a:pt x="810056" y="440884"/>
                </a:cubicBezTo>
                <a:cubicBezTo>
                  <a:pt x="813503" y="442032"/>
                  <a:pt x="821547" y="439735"/>
                  <a:pt x="822696" y="443180"/>
                </a:cubicBezTo>
                <a:cubicBezTo>
                  <a:pt x="821547" y="442032"/>
                  <a:pt x="816951" y="442032"/>
                  <a:pt x="818100" y="443180"/>
                </a:cubicBezTo>
                <a:cubicBezTo>
                  <a:pt x="821547" y="444328"/>
                  <a:pt x="823845" y="445476"/>
                  <a:pt x="828442" y="444328"/>
                </a:cubicBezTo>
                <a:cubicBezTo>
                  <a:pt x="826144" y="443180"/>
                  <a:pt x="823845" y="443180"/>
                  <a:pt x="824994" y="440884"/>
                </a:cubicBezTo>
                <a:cubicBezTo>
                  <a:pt x="827293" y="442032"/>
                  <a:pt x="830740" y="442032"/>
                  <a:pt x="829591" y="444328"/>
                </a:cubicBezTo>
                <a:cubicBezTo>
                  <a:pt x="830740" y="440884"/>
                  <a:pt x="833038" y="443180"/>
                  <a:pt x="836486" y="442032"/>
                </a:cubicBezTo>
                <a:cubicBezTo>
                  <a:pt x="834187" y="440884"/>
                  <a:pt x="833038" y="440884"/>
                  <a:pt x="830740" y="438587"/>
                </a:cubicBezTo>
                <a:cubicBezTo>
                  <a:pt x="829591" y="439735"/>
                  <a:pt x="828442" y="438587"/>
                  <a:pt x="826144" y="439735"/>
                </a:cubicBezTo>
                <a:cubicBezTo>
                  <a:pt x="822696" y="432847"/>
                  <a:pt x="810056" y="439735"/>
                  <a:pt x="804310" y="433995"/>
                </a:cubicBezTo>
                <a:cubicBezTo>
                  <a:pt x="799714" y="435143"/>
                  <a:pt x="795117" y="430550"/>
                  <a:pt x="790521" y="432847"/>
                </a:cubicBezTo>
                <a:cubicBezTo>
                  <a:pt x="783626" y="430550"/>
                  <a:pt x="776731" y="429402"/>
                  <a:pt x="768688" y="429402"/>
                </a:cubicBezTo>
                <a:cubicBezTo>
                  <a:pt x="768688" y="428254"/>
                  <a:pt x="767538" y="427106"/>
                  <a:pt x="768688" y="425958"/>
                </a:cubicBezTo>
                <a:cubicBezTo>
                  <a:pt x="766389" y="425958"/>
                  <a:pt x="765240" y="423662"/>
                  <a:pt x="762942" y="424810"/>
                </a:cubicBezTo>
                <a:cubicBezTo>
                  <a:pt x="759495" y="423662"/>
                  <a:pt x="760644" y="421366"/>
                  <a:pt x="760644" y="420217"/>
                </a:cubicBezTo>
                <a:cubicBezTo>
                  <a:pt x="758345" y="421366"/>
                  <a:pt x="756047" y="422514"/>
                  <a:pt x="756047" y="423662"/>
                </a:cubicBezTo>
                <a:cubicBezTo>
                  <a:pt x="751451" y="422514"/>
                  <a:pt x="750302" y="421366"/>
                  <a:pt x="749153" y="420217"/>
                </a:cubicBezTo>
                <a:cubicBezTo>
                  <a:pt x="746854" y="421366"/>
                  <a:pt x="746854" y="422514"/>
                  <a:pt x="744556" y="421366"/>
                </a:cubicBezTo>
                <a:cubicBezTo>
                  <a:pt x="745705" y="419069"/>
                  <a:pt x="750302" y="420217"/>
                  <a:pt x="749153" y="416773"/>
                </a:cubicBezTo>
                <a:cubicBezTo>
                  <a:pt x="745705" y="417921"/>
                  <a:pt x="741109" y="419069"/>
                  <a:pt x="741109" y="415625"/>
                </a:cubicBezTo>
                <a:cubicBezTo>
                  <a:pt x="739960" y="416773"/>
                  <a:pt x="737661" y="415625"/>
                  <a:pt x="736512" y="416773"/>
                </a:cubicBezTo>
                <a:cubicBezTo>
                  <a:pt x="737661" y="417921"/>
                  <a:pt x="736512" y="420217"/>
                  <a:pt x="734214" y="421366"/>
                </a:cubicBezTo>
                <a:cubicBezTo>
                  <a:pt x="731916" y="419069"/>
                  <a:pt x="735363" y="420217"/>
                  <a:pt x="733065" y="417921"/>
                </a:cubicBezTo>
                <a:cubicBezTo>
                  <a:pt x="728468" y="419069"/>
                  <a:pt x="727319" y="415625"/>
                  <a:pt x="721574" y="415625"/>
                </a:cubicBezTo>
                <a:cubicBezTo>
                  <a:pt x="725021" y="414477"/>
                  <a:pt x="726170" y="414477"/>
                  <a:pt x="725021" y="412180"/>
                </a:cubicBezTo>
                <a:cubicBezTo>
                  <a:pt x="727319" y="413328"/>
                  <a:pt x="728468" y="411032"/>
                  <a:pt x="729617" y="409884"/>
                </a:cubicBezTo>
                <a:cubicBezTo>
                  <a:pt x="731916" y="411032"/>
                  <a:pt x="735363" y="411032"/>
                  <a:pt x="737661" y="411032"/>
                </a:cubicBezTo>
                <a:cubicBezTo>
                  <a:pt x="736512" y="413328"/>
                  <a:pt x="733065" y="411032"/>
                  <a:pt x="734214" y="413328"/>
                </a:cubicBezTo>
                <a:cubicBezTo>
                  <a:pt x="737661" y="411032"/>
                  <a:pt x="739960" y="416773"/>
                  <a:pt x="742258" y="412180"/>
                </a:cubicBezTo>
                <a:cubicBezTo>
                  <a:pt x="746854" y="415625"/>
                  <a:pt x="749153" y="416773"/>
                  <a:pt x="756047" y="417921"/>
                </a:cubicBezTo>
                <a:cubicBezTo>
                  <a:pt x="757196" y="416773"/>
                  <a:pt x="758345" y="416773"/>
                  <a:pt x="758345" y="415625"/>
                </a:cubicBezTo>
                <a:cubicBezTo>
                  <a:pt x="759495" y="416773"/>
                  <a:pt x="759495" y="416773"/>
                  <a:pt x="760644" y="415625"/>
                </a:cubicBezTo>
                <a:cubicBezTo>
                  <a:pt x="764091" y="416773"/>
                  <a:pt x="758345" y="417921"/>
                  <a:pt x="760644" y="419069"/>
                </a:cubicBezTo>
                <a:cubicBezTo>
                  <a:pt x="764091" y="420217"/>
                  <a:pt x="766389" y="419069"/>
                  <a:pt x="766389" y="416773"/>
                </a:cubicBezTo>
                <a:cubicBezTo>
                  <a:pt x="768688" y="417921"/>
                  <a:pt x="766389" y="419069"/>
                  <a:pt x="768688" y="420217"/>
                </a:cubicBezTo>
                <a:cubicBezTo>
                  <a:pt x="773284" y="421366"/>
                  <a:pt x="774433" y="417921"/>
                  <a:pt x="779030" y="422514"/>
                </a:cubicBezTo>
                <a:cubicBezTo>
                  <a:pt x="781328" y="421366"/>
                  <a:pt x="779030" y="420217"/>
                  <a:pt x="781328" y="420217"/>
                </a:cubicBezTo>
                <a:cubicBezTo>
                  <a:pt x="785924" y="421366"/>
                  <a:pt x="785924" y="421366"/>
                  <a:pt x="784775" y="419069"/>
                </a:cubicBezTo>
                <a:cubicBezTo>
                  <a:pt x="787073" y="419069"/>
                  <a:pt x="788223" y="421366"/>
                  <a:pt x="790521" y="421366"/>
                </a:cubicBezTo>
                <a:cubicBezTo>
                  <a:pt x="798565" y="419069"/>
                  <a:pt x="805459" y="424810"/>
                  <a:pt x="811205" y="424810"/>
                </a:cubicBezTo>
                <a:cubicBezTo>
                  <a:pt x="813503" y="423662"/>
                  <a:pt x="819249" y="422514"/>
                  <a:pt x="815801" y="420217"/>
                </a:cubicBezTo>
                <a:cubicBezTo>
                  <a:pt x="814652" y="421366"/>
                  <a:pt x="814652" y="422514"/>
                  <a:pt x="812354" y="421366"/>
                </a:cubicBezTo>
                <a:cubicBezTo>
                  <a:pt x="808907" y="420217"/>
                  <a:pt x="814652" y="420217"/>
                  <a:pt x="811205" y="419069"/>
                </a:cubicBezTo>
                <a:cubicBezTo>
                  <a:pt x="805459" y="417921"/>
                  <a:pt x="800863" y="416773"/>
                  <a:pt x="795117" y="415625"/>
                </a:cubicBezTo>
                <a:cubicBezTo>
                  <a:pt x="789372" y="414477"/>
                  <a:pt x="784775" y="413328"/>
                  <a:pt x="779030" y="412180"/>
                </a:cubicBezTo>
                <a:cubicBezTo>
                  <a:pt x="781328" y="409884"/>
                  <a:pt x="783626" y="412180"/>
                  <a:pt x="785924" y="411032"/>
                </a:cubicBezTo>
                <a:cubicBezTo>
                  <a:pt x="787073" y="408736"/>
                  <a:pt x="782477" y="408736"/>
                  <a:pt x="785924" y="407588"/>
                </a:cubicBezTo>
                <a:cubicBezTo>
                  <a:pt x="785924" y="408736"/>
                  <a:pt x="785924" y="408736"/>
                  <a:pt x="787073" y="409884"/>
                </a:cubicBezTo>
                <a:cubicBezTo>
                  <a:pt x="791670" y="408736"/>
                  <a:pt x="791670" y="407588"/>
                  <a:pt x="795117" y="407588"/>
                </a:cubicBezTo>
                <a:cubicBezTo>
                  <a:pt x="790521" y="407588"/>
                  <a:pt x="795117" y="409884"/>
                  <a:pt x="791670" y="411032"/>
                </a:cubicBezTo>
                <a:cubicBezTo>
                  <a:pt x="790521" y="411032"/>
                  <a:pt x="790521" y="408736"/>
                  <a:pt x="788223" y="409884"/>
                </a:cubicBezTo>
                <a:cubicBezTo>
                  <a:pt x="789372" y="411032"/>
                  <a:pt x="785924" y="412180"/>
                  <a:pt x="788223" y="413328"/>
                </a:cubicBezTo>
                <a:cubicBezTo>
                  <a:pt x="789372" y="409884"/>
                  <a:pt x="791670" y="414477"/>
                  <a:pt x="795117" y="412180"/>
                </a:cubicBezTo>
                <a:cubicBezTo>
                  <a:pt x="793968" y="411032"/>
                  <a:pt x="798565" y="409884"/>
                  <a:pt x="799714" y="408736"/>
                </a:cubicBezTo>
                <a:cubicBezTo>
                  <a:pt x="803161" y="409884"/>
                  <a:pt x="808907" y="409884"/>
                  <a:pt x="814652" y="411032"/>
                </a:cubicBezTo>
                <a:cubicBezTo>
                  <a:pt x="819249" y="411032"/>
                  <a:pt x="824994" y="412180"/>
                  <a:pt x="826144" y="413328"/>
                </a:cubicBezTo>
                <a:cubicBezTo>
                  <a:pt x="828442" y="413328"/>
                  <a:pt x="824994" y="411032"/>
                  <a:pt x="828442" y="409884"/>
                </a:cubicBezTo>
                <a:cubicBezTo>
                  <a:pt x="831889" y="414477"/>
                  <a:pt x="833038" y="414477"/>
                  <a:pt x="837635" y="415625"/>
                </a:cubicBezTo>
                <a:cubicBezTo>
                  <a:pt x="834187" y="415625"/>
                  <a:pt x="834187" y="417921"/>
                  <a:pt x="830740" y="416773"/>
                </a:cubicBezTo>
                <a:cubicBezTo>
                  <a:pt x="831889" y="416773"/>
                  <a:pt x="833038" y="415625"/>
                  <a:pt x="831889" y="414477"/>
                </a:cubicBezTo>
                <a:cubicBezTo>
                  <a:pt x="829591" y="415625"/>
                  <a:pt x="826144" y="415625"/>
                  <a:pt x="826144" y="417921"/>
                </a:cubicBezTo>
                <a:cubicBezTo>
                  <a:pt x="828442" y="416773"/>
                  <a:pt x="837635" y="421366"/>
                  <a:pt x="839933" y="415625"/>
                </a:cubicBezTo>
                <a:cubicBezTo>
                  <a:pt x="842231" y="416773"/>
                  <a:pt x="845679" y="415625"/>
                  <a:pt x="847977" y="416773"/>
                </a:cubicBezTo>
                <a:cubicBezTo>
                  <a:pt x="845679" y="419069"/>
                  <a:pt x="841082" y="417921"/>
                  <a:pt x="843380" y="420217"/>
                </a:cubicBezTo>
                <a:cubicBezTo>
                  <a:pt x="845679" y="422514"/>
                  <a:pt x="849126" y="417921"/>
                  <a:pt x="851424" y="420217"/>
                </a:cubicBezTo>
                <a:cubicBezTo>
                  <a:pt x="850275" y="414477"/>
                  <a:pt x="860617" y="420217"/>
                  <a:pt x="862915" y="416773"/>
                </a:cubicBezTo>
                <a:cubicBezTo>
                  <a:pt x="862915" y="419069"/>
                  <a:pt x="861766" y="417921"/>
                  <a:pt x="861766" y="419069"/>
                </a:cubicBezTo>
                <a:cubicBezTo>
                  <a:pt x="862915" y="420217"/>
                  <a:pt x="866363" y="421366"/>
                  <a:pt x="867512" y="419069"/>
                </a:cubicBezTo>
                <a:cubicBezTo>
                  <a:pt x="869810" y="422514"/>
                  <a:pt x="870959" y="419069"/>
                  <a:pt x="872108" y="422514"/>
                </a:cubicBezTo>
                <a:cubicBezTo>
                  <a:pt x="874407" y="422514"/>
                  <a:pt x="877854" y="422514"/>
                  <a:pt x="877854" y="419069"/>
                </a:cubicBezTo>
                <a:cubicBezTo>
                  <a:pt x="882450" y="419069"/>
                  <a:pt x="877854" y="422514"/>
                  <a:pt x="881301" y="422514"/>
                </a:cubicBezTo>
                <a:cubicBezTo>
                  <a:pt x="881301" y="421366"/>
                  <a:pt x="883600" y="419069"/>
                  <a:pt x="887047" y="421366"/>
                </a:cubicBezTo>
                <a:cubicBezTo>
                  <a:pt x="888196" y="422514"/>
                  <a:pt x="885898" y="422514"/>
                  <a:pt x="885898" y="423662"/>
                </a:cubicBezTo>
                <a:cubicBezTo>
                  <a:pt x="889345" y="424810"/>
                  <a:pt x="887047" y="422514"/>
                  <a:pt x="888196" y="421366"/>
                </a:cubicBezTo>
                <a:cubicBezTo>
                  <a:pt x="889345" y="423662"/>
                  <a:pt x="890494" y="422514"/>
                  <a:pt x="891643" y="423662"/>
                </a:cubicBezTo>
                <a:cubicBezTo>
                  <a:pt x="892792" y="427106"/>
                  <a:pt x="887047" y="423662"/>
                  <a:pt x="888196" y="425958"/>
                </a:cubicBezTo>
                <a:cubicBezTo>
                  <a:pt x="891643" y="427106"/>
                  <a:pt x="896240" y="425958"/>
                  <a:pt x="896240" y="423662"/>
                </a:cubicBezTo>
                <a:cubicBezTo>
                  <a:pt x="897389" y="425958"/>
                  <a:pt x="901985" y="429402"/>
                  <a:pt x="903135" y="425958"/>
                </a:cubicBezTo>
                <a:cubicBezTo>
                  <a:pt x="905433" y="425958"/>
                  <a:pt x="903135" y="427106"/>
                  <a:pt x="904284" y="428254"/>
                </a:cubicBezTo>
                <a:cubicBezTo>
                  <a:pt x="908880" y="428254"/>
                  <a:pt x="912328" y="429402"/>
                  <a:pt x="915775" y="429402"/>
                </a:cubicBezTo>
                <a:cubicBezTo>
                  <a:pt x="919222" y="430550"/>
                  <a:pt x="922670" y="430550"/>
                  <a:pt x="927266" y="430550"/>
                </a:cubicBezTo>
                <a:cubicBezTo>
                  <a:pt x="929564" y="431699"/>
                  <a:pt x="927266" y="432847"/>
                  <a:pt x="928415" y="433995"/>
                </a:cubicBezTo>
                <a:cubicBezTo>
                  <a:pt x="934161" y="433995"/>
                  <a:pt x="937608" y="431699"/>
                  <a:pt x="938757" y="435143"/>
                </a:cubicBezTo>
                <a:cubicBezTo>
                  <a:pt x="942205" y="433995"/>
                  <a:pt x="944503" y="436291"/>
                  <a:pt x="945652" y="435143"/>
                </a:cubicBezTo>
                <a:cubicBezTo>
                  <a:pt x="945652" y="435143"/>
                  <a:pt x="945652" y="436291"/>
                  <a:pt x="946801" y="437439"/>
                </a:cubicBezTo>
                <a:cubicBezTo>
                  <a:pt x="949099" y="436291"/>
                  <a:pt x="961740" y="433995"/>
                  <a:pt x="959441" y="438587"/>
                </a:cubicBezTo>
                <a:cubicBezTo>
                  <a:pt x="964038" y="437439"/>
                  <a:pt x="969783" y="437439"/>
                  <a:pt x="972082" y="435143"/>
                </a:cubicBezTo>
                <a:cubicBezTo>
                  <a:pt x="973231" y="438587"/>
                  <a:pt x="978976" y="439735"/>
                  <a:pt x="982424" y="439735"/>
                </a:cubicBezTo>
                <a:cubicBezTo>
                  <a:pt x="985871" y="440884"/>
                  <a:pt x="989319" y="440884"/>
                  <a:pt x="985871" y="443180"/>
                </a:cubicBezTo>
                <a:cubicBezTo>
                  <a:pt x="989319" y="445476"/>
                  <a:pt x="989319" y="440884"/>
                  <a:pt x="992766" y="444328"/>
                </a:cubicBezTo>
                <a:cubicBezTo>
                  <a:pt x="993915" y="446624"/>
                  <a:pt x="988169" y="442032"/>
                  <a:pt x="989319" y="445476"/>
                </a:cubicBezTo>
                <a:cubicBezTo>
                  <a:pt x="991042" y="446050"/>
                  <a:pt x="993341" y="446911"/>
                  <a:pt x="995208" y="447055"/>
                </a:cubicBezTo>
                <a:lnTo>
                  <a:pt x="997895" y="444837"/>
                </a:lnTo>
                <a:lnTo>
                  <a:pt x="1007704" y="448921"/>
                </a:lnTo>
                <a:cubicBezTo>
                  <a:pt x="1011152" y="447773"/>
                  <a:pt x="1006555" y="446624"/>
                  <a:pt x="1010003" y="445476"/>
                </a:cubicBezTo>
                <a:cubicBezTo>
                  <a:pt x="1013450" y="448921"/>
                  <a:pt x="1013450" y="446624"/>
                  <a:pt x="1015748" y="447773"/>
                </a:cubicBezTo>
                <a:cubicBezTo>
                  <a:pt x="1014599" y="446624"/>
                  <a:pt x="1013450" y="444328"/>
                  <a:pt x="1013450" y="443180"/>
                </a:cubicBezTo>
                <a:cubicBezTo>
                  <a:pt x="1010003" y="444328"/>
                  <a:pt x="1007704" y="444328"/>
                  <a:pt x="1005406" y="440884"/>
                </a:cubicBezTo>
                <a:cubicBezTo>
                  <a:pt x="1008854" y="439735"/>
                  <a:pt x="1010003" y="443180"/>
                  <a:pt x="1013450" y="442032"/>
                </a:cubicBezTo>
                <a:cubicBezTo>
                  <a:pt x="1016897" y="444328"/>
                  <a:pt x="1014599" y="447773"/>
                  <a:pt x="1019196" y="447773"/>
                </a:cubicBezTo>
                <a:cubicBezTo>
                  <a:pt x="1021494" y="446624"/>
                  <a:pt x="1020345" y="445476"/>
                  <a:pt x="1022643" y="444328"/>
                </a:cubicBezTo>
                <a:cubicBezTo>
                  <a:pt x="1023792" y="444328"/>
                  <a:pt x="1023792" y="445476"/>
                  <a:pt x="1023792" y="445476"/>
                </a:cubicBezTo>
                <a:cubicBezTo>
                  <a:pt x="1024941" y="445476"/>
                  <a:pt x="1024941" y="445476"/>
                  <a:pt x="1024941" y="446624"/>
                </a:cubicBezTo>
                <a:cubicBezTo>
                  <a:pt x="1022643" y="446624"/>
                  <a:pt x="1020345" y="447773"/>
                  <a:pt x="1020345" y="450069"/>
                </a:cubicBezTo>
                <a:cubicBezTo>
                  <a:pt x="1024941" y="450069"/>
                  <a:pt x="1021494" y="451217"/>
                  <a:pt x="1021494" y="452365"/>
                </a:cubicBezTo>
                <a:cubicBezTo>
                  <a:pt x="1024941" y="454661"/>
                  <a:pt x="1024941" y="451217"/>
                  <a:pt x="1029538" y="451217"/>
                </a:cubicBezTo>
                <a:cubicBezTo>
                  <a:pt x="1032985" y="454661"/>
                  <a:pt x="1042178" y="456957"/>
                  <a:pt x="1043327" y="452365"/>
                </a:cubicBezTo>
                <a:cubicBezTo>
                  <a:pt x="1045625" y="455809"/>
                  <a:pt x="1039880" y="455809"/>
                  <a:pt x="1041029" y="458106"/>
                </a:cubicBezTo>
                <a:cubicBezTo>
                  <a:pt x="1042178" y="456957"/>
                  <a:pt x="1045625" y="455809"/>
                  <a:pt x="1046774" y="454661"/>
                </a:cubicBezTo>
                <a:cubicBezTo>
                  <a:pt x="1049073" y="456957"/>
                  <a:pt x="1052520" y="458106"/>
                  <a:pt x="1055967" y="456957"/>
                </a:cubicBezTo>
                <a:cubicBezTo>
                  <a:pt x="1058266" y="459254"/>
                  <a:pt x="1051371" y="459254"/>
                  <a:pt x="1055967" y="461550"/>
                </a:cubicBezTo>
                <a:cubicBezTo>
                  <a:pt x="1058266" y="460402"/>
                  <a:pt x="1059415" y="460402"/>
                  <a:pt x="1061713" y="459254"/>
                </a:cubicBezTo>
                <a:cubicBezTo>
                  <a:pt x="1060564" y="462698"/>
                  <a:pt x="1065160" y="462698"/>
                  <a:pt x="1068608" y="464994"/>
                </a:cubicBezTo>
                <a:cubicBezTo>
                  <a:pt x="1069757" y="464994"/>
                  <a:pt x="1068608" y="463846"/>
                  <a:pt x="1070906" y="463846"/>
                </a:cubicBezTo>
                <a:cubicBezTo>
                  <a:pt x="1074353" y="466143"/>
                  <a:pt x="1081248" y="468439"/>
                  <a:pt x="1084695" y="464994"/>
                </a:cubicBezTo>
                <a:cubicBezTo>
                  <a:pt x="1084695" y="467291"/>
                  <a:pt x="1090441" y="468439"/>
                  <a:pt x="1091590" y="466143"/>
                </a:cubicBezTo>
                <a:cubicBezTo>
                  <a:pt x="1093888" y="471883"/>
                  <a:pt x="1099634" y="468439"/>
                  <a:pt x="1101932" y="470735"/>
                </a:cubicBezTo>
                <a:cubicBezTo>
                  <a:pt x="1103081" y="469587"/>
                  <a:pt x="1103081" y="470735"/>
                  <a:pt x="1105380" y="470735"/>
                </a:cubicBezTo>
                <a:cubicBezTo>
                  <a:pt x="1104230" y="470735"/>
                  <a:pt x="1104230" y="469587"/>
                  <a:pt x="1104230" y="468439"/>
                </a:cubicBezTo>
                <a:cubicBezTo>
                  <a:pt x="1107678" y="468439"/>
                  <a:pt x="1109976" y="467291"/>
                  <a:pt x="1112274" y="469587"/>
                </a:cubicBezTo>
                <a:cubicBezTo>
                  <a:pt x="1109976" y="470735"/>
                  <a:pt x="1105380" y="468439"/>
                  <a:pt x="1106529" y="471883"/>
                </a:cubicBezTo>
                <a:cubicBezTo>
                  <a:pt x="1112274" y="471883"/>
                  <a:pt x="1115722" y="477624"/>
                  <a:pt x="1121467" y="478772"/>
                </a:cubicBezTo>
                <a:cubicBezTo>
                  <a:pt x="1124915" y="478772"/>
                  <a:pt x="1126064" y="477624"/>
                  <a:pt x="1126064" y="475328"/>
                </a:cubicBezTo>
                <a:cubicBezTo>
                  <a:pt x="1121467" y="471883"/>
                  <a:pt x="1122616" y="477624"/>
                  <a:pt x="1118020" y="475328"/>
                </a:cubicBezTo>
                <a:cubicBezTo>
                  <a:pt x="1122616" y="474180"/>
                  <a:pt x="1120318" y="471883"/>
                  <a:pt x="1121467" y="469587"/>
                </a:cubicBezTo>
                <a:cubicBezTo>
                  <a:pt x="1121467" y="473032"/>
                  <a:pt x="1126064" y="474180"/>
                  <a:pt x="1128362" y="475328"/>
                </a:cubicBezTo>
                <a:cubicBezTo>
                  <a:pt x="1127213" y="476476"/>
                  <a:pt x="1124915" y="477624"/>
                  <a:pt x="1127213" y="479920"/>
                </a:cubicBezTo>
                <a:cubicBezTo>
                  <a:pt x="1129511" y="479920"/>
                  <a:pt x="1129511" y="477624"/>
                  <a:pt x="1131809" y="478772"/>
                </a:cubicBezTo>
                <a:cubicBezTo>
                  <a:pt x="1130660" y="479920"/>
                  <a:pt x="1130660" y="479920"/>
                  <a:pt x="1129511" y="481068"/>
                </a:cubicBezTo>
                <a:cubicBezTo>
                  <a:pt x="1132958" y="481068"/>
                  <a:pt x="1136406" y="481068"/>
                  <a:pt x="1139853" y="482216"/>
                </a:cubicBezTo>
                <a:cubicBezTo>
                  <a:pt x="1139853" y="484513"/>
                  <a:pt x="1143301" y="485661"/>
                  <a:pt x="1146748" y="485661"/>
                </a:cubicBezTo>
                <a:cubicBezTo>
                  <a:pt x="1149046" y="486809"/>
                  <a:pt x="1152493" y="487957"/>
                  <a:pt x="1154792" y="489105"/>
                </a:cubicBezTo>
                <a:cubicBezTo>
                  <a:pt x="1154792" y="487957"/>
                  <a:pt x="1155941" y="487957"/>
                  <a:pt x="1157090" y="486809"/>
                </a:cubicBezTo>
                <a:cubicBezTo>
                  <a:pt x="1158239" y="487957"/>
                  <a:pt x="1159388" y="489105"/>
                  <a:pt x="1161686" y="487957"/>
                </a:cubicBezTo>
                <a:cubicBezTo>
                  <a:pt x="1162836" y="493698"/>
                  <a:pt x="1168581" y="490253"/>
                  <a:pt x="1172029" y="491401"/>
                </a:cubicBezTo>
                <a:cubicBezTo>
                  <a:pt x="1170879" y="492550"/>
                  <a:pt x="1175476" y="493698"/>
                  <a:pt x="1173178" y="494846"/>
                </a:cubicBezTo>
                <a:cubicBezTo>
                  <a:pt x="1170879" y="495994"/>
                  <a:pt x="1169730" y="495994"/>
                  <a:pt x="1167432" y="494846"/>
                </a:cubicBezTo>
                <a:cubicBezTo>
                  <a:pt x="1167432" y="499438"/>
                  <a:pt x="1175476" y="500587"/>
                  <a:pt x="1178923" y="499438"/>
                </a:cubicBezTo>
                <a:cubicBezTo>
                  <a:pt x="1177774" y="498290"/>
                  <a:pt x="1175476" y="499438"/>
                  <a:pt x="1174327" y="495994"/>
                </a:cubicBezTo>
                <a:cubicBezTo>
                  <a:pt x="1177774" y="497142"/>
                  <a:pt x="1180072" y="497142"/>
                  <a:pt x="1183520" y="498290"/>
                </a:cubicBezTo>
                <a:cubicBezTo>
                  <a:pt x="1186967" y="499438"/>
                  <a:pt x="1190414" y="499438"/>
                  <a:pt x="1193862" y="499438"/>
                </a:cubicBezTo>
                <a:cubicBezTo>
                  <a:pt x="1195011" y="499438"/>
                  <a:pt x="1193862" y="498290"/>
                  <a:pt x="1192713" y="497142"/>
                </a:cubicBezTo>
                <a:cubicBezTo>
                  <a:pt x="1192713" y="497142"/>
                  <a:pt x="1192713" y="497142"/>
                  <a:pt x="1197309" y="495994"/>
                </a:cubicBezTo>
                <a:cubicBezTo>
                  <a:pt x="1199607" y="498290"/>
                  <a:pt x="1196160" y="498290"/>
                  <a:pt x="1198458" y="500587"/>
                </a:cubicBezTo>
                <a:cubicBezTo>
                  <a:pt x="1201906" y="505179"/>
                  <a:pt x="1204204" y="500587"/>
                  <a:pt x="1206502" y="504031"/>
                </a:cubicBezTo>
                <a:cubicBezTo>
                  <a:pt x="1209949" y="502883"/>
                  <a:pt x="1204204" y="499438"/>
                  <a:pt x="1201906" y="499438"/>
                </a:cubicBezTo>
                <a:cubicBezTo>
                  <a:pt x="1205353" y="497142"/>
                  <a:pt x="1207651" y="502883"/>
                  <a:pt x="1208800" y="499438"/>
                </a:cubicBezTo>
                <a:cubicBezTo>
                  <a:pt x="1211099" y="502883"/>
                  <a:pt x="1205353" y="504031"/>
                  <a:pt x="1209949" y="507476"/>
                </a:cubicBezTo>
                <a:cubicBezTo>
                  <a:pt x="1212248" y="507476"/>
                  <a:pt x="1215695" y="508624"/>
                  <a:pt x="1219142" y="509772"/>
                </a:cubicBezTo>
                <a:cubicBezTo>
                  <a:pt x="1221441" y="509772"/>
                  <a:pt x="1224888" y="509772"/>
                  <a:pt x="1224888" y="506327"/>
                </a:cubicBezTo>
                <a:cubicBezTo>
                  <a:pt x="1221441" y="506327"/>
                  <a:pt x="1217993" y="505179"/>
                  <a:pt x="1214546" y="505179"/>
                </a:cubicBezTo>
                <a:cubicBezTo>
                  <a:pt x="1215695" y="502883"/>
                  <a:pt x="1219142" y="506327"/>
                  <a:pt x="1219142" y="502883"/>
                </a:cubicBezTo>
                <a:cubicBezTo>
                  <a:pt x="1221441" y="504605"/>
                  <a:pt x="1224888" y="505466"/>
                  <a:pt x="1228048" y="506327"/>
                </a:cubicBezTo>
                <a:lnTo>
                  <a:pt x="1233020" y="508712"/>
                </a:lnTo>
                <a:lnTo>
                  <a:pt x="1235087" y="510776"/>
                </a:lnTo>
                <a:cubicBezTo>
                  <a:pt x="1235517" y="511207"/>
                  <a:pt x="1235230" y="511494"/>
                  <a:pt x="1232932" y="512068"/>
                </a:cubicBezTo>
                <a:cubicBezTo>
                  <a:pt x="1229485" y="512068"/>
                  <a:pt x="1234081" y="508624"/>
                  <a:pt x="1231783" y="509772"/>
                </a:cubicBezTo>
                <a:cubicBezTo>
                  <a:pt x="1226037" y="509772"/>
                  <a:pt x="1231783" y="510920"/>
                  <a:pt x="1230634" y="512068"/>
                </a:cubicBezTo>
                <a:cubicBezTo>
                  <a:pt x="1227186" y="509772"/>
                  <a:pt x="1227186" y="514364"/>
                  <a:pt x="1222590" y="512068"/>
                </a:cubicBezTo>
                <a:cubicBezTo>
                  <a:pt x="1223739" y="514364"/>
                  <a:pt x="1226037" y="514364"/>
                  <a:pt x="1228335" y="515512"/>
                </a:cubicBezTo>
                <a:cubicBezTo>
                  <a:pt x="1230634" y="514364"/>
                  <a:pt x="1231783" y="512068"/>
                  <a:pt x="1234081" y="514364"/>
                </a:cubicBezTo>
                <a:cubicBezTo>
                  <a:pt x="1232932" y="515512"/>
                  <a:pt x="1231783" y="516660"/>
                  <a:pt x="1231783" y="517809"/>
                </a:cubicBezTo>
                <a:cubicBezTo>
                  <a:pt x="1234081" y="517809"/>
                  <a:pt x="1237528" y="518957"/>
                  <a:pt x="1237528" y="516660"/>
                </a:cubicBezTo>
                <a:cubicBezTo>
                  <a:pt x="1234081" y="516660"/>
                  <a:pt x="1236379" y="513216"/>
                  <a:pt x="1232932" y="512068"/>
                </a:cubicBezTo>
                <a:cubicBezTo>
                  <a:pt x="1236379" y="510920"/>
                  <a:pt x="1238677" y="514364"/>
                  <a:pt x="1240976" y="515512"/>
                </a:cubicBezTo>
                <a:cubicBezTo>
                  <a:pt x="1242125" y="515512"/>
                  <a:pt x="1244423" y="514364"/>
                  <a:pt x="1243274" y="514364"/>
                </a:cubicBezTo>
                <a:cubicBezTo>
                  <a:pt x="1240976" y="514364"/>
                  <a:pt x="1239827" y="512068"/>
                  <a:pt x="1237528" y="510920"/>
                </a:cubicBezTo>
                <a:cubicBezTo>
                  <a:pt x="1239827" y="508624"/>
                  <a:pt x="1239827" y="512068"/>
                  <a:pt x="1243274" y="510920"/>
                </a:cubicBezTo>
                <a:cubicBezTo>
                  <a:pt x="1239827" y="508624"/>
                  <a:pt x="1236379" y="508624"/>
                  <a:pt x="1232932" y="506327"/>
                </a:cubicBezTo>
                <a:cubicBezTo>
                  <a:pt x="1234081" y="506327"/>
                  <a:pt x="1236379" y="506327"/>
                  <a:pt x="1235230" y="505179"/>
                </a:cubicBezTo>
                <a:cubicBezTo>
                  <a:pt x="1232932" y="504031"/>
                  <a:pt x="1230634" y="504031"/>
                  <a:pt x="1231783" y="506327"/>
                </a:cubicBezTo>
                <a:cubicBezTo>
                  <a:pt x="1228335" y="504031"/>
                  <a:pt x="1224888" y="501735"/>
                  <a:pt x="1221441" y="502883"/>
                </a:cubicBezTo>
                <a:cubicBezTo>
                  <a:pt x="1223739" y="501735"/>
                  <a:pt x="1220292" y="500587"/>
                  <a:pt x="1219142" y="501735"/>
                </a:cubicBezTo>
                <a:cubicBezTo>
                  <a:pt x="1217993" y="500587"/>
                  <a:pt x="1217993" y="500587"/>
                  <a:pt x="1217993" y="499438"/>
                </a:cubicBezTo>
                <a:cubicBezTo>
                  <a:pt x="1216844" y="499438"/>
                  <a:pt x="1215695" y="499438"/>
                  <a:pt x="1213397" y="500587"/>
                </a:cubicBezTo>
                <a:cubicBezTo>
                  <a:pt x="1211099" y="495994"/>
                  <a:pt x="1207651" y="495994"/>
                  <a:pt x="1203055" y="495994"/>
                </a:cubicBezTo>
                <a:cubicBezTo>
                  <a:pt x="1205353" y="495994"/>
                  <a:pt x="1201906" y="493698"/>
                  <a:pt x="1203055" y="492550"/>
                </a:cubicBezTo>
                <a:cubicBezTo>
                  <a:pt x="1197309" y="494846"/>
                  <a:pt x="1190414" y="485661"/>
                  <a:pt x="1185818" y="489105"/>
                </a:cubicBezTo>
                <a:cubicBezTo>
                  <a:pt x="1184669" y="486809"/>
                  <a:pt x="1181221" y="487957"/>
                  <a:pt x="1178923" y="487957"/>
                </a:cubicBezTo>
                <a:cubicBezTo>
                  <a:pt x="1176625" y="485661"/>
                  <a:pt x="1177774" y="485661"/>
                  <a:pt x="1176625" y="483365"/>
                </a:cubicBezTo>
                <a:cubicBezTo>
                  <a:pt x="1173178" y="486809"/>
                  <a:pt x="1167432" y="478772"/>
                  <a:pt x="1162836" y="478772"/>
                </a:cubicBezTo>
                <a:cubicBezTo>
                  <a:pt x="1161686" y="478772"/>
                  <a:pt x="1161686" y="479920"/>
                  <a:pt x="1161686" y="481068"/>
                </a:cubicBezTo>
                <a:cubicBezTo>
                  <a:pt x="1158239" y="478772"/>
                  <a:pt x="1157090" y="478772"/>
                  <a:pt x="1152493" y="477624"/>
                </a:cubicBezTo>
                <a:cubicBezTo>
                  <a:pt x="1152493" y="475328"/>
                  <a:pt x="1157090" y="477624"/>
                  <a:pt x="1155941" y="474180"/>
                </a:cubicBezTo>
                <a:cubicBezTo>
                  <a:pt x="1147897" y="478772"/>
                  <a:pt x="1137555" y="470735"/>
                  <a:pt x="1131809" y="469587"/>
                </a:cubicBezTo>
                <a:cubicBezTo>
                  <a:pt x="1131809" y="470735"/>
                  <a:pt x="1131809" y="471883"/>
                  <a:pt x="1129511" y="473032"/>
                </a:cubicBezTo>
                <a:cubicBezTo>
                  <a:pt x="1128362" y="470735"/>
                  <a:pt x="1124915" y="470735"/>
                  <a:pt x="1122616" y="469587"/>
                </a:cubicBezTo>
                <a:cubicBezTo>
                  <a:pt x="1124915" y="469587"/>
                  <a:pt x="1126064" y="468439"/>
                  <a:pt x="1126064" y="467291"/>
                </a:cubicBezTo>
                <a:cubicBezTo>
                  <a:pt x="1123765" y="466143"/>
                  <a:pt x="1120318" y="464994"/>
                  <a:pt x="1116871" y="463846"/>
                </a:cubicBezTo>
                <a:cubicBezTo>
                  <a:pt x="1113423" y="462698"/>
                  <a:pt x="1108827" y="462698"/>
                  <a:pt x="1105380" y="461550"/>
                </a:cubicBezTo>
                <a:cubicBezTo>
                  <a:pt x="1098485" y="460402"/>
                  <a:pt x="1091590" y="458106"/>
                  <a:pt x="1088143" y="453513"/>
                </a:cubicBezTo>
                <a:cubicBezTo>
                  <a:pt x="1089292" y="454661"/>
                  <a:pt x="1090441" y="455809"/>
                  <a:pt x="1092739" y="454661"/>
                </a:cubicBezTo>
                <a:cubicBezTo>
                  <a:pt x="1090441" y="453513"/>
                  <a:pt x="1092739" y="452365"/>
                  <a:pt x="1090441" y="451217"/>
                </a:cubicBezTo>
                <a:cubicBezTo>
                  <a:pt x="1085845" y="453513"/>
                  <a:pt x="1085845" y="448921"/>
                  <a:pt x="1083546" y="448921"/>
                </a:cubicBezTo>
                <a:cubicBezTo>
                  <a:pt x="1080099" y="448921"/>
                  <a:pt x="1081248" y="451217"/>
                  <a:pt x="1078950" y="451217"/>
                </a:cubicBezTo>
                <a:cubicBezTo>
                  <a:pt x="1077801" y="447773"/>
                  <a:pt x="1075502" y="447773"/>
                  <a:pt x="1074353" y="446624"/>
                </a:cubicBezTo>
                <a:cubicBezTo>
                  <a:pt x="1072055" y="446624"/>
                  <a:pt x="1073204" y="447773"/>
                  <a:pt x="1072055" y="448921"/>
                </a:cubicBezTo>
                <a:cubicBezTo>
                  <a:pt x="1069757" y="447773"/>
                  <a:pt x="1062862" y="448921"/>
                  <a:pt x="1064011" y="445476"/>
                </a:cubicBezTo>
                <a:cubicBezTo>
                  <a:pt x="1065160" y="446624"/>
                  <a:pt x="1067459" y="447773"/>
                  <a:pt x="1069757" y="446624"/>
                </a:cubicBezTo>
                <a:cubicBezTo>
                  <a:pt x="1064011" y="444328"/>
                  <a:pt x="1068608" y="444328"/>
                  <a:pt x="1066310" y="440884"/>
                </a:cubicBezTo>
                <a:cubicBezTo>
                  <a:pt x="1064011" y="440884"/>
                  <a:pt x="1064011" y="442032"/>
                  <a:pt x="1064011" y="443180"/>
                </a:cubicBezTo>
                <a:cubicBezTo>
                  <a:pt x="1059415" y="443180"/>
                  <a:pt x="1052520" y="439735"/>
                  <a:pt x="1046774" y="438587"/>
                </a:cubicBezTo>
                <a:cubicBezTo>
                  <a:pt x="1046774" y="440884"/>
                  <a:pt x="1043327" y="439735"/>
                  <a:pt x="1041029" y="440884"/>
                </a:cubicBezTo>
                <a:cubicBezTo>
                  <a:pt x="1037582" y="438587"/>
                  <a:pt x="1043327" y="438587"/>
                  <a:pt x="1039880" y="436291"/>
                </a:cubicBezTo>
                <a:cubicBezTo>
                  <a:pt x="1036432" y="438587"/>
                  <a:pt x="1034134" y="437439"/>
                  <a:pt x="1030687" y="438587"/>
                </a:cubicBezTo>
                <a:cubicBezTo>
                  <a:pt x="1031836" y="439735"/>
                  <a:pt x="1032985" y="439735"/>
                  <a:pt x="1032985" y="439735"/>
                </a:cubicBezTo>
                <a:cubicBezTo>
                  <a:pt x="1030687" y="438587"/>
                  <a:pt x="1027239" y="439735"/>
                  <a:pt x="1028389" y="442032"/>
                </a:cubicBezTo>
                <a:cubicBezTo>
                  <a:pt x="1026090" y="439735"/>
                  <a:pt x="1023792" y="440884"/>
                  <a:pt x="1021494" y="438587"/>
                </a:cubicBezTo>
                <a:cubicBezTo>
                  <a:pt x="1023792" y="437439"/>
                  <a:pt x="1024941" y="439735"/>
                  <a:pt x="1026090" y="438587"/>
                </a:cubicBezTo>
                <a:cubicBezTo>
                  <a:pt x="1023792" y="437439"/>
                  <a:pt x="1027239" y="437439"/>
                  <a:pt x="1028389" y="437439"/>
                </a:cubicBezTo>
                <a:cubicBezTo>
                  <a:pt x="1024941" y="436291"/>
                  <a:pt x="1022643" y="435143"/>
                  <a:pt x="1021494" y="432847"/>
                </a:cubicBezTo>
                <a:cubicBezTo>
                  <a:pt x="1022643" y="435143"/>
                  <a:pt x="1026090" y="433995"/>
                  <a:pt x="1024941" y="432847"/>
                </a:cubicBezTo>
                <a:cubicBezTo>
                  <a:pt x="1022643" y="430550"/>
                  <a:pt x="1020345" y="430550"/>
                  <a:pt x="1016897" y="431699"/>
                </a:cubicBezTo>
                <a:cubicBezTo>
                  <a:pt x="1014599" y="431699"/>
                  <a:pt x="1012301" y="431699"/>
                  <a:pt x="1010003" y="431699"/>
                </a:cubicBezTo>
                <a:cubicBezTo>
                  <a:pt x="1011152" y="430550"/>
                  <a:pt x="1015748" y="429402"/>
                  <a:pt x="1012301" y="428254"/>
                </a:cubicBezTo>
                <a:cubicBezTo>
                  <a:pt x="1008854" y="430550"/>
                  <a:pt x="1001959" y="432847"/>
                  <a:pt x="1000810" y="428254"/>
                </a:cubicBezTo>
                <a:cubicBezTo>
                  <a:pt x="1000810" y="429402"/>
                  <a:pt x="1004257" y="430550"/>
                  <a:pt x="1003108" y="428254"/>
                </a:cubicBezTo>
                <a:cubicBezTo>
                  <a:pt x="999661" y="427106"/>
                  <a:pt x="996213" y="425958"/>
                  <a:pt x="992766" y="425958"/>
                </a:cubicBezTo>
                <a:cubicBezTo>
                  <a:pt x="991617" y="424810"/>
                  <a:pt x="990468" y="423662"/>
                  <a:pt x="990468" y="422514"/>
                </a:cubicBezTo>
                <a:cubicBezTo>
                  <a:pt x="987020" y="423662"/>
                  <a:pt x="989319" y="423662"/>
                  <a:pt x="985871" y="424810"/>
                </a:cubicBezTo>
                <a:cubicBezTo>
                  <a:pt x="984722" y="423662"/>
                  <a:pt x="983573" y="423662"/>
                  <a:pt x="982424" y="422514"/>
                </a:cubicBezTo>
                <a:cubicBezTo>
                  <a:pt x="981275" y="421366"/>
                  <a:pt x="983573" y="421366"/>
                  <a:pt x="983573" y="420217"/>
                </a:cubicBezTo>
                <a:cubicBezTo>
                  <a:pt x="975529" y="416773"/>
                  <a:pt x="969783" y="419069"/>
                  <a:pt x="961740" y="419069"/>
                </a:cubicBezTo>
                <a:cubicBezTo>
                  <a:pt x="962889" y="416773"/>
                  <a:pt x="964038" y="415625"/>
                  <a:pt x="965187" y="414477"/>
                </a:cubicBezTo>
                <a:cubicBezTo>
                  <a:pt x="961740" y="414477"/>
                  <a:pt x="959441" y="412180"/>
                  <a:pt x="955994" y="413328"/>
                </a:cubicBezTo>
                <a:cubicBezTo>
                  <a:pt x="958292" y="415625"/>
                  <a:pt x="964038" y="413328"/>
                  <a:pt x="960591" y="416773"/>
                </a:cubicBezTo>
                <a:cubicBezTo>
                  <a:pt x="957143" y="416773"/>
                  <a:pt x="954845" y="414477"/>
                  <a:pt x="951398" y="411032"/>
                </a:cubicBezTo>
                <a:cubicBezTo>
                  <a:pt x="946801" y="413328"/>
                  <a:pt x="953696" y="413328"/>
                  <a:pt x="952547" y="415625"/>
                </a:cubicBezTo>
                <a:cubicBezTo>
                  <a:pt x="944503" y="412180"/>
                  <a:pt x="935310" y="413328"/>
                  <a:pt x="928415" y="412180"/>
                </a:cubicBezTo>
                <a:cubicBezTo>
                  <a:pt x="930713" y="411032"/>
                  <a:pt x="931863" y="413328"/>
                  <a:pt x="933012" y="412180"/>
                </a:cubicBezTo>
                <a:cubicBezTo>
                  <a:pt x="930713" y="411032"/>
                  <a:pt x="934161" y="409884"/>
                  <a:pt x="931863" y="408736"/>
                </a:cubicBezTo>
                <a:cubicBezTo>
                  <a:pt x="921520" y="412180"/>
                  <a:pt x="914626" y="405291"/>
                  <a:pt x="905433" y="404143"/>
                </a:cubicBezTo>
                <a:cubicBezTo>
                  <a:pt x="907731" y="404143"/>
                  <a:pt x="908880" y="402995"/>
                  <a:pt x="906582" y="401847"/>
                </a:cubicBezTo>
                <a:cubicBezTo>
                  <a:pt x="903135" y="402995"/>
                  <a:pt x="900836" y="404143"/>
                  <a:pt x="897389" y="404143"/>
                </a:cubicBezTo>
                <a:cubicBezTo>
                  <a:pt x="898538" y="402995"/>
                  <a:pt x="898538" y="401847"/>
                  <a:pt x="898538" y="401847"/>
                </a:cubicBezTo>
                <a:cubicBezTo>
                  <a:pt x="891643" y="401847"/>
                  <a:pt x="884749" y="398403"/>
                  <a:pt x="877854" y="400699"/>
                </a:cubicBezTo>
                <a:cubicBezTo>
                  <a:pt x="879003" y="399551"/>
                  <a:pt x="879003" y="398403"/>
                  <a:pt x="879003" y="398403"/>
                </a:cubicBezTo>
                <a:cubicBezTo>
                  <a:pt x="867512" y="397255"/>
                  <a:pt x="869810" y="396106"/>
                  <a:pt x="861766" y="393810"/>
                </a:cubicBezTo>
                <a:cubicBezTo>
                  <a:pt x="862915" y="392662"/>
                  <a:pt x="864064" y="391514"/>
                  <a:pt x="864064" y="391514"/>
                </a:cubicBezTo>
                <a:cubicBezTo>
                  <a:pt x="864064" y="391514"/>
                  <a:pt x="864064" y="391514"/>
                  <a:pt x="862915" y="391514"/>
                </a:cubicBezTo>
                <a:cubicBezTo>
                  <a:pt x="861766" y="391514"/>
                  <a:pt x="860617" y="391514"/>
                  <a:pt x="860617" y="390366"/>
                </a:cubicBezTo>
                <a:cubicBezTo>
                  <a:pt x="859468" y="390366"/>
                  <a:pt x="857170" y="390366"/>
                  <a:pt x="856021" y="390366"/>
                </a:cubicBezTo>
                <a:cubicBezTo>
                  <a:pt x="854872" y="391514"/>
                  <a:pt x="854872" y="391514"/>
                  <a:pt x="853722" y="392662"/>
                </a:cubicBezTo>
                <a:cubicBezTo>
                  <a:pt x="852573" y="391514"/>
                  <a:pt x="851424" y="390366"/>
                  <a:pt x="850275" y="390366"/>
                </a:cubicBezTo>
                <a:cubicBezTo>
                  <a:pt x="849126" y="391514"/>
                  <a:pt x="851424" y="392662"/>
                  <a:pt x="850275" y="393810"/>
                </a:cubicBezTo>
                <a:cubicBezTo>
                  <a:pt x="844529" y="391514"/>
                  <a:pt x="847977" y="391514"/>
                  <a:pt x="842231" y="390366"/>
                </a:cubicBezTo>
                <a:cubicBezTo>
                  <a:pt x="843380" y="391514"/>
                  <a:pt x="845679" y="392662"/>
                  <a:pt x="843380" y="393810"/>
                </a:cubicBezTo>
                <a:cubicBezTo>
                  <a:pt x="838784" y="389218"/>
                  <a:pt x="828442" y="389218"/>
                  <a:pt x="828442" y="385773"/>
                </a:cubicBezTo>
                <a:cubicBezTo>
                  <a:pt x="828442" y="385773"/>
                  <a:pt x="828442" y="385773"/>
                  <a:pt x="827293" y="385773"/>
                </a:cubicBezTo>
                <a:cubicBezTo>
                  <a:pt x="827293" y="386922"/>
                  <a:pt x="827293" y="388070"/>
                  <a:pt x="827293" y="388070"/>
                </a:cubicBezTo>
                <a:cubicBezTo>
                  <a:pt x="826144" y="388070"/>
                  <a:pt x="823845" y="388070"/>
                  <a:pt x="822696" y="388070"/>
                </a:cubicBezTo>
                <a:cubicBezTo>
                  <a:pt x="822696" y="388070"/>
                  <a:pt x="823845" y="390366"/>
                  <a:pt x="821547" y="390366"/>
                </a:cubicBezTo>
                <a:cubicBezTo>
                  <a:pt x="820398" y="389218"/>
                  <a:pt x="821547" y="389218"/>
                  <a:pt x="819249" y="388070"/>
                </a:cubicBezTo>
                <a:cubicBezTo>
                  <a:pt x="820398" y="388070"/>
                  <a:pt x="821547" y="386922"/>
                  <a:pt x="822696" y="386922"/>
                </a:cubicBezTo>
                <a:cubicBezTo>
                  <a:pt x="819249" y="385773"/>
                  <a:pt x="814652" y="385773"/>
                  <a:pt x="811205" y="384625"/>
                </a:cubicBezTo>
                <a:cubicBezTo>
                  <a:pt x="811205" y="384625"/>
                  <a:pt x="811205" y="384625"/>
                  <a:pt x="811205" y="385773"/>
                </a:cubicBezTo>
                <a:cubicBezTo>
                  <a:pt x="811205" y="384625"/>
                  <a:pt x="811205" y="384625"/>
                  <a:pt x="810056" y="384625"/>
                </a:cubicBezTo>
                <a:cubicBezTo>
                  <a:pt x="808907" y="384625"/>
                  <a:pt x="807758" y="383477"/>
                  <a:pt x="806608" y="383477"/>
                </a:cubicBezTo>
                <a:cubicBezTo>
                  <a:pt x="804310" y="383477"/>
                  <a:pt x="803161" y="383477"/>
                  <a:pt x="800863" y="383477"/>
                </a:cubicBezTo>
                <a:cubicBezTo>
                  <a:pt x="796266" y="382329"/>
                  <a:pt x="791670" y="383477"/>
                  <a:pt x="785924" y="384625"/>
                </a:cubicBezTo>
                <a:cubicBezTo>
                  <a:pt x="784775" y="382329"/>
                  <a:pt x="783626" y="381181"/>
                  <a:pt x="782477" y="378884"/>
                </a:cubicBezTo>
                <a:cubicBezTo>
                  <a:pt x="776731" y="382329"/>
                  <a:pt x="772135" y="380033"/>
                  <a:pt x="767538" y="378884"/>
                </a:cubicBezTo>
                <a:cubicBezTo>
                  <a:pt x="766389" y="380033"/>
                  <a:pt x="768688" y="381181"/>
                  <a:pt x="767538" y="382329"/>
                </a:cubicBezTo>
                <a:cubicBezTo>
                  <a:pt x="764091" y="382329"/>
                  <a:pt x="761793" y="375440"/>
                  <a:pt x="758345" y="377736"/>
                </a:cubicBezTo>
                <a:cubicBezTo>
                  <a:pt x="751451" y="380033"/>
                  <a:pt x="745705" y="380033"/>
                  <a:pt x="738810" y="378884"/>
                </a:cubicBezTo>
                <a:cubicBezTo>
                  <a:pt x="733065" y="378884"/>
                  <a:pt x="726170" y="377736"/>
                  <a:pt x="720425" y="375440"/>
                </a:cubicBezTo>
                <a:cubicBezTo>
                  <a:pt x="721574" y="376588"/>
                  <a:pt x="720425" y="377736"/>
                  <a:pt x="720425" y="380033"/>
                </a:cubicBezTo>
                <a:cubicBezTo>
                  <a:pt x="715828" y="378884"/>
                  <a:pt x="712381" y="377736"/>
                  <a:pt x="707784" y="376588"/>
                </a:cubicBezTo>
                <a:cubicBezTo>
                  <a:pt x="704337" y="376588"/>
                  <a:pt x="700889" y="376588"/>
                  <a:pt x="696293" y="375440"/>
                </a:cubicBezTo>
                <a:cubicBezTo>
                  <a:pt x="692846" y="375440"/>
                  <a:pt x="688249" y="376588"/>
                  <a:pt x="684802" y="376588"/>
                </a:cubicBezTo>
                <a:cubicBezTo>
                  <a:pt x="681354" y="376588"/>
                  <a:pt x="676758" y="376588"/>
                  <a:pt x="673311" y="376588"/>
                </a:cubicBezTo>
                <a:cubicBezTo>
                  <a:pt x="671012" y="375440"/>
                  <a:pt x="672161" y="373144"/>
                  <a:pt x="669863" y="371996"/>
                </a:cubicBezTo>
                <a:cubicBezTo>
                  <a:pt x="667565" y="377736"/>
                  <a:pt x="664118" y="373144"/>
                  <a:pt x="661819" y="377736"/>
                </a:cubicBezTo>
                <a:cubicBezTo>
                  <a:pt x="657223" y="371996"/>
                  <a:pt x="652626" y="376588"/>
                  <a:pt x="648030" y="371996"/>
                </a:cubicBezTo>
                <a:cubicBezTo>
                  <a:pt x="642284" y="377736"/>
                  <a:pt x="630793" y="373144"/>
                  <a:pt x="622749" y="374292"/>
                </a:cubicBezTo>
                <a:cubicBezTo>
                  <a:pt x="621600" y="370847"/>
                  <a:pt x="618153" y="370847"/>
                  <a:pt x="614706" y="371996"/>
                </a:cubicBezTo>
                <a:cubicBezTo>
                  <a:pt x="611258" y="373144"/>
                  <a:pt x="606662" y="374292"/>
                  <a:pt x="603214" y="371996"/>
                </a:cubicBezTo>
                <a:cubicBezTo>
                  <a:pt x="600916" y="373144"/>
                  <a:pt x="604363" y="375440"/>
                  <a:pt x="603214" y="376588"/>
                </a:cubicBezTo>
                <a:cubicBezTo>
                  <a:pt x="600916" y="376588"/>
                  <a:pt x="597469" y="371996"/>
                  <a:pt x="595170" y="377736"/>
                </a:cubicBezTo>
                <a:cubicBezTo>
                  <a:pt x="587127" y="373144"/>
                  <a:pt x="580232" y="375440"/>
                  <a:pt x="573337" y="376588"/>
                </a:cubicBezTo>
                <a:cubicBezTo>
                  <a:pt x="569890" y="374292"/>
                  <a:pt x="575635" y="370847"/>
                  <a:pt x="571039" y="368551"/>
                </a:cubicBezTo>
                <a:cubicBezTo>
                  <a:pt x="567592" y="370847"/>
                  <a:pt x="564144" y="373144"/>
                  <a:pt x="561846" y="375440"/>
                </a:cubicBezTo>
                <a:cubicBezTo>
                  <a:pt x="558399" y="376588"/>
                  <a:pt x="554951" y="377736"/>
                  <a:pt x="550355" y="377736"/>
                </a:cubicBezTo>
                <a:cubicBezTo>
                  <a:pt x="550355" y="374292"/>
                  <a:pt x="552653" y="376588"/>
                  <a:pt x="554951" y="373144"/>
                </a:cubicBezTo>
                <a:cubicBezTo>
                  <a:pt x="551504" y="370847"/>
                  <a:pt x="554951" y="368551"/>
                  <a:pt x="551504" y="367403"/>
                </a:cubicBezTo>
                <a:cubicBezTo>
                  <a:pt x="548057" y="370847"/>
                  <a:pt x="543460" y="374292"/>
                  <a:pt x="540013" y="370847"/>
                </a:cubicBezTo>
                <a:cubicBezTo>
                  <a:pt x="541162" y="370847"/>
                  <a:pt x="546907" y="370847"/>
                  <a:pt x="544609" y="368551"/>
                </a:cubicBezTo>
                <a:cubicBezTo>
                  <a:pt x="540013" y="368551"/>
                  <a:pt x="536565" y="368551"/>
                  <a:pt x="531969" y="371996"/>
                </a:cubicBezTo>
                <a:cubicBezTo>
                  <a:pt x="529671" y="370847"/>
                  <a:pt x="531969" y="368551"/>
                  <a:pt x="528522" y="367403"/>
                </a:cubicBezTo>
                <a:cubicBezTo>
                  <a:pt x="525074" y="369699"/>
                  <a:pt x="522776" y="367403"/>
                  <a:pt x="521627" y="374292"/>
                </a:cubicBezTo>
                <a:cubicBezTo>
                  <a:pt x="514732" y="368551"/>
                  <a:pt x="510136" y="375440"/>
                  <a:pt x="504390" y="375440"/>
                </a:cubicBezTo>
                <a:cubicBezTo>
                  <a:pt x="503241" y="377736"/>
                  <a:pt x="510136" y="378884"/>
                  <a:pt x="506688" y="381181"/>
                </a:cubicBezTo>
                <a:cubicBezTo>
                  <a:pt x="502092" y="380033"/>
                  <a:pt x="504390" y="373144"/>
                  <a:pt x="500943" y="375440"/>
                </a:cubicBezTo>
                <a:cubicBezTo>
                  <a:pt x="502092" y="377736"/>
                  <a:pt x="500943" y="384625"/>
                  <a:pt x="497495" y="380033"/>
                </a:cubicBezTo>
                <a:cubicBezTo>
                  <a:pt x="497495" y="378884"/>
                  <a:pt x="499794" y="376588"/>
                  <a:pt x="498644" y="375440"/>
                </a:cubicBezTo>
                <a:cubicBezTo>
                  <a:pt x="490601" y="375440"/>
                  <a:pt x="482557" y="375440"/>
                  <a:pt x="474513" y="378884"/>
                </a:cubicBezTo>
                <a:cubicBezTo>
                  <a:pt x="474513" y="377736"/>
                  <a:pt x="474513" y="377736"/>
                  <a:pt x="474513" y="377736"/>
                </a:cubicBezTo>
                <a:cubicBezTo>
                  <a:pt x="468767" y="376588"/>
                  <a:pt x="456127" y="375440"/>
                  <a:pt x="456127" y="381181"/>
                </a:cubicBezTo>
                <a:cubicBezTo>
                  <a:pt x="454978" y="380033"/>
                  <a:pt x="453829" y="381181"/>
                  <a:pt x="452680" y="381181"/>
                </a:cubicBezTo>
                <a:cubicBezTo>
                  <a:pt x="453829" y="380033"/>
                  <a:pt x="454978" y="377736"/>
                  <a:pt x="452680" y="376588"/>
                </a:cubicBezTo>
                <a:cubicBezTo>
                  <a:pt x="451531" y="382329"/>
                  <a:pt x="449232" y="376588"/>
                  <a:pt x="448083" y="381181"/>
                </a:cubicBezTo>
                <a:cubicBezTo>
                  <a:pt x="449232" y="382329"/>
                  <a:pt x="450381" y="382329"/>
                  <a:pt x="452680" y="382329"/>
                </a:cubicBezTo>
                <a:cubicBezTo>
                  <a:pt x="449232" y="388070"/>
                  <a:pt x="445785" y="375440"/>
                  <a:pt x="443487" y="381181"/>
                </a:cubicBezTo>
                <a:cubicBezTo>
                  <a:pt x="440039" y="377736"/>
                  <a:pt x="438890" y="382329"/>
                  <a:pt x="436592" y="380033"/>
                </a:cubicBezTo>
                <a:cubicBezTo>
                  <a:pt x="436592" y="377736"/>
                  <a:pt x="440039" y="378884"/>
                  <a:pt x="438890" y="376588"/>
                </a:cubicBezTo>
                <a:cubicBezTo>
                  <a:pt x="435443" y="376588"/>
                  <a:pt x="431995" y="376588"/>
                  <a:pt x="429697" y="377736"/>
                </a:cubicBezTo>
                <a:cubicBezTo>
                  <a:pt x="426250" y="377736"/>
                  <a:pt x="423952" y="380033"/>
                  <a:pt x="421653" y="382329"/>
                </a:cubicBezTo>
                <a:cubicBezTo>
                  <a:pt x="421653" y="380033"/>
                  <a:pt x="421653" y="378884"/>
                  <a:pt x="420504" y="377736"/>
                </a:cubicBezTo>
                <a:cubicBezTo>
                  <a:pt x="419355" y="378884"/>
                  <a:pt x="418206" y="377736"/>
                  <a:pt x="417057" y="380033"/>
                </a:cubicBezTo>
                <a:cubicBezTo>
                  <a:pt x="415908" y="381181"/>
                  <a:pt x="417057" y="382329"/>
                  <a:pt x="417057" y="383477"/>
                </a:cubicBezTo>
                <a:cubicBezTo>
                  <a:pt x="413610" y="382329"/>
                  <a:pt x="411311" y="382329"/>
                  <a:pt x="409013" y="383477"/>
                </a:cubicBezTo>
                <a:cubicBezTo>
                  <a:pt x="410162" y="383477"/>
                  <a:pt x="410162" y="388070"/>
                  <a:pt x="409013" y="386922"/>
                </a:cubicBezTo>
                <a:cubicBezTo>
                  <a:pt x="407864" y="378884"/>
                  <a:pt x="403267" y="386922"/>
                  <a:pt x="399820" y="384625"/>
                </a:cubicBezTo>
                <a:cubicBezTo>
                  <a:pt x="398671" y="382329"/>
                  <a:pt x="402118" y="380033"/>
                  <a:pt x="400969" y="377736"/>
                </a:cubicBezTo>
                <a:cubicBezTo>
                  <a:pt x="398671" y="383477"/>
                  <a:pt x="395224" y="381181"/>
                  <a:pt x="392925" y="382329"/>
                </a:cubicBezTo>
                <a:cubicBezTo>
                  <a:pt x="396373" y="385773"/>
                  <a:pt x="389478" y="388070"/>
                  <a:pt x="388329" y="386922"/>
                </a:cubicBezTo>
                <a:cubicBezTo>
                  <a:pt x="390627" y="385773"/>
                  <a:pt x="390627" y="382329"/>
                  <a:pt x="388329" y="378884"/>
                </a:cubicBezTo>
                <a:cubicBezTo>
                  <a:pt x="387180" y="380033"/>
                  <a:pt x="387180" y="385773"/>
                  <a:pt x="384882" y="383477"/>
                </a:cubicBezTo>
                <a:cubicBezTo>
                  <a:pt x="384882" y="374292"/>
                  <a:pt x="372241" y="380033"/>
                  <a:pt x="367645" y="381181"/>
                </a:cubicBezTo>
                <a:cubicBezTo>
                  <a:pt x="368794" y="382329"/>
                  <a:pt x="369943" y="382329"/>
                  <a:pt x="368794" y="384625"/>
                </a:cubicBezTo>
                <a:cubicBezTo>
                  <a:pt x="365347" y="381181"/>
                  <a:pt x="367645" y="384625"/>
                  <a:pt x="365347" y="385773"/>
                </a:cubicBezTo>
                <a:cubicBezTo>
                  <a:pt x="365347" y="385773"/>
                  <a:pt x="365347" y="385773"/>
                  <a:pt x="360750" y="382329"/>
                </a:cubicBezTo>
                <a:cubicBezTo>
                  <a:pt x="363048" y="378884"/>
                  <a:pt x="359601" y="377736"/>
                  <a:pt x="359601" y="375440"/>
                </a:cubicBezTo>
                <a:cubicBezTo>
                  <a:pt x="365347" y="375440"/>
                  <a:pt x="365347" y="376588"/>
                  <a:pt x="368794" y="371996"/>
                </a:cubicBezTo>
                <a:cubicBezTo>
                  <a:pt x="374539" y="377736"/>
                  <a:pt x="373390" y="373144"/>
                  <a:pt x="379136" y="376588"/>
                </a:cubicBezTo>
                <a:cubicBezTo>
                  <a:pt x="376838" y="374292"/>
                  <a:pt x="380285" y="370847"/>
                  <a:pt x="382583" y="371996"/>
                </a:cubicBezTo>
                <a:cubicBezTo>
                  <a:pt x="382583" y="373144"/>
                  <a:pt x="380285" y="375440"/>
                  <a:pt x="381434" y="376588"/>
                </a:cubicBezTo>
                <a:cubicBezTo>
                  <a:pt x="382583" y="374292"/>
                  <a:pt x="384882" y="381181"/>
                  <a:pt x="386031" y="376588"/>
                </a:cubicBezTo>
                <a:cubicBezTo>
                  <a:pt x="386031" y="373144"/>
                  <a:pt x="383732" y="370847"/>
                  <a:pt x="386031" y="367403"/>
                </a:cubicBezTo>
                <a:cubicBezTo>
                  <a:pt x="389478" y="369699"/>
                  <a:pt x="383732" y="374292"/>
                  <a:pt x="389478" y="376588"/>
                </a:cubicBezTo>
                <a:cubicBezTo>
                  <a:pt x="390053" y="373144"/>
                  <a:pt x="392064" y="374005"/>
                  <a:pt x="394218" y="374723"/>
                </a:cubicBezTo>
                <a:lnTo>
                  <a:pt x="399525" y="372140"/>
                </a:lnTo>
                <a:lnTo>
                  <a:pt x="399820" y="373144"/>
                </a:lnTo>
                <a:cubicBezTo>
                  <a:pt x="403267" y="368551"/>
                  <a:pt x="405566" y="367403"/>
                  <a:pt x="409013" y="366255"/>
                </a:cubicBezTo>
                <a:cubicBezTo>
                  <a:pt x="413610" y="366255"/>
                  <a:pt x="417057" y="366255"/>
                  <a:pt x="420504" y="366255"/>
                </a:cubicBezTo>
                <a:lnTo>
                  <a:pt x="420504" y="363016"/>
                </a:lnTo>
                <a:lnTo>
                  <a:pt x="423952" y="365107"/>
                </a:lnTo>
                <a:cubicBezTo>
                  <a:pt x="423952" y="362811"/>
                  <a:pt x="423952" y="359366"/>
                  <a:pt x="426250" y="360514"/>
                </a:cubicBezTo>
                <a:cubicBezTo>
                  <a:pt x="422803" y="365107"/>
                  <a:pt x="428548" y="362811"/>
                  <a:pt x="430846" y="366255"/>
                </a:cubicBezTo>
                <a:cubicBezTo>
                  <a:pt x="434294" y="361663"/>
                  <a:pt x="450381" y="363959"/>
                  <a:pt x="451531" y="354774"/>
                </a:cubicBezTo>
                <a:cubicBezTo>
                  <a:pt x="454978" y="355922"/>
                  <a:pt x="452680" y="358218"/>
                  <a:pt x="453829" y="359366"/>
                </a:cubicBezTo>
                <a:cubicBezTo>
                  <a:pt x="458425" y="358218"/>
                  <a:pt x="464171" y="360514"/>
                  <a:pt x="467618" y="355922"/>
                </a:cubicBezTo>
                <a:cubicBezTo>
                  <a:pt x="466469" y="358218"/>
                  <a:pt x="466469" y="360514"/>
                  <a:pt x="467618" y="361663"/>
                </a:cubicBezTo>
                <a:cubicBezTo>
                  <a:pt x="468767" y="360514"/>
                  <a:pt x="471066" y="361663"/>
                  <a:pt x="472215" y="357070"/>
                </a:cubicBezTo>
                <a:cubicBezTo>
                  <a:pt x="471066" y="355922"/>
                  <a:pt x="468767" y="354774"/>
                  <a:pt x="468767" y="353625"/>
                </a:cubicBezTo>
                <a:cubicBezTo>
                  <a:pt x="471066" y="354774"/>
                  <a:pt x="472215" y="351329"/>
                  <a:pt x="475662" y="353625"/>
                </a:cubicBezTo>
                <a:cubicBezTo>
                  <a:pt x="473364" y="357070"/>
                  <a:pt x="473364" y="359366"/>
                  <a:pt x="476811" y="360514"/>
                </a:cubicBezTo>
                <a:cubicBezTo>
                  <a:pt x="480259" y="353625"/>
                  <a:pt x="490601" y="365107"/>
                  <a:pt x="491750" y="354774"/>
                </a:cubicBezTo>
                <a:cubicBezTo>
                  <a:pt x="494048" y="354774"/>
                  <a:pt x="495197" y="354774"/>
                  <a:pt x="495197" y="357070"/>
                </a:cubicBezTo>
                <a:cubicBezTo>
                  <a:pt x="496346" y="353625"/>
                  <a:pt x="500943" y="355922"/>
                  <a:pt x="498644" y="353625"/>
                </a:cubicBezTo>
                <a:cubicBezTo>
                  <a:pt x="497495" y="352477"/>
                  <a:pt x="496346" y="353625"/>
                  <a:pt x="496346" y="351329"/>
                </a:cubicBezTo>
                <a:cubicBezTo>
                  <a:pt x="500943" y="350181"/>
                  <a:pt x="505539" y="354774"/>
                  <a:pt x="510136" y="354774"/>
                </a:cubicBezTo>
                <a:cubicBezTo>
                  <a:pt x="508987" y="353625"/>
                  <a:pt x="510136" y="352477"/>
                  <a:pt x="508987" y="351329"/>
                </a:cubicBezTo>
                <a:cubicBezTo>
                  <a:pt x="507837" y="349033"/>
                  <a:pt x="506688" y="350181"/>
                  <a:pt x="505539" y="349033"/>
                </a:cubicBezTo>
                <a:cubicBezTo>
                  <a:pt x="508987" y="345589"/>
                  <a:pt x="514732" y="346737"/>
                  <a:pt x="519329" y="346737"/>
                </a:cubicBezTo>
                <a:cubicBezTo>
                  <a:pt x="521627" y="347885"/>
                  <a:pt x="523925" y="347885"/>
                  <a:pt x="526223" y="346737"/>
                </a:cubicBezTo>
                <a:cubicBezTo>
                  <a:pt x="528522" y="346737"/>
                  <a:pt x="530820" y="345589"/>
                  <a:pt x="533118" y="343292"/>
                </a:cubicBezTo>
                <a:cubicBezTo>
                  <a:pt x="536565" y="345589"/>
                  <a:pt x="530820" y="344440"/>
                  <a:pt x="533118" y="346737"/>
                </a:cubicBezTo>
                <a:cubicBezTo>
                  <a:pt x="538864" y="349033"/>
                  <a:pt x="544609" y="345589"/>
                  <a:pt x="550355" y="346737"/>
                </a:cubicBezTo>
                <a:cubicBezTo>
                  <a:pt x="552653" y="342144"/>
                  <a:pt x="557250" y="344440"/>
                  <a:pt x="560697" y="345589"/>
                </a:cubicBezTo>
                <a:cubicBezTo>
                  <a:pt x="564144" y="346737"/>
                  <a:pt x="567592" y="347885"/>
                  <a:pt x="568741" y="342144"/>
                </a:cubicBezTo>
                <a:cubicBezTo>
                  <a:pt x="571039" y="349033"/>
                  <a:pt x="575635" y="339848"/>
                  <a:pt x="580232" y="346737"/>
                </a:cubicBezTo>
                <a:cubicBezTo>
                  <a:pt x="582530" y="340996"/>
                  <a:pt x="585978" y="343292"/>
                  <a:pt x="589425" y="343292"/>
                </a:cubicBezTo>
                <a:cubicBezTo>
                  <a:pt x="590574" y="349033"/>
                  <a:pt x="600916" y="346737"/>
                  <a:pt x="603214" y="339848"/>
                </a:cubicBezTo>
                <a:cubicBezTo>
                  <a:pt x="606662" y="342144"/>
                  <a:pt x="604363" y="343292"/>
                  <a:pt x="604363" y="345589"/>
                </a:cubicBezTo>
                <a:cubicBezTo>
                  <a:pt x="606662" y="342144"/>
                  <a:pt x="608960" y="347885"/>
                  <a:pt x="611258" y="345589"/>
                </a:cubicBezTo>
                <a:cubicBezTo>
                  <a:pt x="610109" y="343292"/>
                  <a:pt x="611258" y="338700"/>
                  <a:pt x="614706" y="340996"/>
                </a:cubicBezTo>
                <a:cubicBezTo>
                  <a:pt x="613556" y="342144"/>
                  <a:pt x="610109" y="344440"/>
                  <a:pt x="612407" y="346737"/>
                </a:cubicBezTo>
                <a:cubicBezTo>
                  <a:pt x="614706" y="349033"/>
                  <a:pt x="617004" y="342144"/>
                  <a:pt x="620451" y="340996"/>
                </a:cubicBezTo>
                <a:cubicBezTo>
                  <a:pt x="620451" y="344440"/>
                  <a:pt x="621600" y="344440"/>
                  <a:pt x="623898" y="346737"/>
                </a:cubicBezTo>
                <a:cubicBezTo>
                  <a:pt x="626197" y="340996"/>
                  <a:pt x="630793" y="343292"/>
                  <a:pt x="633091" y="337552"/>
                </a:cubicBezTo>
                <a:cubicBezTo>
                  <a:pt x="631942" y="337552"/>
                  <a:pt x="630793" y="336404"/>
                  <a:pt x="631942" y="334107"/>
                </a:cubicBezTo>
                <a:cubicBezTo>
                  <a:pt x="631942" y="335256"/>
                  <a:pt x="633091" y="336404"/>
                  <a:pt x="634241" y="335256"/>
                </a:cubicBezTo>
                <a:cubicBezTo>
                  <a:pt x="634241" y="334107"/>
                  <a:pt x="630793" y="331811"/>
                  <a:pt x="631942" y="330663"/>
                </a:cubicBezTo>
                <a:cubicBezTo>
                  <a:pt x="638837" y="334107"/>
                  <a:pt x="637688" y="327218"/>
                  <a:pt x="644583" y="332959"/>
                </a:cubicBezTo>
                <a:cubicBezTo>
                  <a:pt x="643433" y="335256"/>
                  <a:pt x="636539" y="331811"/>
                  <a:pt x="642284" y="337552"/>
                </a:cubicBezTo>
                <a:cubicBezTo>
                  <a:pt x="639986" y="340996"/>
                  <a:pt x="634241" y="336404"/>
                  <a:pt x="635390" y="340996"/>
                </a:cubicBezTo>
                <a:cubicBezTo>
                  <a:pt x="637688" y="340996"/>
                  <a:pt x="639986" y="338700"/>
                  <a:pt x="643433" y="343292"/>
                </a:cubicBezTo>
                <a:cubicBezTo>
                  <a:pt x="644583" y="338700"/>
                  <a:pt x="648030" y="343292"/>
                  <a:pt x="649179" y="339848"/>
                </a:cubicBezTo>
                <a:cubicBezTo>
                  <a:pt x="648030" y="336404"/>
                  <a:pt x="646881" y="339848"/>
                  <a:pt x="645732" y="338700"/>
                </a:cubicBezTo>
                <a:cubicBezTo>
                  <a:pt x="648030" y="336404"/>
                  <a:pt x="644583" y="335256"/>
                  <a:pt x="644583" y="332959"/>
                </a:cubicBezTo>
                <a:cubicBezTo>
                  <a:pt x="646881" y="329515"/>
                  <a:pt x="649179" y="329515"/>
                  <a:pt x="651477" y="331811"/>
                </a:cubicBezTo>
                <a:cubicBezTo>
                  <a:pt x="650328" y="332959"/>
                  <a:pt x="648030" y="335256"/>
                  <a:pt x="649179" y="336404"/>
                </a:cubicBezTo>
                <a:cubicBezTo>
                  <a:pt x="650328" y="335256"/>
                  <a:pt x="651477" y="337552"/>
                  <a:pt x="652626" y="336404"/>
                </a:cubicBezTo>
                <a:cubicBezTo>
                  <a:pt x="654925" y="334107"/>
                  <a:pt x="651477" y="331811"/>
                  <a:pt x="653776" y="329515"/>
                </a:cubicBezTo>
                <a:cubicBezTo>
                  <a:pt x="660670" y="334107"/>
                  <a:pt x="669863" y="327218"/>
                  <a:pt x="675609" y="337552"/>
                </a:cubicBezTo>
                <a:cubicBezTo>
                  <a:pt x="675609" y="337552"/>
                  <a:pt x="680205" y="338700"/>
                  <a:pt x="679056" y="334107"/>
                </a:cubicBezTo>
                <a:cubicBezTo>
                  <a:pt x="677907" y="331811"/>
                  <a:pt x="673311" y="335256"/>
                  <a:pt x="674460" y="330663"/>
                </a:cubicBezTo>
                <a:cubicBezTo>
                  <a:pt x="679056" y="334107"/>
                  <a:pt x="689398" y="328366"/>
                  <a:pt x="687100" y="337552"/>
                </a:cubicBezTo>
                <a:cubicBezTo>
                  <a:pt x="688249" y="338700"/>
                  <a:pt x="689398" y="338700"/>
                  <a:pt x="690547" y="337552"/>
                </a:cubicBezTo>
                <a:cubicBezTo>
                  <a:pt x="691697" y="336404"/>
                  <a:pt x="690547" y="335256"/>
                  <a:pt x="690547" y="334107"/>
                </a:cubicBezTo>
                <a:cubicBezTo>
                  <a:pt x="689398" y="332959"/>
                  <a:pt x="688249" y="331811"/>
                  <a:pt x="687100" y="331811"/>
                </a:cubicBezTo>
                <a:cubicBezTo>
                  <a:pt x="688249" y="331811"/>
                  <a:pt x="688249" y="329515"/>
                  <a:pt x="688249" y="329515"/>
                </a:cubicBezTo>
                <a:cubicBezTo>
                  <a:pt x="684802" y="329515"/>
                  <a:pt x="680205" y="324922"/>
                  <a:pt x="682504" y="328366"/>
                </a:cubicBezTo>
                <a:cubicBezTo>
                  <a:pt x="677907" y="327218"/>
                  <a:pt x="681354" y="327218"/>
                  <a:pt x="680205" y="324922"/>
                </a:cubicBezTo>
                <a:cubicBezTo>
                  <a:pt x="677907" y="327218"/>
                  <a:pt x="676758" y="323774"/>
                  <a:pt x="674460" y="324922"/>
                </a:cubicBezTo>
                <a:cubicBezTo>
                  <a:pt x="673311" y="327218"/>
                  <a:pt x="675609" y="326070"/>
                  <a:pt x="677907" y="327218"/>
                </a:cubicBezTo>
                <a:cubicBezTo>
                  <a:pt x="677907" y="329515"/>
                  <a:pt x="676758" y="327218"/>
                  <a:pt x="674460" y="329515"/>
                </a:cubicBezTo>
                <a:cubicBezTo>
                  <a:pt x="673311" y="328366"/>
                  <a:pt x="671012" y="328366"/>
                  <a:pt x="669863" y="329515"/>
                </a:cubicBezTo>
                <a:cubicBezTo>
                  <a:pt x="669863" y="327218"/>
                  <a:pt x="664118" y="327218"/>
                  <a:pt x="666416" y="324922"/>
                </a:cubicBezTo>
                <a:cubicBezTo>
                  <a:pt x="667565" y="326070"/>
                  <a:pt x="668714" y="329515"/>
                  <a:pt x="673311" y="326070"/>
                </a:cubicBezTo>
                <a:cubicBezTo>
                  <a:pt x="668714" y="323774"/>
                  <a:pt x="672161" y="323774"/>
                  <a:pt x="669863" y="320330"/>
                </a:cubicBezTo>
                <a:cubicBezTo>
                  <a:pt x="666416" y="323774"/>
                  <a:pt x="662969" y="318033"/>
                  <a:pt x="659521" y="320330"/>
                </a:cubicBezTo>
                <a:cubicBezTo>
                  <a:pt x="660670" y="319181"/>
                  <a:pt x="661819" y="319181"/>
                  <a:pt x="662969" y="319181"/>
                </a:cubicBezTo>
                <a:cubicBezTo>
                  <a:pt x="659521" y="319181"/>
                  <a:pt x="656074" y="318033"/>
                  <a:pt x="653776" y="316885"/>
                </a:cubicBezTo>
                <a:cubicBezTo>
                  <a:pt x="650328" y="319181"/>
                  <a:pt x="648030" y="319181"/>
                  <a:pt x="644583" y="319181"/>
                </a:cubicBezTo>
                <a:cubicBezTo>
                  <a:pt x="645732" y="320330"/>
                  <a:pt x="646881" y="320330"/>
                  <a:pt x="645732" y="320330"/>
                </a:cubicBezTo>
                <a:cubicBezTo>
                  <a:pt x="643433" y="321478"/>
                  <a:pt x="643433" y="322626"/>
                  <a:pt x="638837" y="321478"/>
                </a:cubicBezTo>
                <a:cubicBezTo>
                  <a:pt x="637688" y="321478"/>
                  <a:pt x="636539" y="316885"/>
                  <a:pt x="634241" y="319181"/>
                </a:cubicBezTo>
                <a:cubicBezTo>
                  <a:pt x="635390" y="323774"/>
                  <a:pt x="626197" y="319181"/>
                  <a:pt x="623898" y="318033"/>
                </a:cubicBezTo>
                <a:cubicBezTo>
                  <a:pt x="618153" y="316885"/>
                  <a:pt x="612407" y="323774"/>
                  <a:pt x="610109" y="319181"/>
                </a:cubicBezTo>
                <a:cubicBezTo>
                  <a:pt x="612407" y="319181"/>
                  <a:pt x="613556" y="316885"/>
                  <a:pt x="615855" y="318033"/>
                </a:cubicBezTo>
                <a:cubicBezTo>
                  <a:pt x="613556" y="313441"/>
                  <a:pt x="608960" y="314589"/>
                  <a:pt x="605513" y="316885"/>
                </a:cubicBezTo>
                <a:cubicBezTo>
                  <a:pt x="600916" y="319181"/>
                  <a:pt x="597469" y="320330"/>
                  <a:pt x="594021" y="315737"/>
                </a:cubicBezTo>
                <a:cubicBezTo>
                  <a:pt x="589425" y="320330"/>
                  <a:pt x="583679" y="320330"/>
                  <a:pt x="579083" y="319181"/>
                </a:cubicBezTo>
                <a:cubicBezTo>
                  <a:pt x="573337" y="318033"/>
                  <a:pt x="568741" y="318033"/>
                  <a:pt x="567592" y="322626"/>
                </a:cubicBezTo>
                <a:cubicBezTo>
                  <a:pt x="566442" y="320330"/>
                  <a:pt x="565293" y="322626"/>
                  <a:pt x="562995" y="320330"/>
                </a:cubicBezTo>
                <a:cubicBezTo>
                  <a:pt x="562995" y="324922"/>
                  <a:pt x="554951" y="324922"/>
                  <a:pt x="553802" y="318033"/>
                </a:cubicBezTo>
                <a:cubicBezTo>
                  <a:pt x="550355" y="319181"/>
                  <a:pt x="548057" y="320330"/>
                  <a:pt x="544609" y="322626"/>
                </a:cubicBezTo>
                <a:cubicBezTo>
                  <a:pt x="541162" y="323774"/>
                  <a:pt x="537714" y="323774"/>
                  <a:pt x="534267" y="322626"/>
                </a:cubicBezTo>
                <a:cubicBezTo>
                  <a:pt x="533118" y="320330"/>
                  <a:pt x="537714" y="318033"/>
                  <a:pt x="535416" y="315737"/>
                </a:cubicBezTo>
                <a:cubicBezTo>
                  <a:pt x="534267" y="318033"/>
                  <a:pt x="530820" y="319181"/>
                  <a:pt x="533118" y="321478"/>
                </a:cubicBezTo>
                <a:cubicBezTo>
                  <a:pt x="529671" y="323774"/>
                  <a:pt x="526223" y="323774"/>
                  <a:pt x="521627" y="322626"/>
                </a:cubicBezTo>
                <a:cubicBezTo>
                  <a:pt x="518179" y="322626"/>
                  <a:pt x="513583" y="322626"/>
                  <a:pt x="510136" y="326070"/>
                </a:cubicBezTo>
                <a:cubicBezTo>
                  <a:pt x="510136" y="322626"/>
                  <a:pt x="505539" y="322626"/>
                  <a:pt x="505539" y="327218"/>
                </a:cubicBezTo>
                <a:cubicBezTo>
                  <a:pt x="504390" y="326070"/>
                  <a:pt x="504390" y="324922"/>
                  <a:pt x="504390" y="323774"/>
                </a:cubicBezTo>
                <a:cubicBezTo>
                  <a:pt x="500943" y="324922"/>
                  <a:pt x="495197" y="321478"/>
                  <a:pt x="495197" y="328366"/>
                </a:cubicBezTo>
                <a:cubicBezTo>
                  <a:pt x="491750" y="327218"/>
                  <a:pt x="489451" y="328366"/>
                  <a:pt x="486004" y="328366"/>
                </a:cubicBezTo>
                <a:cubicBezTo>
                  <a:pt x="483706" y="323774"/>
                  <a:pt x="477960" y="324922"/>
                  <a:pt x="472215" y="326070"/>
                </a:cubicBezTo>
                <a:cubicBezTo>
                  <a:pt x="466469" y="327218"/>
                  <a:pt x="460723" y="328366"/>
                  <a:pt x="454978" y="324922"/>
                </a:cubicBezTo>
                <a:cubicBezTo>
                  <a:pt x="451531" y="329515"/>
                  <a:pt x="446934" y="328366"/>
                  <a:pt x="442338" y="328366"/>
                </a:cubicBezTo>
                <a:cubicBezTo>
                  <a:pt x="436592" y="327218"/>
                  <a:pt x="431995" y="327218"/>
                  <a:pt x="428548" y="332959"/>
                </a:cubicBezTo>
                <a:cubicBezTo>
                  <a:pt x="426250" y="328366"/>
                  <a:pt x="425101" y="334107"/>
                  <a:pt x="422803" y="331811"/>
                </a:cubicBezTo>
                <a:cubicBezTo>
                  <a:pt x="427399" y="326070"/>
                  <a:pt x="435443" y="327218"/>
                  <a:pt x="442338" y="323774"/>
                </a:cubicBezTo>
                <a:cubicBezTo>
                  <a:pt x="441188" y="321478"/>
                  <a:pt x="442338" y="319181"/>
                  <a:pt x="441188" y="318033"/>
                </a:cubicBezTo>
                <a:cubicBezTo>
                  <a:pt x="438890" y="316885"/>
                  <a:pt x="436592" y="318033"/>
                  <a:pt x="435443" y="321478"/>
                </a:cubicBezTo>
                <a:cubicBezTo>
                  <a:pt x="430846" y="319181"/>
                  <a:pt x="438890" y="315737"/>
                  <a:pt x="433145" y="313441"/>
                </a:cubicBezTo>
                <a:cubicBezTo>
                  <a:pt x="434294" y="318033"/>
                  <a:pt x="425101" y="315737"/>
                  <a:pt x="428548" y="321478"/>
                </a:cubicBezTo>
                <a:cubicBezTo>
                  <a:pt x="423952" y="319181"/>
                  <a:pt x="422803" y="324922"/>
                  <a:pt x="420504" y="322626"/>
                </a:cubicBezTo>
                <a:cubicBezTo>
                  <a:pt x="422803" y="326070"/>
                  <a:pt x="420504" y="326070"/>
                  <a:pt x="420504" y="330663"/>
                </a:cubicBezTo>
                <a:cubicBezTo>
                  <a:pt x="414759" y="327218"/>
                  <a:pt x="412460" y="330663"/>
                  <a:pt x="410162" y="334107"/>
                </a:cubicBezTo>
                <a:cubicBezTo>
                  <a:pt x="407864" y="332959"/>
                  <a:pt x="410162" y="330663"/>
                  <a:pt x="407864" y="329515"/>
                </a:cubicBezTo>
                <a:cubicBezTo>
                  <a:pt x="404417" y="331811"/>
                  <a:pt x="395224" y="332959"/>
                  <a:pt x="392925" y="330663"/>
                </a:cubicBezTo>
                <a:cubicBezTo>
                  <a:pt x="396373" y="330663"/>
                  <a:pt x="398671" y="327218"/>
                  <a:pt x="403267" y="327218"/>
                </a:cubicBezTo>
                <a:cubicBezTo>
                  <a:pt x="399820" y="324922"/>
                  <a:pt x="402118" y="321478"/>
                  <a:pt x="397522" y="320330"/>
                </a:cubicBezTo>
                <a:cubicBezTo>
                  <a:pt x="398671" y="323774"/>
                  <a:pt x="395224" y="322626"/>
                  <a:pt x="394075" y="326070"/>
                </a:cubicBezTo>
                <a:cubicBezTo>
                  <a:pt x="394075" y="319181"/>
                  <a:pt x="376838" y="319181"/>
                  <a:pt x="374539" y="326070"/>
                </a:cubicBezTo>
                <a:cubicBezTo>
                  <a:pt x="371092" y="324922"/>
                  <a:pt x="375689" y="321478"/>
                  <a:pt x="372241" y="321478"/>
                </a:cubicBezTo>
                <a:cubicBezTo>
                  <a:pt x="372241" y="321478"/>
                  <a:pt x="371092" y="321478"/>
                  <a:pt x="369943" y="322626"/>
                </a:cubicBezTo>
                <a:cubicBezTo>
                  <a:pt x="371092" y="326070"/>
                  <a:pt x="369943" y="328366"/>
                  <a:pt x="373390" y="331811"/>
                </a:cubicBezTo>
                <a:cubicBezTo>
                  <a:pt x="371092" y="330663"/>
                  <a:pt x="368794" y="331811"/>
                  <a:pt x="367645" y="331811"/>
                </a:cubicBezTo>
                <a:cubicBezTo>
                  <a:pt x="368794" y="335256"/>
                  <a:pt x="373390" y="332959"/>
                  <a:pt x="372241" y="336404"/>
                </a:cubicBezTo>
                <a:cubicBezTo>
                  <a:pt x="368794" y="332959"/>
                  <a:pt x="368794" y="339848"/>
                  <a:pt x="364197" y="335256"/>
                </a:cubicBezTo>
                <a:cubicBezTo>
                  <a:pt x="364197" y="330663"/>
                  <a:pt x="367645" y="331811"/>
                  <a:pt x="366496" y="328366"/>
                </a:cubicBezTo>
                <a:cubicBezTo>
                  <a:pt x="363048" y="326070"/>
                  <a:pt x="361899" y="330663"/>
                  <a:pt x="358452" y="329515"/>
                </a:cubicBezTo>
                <a:cubicBezTo>
                  <a:pt x="359601" y="326070"/>
                  <a:pt x="356154" y="324922"/>
                  <a:pt x="356154" y="322626"/>
                </a:cubicBezTo>
                <a:cubicBezTo>
                  <a:pt x="358452" y="321478"/>
                  <a:pt x="363048" y="318033"/>
                  <a:pt x="359601" y="314589"/>
                </a:cubicBezTo>
                <a:cubicBezTo>
                  <a:pt x="357303" y="314589"/>
                  <a:pt x="357303" y="321478"/>
                  <a:pt x="355004" y="320330"/>
                </a:cubicBezTo>
                <a:cubicBezTo>
                  <a:pt x="357303" y="315737"/>
                  <a:pt x="349259" y="316885"/>
                  <a:pt x="351557" y="313441"/>
                </a:cubicBezTo>
                <a:cubicBezTo>
                  <a:pt x="349259" y="313441"/>
                  <a:pt x="344662" y="316885"/>
                  <a:pt x="350408" y="320330"/>
                </a:cubicBezTo>
                <a:cubicBezTo>
                  <a:pt x="350408" y="314589"/>
                  <a:pt x="351557" y="321478"/>
                  <a:pt x="353855" y="322626"/>
                </a:cubicBezTo>
                <a:cubicBezTo>
                  <a:pt x="355004" y="322626"/>
                  <a:pt x="355004" y="321478"/>
                  <a:pt x="356154" y="321478"/>
                </a:cubicBezTo>
                <a:cubicBezTo>
                  <a:pt x="355004" y="323774"/>
                  <a:pt x="356154" y="324922"/>
                  <a:pt x="355004" y="326070"/>
                </a:cubicBezTo>
                <a:cubicBezTo>
                  <a:pt x="351557" y="327218"/>
                  <a:pt x="352706" y="322626"/>
                  <a:pt x="348110" y="321478"/>
                </a:cubicBezTo>
                <a:cubicBezTo>
                  <a:pt x="348110" y="322626"/>
                  <a:pt x="346961" y="321478"/>
                  <a:pt x="345812" y="324922"/>
                </a:cubicBezTo>
                <a:cubicBezTo>
                  <a:pt x="346961" y="326070"/>
                  <a:pt x="350408" y="323774"/>
                  <a:pt x="349259" y="327218"/>
                </a:cubicBezTo>
                <a:cubicBezTo>
                  <a:pt x="344662" y="326070"/>
                  <a:pt x="340066" y="330663"/>
                  <a:pt x="334320" y="328366"/>
                </a:cubicBezTo>
                <a:cubicBezTo>
                  <a:pt x="338917" y="324922"/>
                  <a:pt x="340066" y="321478"/>
                  <a:pt x="345812" y="318033"/>
                </a:cubicBezTo>
                <a:cubicBezTo>
                  <a:pt x="345812" y="316885"/>
                  <a:pt x="345812" y="316885"/>
                  <a:pt x="344662" y="315737"/>
                </a:cubicBezTo>
                <a:cubicBezTo>
                  <a:pt x="338917" y="318033"/>
                  <a:pt x="334320" y="323774"/>
                  <a:pt x="328575" y="324922"/>
                </a:cubicBezTo>
                <a:cubicBezTo>
                  <a:pt x="326277" y="323774"/>
                  <a:pt x="327426" y="322626"/>
                  <a:pt x="326277" y="321478"/>
                </a:cubicBezTo>
                <a:cubicBezTo>
                  <a:pt x="326277" y="321478"/>
                  <a:pt x="325127" y="321478"/>
                  <a:pt x="325127" y="322626"/>
                </a:cubicBezTo>
                <a:cubicBezTo>
                  <a:pt x="323978" y="323774"/>
                  <a:pt x="326277" y="324922"/>
                  <a:pt x="325127" y="326070"/>
                </a:cubicBezTo>
                <a:cubicBezTo>
                  <a:pt x="322829" y="327218"/>
                  <a:pt x="319382" y="329515"/>
                  <a:pt x="317084" y="326070"/>
                </a:cubicBezTo>
                <a:cubicBezTo>
                  <a:pt x="313636" y="328366"/>
                  <a:pt x="307891" y="339848"/>
                  <a:pt x="304443" y="334107"/>
                </a:cubicBezTo>
                <a:cubicBezTo>
                  <a:pt x="305592" y="334107"/>
                  <a:pt x="307891" y="328366"/>
                  <a:pt x="313636" y="322626"/>
                </a:cubicBezTo>
                <a:cubicBezTo>
                  <a:pt x="307891" y="323774"/>
                  <a:pt x="305592" y="331811"/>
                  <a:pt x="298698" y="328366"/>
                </a:cubicBezTo>
                <a:cubicBezTo>
                  <a:pt x="303294" y="330663"/>
                  <a:pt x="299847" y="334107"/>
                  <a:pt x="302145" y="336404"/>
                </a:cubicBezTo>
                <a:cubicBezTo>
                  <a:pt x="299847" y="336404"/>
                  <a:pt x="299847" y="338700"/>
                  <a:pt x="297549" y="337552"/>
                </a:cubicBezTo>
                <a:cubicBezTo>
                  <a:pt x="300996" y="335256"/>
                  <a:pt x="299847" y="330663"/>
                  <a:pt x="296399" y="327218"/>
                </a:cubicBezTo>
                <a:cubicBezTo>
                  <a:pt x="295250" y="334107"/>
                  <a:pt x="292952" y="330663"/>
                  <a:pt x="289505" y="328366"/>
                </a:cubicBezTo>
                <a:cubicBezTo>
                  <a:pt x="282610" y="337552"/>
                  <a:pt x="276864" y="332959"/>
                  <a:pt x="269970" y="338700"/>
                </a:cubicBezTo>
                <a:cubicBezTo>
                  <a:pt x="267671" y="332959"/>
                  <a:pt x="276864" y="334107"/>
                  <a:pt x="274566" y="327218"/>
                </a:cubicBezTo>
                <a:cubicBezTo>
                  <a:pt x="268821" y="327218"/>
                  <a:pt x="266522" y="336404"/>
                  <a:pt x="258479" y="329515"/>
                </a:cubicBezTo>
                <a:cubicBezTo>
                  <a:pt x="255031" y="334107"/>
                  <a:pt x="250435" y="334107"/>
                  <a:pt x="246987" y="335256"/>
                </a:cubicBezTo>
                <a:cubicBezTo>
                  <a:pt x="245838" y="338700"/>
                  <a:pt x="246987" y="339848"/>
                  <a:pt x="245838" y="343292"/>
                </a:cubicBezTo>
                <a:cubicBezTo>
                  <a:pt x="244689" y="342144"/>
                  <a:pt x="242391" y="340996"/>
                  <a:pt x="242391" y="342144"/>
                </a:cubicBezTo>
                <a:cubicBezTo>
                  <a:pt x="244689" y="343292"/>
                  <a:pt x="244689" y="345589"/>
                  <a:pt x="243540" y="346737"/>
                </a:cubicBezTo>
                <a:cubicBezTo>
                  <a:pt x="237794" y="344440"/>
                  <a:pt x="242391" y="340996"/>
                  <a:pt x="243540" y="337552"/>
                </a:cubicBezTo>
                <a:cubicBezTo>
                  <a:pt x="238944" y="339848"/>
                  <a:pt x="244689" y="334107"/>
                  <a:pt x="240093" y="334107"/>
                </a:cubicBezTo>
                <a:cubicBezTo>
                  <a:pt x="240093" y="337552"/>
                  <a:pt x="237794" y="340996"/>
                  <a:pt x="235496" y="336404"/>
                </a:cubicBezTo>
                <a:cubicBezTo>
                  <a:pt x="238944" y="332959"/>
                  <a:pt x="238944" y="329515"/>
                  <a:pt x="242391" y="329515"/>
                </a:cubicBezTo>
                <a:cubicBezTo>
                  <a:pt x="241242" y="329515"/>
                  <a:pt x="241242" y="328366"/>
                  <a:pt x="241242" y="327218"/>
                </a:cubicBezTo>
                <a:cubicBezTo>
                  <a:pt x="237794" y="326070"/>
                  <a:pt x="236645" y="332959"/>
                  <a:pt x="234347" y="328366"/>
                </a:cubicBezTo>
                <a:cubicBezTo>
                  <a:pt x="238944" y="323774"/>
                  <a:pt x="245838" y="326070"/>
                  <a:pt x="249286" y="321478"/>
                </a:cubicBezTo>
                <a:cubicBezTo>
                  <a:pt x="249286" y="320330"/>
                  <a:pt x="244689" y="319181"/>
                  <a:pt x="245838" y="316885"/>
                </a:cubicBezTo>
                <a:cubicBezTo>
                  <a:pt x="249286" y="319181"/>
                  <a:pt x="249286" y="315737"/>
                  <a:pt x="252733" y="318033"/>
                </a:cubicBezTo>
                <a:cubicBezTo>
                  <a:pt x="252733" y="320330"/>
                  <a:pt x="251584" y="321478"/>
                  <a:pt x="252733" y="322626"/>
                </a:cubicBezTo>
                <a:cubicBezTo>
                  <a:pt x="255031" y="321478"/>
                  <a:pt x="260777" y="316885"/>
                  <a:pt x="258479" y="313441"/>
                </a:cubicBezTo>
                <a:cubicBezTo>
                  <a:pt x="260777" y="316885"/>
                  <a:pt x="261926" y="313441"/>
                  <a:pt x="264224" y="315737"/>
                </a:cubicBezTo>
                <a:cubicBezTo>
                  <a:pt x="264224" y="321478"/>
                  <a:pt x="258479" y="315737"/>
                  <a:pt x="258479" y="320330"/>
                </a:cubicBezTo>
                <a:cubicBezTo>
                  <a:pt x="264224" y="321478"/>
                  <a:pt x="264224" y="319181"/>
                  <a:pt x="269970" y="324922"/>
                </a:cubicBezTo>
                <a:cubicBezTo>
                  <a:pt x="269970" y="322626"/>
                  <a:pt x="271119" y="322626"/>
                  <a:pt x="272268" y="321478"/>
                </a:cubicBezTo>
                <a:cubicBezTo>
                  <a:pt x="271119" y="319181"/>
                  <a:pt x="271119" y="321478"/>
                  <a:pt x="267671" y="319181"/>
                </a:cubicBezTo>
                <a:cubicBezTo>
                  <a:pt x="268821" y="318033"/>
                  <a:pt x="268821" y="316885"/>
                  <a:pt x="267671" y="315737"/>
                </a:cubicBezTo>
                <a:cubicBezTo>
                  <a:pt x="268821" y="311145"/>
                  <a:pt x="272268" y="313441"/>
                  <a:pt x="273417" y="308848"/>
                </a:cubicBezTo>
                <a:cubicBezTo>
                  <a:pt x="271119" y="305404"/>
                  <a:pt x="266522" y="312293"/>
                  <a:pt x="267671" y="306552"/>
                </a:cubicBezTo>
                <a:cubicBezTo>
                  <a:pt x="272268" y="305404"/>
                  <a:pt x="280312" y="303108"/>
                  <a:pt x="282610" y="305404"/>
                </a:cubicBezTo>
                <a:cubicBezTo>
                  <a:pt x="280312" y="304256"/>
                  <a:pt x="279163" y="306552"/>
                  <a:pt x="278014" y="309996"/>
                </a:cubicBezTo>
                <a:cubicBezTo>
                  <a:pt x="284908" y="312293"/>
                  <a:pt x="290654" y="304256"/>
                  <a:pt x="295250" y="307700"/>
                </a:cubicBezTo>
                <a:cubicBezTo>
                  <a:pt x="295250" y="306552"/>
                  <a:pt x="295250" y="304256"/>
                  <a:pt x="292952" y="304256"/>
                </a:cubicBezTo>
                <a:cubicBezTo>
                  <a:pt x="294101" y="299663"/>
                  <a:pt x="296399" y="299663"/>
                  <a:pt x="298698" y="298515"/>
                </a:cubicBezTo>
                <a:cubicBezTo>
                  <a:pt x="302145" y="300812"/>
                  <a:pt x="305592" y="300812"/>
                  <a:pt x="309040" y="298515"/>
                </a:cubicBezTo>
                <a:cubicBezTo>
                  <a:pt x="312487" y="297367"/>
                  <a:pt x="315935" y="295071"/>
                  <a:pt x="319382" y="292774"/>
                </a:cubicBezTo>
                <a:cubicBezTo>
                  <a:pt x="319382" y="295071"/>
                  <a:pt x="314785" y="295071"/>
                  <a:pt x="317084" y="298515"/>
                </a:cubicBezTo>
                <a:cubicBezTo>
                  <a:pt x="321680" y="300812"/>
                  <a:pt x="322829" y="292774"/>
                  <a:pt x="326277" y="293922"/>
                </a:cubicBezTo>
                <a:cubicBezTo>
                  <a:pt x="326277" y="295071"/>
                  <a:pt x="323978" y="297367"/>
                  <a:pt x="327426" y="298515"/>
                </a:cubicBezTo>
                <a:cubicBezTo>
                  <a:pt x="327426" y="297367"/>
                  <a:pt x="328575" y="296219"/>
                  <a:pt x="328575" y="295071"/>
                </a:cubicBezTo>
                <a:cubicBezTo>
                  <a:pt x="335470" y="298515"/>
                  <a:pt x="336619" y="287034"/>
                  <a:pt x="342364" y="285886"/>
                </a:cubicBezTo>
                <a:cubicBezTo>
                  <a:pt x="346961" y="290478"/>
                  <a:pt x="355004" y="284737"/>
                  <a:pt x="352706" y="278997"/>
                </a:cubicBezTo>
                <a:cubicBezTo>
                  <a:pt x="351557" y="278997"/>
                  <a:pt x="348110" y="284737"/>
                  <a:pt x="348110" y="280145"/>
                </a:cubicBezTo>
                <a:cubicBezTo>
                  <a:pt x="351557" y="281293"/>
                  <a:pt x="345812" y="277849"/>
                  <a:pt x="348110" y="275553"/>
                </a:cubicBezTo>
                <a:cubicBezTo>
                  <a:pt x="350408" y="276701"/>
                  <a:pt x="353855" y="277849"/>
                  <a:pt x="356154" y="278997"/>
                </a:cubicBezTo>
                <a:cubicBezTo>
                  <a:pt x="355004" y="284737"/>
                  <a:pt x="355004" y="283589"/>
                  <a:pt x="351557" y="287034"/>
                </a:cubicBezTo>
                <a:cubicBezTo>
                  <a:pt x="359601" y="288182"/>
                  <a:pt x="366496" y="284737"/>
                  <a:pt x="368794" y="280145"/>
                </a:cubicBezTo>
                <a:cubicBezTo>
                  <a:pt x="367645" y="282441"/>
                  <a:pt x="373390" y="283589"/>
                  <a:pt x="374539" y="283589"/>
                </a:cubicBezTo>
                <a:cubicBezTo>
                  <a:pt x="373390" y="276701"/>
                  <a:pt x="381434" y="282441"/>
                  <a:pt x="383732" y="280145"/>
                </a:cubicBezTo>
                <a:cubicBezTo>
                  <a:pt x="383732" y="278997"/>
                  <a:pt x="384882" y="272108"/>
                  <a:pt x="387180" y="273256"/>
                </a:cubicBezTo>
                <a:cubicBezTo>
                  <a:pt x="388329" y="275553"/>
                  <a:pt x="387180" y="277849"/>
                  <a:pt x="390627" y="280145"/>
                </a:cubicBezTo>
                <a:cubicBezTo>
                  <a:pt x="392925" y="274404"/>
                  <a:pt x="396373" y="283589"/>
                  <a:pt x="399820" y="276701"/>
                </a:cubicBezTo>
                <a:cubicBezTo>
                  <a:pt x="397522" y="276701"/>
                  <a:pt x="398671" y="274404"/>
                  <a:pt x="398671" y="272108"/>
                </a:cubicBezTo>
                <a:cubicBezTo>
                  <a:pt x="402118" y="272108"/>
                  <a:pt x="409013" y="269812"/>
                  <a:pt x="405566" y="275553"/>
                </a:cubicBezTo>
                <a:cubicBezTo>
                  <a:pt x="409013" y="270960"/>
                  <a:pt x="415908" y="266367"/>
                  <a:pt x="423952" y="268664"/>
                </a:cubicBezTo>
                <a:cubicBezTo>
                  <a:pt x="423952" y="267515"/>
                  <a:pt x="425101" y="265219"/>
                  <a:pt x="426250" y="264071"/>
                </a:cubicBezTo>
                <a:cubicBezTo>
                  <a:pt x="429697" y="265219"/>
                  <a:pt x="423952" y="268664"/>
                  <a:pt x="426250" y="270960"/>
                </a:cubicBezTo>
                <a:cubicBezTo>
                  <a:pt x="431995" y="268664"/>
                  <a:pt x="434294" y="264071"/>
                  <a:pt x="441188" y="262923"/>
                </a:cubicBezTo>
                <a:cubicBezTo>
                  <a:pt x="438890" y="260627"/>
                  <a:pt x="437741" y="264071"/>
                  <a:pt x="435443" y="261775"/>
                </a:cubicBezTo>
                <a:cubicBezTo>
                  <a:pt x="438890" y="261775"/>
                  <a:pt x="445785" y="256034"/>
                  <a:pt x="448083" y="260627"/>
                </a:cubicBezTo>
                <a:cubicBezTo>
                  <a:pt x="446934" y="259478"/>
                  <a:pt x="442338" y="261775"/>
                  <a:pt x="443487" y="262923"/>
                </a:cubicBezTo>
                <a:cubicBezTo>
                  <a:pt x="446934" y="261775"/>
                  <a:pt x="451531" y="264071"/>
                  <a:pt x="453829" y="259478"/>
                </a:cubicBezTo>
                <a:cubicBezTo>
                  <a:pt x="451531" y="258330"/>
                  <a:pt x="449232" y="260627"/>
                  <a:pt x="450381" y="256034"/>
                </a:cubicBezTo>
                <a:cubicBezTo>
                  <a:pt x="452680" y="257182"/>
                  <a:pt x="454978" y="253738"/>
                  <a:pt x="454978" y="258330"/>
                </a:cubicBezTo>
                <a:cubicBezTo>
                  <a:pt x="454978" y="252590"/>
                  <a:pt x="458425" y="256034"/>
                  <a:pt x="460723" y="253738"/>
                </a:cubicBezTo>
                <a:cubicBezTo>
                  <a:pt x="458425" y="251442"/>
                  <a:pt x="456127" y="252590"/>
                  <a:pt x="453829" y="249146"/>
                </a:cubicBezTo>
                <a:cubicBezTo>
                  <a:pt x="452680" y="251442"/>
                  <a:pt x="451531" y="250294"/>
                  <a:pt x="450381" y="253738"/>
                </a:cubicBezTo>
                <a:cubicBezTo>
                  <a:pt x="442338" y="243405"/>
                  <a:pt x="434294" y="259478"/>
                  <a:pt x="425101" y="252590"/>
                </a:cubicBezTo>
                <a:cubicBezTo>
                  <a:pt x="420504" y="257182"/>
                  <a:pt x="414759" y="250294"/>
                  <a:pt x="411311" y="257182"/>
                </a:cubicBezTo>
                <a:cubicBezTo>
                  <a:pt x="403267" y="257182"/>
                  <a:pt x="395224" y="257182"/>
                  <a:pt x="387180" y="260627"/>
                </a:cubicBezTo>
                <a:cubicBezTo>
                  <a:pt x="387180" y="258330"/>
                  <a:pt x="384882" y="257182"/>
                  <a:pt x="384882" y="254886"/>
                </a:cubicBezTo>
                <a:cubicBezTo>
                  <a:pt x="383732" y="254886"/>
                  <a:pt x="380285" y="252590"/>
                  <a:pt x="379136" y="256034"/>
                </a:cubicBezTo>
                <a:cubicBezTo>
                  <a:pt x="375689" y="253738"/>
                  <a:pt x="375689" y="250294"/>
                  <a:pt x="374539" y="247997"/>
                </a:cubicBezTo>
                <a:cubicBezTo>
                  <a:pt x="373390" y="251442"/>
                  <a:pt x="371092" y="253738"/>
                  <a:pt x="371092" y="256034"/>
                </a:cubicBezTo>
                <a:cubicBezTo>
                  <a:pt x="367645" y="257182"/>
                  <a:pt x="364197" y="253738"/>
                  <a:pt x="363048" y="252590"/>
                </a:cubicBezTo>
                <a:cubicBezTo>
                  <a:pt x="361899" y="256034"/>
                  <a:pt x="361899" y="257182"/>
                  <a:pt x="359601" y="257182"/>
                </a:cubicBezTo>
                <a:cubicBezTo>
                  <a:pt x="358452" y="252590"/>
                  <a:pt x="364197" y="251442"/>
                  <a:pt x="360750" y="249146"/>
                </a:cubicBezTo>
                <a:cubicBezTo>
                  <a:pt x="358452" y="250294"/>
                  <a:pt x="355004" y="254886"/>
                  <a:pt x="352706" y="249146"/>
                </a:cubicBezTo>
                <a:cubicBezTo>
                  <a:pt x="351557" y="251442"/>
                  <a:pt x="350408" y="251442"/>
                  <a:pt x="348110" y="252590"/>
                </a:cubicBezTo>
                <a:cubicBezTo>
                  <a:pt x="350408" y="254886"/>
                  <a:pt x="350408" y="257182"/>
                  <a:pt x="348110" y="260627"/>
                </a:cubicBezTo>
                <a:cubicBezTo>
                  <a:pt x="344662" y="258330"/>
                  <a:pt x="350408" y="258330"/>
                  <a:pt x="345812" y="254886"/>
                </a:cubicBezTo>
                <a:cubicBezTo>
                  <a:pt x="342364" y="259478"/>
                  <a:pt x="338917" y="254886"/>
                  <a:pt x="333171" y="258330"/>
                </a:cubicBezTo>
                <a:cubicBezTo>
                  <a:pt x="335470" y="253738"/>
                  <a:pt x="336619" y="253738"/>
                  <a:pt x="334320" y="249146"/>
                </a:cubicBezTo>
                <a:cubicBezTo>
                  <a:pt x="336619" y="251442"/>
                  <a:pt x="336619" y="245701"/>
                  <a:pt x="337768" y="244553"/>
                </a:cubicBezTo>
                <a:cubicBezTo>
                  <a:pt x="341215" y="245701"/>
                  <a:pt x="343513" y="244553"/>
                  <a:pt x="346961" y="243405"/>
                </a:cubicBezTo>
                <a:cubicBezTo>
                  <a:pt x="346961" y="246849"/>
                  <a:pt x="341215" y="245701"/>
                  <a:pt x="344662" y="249146"/>
                </a:cubicBezTo>
                <a:cubicBezTo>
                  <a:pt x="345812" y="243405"/>
                  <a:pt x="352706" y="251442"/>
                  <a:pt x="351557" y="243405"/>
                </a:cubicBezTo>
                <a:cubicBezTo>
                  <a:pt x="358452" y="246849"/>
                  <a:pt x="361899" y="246849"/>
                  <a:pt x="368794" y="246849"/>
                </a:cubicBezTo>
                <a:cubicBezTo>
                  <a:pt x="369943" y="245701"/>
                  <a:pt x="369943" y="243405"/>
                  <a:pt x="369943" y="242256"/>
                </a:cubicBezTo>
                <a:cubicBezTo>
                  <a:pt x="371092" y="242256"/>
                  <a:pt x="372241" y="243405"/>
                  <a:pt x="372241" y="241108"/>
                </a:cubicBezTo>
                <a:cubicBezTo>
                  <a:pt x="376838" y="242256"/>
                  <a:pt x="371092" y="245701"/>
                  <a:pt x="373390" y="246849"/>
                </a:cubicBezTo>
                <a:cubicBezTo>
                  <a:pt x="377987" y="247997"/>
                  <a:pt x="379136" y="244553"/>
                  <a:pt x="377987" y="241108"/>
                </a:cubicBezTo>
                <a:cubicBezTo>
                  <a:pt x="381434" y="242256"/>
                  <a:pt x="380285" y="244553"/>
                  <a:pt x="382583" y="245701"/>
                </a:cubicBezTo>
                <a:cubicBezTo>
                  <a:pt x="387180" y="244553"/>
                  <a:pt x="387180" y="238812"/>
                  <a:pt x="394075" y="244553"/>
                </a:cubicBezTo>
                <a:cubicBezTo>
                  <a:pt x="395224" y="242256"/>
                  <a:pt x="392925" y="241108"/>
                  <a:pt x="395224" y="238812"/>
                </a:cubicBezTo>
                <a:cubicBezTo>
                  <a:pt x="399820" y="239960"/>
                  <a:pt x="400969" y="239960"/>
                  <a:pt x="397522" y="236516"/>
                </a:cubicBezTo>
                <a:cubicBezTo>
                  <a:pt x="399820" y="235368"/>
                  <a:pt x="402118" y="237664"/>
                  <a:pt x="404417" y="237664"/>
                </a:cubicBezTo>
                <a:cubicBezTo>
                  <a:pt x="407864" y="234220"/>
                  <a:pt x="412460" y="234220"/>
                  <a:pt x="415908" y="234220"/>
                </a:cubicBezTo>
                <a:cubicBezTo>
                  <a:pt x="420504" y="234220"/>
                  <a:pt x="423952" y="236516"/>
                  <a:pt x="427399" y="235368"/>
                </a:cubicBezTo>
                <a:cubicBezTo>
                  <a:pt x="429697" y="231923"/>
                  <a:pt x="433145" y="227331"/>
                  <a:pt x="429697" y="223886"/>
                </a:cubicBezTo>
                <a:cubicBezTo>
                  <a:pt x="428548" y="227331"/>
                  <a:pt x="429697" y="228479"/>
                  <a:pt x="426250" y="229627"/>
                </a:cubicBezTo>
                <a:cubicBezTo>
                  <a:pt x="422803" y="228479"/>
                  <a:pt x="427399" y="226183"/>
                  <a:pt x="423952" y="225035"/>
                </a:cubicBezTo>
                <a:cubicBezTo>
                  <a:pt x="423952" y="225035"/>
                  <a:pt x="423952" y="225035"/>
                  <a:pt x="414759" y="226183"/>
                </a:cubicBezTo>
                <a:cubicBezTo>
                  <a:pt x="412460" y="226183"/>
                  <a:pt x="409013" y="226183"/>
                  <a:pt x="406715" y="227331"/>
                </a:cubicBezTo>
                <a:cubicBezTo>
                  <a:pt x="400969" y="227331"/>
                  <a:pt x="394075" y="227331"/>
                  <a:pt x="388329" y="227331"/>
                </a:cubicBezTo>
                <a:cubicBezTo>
                  <a:pt x="389478" y="222738"/>
                  <a:pt x="392925" y="225035"/>
                  <a:pt x="394075" y="222738"/>
                </a:cubicBezTo>
                <a:cubicBezTo>
                  <a:pt x="394075" y="219294"/>
                  <a:pt x="390627" y="220442"/>
                  <a:pt x="391776" y="216998"/>
                </a:cubicBezTo>
                <a:cubicBezTo>
                  <a:pt x="392925" y="218146"/>
                  <a:pt x="394075" y="219294"/>
                  <a:pt x="394075" y="220442"/>
                </a:cubicBezTo>
                <a:cubicBezTo>
                  <a:pt x="398671" y="215849"/>
                  <a:pt x="398671" y="213553"/>
                  <a:pt x="402118" y="213553"/>
                </a:cubicBezTo>
                <a:cubicBezTo>
                  <a:pt x="397522" y="215849"/>
                  <a:pt x="402118" y="216998"/>
                  <a:pt x="400969" y="220442"/>
                </a:cubicBezTo>
                <a:cubicBezTo>
                  <a:pt x="399820" y="219294"/>
                  <a:pt x="397522" y="218146"/>
                  <a:pt x="396373" y="219294"/>
                </a:cubicBezTo>
                <a:cubicBezTo>
                  <a:pt x="397522" y="220442"/>
                  <a:pt x="395224" y="223886"/>
                  <a:pt x="398671" y="225035"/>
                </a:cubicBezTo>
                <a:cubicBezTo>
                  <a:pt x="396373" y="218146"/>
                  <a:pt x="402118" y="225035"/>
                  <a:pt x="404417" y="220442"/>
                </a:cubicBezTo>
                <a:cubicBezTo>
                  <a:pt x="402118" y="218146"/>
                  <a:pt x="406715" y="214701"/>
                  <a:pt x="407864" y="213553"/>
                </a:cubicBezTo>
                <a:cubicBezTo>
                  <a:pt x="414759" y="214701"/>
                  <a:pt x="430846" y="204368"/>
                  <a:pt x="436592" y="210109"/>
                </a:cubicBezTo>
                <a:cubicBezTo>
                  <a:pt x="437741" y="207812"/>
                  <a:pt x="433145" y="205516"/>
                  <a:pt x="436592" y="203220"/>
                </a:cubicBezTo>
                <a:cubicBezTo>
                  <a:pt x="442338" y="210109"/>
                  <a:pt x="443487" y="207812"/>
                  <a:pt x="448083" y="207812"/>
                </a:cubicBezTo>
                <a:cubicBezTo>
                  <a:pt x="444636" y="210109"/>
                  <a:pt x="446934" y="214701"/>
                  <a:pt x="443487" y="212405"/>
                </a:cubicBezTo>
                <a:cubicBezTo>
                  <a:pt x="443487" y="211257"/>
                  <a:pt x="444636" y="210109"/>
                  <a:pt x="442338" y="208961"/>
                </a:cubicBezTo>
                <a:cubicBezTo>
                  <a:pt x="441188" y="211257"/>
                  <a:pt x="437741" y="213553"/>
                  <a:pt x="437741" y="216998"/>
                </a:cubicBezTo>
                <a:cubicBezTo>
                  <a:pt x="440039" y="213553"/>
                  <a:pt x="451531" y="216998"/>
                  <a:pt x="451531" y="205516"/>
                </a:cubicBezTo>
                <a:cubicBezTo>
                  <a:pt x="453829" y="206664"/>
                  <a:pt x="456127" y="204368"/>
                  <a:pt x="459574" y="205516"/>
                </a:cubicBezTo>
                <a:cubicBezTo>
                  <a:pt x="458425" y="210109"/>
                  <a:pt x="453829" y="210109"/>
                  <a:pt x="456127" y="213553"/>
                </a:cubicBezTo>
                <a:cubicBezTo>
                  <a:pt x="459574" y="215849"/>
                  <a:pt x="460723" y="206664"/>
                  <a:pt x="464171" y="208961"/>
                </a:cubicBezTo>
                <a:cubicBezTo>
                  <a:pt x="463022" y="205516"/>
                  <a:pt x="465320" y="204368"/>
                  <a:pt x="467618" y="203220"/>
                </a:cubicBezTo>
                <a:cubicBezTo>
                  <a:pt x="471066" y="202072"/>
                  <a:pt x="474513" y="202072"/>
                  <a:pt x="474513" y="199776"/>
                </a:cubicBezTo>
                <a:cubicBezTo>
                  <a:pt x="475662" y="202072"/>
                  <a:pt x="473364" y="202072"/>
                  <a:pt x="474513" y="204368"/>
                </a:cubicBezTo>
                <a:cubicBezTo>
                  <a:pt x="476811" y="205516"/>
                  <a:pt x="481408" y="204368"/>
                  <a:pt x="480259" y="200924"/>
                </a:cubicBezTo>
                <a:cubicBezTo>
                  <a:pt x="483706" y="204368"/>
                  <a:pt x="483706" y="199776"/>
                  <a:pt x="486004" y="204368"/>
                </a:cubicBezTo>
                <a:cubicBezTo>
                  <a:pt x="489451" y="203220"/>
                  <a:pt x="492899" y="200924"/>
                  <a:pt x="491750" y="196331"/>
                </a:cubicBezTo>
                <a:cubicBezTo>
                  <a:pt x="495197" y="195183"/>
                  <a:pt x="491750" y="202072"/>
                  <a:pt x="496346" y="200924"/>
                </a:cubicBezTo>
                <a:cubicBezTo>
                  <a:pt x="495197" y="197479"/>
                  <a:pt x="496346" y="194035"/>
                  <a:pt x="500943" y="196331"/>
                </a:cubicBezTo>
                <a:cubicBezTo>
                  <a:pt x="503241" y="197479"/>
                  <a:pt x="499794" y="199776"/>
                  <a:pt x="500943" y="200924"/>
                </a:cubicBezTo>
                <a:cubicBezTo>
                  <a:pt x="504390" y="199776"/>
                  <a:pt x="502092" y="198627"/>
                  <a:pt x="503241" y="196331"/>
                </a:cubicBezTo>
                <a:cubicBezTo>
                  <a:pt x="504390" y="197479"/>
                  <a:pt x="505539" y="196331"/>
                  <a:pt x="507837" y="198627"/>
                </a:cubicBezTo>
                <a:cubicBezTo>
                  <a:pt x="508987" y="202072"/>
                  <a:pt x="502092" y="198627"/>
                  <a:pt x="504390" y="203220"/>
                </a:cubicBezTo>
                <a:cubicBezTo>
                  <a:pt x="508987" y="204368"/>
                  <a:pt x="513583" y="199776"/>
                  <a:pt x="511285" y="195183"/>
                </a:cubicBezTo>
                <a:cubicBezTo>
                  <a:pt x="513583" y="199776"/>
                  <a:pt x="519329" y="203220"/>
                  <a:pt x="518179" y="195183"/>
                </a:cubicBezTo>
                <a:cubicBezTo>
                  <a:pt x="521627" y="195183"/>
                  <a:pt x="520478" y="197479"/>
                  <a:pt x="521627" y="199776"/>
                </a:cubicBezTo>
                <a:cubicBezTo>
                  <a:pt x="523925" y="198627"/>
                  <a:pt x="526223" y="197479"/>
                  <a:pt x="528522" y="197479"/>
                </a:cubicBezTo>
                <a:cubicBezTo>
                  <a:pt x="529671" y="197479"/>
                  <a:pt x="531969" y="197479"/>
                  <a:pt x="534267" y="197479"/>
                </a:cubicBezTo>
                <a:cubicBezTo>
                  <a:pt x="537714" y="196331"/>
                  <a:pt x="541162" y="196331"/>
                  <a:pt x="545758" y="192887"/>
                </a:cubicBezTo>
                <a:cubicBezTo>
                  <a:pt x="549206" y="195183"/>
                  <a:pt x="546907" y="197479"/>
                  <a:pt x="549206" y="198627"/>
                </a:cubicBezTo>
                <a:cubicBezTo>
                  <a:pt x="553802" y="196331"/>
                  <a:pt x="556100" y="190590"/>
                  <a:pt x="559548" y="196331"/>
                </a:cubicBezTo>
                <a:cubicBezTo>
                  <a:pt x="561846" y="191739"/>
                  <a:pt x="565293" y="195183"/>
                  <a:pt x="566442" y="191739"/>
                </a:cubicBezTo>
                <a:cubicBezTo>
                  <a:pt x="566442" y="192887"/>
                  <a:pt x="567592" y="194035"/>
                  <a:pt x="568741" y="195183"/>
                </a:cubicBezTo>
                <a:cubicBezTo>
                  <a:pt x="569890" y="192887"/>
                  <a:pt x="581381" y="184850"/>
                  <a:pt x="582530" y="192887"/>
                </a:cubicBezTo>
                <a:cubicBezTo>
                  <a:pt x="585978" y="188294"/>
                  <a:pt x="591723" y="185998"/>
                  <a:pt x="592872" y="181405"/>
                </a:cubicBezTo>
                <a:cubicBezTo>
                  <a:pt x="598618" y="189442"/>
                  <a:pt x="614706" y="179109"/>
                  <a:pt x="610109" y="187146"/>
                </a:cubicBezTo>
                <a:cubicBezTo>
                  <a:pt x="614706" y="189442"/>
                  <a:pt x="613556" y="182554"/>
                  <a:pt x="617004" y="185998"/>
                </a:cubicBezTo>
                <a:cubicBezTo>
                  <a:pt x="620451" y="189442"/>
                  <a:pt x="612407" y="185998"/>
                  <a:pt x="614706" y="189442"/>
                </a:cubicBezTo>
                <a:cubicBezTo>
                  <a:pt x="618153" y="191739"/>
                  <a:pt x="626197" y="191739"/>
                  <a:pt x="623898" y="184850"/>
                </a:cubicBezTo>
                <a:cubicBezTo>
                  <a:pt x="622749" y="185998"/>
                  <a:pt x="617004" y="185998"/>
                  <a:pt x="618153" y="183702"/>
                </a:cubicBezTo>
                <a:cubicBezTo>
                  <a:pt x="623898" y="184850"/>
                  <a:pt x="630793" y="182554"/>
                  <a:pt x="634241" y="187146"/>
                </a:cubicBezTo>
                <a:cubicBezTo>
                  <a:pt x="637688" y="184850"/>
                  <a:pt x="631942" y="183702"/>
                  <a:pt x="635390" y="181405"/>
                </a:cubicBezTo>
                <a:cubicBezTo>
                  <a:pt x="639986" y="185998"/>
                  <a:pt x="638837" y="181405"/>
                  <a:pt x="642284" y="182554"/>
                </a:cubicBezTo>
                <a:cubicBezTo>
                  <a:pt x="639986" y="180257"/>
                  <a:pt x="638837" y="177961"/>
                  <a:pt x="638837" y="176813"/>
                </a:cubicBezTo>
                <a:cubicBezTo>
                  <a:pt x="635390" y="177961"/>
                  <a:pt x="631942" y="180257"/>
                  <a:pt x="628495" y="174517"/>
                </a:cubicBezTo>
                <a:cubicBezTo>
                  <a:pt x="631942" y="172220"/>
                  <a:pt x="635390" y="176813"/>
                  <a:pt x="637688" y="173368"/>
                </a:cubicBezTo>
                <a:cubicBezTo>
                  <a:pt x="642284" y="175665"/>
                  <a:pt x="642284" y="183702"/>
                  <a:pt x="645732" y="180257"/>
                </a:cubicBezTo>
                <a:cubicBezTo>
                  <a:pt x="648030" y="177961"/>
                  <a:pt x="645732" y="175665"/>
                  <a:pt x="648030" y="173368"/>
                </a:cubicBezTo>
                <a:cubicBezTo>
                  <a:pt x="649179" y="173368"/>
                  <a:pt x="649179" y="174517"/>
                  <a:pt x="650328" y="174517"/>
                </a:cubicBezTo>
                <a:cubicBezTo>
                  <a:pt x="650328" y="174517"/>
                  <a:pt x="651477" y="174517"/>
                  <a:pt x="651477" y="174517"/>
                </a:cubicBezTo>
                <a:cubicBezTo>
                  <a:pt x="649179" y="177961"/>
                  <a:pt x="646881" y="180257"/>
                  <a:pt x="648030" y="182554"/>
                </a:cubicBezTo>
                <a:cubicBezTo>
                  <a:pt x="652626" y="181405"/>
                  <a:pt x="650328" y="184850"/>
                  <a:pt x="650328" y="188294"/>
                </a:cubicBezTo>
                <a:cubicBezTo>
                  <a:pt x="653776" y="189442"/>
                  <a:pt x="653776" y="184850"/>
                  <a:pt x="657223" y="182554"/>
                </a:cubicBezTo>
                <a:cubicBezTo>
                  <a:pt x="661819" y="185998"/>
                  <a:pt x="672161" y="185998"/>
                  <a:pt x="672161" y="177961"/>
                </a:cubicBezTo>
                <a:cubicBezTo>
                  <a:pt x="675609" y="181405"/>
                  <a:pt x="669863" y="184850"/>
                  <a:pt x="672161" y="188294"/>
                </a:cubicBezTo>
                <a:cubicBezTo>
                  <a:pt x="673311" y="184850"/>
                  <a:pt x="676758" y="182554"/>
                  <a:pt x="676758" y="179109"/>
                </a:cubicBezTo>
                <a:cubicBezTo>
                  <a:pt x="680205" y="181405"/>
                  <a:pt x="683653" y="182554"/>
                  <a:pt x="687100" y="177961"/>
                </a:cubicBezTo>
                <a:cubicBezTo>
                  <a:pt x="689398" y="181405"/>
                  <a:pt x="683653" y="184850"/>
                  <a:pt x="688249" y="187146"/>
                </a:cubicBezTo>
                <a:cubicBezTo>
                  <a:pt x="690547" y="184850"/>
                  <a:pt x="691697" y="182554"/>
                  <a:pt x="693995" y="181405"/>
                </a:cubicBezTo>
                <a:cubicBezTo>
                  <a:pt x="693995" y="187146"/>
                  <a:pt x="698591" y="183702"/>
                  <a:pt x="702039" y="187146"/>
                </a:cubicBezTo>
                <a:cubicBezTo>
                  <a:pt x="703188" y="185998"/>
                  <a:pt x="702039" y="184850"/>
                  <a:pt x="703188" y="183702"/>
                </a:cubicBezTo>
                <a:cubicBezTo>
                  <a:pt x="708933" y="185998"/>
                  <a:pt x="715828" y="187146"/>
                  <a:pt x="718126" y="179109"/>
                </a:cubicBezTo>
                <a:cubicBezTo>
                  <a:pt x="719275" y="183702"/>
                  <a:pt x="725021" y="183702"/>
                  <a:pt x="726170" y="179109"/>
                </a:cubicBezTo>
                <a:cubicBezTo>
                  <a:pt x="730767" y="187146"/>
                  <a:pt x="735363" y="177961"/>
                  <a:pt x="738810" y="182554"/>
                </a:cubicBezTo>
                <a:cubicBezTo>
                  <a:pt x="739960" y="177961"/>
                  <a:pt x="739960" y="181405"/>
                  <a:pt x="742258" y="180257"/>
                </a:cubicBezTo>
                <a:cubicBezTo>
                  <a:pt x="741109" y="179109"/>
                  <a:pt x="741109" y="177961"/>
                  <a:pt x="741109" y="176813"/>
                </a:cubicBezTo>
                <a:cubicBezTo>
                  <a:pt x="743407" y="175665"/>
                  <a:pt x="745705" y="172220"/>
                  <a:pt x="748003" y="175665"/>
                </a:cubicBezTo>
                <a:cubicBezTo>
                  <a:pt x="746854" y="177961"/>
                  <a:pt x="741109" y="175665"/>
                  <a:pt x="743407" y="180257"/>
                </a:cubicBezTo>
                <a:cubicBezTo>
                  <a:pt x="750302" y="177961"/>
                  <a:pt x="756047" y="187146"/>
                  <a:pt x="761793" y="184850"/>
                </a:cubicBezTo>
                <a:cubicBezTo>
                  <a:pt x="764091" y="183702"/>
                  <a:pt x="765240" y="181405"/>
                  <a:pt x="764091" y="177961"/>
                </a:cubicBezTo>
                <a:cubicBezTo>
                  <a:pt x="758345" y="174517"/>
                  <a:pt x="761793" y="184850"/>
                  <a:pt x="757196" y="181405"/>
                </a:cubicBezTo>
                <a:cubicBezTo>
                  <a:pt x="760644" y="177961"/>
                  <a:pt x="757196" y="174517"/>
                  <a:pt x="758345" y="171072"/>
                </a:cubicBezTo>
                <a:cubicBezTo>
                  <a:pt x="759495" y="176813"/>
                  <a:pt x="764091" y="174517"/>
                  <a:pt x="767538" y="176813"/>
                </a:cubicBezTo>
                <a:cubicBezTo>
                  <a:pt x="766389" y="179109"/>
                  <a:pt x="764091" y="182554"/>
                  <a:pt x="767538" y="184850"/>
                </a:cubicBezTo>
                <a:cubicBezTo>
                  <a:pt x="769837" y="184850"/>
                  <a:pt x="768688" y="179109"/>
                  <a:pt x="770986" y="181405"/>
                </a:cubicBezTo>
                <a:cubicBezTo>
                  <a:pt x="770986" y="182554"/>
                  <a:pt x="770986" y="183702"/>
                  <a:pt x="770986" y="185998"/>
                </a:cubicBezTo>
                <a:cubicBezTo>
                  <a:pt x="774433" y="184850"/>
                  <a:pt x="777880" y="183702"/>
                  <a:pt x="780179" y="183702"/>
                </a:cubicBezTo>
                <a:cubicBezTo>
                  <a:pt x="783626" y="190590"/>
                  <a:pt x="793968" y="184850"/>
                  <a:pt x="798565" y="188294"/>
                </a:cubicBezTo>
                <a:cubicBezTo>
                  <a:pt x="798565" y="185998"/>
                  <a:pt x="799714" y="184850"/>
                  <a:pt x="799714" y="183702"/>
                </a:cubicBezTo>
                <a:cubicBezTo>
                  <a:pt x="802012" y="183702"/>
                  <a:pt x="803161" y="185998"/>
                  <a:pt x="805459" y="182554"/>
                </a:cubicBezTo>
                <a:cubicBezTo>
                  <a:pt x="808907" y="190590"/>
                  <a:pt x="812354" y="184850"/>
                  <a:pt x="818100" y="183702"/>
                </a:cubicBezTo>
                <a:cubicBezTo>
                  <a:pt x="815801" y="187146"/>
                  <a:pt x="820398" y="184850"/>
                  <a:pt x="819249" y="188294"/>
                </a:cubicBezTo>
                <a:cubicBezTo>
                  <a:pt x="816951" y="191739"/>
                  <a:pt x="815801" y="191739"/>
                  <a:pt x="813503" y="191739"/>
                </a:cubicBezTo>
                <a:cubicBezTo>
                  <a:pt x="814652" y="198627"/>
                  <a:pt x="822696" y="196331"/>
                  <a:pt x="827293" y="194035"/>
                </a:cubicBezTo>
                <a:cubicBezTo>
                  <a:pt x="824994" y="192887"/>
                  <a:pt x="822696" y="195183"/>
                  <a:pt x="820398" y="190590"/>
                </a:cubicBezTo>
                <a:cubicBezTo>
                  <a:pt x="827293" y="189442"/>
                  <a:pt x="834187" y="191739"/>
                  <a:pt x="842231" y="187146"/>
                </a:cubicBezTo>
                <a:cubicBezTo>
                  <a:pt x="843380" y="185998"/>
                  <a:pt x="842231" y="184850"/>
                  <a:pt x="841082" y="183702"/>
                </a:cubicBezTo>
                <a:cubicBezTo>
                  <a:pt x="841082" y="183702"/>
                  <a:pt x="841082" y="183702"/>
                  <a:pt x="844529" y="180257"/>
                </a:cubicBezTo>
                <a:cubicBezTo>
                  <a:pt x="847977" y="182554"/>
                  <a:pt x="843380" y="184850"/>
                  <a:pt x="846828" y="188294"/>
                </a:cubicBezTo>
                <a:cubicBezTo>
                  <a:pt x="852573" y="192887"/>
                  <a:pt x="852573" y="183702"/>
                  <a:pt x="856021" y="189442"/>
                </a:cubicBezTo>
                <a:cubicBezTo>
                  <a:pt x="859468" y="184850"/>
                  <a:pt x="852573" y="182554"/>
                  <a:pt x="850275" y="182554"/>
                </a:cubicBezTo>
                <a:cubicBezTo>
                  <a:pt x="852573" y="177961"/>
                  <a:pt x="857170" y="185998"/>
                  <a:pt x="858319" y="180257"/>
                </a:cubicBezTo>
                <a:cubicBezTo>
                  <a:pt x="860617" y="184850"/>
                  <a:pt x="856021" y="188294"/>
                  <a:pt x="860617" y="194035"/>
                </a:cubicBezTo>
                <a:cubicBezTo>
                  <a:pt x="865214" y="190590"/>
                  <a:pt x="876705" y="195183"/>
                  <a:pt x="876705" y="183702"/>
                </a:cubicBezTo>
                <a:cubicBezTo>
                  <a:pt x="872108" y="185998"/>
                  <a:pt x="868661" y="185998"/>
                  <a:pt x="865214" y="185998"/>
                </a:cubicBezTo>
                <a:cubicBezTo>
                  <a:pt x="865214" y="182554"/>
                  <a:pt x="869810" y="185998"/>
                  <a:pt x="868661" y="181405"/>
                </a:cubicBezTo>
                <a:cubicBezTo>
                  <a:pt x="874407" y="184850"/>
                  <a:pt x="884749" y="180257"/>
                  <a:pt x="888196" y="183702"/>
                </a:cubicBezTo>
                <a:cubicBezTo>
                  <a:pt x="887047" y="183702"/>
                  <a:pt x="885898" y="183702"/>
                  <a:pt x="884749" y="183702"/>
                </a:cubicBezTo>
                <a:cubicBezTo>
                  <a:pt x="887047" y="187146"/>
                  <a:pt x="890494" y="185998"/>
                  <a:pt x="885898" y="189442"/>
                </a:cubicBezTo>
                <a:cubicBezTo>
                  <a:pt x="882450" y="191739"/>
                  <a:pt x="887047" y="183702"/>
                  <a:pt x="883600" y="185998"/>
                </a:cubicBezTo>
                <a:cubicBezTo>
                  <a:pt x="879003" y="189442"/>
                  <a:pt x="884749" y="188294"/>
                  <a:pt x="883600" y="191739"/>
                </a:cubicBezTo>
                <a:cubicBezTo>
                  <a:pt x="879003" y="189442"/>
                  <a:pt x="880152" y="196331"/>
                  <a:pt x="874407" y="195183"/>
                </a:cubicBezTo>
                <a:cubicBezTo>
                  <a:pt x="876705" y="198627"/>
                  <a:pt x="879003" y="197479"/>
                  <a:pt x="881301" y="197479"/>
                </a:cubicBezTo>
                <a:cubicBezTo>
                  <a:pt x="883600" y="195183"/>
                  <a:pt x="884749" y="191739"/>
                  <a:pt x="887047" y="194035"/>
                </a:cubicBezTo>
                <a:cubicBezTo>
                  <a:pt x="887047" y="196331"/>
                  <a:pt x="884749" y="197479"/>
                  <a:pt x="885898" y="199776"/>
                </a:cubicBezTo>
                <a:cubicBezTo>
                  <a:pt x="889345" y="199776"/>
                  <a:pt x="891643" y="199776"/>
                  <a:pt x="891643" y="195183"/>
                </a:cubicBezTo>
                <a:cubicBezTo>
                  <a:pt x="888196" y="196331"/>
                  <a:pt x="890494" y="189442"/>
                  <a:pt x="885898" y="190590"/>
                </a:cubicBezTo>
                <a:cubicBezTo>
                  <a:pt x="889345" y="185998"/>
                  <a:pt x="891643" y="191739"/>
                  <a:pt x="895091" y="191739"/>
                </a:cubicBezTo>
                <a:cubicBezTo>
                  <a:pt x="896240" y="190590"/>
                  <a:pt x="898538" y="189442"/>
                  <a:pt x="897389" y="188294"/>
                </a:cubicBezTo>
                <a:cubicBezTo>
                  <a:pt x="895091" y="189442"/>
                  <a:pt x="892792" y="187146"/>
                  <a:pt x="890494" y="185998"/>
                </a:cubicBezTo>
                <a:cubicBezTo>
                  <a:pt x="892792" y="181405"/>
                  <a:pt x="892792" y="185998"/>
                  <a:pt x="896240" y="182554"/>
                </a:cubicBezTo>
                <a:cubicBezTo>
                  <a:pt x="892792" y="181405"/>
                  <a:pt x="889345" y="182554"/>
                  <a:pt x="884749" y="180257"/>
                </a:cubicBezTo>
                <a:cubicBezTo>
                  <a:pt x="885898" y="179109"/>
                  <a:pt x="888196" y="177961"/>
                  <a:pt x="887047" y="176813"/>
                </a:cubicBezTo>
                <a:cubicBezTo>
                  <a:pt x="884749" y="176813"/>
                  <a:pt x="882450" y="176813"/>
                  <a:pt x="882450" y="181405"/>
                </a:cubicBezTo>
                <a:cubicBezTo>
                  <a:pt x="879003" y="179109"/>
                  <a:pt x="874407" y="177961"/>
                  <a:pt x="872108" y="180257"/>
                </a:cubicBezTo>
                <a:cubicBezTo>
                  <a:pt x="874407" y="176813"/>
                  <a:pt x="869810" y="176813"/>
                  <a:pt x="868661" y="179109"/>
                </a:cubicBezTo>
                <a:cubicBezTo>
                  <a:pt x="867512" y="177961"/>
                  <a:pt x="867512" y="176813"/>
                  <a:pt x="867512" y="175665"/>
                </a:cubicBezTo>
                <a:cubicBezTo>
                  <a:pt x="866363" y="175665"/>
                  <a:pt x="864064" y="176813"/>
                  <a:pt x="862915" y="179109"/>
                </a:cubicBezTo>
                <a:cubicBezTo>
                  <a:pt x="859468" y="172220"/>
                  <a:pt x="854872" y="175665"/>
                  <a:pt x="851424" y="176813"/>
                </a:cubicBezTo>
                <a:cubicBezTo>
                  <a:pt x="852573" y="175665"/>
                  <a:pt x="849126" y="173368"/>
                  <a:pt x="850275" y="171072"/>
                </a:cubicBezTo>
                <a:cubicBezTo>
                  <a:pt x="849126" y="173368"/>
                  <a:pt x="846828" y="173368"/>
                  <a:pt x="844529" y="173368"/>
                </a:cubicBezTo>
                <a:cubicBezTo>
                  <a:pt x="843380" y="173368"/>
                  <a:pt x="841082" y="172220"/>
                  <a:pt x="839933" y="172220"/>
                </a:cubicBezTo>
                <a:cubicBezTo>
                  <a:pt x="836486" y="171072"/>
                  <a:pt x="833038" y="169924"/>
                  <a:pt x="830740" y="174517"/>
                </a:cubicBezTo>
                <a:cubicBezTo>
                  <a:pt x="828442" y="169924"/>
                  <a:pt x="826144" y="173368"/>
                  <a:pt x="823845" y="174517"/>
                </a:cubicBezTo>
                <a:cubicBezTo>
                  <a:pt x="820398" y="172220"/>
                  <a:pt x="821547" y="169924"/>
                  <a:pt x="820398" y="168776"/>
                </a:cubicBezTo>
                <a:cubicBezTo>
                  <a:pt x="816951" y="175665"/>
                  <a:pt x="808907" y="164183"/>
                  <a:pt x="804310" y="166480"/>
                </a:cubicBezTo>
                <a:cubicBezTo>
                  <a:pt x="803161" y="167628"/>
                  <a:pt x="803161" y="168776"/>
                  <a:pt x="803161" y="171072"/>
                </a:cubicBezTo>
                <a:cubicBezTo>
                  <a:pt x="798565" y="169924"/>
                  <a:pt x="797416" y="169924"/>
                  <a:pt x="792819" y="168776"/>
                </a:cubicBezTo>
                <a:cubicBezTo>
                  <a:pt x="792819" y="166480"/>
                  <a:pt x="797416" y="167628"/>
                  <a:pt x="795117" y="163035"/>
                </a:cubicBezTo>
                <a:cubicBezTo>
                  <a:pt x="788223" y="174517"/>
                  <a:pt x="775582" y="165332"/>
                  <a:pt x="768688" y="165332"/>
                </a:cubicBezTo>
                <a:cubicBezTo>
                  <a:pt x="769837" y="167628"/>
                  <a:pt x="769837" y="169924"/>
                  <a:pt x="767538" y="171072"/>
                </a:cubicBezTo>
                <a:cubicBezTo>
                  <a:pt x="765240" y="168776"/>
                  <a:pt x="761793" y="171072"/>
                  <a:pt x="759495" y="169924"/>
                </a:cubicBezTo>
                <a:cubicBezTo>
                  <a:pt x="761793" y="167628"/>
                  <a:pt x="762942" y="165332"/>
                  <a:pt x="762942" y="163035"/>
                </a:cubicBezTo>
                <a:cubicBezTo>
                  <a:pt x="756047" y="161887"/>
                  <a:pt x="746854" y="163035"/>
                  <a:pt x="739960" y="164183"/>
                </a:cubicBezTo>
                <a:cubicBezTo>
                  <a:pt x="735363" y="164183"/>
                  <a:pt x="731916" y="164183"/>
                  <a:pt x="728468" y="164183"/>
                </a:cubicBezTo>
                <a:cubicBezTo>
                  <a:pt x="725021" y="163035"/>
                  <a:pt x="721574" y="161887"/>
                  <a:pt x="718126" y="159591"/>
                </a:cubicBezTo>
                <a:cubicBezTo>
                  <a:pt x="720425" y="160739"/>
                  <a:pt x="721574" y="161887"/>
                  <a:pt x="723872" y="158443"/>
                </a:cubicBezTo>
                <a:cubicBezTo>
                  <a:pt x="720425" y="157295"/>
                  <a:pt x="722723" y="154998"/>
                  <a:pt x="720425" y="153850"/>
                </a:cubicBezTo>
                <a:cubicBezTo>
                  <a:pt x="716977" y="160739"/>
                  <a:pt x="714679" y="152702"/>
                  <a:pt x="712381" y="152702"/>
                </a:cubicBezTo>
                <a:cubicBezTo>
                  <a:pt x="708933" y="154998"/>
                  <a:pt x="711232" y="157295"/>
                  <a:pt x="707784" y="158443"/>
                </a:cubicBezTo>
                <a:cubicBezTo>
                  <a:pt x="705486" y="153850"/>
                  <a:pt x="704337" y="154998"/>
                  <a:pt x="702039" y="153850"/>
                </a:cubicBezTo>
                <a:cubicBezTo>
                  <a:pt x="699740" y="154998"/>
                  <a:pt x="700889" y="156146"/>
                  <a:pt x="700889" y="158443"/>
                </a:cubicBezTo>
                <a:cubicBezTo>
                  <a:pt x="698591" y="156146"/>
                  <a:pt x="691697" y="161887"/>
                  <a:pt x="690547" y="157295"/>
                </a:cubicBezTo>
                <a:cubicBezTo>
                  <a:pt x="692846" y="156146"/>
                  <a:pt x="695144" y="158443"/>
                  <a:pt x="697442" y="154998"/>
                </a:cubicBezTo>
                <a:cubicBezTo>
                  <a:pt x="690547" y="153850"/>
                  <a:pt x="695144" y="151554"/>
                  <a:pt x="691697" y="146961"/>
                </a:cubicBezTo>
                <a:cubicBezTo>
                  <a:pt x="689398" y="149258"/>
                  <a:pt x="689398" y="150406"/>
                  <a:pt x="689398" y="152702"/>
                </a:cubicBezTo>
                <a:cubicBezTo>
                  <a:pt x="685951" y="154998"/>
                  <a:pt x="677907" y="152702"/>
                  <a:pt x="671012" y="151554"/>
                </a:cubicBezTo>
                <a:cubicBezTo>
                  <a:pt x="671012" y="156146"/>
                  <a:pt x="667565" y="156146"/>
                  <a:pt x="665267" y="158443"/>
                </a:cubicBezTo>
                <a:cubicBezTo>
                  <a:pt x="661819" y="156146"/>
                  <a:pt x="666416" y="153850"/>
                  <a:pt x="662969" y="151554"/>
                </a:cubicBezTo>
                <a:cubicBezTo>
                  <a:pt x="660670" y="157295"/>
                  <a:pt x="657223" y="157295"/>
                  <a:pt x="653776" y="158443"/>
                </a:cubicBezTo>
                <a:cubicBezTo>
                  <a:pt x="654925" y="160739"/>
                  <a:pt x="657223" y="159591"/>
                  <a:pt x="656074" y="161887"/>
                </a:cubicBezTo>
                <a:cubicBezTo>
                  <a:pt x="653776" y="159591"/>
                  <a:pt x="651477" y="164183"/>
                  <a:pt x="652626" y="166480"/>
                </a:cubicBezTo>
                <a:cubicBezTo>
                  <a:pt x="650328" y="164183"/>
                  <a:pt x="648030" y="167628"/>
                  <a:pt x="644583" y="164183"/>
                </a:cubicBezTo>
                <a:cubicBezTo>
                  <a:pt x="645732" y="160739"/>
                  <a:pt x="648030" y="164183"/>
                  <a:pt x="649179" y="163035"/>
                </a:cubicBezTo>
                <a:cubicBezTo>
                  <a:pt x="645732" y="160739"/>
                  <a:pt x="649179" y="159591"/>
                  <a:pt x="650328" y="159591"/>
                </a:cubicBezTo>
                <a:cubicBezTo>
                  <a:pt x="646881" y="159591"/>
                  <a:pt x="644583" y="158443"/>
                  <a:pt x="643433" y="154998"/>
                </a:cubicBezTo>
                <a:cubicBezTo>
                  <a:pt x="644583" y="157295"/>
                  <a:pt x="648030" y="153850"/>
                  <a:pt x="645732" y="152702"/>
                </a:cubicBezTo>
                <a:cubicBezTo>
                  <a:pt x="639986" y="149258"/>
                  <a:pt x="635390" y="157295"/>
                  <a:pt x="629644" y="157295"/>
                </a:cubicBezTo>
                <a:cubicBezTo>
                  <a:pt x="631942" y="154998"/>
                  <a:pt x="635390" y="152702"/>
                  <a:pt x="630793" y="150406"/>
                </a:cubicBezTo>
                <a:cubicBezTo>
                  <a:pt x="628495" y="156146"/>
                  <a:pt x="622749" y="161887"/>
                  <a:pt x="619302" y="157295"/>
                </a:cubicBezTo>
                <a:cubicBezTo>
                  <a:pt x="620451" y="158443"/>
                  <a:pt x="623898" y="157295"/>
                  <a:pt x="622749" y="154998"/>
                </a:cubicBezTo>
                <a:cubicBezTo>
                  <a:pt x="618153" y="154998"/>
                  <a:pt x="614706" y="154998"/>
                  <a:pt x="610109" y="157295"/>
                </a:cubicBezTo>
                <a:cubicBezTo>
                  <a:pt x="607811" y="154998"/>
                  <a:pt x="607811" y="153850"/>
                  <a:pt x="606662" y="151554"/>
                </a:cubicBezTo>
                <a:cubicBezTo>
                  <a:pt x="603214" y="153850"/>
                  <a:pt x="605513" y="153850"/>
                  <a:pt x="602065" y="157295"/>
                </a:cubicBezTo>
                <a:cubicBezTo>
                  <a:pt x="600916" y="156146"/>
                  <a:pt x="599767" y="156146"/>
                  <a:pt x="598618" y="154998"/>
                </a:cubicBezTo>
                <a:cubicBezTo>
                  <a:pt x="597469" y="153850"/>
                  <a:pt x="598618" y="152702"/>
                  <a:pt x="598618" y="151554"/>
                </a:cubicBezTo>
                <a:cubicBezTo>
                  <a:pt x="592872" y="150406"/>
                  <a:pt x="589425" y="151554"/>
                  <a:pt x="585978" y="152702"/>
                </a:cubicBezTo>
                <a:cubicBezTo>
                  <a:pt x="582530" y="154998"/>
                  <a:pt x="579083" y="156146"/>
                  <a:pt x="575635" y="157295"/>
                </a:cubicBezTo>
                <a:cubicBezTo>
                  <a:pt x="576785" y="154998"/>
                  <a:pt x="576785" y="151554"/>
                  <a:pt x="576785" y="149258"/>
                </a:cubicBezTo>
                <a:cubicBezTo>
                  <a:pt x="575061" y="149832"/>
                  <a:pt x="573625" y="149545"/>
                  <a:pt x="572188" y="149688"/>
                </a:cubicBezTo>
                <a:lnTo>
                  <a:pt x="568193" y="152308"/>
                </a:lnTo>
                <a:lnTo>
                  <a:pt x="561846" y="150406"/>
                </a:lnTo>
                <a:cubicBezTo>
                  <a:pt x="558399" y="154998"/>
                  <a:pt x="565293" y="152702"/>
                  <a:pt x="564144" y="157295"/>
                </a:cubicBezTo>
                <a:cubicBezTo>
                  <a:pt x="559548" y="154998"/>
                  <a:pt x="554951" y="156146"/>
                  <a:pt x="550355" y="157295"/>
                </a:cubicBezTo>
                <a:cubicBezTo>
                  <a:pt x="545758" y="159591"/>
                  <a:pt x="542311" y="160739"/>
                  <a:pt x="538864" y="161887"/>
                </a:cubicBezTo>
                <a:cubicBezTo>
                  <a:pt x="540013" y="159591"/>
                  <a:pt x="542311" y="161887"/>
                  <a:pt x="543460" y="159591"/>
                </a:cubicBezTo>
                <a:cubicBezTo>
                  <a:pt x="540013" y="158443"/>
                  <a:pt x="543460" y="156146"/>
                  <a:pt x="540013" y="153850"/>
                </a:cubicBezTo>
                <a:cubicBezTo>
                  <a:pt x="531969" y="164183"/>
                  <a:pt x="521627" y="156146"/>
                  <a:pt x="512434" y="159591"/>
                </a:cubicBezTo>
                <a:cubicBezTo>
                  <a:pt x="514732" y="157295"/>
                  <a:pt x="513583" y="156146"/>
                  <a:pt x="511285" y="153850"/>
                </a:cubicBezTo>
                <a:cubicBezTo>
                  <a:pt x="508987" y="158443"/>
                  <a:pt x="506688" y="160739"/>
                  <a:pt x="503241" y="161887"/>
                </a:cubicBezTo>
                <a:cubicBezTo>
                  <a:pt x="504390" y="160739"/>
                  <a:pt x="503241" y="159591"/>
                  <a:pt x="503241" y="158443"/>
                </a:cubicBezTo>
                <a:cubicBezTo>
                  <a:pt x="496346" y="161887"/>
                  <a:pt x="488302" y="158443"/>
                  <a:pt x="481408" y="164183"/>
                </a:cubicBezTo>
                <a:cubicBezTo>
                  <a:pt x="482557" y="163035"/>
                  <a:pt x="482557" y="161887"/>
                  <a:pt x="481408" y="160739"/>
                </a:cubicBezTo>
                <a:cubicBezTo>
                  <a:pt x="469916" y="164183"/>
                  <a:pt x="471066" y="161887"/>
                  <a:pt x="460723" y="160739"/>
                </a:cubicBezTo>
                <a:cubicBezTo>
                  <a:pt x="463022" y="158443"/>
                  <a:pt x="463022" y="157295"/>
                  <a:pt x="461873" y="154998"/>
                </a:cubicBezTo>
                <a:cubicBezTo>
                  <a:pt x="458425" y="160739"/>
                  <a:pt x="458425" y="152702"/>
                  <a:pt x="456127" y="156146"/>
                </a:cubicBezTo>
                <a:cubicBezTo>
                  <a:pt x="453829" y="158443"/>
                  <a:pt x="453829" y="160739"/>
                  <a:pt x="453829" y="161887"/>
                </a:cubicBezTo>
                <a:cubicBezTo>
                  <a:pt x="451531" y="160739"/>
                  <a:pt x="449232" y="160739"/>
                  <a:pt x="448083" y="160739"/>
                </a:cubicBezTo>
                <a:cubicBezTo>
                  <a:pt x="446934" y="163035"/>
                  <a:pt x="450381" y="164183"/>
                  <a:pt x="450381" y="165332"/>
                </a:cubicBezTo>
                <a:cubicBezTo>
                  <a:pt x="443487" y="164183"/>
                  <a:pt x="445785" y="163035"/>
                  <a:pt x="440039" y="163035"/>
                </a:cubicBezTo>
                <a:cubicBezTo>
                  <a:pt x="441188" y="165332"/>
                  <a:pt x="444636" y="166480"/>
                  <a:pt x="442338" y="168776"/>
                </a:cubicBezTo>
                <a:cubicBezTo>
                  <a:pt x="438890" y="165332"/>
                  <a:pt x="433145" y="165332"/>
                  <a:pt x="429697" y="165332"/>
                </a:cubicBezTo>
                <a:cubicBezTo>
                  <a:pt x="425101" y="165332"/>
                  <a:pt x="422803" y="164183"/>
                  <a:pt x="423952" y="159591"/>
                </a:cubicBezTo>
                <a:cubicBezTo>
                  <a:pt x="419355" y="158443"/>
                  <a:pt x="417057" y="163035"/>
                  <a:pt x="412460" y="163035"/>
                </a:cubicBezTo>
                <a:cubicBezTo>
                  <a:pt x="413610" y="160739"/>
                  <a:pt x="414759" y="159591"/>
                  <a:pt x="413610" y="158443"/>
                </a:cubicBezTo>
                <a:cubicBezTo>
                  <a:pt x="409013" y="161887"/>
                  <a:pt x="407864" y="154998"/>
                  <a:pt x="404417" y="158443"/>
                </a:cubicBezTo>
                <a:cubicBezTo>
                  <a:pt x="403267" y="161887"/>
                  <a:pt x="406715" y="165332"/>
                  <a:pt x="405566" y="168776"/>
                </a:cubicBezTo>
                <a:cubicBezTo>
                  <a:pt x="404417" y="166480"/>
                  <a:pt x="400969" y="165332"/>
                  <a:pt x="398671" y="165332"/>
                </a:cubicBezTo>
                <a:cubicBezTo>
                  <a:pt x="396373" y="165332"/>
                  <a:pt x="394075" y="166480"/>
                  <a:pt x="394075" y="169924"/>
                </a:cubicBezTo>
                <a:cubicBezTo>
                  <a:pt x="388329" y="169924"/>
                  <a:pt x="381434" y="169924"/>
                  <a:pt x="375689" y="169924"/>
                </a:cubicBezTo>
                <a:cubicBezTo>
                  <a:pt x="368794" y="171072"/>
                  <a:pt x="363048" y="172220"/>
                  <a:pt x="356154" y="172220"/>
                </a:cubicBezTo>
                <a:cubicBezTo>
                  <a:pt x="343513" y="174517"/>
                  <a:pt x="330873" y="176813"/>
                  <a:pt x="318233" y="177961"/>
                </a:cubicBezTo>
                <a:cubicBezTo>
                  <a:pt x="320531" y="173368"/>
                  <a:pt x="323978" y="177961"/>
                  <a:pt x="325127" y="175665"/>
                </a:cubicBezTo>
                <a:cubicBezTo>
                  <a:pt x="325127" y="172220"/>
                  <a:pt x="328575" y="173368"/>
                  <a:pt x="326277" y="169924"/>
                </a:cubicBezTo>
                <a:cubicBezTo>
                  <a:pt x="325127" y="171072"/>
                  <a:pt x="323978" y="169924"/>
                  <a:pt x="322829" y="171072"/>
                </a:cubicBezTo>
                <a:cubicBezTo>
                  <a:pt x="321680" y="172220"/>
                  <a:pt x="322829" y="173368"/>
                  <a:pt x="321680" y="175665"/>
                </a:cubicBezTo>
                <a:cubicBezTo>
                  <a:pt x="317084" y="174517"/>
                  <a:pt x="319382" y="172220"/>
                  <a:pt x="318233" y="171072"/>
                </a:cubicBezTo>
                <a:cubicBezTo>
                  <a:pt x="315935" y="171072"/>
                  <a:pt x="314785" y="171072"/>
                  <a:pt x="312487" y="172220"/>
                </a:cubicBezTo>
                <a:cubicBezTo>
                  <a:pt x="312487" y="173368"/>
                  <a:pt x="312487" y="174517"/>
                  <a:pt x="312487" y="175665"/>
                </a:cubicBezTo>
                <a:cubicBezTo>
                  <a:pt x="318233" y="177961"/>
                  <a:pt x="319382" y="181405"/>
                  <a:pt x="321680" y="183702"/>
                </a:cubicBezTo>
                <a:cubicBezTo>
                  <a:pt x="318233" y="182554"/>
                  <a:pt x="317084" y="185998"/>
                  <a:pt x="314785" y="183702"/>
                </a:cubicBezTo>
                <a:cubicBezTo>
                  <a:pt x="314785" y="182554"/>
                  <a:pt x="318233" y="179109"/>
                  <a:pt x="314785" y="177961"/>
                </a:cubicBezTo>
                <a:cubicBezTo>
                  <a:pt x="309040" y="182554"/>
                  <a:pt x="300996" y="174517"/>
                  <a:pt x="296399" y="182554"/>
                </a:cubicBezTo>
                <a:cubicBezTo>
                  <a:pt x="294101" y="180257"/>
                  <a:pt x="292952" y="180257"/>
                  <a:pt x="292952" y="183702"/>
                </a:cubicBezTo>
                <a:cubicBezTo>
                  <a:pt x="289505" y="180257"/>
                  <a:pt x="288356" y="182554"/>
                  <a:pt x="286057" y="182554"/>
                </a:cubicBezTo>
                <a:cubicBezTo>
                  <a:pt x="288356" y="179109"/>
                  <a:pt x="291803" y="179109"/>
                  <a:pt x="294101" y="175665"/>
                </a:cubicBezTo>
                <a:cubicBezTo>
                  <a:pt x="287207" y="171072"/>
                  <a:pt x="283759" y="179109"/>
                  <a:pt x="278014" y="179109"/>
                </a:cubicBezTo>
                <a:cubicBezTo>
                  <a:pt x="276864" y="173368"/>
                  <a:pt x="272268" y="179109"/>
                  <a:pt x="269970" y="176813"/>
                </a:cubicBezTo>
                <a:cubicBezTo>
                  <a:pt x="268821" y="173368"/>
                  <a:pt x="273417" y="168776"/>
                  <a:pt x="269970" y="166480"/>
                </a:cubicBezTo>
                <a:cubicBezTo>
                  <a:pt x="268821" y="172220"/>
                  <a:pt x="264224" y="169924"/>
                  <a:pt x="260777" y="172220"/>
                </a:cubicBezTo>
                <a:cubicBezTo>
                  <a:pt x="259628" y="176813"/>
                  <a:pt x="260777" y="175665"/>
                  <a:pt x="259628" y="180257"/>
                </a:cubicBezTo>
                <a:cubicBezTo>
                  <a:pt x="256180" y="176813"/>
                  <a:pt x="256180" y="177961"/>
                  <a:pt x="251584" y="175665"/>
                </a:cubicBezTo>
                <a:cubicBezTo>
                  <a:pt x="252733" y="172220"/>
                  <a:pt x="251584" y="171072"/>
                  <a:pt x="251584" y="167628"/>
                </a:cubicBezTo>
                <a:cubicBezTo>
                  <a:pt x="253882" y="165332"/>
                  <a:pt x="257329" y="167628"/>
                  <a:pt x="258479" y="163035"/>
                </a:cubicBezTo>
                <a:cubicBezTo>
                  <a:pt x="267671" y="166480"/>
                  <a:pt x="273417" y="160739"/>
                  <a:pt x="282610" y="160739"/>
                </a:cubicBezTo>
                <a:cubicBezTo>
                  <a:pt x="284908" y="152702"/>
                  <a:pt x="292952" y="158443"/>
                  <a:pt x="296399" y="154998"/>
                </a:cubicBezTo>
                <a:cubicBezTo>
                  <a:pt x="295250" y="154998"/>
                  <a:pt x="294101" y="153850"/>
                  <a:pt x="295250" y="151554"/>
                </a:cubicBezTo>
                <a:cubicBezTo>
                  <a:pt x="298698" y="153850"/>
                  <a:pt x="299847" y="150406"/>
                  <a:pt x="303294" y="153850"/>
                </a:cubicBezTo>
                <a:cubicBezTo>
                  <a:pt x="303294" y="156146"/>
                  <a:pt x="300996" y="158443"/>
                  <a:pt x="305592" y="160739"/>
                </a:cubicBezTo>
                <a:cubicBezTo>
                  <a:pt x="305592" y="159591"/>
                  <a:pt x="306742" y="159591"/>
                  <a:pt x="306742" y="158443"/>
                </a:cubicBezTo>
                <a:cubicBezTo>
                  <a:pt x="311338" y="153850"/>
                  <a:pt x="304443" y="152702"/>
                  <a:pt x="309040" y="148109"/>
                </a:cubicBezTo>
                <a:cubicBezTo>
                  <a:pt x="312487" y="150406"/>
                  <a:pt x="313636" y="150406"/>
                  <a:pt x="315935" y="145813"/>
                </a:cubicBezTo>
                <a:cubicBezTo>
                  <a:pt x="317084" y="145813"/>
                  <a:pt x="317084" y="146961"/>
                  <a:pt x="318233" y="148109"/>
                </a:cubicBezTo>
                <a:cubicBezTo>
                  <a:pt x="320531" y="146961"/>
                  <a:pt x="321680" y="143517"/>
                  <a:pt x="323978" y="143517"/>
                </a:cubicBezTo>
                <a:cubicBezTo>
                  <a:pt x="326277" y="150406"/>
                  <a:pt x="318233" y="148109"/>
                  <a:pt x="314785" y="150406"/>
                </a:cubicBezTo>
                <a:cubicBezTo>
                  <a:pt x="315935" y="151554"/>
                  <a:pt x="312487" y="154998"/>
                  <a:pt x="317084" y="156146"/>
                </a:cubicBezTo>
                <a:cubicBezTo>
                  <a:pt x="319382" y="152702"/>
                  <a:pt x="323978" y="153850"/>
                  <a:pt x="327426" y="149258"/>
                </a:cubicBezTo>
                <a:cubicBezTo>
                  <a:pt x="330873" y="150406"/>
                  <a:pt x="330873" y="153850"/>
                  <a:pt x="333171" y="149258"/>
                </a:cubicBezTo>
                <a:cubicBezTo>
                  <a:pt x="335470" y="150406"/>
                  <a:pt x="334320" y="152702"/>
                  <a:pt x="337768" y="153850"/>
                </a:cubicBezTo>
                <a:cubicBezTo>
                  <a:pt x="338917" y="149258"/>
                  <a:pt x="341215" y="150406"/>
                  <a:pt x="342364" y="148109"/>
                </a:cubicBezTo>
                <a:cubicBezTo>
                  <a:pt x="343513" y="148109"/>
                  <a:pt x="345812" y="153850"/>
                  <a:pt x="348110" y="151554"/>
                </a:cubicBezTo>
                <a:cubicBezTo>
                  <a:pt x="345812" y="149258"/>
                  <a:pt x="343513" y="145813"/>
                  <a:pt x="346961" y="142369"/>
                </a:cubicBezTo>
                <a:cubicBezTo>
                  <a:pt x="350408" y="149258"/>
                  <a:pt x="351557" y="142369"/>
                  <a:pt x="355004" y="149258"/>
                </a:cubicBezTo>
                <a:cubicBezTo>
                  <a:pt x="356154" y="143517"/>
                  <a:pt x="357303" y="145813"/>
                  <a:pt x="360750" y="142369"/>
                </a:cubicBezTo>
                <a:cubicBezTo>
                  <a:pt x="357303" y="141221"/>
                  <a:pt x="352706" y="145813"/>
                  <a:pt x="351557" y="141221"/>
                </a:cubicBezTo>
                <a:cubicBezTo>
                  <a:pt x="356154" y="138924"/>
                  <a:pt x="361899" y="140073"/>
                  <a:pt x="366496" y="138924"/>
                </a:cubicBezTo>
                <a:cubicBezTo>
                  <a:pt x="364197" y="133184"/>
                  <a:pt x="377987" y="135480"/>
                  <a:pt x="381434" y="132036"/>
                </a:cubicBezTo>
                <a:cubicBezTo>
                  <a:pt x="376838" y="129739"/>
                  <a:pt x="363048" y="130888"/>
                  <a:pt x="365347" y="122851"/>
                </a:cubicBezTo>
                <a:cubicBezTo>
                  <a:pt x="363048" y="122851"/>
                  <a:pt x="361899" y="123999"/>
                  <a:pt x="360750" y="125147"/>
                </a:cubicBezTo>
                <a:cubicBezTo>
                  <a:pt x="361899" y="126295"/>
                  <a:pt x="363048" y="127443"/>
                  <a:pt x="361899" y="129739"/>
                </a:cubicBezTo>
                <a:cubicBezTo>
                  <a:pt x="355004" y="127443"/>
                  <a:pt x="360750" y="136628"/>
                  <a:pt x="353855" y="136628"/>
                </a:cubicBezTo>
                <a:cubicBezTo>
                  <a:pt x="355004" y="134332"/>
                  <a:pt x="357303" y="132036"/>
                  <a:pt x="355004" y="129739"/>
                </a:cubicBezTo>
                <a:cubicBezTo>
                  <a:pt x="353855" y="129739"/>
                  <a:pt x="351557" y="129739"/>
                  <a:pt x="350408" y="130888"/>
                </a:cubicBezTo>
                <a:cubicBezTo>
                  <a:pt x="349259" y="132036"/>
                  <a:pt x="349259" y="133184"/>
                  <a:pt x="348110" y="134332"/>
                </a:cubicBezTo>
                <a:cubicBezTo>
                  <a:pt x="344662" y="133184"/>
                  <a:pt x="342364" y="134332"/>
                  <a:pt x="340066" y="132036"/>
                </a:cubicBezTo>
                <a:cubicBezTo>
                  <a:pt x="341215" y="127443"/>
                  <a:pt x="344662" y="129739"/>
                  <a:pt x="345812" y="126295"/>
                </a:cubicBezTo>
                <a:cubicBezTo>
                  <a:pt x="343513" y="125147"/>
                  <a:pt x="342364" y="125147"/>
                  <a:pt x="341215" y="125147"/>
                </a:cubicBezTo>
                <a:cubicBezTo>
                  <a:pt x="338917" y="127443"/>
                  <a:pt x="337768" y="129739"/>
                  <a:pt x="336619" y="132036"/>
                </a:cubicBezTo>
                <a:cubicBezTo>
                  <a:pt x="338917" y="132036"/>
                  <a:pt x="340066" y="132036"/>
                  <a:pt x="340066" y="134332"/>
                </a:cubicBezTo>
                <a:cubicBezTo>
                  <a:pt x="336619" y="134332"/>
                  <a:pt x="334320" y="134332"/>
                  <a:pt x="330873" y="134332"/>
                </a:cubicBezTo>
                <a:cubicBezTo>
                  <a:pt x="328575" y="135480"/>
                  <a:pt x="326277" y="135480"/>
                  <a:pt x="323978" y="136628"/>
                </a:cubicBezTo>
                <a:cubicBezTo>
                  <a:pt x="321680" y="144665"/>
                  <a:pt x="315935" y="144665"/>
                  <a:pt x="309040" y="144665"/>
                </a:cubicBezTo>
                <a:cubicBezTo>
                  <a:pt x="303294" y="144665"/>
                  <a:pt x="297549" y="143517"/>
                  <a:pt x="294101" y="146961"/>
                </a:cubicBezTo>
                <a:cubicBezTo>
                  <a:pt x="296399" y="143517"/>
                  <a:pt x="296399" y="141221"/>
                  <a:pt x="295250" y="138924"/>
                </a:cubicBezTo>
                <a:cubicBezTo>
                  <a:pt x="298698" y="140073"/>
                  <a:pt x="302145" y="142369"/>
                  <a:pt x="305592" y="142369"/>
                </a:cubicBezTo>
                <a:cubicBezTo>
                  <a:pt x="309040" y="142369"/>
                  <a:pt x="311338" y="141221"/>
                  <a:pt x="311338" y="137776"/>
                </a:cubicBezTo>
                <a:cubicBezTo>
                  <a:pt x="315935" y="141221"/>
                  <a:pt x="318233" y="138924"/>
                  <a:pt x="321680" y="137776"/>
                </a:cubicBezTo>
                <a:cubicBezTo>
                  <a:pt x="319382" y="134332"/>
                  <a:pt x="315935" y="138924"/>
                  <a:pt x="315935" y="133184"/>
                </a:cubicBezTo>
                <a:cubicBezTo>
                  <a:pt x="313636" y="141221"/>
                  <a:pt x="305592" y="129739"/>
                  <a:pt x="306742" y="138924"/>
                </a:cubicBezTo>
                <a:cubicBezTo>
                  <a:pt x="300996" y="134332"/>
                  <a:pt x="297549" y="138924"/>
                  <a:pt x="292952" y="137776"/>
                </a:cubicBezTo>
                <a:cubicBezTo>
                  <a:pt x="294101" y="134332"/>
                  <a:pt x="296399" y="135480"/>
                  <a:pt x="294101" y="132036"/>
                </a:cubicBezTo>
                <a:cubicBezTo>
                  <a:pt x="291803" y="135480"/>
                  <a:pt x="289505" y="130888"/>
                  <a:pt x="289505" y="129739"/>
                </a:cubicBezTo>
                <a:cubicBezTo>
                  <a:pt x="290654" y="134332"/>
                  <a:pt x="286057" y="130888"/>
                  <a:pt x="284908" y="135480"/>
                </a:cubicBezTo>
                <a:cubicBezTo>
                  <a:pt x="287207" y="135480"/>
                  <a:pt x="288356" y="136628"/>
                  <a:pt x="287207" y="138924"/>
                </a:cubicBezTo>
                <a:cubicBezTo>
                  <a:pt x="283759" y="137776"/>
                  <a:pt x="280312" y="142369"/>
                  <a:pt x="275715" y="137776"/>
                </a:cubicBezTo>
                <a:cubicBezTo>
                  <a:pt x="276864" y="135480"/>
                  <a:pt x="278014" y="134332"/>
                  <a:pt x="276864" y="133184"/>
                </a:cubicBezTo>
                <a:cubicBezTo>
                  <a:pt x="272268" y="134332"/>
                  <a:pt x="274566" y="137776"/>
                  <a:pt x="269970" y="140073"/>
                </a:cubicBezTo>
                <a:cubicBezTo>
                  <a:pt x="265373" y="134332"/>
                  <a:pt x="261926" y="140073"/>
                  <a:pt x="257329" y="134332"/>
                </a:cubicBezTo>
                <a:cubicBezTo>
                  <a:pt x="255031" y="135480"/>
                  <a:pt x="252733" y="135480"/>
                  <a:pt x="250435" y="135480"/>
                </a:cubicBezTo>
                <a:cubicBezTo>
                  <a:pt x="248136" y="134332"/>
                  <a:pt x="246987" y="134332"/>
                  <a:pt x="245838" y="134332"/>
                </a:cubicBezTo>
                <a:cubicBezTo>
                  <a:pt x="246987" y="133184"/>
                  <a:pt x="245838" y="129739"/>
                  <a:pt x="245838" y="129739"/>
                </a:cubicBezTo>
                <a:cubicBezTo>
                  <a:pt x="242391" y="130888"/>
                  <a:pt x="235496" y="126295"/>
                  <a:pt x="238944" y="132036"/>
                </a:cubicBezTo>
                <a:cubicBezTo>
                  <a:pt x="233198" y="132036"/>
                  <a:pt x="236645" y="129739"/>
                  <a:pt x="234347" y="126295"/>
                </a:cubicBezTo>
                <a:cubicBezTo>
                  <a:pt x="233198" y="129739"/>
                  <a:pt x="229751" y="125147"/>
                  <a:pt x="228601" y="127443"/>
                </a:cubicBezTo>
                <a:cubicBezTo>
                  <a:pt x="228601" y="132036"/>
                  <a:pt x="230900" y="129739"/>
                  <a:pt x="234347" y="130888"/>
                </a:cubicBezTo>
                <a:cubicBezTo>
                  <a:pt x="235496" y="133184"/>
                  <a:pt x="232049" y="132036"/>
                  <a:pt x="230900" y="135480"/>
                </a:cubicBezTo>
                <a:cubicBezTo>
                  <a:pt x="228601" y="133184"/>
                  <a:pt x="227452" y="134332"/>
                  <a:pt x="226303" y="137776"/>
                </a:cubicBezTo>
                <a:cubicBezTo>
                  <a:pt x="225154" y="134332"/>
                  <a:pt x="219408" y="136628"/>
                  <a:pt x="220558" y="132036"/>
                </a:cubicBezTo>
                <a:cubicBezTo>
                  <a:pt x="221706" y="132036"/>
                  <a:pt x="225154" y="137776"/>
                  <a:pt x="228601" y="130888"/>
                </a:cubicBezTo>
                <a:cubicBezTo>
                  <a:pt x="221706" y="129739"/>
                  <a:pt x="225154" y="127443"/>
                  <a:pt x="220558" y="123999"/>
                </a:cubicBezTo>
                <a:cubicBezTo>
                  <a:pt x="218259" y="129739"/>
                  <a:pt x="212514" y="122851"/>
                  <a:pt x="210216" y="126295"/>
                </a:cubicBezTo>
                <a:cubicBezTo>
                  <a:pt x="210216" y="122851"/>
                  <a:pt x="213663" y="123999"/>
                  <a:pt x="213663" y="120554"/>
                </a:cubicBezTo>
                <a:cubicBezTo>
                  <a:pt x="218259" y="123999"/>
                  <a:pt x="221706" y="121702"/>
                  <a:pt x="224005" y="119406"/>
                </a:cubicBezTo>
                <a:cubicBezTo>
                  <a:pt x="222856" y="119406"/>
                  <a:pt x="222856" y="117110"/>
                  <a:pt x="224005" y="117110"/>
                </a:cubicBezTo>
                <a:cubicBezTo>
                  <a:pt x="226303" y="120554"/>
                  <a:pt x="234347" y="113666"/>
                  <a:pt x="237794" y="110221"/>
                </a:cubicBezTo>
                <a:cubicBezTo>
                  <a:pt x="240093" y="111369"/>
                  <a:pt x="238944" y="113666"/>
                  <a:pt x="242391" y="113666"/>
                </a:cubicBezTo>
                <a:cubicBezTo>
                  <a:pt x="244689" y="110221"/>
                  <a:pt x="251584" y="107925"/>
                  <a:pt x="253882" y="111369"/>
                </a:cubicBezTo>
                <a:cubicBezTo>
                  <a:pt x="252733" y="117110"/>
                  <a:pt x="248136" y="109073"/>
                  <a:pt x="246987" y="112517"/>
                </a:cubicBezTo>
                <a:cubicBezTo>
                  <a:pt x="249286" y="114814"/>
                  <a:pt x="243540" y="119406"/>
                  <a:pt x="246987" y="121702"/>
                </a:cubicBezTo>
                <a:cubicBezTo>
                  <a:pt x="249286" y="120554"/>
                  <a:pt x="246987" y="119406"/>
                  <a:pt x="249286" y="115962"/>
                </a:cubicBezTo>
                <a:cubicBezTo>
                  <a:pt x="252733" y="118258"/>
                  <a:pt x="253882" y="114814"/>
                  <a:pt x="257329" y="114814"/>
                </a:cubicBezTo>
                <a:cubicBezTo>
                  <a:pt x="261926" y="115962"/>
                  <a:pt x="256180" y="118258"/>
                  <a:pt x="260777" y="119406"/>
                </a:cubicBezTo>
                <a:cubicBezTo>
                  <a:pt x="259628" y="114814"/>
                  <a:pt x="264224" y="111369"/>
                  <a:pt x="267671" y="111369"/>
                </a:cubicBezTo>
                <a:cubicBezTo>
                  <a:pt x="266522" y="107925"/>
                  <a:pt x="266522" y="106777"/>
                  <a:pt x="267671" y="103332"/>
                </a:cubicBezTo>
                <a:cubicBezTo>
                  <a:pt x="273417" y="104480"/>
                  <a:pt x="276864" y="99888"/>
                  <a:pt x="282610" y="102184"/>
                </a:cubicBezTo>
                <a:cubicBezTo>
                  <a:pt x="282610" y="104480"/>
                  <a:pt x="276864" y="103332"/>
                  <a:pt x="280312" y="106777"/>
                </a:cubicBezTo>
                <a:cubicBezTo>
                  <a:pt x="283759" y="102184"/>
                  <a:pt x="286057" y="107925"/>
                  <a:pt x="289505" y="103332"/>
                </a:cubicBezTo>
                <a:cubicBezTo>
                  <a:pt x="291803" y="105629"/>
                  <a:pt x="299847" y="106777"/>
                  <a:pt x="302145" y="103332"/>
                </a:cubicBezTo>
                <a:cubicBezTo>
                  <a:pt x="306742" y="105629"/>
                  <a:pt x="303294" y="110221"/>
                  <a:pt x="307891" y="111369"/>
                </a:cubicBezTo>
                <a:cubicBezTo>
                  <a:pt x="306742" y="106777"/>
                  <a:pt x="313636" y="107925"/>
                  <a:pt x="312487" y="102184"/>
                </a:cubicBezTo>
                <a:cubicBezTo>
                  <a:pt x="314785" y="105629"/>
                  <a:pt x="315935" y="102184"/>
                  <a:pt x="318233" y="103332"/>
                </a:cubicBezTo>
                <a:cubicBezTo>
                  <a:pt x="317084" y="104480"/>
                  <a:pt x="315935" y="106777"/>
                  <a:pt x="318233" y="107925"/>
                </a:cubicBezTo>
                <a:cubicBezTo>
                  <a:pt x="319382" y="105629"/>
                  <a:pt x="321680" y="105629"/>
                  <a:pt x="321680" y="104480"/>
                </a:cubicBezTo>
                <a:cubicBezTo>
                  <a:pt x="325127" y="105629"/>
                  <a:pt x="322829" y="109073"/>
                  <a:pt x="325127" y="110221"/>
                </a:cubicBezTo>
                <a:cubicBezTo>
                  <a:pt x="327426" y="103332"/>
                  <a:pt x="332022" y="106777"/>
                  <a:pt x="334320" y="104480"/>
                </a:cubicBezTo>
                <a:cubicBezTo>
                  <a:pt x="330873" y="103332"/>
                  <a:pt x="327426" y="102184"/>
                  <a:pt x="323978" y="102184"/>
                </a:cubicBezTo>
                <a:cubicBezTo>
                  <a:pt x="329724" y="97592"/>
                  <a:pt x="336619" y="103332"/>
                  <a:pt x="342364" y="98740"/>
                </a:cubicBezTo>
                <a:cubicBezTo>
                  <a:pt x="334320" y="98740"/>
                  <a:pt x="326277" y="95295"/>
                  <a:pt x="319382" y="98740"/>
                </a:cubicBezTo>
                <a:cubicBezTo>
                  <a:pt x="321680" y="99888"/>
                  <a:pt x="323978" y="99888"/>
                  <a:pt x="321680" y="102184"/>
                </a:cubicBezTo>
                <a:cubicBezTo>
                  <a:pt x="318233" y="99888"/>
                  <a:pt x="319382" y="98740"/>
                  <a:pt x="314785" y="98740"/>
                </a:cubicBezTo>
                <a:cubicBezTo>
                  <a:pt x="314785" y="96444"/>
                  <a:pt x="317084" y="94147"/>
                  <a:pt x="315935" y="91851"/>
                </a:cubicBezTo>
                <a:cubicBezTo>
                  <a:pt x="325127" y="96444"/>
                  <a:pt x="334320" y="97592"/>
                  <a:pt x="337768" y="89555"/>
                </a:cubicBezTo>
                <a:cubicBezTo>
                  <a:pt x="336619" y="91851"/>
                  <a:pt x="342364" y="92999"/>
                  <a:pt x="342364" y="89555"/>
                </a:cubicBezTo>
                <a:cubicBezTo>
                  <a:pt x="345812" y="90703"/>
                  <a:pt x="341215" y="94147"/>
                  <a:pt x="343513" y="96444"/>
                </a:cubicBezTo>
                <a:cubicBezTo>
                  <a:pt x="345812" y="94147"/>
                  <a:pt x="348110" y="95295"/>
                  <a:pt x="350408" y="94147"/>
                </a:cubicBezTo>
                <a:cubicBezTo>
                  <a:pt x="349259" y="92999"/>
                  <a:pt x="343513" y="94147"/>
                  <a:pt x="345812" y="89555"/>
                </a:cubicBezTo>
                <a:cubicBezTo>
                  <a:pt x="346961" y="86110"/>
                  <a:pt x="350408" y="94147"/>
                  <a:pt x="351557" y="90703"/>
                </a:cubicBezTo>
                <a:cubicBezTo>
                  <a:pt x="352706" y="84962"/>
                  <a:pt x="351557" y="86110"/>
                  <a:pt x="356154" y="83814"/>
                </a:cubicBezTo>
                <a:cubicBezTo>
                  <a:pt x="351557" y="81518"/>
                  <a:pt x="353855" y="79222"/>
                  <a:pt x="353855" y="76925"/>
                </a:cubicBezTo>
                <a:cubicBezTo>
                  <a:pt x="357303" y="80370"/>
                  <a:pt x="357303" y="73481"/>
                  <a:pt x="358452" y="72333"/>
                </a:cubicBezTo>
                <a:cubicBezTo>
                  <a:pt x="361899" y="73481"/>
                  <a:pt x="357303" y="78073"/>
                  <a:pt x="360750" y="80370"/>
                </a:cubicBezTo>
                <a:cubicBezTo>
                  <a:pt x="363048" y="76925"/>
                  <a:pt x="367645" y="76925"/>
                  <a:pt x="371092" y="76925"/>
                </a:cubicBezTo>
                <a:cubicBezTo>
                  <a:pt x="369943" y="79222"/>
                  <a:pt x="367645" y="79222"/>
                  <a:pt x="369943" y="81518"/>
                </a:cubicBezTo>
                <a:cubicBezTo>
                  <a:pt x="373390" y="81518"/>
                  <a:pt x="372241" y="84962"/>
                  <a:pt x="375689" y="86110"/>
                </a:cubicBezTo>
                <a:cubicBezTo>
                  <a:pt x="374539" y="80370"/>
                  <a:pt x="380285" y="83814"/>
                  <a:pt x="383732" y="87258"/>
                </a:cubicBezTo>
                <a:cubicBezTo>
                  <a:pt x="387180" y="83814"/>
                  <a:pt x="389478" y="82666"/>
                  <a:pt x="388329" y="78073"/>
                </a:cubicBezTo>
                <a:cubicBezTo>
                  <a:pt x="392925" y="80370"/>
                  <a:pt x="392925" y="82666"/>
                  <a:pt x="392925" y="86110"/>
                </a:cubicBezTo>
                <a:cubicBezTo>
                  <a:pt x="395224" y="80370"/>
                  <a:pt x="402118" y="83814"/>
                  <a:pt x="402118" y="79222"/>
                </a:cubicBezTo>
                <a:cubicBezTo>
                  <a:pt x="404417" y="79222"/>
                  <a:pt x="406715" y="83814"/>
                  <a:pt x="407864" y="81518"/>
                </a:cubicBezTo>
                <a:cubicBezTo>
                  <a:pt x="406715" y="72333"/>
                  <a:pt x="392925" y="80370"/>
                  <a:pt x="390627" y="72333"/>
                </a:cubicBezTo>
                <a:cubicBezTo>
                  <a:pt x="395224" y="72333"/>
                  <a:pt x="399820" y="73481"/>
                  <a:pt x="403267" y="73481"/>
                </a:cubicBezTo>
                <a:cubicBezTo>
                  <a:pt x="399820" y="66592"/>
                  <a:pt x="405566" y="61999"/>
                  <a:pt x="403267" y="53963"/>
                </a:cubicBezTo>
                <a:cubicBezTo>
                  <a:pt x="409013" y="58555"/>
                  <a:pt x="415908" y="51666"/>
                  <a:pt x="425101" y="49370"/>
                </a:cubicBezTo>
                <a:cubicBezTo>
                  <a:pt x="421653" y="52814"/>
                  <a:pt x="421653" y="53963"/>
                  <a:pt x="417057" y="58555"/>
                </a:cubicBezTo>
                <a:cubicBezTo>
                  <a:pt x="426250" y="61999"/>
                  <a:pt x="434294" y="64296"/>
                  <a:pt x="441188" y="58555"/>
                </a:cubicBezTo>
                <a:cubicBezTo>
                  <a:pt x="449232" y="65444"/>
                  <a:pt x="456127" y="55111"/>
                  <a:pt x="464171" y="63148"/>
                </a:cubicBezTo>
                <a:cubicBezTo>
                  <a:pt x="465320" y="59703"/>
                  <a:pt x="467618" y="63148"/>
                  <a:pt x="468767" y="60851"/>
                </a:cubicBezTo>
                <a:cubicBezTo>
                  <a:pt x="471066" y="61999"/>
                  <a:pt x="472215" y="63148"/>
                  <a:pt x="474513" y="64296"/>
                </a:cubicBezTo>
                <a:cubicBezTo>
                  <a:pt x="482557" y="58555"/>
                  <a:pt x="495197" y="67740"/>
                  <a:pt x="502092" y="66592"/>
                </a:cubicBezTo>
                <a:cubicBezTo>
                  <a:pt x="500943" y="65444"/>
                  <a:pt x="498644" y="64296"/>
                  <a:pt x="499794" y="63148"/>
                </a:cubicBezTo>
                <a:cubicBezTo>
                  <a:pt x="500943" y="63148"/>
                  <a:pt x="504390" y="58555"/>
                  <a:pt x="504390" y="61999"/>
                </a:cubicBezTo>
                <a:cubicBezTo>
                  <a:pt x="502092" y="60851"/>
                  <a:pt x="503241" y="65444"/>
                  <a:pt x="505539" y="65444"/>
                </a:cubicBezTo>
                <a:cubicBezTo>
                  <a:pt x="506688" y="64296"/>
                  <a:pt x="518179" y="66592"/>
                  <a:pt x="520478" y="66592"/>
                </a:cubicBezTo>
                <a:cubicBezTo>
                  <a:pt x="518179" y="67740"/>
                  <a:pt x="513583" y="68888"/>
                  <a:pt x="514732" y="71185"/>
                </a:cubicBezTo>
                <a:cubicBezTo>
                  <a:pt x="519329" y="72333"/>
                  <a:pt x="522776" y="71185"/>
                  <a:pt x="526223" y="72333"/>
                </a:cubicBezTo>
                <a:cubicBezTo>
                  <a:pt x="527372" y="68888"/>
                  <a:pt x="525074" y="65444"/>
                  <a:pt x="526223" y="60851"/>
                </a:cubicBezTo>
                <a:cubicBezTo>
                  <a:pt x="528522" y="68888"/>
                  <a:pt x="531969" y="78073"/>
                  <a:pt x="540013" y="71185"/>
                </a:cubicBezTo>
                <a:cubicBezTo>
                  <a:pt x="537714" y="68888"/>
                  <a:pt x="540013" y="67740"/>
                  <a:pt x="536565" y="67740"/>
                </a:cubicBezTo>
                <a:cubicBezTo>
                  <a:pt x="542311" y="61999"/>
                  <a:pt x="546907" y="65444"/>
                  <a:pt x="554951" y="60851"/>
                </a:cubicBezTo>
                <a:cubicBezTo>
                  <a:pt x="559548" y="67740"/>
                  <a:pt x="566442" y="58555"/>
                  <a:pt x="573337" y="66592"/>
                </a:cubicBezTo>
                <a:cubicBezTo>
                  <a:pt x="575635" y="63148"/>
                  <a:pt x="577934" y="66592"/>
                  <a:pt x="580232" y="61999"/>
                </a:cubicBezTo>
                <a:cubicBezTo>
                  <a:pt x="579083" y="60851"/>
                  <a:pt x="576785" y="59703"/>
                  <a:pt x="577934" y="58555"/>
                </a:cubicBezTo>
                <a:cubicBezTo>
                  <a:pt x="583679" y="64296"/>
                  <a:pt x="588276" y="55111"/>
                  <a:pt x="596320" y="58555"/>
                </a:cubicBezTo>
                <a:cubicBezTo>
                  <a:pt x="592872" y="64296"/>
                  <a:pt x="584828" y="58555"/>
                  <a:pt x="584828" y="64296"/>
                </a:cubicBezTo>
                <a:cubicBezTo>
                  <a:pt x="591723" y="65444"/>
                  <a:pt x="608960" y="61999"/>
                  <a:pt x="604363" y="68888"/>
                </a:cubicBezTo>
                <a:cubicBezTo>
                  <a:pt x="610109" y="67740"/>
                  <a:pt x="618153" y="63148"/>
                  <a:pt x="626197" y="65444"/>
                </a:cubicBezTo>
                <a:cubicBezTo>
                  <a:pt x="630793" y="68888"/>
                  <a:pt x="629644" y="72333"/>
                  <a:pt x="634241" y="71185"/>
                </a:cubicBezTo>
                <a:cubicBezTo>
                  <a:pt x="635390" y="75777"/>
                  <a:pt x="630793" y="75777"/>
                  <a:pt x="630793" y="78073"/>
                </a:cubicBezTo>
                <a:cubicBezTo>
                  <a:pt x="631942" y="79222"/>
                  <a:pt x="633091" y="79222"/>
                  <a:pt x="634241" y="78073"/>
                </a:cubicBezTo>
                <a:cubicBezTo>
                  <a:pt x="636539" y="75777"/>
                  <a:pt x="635390" y="74629"/>
                  <a:pt x="638837" y="72333"/>
                </a:cubicBezTo>
                <a:cubicBezTo>
                  <a:pt x="642284" y="74629"/>
                  <a:pt x="636539" y="76925"/>
                  <a:pt x="637688" y="80370"/>
                </a:cubicBezTo>
                <a:cubicBezTo>
                  <a:pt x="642284" y="82666"/>
                  <a:pt x="641135" y="72333"/>
                  <a:pt x="645732" y="75777"/>
                </a:cubicBezTo>
                <a:cubicBezTo>
                  <a:pt x="644583" y="78073"/>
                  <a:pt x="644583" y="79222"/>
                  <a:pt x="646881" y="81518"/>
                </a:cubicBezTo>
                <a:cubicBezTo>
                  <a:pt x="650328" y="79222"/>
                  <a:pt x="648030" y="78073"/>
                  <a:pt x="650328" y="74629"/>
                </a:cubicBezTo>
                <a:cubicBezTo>
                  <a:pt x="651477" y="79222"/>
                  <a:pt x="653776" y="72333"/>
                  <a:pt x="654925" y="76925"/>
                </a:cubicBezTo>
                <a:cubicBezTo>
                  <a:pt x="656074" y="80370"/>
                  <a:pt x="651477" y="78073"/>
                  <a:pt x="652626" y="81518"/>
                </a:cubicBezTo>
                <a:cubicBezTo>
                  <a:pt x="656074" y="84962"/>
                  <a:pt x="658372" y="75777"/>
                  <a:pt x="661819" y="74629"/>
                </a:cubicBezTo>
                <a:cubicBezTo>
                  <a:pt x="658372" y="75777"/>
                  <a:pt x="653776" y="71185"/>
                  <a:pt x="656074" y="67740"/>
                </a:cubicBezTo>
                <a:cubicBezTo>
                  <a:pt x="659521" y="68314"/>
                  <a:pt x="662969" y="69175"/>
                  <a:pt x="666272" y="69462"/>
                </a:cubicBezTo>
                <a:lnTo>
                  <a:pt x="675186" y="67818"/>
                </a:lnTo>
                <a:lnTo>
                  <a:pt x="676040" y="70610"/>
                </a:lnTo>
                <a:cubicBezTo>
                  <a:pt x="675322" y="72333"/>
                  <a:pt x="674460" y="74055"/>
                  <a:pt x="676758" y="75777"/>
                </a:cubicBezTo>
                <a:cubicBezTo>
                  <a:pt x="680205" y="71185"/>
                  <a:pt x="682504" y="80370"/>
                  <a:pt x="685951" y="76925"/>
                </a:cubicBezTo>
                <a:cubicBezTo>
                  <a:pt x="684802" y="73481"/>
                  <a:pt x="679056" y="73481"/>
                  <a:pt x="682504" y="67740"/>
                </a:cubicBezTo>
                <a:cubicBezTo>
                  <a:pt x="685951" y="70036"/>
                  <a:pt x="685951" y="72333"/>
                  <a:pt x="687100" y="74629"/>
                </a:cubicBezTo>
                <a:cubicBezTo>
                  <a:pt x="689398" y="72333"/>
                  <a:pt x="691697" y="71185"/>
                  <a:pt x="692846" y="68888"/>
                </a:cubicBezTo>
                <a:cubicBezTo>
                  <a:pt x="698591" y="72333"/>
                  <a:pt x="703188" y="68888"/>
                  <a:pt x="707784" y="72333"/>
                </a:cubicBezTo>
                <a:cubicBezTo>
                  <a:pt x="705486" y="76925"/>
                  <a:pt x="706635" y="70036"/>
                  <a:pt x="704337" y="72333"/>
                </a:cubicBezTo>
                <a:cubicBezTo>
                  <a:pt x="704337" y="73481"/>
                  <a:pt x="705486" y="74629"/>
                  <a:pt x="705486" y="76925"/>
                </a:cubicBezTo>
                <a:cubicBezTo>
                  <a:pt x="708933" y="73481"/>
                  <a:pt x="715828" y="70036"/>
                  <a:pt x="722723" y="71185"/>
                </a:cubicBezTo>
                <a:cubicBezTo>
                  <a:pt x="725021" y="73481"/>
                  <a:pt x="721574" y="75777"/>
                  <a:pt x="725021" y="76925"/>
                </a:cubicBezTo>
                <a:cubicBezTo>
                  <a:pt x="728468" y="78073"/>
                  <a:pt x="729617" y="80370"/>
                  <a:pt x="731916" y="74629"/>
                </a:cubicBezTo>
                <a:cubicBezTo>
                  <a:pt x="736512" y="76925"/>
                  <a:pt x="733065" y="79222"/>
                  <a:pt x="733065" y="81518"/>
                </a:cubicBezTo>
                <a:cubicBezTo>
                  <a:pt x="736512" y="81518"/>
                  <a:pt x="738810" y="81518"/>
                  <a:pt x="742258" y="80370"/>
                </a:cubicBezTo>
                <a:cubicBezTo>
                  <a:pt x="738810" y="83814"/>
                  <a:pt x="742258" y="83814"/>
                  <a:pt x="744556" y="86110"/>
                </a:cubicBezTo>
                <a:lnTo>
                  <a:pt x="748735" y="87154"/>
                </a:lnTo>
                <a:lnTo>
                  <a:pt x="748660" y="87183"/>
                </a:lnTo>
                <a:lnTo>
                  <a:pt x="734214" y="84962"/>
                </a:lnTo>
                <a:cubicBezTo>
                  <a:pt x="731916" y="84962"/>
                  <a:pt x="729617" y="84962"/>
                  <a:pt x="727319" y="83814"/>
                </a:cubicBezTo>
                <a:cubicBezTo>
                  <a:pt x="725021" y="83814"/>
                  <a:pt x="721574" y="82666"/>
                  <a:pt x="719275" y="82666"/>
                </a:cubicBezTo>
                <a:cubicBezTo>
                  <a:pt x="721574" y="84962"/>
                  <a:pt x="716977" y="87258"/>
                  <a:pt x="718126" y="89555"/>
                </a:cubicBezTo>
                <a:cubicBezTo>
                  <a:pt x="720425" y="89555"/>
                  <a:pt x="723872" y="89555"/>
                  <a:pt x="727319" y="90703"/>
                </a:cubicBezTo>
                <a:cubicBezTo>
                  <a:pt x="729617" y="90703"/>
                  <a:pt x="733065" y="91851"/>
                  <a:pt x="736512" y="91851"/>
                </a:cubicBezTo>
                <a:lnTo>
                  <a:pt x="748660" y="87183"/>
                </a:lnTo>
                <a:lnTo>
                  <a:pt x="749153" y="87258"/>
                </a:lnTo>
                <a:lnTo>
                  <a:pt x="748735" y="87154"/>
                </a:lnTo>
                <a:lnTo>
                  <a:pt x="751451" y="86110"/>
                </a:lnTo>
                <a:cubicBezTo>
                  <a:pt x="756047" y="86110"/>
                  <a:pt x="751451" y="88407"/>
                  <a:pt x="754898" y="90703"/>
                </a:cubicBezTo>
                <a:cubicBezTo>
                  <a:pt x="758345" y="88407"/>
                  <a:pt x="761793" y="90703"/>
                  <a:pt x="764091" y="89555"/>
                </a:cubicBezTo>
                <a:cubicBezTo>
                  <a:pt x="765240" y="86110"/>
                  <a:pt x="768688" y="87258"/>
                  <a:pt x="767538" y="84962"/>
                </a:cubicBezTo>
                <a:cubicBezTo>
                  <a:pt x="765240" y="83814"/>
                  <a:pt x="762942" y="81518"/>
                  <a:pt x="759495" y="83814"/>
                </a:cubicBezTo>
                <a:cubicBezTo>
                  <a:pt x="760644" y="84962"/>
                  <a:pt x="761793" y="87258"/>
                  <a:pt x="761793" y="88407"/>
                </a:cubicBezTo>
                <a:cubicBezTo>
                  <a:pt x="759495" y="84962"/>
                  <a:pt x="757196" y="88407"/>
                  <a:pt x="754898" y="86110"/>
                </a:cubicBezTo>
                <a:cubicBezTo>
                  <a:pt x="757196" y="82666"/>
                  <a:pt x="753749" y="79222"/>
                  <a:pt x="757196" y="75777"/>
                </a:cubicBezTo>
                <a:cubicBezTo>
                  <a:pt x="760644" y="75777"/>
                  <a:pt x="757196" y="78073"/>
                  <a:pt x="759495" y="80370"/>
                </a:cubicBezTo>
                <a:cubicBezTo>
                  <a:pt x="761793" y="76925"/>
                  <a:pt x="765240" y="79222"/>
                  <a:pt x="767538" y="80370"/>
                </a:cubicBezTo>
                <a:cubicBezTo>
                  <a:pt x="769837" y="81518"/>
                  <a:pt x="772135" y="82666"/>
                  <a:pt x="772135" y="76925"/>
                </a:cubicBezTo>
                <a:cubicBezTo>
                  <a:pt x="773284" y="78073"/>
                  <a:pt x="775582" y="78073"/>
                  <a:pt x="776731" y="75777"/>
                </a:cubicBezTo>
                <a:cubicBezTo>
                  <a:pt x="779030" y="76925"/>
                  <a:pt x="776731" y="82666"/>
                  <a:pt x="780179" y="80370"/>
                </a:cubicBezTo>
                <a:cubicBezTo>
                  <a:pt x="781328" y="79222"/>
                  <a:pt x="780179" y="78073"/>
                  <a:pt x="780179" y="76925"/>
                </a:cubicBezTo>
                <a:cubicBezTo>
                  <a:pt x="784775" y="78073"/>
                  <a:pt x="788223" y="78073"/>
                  <a:pt x="791670" y="79222"/>
                </a:cubicBezTo>
                <a:cubicBezTo>
                  <a:pt x="789372" y="75777"/>
                  <a:pt x="796266" y="79222"/>
                  <a:pt x="793968" y="75777"/>
                </a:cubicBezTo>
                <a:cubicBezTo>
                  <a:pt x="790521" y="78073"/>
                  <a:pt x="787073" y="74629"/>
                  <a:pt x="783626" y="73481"/>
                </a:cubicBezTo>
                <a:cubicBezTo>
                  <a:pt x="789372" y="74629"/>
                  <a:pt x="790521" y="71185"/>
                  <a:pt x="795117" y="71185"/>
                </a:cubicBezTo>
                <a:cubicBezTo>
                  <a:pt x="796266" y="72333"/>
                  <a:pt x="792819" y="74629"/>
                  <a:pt x="795117" y="75777"/>
                </a:cubicBezTo>
                <a:cubicBezTo>
                  <a:pt x="796266" y="75777"/>
                  <a:pt x="797416" y="75777"/>
                  <a:pt x="798565" y="74629"/>
                </a:cubicBezTo>
                <a:cubicBezTo>
                  <a:pt x="798565" y="72333"/>
                  <a:pt x="799714" y="70036"/>
                  <a:pt x="799714" y="67740"/>
                </a:cubicBezTo>
                <a:cubicBezTo>
                  <a:pt x="795117" y="70036"/>
                  <a:pt x="791670" y="65444"/>
                  <a:pt x="788223" y="70036"/>
                </a:cubicBezTo>
                <a:cubicBezTo>
                  <a:pt x="784775" y="67740"/>
                  <a:pt x="785924" y="65444"/>
                  <a:pt x="784775" y="63148"/>
                </a:cubicBezTo>
                <a:cubicBezTo>
                  <a:pt x="776731" y="65444"/>
                  <a:pt x="774433" y="72333"/>
                  <a:pt x="767538" y="66592"/>
                </a:cubicBezTo>
                <a:cubicBezTo>
                  <a:pt x="766389" y="63148"/>
                  <a:pt x="773284" y="65444"/>
                  <a:pt x="769837" y="60851"/>
                </a:cubicBezTo>
                <a:cubicBezTo>
                  <a:pt x="766389" y="65444"/>
                  <a:pt x="766389" y="65444"/>
                  <a:pt x="761793" y="65444"/>
                </a:cubicBezTo>
                <a:cubicBezTo>
                  <a:pt x="760644" y="61999"/>
                  <a:pt x="769837" y="61999"/>
                  <a:pt x="765240" y="58555"/>
                </a:cubicBezTo>
                <a:cubicBezTo>
                  <a:pt x="762942" y="61999"/>
                  <a:pt x="760644" y="60851"/>
                  <a:pt x="758345" y="66592"/>
                </a:cubicBezTo>
                <a:cubicBezTo>
                  <a:pt x="752600" y="61999"/>
                  <a:pt x="762942" y="63148"/>
                  <a:pt x="758345" y="58555"/>
                </a:cubicBezTo>
                <a:cubicBezTo>
                  <a:pt x="754898" y="63148"/>
                  <a:pt x="751451" y="58555"/>
                  <a:pt x="753749" y="65444"/>
                </a:cubicBezTo>
                <a:cubicBezTo>
                  <a:pt x="749153" y="59703"/>
                  <a:pt x="745705" y="59703"/>
                  <a:pt x="745705" y="64296"/>
                </a:cubicBezTo>
                <a:cubicBezTo>
                  <a:pt x="744556" y="63148"/>
                  <a:pt x="743407" y="63148"/>
                  <a:pt x="742258" y="64296"/>
                </a:cubicBezTo>
                <a:cubicBezTo>
                  <a:pt x="739960" y="63148"/>
                  <a:pt x="742258" y="57407"/>
                  <a:pt x="737661" y="58555"/>
                </a:cubicBezTo>
                <a:cubicBezTo>
                  <a:pt x="736512" y="60851"/>
                  <a:pt x="736512" y="63148"/>
                  <a:pt x="736512" y="65444"/>
                </a:cubicBezTo>
                <a:cubicBezTo>
                  <a:pt x="734214" y="65444"/>
                  <a:pt x="727319" y="66592"/>
                  <a:pt x="727319" y="61999"/>
                </a:cubicBezTo>
                <a:cubicBezTo>
                  <a:pt x="729617" y="64296"/>
                  <a:pt x="731916" y="61999"/>
                  <a:pt x="734214" y="63148"/>
                </a:cubicBezTo>
                <a:cubicBezTo>
                  <a:pt x="730767" y="60851"/>
                  <a:pt x="727319" y="60851"/>
                  <a:pt x="723872" y="60851"/>
                </a:cubicBezTo>
                <a:cubicBezTo>
                  <a:pt x="721574" y="59703"/>
                  <a:pt x="719275" y="58555"/>
                  <a:pt x="719275" y="53963"/>
                </a:cubicBezTo>
                <a:cubicBezTo>
                  <a:pt x="714679" y="57407"/>
                  <a:pt x="711232" y="51666"/>
                  <a:pt x="706635" y="55111"/>
                </a:cubicBezTo>
                <a:cubicBezTo>
                  <a:pt x="710082" y="55111"/>
                  <a:pt x="713530" y="60851"/>
                  <a:pt x="715828" y="56259"/>
                </a:cubicBezTo>
                <a:cubicBezTo>
                  <a:pt x="715828" y="56259"/>
                  <a:pt x="715828" y="56259"/>
                  <a:pt x="719275" y="59703"/>
                </a:cubicBezTo>
                <a:cubicBezTo>
                  <a:pt x="718126" y="60851"/>
                  <a:pt x="716977" y="61999"/>
                  <a:pt x="715828" y="63148"/>
                </a:cubicBezTo>
                <a:cubicBezTo>
                  <a:pt x="713530" y="60851"/>
                  <a:pt x="708933" y="60851"/>
                  <a:pt x="704337" y="58555"/>
                </a:cubicBezTo>
                <a:cubicBezTo>
                  <a:pt x="704337" y="56259"/>
                  <a:pt x="707784" y="53963"/>
                  <a:pt x="704337" y="51666"/>
                </a:cubicBezTo>
                <a:cubicBezTo>
                  <a:pt x="699740" y="56259"/>
                  <a:pt x="692846" y="50518"/>
                  <a:pt x="690547" y="50518"/>
                </a:cubicBezTo>
                <a:cubicBezTo>
                  <a:pt x="689398" y="55111"/>
                  <a:pt x="683653" y="53963"/>
                  <a:pt x="685951" y="58555"/>
                </a:cubicBezTo>
                <a:cubicBezTo>
                  <a:pt x="684802" y="58555"/>
                  <a:pt x="683653" y="58555"/>
                  <a:pt x="682504" y="59703"/>
                </a:cubicBezTo>
                <a:cubicBezTo>
                  <a:pt x="682504" y="55111"/>
                  <a:pt x="677907" y="55111"/>
                  <a:pt x="680205" y="50518"/>
                </a:cubicBezTo>
                <a:cubicBezTo>
                  <a:pt x="676758" y="50518"/>
                  <a:pt x="675609" y="56259"/>
                  <a:pt x="676758" y="58555"/>
                </a:cubicBezTo>
                <a:cubicBezTo>
                  <a:pt x="672161" y="55111"/>
                  <a:pt x="660670" y="61999"/>
                  <a:pt x="665267" y="53963"/>
                </a:cubicBezTo>
                <a:cubicBezTo>
                  <a:pt x="662969" y="52814"/>
                  <a:pt x="657223" y="56259"/>
                  <a:pt x="658372" y="50518"/>
                </a:cubicBezTo>
                <a:cubicBezTo>
                  <a:pt x="660670" y="50518"/>
                  <a:pt x="662969" y="52814"/>
                  <a:pt x="664118" y="50518"/>
                </a:cubicBezTo>
                <a:cubicBezTo>
                  <a:pt x="660670" y="44778"/>
                  <a:pt x="658372" y="49370"/>
                  <a:pt x="654925" y="47074"/>
                </a:cubicBezTo>
                <a:cubicBezTo>
                  <a:pt x="656074" y="47074"/>
                  <a:pt x="656074" y="45926"/>
                  <a:pt x="656074" y="45926"/>
                </a:cubicBezTo>
                <a:cubicBezTo>
                  <a:pt x="656074" y="44778"/>
                  <a:pt x="656074" y="43629"/>
                  <a:pt x="657223" y="43629"/>
                </a:cubicBezTo>
                <a:cubicBezTo>
                  <a:pt x="658372" y="44778"/>
                  <a:pt x="660670" y="47074"/>
                  <a:pt x="661819" y="45926"/>
                </a:cubicBezTo>
                <a:cubicBezTo>
                  <a:pt x="662969" y="44778"/>
                  <a:pt x="664118" y="43629"/>
                  <a:pt x="662969" y="42481"/>
                </a:cubicBezTo>
                <a:cubicBezTo>
                  <a:pt x="659521" y="41333"/>
                  <a:pt x="652626" y="39037"/>
                  <a:pt x="651477" y="45926"/>
                </a:cubicBezTo>
                <a:cubicBezTo>
                  <a:pt x="650328" y="45926"/>
                  <a:pt x="648030" y="44778"/>
                  <a:pt x="646881" y="44778"/>
                </a:cubicBezTo>
                <a:cubicBezTo>
                  <a:pt x="645732" y="44778"/>
                  <a:pt x="644583" y="44778"/>
                  <a:pt x="642284" y="44778"/>
                </a:cubicBezTo>
                <a:cubicBezTo>
                  <a:pt x="639986" y="43629"/>
                  <a:pt x="636539" y="44778"/>
                  <a:pt x="634241" y="45926"/>
                </a:cubicBezTo>
                <a:cubicBezTo>
                  <a:pt x="635390" y="48222"/>
                  <a:pt x="635390" y="51666"/>
                  <a:pt x="634241" y="55111"/>
                </a:cubicBezTo>
                <a:cubicBezTo>
                  <a:pt x="633091" y="45926"/>
                  <a:pt x="631942" y="55111"/>
                  <a:pt x="626197" y="52814"/>
                </a:cubicBezTo>
                <a:cubicBezTo>
                  <a:pt x="626197" y="47074"/>
                  <a:pt x="634241" y="48222"/>
                  <a:pt x="630793" y="43629"/>
                </a:cubicBezTo>
                <a:cubicBezTo>
                  <a:pt x="623898" y="43629"/>
                  <a:pt x="617004" y="40185"/>
                  <a:pt x="611258" y="45926"/>
                </a:cubicBezTo>
                <a:cubicBezTo>
                  <a:pt x="604363" y="40185"/>
                  <a:pt x="594021" y="44778"/>
                  <a:pt x="588276" y="39037"/>
                </a:cubicBezTo>
                <a:cubicBezTo>
                  <a:pt x="589425" y="36741"/>
                  <a:pt x="591723" y="37889"/>
                  <a:pt x="590574" y="35592"/>
                </a:cubicBezTo>
                <a:cubicBezTo>
                  <a:pt x="585978" y="34444"/>
                  <a:pt x="590574" y="28704"/>
                  <a:pt x="585978" y="29852"/>
                </a:cubicBezTo>
                <a:cubicBezTo>
                  <a:pt x="584828" y="32148"/>
                  <a:pt x="587127" y="34444"/>
                  <a:pt x="585978" y="36741"/>
                </a:cubicBezTo>
                <a:cubicBezTo>
                  <a:pt x="582530" y="41333"/>
                  <a:pt x="576785" y="39037"/>
                  <a:pt x="572188" y="41333"/>
                </a:cubicBezTo>
                <a:lnTo>
                  <a:pt x="574172" y="44306"/>
                </a:lnTo>
                <a:lnTo>
                  <a:pt x="571183" y="43342"/>
                </a:lnTo>
                <a:cubicBezTo>
                  <a:pt x="570465" y="43055"/>
                  <a:pt x="570465" y="42481"/>
                  <a:pt x="571039" y="40185"/>
                </a:cubicBezTo>
                <a:cubicBezTo>
                  <a:pt x="566442" y="40185"/>
                  <a:pt x="560697" y="39037"/>
                  <a:pt x="554951" y="39037"/>
                </a:cubicBezTo>
                <a:lnTo>
                  <a:pt x="553572" y="35822"/>
                </a:lnTo>
                <a:lnTo>
                  <a:pt x="554951" y="34444"/>
                </a:lnTo>
                <a:lnTo>
                  <a:pt x="553049" y="34603"/>
                </a:lnTo>
                <a:lnTo>
                  <a:pt x="551504" y="31000"/>
                </a:lnTo>
                <a:cubicBezTo>
                  <a:pt x="553802" y="27556"/>
                  <a:pt x="556100" y="34444"/>
                  <a:pt x="558399" y="31000"/>
                </a:cubicBezTo>
                <a:cubicBezTo>
                  <a:pt x="556100" y="26407"/>
                  <a:pt x="551504" y="24111"/>
                  <a:pt x="546907" y="29852"/>
                </a:cubicBezTo>
                <a:cubicBezTo>
                  <a:pt x="549206" y="34444"/>
                  <a:pt x="549206" y="33296"/>
                  <a:pt x="548057" y="36741"/>
                </a:cubicBezTo>
                <a:cubicBezTo>
                  <a:pt x="550355" y="37315"/>
                  <a:pt x="550930" y="35879"/>
                  <a:pt x="551504" y="34731"/>
                </a:cubicBezTo>
                <a:lnTo>
                  <a:pt x="553049" y="34603"/>
                </a:lnTo>
                <a:lnTo>
                  <a:pt x="553572" y="35822"/>
                </a:lnTo>
                <a:lnTo>
                  <a:pt x="550355" y="39037"/>
                </a:lnTo>
                <a:cubicBezTo>
                  <a:pt x="545758" y="39037"/>
                  <a:pt x="541162" y="37889"/>
                  <a:pt x="536565" y="37889"/>
                </a:cubicBezTo>
                <a:cubicBezTo>
                  <a:pt x="531969" y="37889"/>
                  <a:pt x="527372" y="37889"/>
                  <a:pt x="525074" y="41333"/>
                </a:cubicBezTo>
                <a:cubicBezTo>
                  <a:pt x="521627" y="39037"/>
                  <a:pt x="523925" y="36741"/>
                  <a:pt x="520478" y="35592"/>
                </a:cubicBezTo>
                <a:cubicBezTo>
                  <a:pt x="519329" y="36741"/>
                  <a:pt x="518179" y="36741"/>
                  <a:pt x="518179" y="36741"/>
                </a:cubicBezTo>
                <a:cubicBezTo>
                  <a:pt x="515881" y="37889"/>
                  <a:pt x="518179" y="42481"/>
                  <a:pt x="514732" y="40185"/>
                </a:cubicBezTo>
                <a:cubicBezTo>
                  <a:pt x="511285" y="36741"/>
                  <a:pt x="495197" y="35592"/>
                  <a:pt x="492899" y="42481"/>
                </a:cubicBezTo>
                <a:cubicBezTo>
                  <a:pt x="488302" y="41333"/>
                  <a:pt x="495197" y="39037"/>
                  <a:pt x="492899" y="36741"/>
                </a:cubicBezTo>
                <a:cubicBezTo>
                  <a:pt x="491750" y="39037"/>
                  <a:pt x="489451" y="36741"/>
                  <a:pt x="488302" y="35592"/>
                </a:cubicBezTo>
                <a:cubicBezTo>
                  <a:pt x="486004" y="39037"/>
                  <a:pt x="483706" y="37889"/>
                  <a:pt x="481408" y="35592"/>
                </a:cubicBezTo>
                <a:cubicBezTo>
                  <a:pt x="481408" y="36741"/>
                  <a:pt x="482557" y="37889"/>
                  <a:pt x="480259" y="39037"/>
                </a:cubicBezTo>
                <a:cubicBezTo>
                  <a:pt x="477960" y="36741"/>
                  <a:pt x="475662" y="39037"/>
                  <a:pt x="473364" y="36741"/>
                </a:cubicBezTo>
                <a:cubicBezTo>
                  <a:pt x="474513" y="34444"/>
                  <a:pt x="474513" y="33296"/>
                  <a:pt x="473364" y="32148"/>
                </a:cubicBezTo>
                <a:cubicBezTo>
                  <a:pt x="472215" y="33296"/>
                  <a:pt x="469916" y="33296"/>
                  <a:pt x="468767" y="34444"/>
                </a:cubicBezTo>
                <a:cubicBezTo>
                  <a:pt x="469916" y="35592"/>
                  <a:pt x="471066" y="34444"/>
                  <a:pt x="473364" y="36741"/>
                </a:cubicBezTo>
                <a:cubicBezTo>
                  <a:pt x="469916" y="37889"/>
                  <a:pt x="467618" y="37889"/>
                  <a:pt x="466469" y="40185"/>
                </a:cubicBezTo>
                <a:cubicBezTo>
                  <a:pt x="466469" y="36741"/>
                  <a:pt x="465320" y="36741"/>
                  <a:pt x="463022" y="36741"/>
                </a:cubicBezTo>
                <a:cubicBezTo>
                  <a:pt x="460723" y="36741"/>
                  <a:pt x="458425" y="36741"/>
                  <a:pt x="458425" y="34444"/>
                </a:cubicBezTo>
                <a:cubicBezTo>
                  <a:pt x="449232" y="37889"/>
                  <a:pt x="440039" y="39037"/>
                  <a:pt x="430846" y="34444"/>
                </a:cubicBezTo>
                <a:cubicBezTo>
                  <a:pt x="428548" y="39037"/>
                  <a:pt x="428548" y="36741"/>
                  <a:pt x="426250" y="34444"/>
                </a:cubicBezTo>
                <a:cubicBezTo>
                  <a:pt x="420504" y="37889"/>
                  <a:pt x="411311" y="39037"/>
                  <a:pt x="407864" y="34444"/>
                </a:cubicBezTo>
                <a:cubicBezTo>
                  <a:pt x="404417" y="41333"/>
                  <a:pt x="395224" y="34444"/>
                  <a:pt x="392925" y="32148"/>
                </a:cubicBezTo>
                <a:cubicBezTo>
                  <a:pt x="394075" y="33296"/>
                  <a:pt x="398671" y="31000"/>
                  <a:pt x="396373" y="29852"/>
                </a:cubicBezTo>
                <a:cubicBezTo>
                  <a:pt x="394075" y="28704"/>
                  <a:pt x="391776" y="29852"/>
                  <a:pt x="389478" y="31000"/>
                </a:cubicBezTo>
                <a:cubicBezTo>
                  <a:pt x="390627" y="32148"/>
                  <a:pt x="391776" y="33296"/>
                  <a:pt x="389478" y="34444"/>
                </a:cubicBezTo>
                <a:cubicBezTo>
                  <a:pt x="386031" y="33296"/>
                  <a:pt x="382583" y="36741"/>
                  <a:pt x="379136" y="37889"/>
                </a:cubicBezTo>
                <a:cubicBezTo>
                  <a:pt x="387180" y="29852"/>
                  <a:pt x="386031" y="24111"/>
                  <a:pt x="392925" y="27556"/>
                </a:cubicBezTo>
                <a:cubicBezTo>
                  <a:pt x="397522" y="24111"/>
                  <a:pt x="402118" y="25259"/>
                  <a:pt x="406715" y="21815"/>
                </a:cubicBezTo>
                <a:cubicBezTo>
                  <a:pt x="410162" y="22963"/>
                  <a:pt x="409013" y="26407"/>
                  <a:pt x="412460" y="26407"/>
                </a:cubicBezTo>
                <a:cubicBezTo>
                  <a:pt x="412460" y="28704"/>
                  <a:pt x="406715" y="27556"/>
                  <a:pt x="409013" y="29852"/>
                </a:cubicBezTo>
                <a:cubicBezTo>
                  <a:pt x="417057" y="28704"/>
                  <a:pt x="427399" y="26407"/>
                  <a:pt x="429697" y="20667"/>
                </a:cubicBezTo>
                <a:cubicBezTo>
                  <a:pt x="434294" y="21815"/>
                  <a:pt x="429697" y="25259"/>
                  <a:pt x="434294" y="27556"/>
                </a:cubicBezTo>
                <a:cubicBezTo>
                  <a:pt x="437741" y="20667"/>
                  <a:pt x="444636" y="26407"/>
                  <a:pt x="448083" y="25259"/>
                </a:cubicBezTo>
                <a:cubicBezTo>
                  <a:pt x="445785" y="25259"/>
                  <a:pt x="443487" y="27556"/>
                  <a:pt x="441188" y="29852"/>
                </a:cubicBezTo>
                <a:cubicBezTo>
                  <a:pt x="437741" y="26407"/>
                  <a:pt x="430846" y="27556"/>
                  <a:pt x="431995" y="32148"/>
                </a:cubicBezTo>
                <a:cubicBezTo>
                  <a:pt x="437741" y="35592"/>
                  <a:pt x="442338" y="31000"/>
                  <a:pt x="448083" y="33296"/>
                </a:cubicBezTo>
                <a:cubicBezTo>
                  <a:pt x="449232" y="32148"/>
                  <a:pt x="449232" y="31000"/>
                  <a:pt x="450381" y="29852"/>
                </a:cubicBezTo>
                <a:cubicBezTo>
                  <a:pt x="449232" y="27556"/>
                  <a:pt x="444636" y="29852"/>
                  <a:pt x="446934" y="27556"/>
                </a:cubicBezTo>
                <a:cubicBezTo>
                  <a:pt x="448083" y="28704"/>
                  <a:pt x="449232" y="24111"/>
                  <a:pt x="451531" y="22963"/>
                </a:cubicBezTo>
                <a:cubicBezTo>
                  <a:pt x="458425" y="28704"/>
                  <a:pt x="458425" y="16074"/>
                  <a:pt x="465320" y="18370"/>
                </a:cubicBezTo>
                <a:cubicBezTo>
                  <a:pt x="465320" y="21815"/>
                  <a:pt x="459574" y="21815"/>
                  <a:pt x="461873" y="22963"/>
                </a:cubicBezTo>
                <a:cubicBezTo>
                  <a:pt x="466469" y="21815"/>
                  <a:pt x="472215" y="22963"/>
                  <a:pt x="476811" y="20667"/>
                </a:cubicBezTo>
                <a:cubicBezTo>
                  <a:pt x="480259" y="21815"/>
                  <a:pt x="479109" y="24111"/>
                  <a:pt x="481408" y="25259"/>
                </a:cubicBezTo>
                <a:cubicBezTo>
                  <a:pt x="483706" y="22963"/>
                  <a:pt x="486004" y="21815"/>
                  <a:pt x="488302" y="20667"/>
                </a:cubicBezTo>
                <a:cubicBezTo>
                  <a:pt x="490601" y="22963"/>
                  <a:pt x="484855" y="27556"/>
                  <a:pt x="486004" y="29852"/>
                </a:cubicBezTo>
                <a:cubicBezTo>
                  <a:pt x="488302" y="32148"/>
                  <a:pt x="489451" y="29852"/>
                  <a:pt x="491750" y="29852"/>
                </a:cubicBezTo>
                <a:cubicBezTo>
                  <a:pt x="489451" y="26407"/>
                  <a:pt x="495197" y="26407"/>
                  <a:pt x="497495" y="26407"/>
                </a:cubicBezTo>
                <a:cubicBezTo>
                  <a:pt x="495197" y="21815"/>
                  <a:pt x="500943" y="24111"/>
                  <a:pt x="499794" y="21815"/>
                </a:cubicBezTo>
                <a:cubicBezTo>
                  <a:pt x="499794" y="20667"/>
                  <a:pt x="498644" y="20667"/>
                  <a:pt x="499794" y="19519"/>
                </a:cubicBezTo>
                <a:cubicBezTo>
                  <a:pt x="504390" y="21815"/>
                  <a:pt x="498644" y="24111"/>
                  <a:pt x="502092" y="26407"/>
                </a:cubicBezTo>
                <a:cubicBezTo>
                  <a:pt x="507837" y="27556"/>
                  <a:pt x="510136" y="17222"/>
                  <a:pt x="513583" y="19519"/>
                </a:cubicBezTo>
                <a:cubicBezTo>
                  <a:pt x="512434" y="21815"/>
                  <a:pt x="511285" y="22963"/>
                  <a:pt x="512434" y="25259"/>
                </a:cubicBezTo>
                <a:cubicBezTo>
                  <a:pt x="520478" y="28704"/>
                  <a:pt x="522776" y="17222"/>
                  <a:pt x="525074" y="16074"/>
                </a:cubicBezTo>
                <a:cubicBezTo>
                  <a:pt x="523925" y="18370"/>
                  <a:pt x="526223" y="19519"/>
                  <a:pt x="526223" y="21815"/>
                </a:cubicBezTo>
                <a:cubicBezTo>
                  <a:pt x="525074" y="24111"/>
                  <a:pt x="518179" y="25259"/>
                  <a:pt x="519329" y="28704"/>
                </a:cubicBezTo>
                <a:cubicBezTo>
                  <a:pt x="528522" y="31000"/>
                  <a:pt x="527372" y="22963"/>
                  <a:pt x="534267" y="19519"/>
                </a:cubicBezTo>
                <a:cubicBezTo>
                  <a:pt x="535416" y="20667"/>
                  <a:pt x="535416" y="22963"/>
                  <a:pt x="536565" y="24111"/>
                </a:cubicBezTo>
                <a:cubicBezTo>
                  <a:pt x="538864" y="21815"/>
                  <a:pt x="540013" y="20667"/>
                  <a:pt x="541162" y="18370"/>
                </a:cubicBezTo>
                <a:cubicBezTo>
                  <a:pt x="540013" y="17222"/>
                  <a:pt x="534267" y="20667"/>
                  <a:pt x="535416" y="16074"/>
                </a:cubicBezTo>
                <a:cubicBezTo>
                  <a:pt x="538864" y="16074"/>
                  <a:pt x="542311" y="18370"/>
                  <a:pt x="545758" y="14926"/>
                </a:cubicBezTo>
                <a:cubicBezTo>
                  <a:pt x="540013" y="14926"/>
                  <a:pt x="535416" y="14926"/>
                  <a:pt x="530820" y="13778"/>
                </a:cubicBezTo>
                <a:cubicBezTo>
                  <a:pt x="525074" y="13778"/>
                  <a:pt x="520478" y="13778"/>
                  <a:pt x="514732" y="13778"/>
                </a:cubicBezTo>
                <a:cubicBezTo>
                  <a:pt x="519329" y="10334"/>
                  <a:pt x="525074" y="11482"/>
                  <a:pt x="531969" y="12630"/>
                </a:cubicBezTo>
                <a:cubicBezTo>
                  <a:pt x="537714" y="12630"/>
                  <a:pt x="542311" y="13778"/>
                  <a:pt x="543460" y="8037"/>
                </a:cubicBezTo>
                <a:cubicBezTo>
                  <a:pt x="545758" y="5741"/>
                  <a:pt x="548057" y="6889"/>
                  <a:pt x="551504" y="6889"/>
                </a:cubicBezTo>
                <a:cubicBezTo>
                  <a:pt x="550355" y="8037"/>
                  <a:pt x="548057" y="9185"/>
                  <a:pt x="549206" y="10334"/>
                </a:cubicBezTo>
                <a:cubicBezTo>
                  <a:pt x="554951" y="10334"/>
                  <a:pt x="560697" y="13778"/>
                  <a:pt x="566442" y="13778"/>
                </a:cubicBezTo>
                <a:cubicBezTo>
                  <a:pt x="565293" y="14926"/>
                  <a:pt x="564144" y="16074"/>
                  <a:pt x="565293" y="17222"/>
                </a:cubicBezTo>
                <a:cubicBezTo>
                  <a:pt x="567592" y="13778"/>
                  <a:pt x="569890" y="18370"/>
                  <a:pt x="572188" y="14926"/>
                </a:cubicBezTo>
                <a:cubicBezTo>
                  <a:pt x="571039" y="13778"/>
                  <a:pt x="568741" y="14926"/>
                  <a:pt x="566442" y="13778"/>
                </a:cubicBezTo>
                <a:cubicBezTo>
                  <a:pt x="572188" y="9185"/>
                  <a:pt x="574486" y="10334"/>
                  <a:pt x="579083" y="2297"/>
                </a:cubicBezTo>
                <a:cubicBezTo>
                  <a:pt x="583679" y="5741"/>
                  <a:pt x="581381" y="0"/>
                  <a:pt x="589425" y="3445"/>
                </a:cubicBezTo>
                <a:cubicBezTo>
                  <a:pt x="591723" y="0"/>
                  <a:pt x="596320" y="0"/>
                  <a:pt x="600916" y="0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0965843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4707383" y="1"/>
            <a:ext cx="7484617" cy="6858937"/>
          </a:xfrm>
          <a:custGeom>
            <a:avLst/>
            <a:gdLst>
              <a:gd name="connsiteX0" fmla="*/ 3701338 w 7484617"/>
              <a:gd name="connsiteY0" fmla="*/ 6856112 h 6858937"/>
              <a:gd name="connsiteX1" fmla="*/ 3702124 w 7484617"/>
              <a:gd name="connsiteY1" fmla="*/ 6858000 h 6858937"/>
              <a:gd name="connsiteX2" fmla="*/ 3699608 w 7484617"/>
              <a:gd name="connsiteY2" fmla="*/ 6858000 h 6858937"/>
              <a:gd name="connsiteX3" fmla="*/ 4401937 w 7484617"/>
              <a:gd name="connsiteY3" fmla="*/ 6612851 h 6858937"/>
              <a:gd name="connsiteX4" fmla="*/ 4401937 w 7484617"/>
              <a:gd name="connsiteY4" fmla="*/ 6627483 h 6858937"/>
              <a:gd name="connsiteX5" fmla="*/ 4401937 w 7484617"/>
              <a:gd name="connsiteY5" fmla="*/ 6612851 h 6858937"/>
              <a:gd name="connsiteX6" fmla="*/ 2833776 w 7484617"/>
              <a:gd name="connsiteY6" fmla="*/ 6466731 h 6858937"/>
              <a:gd name="connsiteX7" fmla="*/ 2844442 w 7484617"/>
              <a:gd name="connsiteY7" fmla="*/ 6473843 h 6858937"/>
              <a:gd name="connsiteX8" fmla="*/ 2837129 w 7484617"/>
              <a:gd name="connsiteY8" fmla="*/ 6488475 h 6858937"/>
              <a:gd name="connsiteX9" fmla="*/ 2822504 w 7484617"/>
              <a:gd name="connsiteY9" fmla="*/ 6499449 h 6858937"/>
              <a:gd name="connsiteX10" fmla="*/ 2828903 w 7484617"/>
              <a:gd name="connsiteY10" fmla="*/ 6477045 h 6858937"/>
              <a:gd name="connsiteX11" fmla="*/ 2834423 w 7484617"/>
              <a:gd name="connsiteY11" fmla="*/ 6465362 h 6858937"/>
              <a:gd name="connsiteX12" fmla="*/ 2833776 w 7484617"/>
              <a:gd name="connsiteY12" fmla="*/ 6466731 h 6858937"/>
              <a:gd name="connsiteX13" fmla="*/ 2833472 w 7484617"/>
              <a:gd name="connsiteY13" fmla="*/ 6466527 h 6858937"/>
              <a:gd name="connsiteX14" fmla="*/ 4121367 w 7484617"/>
              <a:gd name="connsiteY14" fmla="*/ 6428745 h 6858937"/>
              <a:gd name="connsiteX15" fmla="*/ 4120417 w 7484617"/>
              <a:gd name="connsiteY15" fmla="*/ 6429946 h 6858937"/>
              <a:gd name="connsiteX16" fmla="*/ 4121081 w 7484617"/>
              <a:gd name="connsiteY16" fmla="*/ 6428951 h 6858937"/>
              <a:gd name="connsiteX17" fmla="*/ 4132243 w 7484617"/>
              <a:gd name="connsiteY17" fmla="*/ 6415542 h 6858937"/>
              <a:gd name="connsiteX18" fmla="*/ 4135041 w 7484617"/>
              <a:gd name="connsiteY18" fmla="*/ 6418972 h 6858937"/>
              <a:gd name="connsiteX19" fmla="*/ 4121367 w 7484617"/>
              <a:gd name="connsiteY19" fmla="*/ 6428745 h 6858937"/>
              <a:gd name="connsiteX20" fmla="*/ 4129101 w 7484617"/>
              <a:gd name="connsiteY20" fmla="*/ 6418972 h 6858937"/>
              <a:gd name="connsiteX21" fmla="*/ 4132243 w 7484617"/>
              <a:gd name="connsiteY21" fmla="*/ 6415542 h 6858937"/>
              <a:gd name="connsiteX22" fmla="*/ 2906594 w 7484617"/>
              <a:gd name="connsiteY22" fmla="*/ 6367760 h 6858937"/>
              <a:gd name="connsiteX23" fmla="*/ 2899281 w 7484617"/>
              <a:gd name="connsiteY23" fmla="*/ 6386050 h 6858937"/>
              <a:gd name="connsiteX24" fmla="*/ 2902298 w 7484617"/>
              <a:gd name="connsiteY24" fmla="*/ 6367946 h 6858937"/>
              <a:gd name="connsiteX25" fmla="*/ 3864490 w 7484617"/>
              <a:gd name="connsiteY25" fmla="*/ 6364102 h 6858937"/>
              <a:gd name="connsiteX26" fmla="*/ 3868146 w 7484617"/>
              <a:gd name="connsiteY26" fmla="*/ 6364102 h 6858937"/>
              <a:gd name="connsiteX27" fmla="*/ 3868102 w 7484617"/>
              <a:gd name="connsiteY27" fmla="*/ 6364342 h 6858937"/>
              <a:gd name="connsiteX28" fmla="*/ 5155091 w 7484617"/>
              <a:gd name="connsiteY28" fmla="*/ 6166564 h 6858937"/>
              <a:gd name="connsiteX29" fmla="*/ 5162403 w 7484617"/>
              <a:gd name="connsiteY29" fmla="*/ 6173882 h 6858937"/>
              <a:gd name="connsiteX30" fmla="*/ 5166059 w 7484617"/>
              <a:gd name="connsiteY30" fmla="*/ 6188514 h 6858937"/>
              <a:gd name="connsiteX31" fmla="*/ 5155091 w 7484617"/>
              <a:gd name="connsiteY31" fmla="*/ 6188514 h 6858937"/>
              <a:gd name="connsiteX32" fmla="*/ 5151435 w 7484617"/>
              <a:gd name="connsiteY32" fmla="*/ 6195830 h 6858937"/>
              <a:gd name="connsiteX33" fmla="*/ 5147779 w 7484617"/>
              <a:gd name="connsiteY33" fmla="*/ 6181198 h 6858937"/>
              <a:gd name="connsiteX34" fmla="*/ 5136810 w 7484617"/>
              <a:gd name="connsiteY34" fmla="*/ 6188514 h 6858937"/>
              <a:gd name="connsiteX35" fmla="*/ 5136810 w 7484617"/>
              <a:gd name="connsiteY35" fmla="*/ 6195830 h 6858937"/>
              <a:gd name="connsiteX36" fmla="*/ 5144123 w 7484617"/>
              <a:gd name="connsiteY36" fmla="*/ 6206804 h 6858937"/>
              <a:gd name="connsiteX37" fmla="*/ 5136810 w 7484617"/>
              <a:gd name="connsiteY37" fmla="*/ 6199488 h 6858937"/>
              <a:gd name="connsiteX38" fmla="*/ 5122185 w 7484617"/>
              <a:gd name="connsiteY38" fmla="*/ 6210462 h 6858937"/>
              <a:gd name="connsiteX39" fmla="*/ 5114873 w 7484617"/>
              <a:gd name="connsiteY39" fmla="*/ 6195830 h 6858937"/>
              <a:gd name="connsiteX40" fmla="*/ 5118529 w 7484617"/>
              <a:gd name="connsiteY40" fmla="*/ 6188514 h 6858937"/>
              <a:gd name="connsiteX41" fmla="*/ 5125841 w 7484617"/>
              <a:gd name="connsiteY41" fmla="*/ 6181198 h 6858937"/>
              <a:gd name="connsiteX42" fmla="*/ 5125841 w 7484617"/>
              <a:gd name="connsiteY42" fmla="*/ 6188514 h 6858937"/>
              <a:gd name="connsiteX43" fmla="*/ 5133154 w 7484617"/>
              <a:gd name="connsiteY43" fmla="*/ 6181198 h 6858937"/>
              <a:gd name="connsiteX44" fmla="*/ 5155091 w 7484617"/>
              <a:gd name="connsiteY44" fmla="*/ 6177540 h 6858937"/>
              <a:gd name="connsiteX45" fmla="*/ 5151435 w 7484617"/>
              <a:gd name="connsiteY45" fmla="*/ 6170224 h 6858937"/>
              <a:gd name="connsiteX46" fmla="*/ 5155091 w 7484617"/>
              <a:gd name="connsiteY46" fmla="*/ 6166564 h 6858937"/>
              <a:gd name="connsiteX47" fmla="*/ 3529216 w 7484617"/>
              <a:gd name="connsiteY47" fmla="*/ 6131698 h 6858937"/>
              <a:gd name="connsiteX48" fmla="*/ 3531786 w 7484617"/>
              <a:gd name="connsiteY48" fmla="*/ 6140958 h 6858937"/>
              <a:gd name="connsiteX49" fmla="*/ 3531786 w 7484617"/>
              <a:gd name="connsiteY49" fmla="*/ 6162906 h 6858937"/>
              <a:gd name="connsiteX50" fmla="*/ 3509849 w 7484617"/>
              <a:gd name="connsiteY50" fmla="*/ 6170224 h 6858937"/>
              <a:gd name="connsiteX51" fmla="*/ 3502537 w 7484617"/>
              <a:gd name="connsiteY51" fmla="*/ 6184856 h 6858937"/>
              <a:gd name="connsiteX52" fmla="*/ 3502537 w 7484617"/>
              <a:gd name="connsiteY52" fmla="*/ 6166564 h 6858937"/>
              <a:gd name="connsiteX53" fmla="*/ 3484256 w 7484617"/>
              <a:gd name="connsiteY53" fmla="*/ 6181198 h 6858937"/>
              <a:gd name="connsiteX54" fmla="*/ 3476944 w 7484617"/>
              <a:gd name="connsiteY54" fmla="*/ 6195830 h 6858937"/>
              <a:gd name="connsiteX55" fmla="*/ 3480600 w 7484617"/>
              <a:gd name="connsiteY55" fmla="*/ 6214120 h 6858937"/>
              <a:gd name="connsiteX56" fmla="*/ 3473290 w 7484617"/>
              <a:gd name="connsiteY56" fmla="*/ 6206804 h 6858937"/>
              <a:gd name="connsiteX57" fmla="*/ 3444040 w 7484617"/>
              <a:gd name="connsiteY57" fmla="*/ 6236068 h 6858937"/>
              <a:gd name="connsiteX58" fmla="*/ 3444040 w 7484617"/>
              <a:gd name="connsiteY58" fmla="*/ 6214120 h 6858937"/>
              <a:gd name="connsiteX59" fmla="*/ 3447696 w 7484617"/>
              <a:gd name="connsiteY59" fmla="*/ 6199488 h 6858937"/>
              <a:gd name="connsiteX60" fmla="*/ 3465978 w 7484617"/>
              <a:gd name="connsiteY60" fmla="*/ 6181198 h 6858937"/>
              <a:gd name="connsiteX61" fmla="*/ 3462321 w 7484617"/>
              <a:gd name="connsiteY61" fmla="*/ 6195830 h 6858937"/>
              <a:gd name="connsiteX62" fmla="*/ 3476944 w 7484617"/>
              <a:gd name="connsiteY62" fmla="*/ 6173882 h 6858937"/>
              <a:gd name="connsiteX63" fmla="*/ 3517161 w 7484617"/>
              <a:gd name="connsiteY63" fmla="*/ 6151932 h 6858937"/>
              <a:gd name="connsiteX64" fmla="*/ 3517161 w 7484617"/>
              <a:gd name="connsiteY64" fmla="*/ 6140958 h 6858937"/>
              <a:gd name="connsiteX65" fmla="*/ 3524474 w 7484617"/>
              <a:gd name="connsiteY65" fmla="*/ 6133642 h 6858937"/>
              <a:gd name="connsiteX66" fmla="*/ 3529216 w 7484617"/>
              <a:gd name="connsiteY66" fmla="*/ 6131698 h 6858937"/>
              <a:gd name="connsiteX67" fmla="*/ 3359949 w 7484617"/>
              <a:gd name="connsiteY67" fmla="*/ 6115352 h 6858937"/>
              <a:gd name="connsiteX68" fmla="*/ 3378230 w 7484617"/>
              <a:gd name="connsiteY68" fmla="*/ 6115352 h 6858937"/>
              <a:gd name="connsiteX69" fmla="*/ 3363605 w 7484617"/>
              <a:gd name="connsiteY69" fmla="*/ 6126326 h 6858937"/>
              <a:gd name="connsiteX70" fmla="*/ 3359949 w 7484617"/>
              <a:gd name="connsiteY70" fmla="*/ 6115352 h 6858937"/>
              <a:gd name="connsiteX71" fmla="*/ 3575660 w 7484617"/>
              <a:gd name="connsiteY71" fmla="*/ 6056504 h 6858937"/>
              <a:gd name="connsiteX72" fmla="*/ 3575660 w 7484617"/>
              <a:gd name="connsiteY72" fmla="*/ 6056822 h 6858937"/>
              <a:gd name="connsiteX73" fmla="*/ 3575427 w 7484617"/>
              <a:gd name="connsiteY73" fmla="*/ 6056706 h 6858937"/>
              <a:gd name="connsiteX74" fmla="*/ 3575660 w 7484617"/>
              <a:gd name="connsiteY74" fmla="*/ 6027558 h 6858937"/>
              <a:gd name="connsiteX75" fmla="*/ 3575660 w 7484617"/>
              <a:gd name="connsiteY75" fmla="*/ 6042190 h 6858937"/>
              <a:gd name="connsiteX76" fmla="*/ 3564691 w 7484617"/>
              <a:gd name="connsiteY76" fmla="*/ 6045848 h 6858937"/>
              <a:gd name="connsiteX77" fmla="*/ 3567434 w 7484617"/>
              <a:gd name="connsiteY77" fmla="*/ 6052707 h 6858937"/>
              <a:gd name="connsiteX78" fmla="*/ 3575427 w 7484617"/>
              <a:gd name="connsiteY78" fmla="*/ 6056706 h 6858937"/>
              <a:gd name="connsiteX79" fmla="*/ 3550067 w 7484617"/>
              <a:gd name="connsiteY79" fmla="*/ 6078770 h 6858937"/>
              <a:gd name="connsiteX80" fmla="*/ 3564691 w 7484617"/>
              <a:gd name="connsiteY80" fmla="*/ 6056822 h 6858937"/>
              <a:gd name="connsiteX81" fmla="*/ 3553723 w 7484617"/>
              <a:gd name="connsiteY81" fmla="*/ 6053164 h 6858937"/>
              <a:gd name="connsiteX82" fmla="*/ 3561035 w 7484617"/>
              <a:gd name="connsiteY82" fmla="*/ 6053164 h 6858937"/>
              <a:gd name="connsiteX83" fmla="*/ 3575660 w 7484617"/>
              <a:gd name="connsiteY83" fmla="*/ 6027558 h 6858937"/>
              <a:gd name="connsiteX84" fmla="*/ 4378495 w 7484617"/>
              <a:gd name="connsiteY84" fmla="*/ 5984520 h 6858937"/>
              <a:gd name="connsiteX85" fmla="*/ 4376344 w 7484617"/>
              <a:gd name="connsiteY85" fmla="*/ 5990976 h 6858937"/>
              <a:gd name="connsiteX86" fmla="*/ 4369169 w 7484617"/>
              <a:gd name="connsiteY86" fmla="*/ 5992687 h 6858937"/>
              <a:gd name="connsiteX87" fmla="*/ 4380000 w 7484617"/>
              <a:gd name="connsiteY87" fmla="*/ 5980002 h 6858937"/>
              <a:gd name="connsiteX88" fmla="*/ 4383656 w 7484617"/>
              <a:gd name="connsiteY88" fmla="*/ 5980002 h 6858937"/>
              <a:gd name="connsiteX89" fmla="*/ 4378495 w 7484617"/>
              <a:gd name="connsiteY89" fmla="*/ 5984520 h 6858937"/>
              <a:gd name="connsiteX90" fmla="*/ 5302821 w 7484617"/>
              <a:gd name="connsiteY90" fmla="*/ 5920502 h 6858937"/>
              <a:gd name="connsiteX91" fmla="*/ 5304991 w 7484617"/>
              <a:gd name="connsiteY91" fmla="*/ 5925132 h 6858937"/>
              <a:gd name="connsiteX92" fmla="*/ 5297679 w 7484617"/>
              <a:gd name="connsiteY92" fmla="*/ 5925132 h 6858937"/>
              <a:gd name="connsiteX93" fmla="*/ 5301335 w 7484617"/>
              <a:gd name="connsiteY93" fmla="*/ 5921016 h 6858937"/>
              <a:gd name="connsiteX94" fmla="*/ 5302821 w 7484617"/>
              <a:gd name="connsiteY94" fmla="*/ 5920502 h 6858937"/>
              <a:gd name="connsiteX95" fmla="*/ 5648664 w 7484617"/>
              <a:gd name="connsiteY95" fmla="*/ 5731253 h 6858937"/>
              <a:gd name="connsiteX96" fmla="*/ 5652320 w 7484617"/>
              <a:gd name="connsiteY96" fmla="*/ 5731253 h 6858937"/>
              <a:gd name="connsiteX97" fmla="*/ 5650317 w 7484617"/>
              <a:gd name="connsiteY97" fmla="*/ 5732005 h 6858937"/>
              <a:gd name="connsiteX98" fmla="*/ 4522588 w 7484617"/>
              <a:gd name="connsiteY98" fmla="*/ 5658093 h 6858937"/>
              <a:gd name="connsiteX99" fmla="*/ 4526242 w 7484617"/>
              <a:gd name="connsiteY99" fmla="*/ 5661751 h 6858937"/>
              <a:gd name="connsiteX100" fmla="*/ 4524676 w 7484617"/>
              <a:gd name="connsiteY100" fmla="*/ 5663317 h 6858937"/>
              <a:gd name="connsiteX101" fmla="*/ 3910454 w 7484617"/>
              <a:gd name="connsiteY101" fmla="*/ 5614718 h 6858937"/>
              <a:gd name="connsiteX102" fmla="*/ 3908364 w 7484617"/>
              <a:gd name="connsiteY102" fmla="*/ 5617853 h 6858937"/>
              <a:gd name="connsiteX103" fmla="*/ 3909451 w 7484617"/>
              <a:gd name="connsiteY103" fmla="*/ 5615345 h 6858937"/>
              <a:gd name="connsiteX104" fmla="*/ 3919675 w 7484617"/>
              <a:gd name="connsiteY104" fmla="*/ 5603449 h 6858937"/>
              <a:gd name="connsiteX105" fmla="*/ 3922989 w 7484617"/>
              <a:gd name="connsiteY105" fmla="*/ 5606879 h 6858937"/>
              <a:gd name="connsiteX106" fmla="*/ 3910454 w 7484617"/>
              <a:gd name="connsiteY106" fmla="*/ 5614718 h 6858937"/>
              <a:gd name="connsiteX107" fmla="*/ 3915676 w 7484617"/>
              <a:gd name="connsiteY107" fmla="*/ 5606879 h 6858937"/>
              <a:gd name="connsiteX108" fmla="*/ 3919675 w 7484617"/>
              <a:gd name="connsiteY108" fmla="*/ 5603449 h 6858937"/>
              <a:gd name="connsiteX109" fmla="*/ 4061419 w 7484617"/>
              <a:gd name="connsiteY109" fmla="*/ 5560076 h 6858937"/>
              <a:gd name="connsiteX110" fmla="*/ 4054608 w 7484617"/>
              <a:gd name="connsiteY110" fmla="*/ 5570299 h 6858937"/>
              <a:gd name="connsiteX111" fmla="*/ 4047296 w 7484617"/>
              <a:gd name="connsiteY111" fmla="*/ 5570299 h 6858937"/>
              <a:gd name="connsiteX112" fmla="*/ 4061919 w 7484617"/>
              <a:gd name="connsiteY112" fmla="*/ 5559325 h 6858937"/>
              <a:gd name="connsiteX113" fmla="*/ 4061896 w 7484617"/>
              <a:gd name="connsiteY113" fmla="*/ 5559730 h 6858937"/>
              <a:gd name="connsiteX114" fmla="*/ 4061419 w 7484617"/>
              <a:gd name="connsiteY114" fmla="*/ 5560076 h 6858937"/>
              <a:gd name="connsiteX115" fmla="*/ 4033026 w 7484617"/>
              <a:gd name="connsiteY115" fmla="*/ 5521927 h 6858937"/>
              <a:gd name="connsiteX116" fmla="*/ 4033128 w 7484617"/>
              <a:gd name="connsiteY116" fmla="*/ 5522743 h 6858937"/>
              <a:gd name="connsiteX117" fmla="*/ 4025359 w 7484617"/>
              <a:gd name="connsiteY117" fmla="*/ 5526401 h 6858937"/>
              <a:gd name="connsiteX118" fmla="*/ 6954801 w 7484617"/>
              <a:gd name="connsiteY118" fmla="*/ 5361317 h 6858937"/>
              <a:gd name="connsiteX119" fmla="*/ 6954803 w 7484617"/>
              <a:gd name="connsiteY119" fmla="*/ 5361330 h 6858937"/>
              <a:gd name="connsiteX120" fmla="*/ 6950233 w 7484617"/>
              <a:gd name="connsiteY120" fmla="*/ 5365445 h 6858937"/>
              <a:gd name="connsiteX121" fmla="*/ 935960 w 7484617"/>
              <a:gd name="connsiteY121" fmla="*/ 5232841 h 6858937"/>
              <a:gd name="connsiteX122" fmla="*/ 946928 w 7484617"/>
              <a:gd name="connsiteY122" fmla="*/ 5233756 h 6858937"/>
              <a:gd name="connsiteX123" fmla="*/ 924992 w 7484617"/>
              <a:gd name="connsiteY123" fmla="*/ 5237414 h 6858937"/>
              <a:gd name="connsiteX124" fmla="*/ 935960 w 7484617"/>
              <a:gd name="connsiteY124" fmla="*/ 5232841 h 6858937"/>
              <a:gd name="connsiteX125" fmla="*/ 5184340 w 7484617"/>
              <a:gd name="connsiteY125" fmla="*/ 5113038 h 6858937"/>
              <a:gd name="connsiteX126" fmla="*/ 5184340 w 7484617"/>
              <a:gd name="connsiteY126" fmla="*/ 5124014 h 6858937"/>
              <a:gd name="connsiteX127" fmla="*/ 5162403 w 7484617"/>
              <a:gd name="connsiteY127" fmla="*/ 5145962 h 6858937"/>
              <a:gd name="connsiteX128" fmla="*/ 5144123 w 7484617"/>
              <a:gd name="connsiteY128" fmla="*/ 5160594 h 6858937"/>
              <a:gd name="connsiteX129" fmla="*/ 5140467 w 7484617"/>
              <a:gd name="connsiteY129" fmla="*/ 5149620 h 6858937"/>
              <a:gd name="connsiteX130" fmla="*/ 5136810 w 7484617"/>
              <a:gd name="connsiteY130" fmla="*/ 5149620 h 6858937"/>
              <a:gd name="connsiteX131" fmla="*/ 5147779 w 7484617"/>
              <a:gd name="connsiteY131" fmla="*/ 5134988 h 6858937"/>
              <a:gd name="connsiteX132" fmla="*/ 5155091 w 7484617"/>
              <a:gd name="connsiteY132" fmla="*/ 5138646 h 6858937"/>
              <a:gd name="connsiteX133" fmla="*/ 5184340 w 7484617"/>
              <a:gd name="connsiteY133" fmla="*/ 5113038 h 6858937"/>
              <a:gd name="connsiteX134" fmla="*/ 7443749 w 7484617"/>
              <a:gd name="connsiteY134" fmla="*/ 4924419 h 6858937"/>
              <a:gd name="connsiteX135" fmla="*/ 7443806 w 7484617"/>
              <a:gd name="connsiteY135" fmla="*/ 4926476 h 6858937"/>
              <a:gd name="connsiteX136" fmla="*/ 7436493 w 7484617"/>
              <a:gd name="connsiteY136" fmla="*/ 4937450 h 6858937"/>
              <a:gd name="connsiteX137" fmla="*/ 7440150 w 7484617"/>
              <a:gd name="connsiteY137" fmla="*/ 4926476 h 6858937"/>
              <a:gd name="connsiteX138" fmla="*/ 7443749 w 7484617"/>
              <a:gd name="connsiteY138" fmla="*/ 4924419 h 6858937"/>
              <a:gd name="connsiteX139" fmla="*/ 7476861 w 7484617"/>
              <a:gd name="connsiteY139" fmla="*/ 4904240 h 6858937"/>
              <a:gd name="connsiteX140" fmla="*/ 7476709 w 7484617"/>
              <a:gd name="connsiteY140" fmla="*/ 4904528 h 6858937"/>
              <a:gd name="connsiteX141" fmla="*/ 7476824 w 7484617"/>
              <a:gd name="connsiteY141" fmla="*/ 4904253 h 6858937"/>
              <a:gd name="connsiteX142" fmla="*/ 3492613 w 7484617"/>
              <a:gd name="connsiteY142" fmla="*/ 4896167 h 6858937"/>
              <a:gd name="connsiteX143" fmla="*/ 3495225 w 7484617"/>
              <a:gd name="connsiteY143" fmla="*/ 4897212 h 6858937"/>
              <a:gd name="connsiteX144" fmla="*/ 3494860 w 7484617"/>
              <a:gd name="connsiteY144" fmla="*/ 4897852 h 6858937"/>
              <a:gd name="connsiteX145" fmla="*/ 7484617 w 7484617"/>
              <a:gd name="connsiteY145" fmla="*/ 4892373 h 6858937"/>
              <a:gd name="connsiteX146" fmla="*/ 7484617 w 7484617"/>
              <a:gd name="connsiteY146" fmla="*/ 4897693 h 6858937"/>
              <a:gd name="connsiteX147" fmla="*/ 7479909 w 7484617"/>
              <a:gd name="connsiteY147" fmla="*/ 4903158 h 6858937"/>
              <a:gd name="connsiteX148" fmla="*/ 7476861 w 7484617"/>
              <a:gd name="connsiteY148" fmla="*/ 4904240 h 6858937"/>
              <a:gd name="connsiteX149" fmla="*/ 7482651 w 7484617"/>
              <a:gd name="connsiteY149" fmla="*/ 4893097 h 6858937"/>
              <a:gd name="connsiteX150" fmla="*/ 3476944 w 7484617"/>
              <a:gd name="connsiteY150" fmla="*/ 4889896 h 6858937"/>
              <a:gd name="connsiteX151" fmla="*/ 3487912 w 7484617"/>
              <a:gd name="connsiteY151" fmla="*/ 4892641 h 6858937"/>
              <a:gd name="connsiteX152" fmla="*/ 3492613 w 7484617"/>
              <a:gd name="connsiteY152" fmla="*/ 4896167 h 6858937"/>
              <a:gd name="connsiteX153" fmla="*/ 2172471 w 7484617"/>
              <a:gd name="connsiteY153" fmla="*/ 4791077 h 6858937"/>
              <a:gd name="connsiteX154" fmla="*/ 2171349 w 7484617"/>
              <a:gd name="connsiteY154" fmla="*/ 4793886 h 6858937"/>
              <a:gd name="connsiteX155" fmla="*/ 2171720 w 7484617"/>
              <a:gd name="connsiteY155" fmla="*/ 4791128 h 6858937"/>
              <a:gd name="connsiteX156" fmla="*/ 2175376 w 7484617"/>
              <a:gd name="connsiteY156" fmla="*/ 4783812 h 6858937"/>
              <a:gd name="connsiteX157" fmla="*/ 2181316 w 7484617"/>
              <a:gd name="connsiteY157" fmla="*/ 4783812 h 6858937"/>
              <a:gd name="connsiteX158" fmla="*/ 2182689 w 7484617"/>
              <a:gd name="connsiteY158" fmla="*/ 4783812 h 6858937"/>
              <a:gd name="connsiteX159" fmla="*/ 2189999 w 7484617"/>
              <a:gd name="connsiteY159" fmla="*/ 4783812 h 6858937"/>
              <a:gd name="connsiteX160" fmla="*/ 2184973 w 7484617"/>
              <a:gd name="connsiteY160" fmla="*/ 4790213 h 6858937"/>
              <a:gd name="connsiteX161" fmla="*/ 2172471 w 7484617"/>
              <a:gd name="connsiteY161" fmla="*/ 4791077 h 6858937"/>
              <a:gd name="connsiteX162" fmla="*/ 7387985 w 7484617"/>
              <a:gd name="connsiteY162" fmla="*/ 4513376 h 6858937"/>
              <a:gd name="connsiteX163" fmla="*/ 7387593 w 7484617"/>
              <a:gd name="connsiteY163" fmla="*/ 4514944 h 6858937"/>
              <a:gd name="connsiteX164" fmla="*/ 7377995 w 7484617"/>
              <a:gd name="connsiteY164" fmla="*/ 4520431 h 6858937"/>
              <a:gd name="connsiteX165" fmla="*/ 2392040 w 7484617"/>
              <a:gd name="connsiteY165" fmla="*/ 4403053 h 6858937"/>
              <a:gd name="connsiteX166" fmla="*/ 2391921 w 7484617"/>
              <a:gd name="connsiteY166" fmla="*/ 4403998 h 6858937"/>
              <a:gd name="connsiteX167" fmla="*/ 2391086 w 7484617"/>
              <a:gd name="connsiteY167" fmla="*/ 4403371 h 6858937"/>
              <a:gd name="connsiteX168" fmla="*/ 484493 w 7484617"/>
              <a:gd name="connsiteY168" fmla="*/ 4399894 h 6858937"/>
              <a:gd name="connsiteX169" fmla="*/ 484890 w 7484617"/>
              <a:gd name="connsiteY169" fmla="*/ 4400170 h 6858937"/>
              <a:gd name="connsiteX170" fmla="*/ 482605 w 7484617"/>
              <a:gd name="connsiteY170" fmla="*/ 4407029 h 6858937"/>
              <a:gd name="connsiteX171" fmla="*/ 2394742 w 7484617"/>
              <a:gd name="connsiteY171" fmla="*/ 4381423 h 6858937"/>
              <a:gd name="connsiteX172" fmla="*/ 2402054 w 7484617"/>
              <a:gd name="connsiteY172" fmla="*/ 4399713 h 6858937"/>
              <a:gd name="connsiteX173" fmla="*/ 2392040 w 7484617"/>
              <a:gd name="connsiteY173" fmla="*/ 4403053 h 6858937"/>
              <a:gd name="connsiteX174" fmla="*/ 270552 w 7484617"/>
              <a:gd name="connsiteY174" fmla="*/ 4161938 h 6858937"/>
              <a:gd name="connsiteX175" fmla="*/ 270552 w 7484617"/>
              <a:gd name="connsiteY175" fmla="*/ 4162853 h 6858937"/>
              <a:gd name="connsiteX176" fmla="*/ 268724 w 7484617"/>
              <a:gd name="connsiteY176" fmla="*/ 4162624 h 6858937"/>
              <a:gd name="connsiteX177" fmla="*/ 263240 w 7484617"/>
              <a:gd name="connsiteY177" fmla="*/ 4161938 h 6858937"/>
              <a:gd name="connsiteX178" fmla="*/ 268724 w 7484617"/>
              <a:gd name="connsiteY178" fmla="*/ 4162624 h 6858937"/>
              <a:gd name="connsiteX179" fmla="*/ 266896 w 7484617"/>
              <a:gd name="connsiteY179" fmla="*/ 4163310 h 6858937"/>
              <a:gd name="connsiteX180" fmla="*/ 263240 w 7484617"/>
              <a:gd name="connsiteY180" fmla="*/ 4161938 h 6858937"/>
              <a:gd name="connsiteX181" fmla="*/ 358127 w 7484617"/>
              <a:gd name="connsiteY181" fmla="*/ 3989412 h 6858937"/>
              <a:gd name="connsiteX182" fmla="*/ 358297 w 7484617"/>
              <a:gd name="connsiteY182" fmla="*/ 3990008 h 6858937"/>
              <a:gd name="connsiteX183" fmla="*/ 357911 w 7484617"/>
              <a:gd name="connsiteY183" fmla="*/ 3990211 h 6858937"/>
              <a:gd name="connsiteX184" fmla="*/ 357270 w 7484617"/>
              <a:gd name="connsiteY184" fmla="*/ 3973547 h 6858937"/>
              <a:gd name="connsiteX185" fmla="*/ 361954 w 7484617"/>
              <a:gd name="connsiteY185" fmla="*/ 3975376 h 6858937"/>
              <a:gd name="connsiteX186" fmla="*/ 358127 w 7484617"/>
              <a:gd name="connsiteY186" fmla="*/ 3989412 h 6858937"/>
              <a:gd name="connsiteX187" fmla="*/ 354641 w 7484617"/>
              <a:gd name="connsiteY187" fmla="*/ 3977205 h 6858937"/>
              <a:gd name="connsiteX188" fmla="*/ 357270 w 7484617"/>
              <a:gd name="connsiteY188" fmla="*/ 3973547 h 6858937"/>
              <a:gd name="connsiteX189" fmla="*/ 2733086 w 7484617"/>
              <a:gd name="connsiteY189" fmla="*/ 3908172 h 6858937"/>
              <a:gd name="connsiteX190" fmla="*/ 2733386 w 7484617"/>
              <a:gd name="connsiteY190" fmla="*/ 3909073 h 6858937"/>
              <a:gd name="connsiteX191" fmla="*/ 2727446 w 7484617"/>
              <a:gd name="connsiteY191" fmla="*/ 3913190 h 6858937"/>
              <a:gd name="connsiteX192" fmla="*/ 1361287 w 7484617"/>
              <a:gd name="connsiteY192" fmla="*/ 3708336 h 6858937"/>
              <a:gd name="connsiteX193" fmla="*/ 1360068 w 7484617"/>
              <a:gd name="connsiteY193" fmla="*/ 3711994 h 6858937"/>
              <a:gd name="connsiteX194" fmla="*/ 1360525 w 7484617"/>
              <a:gd name="connsiteY194" fmla="*/ 3709252 h 6858937"/>
              <a:gd name="connsiteX195" fmla="*/ 1365209 w 7484617"/>
              <a:gd name="connsiteY195" fmla="*/ 3697591 h 6858937"/>
              <a:gd name="connsiteX196" fmla="*/ 1367380 w 7484617"/>
              <a:gd name="connsiteY196" fmla="*/ 3701020 h 6858937"/>
              <a:gd name="connsiteX197" fmla="*/ 1361287 w 7484617"/>
              <a:gd name="connsiteY197" fmla="*/ 3708336 h 6858937"/>
              <a:gd name="connsiteX198" fmla="*/ 1363724 w 7484617"/>
              <a:gd name="connsiteY198" fmla="*/ 3701020 h 6858937"/>
              <a:gd name="connsiteX199" fmla="*/ 1365209 w 7484617"/>
              <a:gd name="connsiteY199" fmla="*/ 3697591 h 6858937"/>
              <a:gd name="connsiteX200" fmla="*/ 4314189 w 7484617"/>
              <a:gd name="connsiteY200" fmla="*/ 3620542 h 6858937"/>
              <a:gd name="connsiteX201" fmla="*/ 4307897 w 7484617"/>
              <a:gd name="connsiteY201" fmla="*/ 3624346 h 6858937"/>
              <a:gd name="connsiteX202" fmla="*/ 4306877 w 7484617"/>
              <a:gd name="connsiteY202" fmla="*/ 3624200 h 6858937"/>
              <a:gd name="connsiteX203" fmla="*/ 4314189 w 7484617"/>
              <a:gd name="connsiteY203" fmla="*/ 3620542 h 6858937"/>
              <a:gd name="connsiteX204" fmla="*/ 1426417 w 7484617"/>
              <a:gd name="connsiteY204" fmla="*/ 3596286 h 6858937"/>
              <a:gd name="connsiteX205" fmla="*/ 1426790 w 7484617"/>
              <a:gd name="connsiteY205" fmla="*/ 3597222 h 6858937"/>
              <a:gd name="connsiteX206" fmla="*/ 1423210 w 7484617"/>
              <a:gd name="connsiteY206" fmla="*/ 3601165 h 6858937"/>
              <a:gd name="connsiteX207" fmla="*/ 1423558 w 7484617"/>
              <a:gd name="connsiteY207" fmla="*/ 3600353 h 6858937"/>
              <a:gd name="connsiteX208" fmla="*/ 6977359 w 7484617"/>
              <a:gd name="connsiteY208" fmla="*/ 2998512 h 6858937"/>
              <a:gd name="connsiteX209" fmla="*/ 6979483 w 7484617"/>
              <a:gd name="connsiteY209" fmla="*/ 2998670 h 6858937"/>
              <a:gd name="connsiteX210" fmla="*/ 6968514 w 7484617"/>
              <a:gd name="connsiteY210" fmla="*/ 3002327 h 6858937"/>
              <a:gd name="connsiteX211" fmla="*/ 7457232 w 7484617"/>
              <a:gd name="connsiteY211" fmla="*/ 2973158 h 6858937"/>
              <a:gd name="connsiteX212" fmla="*/ 7452032 w 7484617"/>
              <a:gd name="connsiteY212" fmla="*/ 2977178 h 6858937"/>
              <a:gd name="connsiteX213" fmla="*/ 7447462 w 7484617"/>
              <a:gd name="connsiteY213" fmla="*/ 2976721 h 6858937"/>
              <a:gd name="connsiteX214" fmla="*/ 7462085 w 7484617"/>
              <a:gd name="connsiteY214" fmla="*/ 2969406 h 6858937"/>
              <a:gd name="connsiteX215" fmla="*/ 7466507 w 7484617"/>
              <a:gd name="connsiteY215" fmla="*/ 2969774 h 6858937"/>
              <a:gd name="connsiteX216" fmla="*/ 7457232 w 7484617"/>
              <a:gd name="connsiteY216" fmla="*/ 2973158 h 6858937"/>
              <a:gd name="connsiteX217" fmla="*/ 7484617 w 7484617"/>
              <a:gd name="connsiteY217" fmla="*/ 2963167 h 6858937"/>
              <a:gd name="connsiteX218" fmla="*/ 7484617 w 7484617"/>
              <a:gd name="connsiteY218" fmla="*/ 2970937 h 6858937"/>
              <a:gd name="connsiteX219" fmla="*/ 7473053 w 7484617"/>
              <a:gd name="connsiteY219" fmla="*/ 2976721 h 6858937"/>
              <a:gd name="connsiteX220" fmla="*/ 7473053 w 7484617"/>
              <a:gd name="connsiteY220" fmla="*/ 2970319 h 6858937"/>
              <a:gd name="connsiteX221" fmla="*/ 7466507 w 7484617"/>
              <a:gd name="connsiteY221" fmla="*/ 2969774 h 6858937"/>
              <a:gd name="connsiteX222" fmla="*/ 4663879 w 7484617"/>
              <a:gd name="connsiteY222" fmla="*/ 1688229 h 6858937"/>
              <a:gd name="connsiteX223" fmla="*/ 4659691 w 7484617"/>
              <a:gd name="connsiteY223" fmla="*/ 1697309 h 6858937"/>
              <a:gd name="connsiteX224" fmla="*/ 4654205 w 7484617"/>
              <a:gd name="connsiteY224" fmla="*/ 1692736 h 6858937"/>
              <a:gd name="connsiteX225" fmla="*/ 4665174 w 7484617"/>
              <a:gd name="connsiteY225" fmla="*/ 1685420 h 6858937"/>
              <a:gd name="connsiteX226" fmla="*/ 4667569 w 7484617"/>
              <a:gd name="connsiteY226" fmla="*/ 1686509 h 6858937"/>
              <a:gd name="connsiteX227" fmla="*/ 4663879 w 7484617"/>
              <a:gd name="connsiteY227" fmla="*/ 1688229 h 6858937"/>
              <a:gd name="connsiteX228" fmla="*/ 5058831 w 7484617"/>
              <a:gd name="connsiteY228" fmla="*/ 1289529 h 6858937"/>
              <a:gd name="connsiteX229" fmla="*/ 5056917 w 7484617"/>
              <a:gd name="connsiteY229" fmla="*/ 1290990 h 6858937"/>
              <a:gd name="connsiteX230" fmla="*/ 5056377 w 7484617"/>
              <a:gd name="connsiteY230" fmla="*/ 1290348 h 6858937"/>
              <a:gd name="connsiteX231" fmla="*/ 5067345 w 7484617"/>
              <a:gd name="connsiteY231" fmla="*/ 1283031 h 6858937"/>
              <a:gd name="connsiteX232" fmla="*/ 5063232 w 7484617"/>
              <a:gd name="connsiteY232" fmla="*/ 1288061 h 6858937"/>
              <a:gd name="connsiteX233" fmla="*/ 5058831 w 7484617"/>
              <a:gd name="connsiteY233" fmla="*/ 1289529 h 6858937"/>
              <a:gd name="connsiteX234" fmla="*/ 3328112 w 7484617"/>
              <a:gd name="connsiteY234" fmla="*/ 124310 h 6858937"/>
              <a:gd name="connsiteX235" fmla="*/ 3327959 w 7484617"/>
              <a:gd name="connsiteY235" fmla="*/ 124793 h 6858937"/>
              <a:gd name="connsiteX236" fmla="*/ 3319733 w 7484617"/>
              <a:gd name="connsiteY236" fmla="*/ 130736 h 6858937"/>
              <a:gd name="connsiteX237" fmla="*/ 4609443 w 7484617"/>
              <a:gd name="connsiteY237" fmla="*/ 100847 h 6858937"/>
              <a:gd name="connsiteX238" fmla="*/ 4609420 w 7484617"/>
              <a:gd name="connsiteY238" fmla="*/ 101016 h 6858937"/>
              <a:gd name="connsiteX239" fmla="*/ 4603021 w 7484617"/>
              <a:gd name="connsiteY239" fmla="*/ 105130 h 6858937"/>
              <a:gd name="connsiteX240" fmla="*/ 4514620 w 7484617"/>
              <a:gd name="connsiteY240" fmla="*/ 0 h 6858937"/>
              <a:gd name="connsiteX241" fmla="*/ 4514894 w 7484617"/>
              <a:gd name="connsiteY241" fmla="*/ 0 h 6858937"/>
              <a:gd name="connsiteX242" fmla="*/ 4509293 w 7484617"/>
              <a:gd name="connsiteY242" fmla="*/ 14012 h 6858937"/>
              <a:gd name="connsiteX243" fmla="*/ 4507963 w 7484617"/>
              <a:gd name="connsiteY243" fmla="*/ 13679 h 6858937"/>
              <a:gd name="connsiteX244" fmla="*/ 4510248 w 7484617"/>
              <a:gd name="connsiteY244" fmla="*/ 6363 h 6858937"/>
              <a:gd name="connsiteX245" fmla="*/ 2950684 w 7484617"/>
              <a:gd name="connsiteY245" fmla="*/ 0 h 6858937"/>
              <a:gd name="connsiteX246" fmla="*/ 3144717 w 7484617"/>
              <a:gd name="connsiteY246" fmla="*/ 0 h 6858937"/>
              <a:gd name="connsiteX247" fmla="*/ 3145154 w 7484617"/>
              <a:gd name="connsiteY247" fmla="*/ 876 h 6858937"/>
              <a:gd name="connsiteX248" fmla="*/ 3155208 w 7484617"/>
              <a:gd name="connsiteY248" fmla="*/ 10021 h 6858937"/>
              <a:gd name="connsiteX249" fmla="*/ 3156711 w 7484617"/>
              <a:gd name="connsiteY249" fmla="*/ 0 h 6858937"/>
              <a:gd name="connsiteX250" fmla="*/ 3446753 w 7484617"/>
              <a:gd name="connsiteY250" fmla="*/ 0 h 6858937"/>
              <a:gd name="connsiteX251" fmla="*/ 3435814 w 7484617"/>
              <a:gd name="connsiteY251" fmla="*/ 876 h 6858937"/>
              <a:gd name="connsiteX252" fmla="*/ 3418447 w 7484617"/>
              <a:gd name="connsiteY252" fmla="*/ 13679 h 6858937"/>
              <a:gd name="connsiteX253" fmla="*/ 3396510 w 7484617"/>
              <a:gd name="connsiteY253" fmla="*/ 42943 h 6858937"/>
              <a:gd name="connsiteX254" fmla="*/ 3418447 w 7484617"/>
              <a:gd name="connsiteY254" fmla="*/ 39285 h 6858937"/>
              <a:gd name="connsiteX255" fmla="*/ 3389198 w 7484617"/>
              <a:gd name="connsiteY255" fmla="*/ 75866 h 6858937"/>
              <a:gd name="connsiteX256" fmla="*/ 3356295 w 7484617"/>
              <a:gd name="connsiteY256" fmla="*/ 112447 h 6858937"/>
              <a:gd name="connsiteX257" fmla="*/ 3341670 w 7484617"/>
              <a:gd name="connsiteY257" fmla="*/ 101472 h 6858937"/>
              <a:gd name="connsiteX258" fmla="*/ 3333444 w 7484617"/>
              <a:gd name="connsiteY258" fmla="*/ 120219 h 6858937"/>
              <a:gd name="connsiteX259" fmla="*/ 3328112 w 7484617"/>
              <a:gd name="connsiteY259" fmla="*/ 124310 h 6858937"/>
              <a:gd name="connsiteX260" fmla="*/ 3330701 w 7484617"/>
              <a:gd name="connsiteY260" fmla="*/ 116105 h 6858937"/>
              <a:gd name="connsiteX261" fmla="*/ 3316078 w 7484617"/>
              <a:gd name="connsiteY261" fmla="*/ 138053 h 6858937"/>
              <a:gd name="connsiteX262" fmla="*/ 3250267 w 7484617"/>
              <a:gd name="connsiteY262" fmla="*/ 181950 h 6858937"/>
              <a:gd name="connsiteX263" fmla="*/ 3231987 w 7484617"/>
              <a:gd name="connsiteY263" fmla="*/ 244138 h 6858937"/>
              <a:gd name="connsiteX264" fmla="*/ 3257578 w 7484617"/>
              <a:gd name="connsiteY264" fmla="*/ 269744 h 6858937"/>
              <a:gd name="connsiteX265" fmla="*/ 3261235 w 7484617"/>
              <a:gd name="connsiteY265" fmla="*/ 255112 h 6858937"/>
              <a:gd name="connsiteX266" fmla="*/ 3250267 w 7484617"/>
              <a:gd name="connsiteY266" fmla="*/ 233162 h 6858937"/>
              <a:gd name="connsiteX267" fmla="*/ 3286828 w 7484617"/>
              <a:gd name="connsiteY267" fmla="*/ 211214 h 6858937"/>
              <a:gd name="connsiteX268" fmla="*/ 3297796 w 7484617"/>
              <a:gd name="connsiteY268" fmla="*/ 218530 h 6858937"/>
              <a:gd name="connsiteX269" fmla="*/ 3308765 w 7484617"/>
              <a:gd name="connsiteY269" fmla="*/ 203898 h 6858937"/>
              <a:gd name="connsiteX270" fmla="*/ 3301453 w 7484617"/>
              <a:gd name="connsiteY270" fmla="*/ 196582 h 6858937"/>
              <a:gd name="connsiteX271" fmla="*/ 3316078 w 7484617"/>
              <a:gd name="connsiteY271" fmla="*/ 200240 h 6858937"/>
              <a:gd name="connsiteX272" fmla="*/ 3312421 w 7484617"/>
              <a:gd name="connsiteY272" fmla="*/ 240480 h 6858937"/>
              <a:gd name="connsiteX273" fmla="*/ 3341670 w 7484617"/>
              <a:gd name="connsiteY273" fmla="*/ 203898 h 6858937"/>
              <a:gd name="connsiteX274" fmla="*/ 3352638 w 7484617"/>
              <a:gd name="connsiteY274" fmla="*/ 222188 h 6858937"/>
              <a:gd name="connsiteX275" fmla="*/ 3381886 w 7484617"/>
              <a:gd name="connsiteY275" fmla="*/ 207556 h 6858937"/>
              <a:gd name="connsiteX276" fmla="*/ 3385542 w 7484617"/>
              <a:gd name="connsiteY276" fmla="*/ 225846 h 6858937"/>
              <a:gd name="connsiteX277" fmla="*/ 3414792 w 7484617"/>
              <a:gd name="connsiteY277" fmla="*/ 222188 h 6858937"/>
              <a:gd name="connsiteX278" fmla="*/ 3411135 w 7484617"/>
              <a:gd name="connsiteY278" fmla="*/ 211214 h 6858937"/>
              <a:gd name="connsiteX279" fmla="*/ 3447696 w 7484617"/>
              <a:gd name="connsiteY279" fmla="*/ 200240 h 6858937"/>
              <a:gd name="connsiteX280" fmla="*/ 3487912 w 7484617"/>
              <a:gd name="connsiteY280" fmla="*/ 203898 h 6858937"/>
              <a:gd name="connsiteX281" fmla="*/ 3385542 w 7484617"/>
              <a:gd name="connsiteY281" fmla="*/ 324614 h 6858937"/>
              <a:gd name="connsiteX282" fmla="*/ 3352638 w 7484617"/>
              <a:gd name="connsiteY282" fmla="*/ 361196 h 6858937"/>
              <a:gd name="connsiteX283" fmla="*/ 3323389 w 7484617"/>
              <a:gd name="connsiteY283" fmla="*/ 401434 h 6858937"/>
              <a:gd name="connsiteX284" fmla="*/ 3345326 w 7484617"/>
              <a:gd name="connsiteY284" fmla="*/ 364854 h 6858937"/>
              <a:gd name="connsiteX285" fmla="*/ 3308765 w 7484617"/>
              <a:gd name="connsiteY285" fmla="*/ 419726 h 6858937"/>
              <a:gd name="connsiteX286" fmla="*/ 3301453 w 7484617"/>
              <a:gd name="connsiteY286" fmla="*/ 445332 h 6858937"/>
              <a:gd name="connsiteX287" fmla="*/ 3301453 w 7484617"/>
              <a:gd name="connsiteY287" fmla="*/ 408750 h 6858937"/>
              <a:gd name="connsiteX288" fmla="*/ 3290484 w 7484617"/>
              <a:gd name="connsiteY288" fmla="*/ 463622 h 6858937"/>
              <a:gd name="connsiteX289" fmla="*/ 3279515 w 7484617"/>
              <a:gd name="connsiteY289" fmla="*/ 456306 h 6858937"/>
              <a:gd name="connsiteX290" fmla="*/ 3261235 w 7484617"/>
              <a:gd name="connsiteY290" fmla="*/ 467280 h 6858937"/>
              <a:gd name="connsiteX291" fmla="*/ 3257578 w 7484617"/>
              <a:gd name="connsiteY291" fmla="*/ 470938 h 6858937"/>
              <a:gd name="connsiteX292" fmla="*/ 3261235 w 7484617"/>
              <a:gd name="connsiteY292" fmla="*/ 496544 h 6858937"/>
              <a:gd name="connsiteX293" fmla="*/ 3268547 w 7484617"/>
              <a:gd name="connsiteY293" fmla="*/ 492886 h 6858937"/>
              <a:gd name="connsiteX294" fmla="*/ 3268547 w 7484617"/>
              <a:gd name="connsiteY294" fmla="*/ 474596 h 6858937"/>
              <a:gd name="connsiteX295" fmla="*/ 3279515 w 7484617"/>
              <a:gd name="connsiteY295" fmla="*/ 467280 h 6858937"/>
              <a:gd name="connsiteX296" fmla="*/ 3272203 w 7484617"/>
              <a:gd name="connsiteY296" fmla="*/ 492886 h 6858937"/>
              <a:gd name="connsiteX297" fmla="*/ 3294140 w 7484617"/>
              <a:gd name="connsiteY297" fmla="*/ 496544 h 6858937"/>
              <a:gd name="connsiteX298" fmla="*/ 3297796 w 7484617"/>
              <a:gd name="connsiteY298" fmla="*/ 525810 h 6858937"/>
              <a:gd name="connsiteX299" fmla="*/ 3319733 w 7484617"/>
              <a:gd name="connsiteY299" fmla="*/ 474596 h 6858937"/>
              <a:gd name="connsiteX300" fmla="*/ 3330701 w 7484617"/>
              <a:gd name="connsiteY300" fmla="*/ 459964 h 6858937"/>
              <a:gd name="connsiteX301" fmla="*/ 3323389 w 7484617"/>
              <a:gd name="connsiteY301" fmla="*/ 448990 h 6858937"/>
              <a:gd name="connsiteX302" fmla="*/ 3338014 w 7484617"/>
              <a:gd name="connsiteY302" fmla="*/ 445332 h 6858937"/>
              <a:gd name="connsiteX303" fmla="*/ 3462321 w 7484617"/>
              <a:gd name="connsiteY303" fmla="*/ 320956 h 6858937"/>
              <a:gd name="connsiteX304" fmla="*/ 3451353 w 7484617"/>
              <a:gd name="connsiteY304" fmla="*/ 368512 h 6858937"/>
              <a:gd name="connsiteX305" fmla="*/ 3484256 w 7484617"/>
              <a:gd name="connsiteY305" fmla="*/ 342906 h 6858937"/>
              <a:gd name="connsiteX306" fmla="*/ 3502537 w 7484617"/>
              <a:gd name="connsiteY306" fmla="*/ 350222 h 6858937"/>
              <a:gd name="connsiteX307" fmla="*/ 3524474 w 7484617"/>
              <a:gd name="connsiteY307" fmla="*/ 324614 h 6858937"/>
              <a:gd name="connsiteX308" fmla="*/ 3542755 w 7484617"/>
              <a:gd name="connsiteY308" fmla="*/ 317298 h 6858937"/>
              <a:gd name="connsiteX309" fmla="*/ 3535442 w 7484617"/>
              <a:gd name="connsiteY309" fmla="*/ 335590 h 6858937"/>
              <a:gd name="connsiteX310" fmla="*/ 3553723 w 7484617"/>
              <a:gd name="connsiteY310" fmla="*/ 346564 h 6858937"/>
              <a:gd name="connsiteX311" fmla="*/ 3520818 w 7484617"/>
              <a:gd name="connsiteY311" fmla="*/ 438016 h 6858937"/>
              <a:gd name="connsiteX312" fmla="*/ 3476944 w 7484617"/>
              <a:gd name="connsiteY312" fmla="*/ 511178 h 6858937"/>
              <a:gd name="connsiteX313" fmla="*/ 3465978 w 7484617"/>
              <a:gd name="connsiteY313" fmla="*/ 540442 h 6858937"/>
              <a:gd name="connsiteX314" fmla="*/ 3451353 w 7484617"/>
              <a:gd name="connsiteY314" fmla="*/ 562390 h 6858937"/>
              <a:gd name="connsiteX315" fmla="*/ 3414792 w 7484617"/>
              <a:gd name="connsiteY315" fmla="*/ 598972 h 6858937"/>
              <a:gd name="connsiteX316" fmla="*/ 3367261 w 7484617"/>
              <a:gd name="connsiteY316" fmla="*/ 672132 h 6858937"/>
              <a:gd name="connsiteX317" fmla="*/ 3363605 w 7484617"/>
              <a:gd name="connsiteY317" fmla="*/ 661158 h 6858937"/>
              <a:gd name="connsiteX318" fmla="*/ 3352638 w 7484617"/>
              <a:gd name="connsiteY318" fmla="*/ 694082 h 6858937"/>
              <a:gd name="connsiteX319" fmla="*/ 3330701 w 7484617"/>
              <a:gd name="connsiteY319" fmla="*/ 686765 h 6858937"/>
              <a:gd name="connsiteX320" fmla="*/ 3305108 w 7484617"/>
              <a:gd name="connsiteY320" fmla="*/ 734319 h 6858937"/>
              <a:gd name="connsiteX321" fmla="*/ 3297796 w 7484617"/>
              <a:gd name="connsiteY321" fmla="*/ 800165 h 6858937"/>
              <a:gd name="connsiteX322" fmla="*/ 3283172 w 7484617"/>
              <a:gd name="connsiteY322" fmla="*/ 833087 h 6858937"/>
              <a:gd name="connsiteX323" fmla="*/ 3191770 w 7484617"/>
              <a:gd name="connsiteY323" fmla="*/ 876985 h 6858937"/>
              <a:gd name="connsiteX324" fmla="*/ 3202738 w 7484617"/>
              <a:gd name="connsiteY324" fmla="*/ 873327 h 6858937"/>
              <a:gd name="connsiteX325" fmla="*/ 3206394 w 7484617"/>
              <a:gd name="connsiteY325" fmla="*/ 902591 h 6858937"/>
              <a:gd name="connsiteX326" fmla="*/ 3195426 w 7484617"/>
              <a:gd name="connsiteY326" fmla="*/ 917223 h 6858937"/>
              <a:gd name="connsiteX327" fmla="*/ 3173489 w 7484617"/>
              <a:gd name="connsiteY327" fmla="*/ 917223 h 6858937"/>
              <a:gd name="connsiteX328" fmla="*/ 3180801 w 7484617"/>
              <a:gd name="connsiteY328" fmla="*/ 946489 h 6858937"/>
              <a:gd name="connsiteX329" fmla="*/ 3082087 w 7484617"/>
              <a:gd name="connsiteY329" fmla="*/ 1019651 h 6858937"/>
              <a:gd name="connsiteX330" fmla="*/ 3060150 w 7484617"/>
              <a:gd name="connsiteY330" fmla="*/ 1045257 h 6858937"/>
              <a:gd name="connsiteX331" fmla="*/ 3060150 w 7484617"/>
              <a:gd name="connsiteY331" fmla="*/ 1096469 h 6858937"/>
              <a:gd name="connsiteX332" fmla="*/ 3074775 w 7484617"/>
              <a:gd name="connsiteY332" fmla="*/ 1092811 h 6858937"/>
              <a:gd name="connsiteX333" fmla="*/ 3078431 w 7484617"/>
              <a:gd name="connsiteY333" fmla="*/ 1085495 h 6858937"/>
              <a:gd name="connsiteX334" fmla="*/ 3093056 w 7484617"/>
              <a:gd name="connsiteY334" fmla="*/ 1085495 h 6858937"/>
              <a:gd name="connsiteX335" fmla="*/ 3089399 w 7484617"/>
              <a:gd name="connsiteY335" fmla="*/ 1078179 h 6858937"/>
              <a:gd name="connsiteX336" fmla="*/ 3111336 w 7484617"/>
              <a:gd name="connsiteY336" fmla="*/ 1052573 h 6858937"/>
              <a:gd name="connsiteX337" fmla="*/ 3114992 w 7484617"/>
              <a:gd name="connsiteY337" fmla="*/ 1059889 h 6858937"/>
              <a:gd name="connsiteX338" fmla="*/ 3133271 w 7484617"/>
              <a:gd name="connsiteY338" fmla="*/ 1037941 h 6858937"/>
              <a:gd name="connsiteX339" fmla="*/ 3151552 w 7484617"/>
              <a:gd name="connsiteY339" fmla="*/ 1019651 h 6858937"/>
              <a:gd name="connsiteX340" fmla="*/ 3166177 w 7484617"/>
              <a:gd name="connsiteY340" fmla="*/ 1023309 h 6858937"/>
              <a:gd name="connsiteX341" fmla="*/ 3180801 w 7484617"/>
              <a:gd name="connsiteY341" fmla="*/ 1008675 h 6858937"/>
              <a:gd name="connsiteX342" fmla="*/ 3177145 w 7484617"/>
              <a:gd name="connsiteY342" fmla="*/ 994043 h 6858937"/>
              <a:gd name="connsiteX343" fmla="*/ 3188113 w 7484617"/>
              <a:gd name="connsiteY343" fmla="*/ 1012335 h 6858937"/>
              <a:gd name="connsiteX344" fmla="*/ 3195426 w 7484617"/>
              <a:gd name="connsiteY344" fmla="*/ 1005017 h 6858937"/>
              <a:gd name="connsiteX345" fmla="*/ 3191770 w 7484617"/>
              <a:gd name="connsiteY345" fmla="*/ 994043 h 6858937"/>
              <a:gd name="connsiteX346" fmla="*/ 3202738 w 7484617"/>
              <a:gd name="connsiteY346" fmla="*/ 997701 h 6858937"/>
              <a:gd name="connsiteX347" fmla="*/ 3191770 w 7484617"/>
              <a:gd name="connsiteY347" fmla="*/ 983069 h 6858937"/>
              <a:gd name="connsiteX348" fmla="*/ 3199082 w 7484617"/>
              <a:gd name="connsiteY348" fmla="*/ 975753 h 6858937"/>
              <a:gd name="connsiteX349" fmla="*/ 3206394 w 7484617"/>
              <a:gd name="connsiteY349" fmla="*/ 975753 h 6858937"/>
              <a:gd name="connsiteX350" fmla="*/ 3206394 w 7484617"/>
              <a:gd name="connsiteY350" fmla="*/ 983069 h 6858937"/>
              <a:gd name="connsiteX351" fmla="*/ 3221019 w 7484617"/>
              <a:gd name="connsiteY351" fmla="*/ 972095 h 6858937"/>
              <a:gd name="connsiteX352" fmla="*/ 3206394 w 7484617"/>
              <a:gd name="connsiteY352" fmla="*/ 975753 h 6858937"/>
              <a:gd name="connsiteX353" fmla="*/ 3217363 w 7484617"/>
              <a:gd name="connsiteY353" fmla="*/ 953805 h 6858937"/>
              <a:gd name="connsiteX354" fmla="*/ 3228331 w 7484617"/>
              <a:gd name="connsiteY354" fmla="*/ 957463 h 6858937"/>
              <a:gd name="connsiteX355" fmla="*/ 3231987 w 7484617"/>
              <a:gd name="connsiteY355" fmla="*/ 972095 h 6858937"/>
              <a:gd name="connsiteX356" fmla="*/ 3246610 w 7484617"/>
              <a:gd name="connsiteY356" fmla="*/ 950147 h 6858937"/>
              <a:gd name="connsiteX357" fmla="*/ 3231987 w 7484617"/>
              <a:gd name="connsiteY357" fmla="*/ 957463 h 6858937"/>
              <a:gd name="connsiteX358" fmla="*/ 3253922 w 7484617"/>
              <a:gd name="connsiteY358" fmla="*/ 924539 h 6858937"/>
              <a:gd name="connsiteX359" fmla="*/ 3275859 w 7484617"/>
              <a:gd name="connsiteY359" fmla="*/ 917223 h 6858937"/>
              <a:gd name="connsiteX360" fmla="*/ 3286828 w 7484617"/>
              <a:gd name="connsiteY360" fmla="*/ 895275 h 6858937"/>
              <a:gd name="connsiteX361" fmla="*/ 3308765 w 7484617"/>
              <a:gd name="connsiteY361" fmla="*/ 887959 h 6858937"/>
              <a:gd name="connsiteX362" fmla="*/ 3297796 w 7484617"/>
              <a:gd name="connsiteY362" fmla="*/ 902591 h 6858937"/>
              <a:gd name="connsiteX363" fmla="*/ 3297796 w 7484617"/>
              <a:gd name="connsiteY363" fmla="*/ 917223 h 6858937"/>
              <a:gd name="connsiteX364" fmla="*/ 3312421 w 7484617"/>
              <a:gd name="connsiteY364" fmla="*/ 909907 h 6858937"/>
              <a:gd name="connsiteX365" fmla="*/ 3327045 w 7484617"/>
              <a:gd name="connsiteY365" fmla="*/ 869669 h 6858937"/>
              <a:gd name="connsiteX366" fmla="*/ 3334358 w 7484617"/>
              <a:gd name="connsiteY366" fmla="*/ 884301 h 6858937"/>
              <a:gd name="connsiteX367" fmla="*/ 3327045 w 7484617"/>
              <a:gd name="connsiteY367" fmla="*/ 898933 h 6858937"/>
              <a:gd name="connsiteX368" fmla="*/ 3352638 w 7484617"/>
              <a:gd name="connsiteY368" fmla="*/ 880643 h 6858937"/>
              <a:gd name="connsiteX369" fmla="*/ 3374573 w 7484617"/>
              <a:gd name="connsiteY369" fmla="*/ 862353 h 6858937"/>
              <a:gd name="connsiteX370" fmla="*/ 3389198 w 7484617"/>
              <a:gd name="connsiteY370" fmla="*/ 833087 h 6858937"/>
              <a:gd name="connsiteX371" fmla="*/ 3389198 w 7484617"/>
              <a:gd name="connsiteY371" fmla="*/ 851379 h 6858937"/>
              <a:gd name="connsiteX372" fmla="*/ 3422103 w 7484617"/>
              <a:gd name="connsiteY372" fmla="*/ 811139 h 6858937"/>
              <a:gd name="connsiteX373" fmla="*/ 3414792 w 7484617"/>
              <a:gd name="connsiteY373" fmla="*/ 814797 h 6858937"/>
              <a:gd name="connsiteX374" fmla="*/ 3418447 w 7484617"/>
              <a:gd name="connsiteY374" fmla="*/ 803823 h 6858937"/>
              <a:gd name="connsiteX375" fmla="*/ 3440384 w 7484617"/>
              <a:gd name="connsiteY375" fmla="*/ 796507 h 6858937"/>
              <a:gd name="connsiteX376" fmla="*/ 3451353 w 7484617"/>
              <a:gd name="connsiteY376" fmla="*/ 774559 h 6858937"/>
              <a:gd name="connsiteX377" fmla="*/ 3465978 w 7484617"/>
              <a:gd name="connsiteY377" fmla="*/ 770901 h 6858937"/>
              <a:gd name="connsiteX378" fmla="*/ 3458665 w 7484617"/>
              <a:gd name="connsiteY378" fmla="*/ 767243 h 6858937"/>
              <a:gd name="connsiteX379" fmla="*/ 3455009 w 7484617"/>
              <a:gd name="connsiteY379" fmla="*/ 759925 h 6858937"/>
              <a:gd name="connsiteX380" fmla="*/ 3491568 w 7484617"/>
              <a:gd name="connsiteY380" fmla="*/ 748951 h 6858937"/>
              <a:gd name="connsiteX381" fmla="*/ 3487912 w 7484617"/>
              <a:gd name="connsiteY381" fmla="*/ 745294 h 6858937"/>
              <a:gd name="connsiteX382" fmla="*/ 3498881 w 7484617"/>
              <a:gd name="connsiteY382" fmla="*/ 748951 h 6858937"/>
              <a:gd name="connsiteX383" fmla="*/ 3517161 w 7484617"/>
              <a:gd name="connsiteY383" fmla="*/ 730661 h 6858937"/>
              <a:gd name="connsiteX384" fmla="*/ 3513505 w 7484617"/>
              <a:gd name="connsiteY384" fmla="*/ 719688 h 6858937"/>
              <a:gd name="connsiteX385" fmla="*/ 3524474 w 7484617"/>
              <a:gd name="connsiteY385" fmla="*/ 723345 h 6858937"/>
              <a:gd name="connsiteX386" fmla="*/ 3542755 w 7484617"/>
              <a:gd name="connsiteY386" fmla="*/ 708713 h 6858937"/>
              <a:gd name="connsiteX387" fmla="*/ 3539098 w 7484617"/>
              <a:gd name="connsiteY387" fmla="*/ 694082 h 6858937"/>
              <a:gd name="connsiteX388" fmla="*/ 3553723 w 7484617"/>
              <a:gd name="connsiteY388" fmla="*/ 683107 h 6858937"/>
              <a:gd name="connsiteX389" fmla="*/ 3557379 w 7484617"/>
              <a:gd name="connsiteY389" fmla="*/ 694082 h 6858937"/>
              <a:gd name="connsiteX390" fmla="*/ 3590284 w 7484617"/>
              <a:gd name="connsiteY390" fmla="*/ 661158 h 6858937"/>
              <a:gd name="connsiteX391" fmla="*/ 3630500 w 7484617"/>
              <a:gd name="connsiteY391" fmla="*/ 631894 h 6858937"/>
              <a:gd name="connsiteX392" fmla="*/ 3626844 w 7484617"/>
              <a:gd name="connsiteY392" fmla="*/ 628236 h 6858937"/>
              <a:gd name="connsiteX393" fmla="*/ 3637813 w 7484617"/>
              <a:gd name="connsiteY393" fmla="*/ 620920 h 6858937"/>
              <a:gd name="connsiteX394" fmla="*/ 3645125 w 7484617"/>
              <a:gd name="connsiteY394" fmla="*/ 628236 h 6858937"/>
              <a:gd name="connsiteX395" fmla="*/ 3663406 w 7484617"/>
              <a:gd name="connsiteY395" fmla="*/ 606288 h 6858937"/>
              <a:gd name="connsiteX396" fmla="*/ 3670718 w 7484617"/>
              <a:gd name="connsiteY396" fmla="*/ 609946 h 6858937"/>
              <a:gd name="connsiteX397" fmla="*/ 3696311 w 7484617"/>
              <a:gd name="connsiteY397" fmla="*/ 587996 h 6858937"/>
              <a:gd name="connsiteX398" fmla="*/ 3692655 w 7484617"/>
              <a:gd name="connsiteY398" fmla="*/ 584338 h 6858937"/>
              <a:gd name="connsiteX399" fmla="*/ 3678030 w 7484617"/>
              <a:gd name="connsiteY399" fmla="*/ 591656 h 6858937"/>
              <a:gd name="connsiteX400" fmla="*/ 3688999 w 7484617"/>
              <a:gd name="connsiteY400" fmla="*/ 569706 h 6858937"/>
              <a:gd name="connsiteX401" fmla="*/ 3692655 w 7484617"/>
              <a:gd name="connsiteY401" fmla="*/ 580680 h 6858937"/>
              <a:gd name="connsiteX402" fmla="*/ 3725558 w 7484617"/>
              <a:gd name="connsiteY402" fmla="*/ 540442 h 6858937"/>
              <a:gd name="connsiteX403" fmla="*/ 3762120 w 7484617"/>
              <a:gd name="connsiteY403" fmla="*/ 511178 h 6858937"/>
              <a:gd name="connsiteX404" fmla="*/ 3769432 w 7484617"/>
              <a:gd name="connsiteY404" fmla="*/ 500202 h 6858937"/>
              <a:gd name="connsiteX405" fmla="*/ 3765776 w 7484617"/>
              <a:gd name="connsiteY405" fmla="*/ 525810 h 6858937"/>
              <a:gd name="connsiteX406" fmla="*/ 3805993 w 7484617"/>
              <a:gd name="connsiteY406" fmla="*/ 481912 h 6858937"/>
              <a:gd name="connsiteX407" fmla="*/ 3805993 w 7484617"/>
              <a:gd name="connsiteY407" fmla="*/ 485570 h 6858937"/>
              <a:gd name="connsiteX408" fmla="*/ 3798681 w 7484617"/>
              <a:gd name="connsiteY408" fmla="*/ 511178 h 6858937"/>
              <a:gd name="connsiteX409" fmla="*/ 3820618 w 7484617"/>
              <a:gd name="connsiteY409" fmla="*/ 478254 h 6858937"/>
              <a:gd name="connsiteX410" fmla="*/ 3827931 w 7484617"/>
              <a:gd name="connsiteY410" fmla="*/ 481912 h 6858937"/>
              <a:gd name="connsiteX411" fmla="*/ 3875459 w 7484617"/>
              <a:gd name="connsiteY411" fmla="*/ 408750 h 6858937"/>
              <a:gd name="connsiteX412" fmla="*/ 3882771 w 7484617"/>
              <a:gd name="connsiteY412" fmla="*/ 419726 h 6858937"/>
              <a:gd name="connsiteX413" fmla="*/ 3882771 w 7484617"/>
              <a:gd name="connsiteY413" fmla="*/ 419726 h 6858937"/>
              <a:gd name="connsiteX414" fmla="*/ 3879115 w 7484617"/>
              <a:gd name="connsiteY414" fmla="*/ 416525 h 6858937"/>
              <a:gd name="connsiteX415" fmla="*/ 3875459 w 7484617"/>
              <a:gd name="connsiteY415" fmla="*/ 416068 h 6858937"/>
              <a:gd name="connsiteX416" fmla="*/ 3875459 w 7484617"/>
              <a:gd name="connsiteY416" fmla="*/ 423384 h 6858937"/>
              <a:gd name="connsiteX417" fmla="*/ 3882771 w 7484617"/>
              <a:gd name="connsiteY417" fmla="*/ 419726 h 6858937"/>
              <a:gd name="connsiteX418" fmla="*/ 3882771 w 7484617"/>
              <a:gd name="connsiteY418" fmla="*/ 419726 h 6858937"/>
              <a:gd name="connsiteX419" fmla="*/ 3882771 w 7484617"/>
              <a:gd name="connsiteY419" fmla="*/ 419726 h 6858937"/>
              <a:gd name="connsiteX420" fmla="*/ 3890083 w 7484617"/>
              <a:gd name="connsiteY420" fmla="*/ 416068 h 6858937"/>
              <a:gd name="connsiteX421" fmla="*/ 3890083 w 7484617"/>
              <a:gd name="connsiteY421" fmla="*/ 408750 h 6858937"/>
              <a:gd name="connsiteX422" fmla="*/ 3904708 w 7484617"/>
              <a:gd name="connsiteY422" fmla="*/ 405092 h 6858937"/>
              <a:gd name="connsiteX423" fmla="*/ 3904708 w 7484617"/>
              <a:gd name="connsiteY423" fmla="*/ 397776 h 6858937"/>
              <a:gd name="connsiteX424" fmla="*/ 3893739 w 7484617"/>
              <a:gd name="connsiteY424" fmla="*/ 397776 h 6858937"/>
              <a:gd name="connsiteX425" fmla="*/ 3879115 w 7484617"/>
              <a:gd name="connsiteY425" fmla="*/ 408750 h 6858937"/>
              <a:gd name="connsiteX426" fmla="*/ 3871803 w 7484617"/>
              <a:gd name="connsiteY426" fmla="*/ 405092 h 6858937"/>
              <a:gd name="connsiteX427" fmla="*/ 3882771 w 7484617"/>
              <a:gd name="connsiteY427" fmla="*/ 405092 h 6858937"/>
              <a:gd name="connsiteX428" fmla="*/ 3908364 w 7484617"/>
              <a:gd name="connsiteY428" fmla="*/ 372170 h 6858937"/>
              <a:gd name="connsiteX429" fmla="*/ 3915676 w 7484617"/>
              <a:gd name="connsiteY429" fmla="*/ 401434 h 6858937"/>
              <a:gd name="connsiteX430" fmla="*/ 3937613 w 7484617"/>
              <a:gd name="connsiteY430" fmla="*/ 375828 h 6858937"/>
              <a:gd name="connsiteX431" fmla="*/ 3959548 w 7484617"/>
              <a:gd name="connsiteY431" fmla="*/ 364854 h 6858937"/>
              <a:gd name="connsiteX432" fmla="*/ 3974173 w 7484617"/>
              <a:gd name="connsiteY432" fmla="*/ 346564 h 6858937"/>
              <a:gd name="connsiteX433" fmla="*/ 3970517 w 7484617"/>
              <a:gd name="connsiteY433" fmla="*/ 357538 h 6858937"/>
              <a:gd name="connsiteX434" fmla="*/ 3981485 w 7484617"/>
              <a:gd name="connsiteY434" fmla="*/ 342906 h 6858937"/>
              <a:gd name="connsiteX435" fmla="*/ 3977829 w 7484617"/>
              <a:gd name="connsiteY435" fmla="*/ 339248 h 6858937"/>
              <a:gd name="connsiteX436" fmla="*/ 3996110 w 7484617"/>
              <a:gd name="connsiteY436" fmla="*/ 313640 h 6858937"/>
              <a:gd name="connsiteX437" fmla="*/ 4032671 w 7484617"/>
              <a:gd name="connsiteY437" fmla="*/ 295350 h 6858937"/>
              <a:gd name="connsiteX438" fmla="*/ 4043639 w 7484617"/>
              <a:gd name="connsiteY438" fmla="*/ 280718 h 6858937"/>
              <a:gd name="connsiteX439" fmla="*/ 4047296 w 7484617"/>
              <a:gd name="connsiteY439" fmla="*/ 309982 h 6858937"/>
              <a:gd name="connsiteX440" fmla="*/ 4091168 w 7484617"/>
              <a:gd name="connsiteY440" fmla="*/ 258770 h 6858937"/>
              <a:gd name="connsiteX441" fmla="*/ 4135041 w 7484617"/>
              <a:gd name="connsiteY441" fmla="*/ 211214 h 6858937"/>
              <a:gd name="connsiteX442" fmla="*/ 4076543 w 7484617"/>
              <a:gd name="connsiteY442" fmla="*/ 255112 h 6858937"/>
              <a:gd name="connsiteX443" fmla="*/ 4076543 w 7484617"/>
              <a:gd name="connsiteY443" fmla="*/ 266086 h 6858937"/>
              <a:gd name="connsiteX444" fmla="*/ 4069231 w 7484617"/>
              <a:gd name="connsiteY444" fmla="*/ 262428 h 6858937"/>
              <a:gd name="connsiteX445" fmla="*/ 4050952 w 7484617"/>
              <a:gd name="connsiteY445" fmla="*/ 299008 h 6858937"/>
              <a:gd name="connsiteX446" fmla="*/ 4072887 w 7484617"/>
              <a:gd name="connsiteY446" fmla="*/ 247796 h 6858937"/>
              <a:gd name="connsiteX447" fmla="*/ 4072887 w 7484617"/>
              <a:gd name="connsiteY447" fmla="*/ 258770 h 6858937"/>
              <a:gd name="connsiteX448" fmla="*/ 4091168 w 7484617"/>
              <a:gd name="connsiteY448" fmla="*/ 218530 h 6858937"/>
              <a:gd name="connsiteX449" fmla="*/ 4124073 w 7484617"/>
              <a:gd name="connsiteY449" fmla="*/ 207556 h 6858937"/>
              <a:gd name="connsiteX450" fmla="*/ 4135041 w 7484617"/>
              <a:gd name="connsiteY450" fmla="*/ 174634 h 6858937"/>
              <a:gd name="connsiteX451" fmla="*/ 4142354 w 7484617"/>
              <a:gd name="connsiteY451" fmla="*/ 181950 h 6858937"/>
              <a:gd name="connsiteX452" fmla="*/ 4153322 w 7484617"/>
              <a:gd name="connsiteY452" fmla="*/ 185608 h 6858937"/>
              <a:gd name="connsiteX453" fmla="*/ 4164291 w 7484617"/>
              <a:gd name="connsiteY453" fmla="*/ 163660 h 6858937"/>
              <a:gd name="connsiteX454" fmla="*/ 4178913 w 7484617"/>
              <a:gd name="connsiteY454" fmla="*/ 156344 h 6858937"/>
              <a:gd name="connsiteX455" fmla="*/ 4167947 w 7484617"/>
              <a:gd name="connsiteY455" fmla="*/ 156344 h 6858937"/>
              <a:gd name="connsiteX456" fmla="*/ 4171603 w 7484617"/>
              <a:gd name="connsiteY456" fmla="*/ 141711 h 6858937"/>
              <a:gd name="connsiteX457" fmla="*/ 4189882 w 7484617"/>
              <a:gd name="connsiteY457" fmla="*/ 138053 h 6858937"/>
              <a:gd name="connsiteX458" fmla="*/ 4193538 w 7484617"/>
              <a:gd name="connsiteY458" fmla="*/ 149026 h 6858937"/>
              <a:gd name="connsiteX459" fmla="*/ 4204507 w 7484617"/>
              <a:gd name="connsiteY459" fmla="*/ 112447 h 6858937"/>
              <a:gd name="connsiteX460" fmla="*/ 4226443 w 7484617"/>
              <a:gd name="connsiteY460" fmla="*/ 94157 h 6858937"/>
              <a:gd name="connsiteX461" fmla="*/ 4226443 w 7484617"/>
              <a:gd name="connsiteY461" fmla="*/ 108788 h 6858937"/>
              <a:gd name="connsiteX462" fmla="*/ 4215475 w 7484617"/>
              <a:gd name="connsiteY462" fmla="*/ 119763 h 6858937"/>
              <a:gd name="connsiteX463" fmla="*/ 4222787 w 7484617"/>
              <a:gd name="connsiteY463" fmla="*/ 123420 h 6858937"/>
              <a:gd name="connsiteX464" fmla="*/ 4226443 w 7484617"/>
              <a:gd name="connsiteY464" fmla="*/ 108788 h 6858937"/>
              <a:gd name="connsiteX465" fmla="*/ 4248381 w 7484617"/>
              <a:gd name="connsiteY465" fmla="*/ 101472 h 6858937"/>
              <a:gd name="connsiteX466" fmla="*/ 4226443 w 7484617"/>
              <a:gd name="connsiteY466" fmla="*/ 145369 h 6858937"/>
              <a:gd name="connsiteX467" fmla="*/ 4270317 w 7484617"/>
              <a:gd name="connsiteY467" fmla="*/ 116105 h 6858937"/>
              <a:gd name="connsiteX468" fmla="*/ 4281285 w 7484617"/>
              <a:gd name="connsiteY468" fmla="*/ 101472 h 6858937"/>
              <a:gd name="connsiteX469" fmla="*/ 4273973 w 7484617"/>
              <a:gd name="connsiteY469" fmla="*/ 97815 h 6858937"/>
              <a:gd name="connsiteX470" fmla="*/ 4347095 w 7484617"/>
              <a:gd name="connsiteY470" fmla="*/ 53917 h 6858937"/>
              <a:gd name="connsiteX471" fmla="*/ 4343439 w 7484617"/>
              <a:gd name="connsiteY471" fmla="*/ 46601 h 6858937"/>
              <a:gd name="connsiteX472" fmla="*/ 4358063 w 7484617"/>
              <a:gd name="connsiteY472" fmla="*/ 39285 h 6858937"/>
              <a:gd name="connsiteX473" fmla="*/ 4354407 w 7484617"/>
              <a:gd name="connsiteY473" fmla="*/ 53917 h 6858937"/>
              <a:gd name="connsiteX474" fmla="*/ 4383656 w 7484617"/>
              <a:gd name="connsiteY474" fmla="*/ 35627 h 6858937"/>
              <a:gd name="connsiteX475" fmla="*/ 4398281 w 7484617"/>
              <a:gd name="connsiteY475" fmla="*/ 39285 h 6858937"/>
              <a:gd name="connsiteX476" fmla="*/ 4398281 w 7484617"/>
              <a:gd name="connsiteY476" fmla="*/ 28311 h 6858937"/>
              <a:gd name="connsiteX477" fmla="*/ 4412903 w 7484617"/>
              <a:gd name="connsiteY477" fmla="*/ 35627 h 6858937"/>
              <a:gd name="connsiteX478" fmla="*/ 4416559 w 7484617"/>
              <a:gd name="connsiteY478" fmla="*/ 20995 h 6858937"/>
              <a:gd name="connsiteX479" fmla="*/ 4427528 w 7484617"/>
              <a:gd name="connsiteY479" fmla="*/ 35627 h 6858937"/>
              <a:gd name="connsiteX480" fmla="*/ 4449465 w 7484617"/>
              <a:gd name="connsiteY480" fmla="*/ 20995 h 6858937"/>
              <a:gd name="connsiteX481" fmla="*/ 4445809 w 7484617"/>
              <a:gd name="connsiteY481" fmla="*/ 24653 h 6858937"/>
              <a:gd name="connsiteX482" fmla="*/ 4448735 w 7484617"/>
              <a:gd name="connsiteY482" fmla="*/ 27578 h 6858937"/>
              <a:gd name="connsiteX483" fmla="*/ 4446419 w 7484617"/>
              <a:gd name="connsiteY483" fmla="*/ 28921 h 6858937"/>
              <a:gd name="connsiteX484" fmla="*/ 4438039 w 7484617"/>
              <a:gd name="connsiteY484" fmla="*/ 30596 h 6858937"/>
              <a:gd name="connsiteX485" fmla="*/ 4434841 w 7484617"/>
              <a:gd name="connsiteY485" fmla="*/ 35627 h 6858937"/>
              <a:gd name="connsiteX486" fmla="*/ 4446419 w 7484617"/>
              <a:gd name="connsiteY486" fmla="*/ 28921 h 6858937"/>
              <a:gd name="connsiteX487" fmla="*/ 4449465 w 7484617"/>
              <a:gd name="connsiteY487" fmla="*/ 28311 h 6858937"/>
              <a:gd name="connsiteX488" fmla="*/ 4448735 w 7484617"/>
              <a:gd name="connsiteY488" fmla="*/ 27578 h 6858937"/>
              <a:gd name="connsiteX489" fmla="*/ 4452207 w 7484617"/>
              <a:gd name="connsiteY489" fmla="*/ 25568 h 6858937"/>
              <a:gd name="connsiteX490" fmla="*/ 4464089 w 7484617"/>
              <a:gd name="connsiteY490" fmla="*/ 10021 h 6858937"/>
              <a:gd name="connsiteX491" fmla="*/ 4478714 w 7484617"/>
              <a:gd name="connsiteY491" fmla="*/ 13679 h 6858937"/>
              <a:gd name="connsiteX492" fmla="*/ 4482371 w 7484617"/>
              <a:gd name="connsiteY492" fmla="*/ 6363 h 6858937"/>
              <a:gd name="connsiteX493" fmla="*/ 4493339 w 7484617"/>
              <a:gd name="connsiteY493" fmla="*/ 20995 h 6858937"/>
              <a:gd name="connsiteX494" fmla="*/ 4475058 w 7484617"/>
              <a:gd name="connsiteY494" fmla="*/ 39285 h 6858937"/>
              <a:gd name="connsiteX495" fmla="*/ 4482371 w 7484617"/>
              <a:gd name="connsiteY495" fmla="*/ 46601 h 6858937"/>
              <a:gd name="connsiteX496" fmla="*/ 4507963 w 7484617"/>
              <a:gd name="connsiteY496" fmla="*/ 17337 h 6858937"/>
              <a:gd name="connsiteX497" fmla="*/ 4509293 w 7484617"/>
              <a:gd name="connsiteY497" fmla="*/ 14012 h 6858937"/>
              <a:gd name="connsiteX498" fmla="*/ 4522588 w 7484617"/>
              <a:gd name="connsiteY498" fmla="*/ 17337 h 6858937"/>
              <a:gd name="connsiteX499" fmla="*/ 4522588 w 7484617"/>
              <a:gd name="connsiteY499" fmla="*/ 6363 h 6858937"/>
              <a:gd name="connsiteX500" fmla="*/ 4529899 w 7484617"/>
              <a:gd name="connsiteY500" fmla="*/ 10021 h 6858937"/>
              <a:gd name="connsiteX501" fmla="*/ 4530356 w 7484617"/>
              <a:gd name="connsiteY501" fmla="*/ 876 h 6858937"/>
              <a:gd name="connsiteX502" fmla="*/ 4530662 w 7484617"/>
              <a:gd name="connsiteY502" fmla="*/ 0 h 6858937"/>
              <a:gd name="connsiteX503" fmla="*/ 4734199 w 7484617"/>
              <a:gd name="connsiteY503" fmla="*/ 0 h 6858937"/>
              <a:gd name="connsiteX504" fmla="*/ 4718645 w 7484617"/>
              <a:gd name="connsiteY504" fmla="*/ 3619 h 6858937"/>
              <a:gd name="connsiteX505" fmla="*/ 4701735 w 7484617"/>
              <a:gd name="connsiteY505" fmla="*/ 13679 h 6858937"/>
              <a:gd name="connsiteX506" fmla="*/ 4679799 w 7484617"/>
              <a:gd name="connsiteY506" fmla="*/ 39285 h 6858937"/>
              <a:gd name="connsiteX507" fmla="*/ 4698079 w 7484617"/>
              <a:gd name="connsiteY507" fmla="*/ 31969 h 6858937"/>
              <a:gd name="connsiteX508" fmla="*/ 4665174 w 7484617"/>
              <a:gd name="connsiteY508" fmla="*/ 61233 h 6858937"/>
              <a:gd name="connsiteX509" fmla="*/ 4632271 w 7484617"/>
              <a:gd name="connsiteY509" fmla="*/ 86841 h 6858937"/>
              <a:gd name="connsiteX510" fmla="*/ 4624959 w 7484617"/>
              <a:gd name="connsiteY510" fmla="*/ 83182 h 6858937"/>
              <a:gd name="connsiteX511" fmla="*/ 4615360 w 7484617"/>
              <a:gd name="connsiteY511" fmla="*/ 96899 h 6858937"/>
              <a:gd name="connsiteX512" fmla="*/ 4609443 w 7484617"/>
              <a:gd name="connsiteY512" fmla="*/ 100847 h 6858937"/>
              <a:gd name="connsiteX513" fmla="*/ 4610333 w 7484617"/>
              <a:gd name="connsiteY513" fmla="*/ 94157 h 6858937"/>
              <a:gd name="connsiteX514" fmla="*/ 4595709 w 7484617"/>
              <a:gd name="connsiteY514" fmla="*/ 112447 h 6858937"/>
              <a:gd name="connsiteX515" fmla="*/ 4537211 w 7484617"/>
              <a:gd name="connsiteY515" fmla="*/ 149026 h 6858937"/>
              <a:gd name="connsiteX516" fmla="*/ 4511619 w 7484617"/>
              <a:gd name="connsiteY516" fmla="*/ 192924 h 6858937"/>
              <a:gd name="connsiteX517" fmla="*/ 4526242 w 7484617"/>
              <a:gd name="connsiteY517" fmla="*/ 207556 h 6858937"/>
              <a:gd name="connsiteX518" fmla="*/ 4533555 w 7484617"/>
              <a:gd name="connsiteY518" fmla="*/ 196582 h 6858937"/>
              <a:gd name="connsiteX519" fmla="*/ 4529899 w 7484617"/>
              <a:gd name="connsiteY519" fmla="*/ 185608 h 6858937"/>
              <a:gd name="connsiteX520" fmla="*/ 4559147 w 7484617"/>
              <a:gd name="connsiteY520" fmla="*/ 163660 h 6858937"/>
              <a:gd name="connsiteX521" fmla="*/ 4570116 w 7484617"/>
              <a:gd name="connsiteY521" fmla="*/ 167318 h 6858937"/>
              <a:gd name="connsiteX522" fmla="*/ 4581085 w 7484617"/>
              <a:gd name="connsiteY522" fmla="*/ 156344 h 6858937"/>
              <a:gd name="connsiteX523" fmla="*/ 4577429 w 7484617"/>
              <a:gd name="connsiteY523" fmla="*/ 152686 h 6858937"/>
              <a:gd name="connsiteX524" fmla="*/ 4584741 w 7484617"/>
              <a:gd name="connsiteY524" fmla="*/ 152686 h 6858937"/>
              <a:gd name="connsiteX525" fmla="*/ 4577429 w 7484617"/>
              <a:gd name="connsiteY525" fmla="*/ 178292 h 6858937"/>
              <a:gd name="connsiteX526" fmla="*/ 4606677 w 7484617"/>
              <a:gd name="connsiteY526" fmla="*/ 152686 h 6858937"/>
              <a:gd name="connsiteX527" fmla="*/ 4613990 w 7484617"/>
              <a:gd name="connsiteY527" fmla="*/ 160002 h 6858937"/>
              <a:gd name="connsiteX528" fmla="*/ 4639583 w 7484617"/>
              <a:gd name="connsiteY528" fmla="*/ 145369 h 6858937"/>
              <a:gd name="connsiteX529" fmla="*/ 4639583 w 7484617"/>
              <a:gd name="connsiteY529" fmla="*/ 160002 h 6858937"/>
              <a:gd name="connsiteX530" fmla="*/ 4665174 w 7484617"/>
              <a:gd name="connsiteY530" fmla="*/ 152686 h 6858937"/>
              <a:gd name="connsiteX531" fmla="*/ 4665174 w 7484617"/>
              <a:gd name="connsiteY531" fmla="*/ 145369 h 6858937"/>
              <a:gd name="connsiteX532" fmla="*/ 4698079 w 7484617"/>
              <a:gd name="connsiteY532" fmla="*/ 134395 h 6858937"/>
              <a:gd name="connsiteX533" fmla="*/ 4727329 w 7484617"/>
              <a:gd name="connsiteY533" fmla="*/ 130736 h 6858937"/>
              <a:gd name="connsiteX534" fmla="*/ 4624959 w 7484617"/>
              <a:gd name="connsiteY534" fmla="*/ 222188 h 6858937"/>
              <a:gd name="connsiteX535" fmla="*/ 4606677 w 7484617"/>
              <a:gd name="connsiteY535" fmla="*/ 233162 h 6858937"/>
              <a:gd name="connsiteX536" fmla="*/ 4592053 w 7484617"/>
              <a:gd name="connsiteY536" fmla="*/ 255112 h 6858937"/>
              <a:gd name="connsiteX537" fmla="*/ 4559147 w 7484617"/>
              <a:gd name="connsiteY537" fmla="*/ 284376 h 6858937"/>
              <a:gd name="connsiteX538" fmla="*/ 4584741 w 7484617"/>
              <a:gd name="connsiteY538" fmla="*/ 258770 h 6858937"/>
              <a:gd name="connsiteX539" fmla="*/ 4544523 w 7484617"/>
              <a:gd name="connsiteY539" fmla="*/ 299008 h 6858937"/>
              <a:gd name="connsiteX540" fmla="*/ 4533555 w 7484617"/>
              <a:gd name="connsiteY540" fmla="*/ 317298 h 6858937"/>
              <a:gd name="connsiteX541" fmla="*/ 4540867 w 7484617"/>
              <a:gd name="connsiteY541" fmla="*/ 291692 h 6858937"/>
              <a:gd name="connsiteX542" fmla="*/ 4522588 w 7484617"/>
              <a:gd name="connsiteY542" fmla="*/ 331932 h 6858937"/>
              <a:gd name="connsiteX543" fmla="*/ 4515275 w 7484617"/>
              <a:gd name="connsiteY543" fmla="*/ 328274 h 6858937"/>
              <a:gd name="connsiteX544" fmla="*/ 4496995 w 7484617"/>
              <a:gd name="connsiteY544" fmla="*/ 335590 h 6858937"/>
              <a:gd name="connsiteX545" fmla="*/ 4493339 w 7484617"/>
              <a:gd name="connsiteY545" fmla="*/ 339248 h 6858937"/>
              <a:gd name="connsiteX546" fmla="*/ 4493339 w 7484617"/>
              <a:gd name="connsiteY546" fmla="*/ 357538 h 6858937"/>
              <a:gd name="connsiteX547" fmla="*/ 4500651 w 7484617"/>
              <a:gd name="connsiteY547" fmla="*/ 353880 h 6858937"/>
              <a:gd name="connsiteX548" fmla="*/ 4500651 w 7484617"/>
              <a:gd name="connsiteY548" fmla="*/ 342906 h 6858937"/>
              <a:gd name="connsiteX549" fmla="*/ 4511619 w 7484617"/>
              <a:gd name="connsiteY549" fmla="*/ 331932 h 6858937"/>
              <a:gd name="connsiteX550" fmla="*/ 4504307 w 7484617"/>
              <a:gd name="connsiteY550" fmla="*/ 350222 h 6858937"/>
              <a:gd name="connsiteX551" fmla="*/ 4518932 w 7484617"/>
              <a:gd name="connsiteY551" fmla="*/ 350222 h 6858937"/>
              <a:gd name="connsiteX552" fmla="*/ 4518932 w 7484617"/>
              <a:gd name="connsiteY552" fmla="*/ 368512 h 6858937"/>
              <a:gd name="connsiteX553" fmla="*/ 4544523 w 7484617"/>
              <a:gd name="connsiteY553" fmla="*/ 331932 h 6858937"/>
              <a:gd name="connsiteX554" fmla="*/ 4559147 w 7484617"/>
              <a:gd name="connsiteY554" fmla="*/ 320956 h 6858937"/>
              <a:gd name="connsiteX555" fmla="*/ 4551835 w 7484617"/>
              <a:gd name="connsiteY555" fmla="*/ 313640 h 6858937"/>
              <a:gd name="connsiteX556" fmla="*/ 4566460 w 7484617"/>
              <a:gd name="connsiteY556" fmla="*/ 309982 h 6858937"/>
              <a:gd name="connsiteX557" fmla="*/ 4628615 w 7484617"/>
              <a:gd name="connsiteY557" fmla="*/ 251454 h 6858937"/>
              <a:gd name="connsiteX558" fmla="*/ 4690767 w 7484617"/>
              <a:gd name="connsiteY558" fmla="*/ 207556 h 6858937"/>
              <a:gd name="connsiteX559" fmla="*/ 4672487 w 7484617"/>
              <a:gd name="connsiteY559" fmla="*/ 240480 h 6858937"/>
              <a:gd name="connsiteX560" fmla="*/ 4705392 w 7484617"/>
              <a:gd name="connsiteY560" fmla="*/ 222188 h 6858937"/>
              <a:gd name="connsiteX561" fmla="*/ 4720017 w 7484617"/>
              <a:gd name="connsiteY561" fmla="*/ 222188 h 6858937"/>
              <a:gd name="connsiteX562" fmla="*/ 4741953 w 7484617"/>
              <a:gd name="connsiteY562" fmla="*/ 203898 h 6858937"/>
              <a:gd name="connsiteX563" fmla="*/ 4760232 w 7484617"/>
              <a:gd name="connsiteY563" fmla="*/ 196582 h 6858937"/>
              <a:gd name="connsiteX564" fmla="*/ 4749265 w 7484617"/>
              <a:gd name="connsiteY564" fmla="*/ 211214 h 6858937"/>
              <a:gd name="connsiteX565" fmla="*/ 4763889 w 7484617"/>
              <a:gd name="connsiteY565" fmla="*/ 211214 h 6858937"/>
              <a:gd name="connsiteX566" fmla="*/ 4720017 w 7484617"/>
              <a:gd name="connsiteY566" fmla="*/ 280718 h 6858937"/>
              <a:gd name="connsiteX567" fmla="*/ 4668831 w 7484617"/>
              <a:gd name="connsiteY567" fmla="*/ 335590 h 6858937"/>
              <a:gd name="connsiteX568" fmla="*/ 4606677 w 7484617"/>
              <a:gd name="connsiteY568" fmla="*/ 401434 h 6858937"/>
              <a:gd name="connsiteX569" fmla="*/ 4551835 w 7484617"/>
              <a:gd name="connsiteY569" fmla="*/ 456306 h 6858937"/>
              <a:gd name="connsiteX570" fmla="*/ 4548179 w 7484617"/>
              <a:gd name="connsiteY570" fmla="*/ 452648 h 6858937"/>
              <a:gd name="connsiteX571" fmla="*/ 4533555 w 7484617"/>
              <a:gd name="connsiteY571" fmla="*/ 474596 h 6858937"/>
              <a:gd name="connsiteX572" fmla="*/ 4518932 w 7484617"/>
              <a:gd name="connsiteY572" fmla="*/ 470938 h 6858937"/>
              <a:gd name="connsiteX573" fmla="*/ 4467745 w 7484617"/>
              <a:gd name="connsiteY573" fmla="*/ 555074 h 6858937"/>
              <a:gd name="connsiteX574" fmla="*/ 4453121 w 7484617"/>
              <a:gd name="connsiteY574" fmla="*/ 577022 h 6858937"/>
              <a:gd name="connsiteX575" fmla="*/ 4369031 w 7484617"/>
              <a:gd name="connsiteY575" fmla="*/ 620920 h 6858937"/>
              <a:gd name="connsiteX576" fmla="*/ 4380000 w 7484617"/>
              <a:gd name="connsiteY576" fmla="*/ 617262 h 6858937"/>
              <a:gd name="connsiteX577" fmla="*/ 4376344 w 7484617"/>
              <a:gd name="connsiteY577" fmla="*/ 635552 h 6858937"/>
              <a:gd name="connsiteX578" fmla="*/ 4365375 w 7484617"/>
              <a:gd name="connsiteY578" fmla="*/ 650184 h 6858937"/>
              <a:gd name="connsiteX579" fmla="*/ 4343439 w 7484617"/>
              <a:gd name="connsiteY579" fmla="*/ 653842 h 6858937"/>
              <a:gd name="connsiteX580" fmla="*/ 4347095 w 7484617"/>
              <a:gd name="connsiteY580" fmla="*/ 668474 h 6858937"/>
              <a:gd name="connsiteX581" fmla="*/ 4292253 w 7484617"/>
              <a:gd name="connsiteY581" fmla="*/ 690423 h 6858937"/>
              <a:gd name="connsiteX582" fmla="*/ 4248381 w 7484617"/>
              <a:gd name="connsiteY582" fmla="*/ 734319 h 6858937"/>
              <a:gd name="connsiteX583" fmla="*/ 4226443 w 7484617"/>
              <a:gd name="connsiteY583" fmla="*/ 756267 h 6858937"/>
              <a:gd name="connsiteX584" fmla="*/ 4219131 w 7484617"/>
              <a:gd name="connsiteY584" fmla="*/ 792849 h 6858937"/>
              <a:gd name="connsiteX585" fmla="*/ 4105792 w 7484617"/>
              <a:gd name="connsiteY585" fmla="*/ 884301 h 6858937"/>
              <a:gd name="connsiteX586" fmla="*/ 4069231 w 7484617"/>
              <a:gd name="connsiteY586" fmla="*/ 928197 h 6858937"/>
              <a:gd name="connsiteX587" fmla="*/ 4039983 w 7484617"/>
              <a:gd name="connsiteY587" fmla="*/ 961121 h 6858937"/>
              <a:gd name="connsiteX588" fmla="*/ 4007078 w 7484617"/>
              <a:gd name="connsiteY588" fmla="*/ 990385 h 6858937"/>
              <a:gd name="connsiteX589" fmla="*/ 3988797 w 7484617"/>
              <a:gd name="connsiteY589" fmla="*/ 1012335 h 6858937"/>
              <a:gd name="connsiteX590" fmla="*/ 4094824 w 7484617"/>
              <a:gd name="connsiteY590" fmla="*/ 953805 h 6858937"/>
              <a:gd name="connsiteX591" fmla="*/ 4113105 w 7484617"/>
              <a:gd name="connsiteY591" fmla="*/ 961121 h 6858937"/>
              <a:gd name="connsiteX592" fmla="*/ 4160635 w 7484617"/>
              <a:gd name="connsiteY592" fmla="*/ 935513 h 6858937"/>
              <a:gd name="connsiteX593" fmla="*/ 4153322 w 7484617"/>
              <a:gd name="connsiteY593" fmla="*/ 928197 h 6858937"/>
              <a:gd name="connsiteX594" fmla="*/ 4189882 w 7484617"/>
              <a:gd name="connsiteY594" fmla="*/ 920881 h 6858937"/>
              <a:gd name="connsiteX595" fmla="*/ 4306877 w 7484617"/>
              <a:gd name="connsiteY595" fmla="*/ 866011 h 6858937"/>
              <a:gd name="connsiteX596" fmla="*/ 4303221 w 7484617"/>
              <a:gd name="connsiteY596" fmla="*/ 855037 h 6858937"/>
              <a:gd name="connsiteX597" fmla="*/ 4380000 w 7484617"/>
              <a:gd name="connsiteY597" fmla="*/ 829429 h 6858937"/>
              <a:gd name="connsiteX598" fmla="*/ 4453121 w 7484617"/>
              <a:gd name="connsiteY598" fmla="*/ 792849 h 6858937"/>
              <a:gd name="connsiteX599" fmla="*/ 4467745 w 7484617"/>
              <a:gd name="connsiteY599" fmla="*/ 803823 h 6858937"/>
              <a:gd name="connsiteX600" fmla="*/ 4489683 w 7484617"/>
              <a:gd name="connsiteY600" fmla="*/ 774559 h 6858937"/>
              <a:gd name="connsiteX601" fmla="*/ 4537211 w 7484617"/>
              <a:gd name="connsiteY601" fmla="*/ 774559 h 6858937"/>
              <a:gd name="connsiteX602" fmla="*/ 4573772 w 7484617"/>
              <a:gd name="connsiteY602" fmla="*/ 752609 h 6858937"/>
              <a:gd name="connsiteX603" fmla="*/ 4617646 w 7484617"/>
              <a:gd name="connsiteY603" fmla="*/ 737977 h 6858937"/>
              <a:gd name="connsiteX604" fmla="*/ 4683455 w 7484617"/>
              <a:gd name="connsiteY604" fmla="*/ 723345 h 6858937"/>
              <a:gd name="connsiteX605" fmla="*/ 4679799 w 7484617"/>
              <a:gd name="connsiteY605" fmla="*/ 708713 h 6858937"/>
              <a:gd name="connsiteX606" fmla="*/ 4705392 w 7484617"/>
              <a:gd name="connsiteY606" fmla="*/ 697739 h 6858937"/>
              <a:gd name="connsiteX607" fmla="*/ 4745609 w 7484617"/>
              <a:gd name="connsiteY607" fmla="*/ 694082 h 6858937"/>
              <a:gd name="connsiteX608" fmla="*/ 4760232 w 7484617"/>
              <a:gd name="connsiteY608" fmla="*/ 686765 h 6858937"/>
              <a:gd name="connsiteX609" fmla="*/ 4778513 w 7484617"/>
              <a:gd name="connsiteY609" fmla="*/ 679449 h 6858937"/>
              <a:gd name="connsiteX610" fmla="*/ 4789481 w 7484617"/>
              <a:gd name="connsiteY610" fmla="*/ 701397 h 6858937"/>
              <a:gd name="connsiteX611" fmla="*/ 4851636 w 7484617"/>
              <a:gd name="connsiteY611" fmla="*/ 653842 h 6858937"/>
              <a:gd name="connsiteX612" fmla="*/ 4840667 w 7484617"/>
              <a:gd name="connsiteY612" fmla="*/ 672132 h 6858937"/>
              <a:gd name="connsiteX613" fmla="*/ 4855292 w 7484617"/>
              <a:gd name="connsiteY613" fmla="*/ 686765 h 6858937"/>
              <a:gd name="connsiteX614" fmla="*/ 4888195 w 7484617"/>
              <a:gd name="connsiteY614" fmla="*/ 668474 h 6858937"/>
              <a:gd name="connsiteX615" fmla="*/ 4877227 w 7484617"/>
              <a:gd name="connsiteY615" fmla="*/ 679449 h 6858937"/>
              <a:gd name="connsiteX616" fmla="*/ 4913789 w 7484617"/>
              <a:gd name="connsiteY616" fmla="*/ 657500 h 6858937"/>
              <a:gd name="connsiteX617" fmla="*/ 4932069 w 7484617"/>
              <a:gd name="connsiteY617" fmla="*/ 668474 h 6858937"/>
              <a:gd name="connsiteX618" fmla="*/ 4950350 w 7484617"/>
              <a:gd name="connsiteY618" fmla="*/ 646526 h 6858937"/>
              <a:gd name="connsiteX619" fmla="*/ 5005191 w 7484617"/>
              <a:gd name="connsiteY619" fmla="*/ 628236 h 6858937"/>
              <a:gd name="connsiteX620" fmla="*/ 4997879 w 7484617"/>
              <a:gd name="connsiteY620" fmla="*/ 613604 h 6858937"/>
              <a:gd name="connsiteX621" fmla="*/ 5019815 w 7484617"/>
              <a:gd name="connsiteY621" fmla="*/ 628236 h 6858937"/>
              <a:gd name="connsiteX622" fmla="*/ 5027127 w 7484617"/>
              <a:gd name="connsiteY622" fmla="*/ 609946 h 6858937"/>
              <a:gd name="connsiteX623" fmla="*/ 5027127 w 7484617"/>
              <a:gd name="connsiteY623" fmla="*/ 624578 h 6858937"/>
              <a:gd name="connsiteX624" fmla="*/ 5103907 w 7484617"/>
              <a:gd name="connsiteY624" fmla="*/ 602630 h 6858937"/>
              <a:gd name="connsiteX625" fmla="*/ 5107563 w 7484617"/>
              <a:gd name="connsiteY625" fmla="*/ 606288 h 6858937"/>
              <a:gd name="connsiteX626" fmla="*/ 5166059 w 7484617"/>
              <a:gd name="connsiteY626" fmla="*/ 587996 h 6858937"/>
              <a:gd name="connsiteX627" fmla="*/ 5177028 w 7484617"/>
              <a:gd name="connsiteY627" fmla="*/ 584338 h 6858937"/>
              <a:gd name="connsiteX628" fmla="*/ 5180684 w 7484617"/>
              <a:gd name="connsiteY628" fmla="*/ 598972 h 6858937"/>
              <a:gd name="connsiteX629" fmla="*/ 5195309 w 7484617"/>
              <a:gd name="connsiteY629" fmla="*/ 584338 h 6858937"/>
              <a:gd name="connsiteX630" fmla="*/ 5180684 w 7484617"/>
              <a:gd name="connsiteY630" fmla="*/ 580680 h 6858937"/>
              <a:gd name="connsiteX631" fmla="*/ 5209933 w 7484617"/>
              <a:gd name="connsiteY631" fmla="*/ 580680 h 6858937"/>
              <a:gd name="connsiteX632" fmla="*/ 5235525 w 7484617"/>
              <a:gd name="connsiteY632" fmla="*/ 584338 h 6858937"/>
              <a:gd name="connsiteX633" fmla="*/ 5228212 w 7484617"/>
              <a:gd name="connsiteY633" fmla="*/ 595314 h 6858937"/>
              <a:gd name="connsiteX634" fmla="*/ 5286711 w 7484617"/>
              <a:gd name="connsiteY634" fmla="*/ 573364 h 6858937"/>
              <a:gd name="connsiteX635" fmla="*/ 5286711 w 7484617"/>
              <a:gd name="connsiteY635" fmla="*/ 587996 h 6858937"/>
              <a:gd name="connsiteX636" fmla="*/ 5301335 w 7484617"/>
              <a:gd name="connsiteY636" fmla="*/ 580680 h 6858937"/>
              <a:gd name="connsiteX637" fmla="*/ 5301335 w 7484617"/>
              <a:gd name="connsiteY637" fmla="*/ 566048 h 6858937"/>
              <a:gd name="connsiteX638" fmla="*/ 5326928 w 7484617"/>
              <a:gd name="connsiteY638" fmla="*/ 569706 h 6858937"/>
              <a:gd name="connsiteX639" fmla="*/ 5330585 w 7484617"/>
              <a:gd name="connsiteY639" fmla="*/ 558732 h 6858937"/>
              <a:gd name="connsiteX640" fmla="*/ 5356175 w 7484617"/>
              <a:gd name="connsiteY640" fmla="*/ 562390 h 6858937"/>
              <a:gd name="connsiteX641" fmla="*/ 5356175 w 7484617"/>
              <a:gd name="connsiteY641" fmla="*/ 584338 h 6858937"/>
              <a:gd name="connsiteX642" fmla="*/ 5385425 w 7484617"/>
              <a:gd name="connsiteY642" fmla="*/ 566048 h 6858937"/>
              <a:gd name="connsiteX643" fmla="*/ 5400049 w 7484617"/>
              <a:gd name="connsiteY643" fmla="*/ 551416 h 6858937"/>
              <a:gd name="connsiteX644" fmla="*/ 5400049 w 7484617"/>
              <a:gd name="connsiteY644" fmla="*/ 577022 h 6858937"/>
              <a:gd name="connsiteX645" fmla="*/ 5411017 w 7484617"/>
              <a:gd name="connsiteY645" fmla="*/ 562390 h 6858937"/>
              <a:gd name="connsiteX646" fmla="*/ 5465858 w 7484617"/>
              <a:gd name="connsiteY646" fmla="*/ 573364 h 6858937"/>
              <a:gd name="connsiteX647" fmla="*/ 5462202 w 7484617"/>
              <a:gd name="connsiteY647" fmla="*/ 562390 h 6858937"/>
              <a:gd name="connsiteX648" fmla="*/ 5476827 w 7484617"/>
              <a:gd name="connsiteY648" fmla="*/ 558732 h 6858937"/>
              <a:gd name="connsiteX649" fmla="*/ 5491451 w 7484617"/>
              <a:gd name="connsiteY649" fmla="*/ 569706 h 6858937"/>
              <a:gd name="connsiteX650" fmla="*/ 5495107 w 7484617"/>
              <a:gd name="connsiteY650" fmla="*/ 591656 h 6858937"/>
              <a:gd name="connsiteX651" fmla="*/ 5462202 w 7484617"/>
              <a:gd name="connsiteY651" fmla="*/ 598972 h 6858937"/>
              <a:gd name="connsiteX652" fmla="*/ 5429299 w 7484617"/>
              <a:gd name="connsiteY652" fmla="*/ 584338 h 6858937"/>
              <a:gd name="connsiteX653" fmla="*/ 5418330 w 7484617"/>
              <a:gd name="connsiteY653" fmla="*/ 598972 h 6858937"/>
              <a:gd name="connsiteX654" fmla="*/ 5418330 w 7484617"/>
              <a:gd name="connsiteY654" fmla="*/ 584338 h 6858937"/>
              <a:gd name="connsiteX655" fmla="*/ 5403705 w 7484617"/>
              <a:gd name="connsiteY655" fmla="*/ 584338 h 6858937"/>
              <a:gd name="connsiteX656" fmla="*/ 5407361 w 7484617"/>
              <a:gd name="connsiteY656" fmla="*/ 613604 h 6858937"/>
              <a:gd name="connsiteX657" fmla="*/ 5396393 w 7484617"/>
              <a:gd name="connsiteY657" fmla="*/ 587996 h 6858937"/>
              <a:gd name="connsiteX658" fmla="*/ 5359831 w 7484617"/>
              <a:gd name="connsiteY658" fmla="*/ 602630 h 6858937"/>
              <a:gd name="connsiteX659" fmla="*/ 5374456 w 7484617"/>
              <a:gd name="connsiteY659" fmla="*/ 620920 h 6858937"/>
              <a:gd name="connsiteX660" fmla="*/ 5356175 w 7484617"/>
              <a:gd name="connsiteY660" fmla="*/ 598972 h 6858937"/>
              <a:gd name="connsiteX661" fmla="*/ 5294023 w 7484617"/>
              <a:gd name="connsiteY661" fmla="*/ 620920 h 6858937"/>
              <a:gd name="connsiteX662" fmla="*/ 5294023 w 7484617"/>
              <a:gd name="connsiteY662" fmla="*/ 631894 h 6858937"/>
              <a:gd name="connsiteX663" fmla="*/ 5308647 w 7484617"/>
              <a:gd name="connsiteY663" fmla="*/ 631894 h 6858937"/>
              <a:gd name="connsiteX664" fmla="*/ 5279398 w 7484617"/>
              <a:gd name="connsiteY664" fmla="*/ 624578 h 6858937"/>
              <a:gd name="connsiteX665" fmla="*/ 5272086 w 7484617"/>
              <a:gd name="connsiteY665" fmla="*/ 642868 h 6858937"/>
              <a:gd name="connsiteX666" fmla="*/ 5257461 w 7484617"/>
              <a:gd name="connsiteY666" fmla="*/ 624578 h 6858937"/>
              <a:gd name="connsiteX667" fmla="*/ 5220901 w 7484617"/>
              <a:gd name="connsiteY667" fmla="*/ 639210 h 6858937"/>
              <a:gd name="connsiteX668" fmla="*/ 5191653 w 7484617"/>
              <a:gd name="connsiteY668" fmla="*/ 664816 h 6858937"/>
              <a:gd name="connsiteX669" fmla="*/ 5184340 w 7484617"/>
              <a:gd name="connsiteY669" fmla="*/ 650184 h 6858937"/>
              <a:gd name="connsiteX670" fmla="*/ 5136810 w 7484617"/>
              <a:gd name="connsiteY670" fmla="*/ 668474 h 6858937"/>
              <a:gd name="connsiteX671" fmla="*/ 5136810 w 7484617"/>
              <a:gd name="connsiteY671" fmla="*/ 650184 h 6858937"/>
              <a:gd name="connsiteX672" fmla="*/ 5122185 w 7484617"/>
              <a:gd name="connsiteY672" fmla="*/ 668474 h 6858937"/>
              <a:gd name="connsiteX673" fmla="*/ 5133154 w 7484617"/>
              <a:gd name="connsiteY673" fmla="*/ 679449 h 6858937"/>
              <a:gd name="connsiteX674" fmla="*/ 5114873 w 7484617"/>
              <a:gd name="connsiteY674" fmla="*/ 679449 h 6858937"/>
              <a:gd name="connsiteX675" fmla="*/ 5107563 w 7484617"/>
              <a:gd name="connsiteY675" fmla="*/ 657500 h 6858937"/>
              <a:gd name="connsiteX676" fmla="*/ 5060033 w 7484617"/>
              <a:gd name="connsiteY676" fmla="*/ 686765 h 6858937"/>
              <a:gd name="connsiteX677" fmla="*/ 5045408 w 7484617"/>
              <a:gd name="connsiteY677" fmla="*/ 679449 h 6858937"/>
              <a:gd name="connsiteX678" fmla="*/ 5038096 w 7484617"/>
              <a:gd name="connsiteY678" fmla="*/ 694082 h 6858937"/>
              <a:gd name="connsiteX679" fmla="*/ 5045408 w 7484617"/>
              <a:gd name="connsiteY679" fmla="*/ 697739 h 6858937"/>
              <a:gd name="connsiteX680" fmla="*/ 5001535 w 7484617"/>
              <a:gd name="connsiteY680" fmla="*/ 697739 h 6858937"/>
              <a:gd name="connsiteX681" fmla="*/ 5005191 w 7484617"/>
              <a:gd name="connsiteY681" fmla="*/ 705055 h 6858937"/>
              <a:gd name="connsiteX682" fmla="*/ 5019815 w 7484617"/>
              <a:gd name="connsiteY682" fmla="*/ 708713 h 6858937"/>
              <a:gd name="connsiteX683" fmla="*/ 4975943 w 7484617"/>
              <a:gd name="connsiteY683" fmla="*/ 723345 h 6858937"/>
              <a:gd name="connsiteX684" fmla="*/ 4935725 w 7484617"/>
              <a:gd name="connsiteY684" fmla="*/ 745294 h 6858937"/>
              <a:gd name="connsiteX685" fmla="*/ 4932069 w 7484617"/>
              <a:gd name="connsiteY685" fmla="*/ 734319 h 6858937"/>
              <a:gd name="connsiteX686" fmla="*/ 4873573 w 7484617"/>
              <a:gd name="connsiteY686" fmla="*/ 748951 h 6858937"/>
              <a:gd name="connsiteX687" fmla="*/ 4818731 w 7484617"/>
              <a:gd name="connsiteY687" fmla="*/ 778217 h 6858937"/>
              <a:gd name="connsiteX688" fmla="*/ 4778513 w 7484617"/>
              <a:gd name="connsiteY688" fmla="*/ 774559 h 6858937"/>
              <a:gd name="connsiteX689" fmla="*/ 4752921 w 7484617"/>
              <a:gd name="connsiteY689" fmla="*/ 792849 h 6858937"/>
              <a:gd name="connsiteX690" fmla="*/ 4712704 w 7484617"/>
              <a:gd name="connsiteY690" fmla="*/ 814797 h 6858937"/>
              <a:gd name="connsiteX691" fmla="*/ 4701735 w 7484617"/>
              <a:gd name="connsiteY691" fmla="*/ 803823 h 6858937"/>
              <a:gd name="connsiteX692" fmla="*/ 4683455 w 7484617"/>
              <a:gd name="connsiteY692" fmla="*/ 807481 h 6858937"/>
              <a:gd name="connsiteX693" fmla="*/ 4676143 w 7484617"/>
              <a:gd name="connsiteY693" fmla="*/ 825771 h 6858937"/>
              <a:gd name="connsiteX694" fmla="*/ 4679799 w 7484617"/>
              <a:gd name="connsiteY694" fmla="*/ 807481 h 6858937"/>
              <a:gd name="connsiteX695" fmla="*/ 4657862 w 7484617"/>
              <a:gd name="connsiteY695" fmla="*/ 829429 h 6858937"/>
              <a:gd name="connsiteX696" fmla="*/ 4643237 w 7484617"/>
              <a:gd name="connsiteY696" fmla="*/ 818455 h 6858937"/>
              <a:gd name="connsiteX697" fmla="*/ 4621302 w 7484617"/>
              <a:gd name="connsiteY697" fmla="*/ 855037 h 6858937"/>
              <a:gd name="connsiteX698" fmla="*/ 4628615 w 7484617"/>
              <a:gd name="connsiteY698" fmla="*/ 862353 h 6858937"/>
              <a:gd name="connsiteX699" fmla="*/ 4621302 w 7484617"/>
              <a:gd name="connsiteY699" fmla="*/ 862353 h 6858937"/>
              <a:gd name="connsiteX700" fmla="*/ 4632271 w 7484617"/>
              <a:gd name="connsiteY700" fmla="*/ 876985 h 6858937"/>
              <a:gd name="connsiteX701" fmla="*/ 4592053 w 7484617"/>
              <a:gd name="connsiteY701" fmla="*/ 884301 h 6858937"/>
              <a:gd name="connsiteX702" fmla="*/ 4595709 w 7484617"/>
              <a:gd name="connsiteY702" fmla="*/ 866011 h 6858937"/>
              <a:gd name="connsiteX703" fmla="*/ 4610333 w 7484617"/>
              <a:gd name="connsiteY703" fmla="*/ 851379 h 6858937"/>
              <a:gd name="connsiteX704" fmla="*/ 4584741 w 7484617"/>
              <a:gd name="connsiteY704" fmla="*/ 851379 h 6858937"/>
              <a:gd name="connsiteX705" fmla="*/ 4570116 w 7484617"/>
              <a:gd name="connsiteY705" fmla="*/ 869669 h 6858937"/>
              <a:gd name="connsiteX706" fmla="*/ 4584741 w 7484617"/>
              <a:gd name="connsiteY706" fmla="*/ 869669 h 6858937"/>
              <a:gd name="connsiteX707" fmla="*/ 4592053 w 7484617"/>
              <a:gd name="connsiteY707" fmla="*/ 884301 h 6858937"/>
              <a:gd name="connsiteX708" fmla="*/ 4573772 w 7484617"/>
              <a:gd name="connsiteY708" fmla="*/ 895275 h 6858937"/>
              <a:gd name="connsiteX709" fmla="*/ 4573772 w 7484617"/>
              <a:gd name="connsiteY709" fmla="*/ 880643 h 6858937"/>
              <a:gd name="connsiteX710" fmla="*/ 4566460 w 7484617"/>
              <a:gd name="connsiteY710" fmla="*/ 884301 h 6858937"/>
              <a:gd name="connsiteX711" fmla="*/ 4566460 w 7484617"/>
              <a:gd name="connsiteY711" fmla="*/ 902591 h 6858937"/>
              <a:gd name="connsiteX712" fmla="*/ 4533555 w 7484617"/>
              <a:gd name="connsiteY712" fmla="*/ 913565 h 6858937"/>
              <a:gd name="connsiteX713" fmla="*/ 4493339 w 7484617"/>
              <a:gd name="connsiteY713" fmla="*/ 906249 h 6858937"/>
              <a:gd name="connsiteX714" fmla="*/ 4486027 w 7484617"/>
              <a:gd name="connsiteY714" fmla="*/ 920881 h 6858937"/>
              <a:gd name="connsiteX715" fmla="*/ 4504307 w 7484617"/>
              <a:gd name="connsiteY715" fmla="*/ 924539 h 6858937"/>
              <a:gd name="connsiteX716" fmla="*/ 4456777 w 7484617"/>
              <a:gd name="connsiteY716" fmla="*/ 924539 h 6858937"/>
              <a:gd name="connsiteX717" fmla="*/ 4449465 w 7484617"/>
              <a:gd name="connsiteY717" fmla="*/ 928197 h 6858937"/>
              <a:gd name="connsiteX718" fmla="*/ 4449465 w 7484617"/>
              <a:gd name="connsiteY718" fmla="*/ 946489 h 6858937"/>
              <a:gd name="connsiteX719" fmla="*/ 4394625 w 7484617"/>
              <a:gd name="connsiteY719" fmla="*/ 968437 h 6858937"/>
              <a:gd name="connsiteX720" fmla="*/ 4347095 w 7484617"/>
              <a:gd name="connsiteY720" fmla="*/ 997701 h 6858937"/>
              <a:gd name="connsiteX721" fmla="*/ 4233755 w 7484617"/>
              <a:gd name="connsiteY721" fmla="*/ 1045257 h 6858937"/>
              <a:gd name="connsiteX722" fmla="*/ 4241068 w 7484617"/>
              <a:gd name="connsiteY722" fmla="*/ 1048915 h 6858937"/>
              <a:gd name="connsiteX723" fmla="*/ 4131385 w 7484617"/>
              <a:gd name="connsiteY723" fmla="*/ 1092811 h 6858937"/>
              <a:gd name="connsiteX724" fmla="*/ 4135041 w 7484617"/>
              <a:gd name="connsiteY724" fmla="*/ 1107443 h 6858937"/>
              <a:gd name="connsiteX725" fmla="*/ 4061919 w 7484617"/>
              <a:gd name="connsiteY725" fmla="*/ 1133051 h 6858937"/>
              <a:gd name="connsiteX726" fmla="*/ 4069231 w 7484617"/>
              <a:gd name="connsiteY726" fmla="*/ 1144025 h 6858937"/>
              <a:gd name="connsiteX727" fmla="*/ 4032671 w 7484617"/>
              <a:gd name="connsiteY727" fmla="*/ 1162315 h 6858937"/>
              <a:gd name="connsiteX728" fmla="*/ 3952236 w 7484617"/>
              <a:gd name="connsiteY728" fmla="*/ 1195239 h 6858937"/>
              <a:gd name="connsiteX729" fmla="*/ 3937613 w 7484617"/>
              <a:gd name="connsiteY729" fmla="*/ 1198897 h 6858937"/>
              <a:gd name="connsiteX730" fmla="*/ 3948580 w 7484617"/>
              <a:gd name="connsiteY730" fmla="*/ 1184263 h 6858937"/>
              <a:gd name="connsiteX731" fmla="*/ 3926645 w 7484617"/>
              <a:gd name="connsiteY731" fmla="*/ 1169631 h 6858937"/>
              <a:gd name="connsiteX732" fmla="*/ 3933957 w 7484617"/>
              <a:gd name="connsiteY732" fmla="*/ 1209871 h 6858937"/>
              <a:gd name="connsiteX733" fmla="*/ 3882771 w 7484617"/>
              <a:gd name="connsiteY733" fmla="*/ 1246451 h 6858937"/>
              <a:gd name="connsiteX734" fmla="*/ 3868146 w 7484617"/>
              <a:gd name="connsiteY734" fmla="*/ 1239135 h 6858937"/>
              <a:gd name="connsiteX735" fmla="*/ 3802337 w 7484617"/>
              <a:gd name="connsiteY735" fmla="*/ 1297664 h 6858937"/>
              <a:gd name="connsiteX736" fmla="*/ 3736527 w 7484617"/>
              <a:gd name="connsiteY736" fmla="*/ 1345218 h 6858937"/>
              <a:gd name="connsiteX737" fmla="*/ 3710933 w 7484617"/>
              <a:gd name="connsiteY737" fmla="*/ 1345218 h 6858937"/>
              <a:gd name="connsiteX738" fmla="*/ 3714590 w 7484617"/>
              <a:gd name="connsiteY738" fmla="*/ 1356192 h 6858937"/>
              <a:gd name="connsiteX739" fmla="*/ 3608563 w 7484617"/>
              <a:gd name="connsiteY739" fmla="*/ 1429354 h 6858937"/>
              <a:gd name="connsiteX740" fmla="*/ 3597595 w 7484617"/>
              <a:gd name="connsiteY740" fmla="*/ 1436670 h 6858937"/>
              <a:gd name="connsiteX741" fmla="*/ 3582972 w 7484617"/>
              <a:gd name="connsiteY741" fmla="*/ 1447644 h 6858937"/>
              <a:gd name="connsiteX742" fmla="*/ 3561035 w 7484617"/>
              <a:gd name="connsiteY742" fmla="*/ 1465936 h 6858937"/>
              <a:gd name="connsiteX743" fmla="*/ 3506193 w 7484617"/>
              <a:gd name="connsiteY743" fmla="*/ 1502516 h 6858937"/>
              <a:gd name="connsiteX744" fmla="*/ 3469633 w 7484617"/>
              <a:gd name="connsiteY744" fmla="*/ 1520806 h 6858937"/>
              <a:gd name="connsiteX745" fmla="*/ 3440384 w 7484617"/>
              <a:gd name="connsiteY745" fmla="*/ 1550072 h 6858937"/>
              <a:gd name="connsiteX746" fmla="*/ 3374573 w 7484617"/>
              <a:gd name="connsiteY746" fmla="*/ 1619574 h 6858937"/>
              <a:gd name="connsiteX747" fmla="*/ 3363605 w 7484617"/>
              <a:gd name="connsiteY747" fmla="*/ 1608600 h 6858937"/>
              <a:gd name="connsiteX748" fmla="*/ 3330701 w 7484617"/>
              <a:gd name="connsiteY748" fmla="*/ 1656156 h 6858937"/>
              <a:gd name="connsiteX749" fmla="*/ 3316078 w 7484617"/>
              <a:gd name="connsiteY749" fmla="*/ 1648840 h 6858937"/>
              <a:gd name="connsiteX750" fmla="*/ 3316078 w 7484617"/>
              <a:gd name="connsiteY750" fmla="*/ 1667130 h 6858937"/>
              <a:gd name="connsiteX751" fmla="*/ 3297796 w 7484617"/>
              <a:gd name="connsiteY751" fmla="*/ 1667130 h 6858937"/>
              <a:gd name="connsiteX752" fmla="*/ 3268547 w 7484617"/>
              <a:gd name="connsiteY752" fmla="*/ 1707368 h 6858937"/>
              <a:gd name="connsiteX753" fmla="*/ 3261235 w 7484617"/>
              <a:gd name="connsiteY753" fmla="*/ 1700052 h 6858937"/>
              <a:gd name="connsiteX754" fmla="*/ 3239300 w 7484617"/>
              <a:gd name="connsiteY754" fmla="*/ 1729318 h 6858937"/>
              <a:gd name="connsiteX755" fmla="*/ 3228331 w 7484617"/>
              <a:gd name="connsiteY755" fmla="*/ 1725660 h 6858937"/>
              <a:gd name="connsiteX756" fmla="*/ 3231987 w 7484617"/>
              <a:gd name="connsiteY756" fmla="*/ 1743950 h 6858937"/>
              <a:gd name="connsiteX757" fmla="*/ 3191770 w 7484617"/>
              <a:gd name="connsiteY757" fmla="*/ 1776872 h 6858937"/>
              <a:gd name="connsiteX758" fmla="*/ 3173489 w 7484617"/>
              <a:gd name="connsiteY758" fmla="*/ 1787846 h 6858937"/>
              <a:gd name="connsiteX759" fmla="*/ 3158864 w 7484617"/>
              <a:gd name="connsiteY759" fmla="*/ 1809795 h 6858937"/>
              <a:gd name="connsiteX760" fmla="*/ 3125959 w 7484617"/>
              <a:gd name="connsiteY760" fmla="*/ 1839059 h 6858937"/>
              <a:gd name="connsiteX761" fmla="*/ 3071118 w 7484617"/>
              <a:gd name="connsiteY761" fmla="*/ 1886614 h 6858937"/>
              <a:gd name="connsiteX762" fmla="*/ 3060150 w 7484617"/>
              <a:gd name="connsiteY762" fmla="*/ 1901248 h 6858937"/>
              <a:gd name="connsiteX763" fmla="*/ 3045525 w 7484617"/>
              <a:gd name="connsiteY763" fmla="*/ 1912222 h 6858937"/>
              <a:gd name="connsiteX764" fmla="*/ 3023589 w 7484617"/>
              <a:gd name="connsiteY764" fmla="*/ 1930512 h 6858937"/>
              <a:gd name="connsiteX765" fmla="*/ 3019932 w 7484617"/>
              <a:gd name="connsiteY765" fmla="*/ 1934170 h 6858937"/>
              <a:gd name="connsiteX766" fmla="*/ 3027245 w 7484617"/>
              <a:gd name="connsiteY766" fmla="*/ 1941486 h 6858937"/>
              <a:gd name="connsiteX767" fmla="*/ 3016276 w 7484617"/>
              <a:gd name="connsiteY767" fmla="*/ 1937828 h 6858937"/>
              <a:gd name="connsiteX768" fmla="*/ 3012620 w 7484617"/>
              <a:gd name="connsiteY768" fmla="*/ 1945143 h 6858937"/>
              <a:gd name="connsiteX769" fmla="*/ 2979717 w 7484617"/>
              <a:gd name="connsiteY769" fmla="*/ 1985383 h 6858937"/>
              <a:gd name="connsiteX770" fmla="*/ 2968748 w 7484617"/>
              <a:gd name="connsiteY770" fmla="*/ 1992699 h 6858937"/>
              <a:gd name="connsiteX771" fmla="*/ 2954124 w 7484617"/>
              <a:gd name="connsiteY771" fmla="*/ 2014647 h 6858937"/>
              <a:gd name="connsiteX772" fmla="*/ 2939499 w 7484617"/>
              <a:gd name="connsiteY772" fmla="*/ 2029279 h 6858937"/>
              <a:gd name="connsiteX773" fmla="*/ 2935843 w 7484617"/>
              <a:gd name="connsiteY773" fmla="*/ 2036595 h 6858937"/>
              <a:gd name="connsiteX774" fmla="*/ 2935843 w 7484617"/>
              <a:gd name="connsiteY774" fmla="*/ 2032937 h 6858937"/>
              <a:gd name="connsiteX775" fmla="*/ 2679916 w 7484617"/>
              <a:gd name="connsiteY775" fmla="*/ 2340216 h 6858937"/>
              <a:gd name="connsiteX776" fmla="*/ 2683572 w 7484617"/>
              <a:gd name="connsiteY776" fmla="*/ 2340216 h 6858937"/>
              <a:gd name="connsiteX777" fmla="*/ 3074775 w 7484617"/>
              <a:gd name="connsiteY777" fmla="*/ 1919538 h 6858937"/>
              <a:gd name="connsiteX778" fmla="*/ 3506193 w 7484617"/>
              <a:gd name="connsiteY778" fmla="*/ 1539096 h 6858937"/>
              <a:gd name="connsiteX779" fmla="*/ 3981485 w 7484617"/>
              <a:gd name="connsiteY779" fmla="*/ 1217187 h 6858937"/>
              <a:gd name="connsiteX780" fmla="*/ 4043639 w 7484617"/>
              <a:gd name="connsiteY780" fmla="*/ 1180605 h 6858937"/>
              <a:gd name="connsiteX781" fmla="*/ 4105792 w 7484617"/>
              <a:gd name="connsiteY781" fmla="*/ 1147683 h 6858937"/>
              <a:gd name="connsiteX782" fmla="*/ 4138698 w 7484617"/>
              <a:gd name="connsiteY782" fmla="*/ 1129393 h 6858937"/>
              <a:gd name="connsiteX783" fmla="*/ 4171603 w 7484617"/>
              <a:gd name="connsiteY783" fmla="*/ 1114761 h 6858937"/>
              <a:gd name="connsiteX784" fmla="*/ 4233755 w 7484617"/>
              <a:gd name="connsiteY784" fmla="*/ 1081837 h 6858937"/>
              <a:gd name="connsiteX785" fmla="*/ 4299565 w 7484617"/>
              <a:gd name="connsiteY785" fmla="*/ 1052573 h 6858937"/>
              <a:gd name="connsiteX786" fmla="*/ 4332470 w 7484617"/>
              <a:gd name="connsiteY786" fmla="*/ 1037941 h 6858937"/>
              <a:gd name="connsiteX787" fmla="*/ 4365375 w 7484617"/>
              <a:gd name="connsiteY787" fmla="*/ 1023309 h 6858937"/>
              <a:gd name="connsiteX788" fmla="*/ 4500651 w 7484617"/>
              <a:gd name="connsiteY788" fmla="*/ 968437 h 6858937"/>
              <a:gd name="connsiteX789" fmla="*/ 4544523 w 7484617"/>
              <a:gd name="connsiteY789" fmla="*/ 950147 h 6858937"/>
              <a:gd name="connsiteX790" fmla="*/ 4584741 w 7484617"/>
              <a:gd name="connsiteY790" fmla="*/ 939173 h 6858937"/>
              <a:gd name="connsiteX791" fmla="*/ 4621302 w 7484617"/>
              <a:gd name="connsiteY791" fmla="*/ 909907 h 6858937"/>
              <a:gd name="connsiteX792" fmla="*/ 4639583 w 7484617"/>
              <a:gd name="connsiteY792" fmla="*/ 913565 h 6858937"/>
              <a:gd name="connsiteX793" fmla="*/ 4650549 w 7484617"/>
              <a:gd name="connsiteY793" fmla="*/ 902591 h 6858937"/>
              <a:gd name="connsiteX794" fmla="*/ 4672487 w 7484617"/>
              <a:gd name="connsiteY794" fmla="*/ 902591 h 6858937"/>
              <a:gd name="connsiteX795" fmla="*/ 4712704 w 7484617"/>
              <a:gd name="connsiteY795" fmla="*/ 884301 h 6858937"/>
              <a:gd name="connsiteX796" fmla="*/ 4694423 w 7484617"/>
              <a:gd name="connsiteY796" fmla="*/ 895275 h 6858937"/>
              <a:gd name="connsiteX797" fmla="*/ 4730985 w 7484617"/>
              <a:gd name="connsiteY797" fmla="*/ 884301 h 6858937"/>
              <a:gd name="connsiteX798" fmla="*/ 4745609 w 7484617"/>
              <a:gd name="connsiteY798" fmla="*/ 873327 h 6858937"/>
              <a:gd name="connsiteX799" fmla="*/ 4767545 w 7484617"/>
              <a:gd name="connsiteY799" fmla="*/ 876985 h 6858937"/>
              <a:gd name="connsiteX800" fmla="*/ 4837011 w 7484617"/>
              <a:gd name="connsiteY800" fmla="*/ 833087 h 6858937"/>
              <a:gd name="connsiteX801" fmla="*/ 4855292 w 7484617"/>
              <a:gd name="connsiteY801" fmla="*/ 836747 h 6858937"/>
              <a:gd name="connsiteX802" fmla="*/ 4888195 w 7484617"/>
              <a:gd name="connsiteY802" fmla="*/ 836747 h 6858937"/>
              <a:gd name="connsiteX803" fmla="*/ 4943038 w 7484617"/>
              <a:gd name="connsiteY803" fmla="*/ 807481 h 6858937"/>
              <a:gd name="connsiteX804" fmla="*/ 4946694 w 7484617"/>
              <a:gd name="connsiteY804" fmla="*/ 825771 h 6858937"/>
              <a:gd name="connsiteX805" fmla="*/ 4946694 w 7484617"/>
              <a:gd name="connsiteY805" fmla="*/ 811139 h 6858937"/>
              <a:gd name="connsiteX806" fmla="*/ 5016159 w 7484617"/>
              <a:gd name="connsiteY806" fmla="*/ 781875 h 6858937"/>
              <a:gd name="connsiteX807" fmla="*/ 5030783 w 7484617"/>
              <a:gd name="connsiteY807" fmla="*/ 774559 h 6858937"/>
              <a:gd name="connsiteX808" fmla="*/ 5038096 w 7484617"/>
              <a:gd name="connsiteY808" fmla="*/ 785533 h 6858937"/>
              <a:gd name="connsiteX809" fmla="*/ 5063689 w 7484617"/>
              <a:gd name="connsiteY809" fmla="*/ 767243 h 6858937"/>
              <a:gd name="connsiteX810" fmla="*/ 5092938 w 7484617"/>
              <a:gd name="connsiteY810" fmla="*/ 763583 h 6858937"/>
              <a:gd name="connsiteX811" fmla="*/ 5191653 w 7484617"/>
              <a:gd name="connsiteY811" fmla="*/ 756267 h 6858937"/>
              <a:gd name="connsiteX812" fmla="*/ 5235525 w 7484617"/>
              <a:gd name="connsiteY812" fmla="*/ 741635 h 6858937"/>
              <a:gd name="connsiteX813" fmla="*/ 5275742 w 7484617"/>
              <a:gd name="connsiteY813" fmla="*/ 723345 h 6858937"/>
              <a:gd name="connsiteX814" fmla="*/ 5290367 w 7484617"/>
              <a:gd name="connsiteY814" fmla="*/ 727003 h 6858937"/>
              <a:gd name="connsiteX815" fmla="*/ 5264773 w 7484617"/>
              <a:gd name="connsiteY815" fmla="*/ 745294 h 6858937"/>
              <a:gd name="connsiteX816" fmla="*/ 5235525 w 7484617"/>
              <a:gd name="connsiteY816" fmla="*/ 756267 h 6858937"/>
              <a:gd name="connsiteX817" fmla="*/ 5239181 w 7484617"/>
              <a:gd name="connsiteY817" fmla="*/ 774559 h 6858937"/>
              <a:gd name="connsiteX818" fmla="*/ 5257461 w 7484617"/>
              <a:gd name="connsiteY818" fmla="*/ 759925 h 6858937"/>
              <a:gd name="connsiteX819" fmla="*/ 5268429 w 7484617"/>
              <a:gd name="connsiteY819" fmla="*/ 781875 h 6858937"/>
              <a:gd name="connsiteX820" fmla="*/ 5275742 w 7484617"/>
              <a:gd name="connsiteY820" fmla="*/ 756267 h 6858937"/>
              <a:gd name="connsiteX821" fmla="*/ 5304991 w 7484617"/>
              <a:gd name="connsiteY821" fmla="*/ 756267 h 6858937"/>
              <a:gd name="connsiteX822" fmla="*/ 5301335 w 7484617"/>
              <a:gd name="connsiteY822" fmla="*/ 730661 h 6858937"/>
              <a:gd name="connsiteX823" fmla="*/ 5330585 w 7484617"/>
              <a:gd name="connsiteY823" fmla="*/ 716029 h 6858937"/>
              <a:gd name="connsiteX824" fmla="*/ 5341553 w 7484617"/>
              <a:gd name="connsiteY824" fmla="*/ 730661 h 6858937"/>
              <a:gd name="connsiteX825" fmla="*/ 5389081 w 7484617"/>
              <a:gd name="connsiteY825" fmla="*/ 727003 h 6858937"/>
              <a:gd name="connsiteX826" fmla="*/ 5356175 w 7484617"/>
              <a:gd name="connsiteY826" fmla="*/ 737977 h 6858937"/>
              <a:gd name="connsiteX827" fmla="*/ 5378113 w 7484617"/>
              <a:gd name="connsiteY827" fmla="*/ 756267 h 6858937"/>
              <a:gd name="connsiteX828" fmla="*/ 5385425 w 7484617"/>
              <a:gd name="connsiteY828" fmla="*/ 737977 h 6858937"/>
              <a:gd name="connsiteX829" fmla="*/ 5447579 w 7484617"/>
              <a:gd name="connsiteY829" fmla="*/ 737977 h 6858937"/>
              <a:gd name="connsiteX830" fmla="*/ 5454891 w 7484617"/>
              <a:gd name="connsiteY830" fmla="*/ 752609 h 6858937"/>
              <a:gd name="connsiteX831" fmla="*/ 5462202 w 7484617"/>
              <a:gd name="connsiteY831" fmla="*/ 748951 h 6858937"/>
              <a:gd name="connsiteX832" fmla="*/ 5451235 w 7484617"/>
              <a:gd name="connsiteY832" fmla="*/ 723345 h 6858937"/>
              <a:gd name="connsiteX833" fmla="*/ 5469515 w 7484617"/>
              <a:gd name="connsiteY833" fmla="*/ 719688 h 6858937"/>
              <a:gd name="connsiteX834" fmla="*/ 5451235 w 7484617"/>
              <a:gd name="connsiteY834" fmla="*/ 708713 h 6858937"/>
              <a:gd name="connsiteX835" fmla="*/ 5480483 w 7484617"/>
              <a:gd name="connsiteY835" fmla="*/ 708713 h 6858937"/>
              <a:gd name="connsiteX836" fmla="*/ 5473171 w 7484617"/>
              <a:gd name="connsiteY836" fmla="*/ 734319 h 6858937"/>
              <a:gd name="connsiteX837" fmla="*/ 5498763 w 7484617"/>
              <a:gd name="connsiteY837" fmla="*/ 730661 h 6858937"/>
              <a:gd name="connsiteX838" fmla="*/ 5506076 w 7484617"/>
              <a:gd name="connsiteY838" fmla="*/ 748951 h 6858937"/>
              <a:gd name="connsiteX839" fmla="*/ 5495107 w 7484617"/>
              <a:gd name="connsiteY839" fmla="*/ 770901 h 6858937"/>
              <a:gd name="connsiteX840" fmla="*/ 5509732 w 7484617"/>
              <a:gd name="connsiteY840" fmla="*/ 756267 h 6858937"/>
              <a:gd name="connsiteX841" fmla="*/ 5520701 w 7484617"/>
              <a:gd name="connsiteY841" fmla="*/ 774559 h 6858937"/>
              <a:gd name="connsiteX842" fmla="*/ 5524357 w 7484617"/>
              <a:gd name="connsiteY842" fmla="*/ 756267 h 6858937"/>
              <a:gd name="connsiteX843" fmla="*/ 5513388 w 7484617"/>
              <a:gd name="connsiteY843" fmla="*/ 748951 h 6858937"/>
              <a:gd name="connsiteX844" fmla="*/ 5506076 w 7484617"/>
              <a:gd name="connsiteY844" fmla="*/ 752609 h 6858937"/>
              <a:gd name="connsiteX845" fmla="*/ 5509732 w 7484617"/>
              <a:gd name="connsiteY845" fmla="*/ 737977 h 6858937"/>
              <a:gd name="connsiteX846" fmla="*/ 5531669 w 7484617"/>
              <a:gd name="connsiteY846" fmla="*/ 756267 h 6858937"/>
              <a:gd name="connsiteX847" fmla="*/ 5538981 w 7484617"/>
              <a:gd name="connsiteY847" fmla="*/ 745294 h 6858937"/>
              <a:gd name="connsiteX848" fmla="*/ 5528013 w 7484617"/>
              <a:gd name="connsiteY848" fmla="*/ 737977 h 6858937"/>
              <a:gd name="connsiteX849" fmla="*/ 5575543 w 7484617"/>
              <a:gd name="connsiteY849" fmla="*/ 734319 h 6858937"/>
              <a:gd name="connsiteX850" fmla="*/ 5538981 w 7484617"/>
              <a:gd name="connsiteY850" fmla="*/ 763583 h 6858937"/>
              <a:gd name="connsiteX851" fmla="*/ 5542637 w 7484617"/>
              <a:gd name="connsiteY851" fmla="*/ 770901 h 6858937"/>
              <a:gd name="connsiteX852" fmla="*/ 5593821 w 7484617"/>
              <a:gd name="connsiteY852" fmla="*/ 745294 h 6858937"/>
              <a:gd name="connsiteX853" fmla="*/ 5597477 w 7484617"/>
              <a:gd name="connsiteY853" fmla="*/ 756267 h 6858937"/>
              <a:gd name="connsiteX854" fmla="*/ 5604790 w 7484617"/>
              <a:gd name="connsiteY854" fmla="*/ 752609 h 6858937"/>
              <a:gd name="connsiteX855" fmla="*/ 5601134 w 7484617"/>
              <a:gd name="connsiteY855" fmla="*/ 745294 h 6858937"/>
              <a:gd name="connsiteX856" fmla="*/ 5626727 w 7484617"/>
              <a:gd name="connsiteY856" fmla="*/ 745294 h 6858937"/>
              <a:gd name="connsiteX857" fmla="*/ 5670601 w 7484617"/>
              <a:gd name="connsiteY857" fmla="*/ 723345 h 6858937"/>
              <a:gd name="connsiteX858" fmla="*/ 5641351 w 7484617"/>
              <a:gd name="connsiteY858" fmla="*/ 756267 h 6858937"/>
              <a:gd name="connsiteX859" fmla="*/ 5685225 w 7484617"/>
              <a:gd name="connsiteY859" fmla="*/ 741635 h 6858937"/>
              <a:gd name="connsiteX860" fmla="*/ 5677913 w 7484617"/>
              <a:gd name="connsiteY860" fmla="*/ 716029 h 6858937"/>
              <a:gd name="connsiteX861" fmla="*/ 5688881 w 7484617"/>
              <a:gd name="connsiteY861" fmla="*/ 716029 h 6858937"/>
              <a:gd name="connsiteX862" fmla="*/ 5692537 w 7484617"/>
              <a:gd name="connsiteY862" fmla="*/ 745294 h 6858937"/>
              <a:gd name="connsiteX863" fmla="*/ 5714473 w 7484617"/>
              <a:gd name="connsiteY863" fmla="*/ 748951 h 6858937"/>
              <a:gd name="connsiteX864" fmla="*/ 5780283 w 7484617"/>
              <a:gd name="connsiteY864" fmla="*/ 727003 h 6858937"/>
              <a:gd name="connsiteX865" fmla="*/ 5758347 w 7484617"/>
              <a:gd name="connsiteY865" fmla="*/ 756267 h 6858937"/>
              <a:gd name="connsiteX866" fmla="*/ 5809533 w 7484617"/>
              <a:gd name="connsiteY866" fmla="*/ 756267 h 6858937"/>
              <a:gd name="connsiteX867" fmla="*/ 5849749 w 7484617"/>
              <a:gd name="connsiteY867" fmla="*/ 745294 h 6858937"/>
              <a:gd name="connsiteX868" fmla="*/ 5857061 w 7484617"/>
              <a:gd name="connsiteY868" fmla="*/ 727003 h 6858937"/>
              <a:gd name="connsiteX869" fmla="*/ 5868029 w 7484617"/>
              <a:gd name="connsiteY869" fmla="*/ 730661 h 6858937"/>
              <a:gd name="connsiteX870" fmla="*/ 5864373 w 7484617"/>
              <a:gd name="connsiteY870" fmla="*/ 716029 h 6858937"/>
              <a:gd name="connsiteX871" fmla="*/ 5860717 w 7484617"/>
              <a:gd name="connsiteY871" fmla="*/ 741635 h 6858937"/>
              <a:gd name="connsiteX872" fmla="*/ 5868029 w 7484617"/>
              <a:gd name="connsiteY872" fmla="*/ 756267 h 6858937"/>
              <a:gd name="connsiteX873" fmla="*/ 5882653 w 7484617"/>
              <a:gd name="connsiteY873" fmla="*/ 752609 h 6858937"/>
              <a:gd name="connsiteX874" fmla="*/ 5860717 w 7484617"/>
              <a:gd name="connsiteY874" fmla="*/ 767243 h 6858937"/>
              <a:gd name="connsiteX875" fmla="*/ 5864373 w 7484617"/>
              <a:gd name="connsiteY875" fmla="*/ 774559 h 6858937"/>
              <a:gd name="connsiteX876" fmla="*/ 5882653 w 7484617"/>
              <a:gd name="connsiteY876" fmla="*/ 774559 h 6858937"/>
              <a:gd name="connsiteX877" fmla="*/ 5835124 w 7484617"/>
              <a:gd name="connsiteY877" fmla="*/ 785533 h 6858937"/>
              <a:gd name="connsiteX878" fmla="*/ 5846092 w 7484617"/>
              <a:gd name="connsiteY878" fmla="*/ 800165 h 6858937"/>
              <a:gd name="connsiteX879" fmla="*/ 5824155 w 7484617"/>
              <a:gd name="connsiteY879" fmla="*/ 792849 h 6858937"/>
              <a:gd name="connsiteX880" fmla="*/ 5827811 w 7484617"/>
              <a:gd name="connsiteY880" fmla="*/ 781875 h 6858937"/>
              <a:gd name="connsiteX881" fmla="*/ 5805877 w 7484617"/>
              <a:gd name="connsiteY881" fmla="*/ 803823 h 6858937"/>
              <a:gd name="connsiteX882" fmla="*/ 5787595 w 7484617"/>
              <a:gd name="connsiteY882" fmla="*/ 792849 h 6858937"/>
              <a:gd name="connsiteX883" fmla="*/ 5809533 w 7484617"/>
              <a:gd name="connsiteY883" fmla="*/ 785533 h 6858937"/>
              <a:gd name="connsiteX884" fmla="*/ 5772971 w 7484617"/>
              <a:gd name="connsiteY884" fmla="*/ 767243 h 6858937"/>
              <a:gd name="connsiteX885" fmla="*/ 5765659 w 7484617"/>
              <a:gd name="connsiteY885" fmla="*/ 774559 h 6858937"/>
              <a:gd name="connsiteX886" fmla="*/ 5780283 w 7484617"/>
              <a:gd name="connsiteY886" fmla="*/ 781875 h 6858937"/>
              <a:gd name="connsiteX887" fmla="*/ 5780283 w 7484617"/>
              <a:gd name="connsiteY887" fmla="*/ 796507 h 6858937"/>
              <a:gd name="connsiteX888" fmla="*/ 5762003 w 7484617"/>
              <a:gd name="connsiteY888" fmla="*/ 811139 h 6858937"/>
              <a:gd name="connsiteX889" fmla="*/ 5776627 w 7484617"/>
              <a:gd name="connsiteY889" fmla="*/ 822113 h 6858937"/>
              <a:gd name="connsiteX890" fmla="*/ 5732753 w 7484617"/>
              <a:gd name="connsiteY890" fmla="*/ 818455 h 6858937"/>
              <a:gd name="connsiteX891" fmla="*/ 5747378 w 7484617"/>
              <a:gd name="connsiteY891" fmla="*/ 807481 h 6858937"/>
              <a:gd name="connsiteX892" fmla="*/ 5696194 w 7484617"/>
              <a:gd name="connsiteY892" fmla="*/ 807481 h 6858937"/>
              <a:gd name="connsiteX893" fmla="*/ 5699848 w 7484617"/>
              <a:gd name="connsiteY893" fmla="*/ 818455 h 6858937"/>
              <a:gd name="connsiteX894" fmla="*/ 5681569 w 7484617"/>
              <a:gd name="connsiteY894" fmla="*/ 833087 h 6858937"/>
              <a:gd name="connsiteX895" fmla="*/ 5619415 w 7484617"/>
              <a:gd name="connsiteY895" fmla="*/ 844063 h 6858937"/>
              <a:gd name="connsiteX896" fmla="*/ 5626727 w 7484617"/>
              <a:gd name="connsiteY896" fmla="*/ 829429 h 6858937"/>
              <a:gd name="connsiteX897" fmla="*/ 5601134 w 7484617"/>
              <a:gd name="connsiteY897" fmla="*/ 840405 h 6858937"/>
              <a:gd name="connsiteX898" fmla="*/ 5597477 w 7484617"/>
              <a:gd name="connsiteY898" fmla="*/ 825771 h 6858937"/>
              <a:gd name="connsiteX899" fmla="*/ 5590165 w 7484617"/>
              <a:gd name="connsiteY899" fmla="*/ 836747 h 6858937"/>
              <a:gd name="connsiteX900" fmla="*/ 5553605 w 7484617"/>
              <a:gd name="connsiteY900" fmla="*/ 862353 h 6858937"/>
              <a:gd name="connsiteX901" fmla="*/ 5520701 w 7484617"/>
              <a:gd name="connsiteY901" fmla="*/ 880643 h 6858937"/>
              <a:gd name="connsiteX902" fmla="*/ 5535325 w 7484617"/>
              <a:gd name="connsiteY902" fmla="*/ 876985 h 6858937"/>
              <a:gd name="connsiteX903" fmla="*/ 5538981 w 7484617"/>
              <a:gd name="connsiteY903" fmla="*/ 891617 h 6858937"/>
              <a:gd name="connsiteX904" fmla="*/ 5509732 w 7484617"/>
              <a:gd name="connsiteY904" fmla="*/ 880643 h 6858937"/>
              <a:gd name="connsiteX905" fmla="*/ 5524357 w 7484617"/>
              <a:gd name="connsiteY905" fmla="*/ 858695 h 6858937"/>
              <a:gd name="connsiteX906" fmla="*/ 5473171 w 7484617"/>
              <a:gd name="connsiteY906" fmla="*/ 876985 h 6858937"/>
              <a:gd name="connsiteX907" fmla="*/ 5454891 w 7484617"/>
              <a:gd name="connsiteY907" fmla="*/ 866011 h 6858937"/>
              <a:gd name="connsiteX908" fmla="*/ 5429299 w 7484617"/>
              <a:gd name="connsiteY908" fmla="*/ 876985 h 6858937"/>
              <a:gd name="connsiteX909" fmla="*/ 5418330 w 7484617"/>
              <a:gd name="connsiteY909" fmla="*/ 898933 h 6858937"/>
              <a:gd name="connsiteX910" fmla="*/ 5411017 w 7484617"/>
              <a:gd name="connsiteY910" fmla="*/ 876985 h 6858937"/>
              <a:gd name="connsiteX911" fmla="*/ 5381769 w 7484617"/>
              <a:gd name="connsiteY911" fmla="*/ 887959 h 6858937"/>
              <a:gd name="connsiteX912" fmla="*/ 5389081 w 7484617"/>
              <a:gd name="connsiteY912" fmla="*/ 902591 h 6858937"/>
              <a:gd name="connsiteX913" fmla="*/ 5363488 w 7484617"/>
              <a:gd name="connsiteY913" fmla="*/ 895275 h 6858937"/>
              <a:gd name="connsiteX914" fmla="*/ 5345207 w 7484617"/>
              <a:gd name="connsiteY914" fmla="*/ 913565 h 6858937"/>
              <a:gd name="connsiteX915" fmla="*/ 5315959 w 7484617"/>
              <a:gd name="connsiteY915" fmla="*/ 917223 h 6858937"/>
              <a:gd name="connsiteX916" fmla="*/ 5308647 w 7484617"/>
              <a:gd name="connsiteY916" fmla="*/ 928197 h 6858937"/>
              <a:gd name="connsiteX917" fmla="*/ 5304991 w 7484617"/>
              <a:gd name="connsiteY917" fmla="*/ 909907 h 6858937"/>
              <a:gd name="connsiteX918" fmla="*/ 5264773 w 7484617"/>
              <a:gd name="connsiteY918" fmla="*/ 939173 h 6858937"/>
              <a:gd name="connsiteX919" fmla="*/ 5283055 w 7484617"/>
              <a:gd name="connsiteY919" fmla="*/ 939173 h 6858937"/>
              <a:gd name="connsiteX920" fmla="*/ 5246493 w 7484617"/>
              <a:gd name="connsiteY920" fmla="*/ 950147 h 6858937"/>
              <a:gd name="connsiteX921" fmla="*/ 5257461 w 7484617"/>
              <a:gd name="connsiteY921" fmla="*/ 939173 h 6858937"/>
              <a:gd name="connsiteX922" fmla="*/ 5231868 w 7484617"/>
              <a:gd name="connsiteY922" fmla="*/ 953805 h 6858937"/>
              <a:gd name="connsiteX923" fmla="*/ 5242837 w 7484617"/>
              <a:gd name="connsiteY923" fmla="*/ 961121 h 6858937"/>
              <a:gd name="connsiteX924" fmla="*/ 5224557 w 7484617"/>
              <a:gd name="connsiteY924" fmla="*/ 957463 h 6858937"/>
              <a:gd name="connsiteX925" fmla="*/ 5213589 w 7484617"/>
              <a:gd name="connsiteY925" fmla="*/ 975753 h 6858937"/>
              <a:gd name="connsiteX926" fmla="*/ 5235525 w 7484617"/>
              <a:gd name="connsiteY926" fmla="*/ 983069 h 6858937"/>
              <a:gd name="connsiteX927" fmla="*/ 5242837 w 7484617"/>
              <a:gd name="connsiteY927" fmla="*/ 968437 h 6858937"/>
              <a:gd name="connsiteX928" fmla="*/ 5279398 w 7484617"/>
              <a:gd name="connsiteY928" fmla="*/ 972095 h 6858937"/>
              <a:gd name="connsiteX929" fmla="*/ 5319616 w 7484617"/>
              <a:gd name="connsiteY929" fmla="*/ 964779 h 6858937"/>
              <a:gd name="connsiteX930" fmla="*/ 5356175 w 7484617"/>
              <a:gd name="connsiteY930" fmla="*/ 950147 h 6858937"/>
              <a:gd name="connsiteX931" fmla="*/ 5425643 w 7484617"/>
              <a:gd name="connsiteY931" fmla="*/ 935513 h 6858937"/>
              <a:gd name="connsiteX932" fmla="*/ 5432955 w 7484617"/>
              <a:gd name="connsiteY932" fmla="*/ 953805 h 6858937"/>
              <a:gd name="connsiteX933" fmla="*/ 5447579 w 7484617"/>
              <a:gd name="connsiteY933" fmla="*/ 950147 h 6858937"/>
              <a:gd name="connsiteX934" fmla="*/ 5465858 w 7484617"/>
              <a:gd name="connsiteY934" fmla="*/ 972095 h 6858937"/>
              <a:gd name="connsiteX935" fmla="*/ 5473171 w 7484617"/>
              <a:gd name="connsiteY935" fmla="*/ 946489 h 6858937"/>
              <a:gd name="connsiteX936" fmla="*/ 5498763 w 7484617"/>
              <a:gd name="connsiteY936" fmla="*/ 957463 h 6858937"/>
              <a:gd name="connsiteX937" fmla="*/ 5506076 w 7484617"/>
              <a:gd name="connsiteY937" fmla="*/ 942831 h 6858937"/>
              <a:gd name="connsiteX938" fmla="*/ 5506076 w 7484617"/>
              <a:gd name="connsiteY938" fmla="*/ 968437 h 6858937"/>
              <a:gd name="connsiteX939" fmla="*/ 5528013 w 7484617"/>
              <a:gd name="connsiteY939" fmla="*/ 968437 h 6858937"/>
              <a:gd name="connsiteX940" fmla="*/ 5538981 w 7484617"/>
              <a:gd name="connsiteY940" fmla="*/ 957463 h 6858937"/>
              <a:gd name="connsiteX941" fmla="*/ 5538981 w 7484617"/>
              <a:gd name="connsiteY941" fmla="*/ 935513 h 6858937"/>
              <a:gd name="connsiteX942" fmla="*/ 5546293 w 7484617"/>
              <a:gd name="connsiteY942" fmla="*/ 950147 h 6858937"/>
              <a:gd name="connsiteX943" fmla="*/ 5582853 w 7484617"/>
              <a:gd name="connsiteY943" fmla="*/ 946489 h 6858937"/>
              <a:gd name="connsiteX944" fmla="*/ 5579197 w 7484617"/>
              <a:gd name="connsiteY944" fmla="*/ 972095 h 6858937"/>
              <a:gd name="connsiteX945" fmla="*/ 5571887 w 7484617"/>
              <a:gd name="connsiteY945" fmla="*/ 983069 h 6858937"/>
              <a:gd name="connsiteX946" fmla="*/ 5546293 w 7484617"/>
              <a:gd name="connsiteY946" fmla="*/ 986727 h 6858937"/>
              <a:gd name="connsiteX947" fmla="*/ 5553605 w 7484617"/>
              <a:gd name="connsiteY947" fmla="*/ 972095 h 6858937"/>
              <a:gd name="connsiteX948" fmla="*/ 5531669 w 7484617"/>
              <a:gd name="connsiteY948" fmla="*/ 983069 h 6858937"/>
              <a:gd name="connsiteX949" fmla="*/ 5484139 w 7484617"/>
              <a:gd name="connsiteY949" fmla="*/ 975753 h 6858937"/>
              <a:gd name="connsiteX950" fmla="*/ 5480483 w 7484617"/>
              <a:gd name="connsiteY950" fmla="*/ 990385 h 6858937"/>
              <a:gd name="connsiteX951" fmla="*/ 5473171 w 7484617"/>
              <a:gd name="connsiteY951" fmla="*/ 990385 h 6858937"/>
              <a:gd name="connsiteX952" fmla="*/ 5469515 w 7484617"/>
              <a:gd name="connsiteY952" fmla="*/ 975753 h 6858937"/>
              <a:gd name="connsiteX953" fmla="*/ 5458547 w 7484617"/>
              <a:gd name="connsiteY953" fmla="*/ 994043 h 6858937"/>
              <a:gd name="connsiteX954" fmla="*/ 5443923 w 7484617"/>
              <a:gd name="connsiteY954" fmla="*/ 979411 h 6858937"/>
              <a:gd name="connsiteX955" fmla="*/ 5411017 w 7484617"/>
              <a:gd name="connsiteY955" fmla="*/ 983069 h 6858937"/>
              <a:gd name="connsiteX956" fmla="*/ 5411017 w 7484617"/>
              <a:gd name="connsiteY956" fmla="*/ 1001359 h 6858937"/>
              <a:gd name="connsiteX957" fmla="*/ 5403705 w 7484617"/>
              <a:gd name="connsiteY957" fmla="*/ 1008675 h 6858937"/>
              <a:gd name="connsiteX958" fmla="*/ 5381769 w 7484617"/>
              <a:gd name="connsiteY958" fmla="*/ 1005017 h 6858937"/>
              <a:gd name="connsiteX959" fmla="*/ 5319616 w 7484617"/>
              <a:gd name="connsiteY959" fmla="*/ 1015993 h 6858937"/>
              <a:gd name="connsiteX960" fmla="*/ 5319616 w 7484617"/>
              <a:gd name="connsiteY960" fmla="*/ 1048915 h 6858937"/>
              <a:gd name="connsiteX961" fmla="*/ 5323272 w 7484617"/>
              <a:gd name="connsiteY961" fmla="*/ 1034283 h 6858937"/>
              <a:gd name="connsiteX962" fmla="*/ 5334241 w 7484617"/>
              <a:gd name="connsiteY962" fmla="*/ 1048915 h 6858937"/>
              <a:gd name="connsiteX963" fmla="*/ 5381769 w 7484617"/>
              <a:gd name="connsiteY963" fmla="*/ 1037941 h 6858937"/>
              <a:gd name="connsiteX964" fmla="*/ 5432955 w 7484617"/>
              <a:gd name="connsiteY964" fmla="*/ 1034283 h 6858937"/>
              <a:gd name="connsiteX965" fmla="*/ 5418330 w 7484617"/>
              <a:gd name="connsiteY965" fmla="*/ 1048915 h 6858937"/>
              <a:gd name="connsiteX966" fmla="*/ 5429299 w 7484617"/>
              <a:gd name="connsiteY966" fmla="*/ 1067205 h 6858937"/>
              <a:gd name="connsiteX967" fmla="*/ 5418330 w 7484617"/>
              <a:gd name="connsiteY967" fmla="*/ 1056231 h 6858937"/>
              <a:gd name="connsiteX968" fmla="*/ 5400049 w 7484617"/>
              <a:gd name="connsiteY968" fmla="*/ 1078179 h 6858937"/>
              <a:gd name="connsiteX969" fmla="*/ 5400049 w 7484617"/>
              <a:gd name="connsiteY969" fmla="*/ 1056231 h 6858937"/>
              <a:gd name="connsiteX970" fmla="*/ 5414674 w 7484617"/>
              <a:gd name="connsiteY970" fmla="*/ 1059889 h 6858937"/>
              <a:gd name="connsiteX971" fmla="*/ 5407361 w 7484617"/>
              <a:gd name="connsiteY971" fmla="*/ 1041599 h 6858937"/>
              <a:gd name="connsiteX972" fmla="*/ 5389081 w 7484617"/>
              <a:gd name="connsiteY972" fmla="*/ 1056231 h 6858937"/>
              <a:gd name="connsiteX973" fmla="*/ 5385425 w 7484617"/>
              <a:gd name="connsiteY973" fmla="*/ 1078179 h 6858937"/>
              <a:gd name="connsiteX974" fmla="*/ 5345207 w 7484617"/>
              <a:gd name="connsiteY974" fmla="*/ 1092811 h 6858937"/>
              <a:gd name="connsiteX975" fmla="*/ 5304991 w 7484617"/>
              <a:gd name="connsiteY975" fmla="*/ 1096469 h 6858937"/>
              <a:gd name="connsiteX976" fmla="*/ 5312303 w 7484617"/>
              <a:gd name="connsiteY976" fmla="*/ 1114761 h 6858937"/>
              <a:gd name="connsiteX977" fmla="*/ 5275742 w 7484617"/>
              <a:gd name="connsiteY977" fmla="*/ 1103785 h 6858937"/>
              <a:gd name="connsiteX978" fmla="*/ 5286711 w 7484617"/>
              <a:gd name="connsiteY978" fmla="*/ 1089153 h 6858937"/>
              <a:gd name="connsiteX979" fmla="*/ 5290367 w 7484617"/>
              <a:gd name="connsiteY979" fmla="*/ 1100127 h 6858937"/>
              <a:gd name="connsiteX980" fmla="*/ 5297679 w 7484617"/>
              <a:gd name="connsiteY980" fmla="*/ 1074521 h 6858937"/>
              <a:gd name="connsiteX981" fmla="*/ 5268429 w 7484617"/>
              <a:gd name="connsiteY981" fmla="*/ 1111101 h 6858937"/>
              <a:gd name="connsiteX982" fmla="*/ 5246493 w 7484617"/>
              <a:gd name="connsiteY982" fmla="*/ 1114761 h 6858937"/>
              <a:gd name="connsiteX983" fmla="*/ 5250149 w 7484617"/>
              <a:gd name="connsiteY983" fmla="*/ 1092811 h 6858937"/>
              <a:gd name="connsiteX984" fmla="*/ 5231868 w 7484617"/>
              <a:gd name="connsiteY984" fmla="*/ 1107443 h 6858937"/>
              <a:gd name="connsiteX985" fmla="*/ 5209933 w 7484617"/>
              <a:gd name="connsiteY985" fmla="*/ 1140367 h 6858937"/>
              <a:gd name="connsiteX986" fmla="*/ 5206277 w 7484617"/>
              <a:gd name="connsiteY986" fmla="*/ 1125735 h 6858937"/>
              <a:gd name="connsiteX987" fmla="*/ 5191653 w 7484617"/>
              <a:gd name="connsiteY987" fmla="*/ 1136709 h 6858937"/>
              <a:gd name="connsiteX988" fmla="*/ 5173371 w 7484617"/>
              <a:gd name="connsiteY988" fmla="*/ 1129393 h 6858937"/>
              <a:gd name="connsiteX989" fmla="*/ 5166059 w 7484617"/>
              <a:gd name="connsiteY989" fmla="*/ 1154999 h 6858937"/>
              <a:gd name="connsiteX990" fmla="*/ 5147779 w 7484617"/>
              <a:gd name="connsiteY990" fmla="*/ 1147683 h 6858937"/>
              <a:gd name="connsiteX991" fmla="*/ 5136810 w 7484617"/>
              <a:gd name="connsiteY991" fmla="*/ 1162315 h 6858937"/>
              <a:gd name="connsiteX992" fmla="*/ 5133154 w 7484617"/>
              <a:gd name="connsiteY992" fmla="*/ 1147683 h 6858937"/>
              <a:gd name="connsiteX993" fmla="*/ 5133154 w 7484617"/>
              <a:gd name="connsiteY993" fmla="*/ 1162315 h 6858937"/>
              <a:gd name="connsiteX994" fmla="*/ 5118529 w 7484617"/>
              <a:gd name="connsiteY994" fmla="*/ 1158657 h 6858937"/>
              <a:gd name="connsiteX995" fmla="*/ 5125841 w 7484617"/>
              <a:gd name="connsiteY995" fmla="*/ 1144025 h 6858937"/>
              <a:gd name="connsiteX996" fmla="*/ 5114873 w 7484617"/>
              <a:gd name="connsiteY996" fmla="*/ 1169631 h 6858937"/>
              <a:gd name="connsiteX997" fmla="*/ 5089282 w 7484617"/>
              <a:gd name="connsiteY997" fmla="*/ 1173289 h 6858937"/>
              <a:gd name="connsiteX998" fmla="*/ 5078313 w 7484617"/>
              <a:gd name="connsiteY998" fmla="*/ 1162315 h 6858937"/>
              <a:gd name="connsiteX999" fmla="*/ 5019815 w 7484617"/>
              <a:gd name="connsiteY999" fmla="*/ 1195239 h 6858937"/>
              <a:gd name="connsiteX1000" fmla="*/ 5005191 w 7484617"/>
              <a:gd name="connsiteY1000" fmla="*/ 1180605 h 6858937"/>
              <a:gd name="connsiteX1001" fmla="*/ 4979599 w 7484617"/>
              <a:gd name="connsiteY1001" fmla="*/ 1198897 h 6858937"/>
              <a:gd name="connsiteX1002" fmla="*/ 4964975 w 7484617"/>
              <a:gd name="connsiteY1002" fmla="*/ 1213529 h 6858937"/>
              <a:gd name="connsiteX1003" fmla="*/ 4957663 w 7484617"/>
              <a:gd name="connsiteY1003" fmla="*/ 1206213 h 6858937"/>
              <a:gd name="connsiteX1004" fmla="*/ 4921101 w 7484617"/>
              <a:gd name="connsiteY1004" fmla="*/ 1224503 h 6858937"/>
              <a:gd name="connsiteX1005" fmla="*/ 4906477 w 7484617"/>
              <a:gd name="connsiteY1005" fmla="*/ 1264741 h 6858937"/>
              <a:gd name="connsiteX1006" fmla="*/ 4851636 w 7484617"/>
              <a:gd name="connsiteY1006" fmla="*/ 1264741 h 6858937"/>
              <a:gd name="connsiteX1007" fmla="*/ 4837011 w 7484617"/>
              <a:gd name="connsiteY1007" fmla="*/ 1275715 h 6858937"/>
              <a:gd name="connsiteX1008" fmla="*/ 4840667 w 7484617"/>
              <a:gd name="connsiteY1008" fmla="*/ 1261083 h 6858937"/>
              <a:gd name="connsiteX1009" fmla="*/ 4818731 w 7484617"/>
              <a:gd name="connsiteY1009" fmla="*/ 1283031 h 6858937"/>
              <a:gd name="connsiteX1010" fmla="*/ 4837011 w 7484617"/>
              <a:gd name="connsiteY1010" fmla="*/ 1283031 h 6858937"/>
              <a:gd name="connsiteX1011" fmla="*/ 4789481 w 7484617"/>
              <a:gd name="connsiteY1011" fmla="*/ 1286688 h 6858937"/>
              <a:gd name="connsiteX1012" fmla="*/ 4793137 w 7484617"/>
              <a:gd name="connsiteY1012" fmla="*/ 1304980 h 6858937"/>
              <a:gd name="connsiteX1013" fmla="*/ 4774857 w 7484617"/>
              <a:gd name="connsiteY1013" fmla="*/ 1308638 h 6858937"/>
              <a:gd name="connsiteX1014" fmla="*/ 4793137 w 7484617"/>
              <a:gd name="connsiteY1014" fmla="*/ 1323270 h 6858937"/>
              <a:gd name="connsiteX1015" fmla="*/ 4818731 w 7484617"/>
              <a:gd name="connsiteY1015" fmla="*/ 1315954 h 6858937"/>
              <a:gd name="connsiteX1016" fmla="*/ 4800450 w 7484617"/>
              <a:gd name="connsiteY1016" fmla="*/ 1330586 h 6858937"/>
              <a:gd name="connsiteX1017" fmla="*/ 4771201 w 7484617"/>
              <a:gd name="connsiteY1017" fmla="*/ 1319612 h 6858937"/>
              <a:gd name="connsiteX1018" fmla="*/ 4771201 w 7484617"/>
              <a:gd name="connsiteY1018" fmla="*/ 1341560 h 6858937"/>
              <a:gd name="connsiteX1019" fmla="*/ 4763889 w 7484617"/>
              <a:gd name="connsiteY1019" fmla="*/ 1337902 h 6858937"/>
              <a:gd name="connsiteX1020" fmla="*/ 4760232 w 7484617"/>
              <a:gd name="connsiteY1020" fmla="*/ 1337902 h 6858937"/>
              <a:gd name="connsiteX1021" fmla="*/ 4760232 w 7484617"/>
              <a:gd name="connsiteY1021" fmla="*/ 1312296 h 6858937"/>
              <a:gd name="connsiteX1022" fmla="*/ 4749265 w 7484617"/>
              <a:gd name="connsiteY1022" fmla="*/ 1301322 h 6858937"/>
              <a:gd name="connsiteX1023" fmla="*/ 4738297 w 7484617"/>
              <a:gd name="connsiteY1023" fmla="*/ 1323270 h 6858937"/>
              <a:gd name="connsiteX1024" fmla="*/ 4705392 w 7484617"/>
              <a:gd name="connsiteY1024" fmla="*/ 1352534 h 6858937"/>
              <a:gd name="connsiteX1025" fmla="*/ 4690767 w 7484617"/>
              <a:gd name="connsiteY1025" fmla="*/ 1323270 h 6858937"/>
              <a:gd name="connsiteX1026" fmla="*/ 4690767 w 7484617"/>
              <a:gd name="connsiteY1026" fmla="*/ 1352534 h 6858937"/>
              <a:gd name="connsiteX1027" fmla="*/ 4668831 w 7484617"/>
              <a:gd name="connsiteY1027" fmla="*/ 1367166 h 6858937"/>
              <a:gd name="connsiteX1028" fmla="*/ 4650549 w 7484617"/>
              <a:gd name="connsiteY1028" fmla="*/ 1345218 h 6858937"/>
              <a:gd name="connsiteX1029" fmla="*/ 4646893 w 7484617"/>
              <a:gd name="connsiteY1029" fmla="*/ 1367166 h 6858937"/>
              <a:gd name="connsiteX1030" fmla="*/ 4617646 w 7484617"/>
              <a:gd name="connsiteY1030" fmla="*/ 1363508 h 6858937"/>
              <a:gd name="connsiteX1031" fmla="*/ 4617646 w 7484617"/>
              <a:gd name="connsiteY1031" fmla="*/ 1374484 h 6858937"/>
              <a:gd name="connsiteX1032" fmla="*/ 4588397 w 7484617"/>
              <a:gd name="connsiteY1032" fmla="*/ 1403748 h 6858937"/>
              <a:gd name="connsiteX1033" fmla="*/ 4570116 w 7484617"/>
              <a:gd name="connsiteY1033" fmla="*/ 1414722 h 6858937"/>
              <a:gd name="connsiteX1034" fmla="*/ 4533555 w 7484617"/>
              <a:gd name="connsiteY1034" fmla="*/ 1422038 h 6858937"/>
              <a:gd name="connsiteX1035" fmla="*/ 4526242 w 7484617"/>
              <a:gd name="connsiteY1035" fmla="*/ 1429354 h 6858937"/>
              <a:gd name="connsiteX1036" fmla="*/ 4537211 w 7484617"/>
              <a:gd name="connsiteY1036" fmla="*/ 1440328 h 6858937"/>
              <a:gd name="connsiteX1037" fmla="*/ 4518932 w 7484617"/>
              <a:gd name="connsiteY1037" fmla="*/ 1451302 h 6858937"/>
              <a:gd name="connsiteX1038" fmla="*/ 4522588 w 7484617"/>
              <a:gd name="connsiteY1038" fmla="*/ 1433012 h 6858937"/>
              <a:gd name="connsiteX1039" fmla="*/ 4475058 w 7484617"/>
              <a:gd name="connsiteY1039" fmla="*/ 1443986 h 6858937"/>
              <a:gd name="connsiteX1040" fmla="*/ 4475058 w 7484617"/>
              <a:gd name="connsiteY1040" fmla="*/ 1465936 h 6858937"/>
              <a:gd name="connsiteX1041" fmla="*/ 4489683 w 7484617"/>
              <a:gd name="connsiteY1041" fmla="*/ 1447644 h 6858937"/>
              <a:gd name="connsiteX1042" fmla="*/ 4500651 w 7484617"/>
              <a:gd name="connsiteY1042" fmla="*/ 1476910 h 6858937"/>
              <a:gd name="connsiteX1043" fmla="*/ 4486027 w 7484617"/>
              <a:gd name="connsiteY1043" fmla="*/ 1469594 h 6858937"/>
              <a:gd name="connsiteX1044" fmla="*/ 4471402 w 7484617"/>
              <a:gd name="connsiteY1044" fmla="*/ 1476910 h 6858937"/>
              <a:gd name="connsiteX1045" fmla="*/ 4456777 w 7484617"/>
              <a:gd name="connsiteY1045" fmla="*/ 1451302 h 6858937"/>
              <a:gd name="connsiteX1046" fmla="*/ 4456777 w 7484617"/>
              <a:gd name="connsiteY1046" fmla="*/ 1469594 h 6858937"/>
              <a:gd name="connsiteX1047" fmla="*/ 4449465 w 7484617"/>
              <a:gd name="connsiteY1047" fmla="*/ 1454960 h 6858937"/>
              <a:gd name="connsiteX1048" fmla="*/ 4431184 w 7484617"/>
              <a:gd name="connsiteY1048" fmla="*/ 1476910 h 6858937"/>
              <a:gd name="connsiteX1049" fmla="*/ 4380000 w 7484617"/>
              <a:gd name="connsiteY1049" fmla="*/ 1491542 h 6858937"/>
              <a:gd name="connsiteX1050" fmla="*/ 4383656 w 7484617"/>
              <a:gd name="connsiteY1050" fmla="*/ 1502516 h 6858937"/>
              <a:gd name="connsiteX1051" fmla="*/ 4372687 w 7484617"/>
              <a:gd name="connsiteY1051" fmla="*/ 1513490 h 6858937"/>
              <a:gd name="connsiteX1052" fmla="*/ 4343439 w 7484617"/>
              <a:gd name="connsiteY1052" fmla="*/ 1528122 h 6858937"/>
              <a:gd name="connsiteX1053" fmla="*/ 4328814 w 7484617"/>
              <a:gd name="connsiteY1053" fmla="*/ 1520806 h 6858937"/>
              <a:gd name="connsiteX1054" fmla="*/ 4339783 w 7484617"/>
              <a:gd name="connsiteY1054" fmla="*/ 1502516 h 6858937"/>
              <a:gd name="connsiteX1055" fmla="*/ 4303221 w 7484617"/>
              <a:gd name="connsiteY1055" fmla="*/ 1517148 h 6858937"/>
              <a:gd name="connsiteX1056" fmla="*/ 4325157 w 7484617"/>
              <a:gd name="connsiteY1056" fmla="*/ 1517148 h 6858937"/>
              <a:gd name="connsiteX1057" fmla="*/ 4281285 w 7484617"/>
              <a:gd name="connsiteY1057" fmla="*/ 1557388 h 6858937"/>
              <a:gd name="connsiteX1058" fmla="*/ 4288598 w 7484617"/>
              <a:gd name="connsiteY1058" fmla="*/ 1564704 h 6858937"/>
              <a:gd name="connsiteX1059" fmla="*/ 4288598 w 7484617"/>
              <a:gd name="connsiteY1059" fmla="*/ 1582994 h 6858937"/>
              <a:gd name="connsiteX1060" fmla="*/ 4270317 w 7484617"/>
              <a:gd name="connsiteY1060" fmla="*/ 1564704 h 6858937"/>
              <a:gd name="connsiteX1061" fmla="*/ 4244724 w 7484617"/>
              <a:gd name="connsiteY1061" fmla="*/ 1575678 h 6858937"/>
              <a:gd name="connsiteX1062" fmla="*/ 4270317 w 7484617"/>
              <a:gd name="connsiteY1062" fmla="*/ 1582994 h 6858937"/>
              <a:gd name="connsiteX1063" fmla="*/ 4255693 w 7484617"/>
              <a:gd name="connsiteY1063" fmla="*/ 1604942 h 6858937"/>
              <a:gd name="connsiteX1064" fmla="*/ 4226443 w 7484617"/>
              <a:gd name="connsiteY1064" fmla="*/ 1575678 h 6858937"/>
              <a:gd name="connsiteX1065" fmla="*/ 4208163 w 7484617"/>
              <a:gd name="connsiteY1065" fmla="*/ 1626890 h 6858937"/>
              <a:gd name="connsiteX1066" fmla="*/ 4230099 w 7484617"/>
              <a:gd name="connsiteY1066" fmla="*/ 1601284 h 6858937"/>
              <a:gd name="connsiteX1067" fmla="*/ 4230099 w 7484617"/>
              <a:gd name="connsiteY1067" fmla="*/ 1619574 h 6858937"/>
              <a:gd name="connsiteX1068" fmla="*/ 4182570 w 7484617"/>
              <a:gd name="connsiteY1068" fmla="*/ 1645182 h 6858937"/>
              <a:gd name="connsiteX1069" fmla="*/ 4189882 w 7484617"/>
              <a:gd name="connsiteY1069" fmla="*/ 1637866 h 6858937"/>
              <a:gd name="connsiteX1070" fmla="*/ 4178913 w 7484617"/>
              <a:gd name="connsiteY1070" fmla="*/ 1626890 h 6858937"/>
              <a:gd name="connsiteX1071" fmla="*/ 4189882 w 7484617"/>
              <a:gd name="connsiteY1071" fmla="*/ 1630548 h 6858937"/>
              <a:gd name="connsiteX1072" fmla="*/ 4178913 w 7484617"/>
              <a:gd name="connsiteY1072" fmla="*/ 1615916 h 6858937"/>
              <a:gd name="connsiteX1073" fmla="*/ 4193538 w 7484617"/>
              <a:gd name="connsiteY1073" fmla="*/ 1593968 h 6858937"/>
              <a:gd name="connsiteX1074" fmla="*/ 4171603 w 7484617"/>
              <a:gd name="connsiteY1074" fmla="*/ 1601284 h 6858937"/>
              <a:gd name="connsiteX1075" fmla="*/ 4167947 w 7484617"/>
              <a:gd name="connsiteY1075" fmla="*/ 1619574 h 6858937"/>
              <a:gd name="connsiteX1076" fmla="*/ 4156979 w 7484617"/>
              <a:gd name="connsiteY1076" fmla="*/ 1601284 h 6858937"/>
              <a:gd name="connsiteX1077" fmla="*/ 4156979 w 7484617"/>
              <a:gd name="connsiteY1077" fmla="*/ 1623232 h 6858937"/>
              <a:gd name="connsiteX1078" fmla="*/ 4175257 w 7484617"/>
              <a:gd name="connsiteY1078" fmla="*/ 1626890 h 6858937"/>
              <a:gd name="connsiteX1079" fmla="*/ 4153322 w 7484617"/>
              <a:gd name="connsiteY1079" fmla="*/ 1637866 h 6858937"/>
              <a:gd name="connsiteX1080" fmla="*/ 4156979 w 7484617"/>
              <a:gd name="connsiteY1080" fmla="*/ 1652498 h 6858937"/>
              <a:gd name="connsiteX1081" fmla="*/ 4175257 w 7484617"/>
              <a:gd name="connsiteY1081" fmla="*/ 1645182 h 6858937"/>
              <a:gd name="connsiteX1082" fmla="*/ 4167947 w 7484617"/>
              <a:gd name="connsiteY1082" fmla="*/ 1663472 h 6858937"/>
              <a:gd name="connsiteX1083" fmla="*/ 4197194 w 7484617"/>
              <a:gd name="connsiteY1083" fmla="*/ 1648840 h 6858937"/>
              <a:gd name="connsiteX1084" fmla="*/ 4197194 w 7484617"/>
              <a:gd name="connsiteY1084" fmla="*/ 1659814 h 6858937"/>
              <a:gd name="connsiteX1085" fmla="*/ 4200851 w 7484617"/>
              <a:gd name="connsiteY1085" fmla="*/ 1641524 h 6858937"/>
              <a:gd name="connsiteX1086" fmla="*/ 4226443 w 7484617"/>
              <a:gd name="connsiteY1086" fmla="*/ 1626890 h 6858937"/>
              <a:gd name="connsiteX1087" fmla="*/ 4233755 w 7484617"/>
              <a:gd name="connsiteY1087" fmla="*/ 1623232 h 6858937"/>
              <a:gd name="connsiteX1088" fmla="*/ 4244724 w 7484617"/>
              <a:gd name="connsiteY1088" fmla="*/ 1630548 h 6858937"/>
              <a:gd name="connsiteX1089" fmla="*/ 4248381 w 7484617"/>
              <a:gd name="connsiteY1089" fmla="*/ 1615916 h 6858937"/>
              <a:gd name="connsiteX1090" fmla="*/ 4277629 w 7484617"/>
              <a:gd name="connsiteY1090" fmla="*/ 1601284 h 6858937"/>
              <a:gd name="connsiteX1091" fmla="*/ 4288598 w 7484617"/>
              <a:gd name="connsiteY1091" fmla="*/ 1612258 h 6858937"/>
              <a:gd name="connsiteX1092" fmla="*/ 4328814 w 7484617"/>
              <a:gd name="connsiteY1092" fmla="*/ 1575678 h 6858937"/>
              <a:gd name="connsiteX1093" fmla="*/ 4343439 w 7484617"/>
              <a:gd name="connsiteY1093" fmla="*/ 1564704 h 6858937"/>
              <a:gd name="connsiteX1094" fmla="*/ 4361719 w 7484617"/>
              <a:gd name="connsiteY1094" fmla="*/ 1575678 h 6858937"/>
              <a:gd name="connsiteX1095" fmla="*/ 4401937 w 7484617"/>
              <a:gd name="connsiteY1095" fmla="*/ 1553730 h 6858937"/>
              <a:gd name="connsiteX1096" fmla="*/ 4398281 w 7484617"/>
              <a:gd name="connsiteY1096" fmla="*/ 1542754 h 6858937"/>
              <a:gd name="connsiteX1097" fmla="*/ 4423872 w 7484617"/>
              <a:gd name="connsiteY1097" fmla="*/ 1531780 h 6858937"/>
              <a:gd name="connsiteX1098" fmla="*/ 4427528 w 7484617"/>
              <a:gd name="connsiteY1098" fmla="*/ 1550072 h 6858937"/>
              <a:gd name="connsiteX1099" fmla="*/ 4486027 w 7484617"/>
              <a:gd name="connsiteY1099" fmla="*/ 1506174 h 6858937"/>
              <a:gd name="connsiteX1100" fmla="*/ 4478714 w 7484617"/>
              <a:gd name="connsiteY1100" fmla="*/ 1487884 h 6858937"/>
              <a:gd name="connsiteX1101" fmla="*/ 4500651 w 7484617"/>
              <a:gd name="connsiteY1101" fmla="*/ 1480568 h 6858937"/>
              <a:gd name="connsiteX1102" fmla="*/ 4504307 w 7484617"/>
              <a:gd name="connsiteY1102" fmla="*/ 1502516 h 6858937"/>
              <a:gd name="connsiteX1103" fmla="*/ 4559147 w 7484617"/>
              <a:gd name="connsiteY1103" fmla="*/ 1473252 h 6858937"/>
              <a:gd name="connsiteX1104" fmla="*/ 4617646 w 7484617"/>
              <a:gd name="connsiteY1104" fmla="*/ 1454960 h 6858937"/>
              <a:gd name="connsiteX1105" fmla="*/ 4603021 w 7484617"/>
              <a:gd name="connsiteY1105" fmla="*/ 1465936 h 6858937"/>
              <a:gd name="connsiteX1106" fmla="*/ 4617646 w 7484617"/>
              <a:gd name="connsiteY1106" fmla="*/ 1476910 h 6858937"/>
              <a:gd name="connsiteX1107" fmla="*/ 4643237 w 7484617"/>
              <a:gd name="connsiteY1107" fmla="*/ 1469594 h 6858937"/>
              <a:gd name="connsiteX1108" fmla="*/ 4643237 w 7484617"/>
              <a:gd name="connsiteY1108" fmla="*/ 1447644 h 6858937"/>
              <a:gd name="connsiteX1109" fmla="*/ 4665174 w 7484617"/>
              <a:gd name="connsiteY1109" fmla="*/ 1454960 h 6858937"/>
              <a:gd name="connsiteX1110" fmla="*/ 4661518 w 7484617"/>
              <a:gd name="connsiteY1110" fmla="*/ 1440328 h 6858937"/>
              <a:gd name="connsiteX1111" fmla="*/ 4687111 w 7484617"/>
              <a:gd name="connsiteY1111" fmla="*/ 1429354 h 6858937"/>
              <a:gd name="connsiteX1112" fmla="*/ 4672487 w 7484617"/>
              <a:gd name="connsiteY1112" fmla="*/ 1443986 h 6858937"/>
              <a:gd name="connsiteX1113" fmla="*/ 4698079 w 7484617"/>
              <a:gd name="connsiteY1113" fmla="*/ 1462278 h 6858937"/>
              <a:gd name="connsiteX1114" fmla="*/ 4694423 w 7484617"/>
              <a:gd name="connsiteY1114" fmla="*/ 1440328 h 6858937"/>
              <a:gd name="connsiteX1115" fmla="*/ 4741953 w 7484617"/>
              <a:gd name="connsiteY1115" fmla="*/ 1425696 h 6858937"/>
              <a:gd name="connsiteX1116" fmla="*/ 4749265 w 7484617"/>
              <a:gd name="connsiteY1116" fmla="*/ 1400090 h 6858937"/>
              <a:gd name="connsiteX1117" fmla="*/ 4763889 w 7484617"/>
              <a:gd name="connsiteY1117" fmla="*/ 1414722 h 6858937"/>
              <a:gd name="connsiteX1118" fmla="*/ 4774857 w 7484617"/>
              <a:gd name="connsiteY1118" fmla="*/ 1385458 h 6858937"/>
              <a:gd name="connsiteX1119" fmla="*/ 4767545 w 7484617"/>
              <a:gd name="connsiteY1119" fmla="*/ 1381800 h 6858937"/>
              <a:gd name="connsiteX1120" fmla="*/ 4771201 w 7484617"/>
              <a:gd name="connsiteY1120" fmla="*/ 1367166 h 6858937"/>
              <a:gd name="connsiteX1121" fmla="*/ 4793137 w 7484617"/>
              <a:gd name="connsiteY1121" fmla="*/ 1359850 h 6858937"/>
              <a:gd name="connsiteX1122" fmla="*/ 4782169 w 7484617"/>
              <a:gd name="connsiteY1122" fmla="*/ 1370826 h 6858937"/>
              <a:gd name="connsiteX1123" fmla="*/ 4782169 w 7484617"/>
              <a:gd name="connsiteY1123" fmla="*/ 1381800 h 6858937"/>
              <a:gd name="connsiteX1124" fmla="*/ 4807762 w 7484617"/>
              <a:gd name="connsiteY1124" fmla="*/ 1385458 h 6858937"/>
              <a:gd name="connsiteX1125" fmla="*/ 4804106 w 7484617"/>
              <a:gd name="connsiteY1125" fmla="*/ 1396432 h 6858937"/>
              <a:gd name="connsiteX1126" fmla="*/ 4840667 w 7484617"/>
              <a:gd name="connsiteY1126" fmla="*/ 1367166 h 6858937"/>
              <a:gd name="connsiteX1127" fmla="*/ 4844323 w 7484617"/>
              <a:gd name="connsiteY1127" fmla="*/ 1389116 h 6858937"/>
              <a:gd name="connsiteX1128" fmla="*/ 4866261 w 7484617"/>
              <a:gd name="connsiteY1128" fmla="*/ 1359850 h 6858937"/>
              <a:gd name="connsiteX1129" fmla="*/ 4858948 w 7484617"/>
              <a:gd name="connsiteY1129" fmla="*/ 1367166 h 6858937"/>
              <a:gd name="connsiteX1130" fmla="*/ 4888195 w 7484617"/>
              <a:gd name="connsiteY1130" fmla="*/ 1352534 h 6858937"/>
              <a:gd name="connsiteX1131" fmla="*/ 4902820 w 7484617"/>
              <a:gd name="connsiteY1131" fmla="*/ 1363508 h 6858937"/>
              <a:gd name="connsiteX1132" fmla="*/ 4906477 w 7484617"/>
              <a:gd name="connsiteY1132" fmla="*/ 1345218 h 6858937"/>
              <a:gd name="connsiteX1133" fmla="*/ 4921101 w 7484617"/>
              <a:gd name="connsiteY1133" fmla="*/ 1345218 h 6858937"/>
              <a:gd name="connsiteX1134" fmla="*/ 4924757 w 7484617"/>
              <a:gd name="connsiteY1134" fmla="*/ 1356192 h 6858937"/>
              <a:gd name="connsiteX1135" fmla="*/ 4975943 w 7484617"/>
              <a:gd name="connsiteY1135" fmla="*/ 1319612 h 6858937"/>
              <a:gd name="connsiteX1136" fmla="*/ 4983255 w 7484617"/>
              <a:gd name="connsiteY1136" fmla="*/ 1345218 h 6858937"/>
              <a:gd name="connsiteX1137" fmla="*/ 5001535 w 7484617"/>
              <a:gd name="connsiteY1137" fmla="*/ 1330586 h 6858937"/>
              <a:gd name="connsiteX1138" fmla="*/ 4983255 w 7484617"/>
              <a:gd name="connsiteY1138" fmla="*/ 1330586 h 6858937"/>
              <a:gd name="connsiteX1139" fmla="*/ 5019815 w 7484617"/>
              <a:gd name="connsiteY1139" fmla="*/ 1334244 h 6858937"/>
              <a:gd name="connsiteX1140" fmla="*/ 5005191 w 7484617"/>
              <a:gd name="connsiteY1140" fmla="*/ 1315954 h 6858937"/>
              <a:gd name="connsiteX1141" fmla="*/ 5040381 w 7484617"/>
              <a:gd name="connsiteY1141" fmla="*/ 1303608 h 6858937"/>
              <a:gd name="connsiteX1142" fmla="*/ 5056917 w 7484617"/>
              <a:gd name="connsiteY1142" fmla="*/ 1290990 h 6858937"/>
              <a:gd name="connsiteX1143" fmla="*/ 5063689 w 7484617"/>
              <a:gd name="connsiteY1143" fmla="*/ 1299035 h 6858937"/>
              <a:gd name="connsiteX1144" fmla="*/ 5071001 w 7484617"/>
              <a:gd name="connsiteY1144" fmla="*/ 1304980 h 6858937"/>
              <a:gd name="connsiteX1145" fmla="*/ 5140467 w 7484617"/>
              <a:gd name="connsiteY1145" fmla="*/ 1275715 h 6858937"/>
              <a:gd name="connsiteX1146" fmla="*/ 5147779 w 7484617"/>
              <a:gd name="connsiteY1146" fmla="*/ 1290348 h 6858937"/>
              <a:gd name="connsiteX1147" fmla="*/ 5162403 w 7484617"/>
              <a:gd name="connsiteY1147" fmla="*/ 1264741 h 6858937"/>
              <a:gd name="connsiteX1148" fmla="*/ 5166059 w 7484617"/>
              <a:gd name="connsiteY1148" fmla="*/ 1275715 h 6858937"/>
              <a:gd name="connsiteX1149" fmla="*/ 5217245 w 7484617"/>
              <a:gd name="connsiteY1149" fmla="*/ 1246451 h 6858937"/>
              <a:gd name="connsiteX1150" fmla="*/ 5220901 w 7484617"/>
              <a:gd name="connsiteY1150" fmla="*/ 1257425 h 6858937"/>
              <a:gd name="connsiteX1151" fmla="*/ 5272086 w 7484617"/>
              <a:gd name="connsiteY1151" fmla="*/ 1250109 h 6858937"/>
              <a:gd name="connsiteX1152" fmla="*/ 5275742 w 7484617"/>
              <a:gd name="connsiteY1152" fmla="*/ 1264741 h 6858937"/>
              <a:gd name="connsiteX1153" fmla="*/ 5290367 w 7484617"/>
              <a:gd name="connsiteY1153" fmla="*/ 1261083 h 6858937"/>
              <a:gd name="connsiteX1154" fmla="*/ 5290367 w 7484617"/>
              <a:gd name="connsiteY1154" fmla="*/ 1242793 h 6858937"/>
              <a:gd name="connsiteX1155" fmla="*/ 5304991 w 7484617"/>
              <a:gd name="connsiteY1155" fmla="*/ 1242793 h 6858937"/>
              <a:gd name="connsiteX1156" fmla="*/ 5297679 w 7484617"/>
              <a:gd name="connsiteY1156" fmla="*/ 1231819 h 6858937"/>
              <a:gd name="connsiteX1157" fmla="*/ 5326928 w 7484617"/>
              <a:gd name="connsiteY1157" fmla="*/ 1231819 h 6858937"/>
              <a:gd name="connsiteX1158" fmla="*/ 5315959 w 7484617"/>
              <a:gd name="connsiteY1158" fmla="*/ 1220845 h 6858937"/>
              <a:gd name="connsiteX1159" fmla="*/ 5370800 w 7484617"/>
              <a:gd name="connsiteY1159" fmla="*/ 1242793 h 6858937"/>
              <a:gd name="connsiteX1160" fmla="*/ 5400049 w 7484617"/>
              <a:gd name="connsiteY1160" fmla="*/ 1231819 h 6858937"/>
              <a:gd name="connsiteX1161" fmla="*/ 5400049 w 7484617"/>
              <a:gd name="connsiteY1161" fmla="*/ 1242793 h 6858937"/>
              <a:gd name="connsiteX1162" fmla="*/ 5425643 w 7484617"/>
              <a:gd name="connsiteY1162" fmla="*/ 1242793 h 6858937"/>
              <a:gd name="connsiteX1163" fmla="*/ 5414674 w 7484617"/>
              <a:gd name="connsiteY1163" fmla="*/ 1209871 h 6858937"/>
              <a:gd name="connsiteX1164" fmla="*/ 5443923 w 7484617"/>
              <a:gd name="connsiteY1164" fmla="*/ 1206213 h 6858937"/>
              <a:gd name="connsiteX1165" fmla="*/ 5495107 w 7484617"/>
              <a:gd name="connsiteY1165" fmla="*/ 1202555 h 6858937"/>
              <a:gd name="connsiteX1166" fmla="*/ 5542637 w 7484617"/>
              <a:gd name="connsiteY1166" fmla="*/ 1195239 h 6858937"/>
              <a:gd name="connsiteX1167" fmla="*/ 5641351 w 7484617"/>
              <a:gd name="connsiteY1167" fmla="*/ 1184263 h 6858937"/>
              <a:gd name="connsiteX1168" fmla="*/ 5623071 w 7484617"/>
              <a:gd name="connsiteY1168" fmla="*/ 1191581 h 6858937"/>
              <a:gd name="connsiteX1169" fmla="*/ 5623071 w 7484617"/>
              <a:gd name="connsiteY1169" fmla="*/ 1206213 h 6858937"/>
              <a:gd name="connsiteX1170" fmla="*/ 5634039 w 7484617"/>
              <a:gd name="connsiteY1170" fmla="*/ 1206213 h 6858937"/>
              <a:gd name="connsiteX1171" fmla="*/ 5634039 w 7484617"/>
              <a:gd name="connsiteY1171" fmla="*/ 1191581 h 6858937"/>
              <a:gd name="connsiteX1172" fmla="*/ 5645007 w 7484617"/>
              <a:gd name="connsiteY1172" fmla="*/ 1206213 h 6858937"/>
              <a:gd name="connsiteX1173" fmla="*/ 5659633 w 7484617"/>
              <a:gd name="connsiteY1173" fmla="*/ 1206213 h 6858937"/>
              <a:gd name="connsiteX1174" fmla="*/ 5655976 w 7484617"/>
              <a:gd name="connsiteY1174" fmla="*/ 1191581 h 6858937"/>
              <a:gd name="connsiteX1175" fmla="*/ 5634039 w 7484617"/>
              <a:gd name="connsiteY1175" fmla="*/ 1165973 h 6858937"/>
              <a:gd name="connsiteX1176" fmla="*/ 5648664 w 7484617"/>
              <a:gd name="connsiteY1176" fmla="*/ 1169631 h 6858937"/>
              <a:gd name="connsiteX1177" fmla="*/ 5652320 w 7484617"/>
              <a:gd name="connsiteY1177" fmla="*/ 1184263 h 6858937"/>
              <a:gd name="connsiteX1178" fmla="*/ 5699848 w 7484617"/>
              <a:gd name="connsiteY1178" fmla="*/ 1176947 h 6858937"/>
              <a:gd name="connsiteX1179" fmla="*/ 5707161 w 7484617"/>
              <a:gd name="connsiteY1179" fmla="*/ 1173289 h 6858937"/>
              <a:gd name="connsiteX1180" fmla="*/ 5725441 w 7484617"/>
              <a:gd name="connsiteY1180" fmla="*/ 1180605 h 6858937"/>
              <a:gd name="connsiteX1181" fmla="*/ 5707161 w 7484617"/>
              <a:gd name="connsiteY1181" fmla="*/ 1195239 h 6858937"/>
              <a:gd name="connsiteX1182" fmla="*/ 5747378 w 7484617"/>
              <a:gd name="connsiteY1182" fmla="*/ 1191581 h 6858937"/>
              <a:gd name="connsiteX1183" fmla="*/ 5769315 w 7484617"/>
              <a:gd name="connsiteY1183" fmla="*/ 1202555 h 6858937"/>
              <a:gd name="connsiteX1184" fmla="*/ 5769315 w 7484617"/>
              <a:gd name="connsiteY1184" fmla="*/ 1231819 h 6858937"/>
              <a:gd name="connsiteX1185" fmla="*/ 5791252 w 7484617"/>
              <a:gd name="connsiteY1185" fmla="*/ 1217187 h 6858937"/>
              <a:gd name="connsiteX1186" fmla="*/ 5794908 w 7484617"/>
              <a:gd name="connsiteY1186" fmla="*/ 1195239 h 6858937"/>
              <a:gd name="connsiteX1187" fmla="*/ 5816843 w 7484617"/>
              <a:gd name="connsiteY1187" fmla="*/ 1213529 h 6858937"/>
              <a:gd name="connsiteX1188" fmla="*/ 5816843 w 7484617"/>
              <a:gd name="connsiteY1188" fmla="*/ 1239135 h 6858937"/>
              <a:gd name="connsiteX1189" fmla="*/ 5798564 w 7484617"/>
              <a:gd name="connsiteY1189" fmla="*/ 1246451 h 6858937"/>
              <a:gd name="connsiteX1190" fmla="*/ 5736409 w 7484617"/>
              <a:gd name="connsiteY1190" fmla="*/ 1242793 h 6858937"/>
              <a:gd name="connsiteX1191" fmla="*/ 5703504 w 7484617"/>
              <a:gd name="connsiteY1191" fmla="*/ 1257425 h 6858937"/>
              <a:gd name="connsiteX1192" fmla="*/ 5707161 w 7484617"/>
              <a:gd name="connsiteY1192" fmla="*/ 1268399 h 6858937"/>
              <a:gd name="connsiteX1193" fmla="*/ 5688881 w 7484617"/>
              <a:gd name="connsiteY1193" fmla="*/ 1261083 h 6858937"/>
              <a:gd name="connsiteX1194" fmla="*/ 5681569 w 7484617"/>
              <a:gd name="connsiteY1194" fmla="*/ 1239135 h 6858937"/>
              <a:gd name="connsiteX1195" fmla="*/ 5674257 w 7484617"/>
              <a:gd name="connsiteY1195" fmla="*/ 1242793 h 6858937"/>
              <a:gd name="connsiteX1196" fmla="*/ 5674257 w 7484617"/>
              <a:gd name="connsiteY1196" fmla="*/ 1275715 h 6858937"/>
              <a:gd name="connsiteX1197" fmla="*/ 5659633 w 7484617"/>
              <a:gd name="connsiteY1197" fmla="*/ 1283031 h 6858937"/>
              <a:gd name="connsiteX1198" fmla="*/ 5652320 w 7484617"/>
              <a:gd name="connsiteY1198" fmla="*/ 1272057 h 6858937"/>
              <a:gd name="connsiteX1199" fmla="*/ 5637695 w 7484617"/>
              <a:gd name="connsiteY1199" fmla="*/ 1286688 h 6858937"/>
              <a:gd name="connsiteX1200" fmla="*/ 5659633 w 7484617"/>
              <a:gd name="connsiteY1200" fmla="*/ 1268399 h 6858937"/>
              <a:gd name="connsiteX1201" fmla="*/ 5652320 w 7484617"/>
              <a:gd name="connsiteY1201" fmla="*/ 1250109 h 6858937"/>
              <a:gd name="connsiteX1202" fmla="*/ 5626727 w 7484617"/>
              <a:gd name="connsiteY1202" fmla="*/ 1268399 h 6858937"/>
              <a:gd name="connsiteX1203" fmla="*/ 5612103 w 7484617"/>
              <a:gd name="connsiteY1203" fmla="*/ 1268399 h 6858937"/>
              <a:gd name="connsiteX1204" fmla="*/ 5601134 w 7484617"/>
              <a:gd name="connsiteY1204" fmla="*/ 1253767 h 6858937"/>
              <a:gd name="connsiteX1205" fmla="*/ 5590165 w 7484617"/>
              <a:gd name="connsiteY1205" fmla="*/ 1272057 h 6858937"/>
              <a:gd name="connsiteX1206" fmla="*/ 5571887 w 7484617"/>
              <a:gd name="connsiteY1206" fmla="*/ 1257425 h 6858937"/>
              <a:gd name="connsiteX1207" fmla="*/ 5582853 w 7484617"/>
              <a:gd name="connsiteY1207" fmla="*/ 1286688 h 6858937"/>
              <a:gd name="connsiteX1208" fmla="*/ 5557262 w 7484617"/>
              <a:gd name="connsiteY1208" fmla="*/ 1264741 h 6858937"/>
              <a:gd name="connsiteX1209" fmla="*/ 5546293 w 7484617"/>
              <a:gd name="connsiteY1209" fmla="*/ 1286688 h 6858937"/>
              <a:gd name="connsiteX1210" fmla="*/ 5568231 w 7484617"/>
              <a:gd name="connsiteY1210" fmla="*/ 1290348 h 6858937"/>
              <a:gd name="connsiteX1211" fmla="*/ 5531669 w 7484617"/>
              <a:gd name="connsiteY1211" fmla="*/ 1294006 h 6858937"/>
              <a:gd name="connsiteX1212" fmla="*/ 5495107 w 7484617"/>
              <a:gd name="connsiteY1212" fmla="*/ 1315954 h 6858937"/>
              <a:gd name="connsiteX1213" fmla="*/ 5542637 w 7484617"/>
              <a:gd name="connsiteY1213" fmla="*/ 1345218 h 6858937"/>
              <a:gd name="connsiteX1214" fmla="*/ 5553605 w 7484617"/>
              <a:gd name="connsiteY1214" fmla="*/ 1337902 h 6858937"/>
              <a:gd name="connsiteX1215" fmla="*/ 5546293 w 7484617"/>
              <a:gd name="connsiteY1215" fmla="*/ 1323270 h 6858937"/>
              <a:gd name="connsiteX1216" fmla="*/ 5564574 w 7484617"/>
              <a:gd name="connsiteY1216" fmla="*/ 1301322 h 6858937"/>
              <a:gd name="connsiteX1217" fmla="*/ 5564574 w 7484617"/>
              <a:gd name="connsiteY1217" fmla="*/ 1323270 h 6858937"/>
              <a:gd name="connsiteX1218" fmla="*/ 5575543 w 7484617"/>
              <a:gd name="connsiteY1218" fmla="*/ 1323270 h 6858937"/>
              <a:gd name="connsiteX1219" fmla="*/ 5579197 w 7484617"/>
              <a:gd name="connsiteY1219" fmla="*/ 1308638 h 6858937"/>
              <a:gd name="connsiteX1220" fmla="*/ 5601134 w 7484617"/>
              <a:gd name="connsiteY1220" fmla="*/ 1315954 h 6858937"/>
              <a:gd name="connsiteX1221" fmla="*/ 5590165 w 7484617"/>
              <a:gd name="connsiteY1221" fmla="*/ 1334244 h 6858937"/>
              <a:gd name="connsiteX1222" fmla="*/ 5604790 w 7484617"/>
              <a:gd name="connsiteY1222" fmla="*/ 1337902 h 6858937"/>
              <a:gd name="connsiteX1223" fmla="*/ 5608446 w 7484617"/>
              <a:gd name="connsiteY1223" fmla="*/ 1319612 h 6858937"/>
              <a:gd name="connsiteX1224" fmla="*/ 5601134 w 7484617"/>
              <a:gd name="connsiteY1224" fmla="*/ 1308638 h 6858937"/>
              <a:gd name="connsiteX1225" fmla="*/ 5641351 w 7484617"/>
              <a:gd name="connsiteY1225" fmla="*/ 1308638 h 6858937"/>
              <a:gd name="connsiteX1226" fmla="*/ 5674257 w 7484617"/>
              <a:gd name="connsiteY1226" fmla="*/ 1286688 h 6858937"/>
              <a:gd name="connsiteX1227" fmla="*/ 5710817 w 7484617"/>
              <a:gd name="connsiteY1227" fmla="*/ 1283031 h 6858937"/>
              <a:gd name="connsiteX1228" fmla="*/ 5710817 w 7484617"/>
              <a:gd name="connsiteY1228" fmla="*/ 1304980 h 6858937"/>
              <a:gd name="connsiteX1229" fmla="*/ 5670601 w 7484617"/>
              <a:gd name="connsiteY1229" fmla="*/ 1304980 h 6858937"/>
              <a:gd name="connsiteX1230" fmla="*/ 5648664 w 7484617"/>
              <a:gd name="connsiteY1230" fmla="*/ 1304980 h 6858937"/>
              <a:gd name="connsiteX1231" fmla="*/ 5663289 w 7484617"/>
              <a:gd name="connsiteY1231" fmla="*/ 1319612 h 6858937"/>
              <a:gd name="connsiteX1232" fmla="*/ 5681569 w 7484617"/>
              <a:gd name="connsiteY1232" fmla="*/ 1301322 h 6858937"/>
              <a:gd name="connsiteX1233" fmla="*/ 5718129 w 7484617"/>
              <a:gd name="connsiteY1233" fmla="*/ 1312296 h 6858937"/>
              <a:gd name="connsiteX1234" fmla="*/ 5718129 w 7484617"/>
              <a:gd name="connsiteY1234" fmla="*/ 1323270 h 6858937"/>
              <a:gd name="connsiteX1235" fmla="*/ 5729097 w 7484617"/>
              <a:gd name="connsiteY1235" fmla="*/ 1334244 h 6858937"/>
              <a:gd name="connsiteX1236" fmla="*/ 5740065 w 7484617"/>
              <a:gd name="connsiteY1236" fmla="*/ 1315954 h 6858937"/>
              <a:gd name="connsiteX1237" fmla="*/ 5732753 w 7484617"/>
              <a:gd name="connsiteY1237" fmla="*/ 1308638 h 6858937"/>
              <a:gd name="connsiteX1238" fmla="*/ 5762003 w 7484617"/>
              <a:gd name="connsiteY1238" fmla="*/ 1315954 h 6858937"/>
              <a:gd name="connsiteX1239" fmla="*/ 5758347 w 7484617"/>
              <a:gd name="connsiteY1239" fmla="*/ 1330586 h 6858937"/>
              <a:gd name="connsiteX1240" fmla="*/ 5772971 w 7484617"/>
              <a:gd name="connsiteY1240" fmla="*/ 1308638 h 6858937"/>
              <a:gd name="connsiteX1241" fmla="*/ 5809533 w 7484617"/>
              <a:gd name="connsiteY1241" fmla="*/ 1330586 h 6858937"/>
              <a:gd name="connsiteX1242" fmla="*/ 5835124 w 7484617"/>
              <a:gd name="connsiteY1242" fmla="*/ 1337902 h 6858937"/>
              <a:gd name="connsiteX1243" fmla="*/ 5838780 w 7484617"/>
              <a:gd name="connsiteY1243" fmla="*/ 1348876 h 6858937"/>
              <a:gd name="connsiteX1244" fmla="*/ 5853405 w 7484617"/>
              <a:gd name="connsiteY1244" fmla="*/ 1356192 h 6858937"/>
              <a:gd name="connsiteX1245" fmla="*/ 5853405 w 7484617"/>
              <a:gd name="connsiteY1245" fmla="*/ 1352534 h 6858937"/>
              <a:gd name="connsiteX1246" fmla="*/ 5853405 w 7484617"/>
              <a:gd name="connsiteY1246" fmla="*/ 1348876 h 6858937"/>
              <a:gd name="connsiteX1247" fmla="*/ 5860717 w 7484617"/>
              <a:gd name="connsiteY1247" fmla="*/ 1352534 h 6858937"/>
              <a:gd name="connsiteX1248" fmla="*/ 5860717 w 7484617"/>
              <a:gd name="connsiteY1248" fmla="*/ 1356192 h 6858937"/>
              <a:gd name="connsiteX1249" fmla="*/ 5864373 w 7484617"/>
              <a:gd name="connsiteY1249" fmla="*/ 1363508 h 6858937"/>
              <a:gd name="connsiteX1250" fmla="*/ 5878997 w 7484617"/>
              <a:gd name="connsiteY1250" fmla="*/ 1363508 h 6858937"/>
              <a:gd name="connsiteX1251" fmla="*/ 5864373 w 7484617"/>
              <a:gd name="connsiteY1251" fmla="*/ 1352534 h 6858937"/>
              <a:gd name="connsiteX1252" fmla="*/ 5871685 w 7484617"/>
              <a:gd name="connsiteY1252" fmla="*/ 1337902 h 6858937"/>
              <a:gd name="connsiteX1253" fmla="*/ 5882653 w 7484617"/>
              <a:gd name="connsiteY1253" fmla="*/ 1337902 h 6858937"/>
              <a:gd name="connsiteX1254" fmla="*/ 5897279 w 7484617"/>
              <a:gd name="connsiteY1254" fmla="*/ 1356192 h 6858937"/>
              <a:gd name="connsiteX1255" fmla="*/ 5878997 w 7484617"/>
              <a:gd name="connsiteY1255" fmla="*/ 1356192 h 6858937"/>
              <a:gd name="connsiteX1256" fmla="*/ 5893622 w 7484617"/>
              <a:gd name="connsiteY1256" fmla="*/ 1370826 h 6858937"/>
              <a:gd name="connsiteX1257" fmla="*/ 5915559 w 7484617"/>
              <a:gd name="connsiteY1257" fmla="*/ 1370826 h 6858937"/>
              <a:gd name="connsiteX1258" fmla="*/ 5904591 w 7484617"/>
              <a:gd name="connsiteY1258" fmla="*/ 1374484 h 6858937"/>
              <a:gd name="connsiteX1259" fmla="*/ 5922871 w 7484617"/>
              <a:gd name="connsiteY1259" fmla="*/ 1378142 h 6858937"/>
              <a:gd name="connsiteX1260" fmla="*/ 5922871 w 7484617"/>
              <a:gd name="connsiteY1260" fmla="*/ 1381800 h 6858937"/>
              <a:gd name="connsiteX1261" fmla="*/ 5930183 w 7484617"/>
              <a:gd name="connsiteY1261" fmla="*/ 1378142 h 6858937"/>
              <a:gd name="connsiteX1262" fmla="*/ 5937494 w 7484617"/>
              <a:gd name="connsiteY1262" fmla="*/ 1367166 h 6858937"/>
              <a:gd name="connsiteX1263" fmla="*/ 5948463 w 7484617"/>
              <a:gd name="connsiteY1263" fmla="*/ 1363508 h 6858937"/>
              <a:gd name="connsiteX1264" fmla="*/ 5941151 w 7484617"/>
              <a:gd name="connsiteY1264" fmla="*/ 1374484 h 6858937"/>
              <a:gd name="connsiteX1265" fmla="*/ 5941151 w 7484617"/>
              <a:gd name="connsiteY1265" fmla="*/ 1389116 h 6858937"/>
              <a:gd name="connsiteX1266" fmla="*/ 5918759 w 7484617"/>
              <a:gd name="connsiteY1266" fmla="*/ 1385915 h 6858937"/>
              <a:gd name="connsiteX1267" fmla="*/ 5919215 w 7484617"/>
              <a:gd name="connsiteY1267" fmla="*/ 1385458 h 6858937"/>
              <a:gd name="connsiteX1268" fmla="*/ 5915559 w 7484617"/>
              <a:gd name="connsiteY1268" fmla="*/ 1385458 h 6858937"/>
              <a:gd name="connsiteX1269" fmla="*/ 5918759 w 7484617"/>
              <a:gd name="connsiteY1269" fmla="*/ 1385915 h 6858937"/>
              <a:gd name="connsiteX1270" fmla="*/ 5911903 w 7484617"/>
              <a:gd name="connsiteY1270" fmla="*/ 1392774 h 6858937"/>
              <a:gd name="connsiteX1271" fmla="*/ 5889966 w 7484617"/>
              <a:gd name="connsiteY1271" fmla="*/ 1389116 h 6858937"/>
              <a:gd name="connsiteX1272" fmla="*/ 5889966 w 7484617"/>
              <a:gd name="connsiteY1272" fmla="*/ 1396432 h 6858937"/>
              <a:gd name="connsiteX1273" fmla="*/ 5860717 w 7484617"/>
              <a:gd name="connsiteY1273" fmla="*/ 1411064 h 6858937"/>
              <a:gd name="connsiteX1274" fmla="*/ 5849749 w 7484617"/>
              <a:gd name="connsiteY1274" fmla="*/ 1400090 h 6858937"/>
              <a:gd name="connsiteX1275" fmla="*/ 5805877 w 7484617"/>
              <a:gd name="connsiteY1275" fmla="*/ 1414722 h 6858937"/>
              <a:gd name="connsiteX1276" fmla="*/ 5824155 w 7484617"/>
              <a:gd name="connsiteY1276" fmla="*/ 1403748 h 6858937"/>
              <a:gd name="connsiteX1277" fmla="*/ 5820499 w 7484617"/>
              <a:gd name="connsiteY1277" fmla="*/ 1400090 h 6858937"/>
              <a:gd name="connsiteX1278" fmla="*/ 5831467 w 7484617"/>
              <a:gd name="connsiteY1278" fmla="*/ 1400090 h 6858937"/>
              <a:gd name="connsiteX1279" fmla="*/ 5835124 w 7484617"/>
              <a:gd name="connsiteY1279" fmla="*/ 1396432 h 6858937"/>
              <a:gd name="connsiteX1280" fmla="*/ 5835124 w 7484617"/>
              <a:gd name="connsiteY1280" fmla="*/ 1374484 h 6858937"/>
              <a:gd name="connsiteX1281" fmla="*/ 5831467 w 7484617"/>
              <a:gd name="connsiteY1281" fmla="*/ 1389116 h 6858937"/>
              <a:gd name="connsiteX1282" fmla="*/ 5813189 w 7484617"/>
              <a:gd name="connsiteY1282" fmla="*/ 1389116 h 6858937"/>
              <a:gd name="connsiteX1283" fmla="*/ 5802221 w 7484617"/>
              <a:gd name="connsiteY1283" fmla="*/ 1374484 h 6858937"/>
              <a:gd name="connsiteX1284" fmla="*/ 5787595 w 7484617"/>
              <a:gd name="connsiteY1284" fmla="*/ 1392774 h 6858937"/>
              <a:gd name="connsiteX1285" fmla="*/ 5791252 w 7484617"/>
              <a:gd name="connsiteY1285" fmla="*/ 1418380 h 6858937"/>
              <a:gd name="connsiteX1286" fmla="*/ 5754691 w 7484617"/>
              <a:gd name="connsiteY1286" fmla="*/ 1418380 h 6858937"/>
              <a:gd name="connsiteX1287" fmla="*/ 5758347 w 7484617"/>
              <a:gd name="connsiteY1287" fmla="*/ 1403748 h 6858937"/>
              <a:gd name="connsiteX1288" fmla="*/ 5736409 w 7484617"/>
              <a:gd name="connsiteY1288" fmla="*/ 1411064 h 6858937"/>
              <a:gd name="connsiteX1289" fmla="*/ 5707161 w 7484617"/>
              <a:gd name="connsiteY1289" fmla="*/ 1407406 h 6858937"/>
              <a:gd name="connsiteX1290" fmla="*/ 5688881 w 7484617"/>
              <a:gd name="connsiteY1290" fmla="*/ 1385458 h 6858937"/>
              <a:gd name="connsiteX1291" fmla="*/ 5681569 w 7484617"/>
              <a:gd name="connsiteY1291" fmla="*/ 1407406 h 6858937"/>
              <a:gd name="connsiteX1292" fmla="*/ 5666945 w 7484617"/>
              <a:gd name="connsiteY1292" fmla="*/ 1407406 h 6858937"/>
              <a:gd name="connsiteX1293" fmla="*/ 5666945 w 7484617"/>
              <a:gd name="connsiteY1293" fmla="*/ 1392774 h 6858937"/>
              <a:gd name="connsiteX1294" fmla="*/ 5659633 w 7484617"/>
              <a:gd name="connsiteY1294" fmla="*/ 1403748 h 6858937"/>
              <a:gd name="connsiteX1295" fmla="*/ 5648664 w 7484617"/>
              <a:gd name="connsiteY1295" fmla="*/ 1381800 h 6858937"/>
              <a:gd name="connsiteX1296" fmla="*/ 5626727 w 7484617"/>
              <a:gd name="connsiteY1296" fmla="*/ 1400090 h 6858937"/>
              <a:gd name="connsiteX1297" fmla="*/ 5652320 w 7484617"/>
              <a:gd name="connsiteY1297" fmla="*/ 1407406 h 6858937"/>
              <a:gd name="connsiteX1298" fmla="*/ 5612103 w 7484617"/>
              <a:gd name="connsiteY1298" fmla="*/ 1414722 h 6858937"/>
              <a:gd name="connsiteX1299" fmla="*/ 5666945 w 7484617"/>
              <a:gd name="connsiteY1299" fmla="*/ 1418380 h 6858937"/>
              <a:gd name="connsiteX1300" fmla="*/ 5659633 w 7484617"/>
              <a:gd name="connsiteY1300" fmla="*/ 1407406 h 6858937"/>
              <a:gd name="connsiteX1301" fmla="*/ 5677913 w 7484617"/>
              <a:gd name="connsiteY1301" fmla="*/ 1418380 h 6858937"/>
              <a:gd name="connsiteX1302" fmla="*/ 5677913 w 7484617"/>
              <a:gd name="connsiteY1302" fmla="*/ 1440328 h 6858937"/>
              <a:gd name="connsiteX1303" fmla="*/ 5626727 w 7484617"/>
              <a:gd name="connsiteY1303" fmla="*/ 1443986 h 6858937"/>
              <a:gd name="connsiteX1304" fmla="*/ 5615759 w 7484617"/>
              <a:gd name="connsiteY1304" fmla="*/ 1443986 h 6858937"/>
              <a:gd name="connsiteX1305" fmla="*/ 5608446 w 7484617"/>
              <a:gd name="connsiteY1305" fmla="*/ 1425696 h 6858937"/>
              <a:gd name="connsiteX1306" fmla="*/ 5593821 w 7484617"/>
              <a:gd name="connsiteY1306" fmla="*/ 1429354 h 6858937"/>
              <a:gd name="connsiteX1307" fmla="*/ 5608446 w 7484617"/>
              <a:gd name="connsiteY1307" fmla="*/ 1440328 h 6858937"/>
              <a:gd name="connsiteX1308" fmla="*/ 5593821 w 7484617"/>
              <a:gd name="connsiteY1308" fmla="*/ 1440328 h 6858937"/>
              <a:gd name="connsiteX1309" fmla="*/ 5586509 w 7484617"/>
              <a:gd name="connsiteY1309" fmla="*/ 1462278 h 6858937"/>
              <a:gd name="connsiteX1310" fmla="*/ 5593821 w 7484617"/>
              <a:gd name="connsiteY1310" fmla="*/ 1476910 h 6858937"/>
              <a:gd name="connsiteX1311" fmla="*/ 5586509 w 7484617"/>
              <a:gd name="connsiteY1311" fmla="*/ 1495200 h 6858937"/>
              <a:gd name="connsiteX1312" fmla="*/ 5575543 w 7484617"/>
              <a:gd name="connsiteY1312" fmla="*/ 1469594 h 6858937"/>
              <a:gd name="connsiteX1313" fmla="*/ 5553605 w 7484617"/>
              <a:gd name="connsiteY1313" fmla="*/ 1476910 h 6858937"/>
              <a:gd name="connsiteX1314" fmla="*/ 5553605 w 7484617"/>
              <a:gd name="connsiteY1314" fmla="*/ 1465936 h 6858937"/>
              <a:gd name="connsiteX1315" fmla="*/ 5535325 w 7484617"/>
              <a:gd name="connsiteY1315" fmla="*/ 1451302 h 6858937"/>
              <a:gd name="connsiteX1316" fmla="*/ 5517044 w 7484617"/>
              <a:gd name="connsiteY1316" fmla="*/ 1451302 h 6858937"/>
              <a:gd name="connsiteX1317" fmla="*/ 5513388 w 7484617"/>
              <a:gd name="connsiteY1317" fmla="*/ 1476910 h 6858937"/>
              <a:gd name="connsiteX1318" fmla="*/ 5495107 w 7484617"/>
              <a:gd name="connsiteY1318" fmla="*/ 1454960 h 6858937"/>
              <a:gd name="connsiteX1319" fmla="*/ 5476827 w 7484617"/>
              <a:gd name="connsiteY1319" fmla="*/ 1476910 h 6858937"/>
              <a:gd name="connsiteX1320" fmla="*/ 5462202 w 7484617"/>
              <a:gd name="connsiteY1320" fmla="*/ 1469594 h 6858937"/>
              <a:gd name="connsiteX1321" fmla="*/ 5509732 w 7484617"/>
              <a:gd name="connsiteY1321" fmla="*/ 1495200 h 6858937"/>
              <a:gd name="connsiteX1322" fmla="*/ 5476827 w 7484617"/>
              <a:gd name="connsiteY1322" fmla="*/ 1491542 h 6858937"/>
              <a:gd name="connsiteX1323" fmla="*/ 5491451 w 7484617"/>
              <a:gd name="connsiteY1323" fmla="*/ 1546414 h 6858937"/>
              <a:gd name="connsiteX1324" fmla="*/ 5443923 w 7484617"/>
              <a:gd name="connsiteY1324" fmla="*/ 1564704 h 6858937"/>
              <a:gd name="connsiteX1325" fmla="*/ 5454891 w 7484617"/>
              <a:gd name="connsiteY1325" fmla="*/ 1539096 h 6858937"/>
              <a:gd name="connsiteX1326" fmla="*/ 5400049 w 7484617"/>
              <a:gd name="connsiteY1326" fmla="*/ 1542754 h 6858937"/>
              <a:gd name="connsiteX1327" fmla="*/ 5341553 w 7484617"/>
              <a:gd name="connsiteY1327" fmla="*/ 1535438 h 6858937"/>
              <a:gd name="connsiteX1328" fmla="*/ 5330585 w 7484617"/>
              <a:gd name="connsiteY1328" fmla="*/ 1542754 h 6858937"/>
              <a:gd name="connsiteX1329" fmla="*/ 5315959 w 7484617"/>
              <a:gd name="connsiteY1329" fmla="*/ 1535438 h 6858937"/>
              <a:gd name="connsiteX1330" fmla="*/ 5283055 w 7484617"/>
              <a:gd name="connsiteY1330" fmla="*/ 1542754 h 6858937"/>
              <a:gd name="connsiteX1331" fmla="*/ 5250149 w 7484617"/>
              <a:gd name="connsiteY1331" fmla="*/ 1542754 h 6858937"/>
              <a:gd name="connsiteX1332" fmla="*/ 5257461 w 7484617"/>
              <a:gd name="connsiteY1332" fmla="*/ 1550072 h 6858937"/>
              <a:gd name="connsiteX1333" fmla="*/ 5246493 w 7484617"/>
              <a:gd name="connsiteY1333" fmla="*/ 1553730 h 6858937"/>
              <a:gd name="connsiteX1334" fmla="*/ 5242837 w 7484617"/>
              <a:gd name="connsiteY1334" fmla="*/ 1542754 h 6858937"/>
              <a:gd name="connsiteX1335" fmla="*/ 5206277 w 7484617"/>
              <a:gd name="connsiteY1335" fmla="*/ 1550072 h 6858937"/>
              <a:gd name="connsiteX1336" fmla="*/ 5213589 w 7484617"/>
              <a:gd name="connsiteY1336" fmla="*/ 1535438 h 6858937"/>
              <a:gd name="connsiteX1337" fmla="*/ 5184340 w 7484617"/>
              <a:gd name="connsiteY1337" fmla="*/ 1535438 h 6858937"/>
              <a:gd name="connsiteX1338" fmla="*/ 5195309 w 7484617"/>
              <a:gd name="connsiteY1338" fmla="*/ 1568362 h 6858937"/>
              <a:gd name="connsiteX1339" fmla="*/ 5151435 w 7484617"/>
              <a:gd name="connsiteY1339" fmla="*/ 1546414 h 6858937"/>
              <a:gd name="connsiteX1340" fmla="*/ 5166059 w 7484617"/>
              <a:gd name="connsiteY1340" fmla="*/ 1553730 h 6858937"/>
              <a:gd name="connsiteX1341" fmla="*/ 5129498 w 7484617"/>
              <a:gd name="connsiteY1341" fmla="*/ 1582994 h 6858937"/>
              <a:gd name="connsiteX1342" fmla="*/ 5107563 w 7484617"/>
              <a:gd name="connsiteY1342" fmla="*/ 1582994 h 6858937"/>
              <a:gd name="connsiteX1343" fmla="*/ 5078313 w 7484617"/>
              <a:gd name="connsiteY1343" fmla="*/ 1582994 h 6858937"/>
              <a:gd name="connsiteX1344" fmla="*/ 5071001 w 7484617"/>
              <a:gd name="connsiteY1344" fmla="*/ 1597626 h 6858937"/>
              <a:gd name="connsiteX1345" fmla="*/ 5078313 w 7484617"/>
              <a:gd name="connsiteY1345" fmla="*/ 1604942 h 6858937"/>
              <a:gd name="connsiteX1346" fmla="*/ 5038096 w 7484617"/>
              <a:gd name="connsiteY1346" fmla="*/ 1619574 h 6858937"/>
              <a:gd name="connsiteX1347" fmla="*/ 5056377 w 7484617"/>
              <a:gd name="connsiteY1347" fmla="*/ 1597626 h 6858937"/>
              <a:gd name="connsiteX1348" fmla="*/ 5023471 w 7484617"/>
              <a:gd name="connsiteY1348" fmla="*/ 1604942 h 6858937"/>
              <a:gd name="connsiteX1349" fmla="*/ 5005191 w 7484617"/>
              <a:gd name="connsiteY1349" fmla="*/ 1597626 h 6858937"/>
              <a:gd name="connsiteX1350" fmla="*/ 4957663 w 7484617"/>
              <a:gd name="connsiteY1350" fmla="*/ 1623232 h 6858937"/>
              <a:gd name="connsiteX1351" fmla="*/ 4932069 w 7484617"/>
              <a:gd name="connsiteY1351" fmla="*/ 1615916 h 6858937"/>
              <a:gd name="connsiteX1352" fmla="*/ 4932069 w 7484617"/>
              <a:gd name="connsiteY1352" fmla="*/ 1590310 h 6858937"/>
              <a:gd name="connsiteX1353" fmla="*/ 4924757 w 7484617"/>
              <a:gd name="connsiteY1353" fmla="*/ 1593968 h 6858937"/>
              <a:gd name="connsiteX1354" fmla="*/ 4921101 w 7484617"/>
              <a:gd name="connsiteY1354" fmla="*/ 1615916 h 6858937"/>
              <a:gd name="connsiteX1355" fmla="*/ 4913789 w 7484617"/>
              <a:gd name="connsiteY1355" fmla="*/ 1593968 h 6858937"/>
              <a:gd name="connsiteX1356" fmla="*/ 4899164 w 7484617"/>
              <a:gd name="connsiteY1356" fmla="*/ 1612258 h 6858937"/>
              <a:gd name="connsiteX1357" fmla="*/ 4891851 w 7484617"/>
              <a:gd name="connsiteY1357" fmla="*/ 1597626 h 6858937"/>
              <a:gd name="connsiteX1358" fmla="*/ 4891851 w 7484617"/>
              <a:gd name="connsiteY1358" fmla="*/ 1619574 h 6858937"/>
              <a:gd name="connsiteX1359" fmla="*/ 4877227 w 7484617"/>
              <a:gd name="connsiteY1359" fmla="*/ 1619574 h 6858937"/>
              <a:gd name="connsiteX1360" fmla="*/ 4877227 w 7484617"/>
              <a:gd name="connsiteY1360" fmla="*/ 1604942 h 6858937"/>
              <a:gd name="connsiteX1361" fmla="*/ 4866261 w 7484617"/>
              <a:gd name="connsiteY1361" fmla="*/ 1630548 h 6858937"/>
              <a:gd name="connsiteX1362" fmla="*/ 4888195 w 7484617"/>
              <a:gd name="connsiteY1362" fmla="*/ 1645182 h 6858937"/>
              <a:gd name="connsiteX1363" fmla="*/ 4844323 w 7484617"/>
              <a:gd name="connsiteY1363" fmla="*/ 1659814 h 6858937"/>
              <a:gd name="connsiteX1364" fmla="*/ 4847980 w 7484617"/>
              <a:gd name="connsiteY1364" fmla="*/ 1667130 h 6858937"/>
              <a:gd name="connsiteX1365" fmla="*/ 4829699 w 7484617"/>
              <a:gd name="connsiteY1365" fmla="*/ 1641524 h 6858937"/>
              <a:gd name="connsiteX1366" fmla="*/ 4807762 w 7484617"/>
              <a:gd name="connsiteY1366" fmla="*/ 1648840 h 6858937"/>
              <a:gd name="connsiteX1367" fmla="*/ 4829699 w 7484617"/>
              <a:gd name="connsiteY1367" fmla="*/ 1667130 h 6858937"/>
              <a:gd name="connsiteX1368" fmla="*/ 4807762 w 7484617"/>
              <a:gd name="connsiteY1368" fmla="*/ 1656156 h 6858937"/>
              <a:gd name="connsiteX1369" fmla="*/ 4804106 w 7484617"/>
              <a:gd name="connsiteY1369" fmla="*/ 1678104 h 6858937"/>
              <a:gd name="connsiteX1370" fmla="*/ 4763889 w 7484617"/>
              <a:gd name="connsiteY1370" fmla="*/ 1685420 h 6858937"/>
              <a:gd name="connsiteX1371" fmla="*/ 4771201 w 7484617"/>
              <a:gd name="connsiteY1371" fmla="*/ 1681762 h 6858937"/>
              <a:gd name="connsiteX1372" fmla="*/ 4763889 w 7484617"/>
              <a:gd name="connsiteY1372" fmla="*/ 1670788 h 6858937"/>
              <a:gd name="connsiteX1373" fmla="*/ 4734641 w 7484617"/>
              <a:gd name="connsiteY1373" fmla="*/ 1700052 h 6858937"/>
              <a:gd name="connsiteX1374" fmla="*/ 4720017 w 7484617"/>
              <a:gd name="connsiteY1374" fmla="*/ 1689078 h 6858937"/>
              <a:gd name="connsiteX1375" fmla="*/ 4709048 w 7484617"/>
              <a:gd name="connsiteY1375" fmla="*/ 1703710 h 6858937"/>
              <a:gd name="connsiteX1376" fmla="*/ 4694423 w 7484617"/>
              <a:gd name="connsiteY1376" fmla="*/ 1685420 h 6858937"/>
              <a:gd name="connsiteX1377" fmla="*/ 4679799 w 7484617"/>
              <a:gd name="connsiteY1377" fmla="*/ 1700052 h 6858937"/>
              <a:gd name="connsiteX1378" fmla="*/ 4675229 w 7484617"/>
              <a:gd name="connsiteY1378" fmla="*/ 1689993 h 6858937"/>
              <a:gd name="connsiteX1379" fmla="*/ 4667569 w 7484617"/>
              <a:gd name="connsiteY1379" fmla="*/ 1686509 h 6858937"/>
              <a:gd name="connsiteX1380" fmla="*/ 4687568 w 7484617"/>
              <a:gd name="connsiteY1380" fmla="*/ 1677190 h 6858937"/>
              <a:gd name="connsiteX1381" fmla="*/ 4723673 w 7484617"/>
              <a:gd name="connsiteY1381" fmla="*/ 1667130 h 6858937"/>
              <a:gd name="connsiteX1382" fmla="*/ 4716360 w 7484617"/>
              <a:gd name="connsiteY1382" fmla="*/ 1648840 h 6858937"/>
              <a:gd name="connsiteX1383" fmla="*/ 4650549 w 7484617"/>
              <a:gd name="connsiteY1383" fmla="*/ 1696394 h 6858937"/>
              <a:gd name="connsiteX1384" fmla="*/ 4632271 w 7484617"/>
              <a:gd name="connsiteY1384" fmla="*/ 1685420 h 6858937"/>
              <a:gd name="connsiteX1385" fmla="*/ 4613990 w 7484617"/>
              <a:gd name="connsiteY1385" fmla="*/ 1703710 h 6858937"/>
              <a:gd name="connsiteX1386" fmla="*/ 4613990 w 7484617"/>
              <a:gd name="connsiteY1386" fmla="*/ 1722002 h 6858937"/>
              <a:gd name="connsiteX1387" fmla="*/ 4632271 w 7484617"/>
              <a:gd name="connsiteY1387" fmla="*/ 1711026 h 6858937"/>
              <a:gd name="connsiteX1388" fmla="*/ 4624959 w 7484617"/>
              <a:gd name="connsiteY1388" fmla="*/ 1703710 h 6858937"/>
              <a:gd name="connsiteX1389" fmla="*/ 4639583 w 7484617"/>
              <a:gd name="connsiteY1389" fmla="*/ 1700052 h 6858937"/>
              <a:gd name="connsiteX1390" fmla="*/ 4654205 w 7484617"/>
              <a:gd name="connsiteY1390" fmla="*/ 1729318 h 6858937"/>
              <a:gd name="connsiteX1391" fmla="*/ 4639583 w 7484617"/>
              <a:gd name="connsiteY1391" fmla="*/ 1722002 h 6858937"/>
              <a:gd name="connsiteX1392" fmla="*/ 4617646 w 7484617"/>
              <a:gd name="connsiteY1392" fmla="*/ 1747608 h 6858937"/>
              <a:gd name="connsiteX1393" fmla="*/ 4610333 w 7484617"/>
              <a:gd name="connsiteY1393" fmla="*/ 1754924 h 6858937"/>
              <a:gd name="connsiteX1394" fmla="*/ 4595709 w 7484617"/>
              <a:gd name="connsiteY1394" fmla="*/ 1747608 h 6858937"/>
              <a:gd name="connsiteX1395" fmla="*/ 4599365 w 7484617"/>
              <a:gd name="connsiteY1395" fmla="*/ 1754924 h 6858937"/>
              <a:gd name="connsiteX1396" fmla="*/ 4570116 w 7484617"/>
              <a:gd name="connsiteY1396" fmla="*/ 1765898 h 6858937"/>
              <a:gd name="connsiteX1397" fmla="*/ 4573772 w 7484617"/>
              <a:gd name="connsiteY1397" fmla="*/ 1776872 h 6858937"/>
              <a:gd name="connsiteX1398" fmla="*/ 4599365 w 7484617"/>
              <a:gd name="connsiteY1398" fmla="*/ 1769556 h 6858937"/>
              <a:gd name="connsiteX1399" fmla="*/ 4577429 w 7484617"/>
              <a:gd name="connsiteY1399" fmla="*/ 1791504 h 6858937"/>
              <a:gd name="connsiteX1400" fmla="*/ 4570116 w 7484617"/>
              <a:gd name="connsiteY1400" fmla="*/ 1776872 h 6858937"/>
              <a:gd name="connsiteX1401" fmla="*/ 4566460 w 7484617"/>
              <a:gd name="connsiteY1401" fmla="*/ 1787846 h 6858937"/>
              <a:gd name="connsiteX1402" fmla="*/ 4577429 w 7484617"/>
              <a:gd name="connsiteY1402" fmla="*/ 1806136 h 6858937"/>
              <a:gd name="connsiteX1403" fmla="*/ 4595709 w 7484617"/>
              <a:gd name="connsiteY1403" fmla="*/ 1787846 h 6858937"/>
              <a:gd name="connsiteX1404" fmla="*/ 4613990 w 7484617"/>
              <a:gd name="connsiteY1404" fmla="*/ 1798820 h 6858937"/>
              <a:gd name="connsiteX1405" fmla="*/ 4643237 w 7484617"/>
              <a:gd name="connsiteY1405" fmla="*/ 1769556 h 6858937"/>
              <a:gd name="connsiteX1406" fmla="*/ 4646893 w 7484617"/>
              <a:gd name="connsiteY1406" fmla="*/ 1784188 h 6858937"/>
              <a:gd name="connsiteX1407" fmla="*/ 4657862 w 7484617"/>
              <a:gd name="connsiteY1407" fmla="*/ 1765898 h 6858937"/>
              <a:gd name="connsiteX1408" fmla="*/ 4661518 w 7484617"/>
              <a:gd name="connsiteY1408" fmla="*/ 1787846 h 6858937"/>
              <a:gd name="connsiteX1409" fmla="*/ 4661518 w 7484617"/>
              <a:gd name="connsiteY1409" fmla="*/ 1754924 h 6858937"/>
              <a:gd name="connsiteX1410" fmla="*/ 4676143 w 7484617"/>
              <a:gd name="connsiteY1410" fmla="*/ 1780530 h 6858937"/>
              <a:gd name="connsiteX1411" fmla="*/ 4676143 w 7484617"/>
              <a:gd name="connsiteY1411" fmla="*/ 1754924 h 6858937"/>
              <a:gd name="connsiteX1412" fmla="*/ 4694423 w 7484617"/>
              <a:gd name="connsiteY1412" fmla="*/ 1747608 h 6858937"/>
              <a:gd name="connsiteX1413" fmla="*/ 4701735 w 7484617"/>
              <a:gd name="connsiteY1413" fmla="*/ 1743950 h 6858937"/>
              <a:gd name="connsiteX1414" fmla="*/ 4720017 w 7484617"/>
              <a:gd name="connsiteY1414" fmla="*/ 1754924 h 6858937"/>
              <a:gd name="connsiteX1415" fmla="*/ 4712704 w 7484617"/>
              <a:gd name="connsiteY1415" fmla="*/ 1732976 h 6858937"/>
              <a:gd name="connsiteX1416" fmla="*/ 4738297 w 7484617"/>
              <a:gd name="connsiteY1416" fmla="*/ 1729318 h 6858937"/>
              <a:gd name="connsiteX1417" fmla="*/ 4720017 w 7484617"/>
              <a:gd name="connsiteY1417" fmla="*/ 1736634 h 6858937"/>
              <a:gd name="connsiteX1418" fmla="*/ 4767545 w 7484617"/>
              <a:gd name="connsiteY1418" fmla="*/ 1743950 h 6858937"/>
              <a:gd name="connsiteX1419" fmla="*/ 4789481 w 7484617"/>
              <a:gd name="connsiteY1419" fmla="*/ 1729318 h 6858937"/>
              <a:gd name="connsiteX1420" fmla="*/ 4771201 w 7484617"/>
              <a:gd name="connsiteY1420" fmla="*/ 1736634 h 6858937"/>
              <a:gd name="connsiteX1421" fmla="*/ 4756578 w 7484617"/>
              <a:gd name="connsiteY1421" fmla="*/ 1729318 h 6858937"/>
              <a:gd name="connsiteX1422" fmla="*/ 4760232 w 7484617"/>
              <a:gd name="connsiteY1422" fmla="*/ 1718342 h 6858937"/>
              <a:gd name="connsiteX1423" fmla="*/ 4793137 w 7484617"/>
              <a:gd name="connsiteY1423" fmla="*/ 1718342 h 6858937"/>
              <a:gd name="connsiteX1424" fmla="*/ 4804106 w 7484617"/>
              <a:gd name="connsiteY1424" fmla="*/ 1736634 h 6858937"/>
              <a:gd name="connsiteX1425" fmla="*/ 4833355 w 7484617"/>
              <a:gd name="connsiteY1425" fmla="*/ 1725660 h 6858937"/>
              <a:gd name="connsiteX1426" fmla="*/ 4833355 w 7484617"/>
              <a:gd name="connsiteY1426" fmla="*/ 1696394 h 6858937"/>
              <a:gd name="connsiteX1427" fmla="*/ 4837011 w 7484617"/>
              <a:gd name="connsiteY1427" fmla="*/ 1692736 h 6858937"/>
              <a:gd name="connsiteX1428" fmla="*/ 4855292 w 7484617"/>
              <a:gd name="connsiteY1428" fmla="*/ 1714684 h 6858937"/>
              <a:gd name="connsiteX1429" fmla="*/ 4855292 w 7484617"/>
              <a:gd name="connsiteY1429" fmla="*/ 1689078 h 6858937"/>
              <a:gd name="connsiteX1430" fmla="*/ 4884539 w 7484617"/>
              <a:gd name="connsiteY1430" fmla="*/ 1689078 h 6858937"/>
              <a:gd name="connsiteX1431" fmla="*/ 4906477 w 7484617"/>
              <a:gd name="connsiteY1431" fmla="*/ 1692736 h 6858937"/>
              <a:gd name="connsiteX1432" fmla="*/ 4891851 w 7484617"/>
              <a:gd name="connsiteY1432" fmla="*/ 1700052 h 6858937"/>
              <a:gd name="connsiteX1433" fmla="*/ 4917445 w 7484617"/>
              <a:gd name="connsiteY1433" fmla="*/ 1700052 h 6858937"/>
              <a:gd name="connsiteX1434" fmla="*/ 4917445 w 7484617"/>
              <a:gd name="connsiteY1434" fmla="*/ 1703710 h 6858937"/>
              <a:gd name="connsiteX1435" fmla="*/ 4917445 w 7484617"/>
              <a:gd name="connsiteY1435" fmla="*/ 1714684 h 6858937"/>
              <a:gd name="connsiteX1436" fmla="*/ 4906477 w 7484617"/>
              <a:gd name="connsiteY1436" fmla="*/ 1711026 h 6858937"/>
              <a:gd name="connsiteX1437" fmla="*/ 4906477 w 7484617"/>
              <a:gd name="connsiteY1437" fmla="*/ 1722002 h 6858937"/>
              <a:gd name="connsiteX1438" fmla="*/ 4928413 w 7484617"/>
              <a:gd name="connsiteY1438" fmla="*/ 1700052 h 6858937"/>
              <a:gd name="connsiteX1439" fmla="*/ 4964975 w 7484617"/>
              <a:gd name="connsiteY1439" fmla="*/ 1685420 h 6858937"/>
              <a:gd name="connsiteX1440" fmla="*/ 4954007 w 7484617"/>
              <a:gd name="connsiteY1440" fmla="*/ 1659814 h 6858937"/>
              <a:gd name="connsiteX1441" fmla="*/ 4975943 w 7484617"/>
              <a:gd name="connsiteY1441" fmla="*/ 1659814 h 6858937"/>
              <a:gd name="connsiteX1442" fmla="*/ 4975943 w 7484617"/>
              <a:gd name="connsiteY1442" fmla="*/ 1689078 h 6858937"/>
              <a:gd name="connsiteX1443" fmla="*/ 5016159 w 7484617"/>
              <a:gd name="connsiteY1443" fmla="*/ 1667130 h 6858937"/>
              <a:gd name="connsiteX1444" fmla="*/ 5049065 w 7484617"/>
              <a:gd name="connsiteY1444" fmla="*/ 1667130 h 6858937"/>
              <a:gd name="connsiteX1445" fmla="*/ 5078313 w 7484617"/>
              <a:gd name="connsiteY1445" fmla="*/ 1670788 h 6858937"/>
              <a:gd name="connsiteX1446" fmla="*/ 5074657 w 7484617"/>
              <a:gd name="connsiteY1446" fmla="*/ 1678104 h 6858937"/>
              <a:gd name="connsiteX1447" fmla="*/ 5092938 w 7484617"/>
              <a:gd name="connsiteY1447" fmla="*/ 1692736 h 6858937"/>
              <a:gd name="connsiteX1448" fmla="*/ 5081969 w 7484617"/>
              <a:gd name="connsiteY1448" fmla="*/ 1674446 h 6858937"/>
              <a:gd name="connsiteX1449" fmla="*/ 5111217 w 7484617"/>
              <a:gd name="connsiteY1449" fmla="*/ 1652498 h 6858937"/>
              <a:gd name="connsiteX1450" fmla="*/ 5092938 w 7484617"/>
              <a:gd name="connsiteY1450" fmla="*/ 1637866 h 6858937"/>
              <a:gd name="connsiteX1451" fmla="*/ 5114873 w 7484617"/>
              <a:gd name="connsiteY1451" fmla="*/ 1630548 h 6858937"/>
              <a:gd name="connsiteX1452" fmla="*/ 5122185 w 7484617"/>
              <a:gd name="connsiteY1452" fmla="*/ 1645182 h 6858937"/>
              <a:gd name="connsiteX1453" fmla="*/ 5100251 w 7484617"/>
              <a:gd name="connsiteY1453" fmla="*/ 1641524 h 6858937"/>
              <a:gd name="connsiteX1454" fmla="*/ 5114873 w 7484617"/>
              <a:gd name="connsiteY1454" fmla="*/ 1656156 h 6858937"/>
              <a:gd name="connsiteX1455" fmla="*/ 5151435 w 7484617"/>
              <a:gd name="connsiteY1455" fmla="*/ 1648840 h 6858937"/>
              <a:gd name="connsiteX1456" fmla="*/ 5155173 w 7484617"/>
              <a:gd name="connsiteY1456" fmla="*/ 1659718 h 6858937"/>
              <a:gd name="connsiteX1457" fmla="*/ 5155091 w 7484617"/>
              <a:gd name="connsiteY1457" fmla="*/ 1659814 h 6858937"/>
              <a:gd name="connsiteX1458" fmla="*/ 5155197 w 7484617"/>
              <a:gd name="connsiteY1458" fmla="*/ 1659788 h 6858937"/>
              <a:gd name="connsiteX1459" fmla="*/ 5156463 w 7484617"/>
              <a:gd name="connsiteY1459" fmla="*/ 1663472 h 6858937"/>
              <a:gd name="connsiteX1460" fmla="*/ 5169715 w 7484617"/>
              <a:gd name="connsiteY1460" fmla="*/ 1667130 h 6858937"/>
              <a:gd name="connsiteX1461" fmla="*/ 5155091 w 7484617"/>
              <a:gd name="connsiteY1461" fmla="*/ 1674446 h 6858937"/>
              <a:gd name="connsiteX1462" fmla="*/ 5180684 w 7484617"/>
              <a:gd name="connsiteY1462" fmla="*/ 1667130 h 6858937"/>
              <a:gd name="connsiteX1463" fmla="*/ 5173371 w 7484617"/>
              <a:gd name="connsiteY1463" fmla="*/ 1652498 h 6858937"/>
              <a:gd name="connsiteX1464" fmla="*/ 5164232 w 7484617"/>
              <a:gd name="connsiteY1464" fmla="*/ 1657528 h 6858937"/>
              <a:gd name="connsiteX1465" fmla="*/ 5155197 w 7484617"/>
              <a:gd name="connsiteY1465" fmla="*/ 1659788 h 6858937"/>
              <a:gd name="connsiteX1466" fmla="*/ 5155173 w 7484617"/>
              <a:gd name="connsiteY1466" fmla="*/ 1659718 h 6858937"/>
              <a:gd name="connsiteX1467" fmla="*/ 5160119 w 7484617"/>
              <a:gd name="connsiteY1467" fmla="*/ 1653868 h 6858937"/>
              <a:gd name="connsiteX1468" fmla="*/ 5162403 w 7484617"/>
              <a:gd name="connsiteY1468" fmla="*/ 1645182 h 6858937"/>
              <a:gd name="connsiteX1469" fmla="*/ 5217245 w 7484617"/>
              <a:gd name="connsiteY1469" fmla="*/ 1623232 h 6858937"/>
              <a:gd name="connsiteX1470" fmla="*/ 5235525 w 7484617"/>
              <a:gd name="connsiteY1470" fmla="*/ 1637866 h 6858937"/>
              <a:gd name="connsiteX1471" fmla="*/ 5239181 w 7484617"/>
              <a:gd name="connsiteY1471" fmla="*/ 1634206 h 6858937"/>
              <a:gd name="connsiteX1472" fmla="*/ 5242837 w 7484617"/>
              <a:gd name="connsiteY1472" fmla="*/ 1619574 h 6858937"/>
              <a:gd name="connsiteX1473" fmla="*/ 5290367 w 7484617"/>
              <a:gd name="connsiteY1473" fmla="*/ 1604942 h 6858937"/>
              <a:gd name="connsiteX1474" fmla="*/ 5297679 w 7484617"/>
              <a:gd name="connsiteY1474" fmla="*/ 1623232 h 6858937"/>
              <a:gd name="connsiteX1475" fmla="*/ 5308647 w 7484617"/>
              <a:gd name="connsiteY1475" fmla="*/ 1626890 h 6858937"/>
              <a:gd name="connsiteX1476" fmla="*/ 5323272 w 7484617"/>
              <a:gd name="connsiteY1476" fmla="*/ 1623232 h 6858937"/>
              <a:gd name="connsiteX1477" fmla="*/ 5323272 w 7484617"/>
              <a:gd name="connsiteY1477" fmla="*/ 1612258 h 6858937"/>
              <a:gd name="connsiteX1478" fmla="*/ 5341553 w 7484617"/>
              <a:gd name="connsiteY1478" fmla="*/ 1615916 h 6858937"/>
              <a:gd name="connsiteX1479" fmla="*/ 5345207 w 7484617"/>
              <a:gd name="connsiteY1479" fmla="*/ 1630548 h 6858937"/>
              <a:gd name="connsiteX1480" fmla="*/ 5356175 w 7484617"/>
              <a:gd name="connsiteY1480" fmla="*/ 1619574 h 6858937"/>
              <a:gd name="connsiteX1481" fmla="*/ 5341553 w 7484617"/>
              <a:gd name="connsiteY1481" fmla="*/ 1615916 h 6858937"/>
              <a:gd name="connsiteX1482" fmla="*/ 5356175 w 7484617"/>
              <a:gd name="connsiteY1482" fmla="*/ 1604942 h 6858937"/>
              <a:gd name="connsiteX1483" fmla="*/ 5378113 w 7484617"/>
              <a:gd name="connsiteY1483" fmla="*/ 1619574 h 6858937"/>
              <a:gd name="connsiteX1484" fmla="*/ 5443923 w 7484617"/>
              <a:gd name="connsiteY1484" fmla="*/ 1612258 h 6858937"/>
              <a:gd name="connsiteX1485" fmla="*/ 5451235 w 7484617"/>
              <a:gd name="connsiteY1485" fmla="*/ 1612258 h 6858937"/>
              <a:gd name="connsiteX1486" fmla="*/ 5462202 w 7484617"/>
              <a:gd name="connsiteY1486" fmla="*/ 1601284 h 6858937"/>
              <a:gd name="connsiteX1487" fmla="*/ 5465858 w 7484617"/>
              <a:gd name="connsiteY1487" fmla="*/ 1593968 h 6858937"/>
              <a:gd name="connsiteX1488" fmla="*/ 5469515 w 7484617"/>
              <a:gd name="connsiteY1488" fmla="*/ 1601284 h 6858937"/>
              <a:gd name="connsiteX1489" fmla="*/ 5473171 w 7484617"/>
              <a:gd name="connsiteY1489" fmla="*/ 1597626 h 6858937"/>
              <a:gd name="connsiteX1490" fmla="*/ 5495107 w 7484617"/>
              <a:gd name="connsiteY1490" fmla="*/ 1604942 h 6858937"/>
              <a:gd name="connsiteX1491" fmla="*/ 5509732 w 7484617"/>
              <a:gd name="connsiteY1491" fmla="*/ 1597626 h 6858937"/>
              <a:gd name="connsiteX1492" fmla="*/ 5509732 w 7484617"/>
              <a:gd name="connsiteY1492" fmla="*/ 1593968 h 6858937"/>
              <a:gd name="connsiteX1493" fmla="*/ 5517044 w 7484617"/>
              <a:gd name="connsiteY1493" fmla="*/ 1601284 h 6858937"/>
              <a:gd name="connsiteX1494" fmla="*/ 5520701 w 7484617"/>
              <a:gd name="connsiteY1494" fmla="*/ 1604942 h 6858937"/>
              <a:gd name="connsiteX1495" fmla="*/ 5542637 w 7484617"/>
              <a:gd name="connsiteY1495" fmla="*/ 1590310 h 6858937"/>
              <a:gd name="connsiteX1496" fmla="*/ 5538981 w 7484617"/>
              <a:gd name="connsiteY1496" fmla="*/ 1575678 h 6858937"/>
              <a:gd name="connsiteX1497" fmla="*/ 5549949 w 7484617"/>
              <a:gd name="connsiteY1497" fmla="*/ 1586652 h 6858937"/>
              <a:gd name="connsiteX1498" fmla="*/ 5575543 w 7484617"/>
              <a:gd name="connsiteY1498" fmla="*/ 1572020 h 6858937"/>
              <a:gd name="connsiteX1499" fmla="*/ 5575543 w 7484617"/>
              <a:gd name="connsiteY1499" fmla="*/ 1553730 h 6858937"/>
              <a:gd name="connsiteX1500" fmla="*/ 5590165 w 7484617"/>
              <a:gd name="connsiteY1500" fmla="*/ 1546414 h 6858937"/>
              <a:gd name="connsiteX1501" fmla="*/ 5593821 w 7484617"/>
              <a:gd name="connsiteY1501" fmla="*/ 1561046 h 6858937"/>
              <a:gd name="connsiteX1502" fmla="*/ 5685225 w 7484617"/>
              <a:gd name="connsiteY1502" fmla="*/ 1520806 h 6858937"/>
              <a:gd name="connsiteX1503" fmla="*/ 5681569 w 7484617"/>
              <a:gd name="connsiteY1503" fmla="*/ 1513490 h 6858937"/>
              <a:gd name="connsiteX1504" fmla="*/ 5696194 w 7484617"/>
              <a:gd name="connsiteY1504" fmla="*/ 1509832 h 6858937"/>
              <a:gd name="connsiteX1505" fmla="*/ 5699848 w 7484617"/>
              <a:gd name="connsiteY1505" fmla="*/ 1520806 h 6858937"/>
              <a:gd name="connsiteX1506" fmla="*/ 5725441 w 7484617"/>
              <a:gd name="connsiteY1506" fmla="*/ 1502516 h 6858937"/>
              <a:gd name="connsiteX1507" fmla="*/ 5736409 w 7484617"/>
              <a:gd name="connsiteY1507" fmla="*/ 1513490 h 6858937"/>
              <a:gd name="connsiteX1508" fmla="*/ 5769315 w 7484617"/>
              <a:gd name="connsiteY1508" fmla="*/ 1495200 h 6858937"/>
              <a:gd name="connsiteX1509" fmla="*/ 5762003 w 7484617"/>
              <a:gd name="connsiteY1509" fmla="*/ 1487884 h 6858937"/>
              <a:gd name="connsiteX1510" fmla="*/ 5743722 w 7484617"/>
              <a:gd name="connsiteY1510" fmla="*/ 1491542 h 6858937"/>
              <a:gd name="connsiteX1511" fmla="*/ 5758347 w 7484617"/>
              <a:gd name="connsiteY1511" fmla="*/ 1465936 h 6858937"/>
              <a:gd name="connsiteX1512" fmla="*/ 5762003 w 7484617"/>
              <a:gd name="connsiteY1512" fmla="*/ 1484226 h 6858937"/>
              <a:gd name="connsiteX1513" fmla="*/ 5849749 w 7484617"/>
              <a:gd name="connsiteY1513" fmla="*/ 1425696 h 6858937"/>
              <a:gd name="connsiteX1514" fmla="*/ 5860717 w 7484617"/>
              <a:gd name="connsiteY1514" fmla="*/ 1414722 h 6858937"/>
              <a:gd name="connsiteX1515" fmla="*/ 5849749 w 7484617"/>
              <a:gd name="connsiteY1515" fmla="*/ 1447644 h 6858937"/>
              <a:gd name="connsiteX1516" fmla="*/ 5878997 w 7484617"/>
              <a:gd name="connsiteY1516" fmla="*/ 1433012 h 6858937"/>
              <a:gd name="connsiteX1517" fmla="*/ 5904591 w 7484617"/>
              <a:gd name="connsiteY1517" fmla="*/ 1414722 h 6858937"/>
              <a:gd name="connsiteX1518" fmla="*/ 5893622 w 7484617"/>
              <a:gd name="connsiteY1518" fmla="*/ 1443986 h 6858937"/>
              <a:gd name="connsiteX1519" fmla="*/ 5922871 w 7484617"/>
              <a:gd name="connsiteY1519" fmla="*/ 1414722 h 6858937"/>
              <a:gd name="connsiteX1520" fmla="*/ 5930183 w 7484617"/>
              <a:gd name="connsiteY1520" fmla="*/ 1422038 h 6858937"/>
              <a:gd name="connsiteX1521" fmla="*/ 5992337 w 7484617"/>
              <a:gd name="connsiteY1521" fmla="*/ 1348876 h 6858937"/>
              <a:gd name="connsiteX1522" fmla="*/ 5999649 w 7484617"/>
              <a:gd name="connsiteY1522" fmla="*/ 1367166 h 6858937"/>
              <a:gd name="connsiteX1523" fmla="*/ 5992337 w 7484617"/>
              <a:gd name="connsiteY1523" fmla="*/ 1363508 h 6858937"/>
              <a:gd name="connsiteX1524" fmla="*/ 5992337 w 7484617"/>
              <a:gd name="connsiteY1524" fmla="*/ 1370826 h 6858937"/>
              <a:gd name="connsiteX1525" fmla="*/ 6010617 w 7484617"/>
              <a:gd name="connsiteY1525" fmla="*/ 1367166 h 6858937"/>
              <a:gd name="connsiteX1526" fmla="*/ 6010617 w 7484617"/>
              <a:gd name="connsiteY1526" fmla="*/ 1356192 h 6858937"/>
              <a:gd name="connsiteX1527" fmla="*/ 6028898 w 7484617"/>
              <a:gd name="connsiteY1527" fmla="*/ 1359850 h 6858937"/>
              <a:gd name="connsiteX1528" fmla="*/ 6028898 w 7484617"/>
              <a:gd name="connsiteY1528" fmla="*/ 1348876 h 6858937"/>
              <a:gd name="connsiteX1529" fmla="*/ 6014273 w 7484617"/>
              <a:gd name="connsiteY1529" fmla="*/ 1345218 h 6858937"/>
              <a:gd name="connsiteX1530" fmla="*/ 5995993 w 7484617"/>
              <a:gd name="connsiteY1530" fmla="*/ 1352534 h 6858937"/>
              <a:gd name="connsiteX1531" fmla="*/ 5988681 w 7484617"/>
              <a:gd name="connsiteY1531" fmla="*/ 1341560 h 6858937"/>
              <a:gd name="connsiteX1532" fmla="*/ 6003305 w 7484617"/>
              <a:gd name="connsiteY1532" fmla="*/ 1348876 h 6858937"/>
              <a:gd name="connsiteX1533" fmla="*/ 6036210 w 7484617"/>
              <a:gd name="connsiteY1533" fmla="*/ 1319612 h 6858937"/>
              <a:gd name="connsiteX1534" fmla="*/ 6039867 w 7484617"/>
              <a:gd name="connsiteY1534" fmla="*/ 1359850 h 6858937"/>
              <a:gd name="connsiteX1535" fmla="*/ 6069113 w 7484617"/>
              <a:gd name="connsiteY1535" fmla="*/ 1337902 h 6858937"/>
              <a:gd name="connsiteX1536" fmla="*/ 6094707 w 7484617"/>
              <a:gd name="connsiteY1536" fmla="*/ 1334244 h 6858937"/>
              <a:gd name="connsiteX1537" fmla="*/ 6112987 w 7484617"/>
              <a:gd name="connsiteY1537" fmla="*/ 1315954 h 6858937"/>
              <a:gd name="connsiteX1538" fmla="*/ 6109331 w 7484617"/>
              <a:gd name="connsiteY1538" fmla="*/ 1330586 h 6858937"/>
              <a:gd name="connsiteX1539" fmla="*/ 6123956 w 7484617"/>
              <a:gd name="connsiteY1539" fmla="*/ 1319612 h 6858937"/>
              <a:gd name="connsiteX1540" fmla="*/ 6116643 w 7484617"/>
              <a:gd name="connsiteY1540" fmla="*/ 1308638 h 6858937"/>
              <a:gd name="connsiteX1541" fmla="*/ 6142237 w 7484617"/>
              <a:gd name="connsiteY1541" fmla="*/ 1286688 h 6858937"/>
              <a:gd name="connsiteX1542" fmla="*/ 6164173 w 7484617"/>
              <a:gd name="connsiteY1542" fmla="*/ 1283031 h 6858937"/>
              <a:gd name="connsiteX1543" fmla="*/ 6189765 w 7484617"/>
              <a:gd name="connsiteY1543" fmla="*/ 1283031 h 6858937"/>
              <a:gd name="connsiteX1544" fmla="*/ 6200733 w 7484617"/>
              <a:gd name="connsiteY1544" fmla="*/ 1268399 h 6858937"/>
              <a:gd name="connsiteX1545" fmla="*/ 6200733 w 7484617"/>
              <a:gd name="connsiteY1545" fmla="*/ 1308638 h 6858937"/>
              <a:gd name="connsiteX1546" fmla="*/ 6259231 w 7484617"/>
              <a:gd name="connsiteY1546" fmla="*/ 1261083 h 6858937"/>
              <a:gd name="connsiteX1547" fmla="*/ 6314072 w 7484617"/>
              <a:gd name="connsiteY1547" fmla="*/ 1220845 h 6858937"/>
              <a:gd name="connsiteX1548" fmla="*/ 6244607 w 7484617"/>
              <a:gd name="connsiteY1548" fmla="*/ 1250109 h 6858937"/>
              <a:gd name="connsiteX1549" fmla="*/ 6240951 w 7484617"/>
              <a:gd name="connsiteY1549" fmla="*/ 1264741 h 6858937"/>
              <a:gd name="connsiteX1550" fmla="*/ 6237295 w 7484617"/>
              <a:gd name="connsiteY1550" fmla="*/ 1253767 h 6858937"/>
              <a:gd name="connsiteX1551" fmla="*/ 6208045 w 7484617"/>
              <a:gd name="connsiteY1551" fmla="*/ 1294006 h 6858937"/>
              <a:gd name="connsiteX1552" fmla="*/ 6237295 w 7484617"/>
              <a:gd name="connsiteY1552" fmla="*/ 1235477 h 6858937"/>
              <a:gd name="connsiteX1553" fmla="*/ 6240951 w 7484617"/>
              <a:gd name="connsiteY1553" fmla="*/ 1253767 h 6858937"/>
              <a:gd name="connsiteX1554" fmla="*/ 6262888 w 7484617"/>
              <a:gd name="connsiteY1554" fmla="*/ 1209871 h 6858937"/>
              <a:gd name="connsiteX1555" fmla="*/ 6303103 w 7484617"/>
              <a:gd name="connsiteY1555" fmla="*/ 1209871 h 6858937"/>
              <a:gd name="connsiteX1556" fmla="*/ 6321385 w 7484617"/>
              <a:gd name="connsiteY1556" fmla="*/ 1173289 h 6858937"/>
              <a:gd name="connsiteX1557" fmla="*/ 6328697 w 7484617"/>
              <a:gd name="connsiteY1557" fmla="*/ 1187921 h 6858937"/>
              <a:gd name="connsiteX1558" fmla="*/ 6343321 w 7484617"/>
              <a:gd name="connsiteY1558" fmla="*/ 1198897 h 6858937"/>
              <a:gd name="connsiteX1559" fmla="*/ 6357946 w 7484617"/>
              <a:gd name="connsiteY1559" fmla="*/ 1173289 h 6858937"/>
              <a:gd name="connsiteX1560" fmla="*/ 6376227 w 7484617"/>
              <a:gd name="connsiteY1560" fmla="*/ 1169631 h 6858937"/>
              <a:gd name="connsiteX1561" fmla="*/ 6361602 w 7484617"/>
              <a:gd name="connsiteY1561" fmla="*/ 1169631 h 6858937"/>
              <a:gd name="connsiteX1562" fmla="*/ 6365258 w 7484617"/>
              <a:gd name="connsiteY1562" fmla="*/ 1147683 h 6858937"/>
              <a:gd name="connsiteX1563" fmla="*/ 6387195 w 7484617"/>
              <a:gd name="connsiteY1563" fmla="*/ 1151341 h 6858937"/>
              <a:gd name="connsiteX1564" fmla="*/ 6394507 w 7484617"/>
              <a:gd name="connsiteY1564" fmla="*/ 1165973 h 6858937"/>
              <a:gd name="connsiteX1565" fmla="*/ 6409130 w 7484617"/>
              <a:gd name="connsiteY1565" fmla="*/ 1125735 h 6858937"/>
              <a:gd name="connsiteX1566" fmla="*/ 6438379 w 7484617"/>
              <a:gd name="connsiteY1566" fmla="*/ 1114761 h 6858937"/>
              <a:gd name="connsiteX1567" fmla="*/ 6434723 w 7484617"/>
              <a:gd name="connsiteY1567" fmla="*/ 1133051 h 6858937"/>
              <a:gd name="connsiteX1568" fmla="*/ 6420099 w 7484617"/>
              <a:gd name="connsiteY1568" fmla="*/ 1140367 h 6858937"/>
              <a:gd name="connsiteX1569" fmla="*/ 6431067 w 7484617"/>
              <a:gd name="connsiteY1569" fmla="*/ 1147683 h 6858937"/>
              <a:gd name="connsiteX1570" fmla="*/ 6438379 w 7484617"/>
              <a:gd name="connsiteY1570" fmla="*/ 1133051 h 6858937"/>
              <a:gd name="connsiteX1571" fmla="*/ 6463973 w 7484617"/>
              <a:gd name="connsiteY1571" fmla="*/ 1136709 h 6858937"/>
              <a:gd name="connsiteX1572" fmla="*/ 6431067 w 7484617"/>
              <a:gd name="connsiteY1572" fmla="*/ 1180605 h 6858937"/>
              <a:gd name="connsiteX1573" fmla="*/ 6485909 w 7484617"/>
              <a:gd name="connsiteY1573" fmla="*/ 1165973 h 6858937"/>
              <a:gd name="connsiteX1574" fmla="*/ 6496878 w 7484617"/>
              <a:gd name="connsiteY1574" fmla="*/ 1154999 h 6858937"/>
              <a:gd name="connsiteX1575" fmla="*/ 6493221 w 7484617"/>
              <a:gd name="connsiteY1575" fmla="*/ 1144025 h 6858937"/>
              <a:gd name="connsiteX1576" fmla="*/ 6580967 w 7484617"/>
              <a:gd name="connsiteY1576" fmla="*/ 1122077 h 6858937"/>
              <a:gd name="connsiteX1577" fmla="*/ 6580967 w 7484617"/>
              <a:gd name="connsiteY1577" fmla="*/ 1111101 h 6858937"/>
              <a:gd name="connsiteX1578" fmla="*/ 6599248 w 7484617"/>
              <a:gd name="connsiteY1578" fmla="*/ 1111101 h 6858937"/>
              <a:gd name="connsiteX1579" fmla="*/ 6591936 w 7484617"/>
              <a:gd name="connsiteY1579" fmla="*/ 1125735 h 6858937"/>
              <a:gd name="connsiteX1580" fmla="*/ 6628497 w 7484617"/>
              <a:gd name="connsiteY1580" fmla="*/ 1114761 h 6858937"/>
              <a:gd name="connsiteX1581" fmla="*/ 6639464 w 7484617"/>
              <a:gd name="connsiteY1581" fmla="*/ 1129393 h 6858937"/>
              <a:gd name="connsiteX1582" fmla="*/ 6643120 w 7484617"/>
              <a:gd name="connsiteY1582" fmla="*/ 1114761 h 6858937"/>
              <a:gd name="connsiteX1583" fmla="*/ 6657745 w 7484617"/>
              <a:gd name="connsiteY1583" fmla="*/ 1129393 h 6858937"/>
              <a:gd name="connsiteX1584" fmla="*/ 6668713 w 7484617"/>
              <a:gd name="connsiteY1584" fmla="*/ 1114761 h 6858937"/>
              <a:gd name="connsiteX1585" fmla="*/ 6679681 w 7484617"/>
              <a:gd name="connsiteY1585" fmla="*/ 1140367 h 6858937"/>
              <a:gd name="connsiteX1586" fmla="*/ 6701619 w 7484617"/>
              <a:gd name="connsiteY1586" fmla="*/ 1133051 h 6858937"/>
              <a:gd name="connsiteX1587" fmla="*/ 6697963 w 7484617"/>
              <a:gd name="connsiteY1587" fmla="*/ 1136709 h 6858937"/>
              <a:gd name="connsiteX1588" fmla="*/ 6701543 w 7484617"/>
              <a:gd name="connsiteY1588" fmla="*/ 1143871 h 6858937"/>
              <a:gd name="connsiteX1589" fmla="*/ 6701371 w 7484617"/>
              <a:gd name="connsiteY1589" fmla="*/ 1143915 h 6858937"/>
              <a:gd name="connsiteX1590" fmla="*/ 6690193 w 7484617"/>
              <a:gd name="connsiteY1590" fmla="*/ 1138995 h 6858937"/>
              <a:gd name="connsiteX1591" fmla="*/ 6686994 w 7484617"/>
              <a:gd name="connsiteY1591" fmla="*/ 1147683 h 6858937"/>
              <a:gd name="connsiteX1592" fmla="*/ 6701371 w 7484617"/>
              <a:gd name="connsiteY1592" fmla="*/ 1143915 h 6858937"/>
              <a:gd name="connsiteX1593" fmla="*/ 6701619 w 7484617"/>
              <a:gd name="connsiteY1593" fmla="*/ 1144025 h 6858937"/>
              <a:gd name="connsiteX1594" fmla="*/ 6701543 w 7484617"/>
              <a:gd name="connsiteY1594" fmla="*/ 1143871 h 6858937"/>
              <a:gd name="connsiteX1595" fmla="*/ 6706188 w 7484617"/>
              <a:gd name="connsiteY1595" fmla="*/ 1142653 h 6858937"/>
              <a:gd name="connsiteX1596" fmla="*/ 6719899 w 7484617"/>
              <a:gd name="connsiteY1596" fmla="*/ 1129393 h 6858937"/>
              <a:gd name="connsiteX1597" fmla="*/ 6734524 w 7484617"/>
              <a:gd name="connsiteY1597" fmla="*/ 1140367 h 6858937"/>
              <a:gd name="connsiteX1598" fmla="*/ 6745493 w 7484617"/>
              <a:gd name="connsiteY1598" fmla="*/ 1133051 h 6858937"/>
              <a:gd name="connsiteX1599" fmla="*/ 6752803 w 7484617"/>
              <a:gd name="connsiteY1599" fmla="*/ 1158657 h 6858937"/>
              <a:gd name="connsiteX1600" fmla="*/ 6727211 w 7484617"/>
              <a:gd name="connsiteY1600" fmla="*/ 1169631 h 6858937"/>
              <a:gd name="connsiteX1601" fmla="*/ 6738180 w 7484617"/>
              <a:gd name="connsiteY1601" fmla="*/ 1187921 h 6858937"/>
              <a:gd name="connsiteX1602" fmla="*/ 6767427 w 7484617"/>
              <a:gd name="connsiteY1602" fmla="*/ 1162315 h 6858937"/>
              <a:gd name="connsiteX1603" fmla="*/ 6782052 w 7484617"/>
              <a:gd name="connsiteY1603" fmla="*/ 1140367 h 6858937"/>
              <a:gd name="connsiteX1604" fmla="*/ 6771083 w 7484617"/>
              <a:gd name="connsiteY1604" fmla="*/ 1154999 h 6858937"/>
              <a:gd name="connsiteX1605" fmla="*/ 6785708 w 7484617"/>
              <a:gd name="connsiteY1605" fmla="*/ 1165973 h 6858937"/>
              <a:gd name="connsiteX1606" fmla="*/ 6789365 w 7484617"/>
              <a:gd name="connsiteY1606" fmla="*/ 1151341 h 6858937"/>
              <a:gd name="connsiteX1607" fmla="*/ 6796677 w 7484617"/>
              <a:gd name="connsiteY1607" fmla="*/ 1158657 h 6858937"/>
              <a:gd name="connsiteX1608" fmla="*/ 6803989 w 7484617"/>
              <a:gd name="connsiteY1608" fmla="*/ 1136709 h 6858937"/>
              <a:gd name="connsiteX1609" fmla="*/ 6814957 w 7484617"/>
              <a:gd name="connsiteY1609" fmla="*/ 1151341 h 6858937"/>
              <a:gd name="connsiteX1610" fmla="*/ 6822269 w 7484617"/>
              <a:gd name="connsiteY1610" fmla="*/ 1129393 h 6858937"/>
              <a:gd name="connsiteX1611" fmla="*/ 6822269 w 7484617"/>
              <a:gd name="connsiteY1611" fmla="*/ 1144025 h 6858937"/>
              <a:gd name="connsiteX1612" fmla="*/ 6833238 w 7484617"/>
              <a:gd name="connsiteY1612" fmla="*/ 1147683 h 6858937"/>
              <a:gd name="connsiteX1613" fmla="*/ 6862487 w 7484617"/>
              <a:gd name="connsiteY1613" fmla="*/ 1122077 h 6858937"/>
              <a:gd name="connsiteX1614" fmla="*/ 6858831 w 7484617"/>
              <a:gd name="connsiteY1614" fmla="*/ 1103785 h 6858937"/>
              <a:gd name="connsiteX1615" fmla="*/ 6866143 w 7484617"/>
              <a:gd name="connsiteY1615" fmla="*/ 1096469 h 6858937"/>
              <a:gd name="connsiteX1616" fmla="*/ 6884423 w 7484617"/>
              <a:gd name="connsiteY1616" fmla="*/ 1100127 h 6858937"/>
              <a:gd name="connsiteX1617" fmla="*/ 6855175 w 7484617"/>
              <a:gd name="connsiteY1617" fmla="*/ 1129393 h 6858937"/>
              <a:gd name="connsiteX1618" fmla="*/ 6858831 w 7484617"/>
              <a:gd name="connsiteY1618" fmla="*/ 1136709 h 6858937"/>
              <a:gd name="connsiteX1619" fmla="*/ 6942921 w 7484617"/>
              <a:gd name="connsiteY1619" fmla="*/ 1089153 h 6858937"/>
              <a:gd name="connsiteX1620" fmla="*/ 6957545 w 7484617"/>
              <a:gd name="connsiteY1620" fmla="*/ 1096469 h 6858937"/>
              <a:gd name="connsiteX1621" fmla="*/ 6920984 w 7484617"/>
              <a:gd name="connsiteY1621" fmla="*/ 1144025 h 6858937"/>
              <a:gd name="connsiteX1622" fmla="*/ 6928296 w 7484617"/>
              <a:gd name="connsiteY1622" fmla="*/ 1147683 h 6858937"/>
              <a:gd name="connsiteX1623" fmla="*/ 6990449 w 7484617"/>
              <a:gd name="connsiteY1623" fmla="*/ 1114761 h 6858937"/>
              <a:gd name="connsiteX1624" fmla="*/ 7052603 w 7484617"/>
              <a:gd name="connsiteY1624" fmla="*/ 1100127 h 6858937"/>
              <a:gd name="connsiteX1625" fmla="*/ 7063572 w 7484617"/>
              <a:gd name="connsiteY1625" fmla="*/ 1092811 h 6858937"/>
              <a:gd name="connsiteX1626" fmla="*/ 7063572 w 7484617"/>
              <a:gd name="connsiteY1626" fmla="*/ 1107443 h 6858937"/>
              <a:gd name="connsiteX1627" fmla="*/ 7081853 w 7484617"/>
              <a:gd name="connsiteY1627" fmla="*/ 1114761 h 6858937"/>
              <a:gd name="connsiteX1628" fmla="*/ 7085509 w 7484617"/>
              <a:gd name="connsiteY1628" fmla="*/ 1103785 h 6858937"/>
              <a:gd name="connsiteX1629" fmla="*/ 7078197 w 7484617"/>
              <a:gd name="connsiteY1629" fmla="*/ 1107443 h 6858937"/>
              <a:gd name="connsiteX1630" fmla="*/ 7100133 w 7484617"/>
              <a:gd name="connsiteY1630" fmla="*/ 1085495 h 6858937"/>
              <a:gd name="connsiteX1631" fmla="*/ 7158630 w 7484617"/>
              <a:gd name="connsiteY1631" fmla="*/ 1114761 h 6858937"/>
              <a:gd name="connsiteX1632" fmla="*/ 7180567 w 7484617"/>
              <a:gd name="connsiteY1632" fmla="*/ 1136709 h 6858937"/>
              <a:gd name="connsiteX1633" fmla="*/ 7129381 w 7484617"/>
              <a:gd name="connsiteY1633" fmla="*/ 1213529 h 6858937"/>
              <a:gd name="connsiteX1634" fmla="*/ 7133037 w 7484617"/>
              <a:gd name="connsiteY1634" fmla="*/ 1198897 h 6858937"/>
              <a:gd name="connsiteX1635" fmla="*/ 7100133 w 7484617"/>
              <a:gd name="connsiteY1635" fmla="*/ 1209871 h 6858937"/>
              <a:gd name="connsiteX1636" fmla="*/ 7027011 w 7484617"/>
              <a:gd name="connsiteY1636" fmla="*/ 1257425 h 6858937"/>
              <a:gd name="connsiteX1637" fmla="*/ 6957545 w 7484617"/>
              <a:gd name="connsiteY1637" fmla="*/ 1279373 h 6858937"/>
              <a:gd name="connsiteX1638" fmla="*/ 6979483 w 7484617"/>
              <a:gd name="connsiteY1638" fmla="*/ 1283031 h 6858937"/>
              <a:gd name="connsiteX1639" fmla="*/ 6939265 w 7484617"/>
              <a:gd name="connsiteY1639" fmla="*/ 1301322 h 6858937"/>
              <a:gd name="connsiteX1640" fmla="*/ 6895391 w 7484617"/>
              <a:gd name="connsiteY1640" fmla="*/ 1319612 h 6858937"/>
              <a:gd name="connsiteX1641" fmla="*/ 6888079 w 7484617"/>
              <a:gd name="connsiteY1641" fmla="*/ 1308638 h 6858937"/>
              <a:gd name="connsiteX1642" fmla="*/ 6873454 w 7484617"/>
              <a:gd name="connsiteY1642" fmla="*/ 1323270 h 6858937"/>
              <a:gd name="connsiteX1643" fmla="*/ 6858831 w 7484617"/>
              <a:gd name="connsiteY1643" fmla="*/ 1326928 h 6858937"/>
              <a:gd name="connsiteX1644" fmla="*/ 6869797 w 7484617"/>
              <a:gd name="connsiteY1644" fmla="*/ 1319612 h 6858937"/>
              <a:gd name="connsiteX1645" fmla="*/ 6851519 w 7484617"/>
              <a:gd name="connsiteY1645" fmla="*/ 1334244 h 6858937"/>
              <a:gd name="connsiteX1646" fmla="*/ 6778396 w 7484617"/>
              <a:gd name="connsiteY1646" fmla="*/ 1348876 h 6858937"/>
              <a:gd name="connsiteX1647" fmla="*/ 6741836 w 7484617"/>
              <a:gd name="connsiteY1647" fmla="*/ 1396432 h 6858937"/>
              <a:gd name="connsiteX1648" fmla="*/ 6756459 w 7484617"/>
              <a:gd name="connsiteY1648" fmla="*/ 1422038 h 6858937"/>
              <a:gd name="connsiteX1649" fmla="*/ 6767427 w 7484617"/>
              <a:gd name="connsiteY1649" fmla="*/ 1411064 h 6858937"/>
              <a:gd name="connsiteX1650" fmla="*/ 6763771 w 7484617"/>
              <a:gd name="connsiteY1650" fmla="*/ 1392774 h 6858937"/>
              <a:gd name="connsiteX1651" fmla="*/ 6803989 w 7484617"/>
              <a:gd name="connsiteY1651" fmla="*/ 1381800 h 6858937"/>
              <a:gd name="connsiteX1652" fmla="*/ 6811301 w 7484617"/>
              <a:gd name="connsiteY1652" fmla="*/ 1392774 h 6858937"/>
              <a:gd name="connsiteX1653" fmla="*/ 6825926 w 7484617"/>
              <a:gd name="connsiteY1653" fmla="*/ 1381800 h 6858937"/>
              <a:gd name="connsiteX1654" fmla="*/ 6822269 w 7484617"/>
              <a:gd name="connsiteY1654" fmla="*/ 1374484 h 6858937"/>
              <a:gd name="connsiteX1655" fmla="*/ 6833238 w 7484617"/>
              <a:gd name="connsiteY1655" fmla="*/ 1381800 h 6858937"/>
              <a:gd name="connsiteX1656" fmla="*/ 6818613 w 7484617"/>
              <a:gd name="connsiteY1656" fmla="*/ 1414722 h 6858937"/>
              <a:gd name="connsiteX1657" fmla="*/ 6855175 w 7484617"/>
              <a:gd name="connsiteY1657" fmla="*/ 1392774 h 6858937"/>
              <a:gd name="connsiteX1658" fmla="*/ 6862487 w 7484617"/>
              <a:gd name="connsiteY1658" fmla="*/ 1407406 h 6858937"/>
              <a:gd name="connsiteX1659" fmla="*/ 6895391 w 7484617"/>
              <a:gd name="connsiteY1659" fmla="*/ 1403748 h 6858937"/>
              <a:gd name="connsiteX1660" fmla="*/ 6891735 w 7484617"/>
              <a:gd name="connsiteY1660" fmla="*/ 1418380 h 6858937"/>
              <a:gd name="connsiteX1661" fmla="*/ 6920984 w 7484617"/>
              <a:gd name="connsiteY1661" fmla="*/ 1422038 h 6858937"/>
              <a:gd name="connsiteX1662" fmla="*/ 6920984 w 7484617"/>
              <a:gd name="connsiteY1662" fmla="*/ 1414722 h 6858937"/>
              <a:gd name="connsiteX1663" fmla="*/ 6957545 w 7484617"/>
              <a:gd name="connsiteY1663" fmla="*/ 1414722 h 6858937"/>
              <a:gd name="connsiteX1664" fmla="*/ 6994105 w 7484617"/>
              <a:gd name="connsiteY1664" fmla="*/ 1429354 h 6858937"/>
              <a:gd name="connsiteX1665" fmla="*/ 6928296 w 7484617"/>
              <a:gd name="connsiteY1665" fmla="*/ 1462278 h 6858937"/>
              <a:gd name="connsiteX1666" fmla="*/ 6895391 w 7484617"/>
              <a:gd name="connsiteY1666" fmla="*/ 1476910 h 6858937"/>
              <a:gd name="connsiteX1667" fmla="*/ 6862487 w 7484617"/>
              <a:gd name="connsiteY1667" fmla="*/ 1498858 h 6858937"/>
              <a:gd name="connsiteX1668" fmla="*/ 6822269 w 7484617"/>
              <a:gd name="connsiteY1668" fmla="*/ 1520806 h 6858937"/>
              <a:gd name="connsiteX1669" fmla="*/ 6782052 w 7484617"/>
              <a:gd name="connsiteY1669" fmla="*/ 1542754 h 6858937"/>
              <a:gd name="connsiteX1670" fmla="*/ 6811301 w 7484617"/>
              <a:gd name="connsiteY1670" fmla="*/ 1520806 h 6858937"/>
              <a:gd name="connsiteX1671" fmla="*/ 6760115 w 7484617"/>
              <a:gd name="connsiteY1671" fmla="*/ 1553730 h 6858937"/>
              <a:gd name="connsiteX1672" fmla="*/ 6749149 w 7484617"/>
              <a:gd name="connsiteY1672" fmla="*/ 1572020 h 6858937"/>
              <a:gd name="connsiteX1673" fmla="*/ 6760115 w 7484617"/>
              <a:gd name="connsiteY1673" fmla="*/ 1546414 h 6858937"/>
              <a:gd name="connsiteX1674" fmla="*/ 6730867 w 7484617"/>
              <a:gd name="connsiteY1674" fmla="*/ 1586652 h 6858937"/>
              <a:gd name="connsiteX1675" fmla="*/ 6723555 w 7484617"/>
              <a:gd name="connsiteY1675" fmla="*/ 1575678 h 6858937"/>
              <a:gd name="connsiteX1676" fmla="*/ 6705275 w 7484617"/>
              <a:gd name="connsiteY1676" fmla="*/ 1579336 h 6858937"/>
              <a:gd name="connsiteX1677" fmla="*/ 6697963 w 7484617"/>
              <a:gd name="connsiteY1677" fmla="*/ 1582994 h 6858937"/>
              <a:gd name="connsiteX1678" fmla="*/ 6697963 w 7484617"/>
              <a:gd name="connsiteY1678" fmla="*/ 1604942 h 6858937"/>
              <a:gd name="connsiteX1679" fmla="*/ 6705275 w 7484617"/>
              <a:gd name="connsiteY1679" fmla="*/ 1604942 h 6858937"/>
              <a:gd name="connsiteX1680" fmla="*/ 6708931 w 7484617"/>
              <a:gd name="connsiteY1680" fmla="*/ 1590310 h 6858937"/>
              <a:gd name="connsiteX1681" fmla="*/ 6723555 w 7484617"/>
              <a:gd name="connsiteY1681" fmla="*/ 1586652 h 6858937"/>
              <a:gd name="connsiteX1682" fmla="*/ 6708931 w 7484617"/>
              <a:gd name="connsiteY1682" fmla="*/ 1604942 h 6858937"/>
              <a:gd name="connsiteX1683" fmla="*/ 6723555 w 7484617"/>
              <a:gd name="connsiteY1683" fmla="*/ 1612258 h 6858937"/>
              <a:gd name="connsiteX1684" fmla="*/ 6723555 w 7484617"/>
              <a:gd name="connsiteY1684" fmla="*/ 1634206 h 6858937"/>
              <a:gd name="connsiteX1685" fmla="*/ 6756459 w 7484617"/>
              <a:gd name="connsiteY1685" fmla="*/ 1601284 h 6858937"/>
              <a:gd name="connsiteX1686" fmla="*/ 6771083 w 7484617"/>
              <a:gd name="connsiteY1686" fmla="*/ 1590310 h 6858937"/>
              <a:gd name="connsiteX1687" fmla="*/ 6767427 w 7484617"/>
              <a:gd name="connsiteY1687" fmla="*/ 1579336 h 6858937"/>
              <a:gd name="connsiteX1688" fmla="*/ 6785708 w 7484617"/>
              <a:gd name="connsiteY1688" fmla="*/ 1582994 h 6858937"/>
              <a:gd name="connsiteX1689" fmla="*/ 6862487 w 7484617"/>
              <a:gd name="connsiteY1689" fmla="*/ 1539096 h 6858937"/>
              <a:gd name="connsiteX1690" fmla="*/ 6902703 w 7484617"/>
              <a:gd name="connsiteY1690" fmla="*/ 1524464 h 6858937"/>
              <a:gd name="connsiteX1691" fmla="*/ 6939265 w 7484617"/>
              <a:gd name="connsiteY1691" fmla="*/ 1513490 h 6858937"/>
              <a:gd name="connsiteX1692" fmla="*/ 6913671 w 7484617"/>
              <a:gd name="connsiteY1692" fmla="*/ 1550072 h 6858937"/>
              <a:gd name="connsiteX1693" fmla="*/ 6931953 w 7484617"/>
              <a:gd name="connsiteY1693" fmla="*/ 1542754 h 6858937"/>
              <a:gd name="connsiteX1694" fmla="*/ 6950233 w 7484617"/>
              <a:gd name="connsiteY1694" fmla="*/ 1539096 h 6858937"/>
              <a:gd name="connsiteX1695" fmla="*/ 6968514 w 7484617"/>
              <a:gd name="connsiteY1695" fmla="*/ 1546414 h 6858937"/>
              <a:gd name="connsiteX1696" fmla="*/ 6994105 w 7484617"/>
              <a:gd name="connsiteY1696" fmla="*/ 1531780 h 6858937"/>
              <a:gd name="connsiteX1697" fmla="*/ 7016042 w 7484617"/>
              <a:gd name="connsiteY1697" fmla="*/ 1535438 h 6858937"/>
              <a:gd name="connsiteX1698" fmla="*/ 7001417 w 7484617"/>
              <a:gd name="connsiteY1698" fmla="*/ 1546414 h 6858937"/>
              <a:gd name="connsiteX1699" fmla="*/ 7016042 w 7484617"/>
              <a:gd name="connsiteY1699" fmla="*/ 1557388 h 6858937"/>
              <a:gd name="connsiteX1700" fmla="*/ 6957545 w 7484617"/>
              <a:gd name="connsiteY1700" fmla="*/ 1623232 h 6858937"/>
              <a:gd name="connsiteX1701" fmla="*/ 6895391 w 7484617"/>
              <a:gd name="connsiteY1701" fmla="*/ 1670788 h 6858937"/>
              <a:gd name="connsiteX1702" fmla="*/ 6811301 w 7484617"/>
              <a:gd name="connsiteY1702" fmla="*/ 1725660 h 6858937"/>
              <a:gd name="connsiteX1703" fmla="*/ 6745493 w 7484617"/>
              <a:gd name="connsiteY1703" fmla="*/ 1769556 h 6858937"/>
              <a:gd name="connsiteX1704" fmla="*/ 6741836 w 7484617"/>
              <a:gd name="connsiteY1704" fmla="*/ 1762240 h 6858937"/>
              <a:gd name="connsiteX1705" fmla="*/ 6723555 w 7484617"/>
              <a:gd name="connsiteY1705" fmla="*/ 1784188 h 6858937"/>
              <a:gd name="connsiteX1706" fmla="*/ 6708931 w 7484617"/>
              <a:gd name="connsiteY1706" fmla="*/ 1773214 h 6858937"/>
              <a:gd name="connsiteX1707" fmla="*/ 6668713 w 7484617"/>
              <a:gd name="connsiteY1707" fmla="*/ 1806136 h 6858937"/>
              <a:gd name="connsiteX1708" fmla="*/ 6643120 w 7484617"/>
              <a:gd name="connsiteY1708" fmla="*/ 1853691 h 6858937"/>
              <a:gd name="connsiteX1709" fmla="*/ 6621185 w 7484617"/>
              <a:gd name="connsiteY1709" fmla="*/ 1875640 h 6858937"/>
              <a:gd name="connsiteX1710" fmla="*/ 6566343 w 7484617"/>
              <a:gd name="connsiteY1710" fmla="*/ 1871981 h 6858937"/>
              <a:gd name="connsiteX1711" fmla="*/ 6540749 w 7484617"/>
              <a:gd name="connsiteY1711" fmla="*/ 1879298 h 6858937"/>
              <a:gd name="connsiteX1712" fmla="*/ 6522469 w 7484617"/>
              <a:gd name="connsiteY1712" fmla="*/ 1893930 h 6858937"/>
              <a:gd name="connsiteX1713" fmla="*/ 6533437 w 7484617"/>
              <a:gd name="connsiteY1713" fmla="*/ 1890272 h 6858937"/>
              <a:gd name="connsiteX1714" fmla="*/ 6529781 w 7484617"/>
              <a:gd name="connsiteY1714" fmla="*/ 1915880 h 6858937"/>
              <a:gd name="connsiteX1715" fmla="*/ 6515159 w 7484617"/>
              <a:gd name="connsiteY1715" fmla="*/ 1923196 h 6858937"/>
              <a:gd name="connsiteX1716" fmla="*/ 6493221 w 7484617"/>
              <a:gd name="connsiteY1716" fmla="*/ 1919538 h 6858937"/>
              <a:gd name="connsiteX1717" fmla="*/ 6493221 w 7484617"/>
              <a:gd name="connsiteY1717" fmla="*/ 1945143 h 6858937"/>
              <a:gd name="connsiteX1718" fmla="*/ 6427411 w 7484617"/>
              <a:gd name="connsiteY1718" fmla="*/ 1945143 h 6858937"/>
              <a:gd name="connsiteX1719" fmla="*/ 6401818 w 7484617"/>
              <a:gd name="connsiteY1719" fmla="*/ 1956118 h 6858937"/>
              <a:gd name="connsiteX1720" fmla="*/ 6376227 w 7484617"/>
              <a:gd name="connsiteY1720" fmla="*/ 1978066 h 6858937"/>
              <a:gd name="connsiteX1721" fmla="*/ 6350633 w 7484617"/>
              <a:gd name="connsiteY1721" fmla="*/ 1996357 h 6858937"/>
              <a:gd name="connsiteX1722" fmla="*/ 6339665 w 7484617"/>
              <a:gd name="connsiteY1722" fmla="*/ 2040253 h 6858937"/>
              <a:gd name="connsiteX1723" fmla="*/ 6299447 w 7484617"/>
              <a:gd name="connsiteY1723" fmla="*/ 2043911 h 6858937"/>
              <a:gd name="connsiteX1724" fmla="*/ 6281169 w 7484617"/>
              <a:gd name="connsiteY1724" fmla="*/ 2051227 h 6858937"/>
              <a:gd name="connsiteX1725" fmla="*/ 6262888 w 7484617"/>
              <a:gd name="connsiteY1725" fmla="*/ 2062201 h 6858937"/>
              <a:gd name="connsiteX1726" fmla="*/ 6200733 w 7484617"/>
              <a:gd name="connsiteY1726" fmla="*/ 2098783 h 6858937"/>
              <a:gd name="connsiteX1727" fmla="*/ 6189765 w 7484617"/>
              <a:gd name="connsiteY1727" fmla="*/ 2117073 h 6858937"/>
              <a:gd name="connsiteX1728" fmla="*/ 6211701 w 7484617"/>
              <a:gd name="connsiteY1728" fmla="*/ 2102441 h 6858937"/>
              <a:gd name="connsiteX1729" fmla="*/ 6222670 w 7484617"/>
              <a:gd name="connsiteY1729" fmla="*/ 2109757 h 6858937"/>
              <a:gd name="connsiteX1730" fmla="*/ 6233639 w 7484617"/>
              <a:gd name="connsiteY1730" fmla="*/ 2095125 h 6858937"/>
              <a:gd name="connsiteX1731" fmla="*/ 6255575 w 7484617"/>
              <a:gd name="connsiteY1731" fmla="*/ 2109757 h 6858937"/>
              <a:gd name="connsiteX1732" fmla="*/ 6281169 w 7484617"/>
              <a:gd name="connsiteY1732" fmla="*/ 2087809 h 6858937"/>
              <a:gd name="connsiteX1733" fmla="*/ 6270200 w 7484617"/>
              <a:gd name="connsiteY1733" fmla="*/ 2106099 h 6858937"/>
              <a:gd name="connsiteX1734" fmla="*/ 6288479 w 7484617"/>
              <a:gd name="connsiteY1734" fmla="*/ 2106099 h 6858937"/>
              <a:gd name="connsiteX1735" fmla="*/ 6303103 w 7484617"/>
              <a:gd name="connsiteY1735" fmla="*/ 2076835 h 6858937"/>
              <a:gd name="connsiteX1736" fmla="*/ 6368915 w 7484617"/>
              <a:gd name="connsiteY1736" fmla="*/ 2058543 h 6858937"/>
              <a:gd name="connsiteX1737" fmla="*/ 6372571 w 7484617"/>
              <a:gd name="connsiteY1737" fmla="*/ 2043911 h 6858937"/>
              <a:gd name="connsiteX1738" fmla="*/ 6390851 w 7484617"/>
              <a:gd name="connsiteY1738" fmla="*/ 2058543 h 6858937"/>
              <a:gd name="connsiteX1739" fmla="*/ 6387195 w 7484617"/>
              <a:gd name="connsiteY1739" fmla="*/ 2043911 h 6858937"/>
              <a:gd name="connsiteX1740" fmla="*/ 6420099 w 7484617"/>
              <a:gd name="connsiteY1740" fmla="*/ 2025621 h 6858937"/>
              <a:gd name="connsiteX1741" fmla="*/ 6423755 w 7484617"/>
              <a:gd name="connsiteY1741" fmla="*/ 2036595 h 6858937"/>
              <a:gd name="connsiteX1742" fmla="*/ 6453004 w 7484617"/>
              <a:gd name="connsiteY1742" fmla="*/ 2018305 h 6858937"/>
              <a:gd name="connsiteX1743" fmla="*/ 6478597 w 7484617"/>
              <a:gd name="connsiteY1743" fmla="*/ 2007331 h 6858937"/>
              <a:gd name="connsiteX1744" fmla="*/ 6496878 w 7484617"/>
              <a:gd name="connsiteY1744" fmla="*/ 2018305 h 6858937"/>
              <a:gd name="connsiteX1745" fmla="*/ 6515159 w 7484617"/>
              <a:gd name="connsiteY1745" fmla="*/ 2007331 h 6858937"/>
              <a:gd name="connsiteX1746" fmla="*/ 6511503 w 7484617"/>
              <a:gd name="connsiteY1746" fmla="*/ 1989041 h 6858937"/>
              <a:gd name="connsiteX1747" fmla="*/ 6526125 w 7484617"/>
              <a:gd name="connsiteY1747" fmla="*/ 2018305 h 6858937"/>
              <a:gd name="connsiteX1748" fmla="*/ 6533437 w 7484617"/>
              <a:gd name="connsiteY1748" fmla="*/ 2010989 h 6858937"/>
              <a:gd name="connsiteX1749" fmla="*/ 6533437 w 7484617"/>
              <a:gd name="connsiteY1749" fmla="*/ 1996357 h 6858937"/>
              <a:gd name="connsiteX1750" fmla="*/ 6544406 w 7484617"/>
              <a:gd name="connsiteY1750" fmla="*/ 2007331 h 6858937"/>
              <a:gd name="connsiteX1751" fmla="*/ 6537093 w 7484617"/>
              <a:gd name="connsiteY1751" fmla="*/ 1985383 h 6858937"/>
              <a:gd name="connsiteX1752" fmla="*/ 6548062 w 7484617"/>
              <a:gd name="connsiteY1752" fmla="*/ 1978066 h 6858937"/>
              <a:gd name="connsiteX1753" fmla="*/ 6555375 w 7484617"/>
              <a:gd name="connsiteY1753" fmla="*/ 1985383 h 6858937"/>
              <a:gd name="connsiteX1754" fmla="*/ 6551718 w 7484617"/>
              <a:gd name="connsiteY1754" fmla="*/ 1992699 h 6858937"/>
              <a:gd name="connsiteX1755" fmla="*/ 6573655 w 7484617"/>
              <a:gd name="connsiteY1755" fmla="*/ 1985383 h 6858937"/>
              <a:gd name="connsiteX1756" fmla="*/ 6555375 w 7484617"/>
              <a:gd name="connsiteY1756" fmla="*/ 1985383 h 6858937"/>
              <a:gd name="connsiteX1757" fmla="*/ 6573655 w 7484617"/>
              <a:gd name="connsiteY1757" fmla="*/ 1956118 h 6858937"/>
              <a:gd name="connsiteX1758" fmla="*/ 6588279 w 7484617"/>
              <a:gd name="connsiteY1758" fmla="*/ 1974409 h 6858937"/>
              <a:gd name="connsiteX1759" fmla="*/ 6584623 w 7484617"/>
              <a:gd name="connsiteY1759" fmla="*/ 1989041 h 6858937"/>
              <a:gd name="connsiteX1760" fmla="*/ 6610217 w 7484617"/>
              <a:gd name="connsiteY1760" fmla="*/ 1974409 h 6858937"/>
              <a:gd name="connsiteX1761" fmla="*/ 6591936 w 7484617"/>
              <a:gd name="connsiteY1761" fmla="*/ 1970751 h 6858937"/>
              <a:gd name="connsiteX1762" fmla="*/ 6624841 w 7484617"/>
              <a:gd name="connsiteY1762" fmla="*/ 1945143 h 6858937"/>
              <a:gd name="connsiteX1763" fmla="*/ 6650433 w 7484617"/>
              <a:gd name="connsiteY1763" fmla="*/ 1948802 h 6858937"/>
              <a:gd name="connsiteX1764" fmla="*/ 6672369 w 7484617"/>
              <a:gd name="connsiteY1764" fmla="*/ 1926854 h 6858937"/>
              <a:gd name="connsiteX1765" fmla="*/ 6697963 w 7484617"/>
              <a:gd name="connsiteY1765" fmla="*/ 1926854 h 6858937"/>
              <a:gd name="connsiteX1766" fmla="*/ 6683338 w 7484617"/>
              <a:gd name="connsiteY1766" fmla="*/ 1941486 h 6858937"/>
              <a:gd name="connsiteX1767" fmla="*/ 6679681 w 7484617"/>
              <a:gd name="connsiteY1767" fmla="*/ 1959776 h 6858937"/>
              <a:gd name="connsiteX1768" fmla="*/ 6697963 w 7484617"/>
              <a:gd name="connsiteY1768" fmla="*/ 1959776 h 6858937"/>
              <a:gd name="connsiteX1769" fmla="*/ 6727211 w 7484617"/>
              <a:gd name="connsiteY1769" fmla="*/ 1919538 h 6858937"/>
              <a:gd name="connsiteX1770" fmla="*/ 6730867 w 7484617"/>
              <a:gd name="connsiteY1770" fmla="*/ 1937828 h 6858937"/>
              <a:gd name="connsiteX1771" fmla="*/ 6719899 w 7484617"/>
              <a:gd name="connsiteY1771" fmla="*/ 1952460 h 6858937"/>
              <a:gd name="connsiteX1772" fmla="*/ 6756459 w 7484617"/>
              <a:gd name="connsiteY1772" fmla="*/ 1945143 h 6858937"/>
              <a:gd name="connsiteX1773" fmla="*/ 6785708 w 7484617"/>
              <a:gd name="connsiteY1773" fmla="*/ 1934170 h 6858937"/>
              <a:gd name="connsiteX1774" fmla="*/ 6811301 w 7484617"/>
              <a:gd name="connsiteY1774" fmla="*/ 1908564 h 6858937"/>
              <a:gd name="connsiteX1775" fmla="*/ 6807645 w 7484617"/>
              <a:gd name="connsiteY1775" fmla="*/ 1930512 h 6858937"/>
              <a:gd name="connsiteX1776" fmla="*/ 6858831 w 7484617"/>
              <a:gd name="connsiteY1776" fmla="*/ 1897590 h 6858937"/>
              <a:gd name="connsiteX1777" fmla="*/ 6844207 w 7484617"/>
              <a:gd name="connsiteY1777" fmla="*/ 1897590 h 6858937"/>
              <a:gd name="connsiteX1778" fmla="*/ 6851519 w 7484617"/>
              <a:gd name="connsiteY1778" fmla="*/ 1886614 h 6858937"/>
              <a:gd name="connsiteX1779" fmla="*/ 6880766 w 7484617"/>
              <a:gd name="connsiteY1779" fmla="*/ 1890272 h 6858937"/>
              <a:gd name="connsiteX1780" fmla="*/ 6902703 w 7484617"/>
              <a:gd name="connsiteY1780" fmla="*/ 1868323 h 6858937"/>
              <a:gd name="connsiteX1781" fmla="*/ 6920984 w 7484617"/>
              <a:gd name="connsiteY1781" fmla="*/ 1875640 h 6858937"/>
              <a:gd name="connsiteX1782" fmla="*/ 6906359 w 7484617"/>
              <a:gd name="connsiteY1782" fmla="*/ 1850033 h 6858937"/>
              <a:gd name="connsiteX1783" fmla="*/ 6957545 w 7484617"/>
              <a:gd name="connsiteY1783" fmla="*/ 1861007 h 6858937"/>
              <a:gd name="connsiteX1784" fmla="*/ 6953889 w 7484617"/>
              <a:gd name="connsiteY1784" fmla="*/ 1850033 h 6858937"/>
              <a:gd name="connsiteX1785" fmla="*/ 6964857 w 7484617"/>
              <a:gd name="connsiteY1785" fmla="*/ 1861007 h 6858937"/>
              <a:gd name="connsiteX1786" fmla="*/ 6990449 w 7484617"/>
              <a:gd name="connsiteY1786" fmla="*/ 1850033 h 6858937"/>
              <a:gd name="connsiteX1787" fmla="*/ 6986793 w 7484617"/>
              <a:gd name="connsiteY1787" fmla="*/ 1835401 h 6858937"/>
              <a:gd name="connsiteX1788" fmla="*/ 7001417 w 7484617"/>
              <a:gd name="connsiteY1788" fmla="*/ 1846375 h 6858937"/>
              <a:gd name="connsiteX1789" fmla="*/ 7030667 w 7484617"/>
              <a:gd name="connsiteY1789" fmla="*/ 1835401 h 6858937"/>
              <a:gd name="connsiteX1790" fmla="*/ 7027011 w 7484617"/>
              <a:gd name="connsiteY1790" fmla="*/ 1817111 h 6858937"/>
              <a:gd name="connsiteX1791" fmla="*/ 7048947 w 7484617"/>
              <a:gd name="connsiteY1791" fmla="*/ 1809795 h 6858937"/>
              <a:gd name="connsiteX1792" fmla="*/ 7048947 w 7484617"/>
              <a:gd name="connsiteY1792" fmla="*/ 1824427 h 6858937"/>
              <a:gd name="connsiteX1793" fmla="*/ 7151317 w 7484617"/>
              <a:gd name="connsiteY1793" fmla="*/ 1791504 h 6858937"/>
              <a:gd name="connsiteX1794" fmla="*/ 7147661 w 7484617"/>
              <a:gd name="connsiteY1794" fmla="*/ 1784188 h 6858937"/>
              <a:gd name="connsiteX1795" fmla="*/ 7165942 w 7484617"/>
              <a:gd name="connsiteY1795" fmla="*/ 1784188 h 6858937"/>
              <a:gd name="connsiteX1796" fmla="*/ 7169599 w 7484617"/>
              <a:gd name="connsiteY1796" fmla="*/ 1795162 h 6858937"/>
              <a:gd name="connsiteX1797" fmla="*/ 7198847 w 7484617"/>
              <a:gd name="connsiteY1797" fmla="*/ 1780530 h 6858937"/>
              <a:gd name="connsiteX1798" fmla="*/ 7209816 w 7484617"/>
              <a:gd name="connsiteY1798" fmla="*/ 1787846 h 6858937"/>
              <a:gd name="connsiteX1799" fmla="*/ 7246375 w 7484617"/>
              <a:gd name="connsiteY1799" fmla="*/ 1773214 h 6858937"/>
              <a:gd name="connsiteX1800" fmla="*/ 7242719 w 7484617"/>
              <a:gd name="connsiteY1800" fmla="*/ 1765898 h 6858937"/>
              <a:gd name="connsiteX1801" fmla="*/ 7220783 w 7484617"/>
              <a:gd name="connsiteY1801" fmla="*/ 1769556 h 6858937"/>
              <a:gd name="connsiteX1802" fmla="*/ 7242719 w 7484617"/>
              <a:gd name="connsiteY1802" fmla="*/ 1743950 h 6858937"/>
              <a:gd name="connsiteX1803" fmla="*/ 7242719 w 7484617"/>
              <a:gd name="connsiteY1803" fmla="*/ 1762240 h 6858937"/>
              <a:gd name="connsiteX1804" fmla="*/ 7345090 w 7484617"/>
              <a:gd name="connsiteY1804" fmla="*/ 1711026 h 6858937"/>
              <a:gd name="connsiteX1805" fmla="*/ 7359715 w 7484617"/>
              <a:gd name="connsiteY1805" fmla="*/ 1703710 h 6858937"/>
              <a:gd name="connsiteX1806" fmla="*/ 7341434 w 7484617"/>
              <a:gd name="connsiteY1806" fmla="*/ 1732976 h 6858937"/>
              <a:gd name="connsiteX1807" fmla="*/ 7403589 w 7484617"/>
              <a:gd name="connsiteY1807" fmla="*/ 1703710 h 6858937"/>
              <a:gd name="connsiteX1808" fmla="*/ 7403589 w 7484617"/>
              <a:gd name="connsiteY1808" fmla="*/ 1707368 h 6858937"/>
              <a:gd name="connsiteX1809" fmla="*/ 7388963 w 7484617"/>
              <a:gd name="connsiteY1809" fmla="*/ 1736634 h 6858937"/>
              <a:gd name="connsiteX1810" fmla="*/ 7425525 w 7484617"/>
              <a:gd name="connsiteY1810" fmla="*/ 1707368 h 6858937"/>
              <a:gd name="connsiteX1811" fmla="*/ 7429181 w 7484617"/>
              <a:gd name="connsiteY1811" fmla="*/ 1714684 h 6858937"/>
              <a:gd name="connsiteX1812" fmla="*/ 7470769 w 7484617"/>
              <a:gd name="connsiteY1812" fmla="*/ 1688621 h 6858937"/>
              <a:gd name="connsiteX1813" fmla="*/ 7484617 w 7484617"/>
              <a:gd name="connsiteY1813" fmla="*/ 1678143 h 6858937"/>
              <a:gd name="connsiteX1814" fmla="*/ 7484617 w 7484617"/>
              <a:gd name="connsiteY1814" fmla="*/ 2501805 h 6858937"/>
              <a:gd name="connsiteX1815" fmla="*/ 7474882 w 7484617"/>
              <a:gd name="connsiteY1815" fmla="*/ 2509860 h 6858937"/>
              <a:gd name="connsiteX1816" fmla="*/ 7451119 w 7484617"/>
              <a:gd name="connsiteY1816" fmla="*/ 2526778 h 6858937"/>
              <a:gd name="connsiteX1817" fmla="*/ 7436493 w 7484617"/>
              <a:gd name="connsiteY1817" fmla="*/ 2519462 h 6858937"/>
              <a:gd name="connsiteX1818" fmla="*/ 7414557 w 7484617"/>
              <a:gd name="connsiteY1818" fmla="*/ 2545068 h 6858937"/>
              <a:gd name="connsiteX1819" fmla="*/ 7484617 w 7484617"/>
              <a:gd name="connsiteY1819" fmla="*/ 2523163 h 6858937"/>
              <a:gd name="connsiteX1820" fmla="*/ 7484617 w 7484617"/>
              <a:gd name="connsiteY1820" fmla="*/ 2782248 h 6858937"/>
              <a:gd name="connsiteX1821" fmla="*/ 7480365 w 7484617"/>
              <a:gd name="connsiteY1821" fmla="*/ 2786502 h 6858937"/>
              <a:gd name="connsiteX1822" fmla="*/ 7458429 w 7484617"/>
              <a:gd name="connsiteY1822" fmla="*/ 2797476 h 6858937"/>
              <a:gd name="connsiteX1823" fmla="*/ 7414557 w 7484617"/>
              <a:gd name="connsiteY1823" fmla="*/ 2808450 h 6858937"/>
              <a:gd name="connsiteX1824" fmla="*/ 7407245 w 7484617"/>
              <a:gd name="connsiteY1824" fmla="*/ 2815766 h 6858937"/>
              <a:gd name="connsiteX1825" fmla="*/ 7414557 w 7484617"/>
              <a:gd name="connsiteY1825" fmla="*/ 2819424 h 6858937"/>
              <a:gd name="connsiteX1826" fmla="*/ 7392620 w 7484617"/>
              <a:gd name="connsiteY1826" fmla="*/ 2830398 h 6858937"/>
              <a:gd name="connsiteX1827" fmla="*/ 7403589 w 7484617"/>
              <a:gd name="connsiteY1827" fmla="*/ 2815766 h 6858937"/>
              <a:gd name="connsiteX1828" fmla="*/ 7345090 w 7484617"/>
              <a:gd name="connsiteY1828" fmla="*/ 2830398 h 6858937"/>
              <a:gd name="connsiteX1829" fmla="*/ 7341434 w 7484617"/>
              <a:gd name="connsiteY1829" fmla="*/ 2845032 h 6858937"/>
              <a:gd name="connsiteX1830" fmla="*/ 7363371 w 7484617"/>
              <a:gd name="connsiteY1830" fmla="*/ 2830398 h 6858937"/>
              <a:gd name="connsiteX1831" fmla="*/ 7363371 w 7484617"/>
              <a:gd name="connsiteY1831" fmla="*/ 2848690 h 6858937"/>
              <a:gd name="connsiteX1832" fmla="*/ 7330467 w 7484617"/>
              <a:gd name="connsiteY1832" fmla="*/ 2852348 h 6858937"/>
              <a:gd name="connsiteX1833" fmla="*/ 7326811 w 7484617"/>
              <a:gd name="connsiteY1833" fmla="*/ 2837714 h 6858937"/>
              <a:gd name="connsiteX1834" fmla="*/ 7315843 w 7484617"/>
              <a:gd name="connsiteY1834" fmla="*/ 2848690 h 6858937"/>
              <a:gd name="connsiteX1835" fmla="*/ 7315843 w 7484617"/>
              <a:gd name="connsiteY1835" fmla="*/ 2841372 h 6858937"/>
              <a:gd name="connsiteX1836" fmla="*/ 7286593 w 7484617"/>
              <a:gd name="connsiteY1836" fmla="*/ 2856006 h 6858937"/>
              <a:gd name="connsiteX1837" fmla="*/ 7228095 w 7484617"/>
              <a:gd name="connsiteY1837" fmla="*/ 2874296 h 6858937"/>
              <a:gd name="connsiteX1838" fmla="*/ 7231751 w 7484617"/>
              <a:gd name="connsiteY1838" fmla="*/ 2881612 h 6858937"/>
              <a:gd name="connsiteX1839" fmla="*/ 7213472 w 7484617"/>
              <a:gd name="connsiteY1839" fmla="*/ 2888928 h 6858937"/>
              <a:gd name="connsiteX1840" fmla="*/ 7176911 w 7484617"/>
              <a:gd name="connsiteY1840" fmla="*/ 2903560 h 6858937"/>
              <a:gd name="connsiteX1841" fmla="*/ 7165942 w 7484617"/>
              <a:gd name="connsiteY1841" fmla="*/ 2899902 h 6858937"/>
              <a:gd name="connsiteX1842" fmla="*/ 7184223 w 7484617"/>
              <a:gd name="connsiteY1842" fmla="*/ 2885270 h 6858937"/>
              <a:gd name="connsiteX1843" fmla="*/ 7140349 w 7484617"/>
              <a:gd name="connsiteY1843" fmla="*/ 2899902 h 6858937"/>
              <a:gd name="connsiteX1844" fmla="*/ 7162286 w 7484617"/>
              <a:gd name="connsiteY1844" fmla="*/ 2896244 h 6858937"/>
              <a:gd name="connsiteX1845" fmla="*/ 7100133 w 7484617"/>
              <a:gd name="connsiteY1845" fmla="*/ 2932824 h 6858937"/>
              <a:gd name="connsiteX1846" fmla="*/ 7107444 w 7484617"/>
              <a:gd name="connsiteY1846" fmla="*/ 2936482 h 6858937"/>
              <a:gd name="connsiteX1847" fmla="*/ 7100133 w 7484617"/>
              <a:gd name="connsiteY1847" fmla="*/ 2947458 h 6858937"/>
              <a:gd name="connsiteX1848" fmla="*/ 7085509 w 7484617"/>
              <a:gd name="connsiteY1848" fmla="*/ 2936482 h 6858937"/>
              <a:gd name="connsiteX1849" fmla="*/ 7056259 w 7484617"/>
              <a:gd name="connsiteY1849" fmla="*/ 2947458 h 6858937"/>
              <a:gd name="connsiteX1850" fmla="*/ 7081853 w 7484617"/>
              <a:gd name="connsiteY1850" fmla="*/ 2951115 h 6858937"/>
              <a:gd name="connsiteX1851" fmla="*/ 7059915 w 7484617"/>
              <a:gd name="connsiteY1851" fmla="*/ 2965748 h 6858937"/>
              <a:gd name="connsiteX1852" fmla="*/ 7037979 w 7484617"/>
              <a:gd name="connsiteY1852" fmla="*/ 2947458 h 6858937"/>
              <a:gd name="connsiteX1853" fmla="*/ 7001417 w 7484617"/>
              <a:gd name="connsiteY1853" fmla="*/ 2984037 h 6858937"/>
              <a:gd name="connsiteX1854" fmla="*/ 7034323 w 7484617"/>
              <a:gd name="connsiteY1854" fmla="*/ 2965748 h 6858937"/>
              <a:gd name="connsiteX1855" fmla="*/ 7027011 w 7484617"/>
              <a:gd name="connsiteY1855" fmla="*/ 2976721 h 6858937"/>
              <a:gd name="connsiteX1856" fmla="*/ 6995021 w 7484617"/>
              <a:gd name="connsiteY1856" fmla="*/ 2990897 h 6858937"/>
              <a:gd name="connsiteX1857" fmla="*/ 6977359 w 7484617"/>
              <a:gd name="connsiteY1857" fmla="*/ 2998512 h 6858937"/>
              <a:gd name="connsiteX1858" fmla="*/ 6967141 w 7484617"/>
              <a:gd name="connsiteY1858" fmla="*/ 2997756 h 6858937"/>
              <a:gd name="connsiteX1859" fmla="*/ 6968514 w 7484617"/>
              <a:gd name="connsiteY1859" fmla="*/ 2991354 h 6858937"/>
              <a:gd name="connsiteX1860" fmla="*/ 6979483 w 7484617"/>
              <a:gd name="connsiteY1860" fmla="*/ 2991354 h 6858937"/>
              <a:gd name="connsiteX1861" fmla="*/ 6975826 w 7484617"/>
              <a:gd name="connsiteY1861" fmla="*/ 2984037 h 6858937"/>
              <a:gd name="connsiteX1862" fmla="*/ 6997761 w 7484617"/>
              <a:gd name="connsiteY1862" fmla="*/ 2965748 h 6858937"/>
              <a:gd name="connsiteX1863" fmla="*/ 6972170 w 7484617"/>
              <a:gd name="connsiteY1863" fmla="*/ 2973064 h 6858937"/>
              <a:gd name="connsiteX1864" fmla="*/ 6961201 w 7484617"/>
              <a:gd name="connsiteY1864" fmla="*/ 2987695 h 6858937"/>
              <a:gd name="connsiteX1865" fmla="*/ 6957545 w 7484617"/>
              <a:gd name="connsiteY1865" fmla="*/ 2976721 h 6858937"/>
              <a:gd name="connsiteX1866" fmla="*/ 6946577 w 7484617"/>
              <a:gd name="connsiteY1866" fmla="*/ 2991354 h 6858937"/>
              <a:gd name="connsiteX1867" fmla="*/ 6968514 w 7484617"/>
              <a:gd name="connsiteY1867" fmla="*/ 2991354 h 6858937"/>
              <a:gd name="connsiteX1868" fmla="*/ 6939265 w 7484617"/>
              <a:gd name="connsiteY1868" fmla="*/ 2998670 h 6858937"/>
              <a:gd name="connsiteX1869" fmla="*/ 6935609 w 7484617"/>
              <a:gd name="connsiteY1869" fmla="*/ 3009643 h 6858937"/>
              <a:gd name="connsiteX1870" fmla="*/ 6957545 w 7484617"/>
              <a:gd name="connsiteY1870" fmla="*/ 3002327 h 6858937"/>
              <a:gd name="connsiteX1871" fmla="*/ 6946577 w 7484617"/>
              <a:gd name="connsiteY1871" fmla="*/ 3016960 h 6858937"/>
              <a:gd name="connsiteX1872" fmla="*/ 6979483 w 7484617"/>
              <a:gd name="connsiteY1872" fmla="*/ 3002327 h 6858937"/>
              <a:gd name="connsiteX1873" fmla="*/ 6975826 w 7484617"/>
              <a:gd name="connsiteY1873" fmla="*/ 3009643 h 6858937"/>
              <a:gd name="connsiteX1874" fmla="*/ 6986793 w 7484617"/>
              <a:gd name="connsiteY1874" fmla="*/ 2998670 h 6858937"/>
              <a:gd name="connsiteX1875" fmla="*/ 7019698 w 7484617"/>
              <a:gd name="connsiteY1875" fmla="*/ 2984037 h 6858937"/>
              <a:gd name="connsiteX1876" fmla="*/ 7027011 w 7484617"/>
              <a:gd name="connsiteY1876" fmla="*/ 2980379 h 6858937"/>
              <a:gd name="connsiteX1877" fmla="*/ 7034323 w 7484617"/>
              <a:gd name="connsiteY1877" fmla="*/ 2984037 h 6858937"/>
              <a:gd name="connsiteX1878" fmla="*/ 7045291 w 7484617"/>
              <a:gd name="connsiteY1878" fmla="*/ 2973064 h 6858937"/>
              <a:gd name="connsiteX1879" fmla="*/ 7081853 w 7484617"/>
              <a:gd name="connsiteY1879" fmla="*/ 2962089 h 6858937"/>
              <a:gd name="connsiteX1880" fmla="*/ 7089165 w 7484617"/>
              <a:gd name="connsiteY1880" fmla="*/ 2965748 h 6858937"/>
              <a:gd name="connsiteX1881" fmla="*/ 7147661 w 7484617"/>
              <a:gd name="connsiteY1881" fmla="*/ 2936482 h 6858937"/>
              <a:gd name="connsiteX1882" fmla="*/ 7165942 w 7484617"/>
              <a:gd name="connsiteY1882" fmla="*/ 2925508 h 6858937"/>
              <a:gd name="connsiteX1883" fmla="*/ 7180567 w 7484617"/>
              <a:gd name="connsiteY1883" fmla="*/ 2932824 h 6858937"/>
              <a:gd name="connsiteX1884" fmla="*/ 7231751 w 7484617"/>
              <a:gd name="connsiteY1884" fmla="*/ 2914534 h 6858937"/>
              <a:gd name="connsiteX1885" fmla="*/ 7231751 w 7484617"/>
              <a:gd name="connsiteY1885" fmla="*/ 2903560 h 6858937"/>
              <a:gd name="connsiteX1886" fmla="*/ 7261001 w 7484617"/>
              <a:gd name="connsiteY1886" fmla="*/ 2896244 h 6858937"/>
              <a:gd name="connsiteX1887" fmla="*/ 7257344 w 7484617"/>
              <a:gd name="connsiteY1887" fmla="*/ 2907218 h 6858937"/>
              <a:gd name="connsiteX1888" fmla="*/ 7337777 w 7484617"/>
              <a:gd name="connsiteY1888" fmla="*/ 2870638 h 6858937"/>
              <a:gd name="connsiteX1889" fmla="*/ 7334123 w 7484617"/>
              <a:gd name="connsiteY1889" fmla="*/ 2859664 h 6858937"/>
              <a:gd name="connsiteX1890" fmla="*/ 7359715 w 7484617"/>
              <a:gd name="connsiteY1890" fmla="*/ 2852348 h 6858937"/>
              <a:gd name="connsiteX1891" fmla="*/ 7356059 w 7484617"/>
              <a:gd name="connsiteY1891" fmla="*/ 2866980 h 6858937"/>
              <a:gd name="connsiteX1892" fmla="*/ 7459401 w 7484617"/>
              <a:gd name="connsiteY1892" fmla="*/ 2824797 h 6858937"/>
              <a:gd name="connsiteX1893" fmla="*/ 7484617 w 7484617"/>
              <a:gd name="connsiteY1893" fmla="*/ 2820554 h 6858937"/>
              <a:gd name="connsiteX1894" fmla="*/ 7484617 w 7484617"/>
              <a:gd name="connsiteY1894" fmla="*/ 2822784 h 6858937"/>
              <a:gd name="connsiteX1895" fmla="*/ 7476709 w 7484617"/>
              <a:gd name="connsiteY1895" fmla="*/ 2826740 h 6858937"/>
              <a:gd name="connsiteX1896" fmla="*/ 7483565 w 7484617"/>
              <a:gd name="connsiteY1896" fmla="*/ 2829026 h 6858937"/>
              <a:gd name="connsiteX1897" fmla="*/ 7484617 w 7484617"/>
              <a:gd name="connsiteY1897" fmla="*/ 2830313 h 6858937"/>
              <a:gd name="connsiteX1898" fmla="*/ 7484617 w 7484617"/>
              <a:gd name="connsiteY1898" fmla="*/ 2950175 h 6858937"/>
              <a:gd name="connsiteX1899" fmla="*/ 7479453 w 7484617"/>
              <a:gd name="connsiteY1899" fmla="*/ 2951573 h 6858937"/>
              <a:gd name="connsiteX1900" fmla="*/ 7440150 w 7484617"/>
              <a:gd name="connsiteY1900" fmla="*/ 2980379 h 6858937"/>
              <a:gd name="connsiteX1901" fmla="*/ 7429181 w 7484617"/>
              <a:gd name="connsiteY1901" fmla="*/ 2973064 h 6858937"/>
              <a:gd name="connsiteX1902" fmla="*/ 7399932 w 7484617"/>
              <a:gd name="connsiteY1902" fmla="*/ 2987695 h 6858937"/>
              <a:gd name="connsiteX1903" fmla="*/ 7396276 w 7484617"/>
              <a:gd name="connsiteY1903" fmla="*/ 2998670 h 6858937"/>
              <a:gd name="connsiteX1904" fmla="*/ 7418213 w 7484617"/>
              <a:gd name="connsiteY1904" fmla="*/ 2991354 h 6858937"/>
              <a:gd name="connsiteX1905" fmla="*/ 7410901 w 7484617"/>
              <a:gd name="connsiteY1905" fmla="*/ 2987695 h 6858937"/>
              <a:gd name="connsiteX1906" fmla="*/ 7432837 w 7484617"/>
              <a:gd name="connsiteY1906" fmla="*/ 2984037 h 6858937"/>
              <a:gd name="connsiteX1907" fmla="*/ 7432837 w 7484617"/>
              <a:gd name="connsiteY1907" fmla="*/ 3002327 h 6858937"/>
              <a:gd name="connsiteX1908" fmla="*/ 7421869 w 7484617"/>
              <a:gd name="connsiteY1908" fmla="*/ 2995012 h 6858937"/>
              <a:gd name="connsiteX1909" fmla="*/ 7388963 w 7484617"/>
              <a:gd name="connsiteY1909" fmla="*/ 3016960 h 6858937"/>
              <a:gd name="connsiteX1910" fmla="*/ 7377995 w 7484617"/>
              <a:gd name="connsiteY1910" fmla="*/ 3024277 h 6858937"/>
              <a:gd name="connsiteX1911" fmla="*/ 7363371 w 7484617"/>
              <a:gd name="connsiteY1911" fmla="*/ 3020619 h 6858937"/>
              <a:gd name="connsiteX1912" fmla="*/ 7367027 w 7484617"/>
              <a:gd name="connsiteY1912" fmla="*/ 3027936 h 6858937"/>
              <a:gd name="connsiteX1913" fmla="*/ 7330467 w 7484617"/>
              <a:gd name="connsiteY1913" fmla="*/ 3035252 h 6858937"/>
              <a:gd name="connsiteX1914" fmla="*/ 7330467 w 7484617"/>
              <a:gd name="connsiteY1914" fmla="*/ 3042567 h 6858937"/>
              <a:gd name="connsiteX1915" fmla="*/ 7359715 w 7484617"/>
              <a:gd name="connsiteY1915" fmla="*/ 3035252 h 6858937"/>
              <a:gd name="connsiteX1916" fmla="*/ 7326811 w 7484617"/>
              <a:gd name="connsiteY1916" fmla="*/ 3053542 h 6858937"/>
              <a:gd name="connsiteX1917" fmla="*/ 7323155 w 7484617"/>
              <a:gd name="connsiteY1917" fmla="*/ 3046225 h 6858937"/>
              <a:gd name="connsiteX1918" fmla="*/ 7315843 w 7484617"/>
              <a:gd name="connsiteY1918" fmla="*/ 3053542 h 6858937"/>
              <a:gd name="connsiteX1919" fmla="*/ 7319499 w 7484617"/>
              <a:gd name="connsiteY1919" fmla="*/ 3064515 h 6858937"/>
              <a:gd name="connsiteX1920" fmla="*/ 7348746 w 7484617"/>
              <a:gd name="connsiteY1920" fmla="*/ 3046225 h 6858937"/>
              <a:gd name="connsiteX1921" fmla="*/ 7363371 w 7484617"/>
              <a:gd name="connsiteY1921" fmla="*/ 3053542 h 6858937"/>
              <a:gd name="connsiteX1922" fmla="*/ 7410901 w 7484617"/>
              <a:gd name="connsiteY1922" fmla="*/ 3027936 h 6858937"/>
              <a:gd name="connsiteX1923" fmla="*/ 7407245 w 7484617"/>
              <a:gd name="connsiteY1923" fmla="*/ 3038909 h 6858937"/>
              <a:gd name="connsiteX1924" fmla="*/ 7425525 w 7484617"/>
              <a:gd name="connsiteY1924" fmla="*/ 3024277 h 6858937"/>
              <a:gd name="connsiteX1925" fmla="*/ 7421869 w 7484617"/>
              <a:gd name="connsiteY1925" fmla="*/ 3038909 h 6858937"/>
              <a:gd name="connsiteX1926" fmla="*/ 7432837 w 7484617"/>
              <a:gd name="connsiteY1926" fmla="*/ 3016960 h 6858937"/>
              <a:gd name="connsiteX1927" fmla="*/ 7440150 w 7484617"/>
              <a:gd name="connsiteY1927" fmla="*/ 3031594 h 6858937"/>
              <a:gd name="connsiteX1928" fmla="*/ 7451119 w 7484617"/>
              <a:gd name="connsiteY1928" fmla="*/ 3016960 h 6858937"/>
              <a:gd name="connsiteX1929" fmla="*/ 7473053 w 7484617"/>
              <a:gd name="connsiteY1929" fmla="*/ 3005985 h 6858937"/>
              <a:gd name="connsiteX1930" fmla="*/ 7480365 w 7484617"/>
              <a:gd name="connsiteY1930" fmla="*/ 3002327 h 6858937"/>
              <a:gd name="connsiteX1931" fmla="*/ 7484617 w 7484617"/>
              <a:gd name="connsiteY1931" fmla="*/ 3006581 h 6858937"/>
              <a:gd name="connsiteX1932" fmla="*/ 7484617 w 7484617"/>
              <a:gd name="connsiteY1932" fmla="*/ 3750900 h 6858937"/>
              <a:gd name="connsiteX1933" fmla="*/ 7458429 w 7484617"/>
              <a:gd name="connsiteY1933" fmla="*/ 3766866 h 6858937"/>
              <a:gd name="connsiteX1934" fmla="*/ 7440150 w 7484617"/>
              <a:gd name="connsiteY1934" fmla="*/ 3774182 h 6858937"/>
              <a:gd name="connsiteX1935" fmla="*/ 7429181 w 7484617"/>
              <a:gd name="connsiteY1935" fmla="*/ 3770524 h 6858937"/>
              <a:gd name="connsiteX1936" fmla="*/ 7388963 w 7484617"/>
              <a:gd name="connsiteY1936" fmla="*/ 3788814 h 6858937"/>
              <a:gd name="connsiteX1937" fmla="*/ 7381651 w 7484617"/>
              <a:gd name="connsiteY1937" fmla="*/ 3799788 h 6858937"/>
              <a:gd name="connsiteX1938" fmla="*/ 7319499 w 7484617"/>
              <a:gd name="connsiteY1938" fmla="*/ 3814420 h 6858937"/>
              <a:gd name="connsiteX1939" fmla="*/ 7264657 w 7484617"/>
              <a:gd name="connsiteY1939" fmla="*/ 3840028 h 6858937"/>
              <a:gd name="connsiteX1940" fmla="*/ 7147661 w 7484617"/>
              <a:gd name="connsiteY1940" fmla="*/ 3891240 h 6858937"/>
              <a:gd name="connsiteX1941" fmla="*/ 7100133 w 7484617"/>
              <a:gd name="connsiteY1941" fmla="*/ 3916848 h 6858937"/>
              <a:gd name="connsiteX1942" fmla="*/ 7096477 w 7484617"/>
              <a:gd name="connsiteY1942" fmla="*/ 3924164 h 6858937"/>
              <a:gd name="connsiteX1943" fmla="*/ 7059915 w 7484617"/>
              <a:gd name="connsiteY1943" fmla="*/ 3942454 h 6858937"/>
              <a:gd name="connsiteX1944" fmla="*/ 7041635 w 7484617"/>
              <a:gd name="connsiteY1944" fmla="*/ 3953428 h 6858937"/>
              <a:gd name="connsiteX1945" fmla="*/ 7008729 w 7484617"/>
              <a:gd name="connsiteY1945" fmla="*/ 3964402 h 6858937"/>
              <a:gd name="connsiteX1946" fmla="*/ 6972170 w 7484617"/>
              <a:gd name="connsiteY1946" fmla="*/ 3982692 h 6858937"/>
              <a:gd name="connsiteX1947" fmla="*/ 6906359 w 7484617"/>
              <a:gd name="connsiteY1947" fmla="*/ 4015616 h 6858937"/>
              <a:gd name="connsiteX1948" fmla="*/ 6902703 w 7484617"/>
              <a:gd name="connsiteY1948" fmla="*/ 4022932 h 6858937"/>
              <a:gd name="connsiteX1949" fmla="*/ 6423755 w 7484617"/>
              <a:gd name="connsiteY1949" fmla="*/ 4286313 h 6858937"/>
              <a:gd name="connsiteX1950" fmla="*/ 5959431 w 7484617"/>
              <a:gd name="connsiteY1950" fmla="*/ 4571643 h 6858937"/>
              <a:gd name="connsiteX1951" fmla="*/ 5948463 w 7484617"/>
              <a:gd name="connsiteY1951" fmla="*/ 4582617 h 6858937"/>
              <a:gd name="connsiteX1952" fmla="*/ 5952119 w 7484617"/>
              <a:gd name="connsiteY1952" fmla="*/ 4575301 h 6858937"/>
              <a:gd name="connsiteX1953" fmla="*/ 5937494 w 7484617"/>
              <a:gd name="connsiteY1953" fmla="*/ 4589933 h 6858937"/>
              <a:gd name="connsiteX1954" fmla="*/ 5926527 w 7484617"/>
              <a:gd name="connsiteY1954" fmla="*/ 4589933 h 6858937"/>
              <a:gd name="connsiteX1955" fmla="*/ 5871685 w 7484617"/>
              <a:gd name="connsiteY1955" fmla="*/ 4630173 h 6858937"/>
              <a:gd name="connsiteX1956" fmla="*/ 5816843 w 7484617"/>
              <a:gd name="connsiteY1956" fmla="*/ 4666753 h 6858937"/>
              <a:gd name="connsiteX1957" fmla="*/ 5813189 w 7484617"/>
              <a:gd name="connsiteY1957" fmla="*/ 4666753 h 6858937"/>
              <a:gd name="connsiteX1958" fmla="*/ 5809533 w 7484617"/>
              <a:gd name="connsiteY1958" fmla="*/ 4674069 h 6858937"/>
              <a:gd name="connsiteX1959" fmla="*/ 5747378 w 7484617"/>
              <a:gd name="connsiteY1959" fmla="*/ 4714308 h 6858937"/>
              <a:gd name="connsiteX1960" fmla="*/ 5692537 w 7484617"/>
              <a:gd name="connsiteY1960" fmla="*/ 4750888 h 6858937"/>
              <a:gd name="connsiteX1961" fmla="*/ 5634039 w 7484617"/>
              <a:gd name="connsiteY1961" fmla="*/ 4791128 h 6858937"/>
              <a:gd name="connsiteX1962" fmla="*/ 5575543 w 7484617"/>
              <a:gd name="connsiteY1962" fmla="*/ 4831366 h 6858937"/>
              <a:gd name="connsiteX1963" fmla="*/ 5549949 w 7484617"/>
              <a:gd name="connsiteY1963" fmla="*/ 4849656 h 6858937"/>
              <a:gd name="connsiteX1964" fmla="*/ 5524357 w 7484617"/>
              <a:gd name="connsiteY1964" fmla="*/ 4867948 h 6858937"/>
              <a:gd name="connsiteX1965" fmla="*/ 5469515 w 7484617"/>
              <a:gd name="connsiteY1965" fmla="*/ 4900870 h 6858937"/>
              <a:gd name="connsiteX1966" fmla="*/ 5436611 w 7484617"/>
              <a:gd name="connsiteY1966" fmla="*/ 4930134 h 6858937"/>
              <a:gd name="connsiteX1967" fmla="*/ 5370800 w 7484617"/>
              <a:gd name="connsiteY1967" fmla="*/ 4970374 h 6858937"/>
              <a:gd name="connsiteX1968" fmla="*/ 5359831 w 7484617"/>
              <a:gd name="connsiteY1968" fmla="*/ 4981348 h 6858937"/>
              <a:gd name="connsiteX1969" fmla="*/ 5374456 w 7484617"/>
              <a:gd name="connsiteY1969" fmla="*/ 4974032 h 6858937"/>
              <a:gd name="connsiteX1970" fmla="*/ 5385425 w 7484617"/>
              <a:gd name="connsiteY1970" fmla="*/ 4977690 h 6858937"/>
              <a:gd name="connsiteX1971" fmla="*/ 5374456 w 7484617"/>
              <a:gd name="connsiteY1971" fmla="*/ 4988664 h 6858937"/>
              <a:gd name="connsiteX1972" fmla="*/ 5378113 w 7484617"/>
              <a:gd name="connsiteY1972" fmla="*/ 4995980 h 6858937"/>
              <a:gd name="connsiteX1973" fmla="*/ 5392737 w 7484617"/>
              <a:gd name="connsiteY1973" fmla="*/ 4985006 h 6858937"/>
              <a:gd name="connsiteX1974" fmla="*/ 5385425 w 7484617"/>
              <a:gd name="connsiteY1974" fmla="*/ 4970374 h 6858937"/>
              <a:gd name="connsiteX1975" fmla="*/ 5407361 w 7484617"/>
              <a:gd name="connsiteY1975" fmla="*/ 4959400 h 6858937"/>
              <a:gd name="connsiteX1976" fmla="*/ 5421986 w 7484617"/>
              <a:gd name="connsiteY1976" fmla="*/ 4955742 h 6858937"/>
              <a:gd name="connsiteX1977" fmla="*/ 5414674 w 7484617"/>
              <a:gd name="connsiteY1977" fmla="*/ 4981348 h 6858937"/>
              <a:gd name="connsiteX1978" fmla="*/ 5356175 w 7484617"/>
              <a:gd name="connsiteY1978" fmla="*/ 5025244 h 6858937"/>
              <a:gd name="connsiteX1979" fmla="*/ 5381769 w 7484617"/>
              <a:gd name="connsiteY1979" fmla="*/ 5017928 h 6858937"/>
              <a:gd name="connsiteX1980" fmla="*/ 5385425 w 7484617"/>
              <a:gd name="connsiteY1980" fmla="*/ 4999638 h 6858937"/>
              <a:gd name="connsiteX1981" fmla="*/ 5396393 w 7484617"/>
              <a:gd name="connsiteY1981" fmla="*/ 5003296 h 6858937"/>
              <a:gd name="connsiteX1982" fmla="*/ 5400049 w 7484617"/>
              <a:gd name="connsiteY1982" fmla="*/ 4992322 h 6858937"/>
              <a:gd name="connsiteX1983" fmla="*/ 5411017 w 7484617"/>
              <a:gd name="connsiteY1983" fmla="*/ 5006954 h 6858937"/>
              <a:gd name="connsiteX1984" fmla="*/ 5436611 w 7484617"/>
              <a:gd name="connsiteY1984" fmla="*/ 4992322 h 6858937"/>
              <a:gd name="connsiteX1985" fmla="*/ 5425643 w 7484617"/>
              <a:gd name="connsiteY1985" fmla="*/ 4985006 h 6858937"/>
              <a:gd name="connsiteX1986" fmla="*/ 5418330 w 7484617"/>
              <a:gd name="connsiteY1986" fmla="*/ 4999638 h 6858937"/>
              <a:gd name="connsiteX1987" fmla="*/ 5414674 w 7484617"/>
              <a:gd name="connsiteY1987" fmla="*/ 4988664 h 6858937"/>
              <a:gd name="connsiteX1988" fmla="*/ 5414674 w 7484617"/>
              <a:gd name="connsiteY1988" fmla="*/ 4992322 h 6858937"/>
              <a:gd name="connsiteX1989" fmla="*/ 5418330 w 7484617"/>
              <a:gd name="connsiteY1989" fmla="*/ 4981348 h 6858937"/>
              <a:gd name="connsiteX1990" fmla="*/ 5440267 w 7484617"/>
              <a:gd name="connsiteY1990" fmla="*/ 4966716 h 6858937"/>
              <a:gd name="connsiteX1991" fmla="*/ 5421986 w 7484617"/>
              <a:gd name="connsiteY1991" fmla="*/ 4974032 h 6858937"/>
              <a:gd name="connsiteX1992" fmla="*/ 5429299 w 7484617"/>
              <a:gd name="connsiteY1992" fmla="*/ 4959400 h 6858937"/>
              <a:gd name="connsiteX1993" fmla="*/ 5462202 w 7484617"/>
              <a:gd name="connsiteY1993" fmla="*/ 4937450 h 6858937"/>
              <a:gd name="connsiteX1994" fmla="*/ 5480483 w 7484617"/>
              <a:gd name="connsiteY1994" fmla="*/ 4933792 h 6858937"/>
              <a:gd name="connsiteX1995" fmla="*/ 5476827 w 7484617"/>
              <a:gd name="connsiteY1995" fmla="*/ 4926476 h 6858937"/>
              <a:gd name="connsiteX1996" fmla="*/ 5484139 w 7484617"/>
              <a:gd name="connsiteY1996" fmla="*/ 4915502 h 6858937"/>
              <a:gd name="connsiteX1997" fmla="*/ 5506076 w 7484617"/>
              <a:gd name="connsiteY1997" fmla="*/ 4911844 h 6858937"/>
              <a:gd name="connsiteX1998" fmla="*/ 5493132 w 7484617"/>
              <a:gd name="connsiteY1998" fmla="*/ 4940339 h 6858937"/>
              <a:gd name="connsiteX1999" fmla="*/ 5491451 w 7484617"/>
              <a:gd name="connsiteY1999" fmla="*/ 4941108 h 6858937"/>
              <a:gd name="connsiteX2000" fmla="*/ 5491808 w 7484617"/>
              <a:gd name="connsiteY2000" fmla="*/ 4943252 h 6858937"/>
              <a:gd name="connsiteX2001" fmla="*/ 5487795 w 7484617"/>
              <a:gd name="connsiteY2001" fmla="*/ 4952084 h 6858937"/>
              <a:gd name="connsiteX2002" fmla="*/ 5492365 w 7484617"/>
              <a:gd name="connsiteY2002" fmla="*/ 4946595 h 6858937"/>
              <a:gd name="connsiteX2003" fmla="*/ 5491808 w 7484617"/>
              <a:gd name="connsiteY2003" fmla="*/ 4943252 h 6858937"/>
              <a:gd name="connsiteX2004" fmla="*/ 5493132 w 7484617"/>
              <a:gd name="connsiteY2004" fmla="*/ 4940339 h 6858937"/>
              <a:gd name="connsiteX2005" fmla="*/ 5502419 w 7484617"/>
              <a:gd name="connsiteY2005" fmla="*/ 4936080 h 6858937"/>
              <a:gd name="connsiteX2006" fmla="*/ 5513388 w 7484617"/>
              <a:gd name="connsiteY2006" fmla="*/ 4933792 h 6858937"/>
              <a:gd name="connsiteX2007" fmla="*/ 5524357 w 7484617"/>
              <a:gd name="connsiteY2007" fmla="*/ 4937450 h 6858937"/>
              <a:gd name="connsiteX2008" fmla="*/ 5542637 w 7484617"/>
              <a:gd name="connsiteY2008" fmla="*/ 4926476 h 6858937"/>
              <a:gd name="connsiteX2009" fmla="*/ 5542637 w 7484617"/>
              <a:gd name="connsiteY2009" fmla="*/ 4915502 h 6858937"/>
              <a:gd name="connsiteX2010" fmla="*/ 5531669 w 7484617"/>
              <a:gd name="connsiteY2010" fmla="*/ 4919160 h 6858937"/>
              <a:gd name="connsiteX2011" fmla="*/ 5538981 w 7484617"/>
              <a:gd name="connsiteY2011" fmla="*/ 4908186 h 6858937"/>
              <a:gd name="connsiteX2012" fmla="*/ 5524357 w 7484617"/>
              <a:gd name="connsiteY2012" fmla="*/ 4911844 h 6858937"/>
              <a:gd name="connsiteX2013" fmla="*/ 5542637 w 7484617"/>
              <a:gd name="connsiteY2013" fmla="*/ 4886238 h 6858937"/>
              <a:gd name="connsiteX2014" fmla="*/ 5549949 w 7484617"/>
              <a:gd name="connsiteY2014" fmla="*/ 4893554 h 6858937"/>
              <a:gd name="connsiteX2015" fmla="*/ 5571887 w 7484617"/>
              <a:gd name="connsiteY2015" fmla="*/ 4871606 h 6858937"/>
              <a:gd name="connsiteX2016" fmla="*/ 5601134 w 7484617"/>
              <a:gd name="connsiteY2016" fmla="*/ 4849656 h 6858937"/>
              <a:gd name="connsiteX2017" fmla="*/ 5608446 w 7484617"/>
              <a:gd name="connsiteY2017" fmla="*/ 4842340 h 6858937"/>
              <a:gd name="connsiteX2018" fmla="*/ 5619415 w 7484617"/>
              <a:gd name="connsiteY2018" fmla="*/ 4845998 h 6858937"/>
              <a:gd name="connsiteX2019" fmla="*/ 5645007 w 7484617"/>
              <a:gd name="connsiteY2019" fmla="*/ 4820392 h 6858937"/>
              <a:gd name="connsiteX2020" fmla="*/ 5655976 w 7484617"/>
              <a:gd name="connsiteY2020" fmla="*/ 4827708 h 6858937"/>
              <a:gd name="connsiteX2021" fmla="*/ 5659633 w 7484617"/>
              <a:gd name="connsiteY2021" fmla="*/ 4816734 h 6858937"/>
              <a:gd name="connsiteX2022" fmla="*/ 5666945 w 7484617"/>
              <a:gd name="connsiteY2022" fmla="*/ 4824050 h 6858937"/>
              <a:gd name="connsiteX2023" fmla="*/ 5677913 w 7484617"/>
              <a:gd name="connsiteY2023" fmla="*/ 4816734 h 6858937"/>
              <a:gd name="connsiteX2024" fmla="*/ 5674257 w 7484617"/>
              <a:gd name="connsiteY2024" fmla="*/ 4809418 h 6858937"/>
              <a:gd name="connsiteX2025" fmla="*/ 5710817 w 7484617"/>
              <a:gd name="connsiteY2025" fmla="*/ 4783812 h 6858937"/>
              <a:gd name="connsiteX2026" fmla="*/ 5710817 w 7484617"/>
              <a:gd name="connsiteY2026" fmla="*/ 4791128 h 6858937"/>
              <a:gd name="connsiteX2027" fmla="*/ 5729097 w 7484617"/>
              <a:gd name="connsiteY2027" fmla="*/ 4783812 h 6858937"/>
              <a:gd name="connsiteX2028" fmla="*/ 5765659 w 7484617"/>
              <a:gd name="connsiteY2028" fmla="*/ 4761862 h 6858937"/>
              <a:gd name="connsiteX2029" fmla="*/ 5783939 w 7484617"/>
              <a:gd name="connsiteY2029" fmla="*/ 4747230 h 6858937"/>
              <a:gd name="connsiteX2030" fmla="*/ 5787595 w 7484617"/>
              <a:gd name="connsiteY2030" fmla="*/ 4732598 h 6858937"/>
              <a:gd name="connsiteX2031" fmla="*/ 5802221 w 7484617"/>
              <a:gd name="connsiteY2031" fmla="*/ 4732598 h 6858937"/>
              <a:gd name="connsiteX2032" fmla="*/ 5787595 w 7484617"/>
              <a:gd name="connsiteY2032" fmla="*/ 4743572 h 6858937"/>
              <a:gd name="connsiteX2033" fmla="*/ 5794908 w 7484617"/>
              <a:gd name="connsiteY2033" fmla="*/ 4765520 h 6858937"/>
              <a:gd name="connsiteX2034" fmla="*/ 5809533 w 7484617"/>
              <a:gd name="connsiteY2034" fmla="*/ 4747230 h 6858937"/>
              <a:gd name="connsiteX2035" fmla="*/ 5842436 w 7484617"/>
              <a:gd name="connsiteY2035" fmla="*/ 4725282 h 6858937"/>
              <a:gd name="connsiteX2036" fmla="*/ 5849749 w 7484617"/>
              <a:gd name="connsiteY2036" fmla="*/ 4728940 h 6858937"/>
              <a:gd name="connsiteX2037" fmla="*/ 5849749 w 7484617"/>
              <a:gd name="connsiteY2037" fmla="*/ 4725282 h 6858937"/>
              <a:gd name="connsiteX2038" fmla="*/ 5919215 w 7484617"/>
              <a:gd name="connsiteY2038" fmla="*/ 4688702 h 6858937"/>
              <a:gd name="connsiteX2039" fmla="*/ 5897279 w 7484617"/>
              <a:gd name="connsiteY2039" fmla="*/ 4685043 h 6858937"/>
              <a:gd name="connsiteX2040" fmla="*/ 5889966 w 7484617"/>
              <a:gd name="connsiteY2040" fmla="*/ 4696018 h 6858937"/>
              <a:gd name="connsiteX2041" fmla="*/ 5893622 w 7484617"/>
              <a:gd name="connsiteY2041" fmla="*/ 4696018 h 6858937"/>
              <a:gd name="connsiteX2042" fmla="*/ 5849749 w 7484617"/>
              <a:gd name="connsiteY2042" fmla="*/ 4717966 h 6858937"/>
              <a:gd name="connsiteX2043" fmla="*/ 5849749 w 7484617"/>
              <a:gd name="connsiteY2043" fmla="*/ 4706992 h 6858937"/>
              <a:gd name="connsiteX2044" fmla="*/ 5864373 w 7484617"/>
              <a:gd name="connsiteY2044" fmla="*/ 4703334 h 6858937"/>
              <a:gd name="connsiteX2045" fmla="*/ 5897279 w 7484617"/>
              <a:gd name="connsiteY2045" fmla="*/ 4674069 h 6858937"/>
              <a:gd name="connsiteX2046" fmla="*/ 5900935 w 7484617"/>
              <a:gd name="connsiteY2046" fmla="*/ 4681385 h 6858937"/>
              <a:gd name="connsiteX2047" fmla="*/ 5911903 w 7484617"/>
              <a:gd name="connsiteY2047" fmla="*/ 4670411 h 6858937"/>
              <a:gd name="connsiteX2048" fmla="*/ 5904591 w 7484617"/>
              <a:gd name="connsiteY2048" fmla="*/ 4670411 h 6858937"/>
              <a:gd name="connsiteX2049" fmla="*/ 5955775 w 7484617"/>
              <a:gd name="connsiteY2049" fmla="*/ 4637489 h 6858937"/>
              <a:gd name="connsiteX2050" fmla="*/ 5970399 w 7484617"/>
              <a:gd name="connsiteY2050" fmla="*/ 4641147 h 6858937"/>
              <a:gd name="connsiteX2051" fmla="*/ 5974055 w 7484617"/>
              <a:gd name="connsiteY2051" fmla="*/ 4630173 h 6858937"/>
              <a:gd name="connsiteX2052" fmla="*/ 5977712 w 7484617"/>
              <a:gd name="connsiteY2052" fmla="*/ 4637489 h 6858937"/>
              <a:gd name="connsiteX2053" fmla="*/ 5988681 w 7484617"/>
              <a:gd name="connsiteY2053" fmla="*/ 4626515 h 6858937"/>
              <a:gd name="connsiteX2054" fmla="*/ 5981368 w 7484617"/>
              <a:gd name="connsiteY2054" fmla="*/ 4622857 h 6858937"/>
              <a:gd name="connsiteX2055" fmla="*/ 5999649 w 7484617"/>
              <a:gd name="connsiteY2055" fmla="*/ 4615541 h 6858937"/>
              <a:gd name="connsiteX2056" fmla="*/ 6003305 w 7484617"/>
              <a:gd name="connsiteY2056" fmla="*/ 4622857 h 6858937"/>
              <a:gd name="connsiteX2057" fmla="*/ 6010617 w 7484617"/>
              <a:gd name="connsiteY2057" fmla="*/ 4611883 h 6858937"/>
              <a:gd name="connsiteX2058" fmla="*/ 6003305 w 7484617"/>
              <a:gd name="connsiteY2058" fmla="*/ 4608225 h 6858937"/>
              <a:gd name="connsiteX2059" fmla="*/ 6036210 w 7484617"/>
              <a:gd name="connsiteY2059" fmla="*/ 4589933 h 6858937"/>
              <a:gd name="connsiteX2060" fmla="*/ 6036210 w 7484617"/>
              <a:gd name="connsiteY2060" fmla="*/ 4600909 h 6858937"/>
              <a:gd name="connsiteX2061" fmla="*/ 6131269 w 7484617"/>
              <a:gd name="connsiteY2061" fmla="*/ 4560669 h 6858937"/>
              <a:gd name="connsiteX2062" fmla="*/ 6127612 w 7484617"/>
              <a:gd name="connsiteY2062" fmla="*/ 4549695 h 6858937"/>
              <a:gd name="connsiteX2063" fmla="*/ 6138581 w 7484617"/>
              <a:gd name="connsiteY2063" fmla="*/ 4557011 h 6858937"/>
              <a:gd name="connsiteX2064" fmla="*/ 6138581 w 7484617"/>
              <a:gd name="connsiteY2064" fmla="*/ 4546037 h 6858937"/>
              <a:gd name="connsiteX2065" fmla="*/ 6153205 w 7484617"/>
              <a:gd name="connsiteY2065" fmla="*/ 4549695 h 6858937"/>
              <a:gd name="connsiteX2066" fmla="*/ 6175140 w 7484617"/>
              <a:gd name="connsiteY2066" fmla="*/ 4531405 h 6858937"/>
              <a:gd name="connsiteX2067" fmla="*/ 6167828 w 7484617"/>
              <a:gd name="connsiteY2067" fmla="*/ 4527747 h 6858937"/>
              <a:gd name="connsiteX2068" fmla="*/ 6175140 w 7484617"/>
              <a:gd name="connsiteY2068" fmla="*/ 4520431 h 6858937"/>
              <a:gd name="connsiteX2069" fmla="*/ 6208045 w 7484617"/>
              <a:gd name="connsiteY2069" fmla="*/ 4502139 h 6858937"/>
              <a:gd name="connsiteX2070" fmla="*/ 6193421 w 7484617"/>
              <a:gd name="connsiteY2070" fmla="*/ 4520431 h 6858937"/>
              <a:gd name="connsiteX2071" fmla="*/ 6197077 w 7484617"/>
              <a:gd name="connsiteY2071" fmla="*/ 4524089 h 6858937"/>
              <a:gd name="connsiteX2072" fmla="*/ 6237295 w 7484617"/>
              <a:gd name="connsiteY2072" fmla="*/ 4502139 h 6858937"/>
              <a:gd name="connsiteX2073" fmla="*/ 6211701 w 7484617"/>
              <a:gd name="connsiteY2073" fmla="*/ 4509455 h 6858937"/>
              <a:gd name="connsiteX2074" fmla="*/ 6208045 w 7484617"/>
              <a:gd name="connsiteY2074" fmla="*/ 4502139 h 6858937"/>
              <a:gd name="connsiteX2075" fmla="*/ 6229983 w 7484617"/>
              <a:gd name="connsiteY2075" fmla="*/ 4491165 h 6858937"/>
              <a:gd name="connsiteX2076" fmla="*/ 6251919 w 7484617"/>
              <a:gd name="connsiteY2076" fmla="*/ 4491165 h 6858937"/>
              <a:gd name="connsiteX2077" fmla="*/ 6237295 w 7484617"/>
              <a:gd name="connsiteY2077" fmla="*/ 4483849 h 6858937"/>
              <a:gd name="connsiteX2078" fmla="*/ 6259231 w 7484617"/>
              <a:gd name="connsiteY2078" fmla="*/ 4480191 h 6858937"/>
              <a:gd name="connsiteX2079" fmla="*/ 6273857 w 7484617"/>
              <a:gd name="connsiteY2079" fmla="*/ 4472875 h 6858937"/>
              <a:gd name="connsiteX2080" fmla="*/ 6317729 w 7484617"/>
              <a:gd name="connsiteY2080" fmla="*/ 4447269 h 6858937"/>
              <a:gd name="connsiteX2081" fmla="*/ 6325041 w 7484617"/>
              <a:gd name="connsiteY2081" fmla="*/ 4428979 h 6858937"/>
              <a:gd name="connsiteX2082" fmla="*/ 6343321 w 7484617"/>
              <a:gd name="connsiteY2082" fmla="*/ 4436295 h 6858937"/>
              <a:gd name="connsiteX2083" fmla="*/ 6361602 w 7484617"/>
              <a:gd name="connsiteY2083" fmla="*/ 4414345 h 6858937"/>
              <a:gd name="connsiteX2084" fmla="*/ 6376227 w 7484617"/>
              <a:gd name="connsiteY2084" fmla="*/ 4396055 h 6858937"/>
              <a:gd name="connsiteX2085" fmla="*/ 6390851 w 7484617"/>
              <a:gd name="connsiteY2085" fmla="*/ 4388739 h 6858937"/>
              <a:gd name="connsiteX2086" fmla="*/ 6438379 w 7484617"/>
              <a:gd name="connsiteY2086" fmla="*/ 4363133 h 6858937"/>
              <a:gd name="connsiteX2087" fmla="*/ 6431067 w 7484617"/>
              <a:gd name="connsiteY2087" fmla="*/ 4377765 h 6858937"/>
              <a:gd name="connsiteX2088" fmla="*/ 6453004 w 7484617"/>
              <a:gd name="connsiteY2088" fmla="*/ 4377765 h 6858937"/>
              <a:gd name="connsiteX2089" fmla="*/ 6456660 w 7484617"/>
              <a:gd name="connsiteY2089" fmla="*/ 4370449 h 6858937"/>
              <a:gd name="connsiteX2090" fmla="*/ 6456660 w 7484617"/>
              <a:gd name="connsiteY2090" fmla="*/ 4355817 h 6858937"/>
              <a:gd name="connsiteX2091" fmla="*/ 6460317 w 7484617"/>
              <a:gd name="connsiteY2091" fmla="*/ 4366791 h 6858937"/>
              <a:gd name="connsiteX2092" fmla="*/ 6482253 w 7484617"/>
              <a:gd name="connsiteY2092" fmla="*/ 4374107 h 6858937"/>
              <a:gd name="connsiteX2093" fmla="*/ 6485909 w 7484617"/>
              <a:gd name="connsiteY2093" fmla="*/ 4352159 h 6858937"/>
              <a:gd name="connsiteX2094" fmla="*/ 6515159 w 7484617"/>
              <a:gd name="connsiteY2094" fmla="*/ 4352159 h 6858937"/>
              <a:gd name="connsiteX2095" fmla="*/ 6493221 w 7484617"/>
              <a:gd name="connsiteY2095" fmla="*/ 4341185 h 6858937"/>
              <a:gd name="connsiteX2096" fmla="*/ 6529781 w 7484617"/>
              <a:gd name="connsiteY2096" fmla="*/ 4330209 h 6858937"/>
              <a:gd name="connsiteX2097" fmla="*/ 6485909 w 7484617"/>
              <a:gd name="connsiteY2097" fmla="*/ 4330209 h 6858937"/>
              <a:gd name="connsiteX2098" fmla="*/ 6511503 w 7484617"/>
              <a:gd name="connsiteY2098" fmla="*/ 4319235 h 6858937"/>
              <a:gd name="connsiteX2099" fmla="*/ 6507846 w 7484617"/>
              <a:gd name="connsiteY2099" fmla="*/ 4326551 h 6858937"/>
              <a:gd name="connsiteX2100" fmla="*/ 6537093 w 7484617"/>
              <a:gd name="connsiteY2100" fmla="*/ 4322893 h 6858937"/>
              <a:gd name="connsiteX2101" fmla="*/ 6544406 w 7484617"/>
              <a:gd name="connsiteY2101" fmla="*/ 4333867 h 6858937"/>
              <a:gd name="connsiteX2102" fmla="*/ 6555375 w 7484617"/>
              <a:gd name="connsiteY2102" fmla="*/ 4326551 h 6858937"/>
              <a:gd name="connsiteX2103" fmla="*/ 6548062 w 7484617"/>
              <a:gd name="connsiteY2103" fmla="*/ 4322893 h 6858937"/>
              <a:gd name="connsiteX2104" fmla="*/ 6569999 w 7484617"/>
              <a:gd name="connsiteY2104" fmla="*/ 4308261 h 6858937"/>
              <a:gd name="connsiteX2105" fmla="*/ 6591936 w 7484617"/>
              <a:gd name="connsiteY2105" fmla="*/ 4293629 h 6858937"/>
              <a:gd name="connsiteX2106" fmla="*/ 6602905 w 7484617"/>
              <a:gd name="connsiteY2106" fmla="*/ 4297287 h 6858937"/>
              <a:gd name="connsiteX2107" fmla="*/ 6617529 w 7484617"/>
              <a:gd name="connsiteY2107" fmla="*/ 4282655 h 6858937"/>
              <a:gd name="connsiteX2108" fmla="*/ 6632153 w 7484617"/>
              <a:gd name="connsiteY2108" fmla="*/ 4289971 h 6858937"/>
              <a:gd name="connsiteX2109" fmla="*/ 6657745 w 7484617"/>
              <a:gd name="connsiteY2109" fmla="*/ 4268023 h 6858937"/>
              <a:gd name="connsiteX2110" fmla="*/ 6646777 w 7484617"/>
              <a:gd name="connsiteY2110" fmla="*/ 4282655 h 6858937"/>
              <a:gd name="connsiteX2111" fmla="*/ 6661401 w 7484617"/>
              <a:gd name="connsiteY2111" fmla="*/ 4282655 h 6858937"/>
              <a:gd name="connsiteX2112" fmla="*/ 6679681 w 7484617"/>
              <a:gd name="connsiteY2112" fmla="*/ 4257049 h 6858937"/>
              <a:gd name="connsiteX2113" fmla="*/ 6738180 w 7484617"/>
              <a:gd name="connsiteY2113" fmla="*/ 4231441 h 6858937"/>
              <a:gd name="connsiteX2114" fmla="*/ 6745493 w 7484617"/>
              <a:gd name="connsiteY2114" fmla="*/ 4220467 h 6858937"/>
              <a:gd name="connsiteX2115" fmla="*/ 6760115 w 7484617"/>
              <a:gd name="connsiteY2115" fmla="*/ 4227783 h 6858937"/>
              <a:gd name="connsiteX2116" fmla="*/ 6756459 w 7484617"/>
              <a:gd name="connsiteY2116" fmla="*/ 4216809 h 6858937"/>
              <a:gd name="connsiteX2117" fmla="*/ 6785708 w 7484617"/>
              <a:gd name="connsiteY2117" fmla="*/ 4194861 h 6858937"/>
              <a:gd name="connsiteX2118" fmla="*/ 6789365 w 7484617"/>
              <a:gd name="connsiteY2118" fmla="*/ 4205835 h 6858937"/>
              <a:gd name="connsiteX2119" fmla="*/ 6814957 w 7484617"/>
              <a:gd name="connsiteY2119" fmla="*/ 4183887 h 6858937"/>
              <a:gd name="connsiteX2120" fmla="*/ 6840551 w 7484617"/>
              <a:gd name="connsiteY2120" fmla="*/ 4172913 h 6858937"/>
              <a:gd name="connsiteX2121" fmla="*/ 6855175 w 7484617"/>
              <a:gd name="connsiteY2121" fmla="*/ 4176571 h 6858937"/>
              <a:gd name="connsiteX2122" fmla="*/ 6873454 w 7484617"/>
              <a:gd name="connsiteY2122" fmla="*/ 4165597 h 6858937"/>
              <a:gd name="connsiteX2123" fmla="*/ 6873454 w 7484617"/>
              <a:gd name="connsiteY2123" fmla="*/ 4150964 h 6858937"/>
              <a:gd name="connsiteX2124" fmla="*/ 6884423 w 7484617"/>
              <a:gd name="connsiteY2124" fmla="*/ 4169255 h 6858937"/>
              <a:gd name="connsiteX2125" fmla="*/ 6891735 w 7484617"/>
              <a:gd name="connsiteY2125" fmla="*/ 4161938 h 6858937"/>
              <a:gd name="connsiteX2126" fmla="*/ 6888079 w 7484617"/>
              <a:gd name="connsiteY2126" fmla="*/ 4154622 h 6858937"/>
              <a:gd name="connsiteX2127" fmla="*/ 6902703 w 7484617"/>
              <a:gd name="connsiteY2127" fmla="*/ 4158280 h 6858937"/>
              <a:gd name="connsiteX2128" fmla="*/ 6895391 w 7484617"/>
              <a:gd name="connsiteY2128" fmla="*/ 4143648 h 6858937"/>
              <a:gd name="connsiteX2129" fmla="*/ 6902703 w 7484617"/>
              <a:gd name="connsiteY2129" fmla="*/ 4136332 h 6858937"/>
              <a:gd name="connsiteX2130" fmla="*/ 6913671 w 7484617"/>
              <a:gd name="connsiteY2130" fmla="*/ 4139990 h 6858937"/>
              <a:gd name="connsiteX2131" fmla="*/ 6906359 w 7484617"/>
              <a:gd name="connsiteY2131" fmla="*/ 4147306 h 6858937"/>
              <a:gd name="connsiteX2132" fmla="*/ 6928296 w 7484617"/>
              <a:gd name="connsiteY2132" fmla="*/ 4136332 h 6858937"/>
              <a:gd name="connsiteX2133" fmla="*/ 6913671 w 7484617"/>
              <a:gd name="connsiteY2133" fmla="*/ 4139990 h 6858937"/>
              <a:gd name="connsiteX2134" fmla="*/ 6928296 w 7484617"/>
              <a:gd name="connsiteY2134" fmla="*/ 4118042 h 6858937"/>
              <a:gd name="connsiteX2135" fmla="*/ 6939265 w 7484617"/>
              <a:gd name="connsiteY2135" fmla="*/ 4125358 h 6858937"/>
              <a:gd name="connsiteX2136" fmla="*/ 6939265 w 7484617"/>
              <a:gd name="connsiteY2136" fmla="*/ 4136332 h 6858937"/>
              <a:gd name="connsiteX2137" fmla="*/ 6961201 w 7484617"/>
              <a:gd name="connsiteY2137" fmla="*/ 4121700 h 6858937"/>
              <a:gd name="connsiteX2138" fmla="*/ 6946577 w 7484617"/>
              <a:gd name="connsiteY2138" fmla="*/ 4125358 h 6858937"/>
              <a:gd name="connsiteX2139" fmla="*/ 6975826 w 7484617"/>
              <a:gd name="connsiteY2139" fmla="*/ 4096094 h 6858937"/>
              <a:gd name="connsiteX2140" fmla="*/ 7001417 w 7484617"/>
              <a:gd name="connsiteY2140" fmla="*/ 4096094 h 6858937"/>
              <a:gd name="connsiteX2141" fmla="*/ 7019698 w 7484617"/>
              <a:gd name="connsiteY2141" fmla="*/ 4074144 h 6858937"/>
              <a:gd name="connsiteX2142" fmla="*/ 7041635 w 7484617"/>
              <a:gd name="connsiteY2142" fmla="*/ 4070486 h 6858937"/>
              <a:gd name="connsiteX2143" fmla="*/ 7027011 w 7484617"/>
              <a:gd name="connsiteY2143" fmla="*/ 4081462 h 6858937"/>
              <a:gd name="connsiteX2144" fmla="*/ 7023354 w 7484617"/>
              <a:gd name="connsiteY2144" fmla="*/ 4096094 h 6858937"/>
              <a:gd name="connsiteX2145" fmla="*/ 7041635 w 7484617"/>
              <a:gd name="connsiteY2145" fmla="*/ 4092436 h 6858937"/>
              <a:gd name="connsiteX2146" fmla="*/ 7052603 w 7484617"/>
              <a:gd name="connsiteY2146" fmla="*/ 4074144 h 6858937"/>
              <a:gd name="connsiteX2147" fmla="*/ 7067228 w 7484617"/>
              <a:gd name="connsiteY2147" fmla="*/ 4059512 h 6858937"/>
              <a:gd name="connsiteX2148" fmla="*/ 7070884 w 7484617"/>
              <a:gd name="connsiteY2148" fmla="*/ 4070486 h 6858937"/>
              <a:gd name="connsiteX2149" fmla="*/ 7059915 w 7484617"/>
              <a:gd name="connsiteY2149" fmla="*/ 4085120 h 6858937"/>
              <a:gd name="connsiteX2150" fmla="*/ 7096477 w 7484617"/>
              <a:gd name="connsiteY2150" fmla="*/ 4070486 h 6858937"/>
              <a:gd name="connsiteX2151" fmla="*/ 7122069 w 7484617"/>
              <a:gd name="connsiteY2151" fmla="*/ 4059512 h 6858937"/>
              <a:gd name="connsiteX2152" fmla="*/ 7147661 w 7484617"/>
              <a:gd name="connsiteY2152" fmla="*/ 4033906 h 6858937"/>
              <a:gd name="connsiteX2153" fmla="*/ 7140349 w 7484617"/>
              <a:gd name="connsiteY2153" fmla="*/ 4048538 h 6858937"/>
              <a:gd name="connsiteX2154" fmla="*/ 7187879 w 7484617"/>
              <a:gd name="connsiteY2154" fmla="*/ 4015616 h 6858937"/>
              <a:gd name="connsiteX2155" fmla="*/ 7176911 w 7484617"/>
              <a:gd name="connsiteY2155" fmla="*/ 4019274 h 6858937"/>
              <a:gd name="connsiteX2156" fmla="*/ 7184223 w 7484617"/>
              <a:gd name="connsiteY2156" fmla="*/ 4008300 h 6858937"/>
              <a:gd name="connsiteX2157" fmla="*/ 7209816 w 7484617"/>
              <a:gd name="connsiteY2157" fmla="*/ 4004642 h 6858937"/>
              <a:gd name="connsiteX2158" fmla="*/ 7228095 w 7484617"/>
              <a:gd name="connsiteY2158" fmla="*/ 3986350 h 6858937"/>
              <a:gd name="connsiteX2159" fmla="*/ 7246375 w 7484617"/>
              <a:gd name="connsiteY2159" fmla="*/ 3986350 h 6858937"/>
              <a:gd name="connsiteX2160" fmla="*/ 7235407 w 7484617"/>
              <a:gd name="connsiteY2160" fmla="*/ 3971718 h 6858937"/>
              <a:gd name="connsiteX2161" fmla="*/ 7279281 w 7484617"/>
              <a:gd name="connsiteY2161" fmla="*/ 3968060 h 6858937"/>
              <a:gd name="connsiteX2162" fmla="*/ 7275625 w 7484617"/>
              <a:gd name="connsiteY2162" fmla="*/ 3964402 h 6858937"/>
              <a:gd name="connsiteX2163" fmla="*/ 7286593 w 7484617"/>
              <a:gd name="connsiteY2163" fmla="*/ 3968060 h 6858937"/>
              <a:gd name="connsiteX2164" fmla="*/ 7308531 w 7484617"/>
              <a:gd name="connsiteY2164" fmla="*/ 3957086 h 6858937"/>
              <a:gd name="connsiteX2165" fmla="*/ 7308531 w 7484617"/>
              <a:gd name="connsiteY2165" fmla="*/ 3946112 h 6858937"/>
              <a:gd name="connsiteX2166" fmla="*/ 7319499 w 7484617"/>
              <a:gd name="connsiteY2166" fmla="*/ 3949770 h 6858937"/>
              <a:gd name="connsiteX2167" fmla="*/ 7345090 w 7484617"/>
              <a:gd name="connsiteY2167" fmla="*/ 3935138 h 6858937"/>
              <a:gd name="connsiteX2168" fmla="*/ 7345090 w 7484617"/>
              <a:gd name="connsiteY2168" fmla="*/ 3924164 h 6858937"/>
              <a:gd name="connsiteX2169" fmla="*/ 7363371 w 7484617"/>
              <a:gd name="connsiteY2169" fmla="*/ 3913190 h 6858937"/>
              <a:gd name="connsiteX2170" fmla="*/ 7359715 w 7484617"/>
              <a:gd name="connsiteY2170" fmla="*/ 3924164 h 6858937"/>
              <a:gd name="connsiteX2171" fmla="*/ 7454773 w 7484617"/>
              <a:gd name="connsiteY2171" fmla="*/ 3880266 h 6858937"/>
              <a:gd name="connsiteX2172" fmla="*/ 7454773 w 7484617"/>
              <a:gd name="connsiteY2172" fmla="*/ 3872950 h 6858937"/>
              <a:gd name="connsiteX2173" fmla="*/ 7469397 w 7484617"/>
              <a:gd name="connsiteY2173" fmla="*/ 3869292 h 6858937"/>
              <a:gd name="connsiteX2174" fmla="*/ 7473053 w 7484617"/>
              <a:gd name="connsiteY2174" fmla="*/ 3876608 h 6858937"/>
              <a:gd name="connsiteX2175" fmla="*/ 7484617 w 7484617"/>
              <a:gd name="connsiteY2175" fmla="*/ 3869583 h 6858937"/>
              <a:gd name="connsiteX2176" fmla="*/ 7484617 w 7484617"/>
              <a:gd name="connsiteY2176" fmla="*/ 4451256 h 6858937"/>
              <a:gd name="connsiteX2177" fmla="*/ 7476709 w 7484617"/>
              <a:gd name="connsiteY2177" fmla="*/ 4450927 h 6858937"/>
              <a:gd name="connsiteX2178" fmla="*/ 7447462 w 7484617"/>
              <a:gd name="connsiteY2178" fmla="*/ 4476533 h 6858937"/>
              <a:gd name="connsiteX2179" fmla="*/ 7454773 w 7484617"/>
              <a:gd name="connsiteY2179" fmla="*/ 4480191 h 6858937"/>
              <a:gd name="connsiteX2180" fmla="*/ 7440150 w 7484617"/>
              <a:gd name="connsiteY2180" fmla="*/ 4476533 h 6858937"/>
              <a:gd name="connsiteX2181" fmla="*/ 7387985 w 7484617"/>
              <a:gd name="connsiteY2181" fmla="*/ 4513376 h 6858937"/>
              <a:gd name="connsiteX2182" fmla="*/ 7388963 w 7484617"/>
              <a:gd name="connsiteY2182" fmla="*/ 4509455 h 6858937"/>
              <a:gd name="connsiteX2183" fmla="*/ 7359715 w 7484617"/>
              <a:gd name="connsiteY2183" fmla="*/ 4531405 h 6858937"/>
              <a:gd name="connsiteX2184" fmla="*/ 7356059 w 7484617"/>
              <a:gd name="connsiteY2184" fmla="*/ 4524089 h 6858937"/>
              <a:gd name="connsiteX2185" fmla="*/ 7341434 w 7484617"/>
              <a:gd name="connsiteY2185" fmla="*/ 4535063 h 6858937"/>
              <a:gd name="connsiteX2186" fmla="*/ 7345090 w 7484617"/>
              <a:gd name="connsiteY2186" fmla="*/ 4538721 h 6858937"/>
              <a:gd name="connsiteX2187" fmla="*/ 7330467 w 7484617"/>
              <a:gd name="connsiteY2187" fmla="*/ 4549695 h 6858937"/>
              <a:gd name="connsiteX2188" fmla="*/ 7326811 w 7484617"/>
              <a:gd name="connsiteY2188" fmla="*/ 4546037 h 6858937"/>
              <a:gd name="connsiteX2189" fmla="*/ 7290249 w 7484617"/>
              <a:gd name="connsiteY2189" fmla="*/ 4560669 h 6858937"/>
              <a:gd name="connsiteX2190" fmla="*/ 7264657 w 7484617"/>
              <a:gd name="connsiteY2190" fmla="*/ 4578959 h 6858937"/>
              <a:gd name="connsiteX2191" fmla="*/ 7246375 w 7484617"/>
              <a:gd name="connsiteY2191" fmla="*/ 4589933 h 6858937"/>
              <a:gd name="connsiteX2192" fmla="*/ 7239063 w 7484617"/>
              <a:gd name="connsiteY2192" fmla="*/ 4586275 h 6858937"/>
              <a:gd name="connsiteX2193" fmla="*/ 7202504 w 7484617"/>
              <a:gd name="connsiteY2193" fmla="*/ 4604567 h 6858937"/>
              <a:gd name="connsiteX2194" fmla="*/ 7195191 w 7484617"/>
              <a:gd name="connsiteY2194" fmla="*/ 4611883 h 6858937"/>
              <a:gd name="connsiteX2195" fmla="*/ 6997761 w 7484617"/>
              <a:gd name="connsiteY2195" fmla="*/ 4706992 h 6858937"/>
              <a:gd name="connsiteX2196" fmla="*/ 6997761 w 7484617"/>
              <a:gd name="connsiteY2196" fmla="*/ 4717966 h 6858937"/>
              <a:gd name="connsiteX2197" fmla="*/ 6994105 w 7484617"/>
              <a:gd name="connsiteY2197" fmla="*/ 4710650 h 6858937"/>
              <a:gd name="connsiteX2198" fmla="*/ 6986793 w 7484617"/>
              <a:gd name="connsiteY2198" fmla="*/ 4710650 h 6858937"/>
              <a:gd name="connsiteX2199" fmla="*/ 6950233 w 7484617"/>
              <a:gd name="connsiteY2199" fmla="*/ 4732598 h 6858937"/>
              <a:gd name="connsiteX2200" fmla="*/ 6946577 w 7484617"/>
              <a:gd name="connsiteY2200" fmla="*/ 4736256 h 6858937"/>
              <a:gd name="connsiteX2201" fmla="*/ 6942921 w 7484617"/>
              <a:gd name="connsiteY2201" fmla="*/ 4743572 h 6858937"/>
              <a:gd name="connsiteX2202" fmla="*/ 6910015 w 7484617"/>
              <a:gd name="connsiteY2202" fmla="*/ 4765520 h 6858937"/>
              <a:gd name="connsiteX2203" fmla="*/ 6895391 w 7484617"/>
              <a:gd name="connsiteY2203" fmla="*/ 4772836 h 6858937"/>
              <a:gd name="connsiteX2204" fmla="*/ 6833238 w 7484617"/>
              <a:gd name="connsiteY2204" fmla="*/ 4805760 h 6858937"/>
              <a:gd name="connsiteX2205" fmla="*/ 6793470 w 7484617"/>
              <a:gd name="connsiteY2205" fmla="*/ 4828141 h 6858937"/>
              <a:gd name="connsiteX2206" fmla="*/ 6793021 w 7484617"/>
              <a:gd name="connsiteY2206" fmla="*/ 4827708 h 6858937"/>
              <a:gd name="connsiteX2207" fmla="*/ 6793172 w 7484617"/>
              <a:gd name="connsiteY2207" fmla="*/ 4828309 h 6858937"/>
              <a:gd name="connsiteX2208" fmla="*/ 6774739 w 7484617"/>
              <a:gd name="connsiteY2208" fmla="*/ 4838682 h 6858937"/>
              <a:gd name="connsiteX2209" fmla="*/ 6771083 w 7484617"/>
              <a:gd name="connsiteY2209" fmla="*/ 4845998 h 6858937"/>
              <a:gd name="connsiteX2210" fmla="*/ 6727211 w 7484617"/>
              <a:gd name="connsiteY2210" fmla="*/ 4871606 h 6858937"/>
              <a:gd name="connsiteX2211" fmla="*/ 6727211 w 7484617"/>
              <a:gd name="connsiteY2211" fmla="*/ 4878922 h 6858937"/>
              <a:gd name="connsiteX2212" fmla="*/ 6723555 w 7484617"/>
              <a:gd name="connsiteY2212" fmla="*/ 4871606 h 6858937"/>
              <a:gd name="connsiteX2213" fmla="*/ 6712587 w 7484617"/>
              <a:gd name="connsiteY2213" fmla="*/ 4878922 h 6858937"/>
              <a:gd name="connsiteX2214" fmla="*/ 6716243 w 7484617"/>
              <a:gd name="connsiteY2214" fmla="*/ 4882580 h 6858937"/>
              <a:gd name="connsiteX2215" fmla="*/ 6712587 w 7484617"/>
              <a:gd name="connsiteY2215" fmla="*/ 4889896 h 6858937"/>
              <a:gd name="connsiteX2216" fmla="*/ 6730867 w 7484617"/>
              <a:gd name="connsiteY2216" fmla="*/ 4886238 h 6858937"/>
              <a:gd name="connsiteX2217" fmla="*/ 6741836 w 7484617"/>
              <a:gd name="connsiteY2217" fmla="*/ 4878922 h 6858937"/>
              <a:gd name="connsiteX2218" fmla="*/ 6752803 w 7484617"/>
              <a:gd name="connsiteY2218" fmla="*/ 4864290 h 6858937"/>
              <a:gd name="connsiteX2219" fmla="*/ 6752803 w 7484617"/>
              <a:gd name="connsiteY2219" fmla="*/ 4878922 h 6858937"/>
              <a:gd name="connsiteX2220" fmla="*/ 6774739 w 7484617"/>
              <a:gd name="connsiteY2220" fmla="*/ 4860630 h 6858937"/>
              <a:gd name="connsiteX2221" fmla="*/ 6767427 w 7484617"/>
              <a:gd name="connsiteY2221" fmla="*/ 4860630 h 6858937"/>
              <a:gd name="connsiteX2222" fmla="*/ 6771083 w 7484617"/>
              <a:gd name="connsiteY2222" fmla="*/ 4849656 h 6858937"/>
              <a:gd name="connsiteX2223" fmla="*/ 6785708 w 7484617"/>
              <a:gd name="connsiteY2223" fmla="*/ 4856972 h 6858937"/>
              <a:gd name="connsiteX2224" fmla="*/ 6793021 w 7484617"/>
              <a:gd name="connsiteY2224" fmla="*/ 4842340 h 6858937"/>
              <a:gd name="connsiteX2225" fmla="*/ 6800333 w 7484617"/>
              <a:gd name="connsiteY2225" fmla="*/ 4845998 h 6858937"/>
              <a:gd name="connsiteX2226" fmla="*/ 6795306 w 7484617"/>
              <a:gd name="connsiteY2226" fmla="*/ 4836853 h 6858937"/>
              <a:gd name="connsiteX2227" fmla="*/ 6793172 w 7484617"/>
              <a:gd name="connsiteY2227" fmla="*/ 4828309 h 6858937"/>
              <a:gd name="connsiteX2228" fmla="*/ 6793470 w 7484617"/>
              <a:gd name="connsiteY2228" fmla="*/ 4828141 h 6858937"/>
              <a:gd name="connsiteX2229" fmla="*/ 6805818 w 7484617"/>
              <a:gd name="connsiteY2229" fmla="*/ 4840055 h 6858937"/>
              <a:gd name="connsiteX2230" fmla="*/ 6818613 w 7484617"/>
              <a:gd name="connsiteY2230" fmla="*/ 4838682 h 6858937"/>
              <a:gd name="connsiteX2231" fmla="*/ 6814957 w 7484617"/>
              <a:gd name="connsiteY2231" fmla="*/ 4831366 h 6858937"/>
              <a:gd name="connsiteX2232" fmla="*/ 6822269 w 7484617"/>
              <a:gd name="connsiteY2232" fmla="*/ 4838682 h 6858937"/>
              <a:gd name="connsiteX2233" fmla="*/ 6833238 w 7484617"/>
              <a:gd name="connsiteY2233" fmla="*/ 4835024 h 6858937"/>
              <a:gd name="connsiteX2234" fmla="*/ 6829582 w 7484617"/>
              <a:gd name="connsiteY2234" fmla="*/ 4824050 h 6858937"/>
              <a:gd name="connsiteX2235" fmla="*/ 6836894 w 7484617"/>
              <a:gd name="connsiteY2235" fmla="*/ 4831366 h 6858937"/>
              <a:gd name="connsiteX2236" fmla="*/ 6851519 w 7484617"/>
              <a:gd name="connsiteY2236" fmla="*/ 4824050 h 6858937"/>
              <a:gd name="connsiteX2237" fmla="*/ 6847863 w 7484617"/>
              <a:gd name="connsiteY2237" fmla="*/ 4813076 h 6858937"/>
              <a:gd name="connsiteX2238" fmla="*/ 6858831 w 7484617"/>
              <a:gd name="connsiteY2238" fmla="*/ 4809418 h 6858937"/>
              <a:gd name="connsiteX2239" fmla="*/ 6858831 w 7484617"/>
              <a:gd name="connsiteY2239" fmla="*/ 4820392 h 6858937"/>
              <a:gd name="connsiteX2240" fmla="*/ 6906359 w 7484617"/>
              <a:gd name="connsiteY2240" fmla="*/ 4802102 h 6858937"/>
              <a:gd name="connsiteX2241" fmla="*/ 6906359 w 7484617"/>
              <a:gd name="connsiteY2241" fmla="*/ 4794786 h 6858937"/>
              <a:gd name="connsiteX2242" fmla="*/ 6913671 w 7484617"/>
              <a:gd name="connsiteY2242" fmla="*/ 4794786 h 6858937"/>
              <a:gd name="connsiteX2243" fmla="*/ 6913671 w 7484617"/>
              <a:gd name="connsiteY2243" fmla="*/ 4802102 h 6858937"/>
              <a:gd name="connsiteX2244" fmla="*/ 6928296 w 7484617"/>
              <a:gd name="connsiteY2244" fmla="*/ 4791128 h 6858937"/>
              <a:gd name="connsiteX2245" fmla="*/ 6931953 w 7484617"/>
              <a:gd name="connsiteY2245" fmla="*/ 4798444 h 6858937"/>
              <a:gd name="connsiteX2246" fmla="*/ 6950233 w 7484617"/>
              <a:gd name="connsiteY2246" fmla="*/ 4791128 h 6858937"/>
              <a:gd name="connsiteX2247" fmla="*/ 6946577 w 7484617"/>
              <a:gd name="connsiteY2247" fmla="*/ 4787470 h 6858937"/>
              <a:gd name="connsiteX2248" fmla="*/ 6939265 w 7484617"/>
              <a:gd name="connsiteY2248" fmla="*/ 4787470 h 6858937"/>
              <a:gd name="connsiteX2249" fmla="*/ 6946577 w 7484617"/>
              <a:gd name="connsiteY2249" fmla="*/ 4769178 h 6858937"/>
              <a:gd name="connsiteX2250" fmla="*/ 6946577 w 7484617"/>
              <a:gd name="connsiteY2250" fmla="*/ 4783812 h 6858937"/>
              <a:gd name="connsiteX2251" fmla="*/ 6990449 w 7484617"/>
              <a:gd name="connsiteY2251" fmla="*/ 4750888 h 6858937"/>
              <a:gd name="connsiteX2252" fmla="*/ 6997761 w 7484617"/>
              <a:gd name="connsiteY2252" fmla="*/ 4747230 h 6858937"/>
              <a:gd name="connsiteX2253" fmla="*/ 6994105 w 7484617"/>
              <a:gd name="connsiteY2253" fmla="*/ 4765520 h 6858937"/>
              <a:gd name="connsiteX2254" fmla="*/ 7019698 w 7484617"/>
              <a:gd name="connsiteY2254" fmla="*/ 4750888 h 6858937"/>
              <a:gd name="connsiteX2255" fmla="*/ 7016042 w 7484617"/>
              <a:gd name="connsiteY2255" fmla="*/ 4769178 h 6858937"/>
              <a:gd name="connsiteX2256" fmla="*/ 7030667 w 7484617"/>
              <a:gd name="connsiteY2256" fmla="*/ 4750888 h 6858937"/>
              <a:gd name="connsiteX2257" fmla="*/ 7034323 w 7484617"/>
              <a:gd name="connsiteY2257" fmla="*/ 4754546 h 6858937"/>
              <a:gd name="connsiteX2258" fmla="*/ 7063572 w 7484617"/>
              <a:gd name="connsiteY2258" fmla="*/ 4714308 h 6858937"/>
              <a:gd name="connsiteX2259" fmla="*/ 7070884 w 7484617"/>
              <a:gd name="connsiteY2259" fmla="*/ 4728940 h 6858937"/>
              <a:gd name="connsiteX2260" fmla="*/ 7063572 w 7484617"/>
              <a:gd name="connsiteY2260" fmla="*/ 4721624 h 6858937"/>
              <a:gd name="connsiteX2261" fmla="*/ 7063572 w 7484617"/>
              <a:gd name="connsiteY2261" fmla="*/ 4728940 h 6858937"/>
              <a:gd name="connsiteX2262" fmla="*/ 7070884 w 7484617"/>
              <a:gd name="connsiteY2262" fmla="*/ 4728940 h 6858937"/>
              <a:gd name="connsiteX2263" fmla="*/ 7074541 w 7484617"/>
              <a:gd name="connsiteY2263" fmla="*/ 4728940 h 6858937"/>
              <a:gd name="connsiteX2264" fmla="*/ 7074541 w 7484617"/>
              <a:gd name="connsiteY2264" fmla="*/ 4721624 h 6858937"/>
              <a:gd name="connsiteX2265" fmla="*/ 7085509 w 7484617"/>
              <a:gd name="connsiteY2265" fmla="*/ 4725282 h 6858937"/>
              <a:gd name="connsiteX2266" fmla="*/ 7085509 w 7484617"/>
              <a:gd name="connsiteY2266" fmla="*/ 4717966 h 6858937"/>
              <a:gd name="connsiteX2267" fmla="*/ 7078197 w 7484617"/>
              <a:gd name="connsiteY2267" fmla="*/ 4714308 h 6858937"/>
              <a:gd name="connsiteX2268" fmla="*/ 7067228 w 7484617"/>
              <a:gd name="connsiteY2268" fmla="*/ 4717966 h 6858937"/>
              <a:gd name="connsiteX2269" fmla="*/ 7063572 w 7484617"/>
              <a:gd name="connsiteY2269" fmla="*/ 4710650 h 6858937"/>
              <a:gd name="connsiteX2270" fmla="*/ 7070884 w 7484617"/>
              <a:gd name="connsiteY2270" fmla="*/ 4714308 h 6858937"/>
              <a:gd name="connsiteX2271" fmla="*/ 7089165 w 7484617"/>
              <a:gd name="connsiteY2271" fmla="*/ 4699676 h 6858937"/>
              <a:gd name="connsiteX2272" fmla="*/ 7089165 w 7484617"/>
              <a:gd name="connsiteY2272" fmla="*/ 4725282 h 6858937"/>
              <a:gd name="connsiteX2273" fmla="*/ 7103787 w 7484617"/>
              <a:gd name="connsiteY2273" fmla="*/ 4714308 h 6858937"/>
              <a:gd name="connsiteX2274" fmla="*/ 7118413 w 7484617"/>
              <a:gd name="connsiteY2274" fmla="*/ 4714308 h 6858937"/>
              <a:gd name="connsiteX2275" fmla="*/ 7129381 w 7484617"/>
              <a:gd name="connsiteY2275" fmla="*/ 4703334 h 6858937"/>
              <a:gd name="connsiteX2276" fmla="*/ 7125725 w 7484617"/>
              <a:gd name="connsiteY2276" fmla="*/ 4714308 h 6858937"/>
              <a:gd name="connsiteX2277" fmla="*/ 7133037 w 7484617"/>
              <a:gd name="connsiteY2277" fmla="*/ 4706992 h 6858937"/>
              <a:gd name="connsiteX2278" fmla="*/ 7129381 w 7484617"/>
              <a:gd name="connsiteY2278" fmla="*/ 4699676 h 6858937"/>
              <a:gd name="connsiteX2279" fmla="*/ 7144005 w 7484617"/>
              <a:gd name="connsiteY2279" fmla="*/ 4685043 h 6858937"/>
              <a:gd name="connsiteX2280" fmla="*/ 7165942 w 7484617"/>
              <a:gd name="connsiteY2280" fmla="*/ 4688702 h 6858937"/>
              <a:gd name="connsiteX2281" fmla="*/ 7173255 w 7484617"/>
              <a:gd name="connsiteY2281" fmla="*/ 4677727 h 6858937"/>
              <a:gd name="connsiteX2282" fmla="*/ 7173255 w 7484617"/>
              <a:gd name="connsiteY2282" fmla="*/ 4706992 h 6858937"/>
              <a:gd name="connsiteX2283" fmla="*/ 7202504 w 7484617"/>
              <a:gd name="connsiteY2283" fmla="*/ 4677727 h 6858937"/>
              <a:gd name="connsiteX2284" fmla="*/ 7235407 w 7484617"/>
              <a:gd name="connsiteY2284" fmla="*/ 4659437 h 6858937"/>
              <a:gd name="connsiteX2285" fmla="*/ 7198847 w 7484617"/>
              <a:gd name="connsiteY2285" fmla="*/ 4670411 h 6858937"/>
              <a:gd name="connsiteX2286" fmla="*/ 7195191 w 7484617"/>
              <a:gd name="connsiteY2286" fmla="*/ 4681385 h 6858937"/>
              <a:gd name="connsiteX2287" fmla="*/ 7191535 w 7484617"/>
              <a:gd name="connsiteY2287" fmla="*/ 4674069 h 6858937"/>
              <a:gd name="connsiteX2288" fmla="*/ 7176911 w 7484617"/>
              <a:gd name="connsiteY2288" fmla="*/ 4696018 h 6858937"/>
              <a:gd name="connsiteX2289" fmla="*/ 7195191 w 7484617"/>
              <a:gd name="connsiteY2289" fmla="*/ 4659437 h 6858937"/>
              <a:gd name="connsiteX2290" fmla="*/ 7195191 w 7484617"/>
              <a:gd name="connsiteY2290" fmla="*/ 4674069 h 6858937"/>
              <a:gd name="connsiteX2291" fmla="*/ 7206160 w 7484617"/>
              <a:gd name="connsiteY2291" fmla="*/ 4644805 h 6858937"/>
              <a:gd name="connsiteX2292" fmla="*/ 7228095 w 7484617"/>
              <a:gd name="connsiteY2292" fmla="*/ 4648463 h 6858937"/>
              <a:gd name="connsiteX2293" fmla="*/ 7235407 w 7484617"/>
              <a:gd name="connsiteY2293" fmla="*/ 4626515 h 6858937"/>
              <a:gd name="connsiteX2294" fmla="*/ 7242719 w 7484617"/>
              <a:gd name="connsiteY2294" fmla="*/ 4637489 h 6858937"/>
              <a:gd name="connsiteX2295" fmla="*/ 7250032 w 7484617"/>
              <a:gd name="connsiteY2295" fmla="*/ 4644805 h 6858937"/>
              <a:gd name="connsiteX2296" fmla="*/ 7253688 w 7484617"/>
              <a:gd name="connsiteY2296" fmla="*/ 4630173 h 6858937"/>
              <a:gd name="connsiteX2297" fmla="*/ 7264657 w 7484617"/>
              <a:gd name="connsiteY2297" fmla="*/ 4630173 h 6858937"/>
              <a:gd name="connsiteX2298" fmla="*/ 7257344 w 7484617"/>
              <a:gd name="connsiteY2298" fmla="*/ 4626515 h 6858937"/>
              <a:gd name="connsiteX2299" fmla="*/ 7261001 w 7484617"/>
              <a:gd name="connsiteY2299" fmla="*/ 4615541 h 6858937"/>
              <a:gd name="connsiteX2300" fmla="*/ 7271969 w 7484617"/>
              <a:gd name="connsiteY2300" fmla="*/ 4615541 h 6858937"/>
              <a:gd name="connsiteX2301" fmla="*/ 7275625 w 7484617"/>
              <a:gd name="connsiteY2301" fmla="*/ 4626515 h 6858937"/>
              <a:gd name="connsiteX2302" fmla="*/ 7282937 w 7484617"/>
              <a:gd name="connsiteY2302" fmla="*/ 4600909 h 6858937"/>
              <a:gd name="connsiteX2303" fmla="*/ 7297562 w 7484617"/>
              <a:gd name="connsiteY2303" fmla="*/ 4597249 h 6858937"/>
              <a:gd name="connsiteX2304" fmla="*/ 7297562 w 7484617"/>
              <a:gd name="connsiteY2304" fmla="*/ 4608225 h 6858937"/>
              <a:gd name="connsiteX2305" fmla="*/ 7290249 w 7484617"/>
              <a:gd name="connsiteY2305" fmla="*/ 4611883 h 6858937"/>
              <a:gd name="connsiteX2306" fmla="*/ 7293905 w 7484617"/>
              <a:gd name="connsiteY2306" fmla="*/ 4619199 h 6858937"/>
              <a:gd name="connsiteX2307" fmla="*/ 7297562 w 7484617"/>
              <a:gd name="connsiteY2307" fmla="*/ 4608225 h 6858937"/>
              <a:gd name="connsiteX2308" fmla="*/ 7312187 w 7484617"/>
              <a:gd name="connsiteY2308" fmla="*/ 4611883 h 6858937"/>
              <a:gd name="connsiteX2309" fmla="*/ 7293905 w 7484617"/>
              <a:gd name="connsiteY2309" fmla="*/ 4641147 h 6858937"/>
              <a:gd name="connsiteX2310" fmla="*/ 7323155 w 7484617"/>
              <a:gd name="connsiteY2310" fmla="*/ 4633831 h 6858937"/>
              <a:gd name="connsiteX2311" fmla="*/ 7330467 w 7484617"/>
              <a:gd name="connsiteY2311" fmla="*/ 4626515 h 6858937"/>
              <a:gd name="connsiteX2312" fmla="*/ 7326811 w 7484617"/>
              <a:gd name="connsiteY2312" fmla="*/ 4622857 h 6858937"/>
              <a:gd name="connsiteX2313" fmla="*/ 7374339 w 7484617"/>
              <a:gd name="connsiteY2313" fmla="*/ 4611883 h 6858937"/>
              <a:gd name="connsiteX2314" fmla="*/ 7374339 w 7484617"/>
              <a:gd name="connsiteY2314" fmla="*/ 4604567 h 6858937"/>
              <a:gd name="connsiteX2315" fmla="*/ 7381651 w 7484617"/>
              <a:gd name="connsiteY2315" fmla="*/ 4604567 h 6858937"/>
              <a:gd name="connsiteX2316" fmla="*/ 7377995 w 7484617"/>
              <a:gd name="connsiteY2316" fmla="*/ 4615541 h 6858937"/>
              <a:gd name="connsiteX2317" fmla="*/ 7399932 w 7484617"/>
              <a:gd name="connsiteY2317" fmla="*/ 4611883 h 6858937"/>
              <a:gd name="connsiteX2318" fmla="*/ 7403589 w 7484617"/>
              <a:gd name="connsiteY2318" fmla="*/ 4622857 h 6858937"/>
              <a:gd name="connsiteX2319" fmla="*/ 7407245 w 7484617"/>
              <a:gd name="connsiteY2319" fmla="*/ 4615541 h 6858937"/>
              <a:gd name="connsiteX2320" fmla="*/ 7414557 w 7484617"/>
              <a:gd name="connsiteY2320" fmla="*/ 4622857 h 6858937"/>
              <a:gd name="connsiteX2321" fmla="*/ 7418213 w 7484617"/>
              <a:gd name="connsiteY2321" fmla="*/ 4615541 h 6858937"/>
              <a:gd name="connsiteX2322" fmla="*/ 7425525 w 7484617"/>
              <a:gd name="connsiteY2322" fmla="*/ 4633831 h 6858937"/>
              <a:gd name="connsiteX2323" fmla="*/ 7436493 w 7484617"/>
              <a:gd name="connsiteY2323" fmla="*/ 4630173 h 6858937"/>
              <a:gd name="connsiteX2324" fmla="*/ 7436493 w 7484617"/>
              <a:gd name="connsiteY2324" fmla="*/ 4633100 h 6858937"/>
              <a:gd name="connsiteX2325" fmla="*/ 7435510 w 7484617"/>
              <a:gd name="connsiteY2325" fmla="*/ 4633690 h 6858937"/>
              <a:gd name="connsiteX2326" fmla="*/ 7430095 w 7484617"/>
              <a:gd name="connsiteY2326" fmla="*/ 4632916 h 6858937"/>
              <a:gd name="connsiteX2327" fmla="*/ 7429181 w 7484617"/>
              <a:gd name="connsiteY2327" fmla="*/ 4637489 h 6858937"/>
              <a:gd name="connsiteX2328" fmla="*/ 7435510 w 7484617"/>
              <a:gd name="connsiteY2328" fmla="*/ 4633690 h 6858937"/>
              <a:gd name="connsiteX2329" fmla="*/ 7436493 w 7484617"/>
              <a:gd name="connsiteY2329" fmla="*/ 4633831 h 6858937"/>
              <a:gd name="connsiteX2330" fmla="*/ 7436493 w 7484617"/>
              <a:gd name="connsiteY2330" fmla="*/ 4633100 h 6858937"/>
              <a:gd name="connsiteX2331" fmla="*/ 7447462 w 7484617"/>
              <a:gd name="connsiteY2331" fmla="*/ 4626515 h 6858937"/>
              <a:gd name="connsiteX2332" fmla="*/ 7454773 w 7484617"/>
              <a:gd name="connsiteY2332" fmla="*/ 4637489 h 6858937"/>
              <a:gd name="connsiteX2333" fmla="*/ 7458429 w 7484617"/>
              <a:gd name="connsiteY2333" fmla="*/ 4630173 h 6858937"/>
              <a:gd name="connsiteX2334" fmla="*/ 7462085 w 7484617"/>
              <a:gd name="connsiteY2334" fmla="*/ 4648463 h 6858937"/>
              <a:gd name="connsiteX2335" fmla="*/ 7451119 w 7484617"/>
              <a:gd name="connsiteY2335" fmla="*/ 4655779 h 6858937"/>
              <a:gd name="connsiteX2336" fmla="*/ 7454773 w 7484617"/>
              <a:gd name="connsiteY2336" fmla="*/ 4666753 h 6858937"/>
              <a:gd name="connsiteX2337" fmla="*/ 7473053 w 7484617"/>
              <a:gd name="connsiteY2337" fmla="*/ 4652121 h 6858937"/>
              <a:gd name="connsiteX2338" fmla="*/ 7480365 w 7484617"/>
              <a:gd name="connsiteY2338" fmla="*/ 4641147 h 6858937"/>
              <a:gd name="connsiteX2339" fmla="*/ 7473053 w 7484617"/>
              <a:gd name="connsiteY2339" fmla="*/ 4648463 h 6858937"/>
              <a:gd name="connsiteX2340" fmla="*/ 7480365 w 7484617"/>
              <a:gd name="connsiteY2340" fmla="*/ 4655779 h 6858937"/>
              <a:gd name="connsiteX2341" fmla="*/ 7484022 w 7484617"/>
              <a:gd name="connsiteY2341" fmla="*/ 4648463 h 6858937"/>
              <a:gd name="connsiteX2342" fmla="*/ 7483108 w 7484617"/>
              <a:gd name="connsiteY2342" fmla="*/ 4651664 h 6858937"/>
              <a:gd name="connsiteX2343" fmla="*/ 7484617 w 7484617"/>
              <a:gd name="connsiteY2343" fmla="*/ 4651815 h 6858937"/>
              <a:gd name="connsiteX2344" fmla="*/ 7484617 w 7484617"/>
              <a:gd name="connsiteY2344" fmla="*/ 4772814 h 6858937"/>
              <a:gd name="connsiteX2345" fmla="*/ 7473053 w 7484617"/>
              <a:gd name="connsiteY2345" fmla="*/ 4776496 h 6858937"/>
              <a:gd name="connsiteX2346" fmla="*/ 7454773 w 7484617"/>
              <a:gd name="connsiteY2346" fmla="*/ 4802102 h 6858937"/>
              <a:gd name="connsiteX2347" fmla="*/ 7462085 w 7484617"/>
              <a:gd name="connsiteY2347" fmla="*/ 4820392 h 6858937"/>
              <a:gd name="connsiteX2348" fmla="*/ 7469397 w 7484617"/>
              <a:gd name="connsiteY2348" fmla="*/ 4816734 h 6858937"/>
              <a:gd name="connsiteX2349" fmla="*/ 7465741 w 7484617"/>
              <a:gd name="connsiteY2349" fmla="*/ 4802102 h 6858937"/>
              <a:gd name="connsiteX2350" fmla="*/ 7476709 w 7484617"/>
              <a:gd name="connsiteY2350" fmla="*/ 4804389 h 6858937"/>
              <a:gd name="connsiteX2351" fmla="*/ 7484617 w 7484617"/>
              <a:gd name="connsiteY2351" fmla="*/ 4800103 h 6858937"/>
              <a:gd name="connsiteX2352" fmla="*/ 7484617 w 7484617"/>
              <a:gd name="connsiteY2352" fmla="*/ 4889099 h 6858937"/>
              <a:gd name="connsiteX2353" fmla="*/ 7483108 w 7484617"/>
              <a:gd name="connsiteY2353" fmla="*/ 4888983 h 6858937"/>
              <a:gd name="connsiteX2354" fmla="*/ 7476824 w 7484617"/>
              <a:gd name="connsiteY2354" fmla="*/ 4904253 h 6858937"/>
              <a:gd name="connsiteX2355" fmla="*/ 7465741 w 7484617"/>
              <a:gd name="connsiteY2355" fmla="*/ 4908186 h 6858937"/>
              <a:gd name="connsiteX2356" fmla="*/ 7458429 w 7484617"/>
              <a:gd name="connsiteY2356" fmla="*/ 4919160 h 6858937"/>
              <a:gd name="connsiteX2357" fmla="*/ 7465741 w 7484617"/>
              <a:gd name="connsiteY2357" fmla="*/ 4900870 h 6858937"/>
              <a:gd name="connsiteX2358" fmla="*/ 7451119 w 7484617"/>
              <a:gd name="connsiteY2358" fmla="*/ 4926476 h 6858937"/>
              <a:gd name="connsiteX2359" fmla="*/ 7447462 w 7484617"/>
              <a:gd name="connsiteY2359" fmla="*/ 4919160 h 6858937"/>
              <a:gd name="connsiteX2360" fmla="*/ 7436493 w 7484617"/>
              <a:gd name="connsiteY2360" fmla="*/ 4919160 h 6858937"/>
              <a:gd name="connsiteX2361" fmla="*/ 7432837 w 7484617"/>
              <a:gd name="connsiteY2361" fmla="*/ 4922818 h 6858937"/>
              <a:gd name="connsiteX2362" fmla="*/ 7432837 w 7484617"/>
              <a:gd name="connsiteY2362" fmla="*/ 4937450 h 6858937"/>
              <a:gd name="connsiteX2363" fmla="*/ 7436493 w 7484617"/>
              <a:gd name="connsiteY2363" fmla="*/ 4937450 h 6858937"/>
              <a:gd name="connsiteX2364" fmla="*/ 7447462 w 7484617"/>
              <a:gd name="connsiteY2364" fmla="*/ 4944766 h 6858937"/>
              <a:gd name="connsiteX2365" fmla="*/ 7443806 w 7484617"/>
              <a:gd name="connsiteY2365" fmla="*/ 4959400 h 6858937"/>
              <a:gd name="connsiteX2366" fmla="*/ 7462085 w 7484617"/>
              <a:gd name="connsiteY2366" fmla="*/ 4937450 h 6858937"/>
              <a:gd name="connsiteX2367" fmla="*/ 7469397 w 7484617"/>
              <a:gd name="connsiteY2367" fmla="*/ 4933792 h 6858937"/>
              <a:gd name="connsiteX2368" fmla="*/ 7469397 w 7484617"/>
              <a:gd name="connsiteY2368" fmla="*/ 4926476 h 6858937"/>
              <a:gd name="connsiteX2369" fmla="*/ 7476709 w 7484617"/>
              <a:gd name="connsiteY2369" fmla="*/ 4930134 h 6858937"/>
              <a:gd name="connsiteX2370" fmla="*/ 7484617 w 7484617"/>
              <a:gd name="connsiteY2370" fmla="*/ 4923805 h 6858937"/>
              <a:gd name="connsiteX2371" fmla="*/ 7484617 w 7484617"/>
              <a:gd name="connsiteY2371" fmla="*/ 5031965 h 6858937"/>
              <a:gd name="connsiteX2372" fmla="*/ 7476252 w 7484617"/>
              <a:gd name="connsiteY2372" fmla="*/ 5040335 h 6858937"/>
              <a:gd name="connsiteX2373" fmla="*/ 7458429 w 7484617"/>
              <a:gd name="connsiteY2373" fmla="*/ 5047194 h 6858937"/>
              <a:gd name="connsiteX2374" fmla="*/ 7454773 w 7484617"/>
              <a:gd name="connsiteY2374" fmla="*/ 5039878 h 6858937"/>
              <a:gd name="connsiteX2375" fmla="*/ 7447462 w 7484617"/>
              <a:gd name="connsiteY2375" fmla="*/ 5054510 h 6858937"/>
              <a:gd name="connsiteX2376" fmla="*/ 7440150 w 7484617"/>
              <a:gd name="connsiteY2376" fmla="*/ 5047194 h 6858937"/>
              <a:gd name="connsiteX2377" fmla="*/ 7407245 w 7484617"/>
              <a:gd name="connsiteY2377" fmla="*/ 5094748 h 6858937"/>
              <a:gd name="connsiteX2378" fmla="*/ 7396276 w 7484617"/>
              <a:gd name="connsiteY2378" fmla="*/ 5105722 h 6858937"/>
              <a:gd name="connsiteX2379" fmla="*/ 7345090 w 7484617"/>
              <a:gd name="connsiteY2379" fmla="*/ 5109380 h 6858937"/>
              <a:gd name="connsiteX2380" fmla="*/ 7352402 w 7484617"/>
              <a:gd name="connsiteY2380" fmla="*/ 5109380 h 6858937"/>
              <a:gd name="connsiteX2381" fmla="*/ 7348746 w 7484617"/>
              <a:gd name="connsiteY2381" fmla="*/ 5124014 h 6858937"/>
              <a:gd name="connsiteX2382" fmla="*/ 7341434 w 7484617"/>
              <a:gd name="connsiteY2382" fmla="*/ 5131330 h 6858937"/>
              <a:gd name="connsiteX2383" fmla="*/ 7330467 w 7484617"/>
              <a:gd name="connsiteY2383" fmla="*/ 5124014 h 6858937"/>
              <a:gd name="connsiteX2384" fmla="*/ 7330467 w 7484617"/>
              <a:gd name="connsiteY2384" fmla="*/ 5138646 h 6858937"/>
              <a:gd name="connsiteX2385" fmla="*/ 7275625 w 7484617"/>
              <a:gd name="connsiteY2385" fmla="*/ 5153278 h 6858937"/>
              <a:gd name="connsiteX2386" fmla="*/ 7261001 w 7484617"/>
              <a:gd name="connsiteY2386" fmla="*/ 5160594 h 6858937"/>
              <a:gd name="connsiteX2387" fmla="*/ 7257344 w 7484617"/>
              <a:gd name="connsiteY2387" fmla="*/ 5189858 h 6858937"/>
              <a:gd name="connsiteX2388" fmla="*/ 7217129 w 7484617"/>
              <a:gd name="connsiteY2388" fmla="*/ 5197174 h 6858937"/>
              <a:gd name="connsiteX2389" fmla="*/ 7187879 w 7484617"/>
              <a:gd name="connsiteY2389" fmla="*/ 5215466 h 6858937"/>
              <a:gd name="connsiteX2390" fmla="*/ 7165942 w 7484617"/>
              <a:gd name="connsiteY2390" fmla="*/ 5237414 h 6858937"/>
              <a:gd name="connsiteX2391" fmla="*/ 7129381 w 7484617"/>
              <a:gd name="connsiteY2391" fmla="*/ 5263020 h 6858937"/>
              <a:gd name="connsiteX2392" fmla="*/ 7107444 w 7484617"/>
              <a:gd name="connsiteY2392" fmla="*/ 5288626 h 6858937"/>
              <a:gd name="connsiteX2393" fmla="*/ 7100133 w 7484617"/>
              <a:gd name="connsiteY2393" fmla="*/ 5281310 h 6858937"/>
              <a:gd name="connsiteX2394" fmla="*/ 7089165 w 7484617"/>
              <a:gd name="connsiteY2394" fmla="*/ 5303259 h 6858937"/>
              <a:gd name="connsiteX2395" fmla="*/ 7089165 w 7484617"/>
              <a:gd name="connsiteY2395" fmla="*/ 5292284 h 6858937"/>
              <a:gd name="connsiteX2396" fmla="*/ 7056259 w 7484617"/>
              <a:gd name="connsiteY2396" fmla="*/ 5314233 h 6858937"/>
              <a:gd name="connsiteX2397" fmla="*/ 7074541 w 7484617"/>
              <a:gd name="connsiteY2397" fmla="*/ 5306917 h 6858937"/>
              <a:gd name="connsiteX2398" fmla="*/ 7081853 w 7484617"/>
              <a:gd name="connsiteY2398" fmla="*/ 5288626 h 6858937"/>
              <a:gd name="connsiteX2399" fmla="*/ 7078197 w 7484617"/>
              <a:gd name="connsiteY2399" fmla="*/ 5284968 h 6858937"/>
              <a:gd name="connsiteX2400" fmla="*/ 7085509 w 7484617"/>
              <a:gd name="connsiteY2400" fmla="*/ 5273994 h 6858937"/>
              <a:gd name="connsiteX2401" fmla="*/ 7070884 w 7484617"/>
              <a:gd name="connsiteY2401" fmla="*/ 5292284 h 6858937"/>
              <a:gd name="connsiteX2402" fmla="*/ 7027011 w 7484617"/>
              <a:gd name="connsiteY2402" fmla="*/ 5310575 h 6858937"/>
              <a:gd name="connsiteX2403" fmla="*/ 7023354 w 7484617"/>
              <a:gd name="connsiteY2403" fmla="*/ 5321549 h 6858937"/>
              <a:gd name="connsiteX2404" fmla="*/ 7016042 w 7484617"/>
              <a:gd name="connsiteY2404" fmla="*/ 5317891 h 6858937"/>
              <a:gd name="connsiteX2405" fmla="*/ 7016042 w 7484617"/>
              <a:gd name="connsiteY2405" fmla="*/ 5314233 h 6858937"/>
              <a:gd name="connsiteX2406" fmla="*/ 7001417 w 7484617"/>
              <a:gd name="connsiteY2406" fmla="*/ 5325207 h 6858937"/>
              <a:gd name="connsiteX2407" fmla="*/ 7008729 w 7484617"/>
              <a:gd name="connsiteY2407" fmla="*/ 5332523 h 6858937"/>
              <a:gd name="connsiteX2408" fmla="*/ 6997761 w 7484617"/>
              <a:gd name="connsiteY2408" fmla="*/ 5332523 h 6858937"/>
              <a:gd name="connsiteX2409" fmla="*/ 6994105 w 7484617"/>
              <a:gd name="connsiteY2409" fmla="*/ 5325207 h 6858937"/>
              <a:gd name="connsiteX2410" fmla="*/ 6979483 w 7484617"/>
              <a:gd name="connsiteY2410" fmla="*/ 5339839 h 6858937"/>
              <a:gd name="connsiteX2411" fmla="*/ 6983139 w 7484617"/>
              <a:gd name="connsiteY2411" fmla="*/ 5347155 h 6858937"/>
              <a:gd name="connsiteX2412" fmla="*/ 6975826 w 7484617"/>
              <a:gd name="connsiteY2412" fmla="*/ 5339839 h 6858937"/>
              <a:gd name="connsiteX2413" fmla="*/ 6964401 w 7484617"/>
              <a:gd name="connsiteY2413" fmla="*/ 5352642 h 6858937"/>
              <a:gd name="connsiteX2414" fmla="*/ 6954801 w 7484617"/>
              <a:gd name="connsiteY2414" fmla="*/ 5361317 h 6858937"/>
              <a:gd name="connsiteX2415" fmla="*/ 6953889 w 7484617"/>
              <a:gd name="connsiteY2415" fmla="*/ 5354471 h 6858937"/>
              <a:gd name="connsiteX2416" fmla="*/ 6942921 w 7484617"/>
              <a:gd name="connsiteY2416" fmla="*/ 5369103 h 6858937"/>
              <a:gd name="connsiteX2417" fmla="*/ 6939265 w 7484617"/>
              <a:gd name="connsiteY2417" fmla="*/ 5361787 h 6858937"/>
              <a:gd name="connsiteX2418" fmla="*/ 6935609 w 7484617"/>
              <a:gd name="connsiteY2418" fmla="*/ 5369103 h 6858937"/>
              <a:gd name="connsiteX2419" fmla="*/ 6935609 w 7484617"/>
              <a:gd name="connsiteY2419" fmla="*/ 5372761 h 6858937"/>
              <a:gd name="connsiteX2420" fmla="*/ 6931953 w 7484617"/>
              <a:gd name="connsiteY2420" fmla="*/ 5380077 h 6858937"/>
              <a:gd name="connsiteX2421" fmla="*/ 6928296 w 7484617"/>
              <a:gd name="connsiteY2421" fmla="*/ 5372761 h 6858937"/>
              <a:gd name="connsiteX2422" fmla="*/ 6899047 w 7484617"/>
              <a:gd name="connsiteY2422" fmla="*/ 5387395 h 6858937"/>
              <a:gd name="connsiteX2423" fmla="*/ 6891735 w 7484617"/>
              <a:gd name="connsiteY2423" fmla="*/ 5391053 h 6858937"/>
              <a:gd name="connsiteX2424" fmla="*/ 6888079 w 7484617"/>
              <a:gd name="connsiteY2424" fmla="*/ 5387395 h 6858937"/>
              <a:gd name="connsiteX2425" fmla="*/ 6869797 w 7484617"/>
              <a:gd name="connsiteY2425" fmla="*/ 5394711 h 6858937"/>
              <a:gd name="connsiteX2426" fmla="*/ 6869797 w 7484617"/>
              <a:gd name="connsiteY2426" fmla="*/ 5402027 h 6858937"/>
              <a:gd name="connsiteX2427" fmla="*/ 6822269 w 7484617"/>
              <a:gd name="connsiteY2427" fmla="*/ 5413001 h 6858937"/>
              <a:gd name="connsiteX2428" fmla="*/ 6774739 w 7484617"/>
              <a:gd name="connsiteY2428" fmla="*/ 5434949 h 6858937"/>
              <a:gd name="connsiteX2429" fmla="*/ 6756459 w 7484617"/>
              <a:gd name="connsiteY2429" fmla="*/ 5445923 h 6858937"/>
              <a:gd name="connsiteX2430" fmla="*/ 6756459 w 7484617"/>
              <a:gd name="connsiteY2430" fmla="*/ 5453239 h 6858937"/>
              <a:gd name="connsiteX2431" fmla="*/ 6741836 w 7484617"/>
              <a:gd name="connsiteY2431" fmla="*/ 5460555 h 6858937"/>
              <a:gd name="connsiteX2432" fmla="*/ 6734524 w 7484617"/>
              <a:gd name="connsiteY2432" fmla="*/ 5464213 h 6858937"/>
              <a:gd name="connsiteX2433" fmla="*/ 6679681 w 7484617"/>
              <a:gd name="connsiteY2433" fmla="*/ 5489821 h 6858937"/>
              <a:gd name="connsiteX2434" fmla="*/ 6679681 w 7484617"/>
              <a:gd name="connsiteY2434" fmla="*/ 5493479 h 6858937"/>
              <a:gd name="connsiteX2435" fmla="*/ 6493221 w 7484617"/>
              <a:gd name="connsiteY2435" fmla="*/ 5610537 h 6858937"/>
              <a:gd name="connsiteX2436" fmla="*/ 6306760 w 7484617"/>
              <a:gd name="connsiteY2436" fmla="*/ 5727595 h 6858937"/>
              <a:gd name="connsiteX2437" fmla="*/ 6303103 w 7484617"/>
              <a:gd name="connsiteY2437" fmla="*/ 5734913 h 6858937"/>
              <a:gd name="connsiteX2438" fmla="*/ 6303103 w 7484617"/>
              <a:gd name="connsiteY2438" fmla="*/ 5731253 h 6858937"/>
              <a:gd name="connsiteX2439" fmla="*/ 6299447 w 7484617"/>
              <a:gd name="connsiteY2439" fmla="*/ 5738571 h 6858937"/>
              <a:gd name="connsiteX2440" fmla="*/ 6295791 w 7484617"/>
              <a:gd name="connsiteY2440" fmla="*/ 5734913 h 6858937"/>
              <a:gd name="connsiteX2441" fmla="*/ 6251919 w 7484617"/>
              <a:gd name="connsiteY2441" fmla="*/ 5771493 h 6858937"/>
              <a:gd name="connsiteX2442" fmla="*/ 6248263 w 7484617"/>
              <a:gd name="connsiteY2442" fmla="*/ 5767835 h 6858937"/>
              <a:gd name="connsiteX2443" fmla="*/ 6248263 w 7484617"/>
              <a:gd name="connsiteY2443" fmla="*/ 5775151 h 6858937"/>
              <a:gd name="connsiteX2444" fmla="*/ 6153205 w 7484617"/>
              <a:gd name="connsiteY2444" fmla="*/ 5833680 h 6858937"/>
              <a:gd name="connsiteX2445" fmla="*/ 6109331 w 7484617"/>
              <a:gd name="connsiteY2445" fmla="*/ 5862944 h 6858937"/>
              <a:gd name="connsiteX2446" fmla="*/ 6098363 w 7484617"/>
              <a:gd name="connsiteY2446" fmla="*/ 5877576 h 6858937"/>
              <a:gd name="connsiteX2447" fmla="*/ 6069113 w 7484617"/>
              <a:gd name="connsiteY2447" fmla="*/ 5888550 h 6858937"/>
              <a:gd name="connsiteX2448" fmla="*/ 6039867 w 7484617"/>
              <a:gd name="connsiteY2448" fmla="*/ 5910500 h 6858937"/>
              <a:gd name="connsiteX2449" fmla="*/ 6014273 w 7484617"/>
              <a:gd name="connsiteY2449" fmla="*/ 5936106 h 6858937"/>
              <a:gd name="connsiteX2450" fmla="*/ 6006961 w 7484617"/>
              <a:gd name="connsiteY2450" fmla="*/ 5932448 h 6858937"/>
              <a:gd name="connsiteX2451" fmla="*/ 5963087 w 7484617"/>
              <a:gd name="connsiteY2451" fmla="*/ 5965370 h 6858937"/>
              <a:gd name="connsiteX2452" fmla="*/ 5944807 w 7484617"/>
              <a:gd name="connsiteY2452" fmla="*/ 5972686 h 6858937"/>
              <a:gd name="connsiteX2453" fmla="*/ 5944807 w 7484617"/>
              <a:gd name="connsiteY2453" fmla="*/ 5980002 h 6858937"/>
              <a:gd name="connsiteX2454" fmla="*/ 5926527 w 7484617"/>
              <a:gd name="connsiteY2454" fmla="*/ 5987318 h 6858937"/>
              <a:gd name="connsiteX2455" fmla="*/ 5893622 w 7484617"/>
              <a:gd name="connsiteY2455" fmla="*/ 6009268 h 6858937"/>
              <a:gd name="connsiteX2456" fmla="*/ 5809533 w 7484617"/>
              <a:gd name="connsiteY2456" fmla="*/ 6060480 h 6858937"/>
              <a:gd name="connsiteX2457" fmla="*/ 5813189 w 7484617"/>
              <a:gd name="connsiteY2457" fmla="*/ 6067796 h 6858937"/>
              <a:gd name="connsiteX2458" fmla="*/ 5765659 w 7484617"/>
              <a:gd name="connsiteY2458" fmla="*/ 6097062 h 6858937"/>
              <a:gd name="connsiteX2459" fmla="*/ 5754691 w 7484617"/>
              <a:gd name="connsiteY2459" fmla="*/ 6093404 h 6858937"/>
              <a:gd name="connsiteX2460" fmla="*/ 5736409 w 7484617"/>
              <a:gd name="connsiteY2460" fmla="*/ 6104378 h 6858937"/>
              <a:gd name="connsiteX2461" fmla="*/ 5740065 w 7484617"/>
              <a:gd name="connsiteY2461" fmla="*/ 6108036 h 6858937"/>
              <a:gd name="connsiteX2462" fmla="*/ 5729097 w 7484617"/>
              <a:gd name="connsiteY2462" fmla="*/ 6111694 h 6858937"/>
              <a:gd name="connsiteX2463" fmla="*/ 5681569 w 7484617"/>
              <a:gd name="connsiteY2463" fmla="*/ 6140958 h 6858937"/>
              <a:gd name="connsiteX2464" fmla="*/ 5685225 w 7484617"/>
              <a:gd name="connsiteY2464" fmla="*/ 6144616 h 6858937"/>
              <a:gd name="connsiteX2465" fmla="*/ 5630383 w 7484617"/>
              <a:gd name="connsiteY2465" fmla="*/ 6177540 h 6858937"/>
              <a:gd name="connsiteX2466" fmla="*/ 5623071 w 7484617"/>
              <a:gd name="connsiteY2466" fmla="*/ 6173882 h 6858937"/>
              <a:gd name="connsiteX2467" fmla="*/ 5619415 w 7484617"/>
              <a:gd name="connsiteY2467" fmla="*/ 6188514 h 6858937"/>
              <a:gd name="connsiteX2468" fmla="*/ 5597477 w 7484617"/>
              <a:gd name="connsiteY2468" fmla="*/ 6192172 h 6858937"/>
              <a:gd name="connsiteX2469" fmla="*/ 5571887 w 7484617"/>
              <a:gd name="connsiteY2469" fmla="*/ 6214120 h 6858937"/>
              <a:gd name="connsiteX2470" fmla="*/ 5546293 w 7484617"/>
              <a:gd name="connsiteY2470" fmla="*/ 6225094 h 6858937"/>
              <a:gd name="connsiteX2471" fmla="*/ 5549949 w 7484617"/>
              <a:gd name="connsiteY2471" fmla="*/ 6232410 h 6858937"/>
              <a:gd name="connsiteX2472" fmla="*/ 5542637 w 7484617"/>
              <a:gd name="connsiteY2472" fmla="*/ 6239726 h 6858937"/>
              <a:gd name="connsiteX2473" fmla="*/ 5513388 w 7484617"/>
              <a:gd name="connsiteY2473" fmla="*/ 6250700 h 6858937"/>
              <a:gd name="connsiteX2474" fmla="*/ 5506076 w 7484617"/>
              <a:gd name="connsiteY2474" fmla="*/ 6243384 h 6858937"/>
              <a:gd name="connsiteX2475" fmla="*/ 5487795 w 7484617"/>
              <a:gd name="connsiteY2475" fmla="*/ 6268992 h 6858937"/>
              <a:gd name="connsiteX2476" fmla="*/ 5487795 w 7484617"/>
              <a:gd name="connsiteY2476" fmla="*/ 6258018 h 6858937"/>
              <a:gd name="connsiteX2477" fmla="*/ 5480483 w 7484617"/>
              <a:gd name="connsiteY2477" fmla="*/ 6254358 h 6858937"/>
              <a:gd name="connsiteX2478" fmla="*/ 5469515 w 7484617"/>
              <a:gd name="connsiteY2478" fmla="*/ 6265334 h 6858937"/>
              <a:gd name="connsiteX2479" fmla="*/ 5473171 w 7484617"/>
              <a:gd name="connsiteY2479" fmla="*/ 6258018 h 6858937"/>
              <a:gd name="connsiteX2480" fmla="*/ 5462202 w 7484617"/>
              <a:gd name="connsiteY2480" fmla="*/ 6272650 h 6858937"/>
              <a:gd name="connsiteX2481" fmla="*/ 5454891 w 7484617"/>
              <a:gd name="connsiteY2481" fmla="*/ 6268992 h 6858937"/>
              <a:gd name="connsiteX2482" fmla="*/ 5451235 w 7484617"/>
              <a:gd name="connsiteY2482" fmla="*/ 6283624 h 6858937"/>
              <a:gd name="connsiteX2483" fmla="*/ 5432955 w 7484617"/>
              <a:gd name="connsiteY2483" fmla="*/ 6294598 h 6858937"/>
              <a:gd name="connsiteX2484" fmla="*/ 5440267 w 7484617"/>
              <a:gd name="connsiteY2484" fmla="*/ 6305572 h 6858937"/>
              <a:gd name="connsiteX2485" fmla="*/ 5425643 w 7484617"/>
              <a:gd name="connsiteY2485" fmla="*/ 6298256 h 6858937"/>
              <a:gd name="connsiteX2486" fmla="*/ 5425643 w 7484617"/>
              <a:gd name="connsiteY2486" fmla="*/ 6309230 h 6858937"/>
              <a:gd name="connsiteX2487" fmla="*/ 5421986 w 7484617"/>
              <a:gd name="connsiteY2487" fmla="*/ 6301914 h 6858937"/>
              <a:gd name="connsiteX2488" fmla="*/ 5396393 w 7484617"/>
              <a:gd name="connsiteY2488" fmla="*/ 6320204 h 6858937"/>
              <a:gd name="connsiteX2489" fmla="*/ 5396393 w 7484617"/>
              <a:gd name="connsiteY2489" fmla="*/ 6316546 h 6858937"/>
              <a:gd name="connsiteX2490" fmla="*/ 5378113 w 7484617"/>
              <a:gd name="connsiteY2490" fmla="*/ 6334836 h 6858937"/>
              <a:gd name="connsiteX2491" fmla="*/ 5370800 w 7484617"/>
              <a:gd name="connsiteY2491" fmla="*/ 6338494 h 6858937"/>
              <a:gd name="connsiteX2492" fmla="*/ 5367144 w 7484617"/>
              <a:gd name="connsiteY2492" fmla="*/ 6331178 h 6858937"/>
              <a:gd name="connsiteX2493" fmla="*/ 5367144 w 7484617"/>
              <a:gd name="connsiteY2493" fmla="*/ 6338494 h 6858937"/>
              <a:gd name="connsiteX2494" fmla="*/ 5370800 w 7484617"/>
              <a:gd name="connsiteY2494" fmla="*/ 6338494 h 6858937"/>
              <a:gd name="connsiteX2495" fmla="*/ 5374456 w 7484617"/>
              <a:gd name="connsiteY2495" fmla="*/ 6338494 h 6858937"/>
              <a:gd name="connsiteX2496" fmla="*/ 5359831 w 7484617"/>
              <a:gd name="connsiteY2496" fmla="*/ 6342152 h 6858937"/>
              <a:gd name="connsiteX2497" fmla="*/ 5352519 w 7484617"/>
              <a:gd name="connsiteY2497" fmla="*/ 6345812 h 6858937"/>
              <a:gd name="connsiteX2498" fmla="*/ 5348863 w 7484617"/>
              <a:gd name="connsiteY2498" fmla="*/ 6338494 h 6858937"/>
              <a:gd name="connsiteX2499" fmla="*/ 5334241 w 7484617"/>
              <a:gd name="connsiteY2499" fmla="*/ 6356786 h 6858937"/>
              <a:gd name="connsiteX2500" fmla="*/ 5330585 w 7484617"/>
              <a:gd name="connsiteY2500" fmla="*/ 6349470 h 6858937"/>
              <a:gd name="connsiteX2501" fmla="*/ 5326928 w 7484617"/>
              <a:gd name="connsiteY2501" fmla="*/ 6353128 h 6858937"/>
              <a:gd name="connsiteX2502" fmla="*/ 5330585 w 7484617"/>
              <a:gd name="connsiteY2502" fmla="*/ 6360444 h 6858937"/>
              <a:gd name="connsiteX2503" fmla="*/ 5319616 w 7484617"/>
              <a:gd name="connsiteY2503" fmla="*/ 6364102 h 6858937"/>
              <a:gd name="connsiteX2504" fmla="*/ 5319616 w 7484617"/>
              <a:gd name="connsiteY2504" fmla="*/ 6371418 h 6858937"/>
              <a:gd name="connsiteX2505" fmla="*/ 5308647 w 7484617"/>
              <a:gd name="connsiteY2505" fmla="*/ 6371418 h 6858937"/>
              <a:gd name="connsiteX2506" fmla="*/ 5304991 w 7484617"/>
              <a:gd name="connsiteY2506" fmla="*/ 6360444 h 6858937"/>
              <a:gd name="connsiteX2507" fmla="*/ 5297679 w 7484617"/>
              <a:gd name="connsiteY2507" fmla="*/ 6371418 h 6858937"/>
              <a:gd name="connsiteX2508" fmla="*/ 5294023 w 7484617"/>
              <a:gd name="connsiteY2508" fmla="*/ 6382392 h 6858937"/>
              <a:gd name="connsiteX2509" fmla="*/ 5290367 w 7484617"/>
              <a:gd name="connsiteY2509" fmla="*/ 6371418 h 6858937"/>
              <a:gd name="connsiteX2510" fmla="*/ 5290367 w 7484617"/>
              <a:gd name="connsiteY2510" fmla="*/ 6378734 h 6858937"/>
              <a:gd name="connsiteX2511" fmla="*/ 5264773 w 7484617"/>
              <a:gd name="connsiteY2511" fmla="*/ 6382392 h 6858937"/>
              <a:gd name="connsiteX2512" fmla="*/ 5268429 w 7484617"/>
              <a:gd name="connsiteY2512" fmla="*/ 6386050 h 6858937"/>
              <a:gd name="connsiteX2513" fmla="*/ 5264773 w 7484617"/>
              <a:gd name="connsiteY2513" fmla="*/ 6389708 h 6858937"/>
              <a:gd name="connsiteX2514" fmla="*/ 5257461 w 7484617"/>
              <a:gd name="connsiteY2514" fmla="*/ 6386050 h 6858937"/>
              <a:gd name="connsiteX2515" fmla="*/ 5250149 w 7484617"/>
              <a:gd name="connsiteY2515" fmla="*/ 6378734 h 6858937"/>
              <a:gd name="connsiteX2516" fmla="*/ 5261117 w 7484617"/>
              <a:gd name="connsiteY2516" fmla="*/ 6367760 h 6858937"/>
              <a:gd name="connsiteX2517" fmla="*/ 5275742 w 7484617"/>
              <a:gd name="connsiteY2517" fmla="*/ 6371418 h 6858937"/>
              <a:gd name="connsiteX2518" fmla="*/ 5275742 w 7484617"/>
              <a:gd name="connsiteY2518" fmla="*/ 6360444 h 6858937"/>
              <a:gd name="connsiteX2519" fmla="*/ 5279398 w 7484617"/>
              <a:gd name="connsiteY2519" fmla="*/ 6367760 h 6858937"/>
              <a:gd name="connsiteX2520" fmla="*/ 5286711 w 7484617"/>
              <a:gd name="connsiteY2520" fmla="*/ 6367760 h 6858937"/>
              <a:gd name="connsiteX2521" fmla="*/ 5275742 w 7484617"/>
              <a:gd name="connsiteY2521" fmla="*/ 6353128 h 6858937"/>
              <a:gd name="connsiteX2522" fmla="*/ 5286711 w 7484617"/>
              <a:gd name="connsiteY2522" fmla="*/ 6364102 h 6858937"/>
              <a:gd name="connsiteX2523" fmla="*/ 5297679 w 7484617"/>
              <a:gd name="connsiteY2523" fmla="*/ 6353128 h 6858937"/>
              <a:gd name="connsiteX2524" fmla="*/ 5319616 w 7484617"/>
              <a:gd name="connsiteY2524" fmla="*/ 6331178 h 6858937"/>
              <a:gd name="connsiteX2525" fmla="*/ 5315959 w 7484617"/>
              <a:gd name="connsiteY2525" fmla="*/ 6327520 h 6858937"/>
              <a:gd name="connsiteX2526" fmla="*/ 5308647 w 7484617"/>
              <a:gd name="connsiteY2526" fmla="*/ 6327520 h 6858937"/>
              <a:gd name="connsiteX2527" fmla="*/ 5323272 w 7484617"/>
              <a:gd name="connsiteY2527" fmla="*/ 6327520 h 6858937"/>
              <a:gd name="connsiteX2528" fmla="*/ 5323272 w 7484617"/>
              <a:gd name="connsiteY2528" fmla="*/ 6320204 h 6858937"/>
              <a:gd name="connsiteX2529" fmla="*/ 5330585 w 7484617"/>
              <a:gd name="connsiteY2529" fmla="*/ 6327520 h 6858937"/>
              <a:gd name="connsiteX2530" fmla="*/ 5348863 w 7484617"/>
              <a:gd name="connsiteY2530" fmla="*/ 6298256 h 6858937"/>
              <a:gd name="connsiteX2531" fmla="*/ 5356175 w 7484617"/>
              <a:gd name="connsiteY2531" fmla="*/ 6301914 h 6858937"/>
              <a:gd name="connsiteX2532" fmla="*/ 5370800 w 7484617"/>
              <a:gd name="connsiteY2532" fmla="*/ 6290940 h 6858937"/>
              <a:gd name="connsiteX2533" fmla="*/ 5374456 w 7484617"/>
              <a:gd name="connsiteY2533" fmla="*/ 6298256 h 6858937"/>
              <a:gd name="connsiteX2534" fmla="*/ 5374456 w 7484617"/>
              <a:gd name="connsiteY2534" fmla="*/ 6287282 h 6858937"/>
              <a:gd name="connsiteX2535" fmla="*/ 5367144 w 7484617"/>
              <a:gd name="connsiteY2535" fmla="*/ 6283624 h 6858937"/>
              <a:gd name="connsiteX2536" fmla="*/ 5374456 w 7484617"/>
              <a:gd name="connsiteY2536" fmla="*/ 6279966 h 6858937"/>
              <a:gd name="connsiteX2537" fmla="*/ 5385425 w 7484617"/>
              <a:gd name="connsiteY2537" fmla="*/ 6290940 h 6858937"/>
              <a:gd name="connsiteX2538" fmla="*/ 5396393 w 7484617"/>
              <a:gd name="connsiteY2538" fmla="*/ 6272650 h 6858937"/>
              <a:gd name="connsiteX2539" fmla="*/ 5403705 w 7484617"/>
              <a:gd name="connsiteY2539" fmla="*/ 6276308 h 6858937"/>
              <a:gd name="connsiteX2540" fmla="*/ 5403705 w 7484617"/>
              <a:gd name="connsiteY2540" fmla="*/ 6265334 h 6858937"/>
              <a:gd name="connsiteX2541" fmla="*/ 5400049 w 7484617"/>
              <a:gd name="connsiteY2541" fmla="*/ 6265334 h 6858937"/>
              <a:gd name="connsiteX2542" fmla="*/ 5418330 w 7484617"/>
              <a:gd name="connsiteY2542" fmla="*/ 6261676 h 6858937"/>
              <a:gd name="connsiteX2543" fmla="*/ 5414674 w 7484617"/>
              <a:gd name="connsiteY2543" fmla="*/ 6258018 h 6858937"/>
              <a:gd name="connsiteX2544" fmla="*/ 5407361 w 7484617"/>
              <a:gd name="connsiteY2544" fmla="*/ 6254358 h 6858937"/>
              <a:gd name="connsiteX2545" fmla="*/ 5436611 w 7484617"/>
              <a:gd name="connsiteY2545" fmla="*/ 6228752 h 6858937"/>
              <a:gd name="connsiteX2546" fmla="*/ 5440267 w 7484617"/>
              <a:gd name="connsiteY2546" fmla="*/ 6236068 h 6858937"/>
              <a:gd name="connsiteX2547" fmla="*/ 5462202 w 7484617"/>
              <a:gd name="connsiteY2547" fmla="*/ 6225094 h 6858937"/>
              <a:gd name="connsiteX2548" fmla="*/ 5476827 w 7484617"/>
              <a:gd name="connsiteY2548" fmla="*/ 6203146 h 6858937"/>
              <a:gd name="connsiteX2549" fmla="*/ 5495107 w 7484617"/>
              <a:gd name="connsiteY2549" fmla="*/ 6203146 h 6858937"/>
              <a:gd name="connsiteX2550" fmla="*/ 5502419 w 7484617"/>
              <a:gd name="connsiteY2550" fmla="*/ 6192172 h 6858937"/>
              <a:gd name="connsiteX2551" fmla="*/ 5513388 w 7484617"/>
              <a:gd name="connsiteY2551" fmla="*/ 6177540 h 6858937"/>
              <a:gd name="connsiteX2552" fmla="*/ 5520701 w 7484617"/>
              <a:gd name="connsiteY2552" fmla="*/ 6184856 h 6858937"/>
              <a:gd name="connsiteX2553" fmla="*/ 5531669 w 7484617"/>
              <a:gd name="connsiteY2553" fmla="*/ 6181198 h 6858937"/>
              <a:gd name="connsiteX2554" fmla="*/ 5535325 w 7484617"/>
              <a:gd name="connsiteY2554" fmla="*/ 6166564 h 6858937"/>
              <a:gd name="connsiteX2555" fmla="*/ 5546293 w 7484617"/>
              <a:gd name="connsiteY2555" fmla="*/ 6170224 h 6858937"/>
              <a:gd name="connsiteX2556" fmla="*/ 5546293 w 7484617"/>
              <a:gd name="connsiteY2556" fmla="*/ 6151932 h 6858937"/>
              <a:gd name="connsiteX2557" fmla="*/ 5542637 w 7484617"/>
              <a:gd name="connsiteY2557" fmla="*/ 6148274 h 6858937"/>
              <a:gd name="connsiteX2558" fmla="*/ 5546293 w 7484617"/>
              <a:gd name="connsiteY2558" fmla="*/ 6148274 h 6858937"/>
              <a:gd name="connsiteX2559" fmla="*/ 5538981 w 7484617"/>
              <a:gd name="connsiteY2559" fmla="*/ 6140958 h 6858937"/>
              <a:gd name="connsiteX2560" fmla="*/ 5557262 w 7484617"/>
              <a:gd name="connsiteY2560" fmla="*/ 6137300 h 6858937"/>
              <a:gd name="connsiteX2561" fmla="*/ 5557262 w 7484617"/>
              <a:gd name="connsiteY2561" fmla="*/ 6144616 h 6858937"/>
              <a:gd name="connsiteX2562" fmla="*/ 5553605 w 7484617"/>
              <a:gd name="connsiteY2562" fmla="*/ 6155590 h 6858937"/>
              <a:gd name="connsiteX2563" fmla="*/ 5564574 w 7484617"/>
              <a:gd name="connsiteY2563" fmla="*/ 6151932 h 6858937"/>
              <a:gd name="connsiteX2564" fmla="*/ 5568231 w 7484617"/>
              <a:gd name="connsiteY2564" fmla="*/ 6144616 h 6858937"/>
              <a:gd name="connsiteX2565" fmla="*/ 5560918 w 7484617"/>
              <a:gd name="connsiteY2565" fmla="*/ 6144616 h 6858937"/>
              <a:gd name="connsiteX2566" fmla="*/ 5557262 w 7484617"/>
              <a:gd name="connsiteY2566" fmla="*/ 6137300 h 6858937"/>
              <a:gd name="connsiteX2567" fmla="*/ 5560918 w 7484617"/>
              <a:gd name="connsiteY2567" fmla="*/ 6129984 h 6858937"/>
              <a:gd name="connsiteX2568" fmla="*/ 5564574 w 7484617"/>
              <a:gd name="connsiteY2568" fmla="*/ 6137300 h 6858937"/>
              <a:gd name="connsiteX2569" fmla="*/ 5568231 w 7484617"/>
              <a:gd name="connsiteY2569" fmla="*/ 6137300 h 6858937"/>
              <a:gd name="connsiteX2570" fmla="*/ 5564574 w 7484617"/>
              <a:gd name="connsiteY2570" fmla="*/ 6126326 h 6858937"/>
              <a:gd name="connsiteX2571" fmla="*/ 5593821 w 7484617"/>
              <a:gd name="connsiteY2571" fmla="*/ 6122668 h 6858937"/>
              <a:gd name="connsiteX2572" fmla="*/ 5597477 w 7484617"/>
              <a:gd name="connsiteY2572" fmla="*/ 6111694 h 6858937"/>
              <a:gd name="connsiteX2573" fmla="*/ 5586509 w 7484617"/>
              <a:gd name="connsiteY2573" fmla="*/ 6111694 h 6858937"/>
              <a:gd name="connsiteX2574" fmla="*/ 5608446 w 7484617"/>
              <a:gd name="connsiteY2574" fmla="*/ 6111694 h 6858937"/>
              <a:gd name="connsiteX2575" fmla="*/ 5612103 w 7484617"/>
              <a:gd name="connsiteY2575" fmla="*/ 6108036 h 6858937"/>
              <a:gd name="connsiteX2576" fmla="*/ 5608446 w 7484617"/>
              <a:gd name="connsiteY2576" fmla="*/ 6097062 h 6858937"/>
              <a:gd name="connsiteX2577" fmla="*/ 5645007 w 7484617"/>
              <a:gd name="connsiteY2577" fmla="*/ 6071454 h 6858937"/>
              <a:gd name="connsiteX2578" fmla="*/ 5688881 w 7484617"/>
              <a:gd name="connsiteY2578" fmla="*/ 6045848 h 6858937"/>
              <a:gd name="connsiteX2579" fmla="*/ 5685225 w 7484617"/>
              <a:gd name="connsiteY2579" fmla="*/ 6042190 h 6858937"/>
              <a:gd name="connsiteX2580" fmla="*/ 5729097 w 7484617"/>
              <a:gd name="connsiteY2580" fmla="*/ 6023900 h 6858937"/>
              <a:gd name="connsiteX2581" fmla="*/ 5725441 w 7484617"/>
              <a:gd name="connsiteY2581" fmla="*/ 6016584 h 6858937"/>
              <a:gd name="connsiteX2582" fmla="*/ 5758347 w 7484617"/>
              <a:gd name="connsiteY2582" fmla="*/ 6001952 h 6858937"/>
              <a:gd name="connsiteX2583" fmla="*/ 5754691 w 7484617"/>
              <a:gd name="connsiteY2583" fmla="*/ 5998294 h 6858937"/>
              <a:gd name="connsiteX2584" fmla="*/ 5765659 w 7484617"/>
              <a:gd name="connsiteY2584" fmla="*/ 5990976 h 6858937"/>
              <a:gd name="connsiteX2585" fmla="*/ 5798564 w 7484617"/>
              <a:gd name="connsiteY2585" fmla="*/ 5976344 h 6858937"/>
              <a:gd name="connsiteX2586" fmla="*/ 5805877 w 7484617"/>
              <a:gd name="connsiteY2586" fmla="*/ 5976344 h 6858937"/>
              <a:gd name="connsiteX2587" fmla="*/ 5802221 w 7484617"/>
              <a:gd name="connsiteY2587" fmla="*/ 5983660 h 6858937"/>
              <a:gd name="connsiteX2588" fmla="*/ 5816843 w 7484617"/>
              <a:gd name="connsiteY2588" fmla="*/ 5990976 h 6858937"/>
              <a:gd name="connsiteX2589" fmla="*/ 5809533 w 7484617"/>
              <a:gd name="connsiteY2589" fmla="*/ 5969028 h 6858937"/>
              <a:gd name="connsiteX2590" fmla="*/ 5827811 w 7484617"/>
              <a:gd name="connsiteY2590" fmla="*/ 5950738 h 6858937"/>
              <a:gd name="connsiteX2591" fmla="*/ 5835124 w 7484617"/>
              <a:gd name="connsiteY2591" fmla="*/ 5958054 h 6858937"/>
              <a:gd name="connsiteX2592" fmla="*/ 5886310 w 7484617"/>
              <a:gd name="connsiteY2592" fmla="*/ 5910500 h 6858937"/>
              <a:gd name="connsiteX2593" fmla="*/ 5897279 w 7484617"/>
              <a:gd name="connsiteY2593" fmla="*/ 5914158 h 6858937"/>
              <a:gd name="connsiteX2594" fmla="*/ 5897279 w 7484617"/>
              <a:gd name="connsiteY2594" fmla="*/ 5906840 h 6858937"/>
              <a:gd name="connsiteX2595" fmla="*/ 5985024 w 7484617"/>
              <a:gd name="connsiteY2595" fmla="*/ 5851970 h 6858937"/>
              <a:gd name="connsiteX2596" fmla="*/ 5999649 w 7484617"/>
              <a:gd name="connsiteY2596" fmla="*/ 5848312 h 6858937"/>
              <a:gd name="connsiteX2597" fmla="*/ 6014273 w 7484617"/>
              <a:gd name="connsiteY2597" fmla="*/ 5837338 h 6858937"/>
              <a:gd name="connsiteX2598" fmla="*/ 6043523 w 7484617"/>
              <a:gd name="connsiteY2598" fmla="*/ 5808073 h 6858937"/>
              <a:gd name="connsiteX2599" fmla="*/ 6047179 w 7484617"/>
              <a:gd name="connsiteY2599" fmla="*/ 5815389 h 6858937"/>
              <a:gd name="connsiteX2600" fmla="*/ 6061801 w 7484617"/>
              <a:gd name="connsiteY2600" fmla="*/ 5797099 h 6858937"/>
              <a:gd name="connsiteX2601" fmla="*/ 6069113 w 7484617"/>
              <a:gd name="connsiteY2601" fmla="*/ 5800757 h 6858937"/>
              <a:gd name="connsiteX2602" fmla="*/ 6069113 w 7484617"/>
              <a:gd name="connsiteY2602" fmla="*/ 5793441 h 6858937"/>
              <a:gd name="connsiteX2603" fmla="*/ 6076426 w 7484617"/>
              <a:gd name="connsiteY2603" fmla="*/ 5793441 h 6858937"/>
              <a:gd name="connsiteX2604" fmla="*/ 6087395 w 7484617"/>
              <a:gd name="connsiteY2604" fmla="*/ 5778809 h 6858937"/>
              <a:gd name="connsiteX2605" fmla="*/ 6091051 w 7484617"/>
              <a:gd name="connsiteY2605" fmla="*/ 5782467 h 6858937"/>
              <a:gd name="connsiteX2606" fmla="*/ 6102019 w 7484617"/>
              <a:gd name="connsiteY2606" fmla="*/ 5771493 h 6858937"/>
              <a:gd name="connsiteX2607" fmla="*/ 6109331 w 7484617"/>
              <a:gd name="connsiteY2607" fmla="*/ 5775151 h 6858937"/>
              <a:gd name="connsiteX2608" fmla="*/ 6105675 w 7484617"/>
              <a:gd name="connsiteY2608" fmla="*/ 5764177 h 6858937"/>
              <a:gd name="connsiteX2609" fmla="*/ 6123956 w 7484617"/>
              <a:gd name="connsiteY2609" fmla="*/ 5756861 h 6858937"/>
              <a:gd name="connsiteX2610" fmla="*/ 6138581 w 7484617"/>
              <a:gd name="connsiteY2610" fmla="*/ 5742229 h 6858937"/>
              <a:gd name="connsiteX2611" fmla="*/ 6153205 w 7484617"/>
              <a:gd name="connsiteY2611" fmla="*/ 5734913 h 6858937"/>
              <a:gd name="connsiteX2612" fmla="*/ 6208045 w 7484617"/>
              <a:gd name="connsiteY2612" fmla="*/ 5705647 h 6858937"/>
              <a:gd name="connsiteX2613" fmla="*/ 6244607 w 7484617"/>
              <a:gd name="connsiteY2613" fmla="*/ 5672725 h 6858937"/>
              <a:gd name="connsiteX2614" fmla="*/ 6248263 w 7484617"/>
              <a:gd name="connsiteY2614" fmla="*/ 5676383 h 6858937"/>
              <a:gd name="connsiteX2615" fmla="*/ 6277513 w 7484617"/>
              <a:gd name="connsiteY2615" fmla="*/ 5658093 h 6858937"/>
              <a:gd name="connsiteX2616" fmla="*/ 6288479 w 7484617"/>
              <a:gd name="connsiteY2616" fmla="*/ 5643459 h 6858937"/>
              <a:gd name="connsiteX2617" fmla="*/ 6310416 w 7484617"/>
              <a:gd name="connsiteY2617" fmla="*/ 5643459 h 6858937"/>
              <a:gd name="connsiteX2618" fmla="*/ 6306760 w 7484617"/>
              <a:gd name="connsiteY2618" fmla="*/ 5632485 h 6858937"/>
              <a:gd name="connsiteX2619" fmla="*/ 6317729 w 7484617"/>
              <a:gd name="connsiteY2619" fmla="*/ 5625169 h 6858937"/>
              <a:gd name="connsiteX2620" fmla="*/ 6317729 w 7484617"/>
              <a:gd name="connsiteY2620" fmla="*/ 5621511 h 6858937"/>
              <a:gd name="connsiteX2621" fmla="*/ 6379883 w 7484617"/>
              <a:gd name="connsiteY2621" fmla="*/ 5588589 h 6858937"/>
              <a:gd name="connsiteX2622" fmla="*/ 6376227 w 7484617"/>
              <a:gd name="connsiteY2622" fmla="*/ 5577615 h 6858937"/>
              <a:gd name="connsiteX2623" fmla="*/ 5981368 w 7484617"/>
              <a:gd name="connsiteY2623" fmla="*/ 5833680 h 6858937"/>
              <a:gd name="connsiteX2624" fmla="*/ 5582853 w 7484617"/>
              <a:gd name="connsiteY2624" fmla="*/ 6089746 h 6858937"/>
              <a:gd name="connsiteX2625" fmla="*/ 5549949 w 7484617"/>
              <a:gd name="connsiteY2625" fmla="*/ 6108036 h 6858937"/>
              <a:gd name="connsiteX2626" fmla="*/ 5538981 w 7484617"/>
              <a:gd name="connsiteY2626" fmla="*/ 6122668 h 6858937"/>
              <a:gd name="connsiteX2627" fmla="*/ 5531669 w 7484617"/>
              <a:gd name="connsiteY2627" fmla="*/ 6122668 h 6858937"/>
              <a:gd name="connsiteX2628" fmla="*/ 5517044 w 7484617"/>
              <a:gd name="connsiteY2628" fmla="*/ 6129984 h 6858937"/>
              <a:gd name="connsiteX2629" fmla="*/ 5502419 w 7484617"/>
              <a:gd name="connsiteY2629" fmla="*/ 6140958 h 6858937"/>
              <a:gd name="connsiteX2630" fmla="*/ 5509732 w 7484617"/>
              <a:gd name="connsiteY2630" fmla="*/ 6133642 h 6858937"/>
              <a:gd name="connsiteX2631" fmla="*/ 5480483 w 7484617"/>
              <a:gd name="connsiteY2631" fmla="*/ 6148274 h 6858937"/>
              <a:gd name="connsiteX2632" fmla="*/ 5458547 w 7484617"/>
              <a:gd name="connsiteY2632" fmla="*/ 6177540 h 6858937"/>
              <a:gd name="connsiteX2633" fmla="*/ 5451235 w 7484617"/>
              <a:gd name="connsiteY2633" fmla="*/ 6173882 h 6858937"/>
              <a:gd name="connsiteX2634" fmla="*/ 5436611 w 7484617"/>
              <a:gd name="connsiteY2634" fmla="*/ 6177540 h 6858937"/>
              <a:gd name="connsiteX2635" fmla="*/ 5418330 w 7484617"/>
              <a:gd name="connsiteY2635" fmla="*/ 6195830 h 6858937"/>
              <a:gd name="connsiteX2636" fmla="*/ 5392737 w 7484617"/>
              <a:gd name="connsiteY2636" fmla="*/ 6217778 h 6858937"/>
              <a:gd name="connsiteX2637" fmla="*/ 5389081 w 7484617"/>
              <a:gd name="connsiteY2637" fmla="*/ 6221436 h 6858937"/>
              <a:gd name="connsiteX2638" fmla="*/ 5385425 w 7484617"/>
              <a:gd name="connsiteY2638" fmla="*/ 6217778 h 6858937"/>
              <a:gd name="connsiteX2639" fmla="*/ 5378113 w 7484617"/>
              <a:gd name="connsiteY2639" fmla="*/ 6232410 h 6858937"/>
              <a:gd name="connsiteX2640" fmla="*/ 5367144 w 7484617"/>
              <a:gd name="connsiteY2640" fmla="*/ 6236068 h 6858937"/>
              <a:gd name="connsiteX2641" fmla="*/ 5326928 w 7484617"/>
              <a:gd name="connsiteY2641" fmla="*/ 6250700 h 6858937"/>
              <a:gd name="connsiteX2642" fmla="*/ 5301335 w 7484617"/>
              <a:gd name="connsiteY2642" fmla="*/ 6276308 h 6858937"/>
              <a:gd name="connsiteX2643" fmla="*/ 5294023 w 7484617"/>
              <a:gd name="connsiteY2643" fmla="*/ 6276308 h 6858937"/>
              <a:gd name="connsiteX2644" fmla="*/ 5308647 w 7484617"/>
              <a:gd name="connsiteY2644" fmla="*/ 6254358 h 6858937"/>
              <a:gd name="connsiteX2645" fmla="*/ 5304991 w 7484617"/>
              <a:gd name="connsiteY2645" fmla="*/ 6247042 h 6858937"/>
              <a:gd name="connsiteX2646" fmla="*/ 5301335 w 7484617"/>
              <a:gd name="connsiteY2646" fmla="*/ 6254358 h 6858937"/>
              <a:gd name="connsiteX2647" fmla="*/ 5290367 w 7484617"/>
              <a:gd name="connsiteY2647" fmla="*/ 6243384 h 6858937"/>
              <a:gd name="connsiteX2648" fmla="*/ 5294023 w 7484617"/>
              <a:gd name="connsiteY2648" fmla="*/ 6258018 h 6858937"/>
              <a:gd name="connsiteX2649" fmla="*/ 5283055 w 7484617"/>
              <a:gd name="connsiteY2649" fmla="*/ 6265334 h 6858937"/>
              <a:gd name="connsiteX2650" fmla="*/ 5290367 w 7484617"/>
              <a:gd name="connsiteY2650" fmla="*/ 6276308 h 6858937"/>
              <a:gd name="connsiteX2651" fmla="*/ 5279398 w 7484617"/>
              <a:gd name="connsiteY2651" fmla="*/ 6287282 h 6858937"/>
              <a:gd name="connsiteX2652" fmla="*/ 5272086 w 7484617"/>
              <a:gd name="connsiteY2652" fmla="*/ 6283624 h 6858937"/>
              <a:gd name="connsiteX2653" fmla="*/ 5253805 w 7484617"/>
              <a:gd name="connsiteY2653" fmla="*/ 6290940 h 6858937"/>
              <a:gd name="connsiteX2654" fmla="*/ 5264773 w 7484617"/>
              <a:gd name="connsiteY2654" fmla="*/ 6279966 h 6858937"/>
              <a:gd name="connsiteX2655" fmla="*/ 5250149 w 7484617"/>
              <a:gd name="connsiteY2655" fmla="*/ 6272650 h 6858937"/>
              <a:gd name="connsiteX2656" fmla="*/ 5253805 w 7484617"/>
              <a:gd name="connsiteY2656" fmla="*/ 6283624 h 6858937"/>
              <a:gd name="connsiteX2657" fmla="*/ 5228212 w 7484617"/>
              <a:gd name="connsiteY2657" fmla="*/ 6294598 h 6858937"/>
              <a:gd name="connsiteX2658" fmla="*/ 5220901 w 7484617"/>
              <a:gd name="connsiteY2658" fmla="*/ 6287282 h 6858937"/>
              <a:gd name="connsiteX2659" fmla="*/ 5220901 w 7484617"/>
              <a:gd name="connsiteY2659" fmla="*/ 6290940 h 6858937"/>
              <a:gd name="connsiteX2660" fmla="*/ 5231868 w 7484617"/>
              <a:gd name="connsiteY2660" fmla="*/ 6301914 h 6858937"/>
              <a:gd name="connsiteX2661" fmla="*/ 5224557 w 7484617"/>
              <a:gd name="connsiteY2661" fmla="*/ 6309230 h 6858937"/>
              <a:gd name="connsiteX2662" fmla="*/ 5235525 w 7484617"/>
              <a:gd name="connsiteY2662" fmla="*/ 6309230 h 6858937"/>
              <a:gd name="connsiteX2663" fmla="*/ 5224557 w 7484617"/>
              <a:gd name="connsiteY2663" fmla="*/ 6312888 h 6858937"/>
              <a:gd name="connsiteX2664" fmla="*/ 5220901 w 7484617"/>
              <a:gd name="connsiteY2664" fmla="*/ 6301914 h 6858937"/>
              <a:gd name="connsiteX2665" fmla="*/ 5209933 w 7484617"/>
              <a:gd name="connsiteY2665" fmla="*/ 6305572 h 6858937"/>
              <a:gd name="connsiteX2666" fmla="*/ 5202621 w 7484617"/>
              <a:gd name="connsiteY2666" fmla="*/ 6298256 h 6858937"/>
              <a:gd name="connsiteX2667" fmla="*/ 5202621 w 7484617"/>
              <a:gd name="connsiteY2667" fmla="*/ 6283624 h 6858937"/>
              <a:gd name="connsiteX2668" fmla="*/ 5198965 w 7484617"/>
              <a:gd name="connsiteY2668" fmla="*/ 6294598 h 6858937"/>
              <a:gd name="connsiteX2669" fmla="*/ 5191653 w 7484617"/>
              <a:gd name="connsiteY2669" fmla="*/ 6287282 h 6858937"/>
              <a:gd name="connsiteX2670" fmla="*/ 5195309 w 7484617"/>
              <a:gd name="connsiteY2670" fmla="*/ 6298256 h 6858937"/>
              <a:gd name="connsiteX2671" fmla="*/ 5198965 w 7484617"/>
              <a:gd name="connsiteY2671" fmla="*/ 6298256 h 6858937"/>
              <a:gd name="connsiteX2672" fmla="*/ 5202621 w 7484617"/>
              <a:gd name="connsiteY2672" fmla="*/ 6298256 h 6858937"/>
              <a:gd name="connsiteX2673" fmla="*/ 5206277 w 7484617"/>
              <a:gd name="connsiteY2673" fmla="*/ 6305572 h 6858937"/>
              <a:gd name="connsiteX2674" fmla="*/ 5191653 w 7484617"/>
              <a:gd name="connsiteY2674" fmla="*/ 6298256 h 6858937"/>
              <a:gd name="connsiteX2675" fmla="*/ 5191653 w 7484617"/>
              <a:gd name="connsiteY2675" fmla="*/ 6305572 h 6858937"/>
              <a:gd name="connsiteX2676" fmla="*/ 5198965 w 7484617"/>
              <a:gd name="connsiteY2676" fmla="*/ 6309230 h 6858937"/>
              <a:gd name="connsiteX2677" fmla="*/ 5180684 w 7484617"/>
              <a:gd name="connsiteY2677" fmla="*/ 6316546 h 6858937"/>
              <a:gd name="connsiteX2678" fmla="*/ 5187996 w 7484617"/>
              <a:gd name="connsiteY2678" fmla="*/ 6294598 h 6858937"/>
              <a:gd name="connsiteX2679" fmla="*/ 5184340 w 7484617"/>
              <a:gd name="connsiteY2679" fmla="*/ 6290940 h 6858937"/>
              <a:gd name="connsiteX2680" fmla="*/ 5169715 w 7484617"/>
              <a:gd name="connsiteY2680" fmla="*/ 6312888 h 6858937"/>
              <a:gd name="connsiteX2681" fmla="*/ 5166059 w 7484617"/>
              <a:gd name="connsiteY2681" fmla="*/ 6309230 h 6858937"/>
              <a:gd name="connsiteX2682" fmla="*/ 5162403 w 7484617"/>
              <a:gd name="connsiteY2682" fmla="*/ 6312888 h 6858937"/>
              <a:gd name="connsiteX2683" fmla="*/ 5166059 w 7484617"/>
              <a:gd name="connsiteY2683" fmla="*/ 6316546 h 6858937"/>
              <a:gd name="connsiteX2684" fmla="*/ 5155091 w 7484617"/>
              <a:gd name="connsiteY2684" fmla="*/ 6320204 h 6858937"/>
              <a:gd name="connsiteX2685" fmla="*/ 5147779 w 7484617"/>
              <a:gd name="connsiteY2685" fmla="*/ 6338494 h 6858937"/>
              <a:gd name="connsiteX2686" fmla="*/ 5147779 w 7484617"/>
              <a:gd name="connsiteY2686" fmla="*/ 6316546 h 6858937"/>
              <a:gd name="connsiteX2687" fmla="*/ 5136810 w 7484617"/>
              <a:gd name="connsiteY2687" fmla="*/ 6334836 h 6858937"/>
              <a:gd name="connsiteX2688" fmla="*/ 5144123 w 7484617"/>
              <a:gd name="connsiteY2688" fmla="*/ 6345812 h 6858937"/>
              <a:gd name="connsiteX2689" fmla="*/ 5140467 w 7484617"/>
              <a:gd name="connsiteY2689" fmla="*/ 6345812 h 6858937"/>
              <a:gd name="connsiteX2690" fmla="*/ 5133154 w 7484617"/>
              <a:gd name="connsiteY2690" fmla="*/ 6331178 h 6858937"/>
              <a:gd name="connsiteX2691" fmla="*/ 5122185 w 7484617"/>
              <a:gd name="connsiteY2691" fmla="*/ 6334836 h 6858937"/>
              <a:gd name="connsiteX2692" fmla="*/ 5107563 w 7484617"/>
              <a:gd name="connsiteY2692" fmla="*/ 6360444 h 6858937"/>
              <a:gd name="connsiteX2693" fmla="*/ 5103907 w 7484617"/>
              <a:gd name="connsiteY2693" fmla="*/ 6342152 h 6858937"/>
              <a:gd name="connsiteX2694" fmla="*/ 5085626 w 7484617"/>
              <a:gd name="connsiteY2694" fmla="*/ 6349470 h 6858937"/>
              <a:gd name="connsiteX2695" fmla="*/ 5074657 w 7484617"/>
              <a:gd name="connsiteY2695" fmla="*/ 6364102 h 6858937"/>
              <a:gd name="connsiteX2696" fmla="*/ 5078313 w 7484617"/>
              <a:gd name="connsiteY2696" fmla="*/ 6375076 h 6858937"/>
              <a:gd name="connsiteX2697" fmla="*/ 5071001 w 7484617"/>
              <a:gd name="connsiteY2697" fmla="*/ 6375076 h 6858937"/>
              <a:gd name="connsiteX2698" fmla="*/ 5078313 w 7484617"/>
              <a:gd name="connsiteY2698" fmla="*/ 6382392 h 6858937"/>
              <a:gd name="connsiteX2699" fmla="*/ 5071001 w 7484617"/>
              <a:gd name="connsiteY2699" fmla="*/ 6367760 h 6858937"/>
              <a:gd name="connsiteX2700" fmla="*/ 5063689 w 7484617"/>
              <a:gd name="connsiteY2700" fmla="*/ 6364102 h 6858937"/>
              <a:gd name="connsiteX2701" fmla="*/ 5060033 w 7484617"/>
              <a:gd name="connsiteY2701" fmla="*/ 6367760 h 6858937"/>
              <a:gd name="connsiteX2702" fmla="*/ 5063689 w 7484617"/>
              <a:gd name="connsiteY2702" fmla="*/ 6356786 h 6858937"/>
              <a:gd name="connsiteX2703" fmla="*/ 5060033 w 7484617"/>
              <a:gd name="connsiteY2703" fmla="*/ 6353128 h 6858937"/>
              <a:gd name="connsiteX2704" fmla="*/ 5052721 w 7484617"/>
              <a:gd name="connsiteY2704" fmla="*/ 6356786 h 6858937"/>
              <a:gd name="connsiteX2705" fmla="*/ 5067345 w 7484617"/>
              <a:gd name="connsiteY2705" fmla="*/ 6342152 h 6858937"/>
              <a:gd name="connsiteX2706" fmla="*/ 5060033 w 7484617"/>
              <a:gd name="connsiteY2706" fmla="*/ 6334836 h 6858937"/>
              <a:gd name="connsiteX2707" fmla="*/ 5067345 w 7484617"/>
              <a:gd name="connsiteY2707" fmla="*/ 6334836 h 6858937"/>
              <a:gd name="connsiteX2708" fmla="*/ 5071001 w 7484617"/>
              <a:gd name="connsiteY2708" fmla="*/ 6342152 h 6858937"/>
              <a:gd name="connsiteX2709" fmla="*/ 5071001 w 7484617"/>
              <a:gd name="connsiteY2709" fmla="*/ 6327520 h 6858937"/>
              <a:gd name="connsiteX2710" fmla="*/ 5081969 w 7484617"/>
              <a:gd name="connsiteY2710" fmla="*/ 6327520 h 6858937"/>
              <a:gd name="connsiteX2711" fmla="*/ 5078313 w 7484617"/>
              <a:gd name="connsiteY2711" fmla="*/ 6334836 h 6858937"/>
              <a:gd name="connsiteX2712" fmla="*/ 5096595 w 7484617"/>
              <a:gd name="connsiteY2712" fmla="*/ 6338494 h 6858937"/>
              <a:gd name="connsiteX2713" fmla="*/ 5096595 w 7484617"/>
              <a:gd name="connsiteY2713" fmla="*/ 6334836 h 6858937"/>
              <a:gd name="connsiteX2714" fmla="*/ 5089282 w 7484617"/>
              <a:gd name="connsiteY2714" fmla="*/ 6331178 h 6858937"/>
              <a:gd name="connsiteX2715" fmla="*/ 5085626 w 7484617"/>
              <a:gd name="connsiteY2715" fmla="*/ 6323862 h 6858937"/>
              <a:gd name="connsiteX2716" fmla="*/ 5089282 w 7484617"/>
              <a:gd name="connsiteY2716" fmla="*/ 6312888 h 6858937"/>
              <a:gd name="connsiteX2717" fmla="*/ 5078313 w 7484617"/>
              <a:gd name="connsiteY2717" fmla="*/ 6312888 h 6858937"/>
              <a:gd name="connsiteX2718" fmla="*/ 5096595 w 7484617"/>
              <a:gd name="connsiteY2718" fmla="*/ 6305572 h 6858937"/>
              <a:gd name="connsiteX2719" fmla="*/ 5092938 w 7484617"/>
              <a:gd name="connsiteY2719" fmla="*/ 6312888 h 6858937"/>
              <a:gd name="connsiteX2720" fmla="*/ 5114873 w 7484617"/>
              <a:gd name="connsiteY2720" fmla="*/ 6301914 h 6858937"/>
              <a:gd name="connsiteX2721" fmla="*/ 5107563 w 7484617"/>
              <a:gd name="connsiteY2721" fmla="*/ 6298256 h 6858937"/>
              <a:gd name="connsiteX2722" fmla="*/ 5111217 w 7484617"/>
              <a:gd name="connsiteY2722" fmla="*/ 6287282 h 6858937"/>
              <a:gd name="connsiteX2723" fmla="*/ 5133154 w 7484617"/>
              <a:gd name="connsiteY2723" fmla="*/ 6268992 h 6858937"/>
              <a:gd name="connsiteX2724" fmla="*/ 5136810 w 7484617"/>
              <a:gd name="connsiteY2724" fmla="*/ 6276308 h 6858937"/>
              <a:gd name="connsiteX2725" fmla="*/ 5140467 w 7484617"/>
              <a:gd name="connsiteY2725" fmla="*/ 6268992 h 6858937"/>
              <a:gd name="connsiteX2726" fmla="*/ 5147779 w 7484617"/>
              <a:gd name="connsiteY2726" fmla="*/ 6276308 h 6858937"/>
              <a:gd name="connsiteX2727" fmla="*/ 5147779 w 7484617"/>
              <a:gd name="connsiteY2727" fmla="*/ 6268992 h 6858937"/>
              <a:gd name="connsiteX2728" fmla="*/ 5155091 w 7484617"/>
              <a:gd name="connsiteY2728" fmla="*/ 6247042 h 6858937"/>
              <a:gd name="connsiteX2729" fmla="*/ 5162403 w 7484617"/>
              <a:gd name="connsiteY2729" fmla="*/ 6232410 h 6858937"/>
              <a:gd name="connsiteX2730" fmla="*/ 5158747 w 7484617"/>
              <a:gd name="connsiteY2730" fmla="*/ 6236068 h 6858937"/>
              <a:gd name="connsiteX2731" fmla="*/ 5155091 w 7484617"/>
              <a:gd name="connsiteY2731" fmla="*/ 6228752 h 6858937"/>
              <a:gd name="connsiteX2732" fmla="*/ 5166059 w 7484617"/>
              <a:gd name="connsiteY2732" fmla="*/ 6232410 h 6858937"/>
              <a:gd name="connsiteX2733" fmla="*/ 5166059 w 7484617"/>
              <a:gd name="connsiteY2733" fmla="*/ 6243384 h 6858937"/>
              <a:gd name="connsiteX2734" fmla="*/ 5184340 w 7484617"/>
              <a:gd name="connsiteY2734" fmla="*/ 6228752 h 6858937"/>
              <a:gd name="connsiteX2735" fmla="*/ 5191653 w 7484617"/>
              <a:gd name="connsiteY2735" fmla="*/ 6228752 h 6858937"/>
              <a:gd name="connsiteX2736" fmla="*/ 5202621 w 7484617"/>
              <a:gd name="connsiteY2736" fmla="*/ 6217778 h 6858937"/>
              <a:gd name="connsiteX2737" fmla="*/ 5198965 w 7484617"/>
              <a:gd name="connsiteY2737" fmla="*/ 6206804 h 6858937"/>
              <a:gd name="connsiteX2738" fmla="*/ 5209933 w 7484617"/>
              <a:gd name="connsiteY2738" fmla="*/ 6217778 h 6858937"/>
              <a:gd name="connsiteX2739" fmla="*/ 5217245 w 7484617"/>
              <a:gd name="connsiteY2739" fmla="*/ 6206804 h 6858937"/>
              <a:gd name="connsiteX2740" fmla="*/ 5213589 w 7484617"/>
              <a:gd name="connsiteY2740" fmla="*/ 6199488 h 6858937"/>
              <a:gd name="connsiteX2741" fmla="*/ 5224557 w 7484617"/>
              <a:gd name="connsiteY2741" fmla="*/ 6199488 h 6858937"/>
              <a:gd name="connsiteX2742" fmla="*/ 5239181 w 7484617"/>
              <a:gd name="connsiteY2742" fmla="*/ 6181198 h 6858937"/>
              <a:gd name="connsiteX2743" fmla="*/ 5239181 w 7484617"/>
              <a:gd name="connsiteY2743" fmla="*/ 6173882 h 6858937"/>
              <a:gd name="connsiteX2744" fmla="*/ 5242837 w 7484617"/>
              <a:gd name="connsiteY2744" fmla="*/ 6181198 h 6858937"/>
              <a:gd name="connsiteX2745" fmla="*/ 5253805 w 7484617"/>
              <a:gd name="connsiteY2745" fmla="*/ 6162906 h 6858937"/>
              <a:gd name="connsiteX2746" fmla="*/ 5246493 w 7484617"/>
              <a:gd name="connsiteY2746" fmla="*/ 6162906 h 6858937"/>
              <a:gd name="connsiteX2747" fmla="*/ 5261117 w 7484617"/>
              <a:gd name="connsiteY2747" fmla="*/ 6155590 h 6858937"/>
              <a:gd name="connsiteX2748" fmla="*/ 5257461 w 7484617"/>
              <a:gd name="connsiteY2748" fmla="*/ 6162906 h 6858937"/>
              <a:gd name="connsiteX2749" fmla="*/ 5268429 w 7484617"/>
              <a:gd name="connsiteY2749" fmla="*/ 6151932 h 6858937"/>
              <a:gd name="connsiteX2750" fmla="*/ 5261117 w 7484617"/>
              <a:gd name="connsiteY2750" fmla="*/ 6148274 h 6858937"/>
              <a:gd name="connsiteX2751" fmla="*/ 5268429 w 7484617"/>
              <a:gd name="connsiteY2751" fmla="*/ 6148274 h 6858937"/>
              <a:gd name="connsiteX2752" fmla="*/ 5268429 w 7484617"/>
              <a:gd name="connsiteY2752" fmla="*/ 6137300 h 6858937"/>
              <a:gd name="connsiteX2753" fmla="*/ 5257461 w 7484617"/>
              <a:gd name="connsiteY2753" fmla="*/ 6133642 h 6858937"/>
              <a:gd name="connsiteX2754" fmla="*/ 5257461 w 7484617"/>
              <a:gd name="connsiteY2754" fmla="*/ 6144616 h 6858937"/>
              <a:gd name="connsiteX2755" fmla="*/ 5228212 w 7484617"/>
              <a:gd name="connsiteY2755" fmla="*/ 6155590 h 6858937"/>
              <a:gd name="connsiteX2756" fmla="*/ 5213589 w 7484617"/>
              <a:gd name="connsiteY2756" fmla="*/ 6170224 h 6858937"/>
              <a:gd name="connsiteX2757" fmla="*/ 5187996 w 7484617"/>
              <a:gd name="connsiteY2757" fmla="*/ 6188514 h 6858937"/>
              <a:gd name="connsiteX2758" fmla="*/ 5180684 w 7484617"/>
              <a:gd name="connsiteY2758" fmla="*/ 6181198 h 6858937"/>
              <a:gd name="connsiteX2759" fmla="*/ 5177028 w 7484617"/>
              <a:gd name="connsiteY2759" fmla="*/ 6184856 h 6858937"/>
              <a:gd name="connsiteX2760" fmla="*/ 5162403 w 7484617"/>
              <a:gd name="connsiteY2760" fmla="*/ 6173882 h 6858937"/>
              <a:gd name="connsiteX2761" fmla="*/ 5162403 w 7484617"/>
              <a:gd name="connsiteY2761" fmla="*/ 6162906 h 6858937"/>
              <a:gd name="connsiteX2762" fmla="*/ 5169715 w 7484617"/>
              <a:gd name="connsiteY2762" fmla="*/ 6166564 h 6858937"/>
              <a:gd name="connsiteX2763" fmla="*/ 5184340 w 7484617"/>
              <a:gd name="connsiteY2763" fmla="*/ 6159248 h 6858937"/>
              <a:gd name="connsiteX2764" fmla="*/ 5180684 w 7484617"/>
              <a:gd name="connsiteY2764" fmla="*/ 6151932 h 6858937"/>
              <a:gd name="connsiteX2765" fmla="*/ 5180684 w 7484617"/>
              <a:gd name="connsiteY2765" fmla="*/ 6144616 h 6858937"/>
              <a:gd name="connsiteX2766" fmla="*/ 5191653 w 7484617"/>
              <a:gd name="connsiteY2766" fmla="*/ 6144616 h 6858937"/>
              <a:gd name="connsiteX2767" fmla="*/ 5213589 w 7484617"/>
              <a:gd name="connsiteY2767" fmla="*/ 6129984 h 6858937"/>
              <a:gd name="connsiteX2768" fmla="*/ 5209173 w 7484617"/>
              <a:gd name="connsiteY2768" fmla="*/ 6118942 h 6858937"/>
              <a:gd name="connsiteX2769" fmla="*/ 5209933 w 7484617"/>
              <a:gd name="connsiteY2769" fmla="*/ 6119010 h 6858937"/>
              <a:gd name="connsiteX2770" fmla="*/ 5206277 w 7484617"/>
              <a:gd name="connsiteY2770" fmla="*/ 6111694 h 6858937"/>
              <a:gd name="connsiteX2771" fmla="*/ 5209173 w 7484617"/>
              <a:gd name="connsiteY2771" fmla="*/ 6118942 h 6858937"/>
              <a:gd name="connsiteX2772" fmla="*/ 5204905 w 7484617"/>
              <a:gd name="connsiteY2772" fmla="*/ 6118553 h 6858937"/>
              <a:gd name="connsiteX2773" fmla="*/ 5202621 w 7484617"/>
              <a:gd name="connsiteY2773" fmla="*/ 6115352 h 6858937"/>
              <a:gd name="connsiteX2774" fmla="*/ 5162403 w 7484617"/>
              <a:gd name="connsiteY2774" fmla="*/ 6137300 h 6858937"/>
              <a:gd name="connsiteX2775" fmla="*/ 5166059 w 7484617"/>
              <a:gd name="connsiteY2775" fmla="*/ 6126326 h 6858937"/>
              <a:gd name="connsiteX2776" fmla="*/ 5158747 w 7484617"/>
              <a:gd name="connsiteY2776" fmla="*/ 6119010 h 6858937"/>
              <a:gd name="connsiteX2777" fmla="*/ 5162403 w 7484617"/>
              <a:gd name="connsiteY2777" fmla="*/ 6122668 h 6858937"/>
              <a:gd name="connsiteX2778" fmla="*/ 5166059 w 7484617"/>
              <a:gd name="connsiteY2778" fmla="*/ 6108036 h 6858937"/>
              <a:gd name="connsiteX2779" fmla="*/ 5169715 w 7484617"/>
              <a:gd name="connsiteY2779" fmla="*/ 6119010 h 6858937"/>
              <a:gd name="connsiteX2780" fmla="*/ 5166059 w 7484617"/>
              <a:gd name="connsiteY2780" fmla="*/ 6119010 h 6858937"/>
              <a:gd name="connsiteX2781" fmla="*/ 5173371 w 7484617"/>
              <a:gd name="connsiteY2781" fmla="*/ 6129984 h 6858937"/>
              <a:gd name="connsiteX2782" fmla="*/ 5177028 w 7484617"/>
              <a:gd name="connsiteY2782" fmla="*/ 6119010 h 6858937"/>
              <a:gd name="connsiteX2783" fmla="*/ 5173371 w 7484617"/>
              <a:gd name="connsiteY2783" fmla="*/ 6108036 h 6858937"/>
              <a:gd name="connsiteX2784" fmla="*/ 5202621 w 7484617"/>
              <a:gd name="connsiteY2784" fmla="*/ 6086088 h 6858937"/>
              <a:gd name="connsiteX2785" fmla="*/ 5195309 w 7484617"/>
              <a:gd name="connsiteY2785" fmla="*/ 6075112 h 6858937"/>
              <a:gd name="connsiteX2786" fmla="*/ 5213589 w 7484617"/>
              <a:gd name="connsiteY2786" fmla="*/ 6078770 h 6858937"/>
              <a:gd name="connsiteX2787" fmla="*/ 5213589 w 7484617"/>
              <a:gd name="connsiteY2787" fmla="*/ 6086088 h 6858937"/>
              <a:gd name="connsiteX2788" fmla="*/ 5209933 w 7484617"/>
              <a:gd name="connsiteY2788" fmla="*/ 6082430 h 6858937"/>
              <a:gd name="connsiteX2789" fmla="*/ 5209933 w 7484617"/>
              <a:gd name="connsiteY2789" fmla="*/ 6093404 h 6858937"/>
              <a:gd name="connsiteX2790" fmla="*/ 5217245 w 7484617"/>
              <a:gd name="connsiteY2790" fmla="*/ 6071454 h 6858937"/>
              <a:gd name="connsiteX2791" fmla="*/ 5224557 w 7484617"/>
              <a:gd name="connsiteY2791" fmla="*/ 6067796 h 6858937"/>
              <a:gd name="connsiteX2792" fmla="*/ 5228212 w 7484617"/>
              <a:gd name="connsiteY2792" fmla="*/ 6078770 h 6858937"/>
              <a:gd name="connsiteX2793" fmla="*/ 5235525 w 7484617"/>
              <a:gd name="connsiteY2793" fmla="*/ 6067796 h 6858937"/>
              <a:gd name="connsiteX2794" fmla="*/ 5235525 w 7484617"/>
              <a:gd name="connsiteY2794" fmla="*/ 6049506 h 6858937"/>
              <a:gd name="connsiteX2795" fmla="*/ 5242837 w 7484617"/>
              <a:gd name="connsiteY2795" fmla="*/ 6056822 h 6858937"/>
              <a:gd name="connsiteX2796" fmla="*/ 5246493 w 7484617"/>
              <a:gd name="connsiteY2796" fmla="*/ 6049506 h 6858937"/>
              <a:gd name="connsiteX2797" fmla="*/ 5253805 w 7484617"/>
              <a:gd name="connsiteY2797" fmla="*/ 6049506 h 6858937"/>
              <a:gd name="connsiteX2798" fmla="*/ 5253805 w 7484617"/>
              <a:gd name="connsiteY2798" fmla="*/ 6034874 h 6858937"/>
              <a:gd name="connsiteX2799" fmla="*/ 5261117 w 7484617"/>
              <a:gd name="connsiteY2799" fmla="*/ 6038532 h 6858937"/>
              <a:gd name="connsiteX2800" fmla="*/ 5264773 w 7484617"/>
              <a:gd name="connsiteY2800" fmla="*/ 6027558 h 6858937"/>
              <a:gd name="connsiteX2801" fmla="*/ 5272086 w 7484617"/>
              <a:gd name="connsiteY2801" fmla="*/ 6027558 h 6858937"/>
              <a:gd name="connsiteX2802" fmla="*/ 5272086 w 7484617"/>
              <a:gd name="connsiteY2802" fmla="*/ 6038532 h 6858937"/>
              <a:gd name="connsiteX2803" fmla="*/ 5272086 w 7484617"/>
              <a:gd name="connsiteY2803" fmla="*/ 6020242 h 6858937"/>
              <a:gd name="connsiteX2804" fmla="*/ 5283055 w 7484617"/>
              <a:gd name="connsiteY2804" fmla="*/ 6016584 h 6858937"/>
              <a:gd name="connsiteX2805" fmla="*/ 5290367 w 7484617"/>
              <a:gd name="connsiteY2805" fmla="*/ 6023900 h 6858937"/>
              <a:gd name="connsiteX2806" fmla="*/ 5312303 w 7484617"/>
              <a:gd name="connsiteY2806" fmla="*/ 5998294 h 6858937"/>
              <a:gd name="connsiteX2807" fmla="*/ 5319616 w 7484617"/>
              <a:gd name="connsiteY2807" fmla="*/ 6005610 h 6858937"/>
              <a:gd name="connsiteX2808" fmla="*/ 5330585 w 7484617"/>
              <a:gd name="connsiteY2808" fmla="*/ 5994634 h 6858937"/>
              <a:gd name="connsiteX2809" fmla="*/ 5334241 w 7484617"/>
              <a:gd name="connsiteY2809" fmla="*/ 5983660 h 6858937"/>
              <a:gd name="connsiteX2810" fmla="*/ 5337897 w 7484617"/>
              <a:gd name="connsiteY2810" fmla="*/ 5987318 h 6858937"/>
              <a:gd name="connsiteX2811" fmla="*/ 5348863 w 7484617"/>
              <a:gd name="connsiteY2811" fmla="*/ 5972686 h 6858937"/>
              <a:gd name="connsiteX2812" fmla="*/ 5352519 w 7484617"/>
              <a:gd name="connsiteY2812" fmla="*/ 5950738 h 6858937"/>
              <a:gd name="connsiteX2813" fmla="*/ 5374456 w 7484617"/>
              <a:gd name="connsiteY2813" fmla="*/ 5947080 h 6858937"/>
              <a:gd name="connsiteX2814" fmla="*/ 5381769 w 7484617"/>
              <a:gd name="connsiteY2814" fmla="*/ 5939764 h 6858937"/>
              <a:gd name="connsiteX2815" fmla="*/ 5381769 w 7484617"/>
              <a:gd name="connsiteY2815" fmla="*/ 5947080 h 6858937"/>
              <a:gd name="connsiteX2816" fmla="*/ 5389081 w 7484617"/>
              <a:gd name="connsiteY2816" fmla="*/ 5936106 h 6858937"/>
              <a:gd name="connsiteX2817" fmla="*/ 5381769 w 7484617"/>
              <a:gd name="connsiteY2817" fmla="*/ 5936106 h 6858937"/>
              <a:gd name="connsiteX2818" fmla="*/ 5400049 w 7484617"/>
              <a:gd name="connsiteY2818" fmla="*/ 5932448 h 6858937"/>
              <a:gd name="connsiteX2819" fmla="*/ 5396393 w 7484617"/>
              <a:gd name="connsiteY2819" fmla="*/ 5921474 h 6858937"/>
              <a:gd name="connsiteX2820" fmla="*/ 5403705 w 7484617"/>
              <a:gd name="connsiteY2820" fmla="*/ 5917816 h 6858937"/>
              <a:gd name="connsiteX2821" fmla="*/ 5392737 w 7484617"/>
              <a:gd name="connsiteY2821" fmla="*/ 5914158 h 6858937"/>
              <a:gd name="connsiteX2822" fmla="*/ 5381769 w 7484617"/>
              <a:gd name="connsiteY2822" fmla="*/ 5917816 h 6858937"/>
              <a:gd name="connsiteX2823" fmla="*/ 5392737 w 7484617"/>
              <a:gd name="connsiteY2823" fmla="*/ 5910500 h 6858937"/>
              <a:gd name="connsiteX2824" fmla="*/ 5407361 w 7484617"/>
              <a:gd name="connsiteY2824" fmla="*/ 5914158 h 6858937"/>
              <a:gd name="connsiteX2825" fmla="*/ 5403705 w 7484617"/>
              <a:gd name="connsiteY2825" fmla="*/ 5903182 h 6858937"/>
              <a:gd name="connsiteX2826" fmla="*/ 5407361 w 7484617"/>
              <a:gd name="connsiteY2826" fmla="*/ 5903182 h 6858937"/>
              <a:gd name="connsiteX2827" fmla="*/ 5411017 w 7484617"/>
              <a:gd name="connsiteY2827" fmla="*/ 5914158 h 6858937"/>
              <a:gd name="connsiteX2828" fmla="*/ 5418330 w 7484617"/>
              <a:gd name="connsiteY2828" fmla="*/ 5921474 h 6858937"/>
              <a:gd name="connsiteX2829" fmla="*/ 5421986 w 7484617"/>
              <a:gd name="connsiteY2829" fmla="*/ 5906840 h 6858937"/>
              <a:gd name="connsiteX2830" fmla="*/ 5429299 w 7484617"/>
              <a:gd name="connsiteY2830" fmla="*/ 5892208 h 6858937"/>
              <a:gd name="connsiteX2831" fmla="*/ 5440267 w 7484617"/>
              <a:gd name="connsiteY2831" fmla="*/ 5906840 h 6858937"/>
              <a:gd name="connsiteX2832" fmla="*/ 5436611 w 7484617"/>
              <a:gd name="connsiteY2832" fmla="*/ 5892208 h 6858937"/>
              <a:gd name="connsiteX2833" fmla="*/ 5447579 w 7484617"/>
              <a:gd name="connsiteY2833" fmla="*/ 5881234 h 6858937"/>
              <a:gd name="connsiteX2834" fmla="*/ 5458547 w 7484617"/>
              <a:gd name="connsiteY2834" fmla="*/ 5892208 h 6858937"/>
              <a:gd name="connsiteX2835" fmla="*/ 5454891 w 7484617"/>
              <a:gd name="connsiteY2835" fmla="*/ 5881234 h 6858937"/>
              <a:gd name="connsiteX2836" fmla="*/ 5473171 w 7484617"/>
              <a:gd name="connsiteY2836" fmla="*/ 5881234 h 6858937"/>
              <a:gd name="connsiteX2837" fmla="*/ 5469515 w 7484617"/>
              <a:gd name="connsiteY2837" fmla="*/ 5877576 h 6858937"/>
              <a:gd name="connsiteX2838" fmla="*/ 5480483 w 7484617"/>
              <a:gd name="connsiteY2838" fmla="*/ 5859286 h 6858937"/>
              <a:gd name="connsiteX2839" fmla="*/ 5487795 w 7484617"/>
              <a:gd name="connsiteY2839" fmla="*/ 5851970 h 6858937"/>
              <a:gd name="connsiteX2840" fmla="*/ 5502419 w 7484617"/>
              <a:gd name="connsiteY2840" fmla="*/ 5848312 h 6858937"/>
              <a:gd name="connsiteX2841" fmla="*/ 5506076 w 7484617"/>
              <a:gd name="connsiteY2841" fmla="*/ 5844654 h 6858937"/>
              <a:gd name="connsiteX2842" fmla="*/ 5498763 w 7484617"/>
              <a:gd name="connsiteY2842" fmla="*/ 5840996 h 6858937"/>
              <a:gd name="connsiteX2843" fmla="*/ 5506076 w 7484617"/>
              <a:gd name="connsiteY2843" fmla="*/ 5830022 h 6858937"/>
              <a:gd name="connsiteX2844" fmla="*/ 5506076 w 7484617"/>
              <a:gd name="connsiteY2844" fmla="*/ 5840996 h 6858937"/>
              <a:gd name="connsiteX2845" fmla="*/ 5528013 w 7484617"/>
              <a:gd name="connsiteY2845" fmla="*/ 5833680 h 6858937"/>
              <a:gd name="connsiteX2846" fmla="*/ 5524357 w 7484617"/>
              <a:gd name="connsiteY2846" fmla="*/ 5822706 h 6858937"/>
              <a:gd name="connsiteX2847" fmla="*/ 5520701 w 7484617"/>
              <a:gd name="connsiteY2847" fmla="*/ 5833680 h 6858937"/>
              <a:gd name="connsiteX2848" fmla="*/ 5513388 w 7484617"/>
              <a:gd name="connsiteY2848" fmla="*/ 5819047 h 6858937"/>
              <a:gd name="connsiteX2849" fmla="*/ 5528013 w 7484617"/>
              <a:gd name="connsiteY2849" fmla="*/ 5819047 h 6858937"/>
              <a:gd name="connsiteX2850" fmla="*/ 5535325 w 7484617"/>
              <a:gd name="connsiteY2850" fmla="*/ 5830022 h 6858937"/>
              <a:gd name="connsiteX2851" fmla="*/ 5535325 w 7484617"/>
              <a:gd name="connsiteY2851" fmla="*/ 5822706 h 6858937"/>
              <a:gd name="connsiteX2852" fmla="*/ 5538981 w 7484617"/>
              <a:gd name="connsiteY2852" fmla="*/ 5830022 h 6858937"/>
              <a:gd name="connsiteX2853" fmla="*/ 5546293 w 7484617"/>
              <a:gd name="connsiteY2853" fmla="*/ 5819047 h 6858937"/>
              <a:gd name="connsiteX2854" fmla="*/ 5568231 w 7484617"/>
              <a:gd name="connsiteY2854" fmla="*/ 5808073 h 6858937"/>
              <a:gd name="connsiteX2855" fmla="*/ 5564574 w 7484617"/>
              <a:gd name="connsiteY2855" fmla="*/ 5800757 h 6858937"/>
              <a:gd name="connsiteX2856" fmla="*/ 5571887 w 7484617"/>
              <a:gd name="connsiteY2856" fmla="*/ 5797099 h 6858937"/>
              <a:gd name="connsiteX2857" fmla="*/ 5582853 w 7484617"/>
              <a:gd name="connsiteY2857" fmla="*/ 5789783 h 6858937"/>
              <a:gd name="connsiteX2858" fmla="*/ 5590165 w 7484617"/>
              <a:gd name="connsiteY2858" fmla="*/ 5793441 h 6858937"/>
              <a:gd name="connsiteX2859" fmla="*/ 5586509 w 7484617"/>
              <a:gd name="connsiteY2859" fmla="*/ 5804415 h 6858937"/>
              <a:gd name="connsiteX2860" fmla="*/ 5604790 w 7484617"/>
              <a:gd name="connsiteY2860" fmla="*/ 5797099 h 6858937"/>
              <a:gd name="connsiteX2861" fmla="*/ 5593821 w 7484617"/>
              <a:gd name="connsiteY2861" fmla="*/ 5797099 h 6858937"/>
              <a:gd name="connsiteX2862" fmla="*/ 5612103 w 7484617"/>
              <a:gd name="connsiteY2862" fmla="*/ 5775151 h 6858937"/>
              <a:gd name="connsiteX2863" fmla="*/ 5604790 w 7484617"/>
              <a:gd name="connsiteY2863" fmla="*/ 5771493 h 6858937"/>
              <a:gd name="connsiteX2864" fmla="*/ 5604790 w 7484617"/>
              <a:gd name="connsiteY2864" fmla="*/ 5760519 h 6858937"/>
              <a:gd name="connsiteX2865" fmla="*/ 5615759 w 7484617"/>
              <a:gd name="connsiteY2865" fmla="*/ 5771493 h 6858937"/>
              <a:gd name="connsiteX2866" fmla="*/ 5626727 w 7484617"/>
              <a:gd name="connsiteY2866" fmla="*/ 5764177 h 6858937"/>
              <a:gd name="connsiteX2867" fmla="*/ 5615759 w 7484617"/>
              <a:gd name="connsiteY2867" fmla="*/ 5760519 h 6858937"/>
              <a:gd name="connsiteX2868" fmla="*/ 5619415 w 7484617"/>
              <a:gd name="connsiteY2868" fmla="*/ 5749545 h 6858937"/>
              <a:gd name="connsiteX2869" fmla="*/ 5634039 w 7484617"/>
              <a:gd name="connsiteY2869" fmla="*/ 5767835 h 6858937"/>
              <a:gd name="connsiteX2870" fmla="*/ 5641351 w 7484617"/>
              <a:gd name="connsiteY2870" fmla="*/ 5738571 h 6858937"/>
              <a:gd name="connsiteX2871" fmla="*/ 5630383 w 7484617"/>
              <a:gd name="connsiteY2871" fmla="*/ 5753203 h 6858937"/>
              <a:gd name="connsiteX2872" fmla="*/ 5630383 w 7484617"/>
              <a:gd name="connsiteY2872" fmla="*/ 5742229 h 6858937"/>
              <a:gd name="connsiteX2873" fmla="*/ 5641351 w 7484617"/>
              <a:gd name="connsiteY2873" fmla="*/ 5735369 h 6858937"/>
              <a:gd name="connsiteX2874" fmla="*/ 5650317 w 7484617"/>
              <a:gd name="connsiteY2874" fmla="*/ 5732005 h 6858937"/>
              <a:gd name="connsiteX2875" fmla="*/ 5653692 w 7484617"/>
              <a:gd name="connsiteY2875" fmla="*/ 5733540 h 6858937"/>
              <a:gd name="connsiteX2876" fmla="*/ 5655976 w 7484617"/>
              <a:gd name="connsiteY2876" fmla="*/ 5738571 h 6858937"/>
              <a:gd name="connsiteX2877" fmla="*/ 5648664 w 7484617"/>
              <a:gd name="connsiteY2877" fmla="*/ 5738571 h 6858937"/>
              <a:gd name="connsiteX2878" fmla="*/ 5655976 w 7484617"/>
              <a:gd name="connsiteY2878" fmla="*/ 5745887 h 6858937"/>
              <a:gd name="connsiteX2879" fmla="*/ 5648664 w 7484617"/>
              <a:gd name="connsiteY2879" fmla="*/ 5756861 h 6858937"/>
              <a:gd name="connsiteX2880" fmla="*/ 5659633 w 7484617"/>
              <a:gd name="connsiteY2880" fmla="*/ 5753203 h 6858937"/>
              <a:gd name="connsiteX2881" fmla="*/ 5659633 w 7484617"/>
              <a:gd name="connsiteY2881" fmla="*/ 5742229 h 6858937"/>
              <a:gd name="connsiteX2882" fmla="*/ 5666945 w 7484617"/>
              <a:gd name="connsiteY2882" fmla="*/ 5753203 h 6858937"/>
              <a:gd name="connsiteX2883" fmla="*/ 5666945 w 7484617"/>
              <a:gd name="connsiteY2883" fmla="*/ 5742229 h 6858937"/>
              <a:gd name="connsiteX2884" fmla="*/ 5655976 w 7484617"/>
              <a:gd name="connsiteY2884" fmla="*/ 5738571 h 6858937"/>
              <a:gd name="connsiteX2885" fmla="*/ 5666945 w 7484617"/>
              <a:gd name="connsiteY2885" fmla="*/ 5734913 h 6858937"/>
              <a:gd name="connsiteX2886" fmla="*/ 5663289 w 7484617"/>
              <a:gd name="connsiteY2886" fmla="*/ 5727595 h 6858937"/>
              <a:gd name="connsiteX2887" fmla="*/ 5655976 w 7484617"/>
              <a:gd name="connsiteY2887" fmla="*/ 5731253 h 6858937"/>
              <a:gd name="connsiteX2888" fmla="*/ 5655976 w 7484617"/>
              <a:gd name="connsiteY2888" fmla="*/ 5720279 h 6858937"/>
              <a:gd name="connsiteX2889" fmla="*/ 5645007 w 7484617"/>
              <a:gd name="connsiteY2889" fmla="*/ 5727595 h 6858937"/>
              <a:gd name="connsiteX2890" fmla="*/ 5641351 w 7484617"/>
              <a:gd name="connsiteY2890" fmla="*/ 5720279 h 6858937"/>
              <a:gd name="connsiteX2891" fmla="*/ 5641351 w 7484617"/>
              <a:gd name="connsiteY2891" fmla="*/ 5731253 h 6858937"/>
              <a:gd name="connsiteX2892" fmla="*/ 5630383 w 7484617"/>
              <a:gd name="connsiteY2892" fmla="*/ 5738571 h 6858937"/>
              <a:gd name="connsiteX2893" fmla="*/ 5626727 w 7484617"/>
              <a:gd name="connsiteY2893" fmla="*/ 5738571 h 6858937"/>
              <a:gd name="connsiteX2894" fmla="*/ 5623071 w 7484617"/>
              <a:gd name="connsiteY2894" fmla="*/ 5734913 h 6858937"/>
              <a:gd name="connsiteX2895" fmla="*/ 5623071 w 7484617"/>
              <a:gd name="connsiteY2895" fmla="*/ 5745887 h 6858937"/>
              <a:gd name="connsiteX2896" fmla="*/ 5608446 w 7484617"/>
              <a:gd name="connsiteY2896" fmla="*/ 5749545 h 6858937"/>
              <a:gd name="connsiteX2897" fmla="*/ 5601134 w 7484617"/>
              <a:gd name="connsiteY2897" fmla="*/ 5745887 h 6858937"/>
              <a:gd name="connsiteX2898" fmla="*/ 5586509 w 7484617"/>
              <a:gd name="connsiteY2898" fmla="*/ 5764177 h 6858937"/>
              <a:gd name="connsiteX2899" fmla="*/ 5579197 w 7484617"/>
              <a:gd name="connsiteY2899" fmla="*/ 5771493 h 6858937"/>
              <a:gd name="connsiteX2900" fmla="*/ 5568231 w 7484617"/>
              <a:gd name="connsiteY2900" fmla="*/ 5764177 h 6858937"/>
              <a:gd name="connsiteX2901" fmla="*/ 5549949 w 7484617"/>
              <a:gd name="connsiteY2901" fmla="*/ 5775151 h 6858937"/>
              <a:gd name="connsiteX2902" fmla="*/ 5553605 w 7484617"/>
              <a:gd name="connsiteY2902" fmla="*/ 5782467 h 6858937"/>
              <a:gd name="connsiteX2903" fmla="*/ 5542637 w 7484617"/>
              <a:gd name="connsiteY2903" fmla="*/ 5786125 h 6858937"/>
              <a:gd name="connsiteX2904" fmla="*/ 5538981 w 7484617"/>
              <a:gd name="connsiteY2904" fmla="*/ 5778809 h 6858937"/>
              <a:gd name="connsiteX2905" fmla="*/ 5517044 w 7484617"/>
              <a:gd name="connsiteY2905" fmla="*/ 5800757 h 6858937"/>
              <a:gd name="connsiteX2906" fmla="*/ 5520701 w 7484617"/>
              <a:gd name="connsiteY2906" fmla="*/ 5811731 h 6858937"/>
              <a:gd name="connsiteX2907" fmla="*/ 5513388 w 7484617"/>
              <a:gd name="connsiteY2907" fmla="*/ 5815389 h 6858937"/>
              <a:gd name="connsiteX2908" fmla="*/ 5509732 w 7484617"/>
              <a:gd name="connsiteY2908" fmla="*/ 5804415 h 6858937"/>
              <a:gd name="connsiteX2909" fmla="*/ 5458547 w 7484617"/>
              <a:gd name="connsiteY2909" fmla="*/ 5833680 h 6858937"/>
              <a:gd name="connsiteX2910" fmla="*/ 5465858 w 7484617"/>
              <a:gd name="connsiteY2910" fmla="*/ 5826364 h 6858937"/>
              <a:gd name="connsiteX2911" fmla="*/ 5454891 w 7484617"/>
              <a:gd name="connsiteY2911" fmla="*/ 5822706 h 6858937"/>
              <a:gd name="connsiteX2912" fmla="*/ 5447579 w 7484617"/>
              <a:gd name="connsiteY2912" fmla="*/ 5826364 h 6858937"/>
              <a:gd name="connsiteX2913" fmla="*/ 5447579 w 7484617"/>
              <a:gd name="connsiteY2913" fmla="*/ 5837338 h 6858937"/>
              <a:gd name="connsiteX2914" fmla="*/ 5436611 w 7484617"/>
              <a:gd name="connsiteY2914" fmla="*/ 5833680 h 6858937"/>
              <a:gd name="connsiteX2915" fmla="*/ 5440267 w 7484617"/>
              <a:gd name="connsiteY2915" fmla="*/ 5840996 h 6858937"/>
              <a:gd name="connsiteX2916" fmla="*/ 5429299 w 7484617"/>
              <a:gd name="connsiteY2916" fmla="*/ 5848312 h 6858937"/>
              <a:gd name="connsiteX2917" fmla="*/ 5432955 w 7484617"/>
              <a:gd name="connsiteY2917" fmla="*/ 5840996 h 6858937"/>
              <a:gd name="connsiteX2918" fmla="*/ 5421986 w 7484617"/>
              <a:gd name="connsiteY2918" fmla="*/ 5833680 h 6858937"/>
              <a:gd name="connsiteX2919" fmla="*/ 5425643 w 7484617"/>
              <a:gd name="connsiteY2919" fmla="*/ 5840996 h 6858937"/>
              <a:gd name="connsiteX2920" fmla="*/ 5403705 w 7484617"/>
              <a:gd name="connsiteY2920" fmla="*/ 5855628 h 6858937"/>
              <a:gd name="connsiteX2921" fmla="*/ 5403705 w 7484617"/>
              <a:gd name="connsiteY2921" fmla="*/ 5870260 h 6858937"/>
              <a:gd name="connsiteX2922" fmla="*/ 5396393 w 7484617"/>
              <a:gd name="connsiteY2922" fmla="*/ 5859286 h 6858937"/>
              <a:gd name="connsiteX2923" fmla="*/ 5392737 w 7484617"/>
              <a:gd name="connsiteY2923" fmla="*/ 5877576 h 6858937"/>
              <a:gd name="connsiteX2924" fmla="*/ 5400049 w 7484617"/>
              <a:gd name="connsiteY2924" fmla="*/ 5877576 h 6858937"/>
              <a:gd name="connsiteX2925" fmla="*/ 5400049 w 7484617"/>
              <a:gd name="connsiteY2925" fmla="*/ 5888550 h 6858937"/>
              <a:gd name="connsiteX2926" fmla="*/ 5389081 w 7484617"/>
              <a:gd name="connsiteY2926" fmla="*/ 5892208 h 6858937"/>
              <a:gd name="connsiteX2927" fmla="*/ 5392737 w 7484617"/>
              <a:gd name="connsiteY2927" fmla="*/ 5884892 h 6858937"/>
              <a:gd name="connsiteX2928" fmla="*/ 5389081 w 7484617"/>
              <a:gd name="connsiteY2928" fmla="*/ 5877576 h 6858937"/>
              <a:gd name="connsiteX2929" fmla="*/ 5378113 w 7484617"/>
              <a:gd name="connsiteY2929" fmla="*/ 5877576 h 6858937"/>
              <a:gd name="connsiteX2930" fmla="*/ 5378113 w 7484617"/>
              <a:gd name="connsiteY2930" fmla="*/ 5873918 h 6858937"/>
              <a:gd name="connsiteX2931" fmla="*/ 5367144 w 7484617"/>
              <a:gd name="connsiteY2931" fmla="*/ 5892208 h 6858937"/>
              <a:gd name="connsiteX2932" fmla="*/ 5359831 w 7484617"/>
              <a:gd name="connsiteY2932" fmla="*/ 5881234 h 6858937"/>
              <a:gd name="connsiteX2933" fmla="*/ 5356175 w 7484617"/>
              <a:gd name="connsiteY2933" fmla="*/ 5899524 h 6858937"/>
              <a:gd name="connsiteX2934" fmla="*/ 5356175 w 7484617"/>
              <a:gd name="connsiteY2934" fmla="*/ 5892208 h 6858937"/>
              <a:gd name="connsiteX2935" fmla="*/ 5345207 w 7484617"/>
              <a:gd name="connsiteY2935" fmla="*/ 5903182 h 6858937"/>
              <a:gd name="connsiteX2936" fmla="*/ 5337897 w 7484617"/>
              <a:gd name="connsiteY2936" fmla="*/ 5899524 h 6858937"/>
              <a:gd name="connsiteX2937" fmla="*/ 5337897 w 7484617"/>
              <a:gd name="connsiteY2937" fmla="*/ 5910500 h 6858937"/>
              <a:gd name="connsiteX2938" fmla="*/ 5330585 w 7484617"/>
              <a:gd name="connsiteY2938" fmla="*/ 5906840 h 6858937"/>
              <a:gd name="connsiteX2939" fmla="*/ 5326928 w 7484617"/>
              <a:gd name="connsiteY2939" fmla="*/ 5903182 h 6858937"/>
              <a:gd name="connsiteX2940" fmla="*/ 5308647 w 7484617"/>
              <a:gd name="connsiteY2940" fmla="*/ 5928790 h 6858937"/>
              <a:gd name="connsiteX2941" fmla="*/ 5301335 w 7484617"/>
              <a:gd name="connsiteY2941" fmla="*/ 5914158 h 6858937"/>
              <a:gd name="connsiteX2942" fmla="*/ 5297679 w 7484617"/>
              <a:gd name="connsiteY2942" fmla="*/ 5925132 h 6858937"/>
              <a:gd name="connsiteX2943" fmla="*/ 5286711 w 7484617"/>
              <a:gd name="connsiteY2943" fmla="*/ 5925132 h 6858937"/>
              <a:gd name="connsiteX2944" fmla="*/ 5297679 w 7484617"/>
              <a:gd name="connsiteY2944" fmla="*/ 5932448 h 6858937"/>
              <a:gd name="connsiteX2945" fmla="*/ 5275742 w 7484617"/>
              <a:gd name="connsiteY2945" fmla="*/ 5958054 h 6858937"/>
              <a:gd name="connsiteX2946" fmla="*/ 5275742 w 7484617"/>
              <a:gd name="connsiteY2946" fmla="*/ 5950738 h 6858937"/>
              <a:gd name="connsiteX2947" fmla="*/ 5268429 w 7484617"/>
              <a:gd name="connsiteY2947" fmla="*/ 5943422 h 6858937"/>
              <a:gd name="connsiteX2948" fmla="*/ 5242837 w 7484617"/>
              <a:gd name="connsiteY2948" fmla="*/ 5969028 h 6858937"/>
              <a:gd name="connsiteX2949" fmla="*/ 5235525 w 7484617"/>
              <a:gd name="connsiteY2949" fmla="*/ 5961712 h 6858937"/>
              <a:gd name="connsiteX2950" fmla="*/ 5235525 w 7484617"/>
              <a:gd name="connsiteY2950" fmla="*/ 5976344 h 6858937"/>
              <a:gd name="connsiteX2951" fmla="*/ 5231868 w 7484617"/>
              <a:gd name="connsiteY2951" fmla="*/ 5972686 h 6858937"/>
              <a:gd name="connsiteX2952" fmla="*/ 5213589 w 7484617"/>
              <a:gd name="connsiteY2952" fmla="*/ 5994634 h 6858937"/>
              <a:gd name="connsiteX2953" fmla="*/ 5209933 w 7484617"/>
              <a:gd name="connsiteY2953" fmla="*/ 5987318 h 6858937"/>
              <a:gd name="connsiteX2954" fmla="*/ 5187996 w 7484617"/>
              <a:gd name="connsiteY2954" fmla="*/ 5998294 h 6858937"/>
              <a:gd name="connsiteX2955" fmla="*/ 5184340 w 7484617"/>
              <a:gd name="connsiteY2955" fmla="*/ 5990976 h 6858937"/>
              <a:gd name="connsiteX2956" fmla="*/ 5177028 w 7484617"/>
              <a:gd name="connsiteY2956" fmla="*/ 5994634 h 6858937"/>
              <a:gd name="connsiteX2957" fmla="*/ 5180684 w 7484617"/>
              <a:gd name="connsiteY2957" fmla="*/ 6005610 h 6858937"/>
              <a:gd name="connsiteX2958" fmla="*/ 5173371 w 7484617"/>
              <a:gd name="connsiteY2958" fmla="*/ 6005610 h 6858937"/>
              <a:gd name="connsiteX2959" fmla="*/ 5177028 w 7484617"/>
              <a:gd name="connsiteY2959" fmla="*/ 6012926 h 6858937"/>
              <a:gd name="connsiteX2960" fmla="*/ 5166059 w 7484617"/>
              <a:gd name="connsiteY2960" fmla="*/ 6012926 h 6858937"/>
              <a:gd name="connsiteX2961" fmla="*/ 5173371 w 7484617"/>
              <a:gd name="connsiteY2961" fmla="*/ 6020242 h 6858937"/>
              <a:gd name="connsiteX2962" fmla="*/ 5144123 w 7484617"/>
              <a:gd name="connsiteY2962" fmla="*/ 6016584 h 6858937"/>
              <a:gd name="connsiteX2963" fmla="*/ 5133154 w 7484617"/>
              <a:gd name="connsiteY2963" fmla="*/ 6027558 h 6858937"/>
              <a:gd name="connsiteX2964" fmla="*/ 5129498 w 7484617"/>
              <a:gd name="connsiteY2964" fmla="*/ 6020242 h 6858937"/>
              <a:gd name="connsiteX2965" fmla="*/ 5118529 w 7484617"/>
              <a:gd name="connsiteY2965" fmla="*/ 6023900 h 6858937"/>
              <a:gd name="connsiteX2966" fmla="*/ 5133154 w 7484617"/>
              <a:gd name="connsiteY2966" fmla="*/ 6042190 h 6858937"/>
              <a:gd name="connsiteX2967" fmla="*/ 5118529 w 7484617"/>
              <a:gd name="connsiteY2967" fmla="*/ 6045848 h 6858937"/>
              <a:gd name="connsiteX2968" fmla="*/ 5038096 w 7484617"/>
              <a:gd name="connsiteY2968" fmla="*/ 6093404 h 6858937"/>
              <a:gd name="connsiteX2969" fmla="*/ 5045408 w 7484617"/>
              <a:gd name="connsiteY2969" fmla="*/ 6086088 h 6858937"/>
              <a:gd name="connsiteX2970" fmla="*/ 5041752 w 7484617"/>
              <a:gd name="connsiteY2970" fmla="*/ 6078770 h 6858937"/>
              <a:gd name="connsiteX2971" fmla="*/ 5038096 w 7484617"/>
              <a:gd name="connsiteY2971" fmla="*/ 6082430 h 6858937"/>
              <a:gd name="connsiteX2972" fmla="*/ 5038096 w 7484617"/>
              <a:gd name="connsiteY2972" fmla="*/ 6089746 h 6858937"/>
              <a:gd name="connsiteX2973" fmla="*/ 5034440 w 7484617"/>
              <a:gd name="connsiteY2973" fmla="*/ 6086088 h 6858937"/>
              <a:gd name="connsiteX2974" fmla="*/ 5027127 w 7484617"/>
              <a:gd name="connsiteY2974" fmla="*/ 6089746 h 6858937"/>
              <a:gd name="connsiteX2975" fmla="*/ 5030783 w 7484617"/>
              <a:gd name="connsiteY2975" fmla="*/ 6093404 h 6858937"/>
              <a:gd name="connsiteX2976" fmla="*/ 5045408 w 7484617"/>
              <a:gd name="connsiteY2976" fmla="*/ 6100720 h 6858937"/>
              <a:gd name="connsiteX2977" fmla="*/ 5038096 w 7484617"/>
              <a:gd name="connsiteY2977" fmla="*/ 6104378 h 6858937"/>
              <a:gd name="connsiteX2978" fmla="*/ 5034440 w 7484617"/>
              <a:gd name="connsiteY2978" fmla="*/ 6097062 h 6858937"/>
              <a:gd name="connsiteX2979" fmla="*/ 5016159 w 7484617"/>
              <a:gd name="connsiteY2979" fmla="*/ 6111694 h 6858937"/>
              <a:gd name="connsiteX2980" fmla="*/ 5012503 w 7484617"/>
              <a:gd name="connsiteY2980" fmla="*/ 6111694 h 6858937"/>
              <a:gd name="connsiteX2981" fmla="*/ 5001535 w 7484617"/>
              <a:gd name="connsiteY2981" fmla="*/ 6115352 h 6858937"/>
              <a:gd name="connsiteX2982" fmla="*/ 5001535 w 7484617"/>
              <a:gd name="connsiteY2982" fmla="*/ 6111694 h 6858937"/>
              <a:gd name="connsiteX2983" fmla="*/ 4972287 w 7484617"/>
              <a:gd name="connsiteY2983" fmla="*/ 6140958 h 6858937"/>
              <a:gd name="connsiteX2984" fmla="*/ 4932069 w 7484617"/>
              <a:gd name="connsiteY2984" fmla="*/ 6177540 h 6858937"/>
              <a:gd name="connsiteX2985" fmla="*/ 4891851 w 7484617"/>
              <a:gd name="connsiteY2985" fmla="*/ 6210462 h 6858937"/>
              <a:gd name="connsiteX2986" fmla="*/ 4891851 w 7484617"/>
              <a:gd name="connsiteY2986" fmla="*/ 6214120 h 6858937"/>
              <a:gd name="connsiteX2987" fmla="*/ 4844323 w 7484617"/>
              <a:gd name="connsiteY2987" fmla="*/ 6254358 h 6858937"/>
              <a:gd name="connsiteX2988" fmla="*/ 4800450 w 7484617"/>
              <a:gd name="connsiteY2988" fmla="*/ 6298256 h 6858937"/>
              <a:gd name="connsiteX2989" fmla="*/ 4785825 w 7484617"/>
              <a:gd name="connsiteY2989" fmla="*/ 6301914 h 6858937"/>
              <a:gd name="connsiteX2990" fmla="*/ 4771201 w 7484617"/>
              <a:gd name="connsiteY2990" fmla="*/ 6320204 h 6858937"/>
              <a:gd name="connsiteX2991" fmla="*/ 4756578 w 7484617"/>
              <a:gd name="connsiteY2991" fmla="*/ 6331178 h 6858937"/>
              <a:gd name="connsiteX2992" fmla="*/ 4760232 w 7484617"/>
              <a:gd name="connsiteY2992" fmla="*/ 6334836 h 6858937"/>
              <a:gd name="connsiteX2993" fmla="*/ 4734641 w 7484617"/>
              <a:gd name="connsiteY2993" fmla="*/ 6353128 h 6858937"/>
              <a:gd name="connsiteX2994" fmla="*/ 4694423 w 7484617"/>
              <a:gd name="connsiteY2994" fmla="*/ 6397024 h 6858937"/>
              <a:gd name="connsiteX2995" fmla="*/ 4654205 w 7484617"/>
              <a:gd name="connsiteY2995" fmla="*/ 6429946 h 6858937"/>
              <a:gd name="connsiteX2996" fmla="*/ 4657862 w 7484617"/>
              <a:gd name="connsiteY2996" fmla="*/ 6437263 h 6858937"/>
              <a:gd name="connsiteX2997" fmla="*/ 4628615 w 7484617"/>
              <a:gd name="connsiteY2997" fmla="*/ 6459211 h 6858937"/>
              <a:gd name="connsiteX2998" fmla="*/ 4603021 w 7484617"/>
              <a:gd name="connsiteY2998" fmla="*/ 6484817 h 6858937"/>
              <a:gd name="connsiteX2999" fmla="*/ 4555491 w 7484617"/>
              <a:gd name="connsiteY2999" fmla="*/ 6536031 h 6858937"/>
              <a:gd name="connsiteX3000" fmla="*/ 4544523 w 7484617"/>
              <a:gd name="connsiteY3000" fmla="*/ 6536031 h 6858937"/>
              <a:gd name="connsiteX3001" fmla="*/ 4533555 w 7484617"/>
              <a:gd name="connsiteY3001" fmla="*/ 6565295 h 6858937"/>
              <a:gd name="connsiteX3002" fmla="*/ 4500651 w 7484617"/>
              <a:gd name="connsiteY3002" fmla="*/ 6583585 h 6858937"/>
              <a:gd name="connsiteX3003" fmla="*/ 4453121 w 7484617"/>
              <a:gd name="connsiteY3003" fmla="*/ 6645773 h 6858937"/>
              <a:gd name="connsiteX3004" fmla="*/ 4434841 w 7484617"/>
              <a:gd name="connsiteY3004" fmla="*/ 6660405 h 6858937"/>
              <a:gd name="connsiteX3005" fmla="*/ 4412903 w 7484617"/>
              <a:gd name="connsiteY3005" fmla="*/ 6682353 h 6858937"/>
              <a:gd name="connsiteX3006" fmla="*/ 4416559 w 7484617"/>
              <a:gd name="connsiteY3006" fmla="*/ 6693329 h 6858937"/>
              <a:gd name="connsiteX3007" fmla="*/ 4398281 w 7484617"/>
              <a:gd name="connsiteY3007" fmla="*/ 6711619 h 6858937"/>
              <a:gd name="connsiteX3008" fmla="*/ 4354407 w 7484617"/>
              <a:gd name="connsiteY3008" fmla="*/ 6759173 h 6858937"/>
              <a:gd name="connsiteX3009" fmla="*/ 4343439 w 7484617"/>
              <a:gd name="connsiteY3009" fmla="*/ 6748199 h 6858937"/>
              <a:gd name="connsiteX3010" fmla="*/ 4332470 w 7484617"/>
              <a:gd name="connsiteY3010" fmla="*/ 6781123 h 6858937"/>
              <a:gd name="connsiteX3011" fmla="*/ 4314189 w 7484617"/>
              <a:gd name="connsiteY3011" fmla="*/ 6810387 h 6858937"/>
              <a:gd name="connsiteX3012" fmla="*/ 4317845 w 7484617"/>
              <a:gd name="connsiteY3012" fmla="*/ 6792097 h 6858937"/>
              <a:gd name="connsiteX3013" fmla="*/ 4306877 w 7484617"/>
              <a:gd name="connsiteY3013" fmla="*/ 6792097 h 6858937"/>
              <a:gd name="connsiteX3014" fmla="*/ 4288598 w 7484617"/>
              <a:gd name="connsiteY3014" fmla="*/ 6821361 h 6858937"/>
              <a:gd name="connsiteX3015" fmla="*/ 4292253 w 7484617"/>
              <a:gd name="connsiteY3015" fmla="*/ 6806729 h 6858937"/>
              <a:gd name="connsiteX3016" fmla="*/ 4273973 w 7484617"/>
              <a:gd name="connsiteY3016" fmla="*/ 6839651 h 6858937"/>
              <a:gd name="connsiteX3017" fmla="*/ 4263005 w 7484617"/>
              <a:gd name="connsiteY3017" fmla="*/ 6839651 h 6858937"/>
              <a:gd name="connsiteX3018" fmla="*/ 4254779 w 7484617"/>
              <a:gd name="connsiteY3018" fmla="*/ 6852911 h 6858937"/>
              <a:gd name="connsiteX3019" fmla="*/ 4253907 w 7484617"/>
              <a:gd name="connsiteY3019" fmla="*/ 6858000 h 6858937"/>
              <a:gd name="connsiteX3020" fmla="*/ 4208223 w 7484617"/>
              <a:gd name="connsiteY3020" fmla="*/ 6858000 h 6858937"/>
              <a:gd name="connsiteX3021" fmla="*/ 4208163 w 7484617"/>
              <a:gd name="connsiteY3021" fmla="*/ 6857941 h 6858937"/>
              <a:gd name="connsiteX3022" fmla="*/ 4208044 w 7484617"/>
              <a:gd name="connsiteY3022" fmla="*/ 6858000 h 6858937"/>
              <a:gd name="connsiteX3023" fmla="*/ 4203249 w 7484617"/>
              <a:gd name="connsiteY3023" fmla="*/ 6858000 h 6858937"/>
              <a:gd name="connsiteX3024" fmla="*/ 4222787 w 7484617"/>
              <a:gd name="connsiteY3024" fmla="*/ 6828677 h 6858937"/>
              <a:gd name="connsiteX3025" fmla="*/ 4244724 w 7484617"/>
              <a:gd name="connsiteY3025" fmla="*/ 6795755 h 6858937"/>
              <a:gd name="connsiteX3026" fmla="*/ 4248381 w 7484617"/>
              <a:gd name="connsiteY3026" fmla="*/ 6799413 h 6858937"/>
              <a:gd name="connsiteX3027" fmla="*/ 4284942 w 7484617"/>
              <a:gd name="connsiteY3027" fmla="*/ 6759173 h 6858937"/>
              <a:gd name="connsiteX3028" fmla="*/ 4303221 w 7484617"/>
              <a:gd name="connsiteY3028" fmla="*/ 6737225 h 6858937"/>
              <a:gd name="connsiteX3029" fmla="*/ 4314189 w 7484617"/>
              <a:gd name="connsiteY3029" fmla="*/ 6711619 h 6858937"/>
              <a:gd name="connsiteX3030" fmla="*/ 4339783 w 7484617"/>
              <a:gd name="connsiteY3030" fmla="*/ 6693329 h 6858937"/>
              <a:gd name="connsiteX3031" fmla="*/ 4354407 w 7484617"/>
              <a:gd name="connsiteY3031" fmla="*/ 6671379 h 6858937"/>
              <a:gd name="connsiteX3032" fmla="*/ 4380000 w 7484617"/>
              <a:gd name="connsiteY3032" fmla="*/ 6634799 h 6858937"/>
              <a:gd name="connsiteX3033" fmla="*/ 4387312 w 7484617"/>
              <a:gd name="connsiteY3033" fmla="*/ 6638457 h 6858937"/>
              <a:gd name="connsiteX3034" fmla="*/ 4401937 w 7484617"/>
              <a:gd name="connsiteY3034" fmla="*/ 6627483 h 6858937"/>
              <a:gd name="connsiteX3035" fmla="*/ 4412903 w 7484617"/>
              <a:gd name="connsiteY3035" fmla="*/ 6601875 h 6858937"/>
              <a:gd name="connsiteX3036" fmla="*/ 4427528 w 7484617"/>
              <a:gd name="connsiteY3036" fmla="*/ 6601875 h 6858937"/>
              <a:gd name="connsiteX3037" fmla="*/ 4438497 w 7484617"/>
              <a:gd name="connsiteY3037" fmla="*/ 6565295 h 6858937"/>
              <a:gd name="connsiteX3038" fmla="*/ 4431184 w 7484617"/>
              <a:gd name="connsiteY3038" fmla="*/ 6565295 h 6858937"/>
              <a:gd name="connsiteX3039" fmla="*/ 4434841 w 7484617"/>
              <a:gd name="connsiteY3039" fmla="*/ 6561637 h 6858937"/>
              <a:gd name="connsiteX3040" fmla="*/ 4427528 w 7484617"/>
              <a:gd name="connsiteY3040" fmla="*/ 6557979 h 6858937"/>
              <a:gd name="connsiteX3041" fmla="*/ 4453121 w 7484617"/>
              <a:gd name="connsiteY3041" fmla="*/ 6536031 h 6858937"/>
              <a:gd name="connsiteX3042" fmla="*/ 4453121 w 7484617"/>
              <a:gd name="connsiteY3042" fmla="*/ 6547005 h 6858937"/>
              <a:gd name="connsiteX3043" fmla="*/ 4442153 w 7484617"/>
              <a:gd name="connsiteY3043" fmla="*/ 6565295 h 6858937"/>
              <a:gd name="connsiteX3044" fmla="*/ 4460433 w 7484617"/>
              <a:gd name="connsiteY3044" fmla="*/ 6554321 h 6858937"/>
              <a:gd name="connsiteX3045" fmla="*/ 4471402 w 7484617"/>
              <a:gd name="connsiteY3045" fmla="*/ 6536031 h 6858937"/>
              <a:gd name="connsiteX3046" fmla="*/ 4460433 w 7484617"/>
              <a:gd name="connsiteY3046" fmla="*/ 6543347 h 6858937"/>
              <a:gd name="connsiteX3047" fmla="*/ 4453121 w 7484617"/>
              <a:gd name="connsiteY3047" fmla="*/ 6536031 h 6858937"/>
              <a:gd name="connsiteX3048" fmla="*/ 4464089 w 7484617"/>
              <a:gd name="connsiteY3048" fmla="*/ 6521399 h 6858937"/>
              <a:gd name="connsiteX3049" fmla="*/ 4467745 w 7484617"/>
              <a:gd name="connsiteY3049" fmla="*/ 6528715 h 6858937"/>
              <a:gd name="connsiteX3050" fmla="*/ 4471402 w 7484617"/>
              <a:gd name="connsiteY3050" fmla="*/ 6525057 h 6858937"/>
              <a:gd name="connsiteX3051" fmla="*/ 4467745 w 7484617"/>
              <a:gd name="connsiteY3051" fmla="*/ 6510423 h 6858937"/>
              <a:gd name="connsiteX3052" fmla="*/ 4518932 w 7484617"/>
              <a:gd name="connsiteY3052" fmla="*/ 6477501 h 6858937"/>
              <a:gd name="connsiteX3053" fmla="*/ 4522588 w 7484617"/>
              <a:gd name="connsiteY3053" fmla="*/ 6462869 h 6858937"/>
              <a:gd name="connsiteX3054" fmla="*/ 4511619 w 7484617"/>
              <a:gd name="connsiteY3054" fmla="*/ 6466527 h 6858937"/>
              <a:gd name="connsiteX3055" fmla="*/ 4544523 w 7484617"/>
              <a:gd name="connsiteY3055" fmla="*/ 6448237 h 6858937"/>
              <a:gd name="connsiteX3056" fmla="*/ 4551835 w 7484617"/>
              <a:gd name="connsiteY3056" fmla="*/ 6444579 h 6858937"/>
              <a:gd name="connsiteX3057" fmla="*/ 4548179 w 7484617"/>
              <a:gd name="connsiteY3057" fmla="*/ 6429946 h 6858937"/>
              <a:gd name="connsiteX3058" fmla="*/ 4566460 w 7484617"/>
              <a:gd name="connsiteY3058" fmla="*/ 6411656 h 6858937"/>
              <a:gd name="connsiteX3059" fmla="*/ 4584741 w 7484617"/>
              <a:gd name="connsiteY3059" fmla="*/ 6393366 h 6858937"/>
              <a:gd name="connsiteX3060" fmla="*/ 4617646 w 7484617"/>
              <a:gd name="connsiteY3060" fmla="*/ 6356786 h 6858937"/>
              <a:gd name="connsiteX3061" fmla="*/ 4701735 w 7484617"/>
              <a:gd name="connsiteY3061" fmla="*/ 6283624 h 6858937"/>
              <a:gd name="connsiteX3062" fmla="*/ 4694423 w 7484617"/>
              <a:gd name="connsiteY3062" fmla="*/ 6279966 h 6858937"/>
              <a:gd name="connsiteX3063" fmla="*/ 4774857 w 7484617"/>
              <a:gd name="connsiteY3063" fmla="*/ 6214120 h 6858937"/>
              <a:gd name="connsiteX3064" fmla="*/ 4771201 w 7484617"/>
              <a:gd name="connsiteY3064" fmla="*/ 6206804 h 6858937"/>
              <a:gd name="connsiteX3065" fmla="*/ 4800450 w 7484617"/>
              <a:gd name="connsiteY3065" fmla="*/ 6184856 h 6858937"/>
              <a:gd name="connsiteX3066" fmla="*/ 4826043 w 7484617"/>
              <a:gd name="connsiteY3066" fmla="*/ 6162906 h 6858937"/>
              <a:gd name="connsiteX3067" fmla="*/ 4822387 w 7484617"/>
              <a:gd name="connsiteY3067" fmla="*/ 6159248 h 6858937"/>
              <a:gd name="connsiteX3068" fmla="*/ 4847980 w 7484617"/>
              <a:gd name="connsiteY3068" fmla="*/ 6137300 h 6858937"/>
              <a:gd name="connsiteX3069" fmla="*/ 4880883 w 7484617"/>
              <a:gd name="connsiteY3069" fmla="*/ 6111694 h 6858937"/>
              <a:gd name="connsiteX3070" fmla="*/ 4910133 w 7484617"/>
              <a:gd name="connsiteY3070" fmla="*/ 6089746 h 6858937"/>
              <a:gd name="connsiteX3071" fmla="*/ 4921101 w 7484617"/>
              <a:gd name="connsiteY3071" fmla="*/ 6082430 h 6858937"/>
              <a:gd name="connsiteX3072" fmla="*/ 4913789 w 7484617"/>
              <a:gd name="connsiteY3072" fmla="*/ 6097062 h 6858937"/>
              <a:gd name="connsiteX3073" fmla="*/ 4932069 w 7484617"/>
              <a:gd name="connsiteY3073" fmla="*/ 6097062 h 6858937"/>
              <a:gd name="connsiteX3074" fmla="*/ 4928413 w 7484617"/>
              <a:gd name="connsiteY3074" fmla="*/ 6071454 h 6858937"/>
              <a:gd name="connsiteX3075" fmla="*/ 4946694 w 7484617"/>
              <a:gd name="connsiteY3075" fmla="*/ 6053164 h 6858937"/>
              <a:gd name="connsiteX3076" fmla="*/ 4928413 w 7484617"/>
              <a:gd name="connsiteY3076" fmla="*/ 6053164 h 6858937"/>
              <a:gd name="connsiteX3077" fmla="*/ 4921101 w 7484617"/>
              <a:gd name="connsiteY3077" fmla="*/ 6056822 h 6858937"/>
              <a:gd name="connsiteX3078" fmla="*/ 4891851 w 7484617"/>
              <a:gd name="connsiteY3078" fmla="*/ 6082430 h 6858937"/>
              <a:gd name="connsiteX3079" fmla="*/ 4511619 w 7484617"/>
              <a:gd name="connsiteY3079" fmla="*/ 6437263 h 6858937"/>
              <a:gd name="connsiteX3080" fmla="*/ 4453121 w 7484617"/>
              <a:gd name="connsiteY3080" fmla="*/ 6492133 h 6858937"/>
              <a:gd name="connsiteX3081" fmla="*/ 4431184 w 7484617"/>
              <a:gd name="connsiteY3081" fmla="*/ 6532373 h 6858937"/>
              <a:gd name="connsiteX3082" fmla="*/ 4420215 w 7484617"/>
              <a:gd name="connsiteY3082" fmla="*/ 6536031 h 6858937"/>
              <a:gd name="connsiteX3083" fmla="*/ 4398281 w 7484617"/>
              <a:gd name="connsiteY3083" fmla="*/ 6557979 h 6858937"/>
              <a:gd name="connsiteX3084" fmla="*/ 4372687 w 7484617"/>
              <a:gd name="connsiteY3084" fmla="*/ 6590901 h 6858937"/>
              <a:gd name="connsiteX3085" fmla="*/ 4383656 w 7484617"/>
              <a:gd name="connsiteY3085" fmla="*/ 6572611 h 6858937"/>
              <a:gd name="connsiteX3086" fmla="*/ 4336126 w 7484617"/>
              <a:gd name="connsiteY3086" fmla="*/ 6620167 h 6858937"/>
              <a:gd name="connsiteX3087" fmla="*/ 4310533 w 7484617"/>
              <a:gd name="connsiteY3087" fmla="*/ 6656747 h 6858937"/>
              <a:gd name="connsiteX3088" fmla="*/ 4292253 w 7484617"/>
              <a:gd name="connsiteY3088" fmla="*/ 6686011 h 6858937"/>
              <a:gd name="connsiteX3089" fmla="*/ 4281285 w 7484617"/>
              <a:gd name="connsiteY3089" fmla="*/ 6693329 h 6858937"/>
              <a:gd name="connsiteX3090" fmla="*/ 4263005 w 7484617"/>
              <a:gd name="connsiteY3090" fmla="*/ 6707961 h 6858937"/>
              <a:gd name="connsiteX3091" fmla="*/ 4230099 w 7484617"/>
              <a:gd name="connsiteY3091" fmla="*/ 6759173 h 6858937"/>
              <a:gd name="connsiteX3092" fmla="*/ 4226443 w 7484617"/>
              <a:gd name="connsiteY3092" fmla="*/ 6744541 h 6858937"/>
              <a:gd name="connsiteX3093" fmla="*/ 4226443 w 7484617"/>
              <a:gd name="connsiteY3093" fmla="*/ 6759173 h 6858937"/>
              <a:gd name="connsiteX3094" fmla="*/ 4204507 w 7484617"/>
              <a:gd name="connsiteY3094" fmla="*/ 6784781 h 6858937"/>
              <a:gd name="connsiteX3095" fmla="*/ 4186226 w 7484617"/>
              <a:gd name="connsiteY3095" fmla="*/ 6814045 h 6858937"/>
              <a:gd name="connsiteX3096" fmla="*/ 4178913 w 7484617"/>
              <a:gd name="connsiteY3096" fmla="*/ 6828677 h 6858937"/>
              <a:gd name="connsiteX3097" fmla="*/ 4171603 w 7484617"/>
              <a:gd name="connsiteY3097" fmla="*/ 6825019 h 6858937"/>
              <a:gd name="connsiteX3098" fmla="*/ 4160635 w 7484617"/>
              <a:gd name="connsiteY3098" fmla="*/ 6850625 h 6858937"/>
              <a:gd name="connsiteX3099" fmla="*/ 4153264 w 7484617"/>
              <a:gd name="connsiteY3099" fmla="*/ 6858000 h 6858937"/>
              <a:gd name="connsiteX3100" fmla="*/ 3997324 w 7484617"/>
              <a:gd name="connsiteY3100" fmla="*/ 6858000 h 6858937"/>
              <a:gd name="connsiteX3101" fmla="*/ 3999766 w 7484617"/>
              <a:gd name="connsiteY3101" fmla="*/ 6853826 h 6858937"/>
              <a:gd name="connsiteX3102" fmla="*/ 4010734 w 7484617"/>
              <a:gd name="connsiteY3102" fmla="*/ 6843309 h 6858937"/>
              <a:gd name="connsiteX3103" fmla="*/ 4003422 w 7484617"/>
              <a:gd name="connsiteY3103" fmla="*/ 6854283 h 6858937"/>
              <a:gd name="connsiteX3104" fmla="*/ 4018047 w 7484617"/>
              <a:gd name="connsiteY3104" fmla="*/ 6828677 h 6858937"/>
              <a:gd name="connsiteX3105" fmla="*/ 4010734 w 7484617"/>
              <a:gd name="connsiteY3105" fmla="*/ 6832335 h 6858937"/>
              <a:gd name="connsiteX3106" fmla="*/ 4021703 w 7484617"/>
              <a:gd name="connsiteY3106" fmla="*/ 6825019 h 6858937"/>
              <a:gd name="connsiteX3107" fmla="*/ 4025359 w 7484617"/>
              <a:gd name="connsiteY3107" fmla="*/ 6803071 h 6858937"/>
              <a:gd name="connsiteX3108" fmla="*/ 4010734 w 7484617"/>
              <a:gd name="connsiteY3108" fmla="*/ 6810387 h 6858937"/>
              <a:gd name="connsiteX3109" fmla="*/ 4007078 w 7484617"/>
              <a:gd name="connsiteY3109" fmla="*/ 6825019 h 6858937"/>
              <a:gd name="connsiteX3110" fmla="*/ 3984684 w 7484617"/>
              <a:gd name="connsiteY3110" fmla="*/ 6848339 h 6858937"/>
              <a:gd name="connsiteX3111" fmla="*/ 3979420 w 7484617"/>
              <a:gd name="connsiteY3111" fmla="*/ 6858000 h 6858937"/>
              <a:gd name="connsiteX3112" fmla="*/ 3937553 w 7484617"/>
              <a:gd name="connsiteY3112" fmla="*/ 6858000 h 6858937"/>
              <a:gd name="connsiteX3113" fmla="*/ 3948580 w 7484617"/>
              <a:gd name="connsiteY3113" fmla="*/ 6846967 h 6858937"/>
              <a:gd name="connsiteX3114" fmla="*/ 3941267 w 7484617"/>
              <a:gd name="connsiteY3114" fmla="*/ 6821361 h 6858937"/>
              <a:gd name="connsiteX3115" fmla="*/ 3941267 w 7484617"/>
              <a:gd name="connsiteY3115" fmla="*/ 6835993 h 6858937"/>
              <a:gd name="connsiteX3116" fmla="*/ 3933957 w 7484617"/>
              <a:gd name="connsiteY3116" fmla="*/ 6835993 h 6858937"/>
              <a:gd name="connsiteX3117" fmla="*/ 3917961 w 7484617"/>
              <a:gd name="connsiteY3117" fmla="*/ 6858000 h 6858937"/>
              <a:gd name="connsiteX3118" fmla="*/ 3893172 w 7484617"/>
              <a:gd name="connsiteY3118" fmla="*/ 6858000 h 6858937"/>
              <a:gd name="connsiteX3119" fmla="*/ 3893739 w 7484617"/>
              <a:gd name="connsiteY3119" fmla="*/ 6850625 h 6858937"/>
              <a:gd name="connsiteX3120" fmla="*/ 3941267 w 7484617"/>
              <a:gd name="connsiteY3120" fmla="*/ 6784781 h 6858937"/>
              <a:gd name="connsiteX3121" fmla="*/ 3933957 w 7484617"/>
              <a:gd name="connsiteY3121" fmla="*/ 6773805 h 6858937"/>
              <a:gd name="connsiteX3122" fmla="*/ 3959548 w 7484617"/>
              <a:gd name="connsiteY3122" fmla="*/ 6759173 h 6858937"/>
              <a:gd name="connsiteX3123" fmla="*/ 3955892 w 7484617"/>
              <a:gd name="connsiteY3123" fmla="*/ 6777463 h 6858937"/>
              <a:gd name="connsiteX3124" fmla="*/ 3952236 w 7484617"/>
              <a:gd name="connsiteY3124" fmla="*/ 6773805 h 6858937"/>
              <a:gd name="connsiteX3125" fmla="*/ 3952236 w 7484617"/>
              <a:gd name="connsiteY3125" fmla="*/ 6792097 h 6858937"/>
              <a:gd name="connsiteX3126" fmla="*/ 3963204 w 7484617"/>
              <a:gd name="connsiteY3126" fmla="*/ 6748199 h 6858937"/>
              <a:gd name="connsiteX3127" fmla="*/ 3977829 w 7484617"/>
              <a:gd name="connsiteY3127" fmla="*/ 6729909 h 6858937"/>
              <a:gd name="connsiteX3128" fmla="*/ 3981485 w 7484617"/>
              <a:gd name="connsiteY3128" fmla="*/ 6748199 h 6858937"/>
              <a:gd name="connsiteX3129" fmla="*/ 3988797 w 7484617"/>
              <a:gd name="connsiteY3129" fmla="*/ 6726251 h 6858937"/>
              <a:gd name="connsiteX3130" fmla="*/ 3992453 w 7484617"/>
              <a:gd name="connsiteY3130" fmla="*/ 6707961 h 6858937"/>
              <a:gd name="connsiteX3131" fmla="*/ 3999766 w 7484617"/>
              <a:gd name="connsiteY3131" fmla="*/ 6689669 h 6858937"/>
              <a:gd name="connsiteX3132" fmla="*/ 4003422 w 7484617"/>
              <a:gd name="connsiteY3132" fmla="*/ 6696987 h 6858937"/>
              <a:gd name="connsiteX3133" fmla="*/ 4010734 w 7484617"/>
              <a:gd name="connsiteY3133" fmla="*/ 6682353 h 6858937"/>
              <a:gd name="connsiteX3134" fmla="*/ 4025359 w 7484617"/>
              <a:gd name="connsiteY3134" fmla="*/ 6675037 h 6858937"/>
              <a:gd name="connsiteX3135" fmla="*/ 4025359 w 7484617"/>
              <a:gd name="connsiteY3135" fmla="*/ 6653089 h 6858937"/>
              <a:gd name="connsiteX3136" fmla="*/ 4039983 w 7484617"/>
              <a:gd name="connsiteY3136" fmla="*/ 6649431 h 6858937"/>
              <a:gd name="connsiteX3137" fmla="*/ 4043639 w 7484617"/>
              <a:gd name="connsiteY3137" fmla="*/ 6631141 h 6858937"/>
              <a:gd name="connsiteX3138" fmla="*/ 4047296 w 7484617"/>
              <a:gd name="connsiteY3138" fmla="*/ 6638457 h 6858937"/>
              <a:gd name="connsiteX3139" fmla="*/ 4047296 w 7484617"/>
              <a:gd name="connsiteY3139" fmla="*/ 6627483 h 6858937"/>
              <a:gd name="connsiteX3140" fmla="*/ 4058262 w 7484617"/>
              <a:gd name="connsiteY3140" fmla="*/ 6620167 h 6858937"/>
              <a:gd name="connsiteX3141" fmla="*/ 4054608 w 7484617"/>
              <a:gd name="connsiteY3141" fmla="*/ 6634799 h 6858937"/>
              <a:gd name="connsiteX3142" fmla="*/ 4058262 w 7484617"/>
              <a:gd name="connsiteY3142" fmla="*/ 6609193 h 6858937"/>
              <a:gd name="connsiteX3143" fmla="*/ 4076543 w 7484617"/>
              <a:gd name="connsiteY3143" fmla="*/ 6594559 h 6858937"/>
              <a:gd name="connsiteX3144" fmla="*/ 4083855 w 7484617"/>
              <a:gd name="connsiteY3144" fmla="*/ 6594559 h 6858937"/>
              <a:gd name="connsiteX3145" fmla="*/ 4094824 w 7484617"/>
              <a:gd name="connsiteY3145" fmla="*/ 6576269 h 6858937"/>
              <a:gd name="connsiteX3146" fmla="*/ 4105792 w 7484617"/>
              <a:gd name="connsiteY3146" fmla="*/ 6565295 h 6858937"/>
              <a:gd name="connsiteX3147" fmla="*/ 4124073 w 7484617"/>
              <a:gd name="connsiteY3147" fmla="*/ 6536031 h 6858937"/>
              <a:gd name="connsiteX3148" fmla="*/ 4135041 w 7484617"/>
              <a:gd name="connsiteY3148" fmla="*/ 6536031 h 6858937"/>
              <a:gd name="connsiteX3149" fmla="*/ 4149666 w 7484617"/>
              <a:gd name="connsiteY3149" fmla="*/ 6510423 h 6858937"/>
              <a:gd name="connsiteX3150" fmla="*/ 4160635 w 7484617"/>
              <a:gd name="connsiteY3150" fmla="*/ 6492133 h 6858937"/>
              <a:gd name="connsiteX3151" fmla="*/ 4167947 w 7484617"/>
              <a:gd name="connsiteY3151" fmla="*/ 6492133 h 6858937"/>
              <a:gd name="connsiteX3152" fmla="*/ 4189882 w 7484617"/>
              <a:gd name="connsiteY3152" fmla="*/ 6459211 h 6858937"/>
              <a:gd name="connsiteX3153" fmla="*/ 4197194 w 7484617"/>
              <a:gd name="connsiteY3153" fmla="*/ 6422630 h 6858937"/>
              <a:gd name="connsiteX3154" fmla="*/ 4237412 w 7484617"/>
              <a:gd name="connsiteY3154" fmla="*/ 6393366 h 6858937"/>
              <a:gd name="connsiteX3155" fmla="*/ 4248381 w 7484617"/>
              <a:gd name="connsiteY3155" fmla="*/ 6378734 h 6858937"/>
              <a:gd name="connsiteX3156" fmla="*/ 4248381 w 7484617"/>
              <a:gd name="connsiteY3156" fmla="*/ 6389708 h 6858937"/>
              <a:gd name="connsiteX3157" fmla="*/ 4259349 w 7484617"/>
              <a:gd name="connsiteY3157" fmla="*/ 6364102 h 6858937"/>
              <a:gd name="connsiteX3158" fmla="*/ 4244724 w 7484617"/>
              <a:gd name="connsiteY3158" fmla="*/ 6375076 h 6858937"/>
              <a:gd name="connsiteX3159" fmla="*/ 4281285 w 7484617"/>
              <a:gd name="connsiteY3159" fmla="*/ 6345812 h 6858937"/>
              <a:gd name="connsiteX3160" fmla="*/ 4277629 w 7484617"/>
              <a:gd name="connsiteY3160" fmla="*/ 6334836 h 6858937"/>
              <a:gd name="connsiteX3161" fmla="*/ 4292253 w 7484617"/>
              <a:gd name="connsiteY3161" fmla="*/ 6323862 h 6858937"/>
              <a:gd name="connsiteX3162" fmla="*/ 4277629 w 7484617"/>
              <a:gd name="connsiteY3162" fmla="*/ 6323862 h 6858937"/>
              <a:gd name="connsiteX3163" fmla="*/ 4259349 w 7484617"/>
              <a:gd name="connsiteY3163" fmla="*/ 6338494 h 6858937"/>
              <a:gd name="connsiteX3164" fmla="*/ 4273973 w 7484617"/>
              <a:gd name="connsiteY3164" fmla="*/ 6320204 h 6858937"/>
              <a:gd name="connsiteX3165" fmla="*/ 4295909 w 7484617"/>
              <a:gd name="connsiteY3165" fmla="*/ 6312888 h 6858937"/>
              <a:gd name="connsiteX3166" fmla="*/ 4292253 w 7484617"/>
              <a:gd name="connsiteY3166" fmla="*/ 6298256 h 6858937"/>
              <a:gd name="connsiteX3167" fmla="*/ 4295909 w 7484617"/>
              <a:gd name="connsiteY3167" fmla="*/ 6298256 h 6858937"/>
              <a:gd name="connsiteX3168" fmla="*/ 4299565 w 7484617"/>
              <a:gd name="connsiteY3168" fmla="*/ 6294598 h 6858937"/>
              <a:gd name="connsiteX3169" fmla="*/ 4303221 w 7484617"/>
              <a:gd name="connsiteY3169" fmla="*/ 6312888 h 6858937"/>
              <a:gd name="connsiteX3170" fmla="*/ 4310533 w 7484617"/>
              <a:gd name="connsiteY3170" fmla="*/ 6316546 h 6858937"/>
              <a:gd name="connsiteX3171" fmla="*/ 4317845 w 7484617"/>
              <a:gd name="connsiteY3171" fmla="*/ 6294598 h 6858937"/>
              <a:gd name="connsiteX3172" fmla="*/ 4343439 w 7484617"/>
              <a:gd name="connsiteY3172" fmla="*/ 6258018 h 6858937"/>
              <a:gd name="connsiteX3173" fmla="*/ 4354407 w 7484617"/>
              <a:gd name="connsiteY3173" fmla="*/ 6272650 h 6858937"/>
              <a:gd name="connsiteX3174" fmla="*/ 4354407 w 7484617"/>
              <a:gd name="connsiteY3174" fmla="*/ 6250700 h 6858937"/>
              <a:gd name="connsiteX3175" fmla="*/ 4369031 w 7484617"/>
              <a:gd name="connsiteY3175" fmla="*/ 6228752 h 6858937"/>
              <a:gd name="connsiteX3176" fmla="*/ 4383656 w 7484617"/>
              <a:gd name="connsiteY3176" fmla="*/ 6236068 h 6858937"/>
              <a:gd name="connsiteX3177" fmla="*/ 4387312 w 7484617"/>
              <a:gd name="connsiteY3177" fmla="*/ 6217778 h 6858937"/>
              <a:gd name="connsiteX3178" fmla="*/ 4398281 w 7484617"/>
              <a:gd name="connsiteY3178" fmla="*/ 6217778 h 6858937"/>
              <a:gd name="connsiteX3179" fmla="*/ 4409247 w 7484617"/>
              <a:gd name="connsiteY3179" fmla="*/ 6210462 h 6858937"/>
              <a:gd name="connsiteX3180" fmla="*/ 4409247 w 7484617"/>
              <a:gd name="connsiteY3180" fmla="*/ 6199488 h 6858937"/>
              <a:gd name="connsiteX3181" fmla="*/ 4431184 w 7484617"/>
              <a:gd name="connsiteY3181" fmla="*/ 6166564 h 6858937"/>
              <a:gd name="connsiteX3182" fmla="*/ 4445809 w 7484617"/>
              <a:gd name="connsiteY3182" fmla="*/ 6151932 h 6858937"/>
              <a:gd name="connsiteX3183" fmla="*/ 4475058 w 7484617"/>
              <a:gd name="connsiteY3183" fmla="*/ 6126326 h 6858937"/>
              <a:gd name="connsiteX3184" fmla="*/ 4478714 w 7484617"/>
              <a:gd name="connsiteY3184" fmla="*/ 6119010 h 6858937"/>
              <a:gd name="connsiteX3185" fmla="*/ 4471402 w 7484617"/>
              <a:gd name="connsiteY3185" fmla="*/ 6119010 h 6858937"/>
              <a:gd name="connsiteX3186" fmla="*/ 4486027 w 7484617"/>
              <a:gd name="connsiteY3186" fmla="*/ 6100720 h 6858937"/>
              <a:gd name="connsiteX3187" fmla="*/ 4482371 w 7484617"/>
              <a:gd name="connsiteY3187" fmla="*/ 6115352 h 6858937"/>
              <a:gd name="connsiteX3188" fmla="*/ 4522588 w 7484617"/>
              <a:gd name="connsiteY3188" fmla="*/ 6086088 h 6858937"/>
              <a:gd name="connsiteX3189" fmla="*/ 4518932 w 7484617"/>
              <a:gd name="connsiteY3189" fmla="*/ 6071454 h 6858937"/>
              <a:gd name="connsiteX3190" fmla="*/ 4507963 w 7484617"/>
              <a:gd name="connsiteY3190" fmla="*/ 6093404 h 6858937"/>
              <a:gd name="connsiteX3191" fmla="*/ 4500651 w 7484617"/>
              <a:gd name="connsiteY3191" fmla="*/ 6075112 h 6858937"/>
              <a:gd name="connsiteX3192" fmla="*/ 4522588 w 7484617"/>
              <a:gd name="connsiteY3192" fmla="*/ 6064138 h 6858937"/>
              <a:gd name="connsiteX3193" fmla="*/ 4533555 w 7484617"/>
              <a:gd name="connsiteY3193" fmla="*/ 6075112 h 6858937"/>
              <a:gd name="connsiteX3194" fmla="*/ 4537211 w 7484617"/>
              <a:gd name="connsiteY3194" fmla="*/ 6060480 h 6858937"/>
              <a:gd name="connsiteX3195" fmla="*/ 4540867 w 7484617"/>
              <a:gd name="connsiteY3195" fmla="*/ 6071454 h 6858937"/>
              <a:gd name="connsiteX3196" fmla="*/ 4555491 w 7484617"/>
              <a:gd name="connsiteY3196" fmla="*/ 6045848 h 6858937"/>
              <a:gd name="connsiteX3197" fmla="*/ 4595709 w 7484617"/>
              <a:gd name="connsiteY3197" fmla="*/ 6016584 h 6858937"/>
              <a:gd name="connsiteX3198" fmla="*/ 4592053 w 7484617"/>
              <a:gd name="connsiteY3198" fmla="*/ 6009268 h 6858937"/>
              <a:gd name="connsiteX3199" fmla="*/ 4603021 w 7484617"/>
              <a:gd name="connsiteY3199" fmla="*/ 5998294 h 6858937"/>
              <a:gd name="connsiteX3200" fmla="*/ 4628615 w 7484617"/>
              <a:gd name="connsiteY3200" fmla="*/ 5972686 h 6858937"/>
              <a:gd name="connsiteX3201" fmla="*/ 4635927 w 7484617"/>
              <a:gd name="connsiteY3201" fmla="*/ 5976344 h 6858937"/>
              <a:gd name="connsiteX3202" fmla="*/ 4628615 w 7484617"/>
              <a:gd name="connsiteY3202" fmla="*/ 5990976 h 6858937"/>
              <a:gd name="connsiteX3203" fmla="*/ 4657862 w 7484617"/>
              <a:gd name="connsiteY3203" fmla="*/ 5969028 h 6858937"/>
              <a:gd name="connsiteX3204" fmla="*/ 4643237 w 7484617"/>
              <a:gd name="connsiteY3204" fmla="*/ 5976344 h 6858937"/>
              <a:gd name="connsiteX3205" fmla="*/ 4679799 w 7484617"/>
              <a:gd name="connsiteY3205" fmla="*/ 5928790 h 6858937"/>
              <a:gd name="connsiteX3206" fmla="*/ 4672487 w 7484617"/>
              <a:gd name="connsiteY3206" fmla="*/ 5928790 h 6858937"/>
              <a:gd name="connsiteX3207" fmla="*/ 4676143 w 7484617"/>
              <a:gd name="connsiteY3207" fmla="*/ 5914158 h 6858937"/>
              <a:gd name="connsiteX3208" fmla="*/ 4690767 w 7484617"/>
              <a:gd name="connsiteY3208" fmla="*/ 5921474 h 6858937"/>
              <a:gd name="connsiteX3209" fmla="*/ 4709048 w 7484617"/>
              <a:gd name="connsiteY3209" fmla="*/ 5903182 h 6858937"/>
              <a:gd name="connsiteX3210" fmla="*/ 4690767 w 7484617"/>
              <a:gd name="connsiteY3210" fmla="*/ 5906840 h 6858937"/>
              <a:gd name="connsiteX3211" fmla="*/ 4701735 w 7484617"/>
              <a:gd name="connsiteY3211" fmla="*/ 5888550 h 6858937"/>
              <a:gd name="connsiteX3212" fmla="*/ 4723673 w 7484617"/>
              <a:gd name="connsiteY3212" fmla="*/ 5899524 h 6858937"/>
              <a:gd name="connsiteX3213" fmla="*/ 4741953 w 7484617"/>
              <a:gd name="connsiteY3213" fmla="*/ 5859286 h 6858937"/>
              <a:gd name="connsiteX3214" fmla="*/ 4723673 w 7484617"/>
              <a:gd name="connsiteY3214" fmla="*/ 5881234 h 6858937"/>
              <a:gd name="connsiteX3215" fmla="*/ 4723673 w 7484617"/>
              <a:gd name="connsiteY3215" fmla="*/ 5870260 h 6858937"/>
              <a:gd name="connsiteX3216" fmla="*/ 4763889 w 7484617"/>
              <a:gd name="connsiteY3216" fmla="*/ 5833680 h 6858937"/>
              <a:gd name="connsiteX3217" fmla="*/ 4756578 w 7484617"/>
              <a:gd name="connsiteY3217" fmla="*/ 5840996 h 6858937"/>
              <a:gd name="connsiteX3218" fmla="*/ 4767545 w 7484617"/>
              <a:gd name="connsiteY3218" fmla="*/ 5844654 h 6858937"/>
              <a:gd name="connsiteX3219" fmla="*/ 4760232 w 7484617"/>
              <a:gd name="connsiteY3219" fmla="*/ 5844654 h 6858937"/>
              <a:gd name="connsiteX3220" fmla="*/ 4763889 w 7484617"/>
              <a:gd name="connsiteY3220" fmla="*/ 5851970 h 6858937"/>
              <a:gd name="connsiteX3221" fmla="*/ 4752921 w 7484617"/>
              <a:gd name="connsiteY3221" fmla="*/ 5873918 h 6858937"/>
              <a:gd name="connsiteX3222" fmla="*/ 4771201 w 7484617"/>
              <a:gd name="connsiteY3222" fmla="*/ 5862944 h 6858937"/>
              <a:gd name="connsiteX3223" fmla="*/ 4774857 w 7484617"/>
              <a:gd name="connsiteY3223" fmla="*/ 5848312 h 6858937"/>
              <a:gd name="connsiteX3224" fmla="*/ 4782169 w 7484617"/>
              <a:gd name="connsiteY3224" fmla="*/ 5859286 h 6858937"/>
              <a:gd name="connsiteX3225" fmla="*/ 4785825 w 7484617"/>
              <a:gd name="connsiteY3225" fmla="*/ 5840996 h 6858937"/>
              <a:gd name="connsiteX3226" fmla="*/ 4771201 w 7484617"/>
              <a:gd name="connsiteY3226" fmla="*/ 5844654 h 6858937"/>
              <a:gd name="connsiteX3227" fmla="*/ 4789481 w 7484617"/>
              <a:gd name="connsiteY3227" fmla="*/ 5830022 h 6858937"/>
              <a:gd name="connsiteX3228" fmla="*/ 4789481 w 7484617"/>
              <a:gd name="connsiteY3228" fmla="*/ 5819047 h 6858937"/>
              <a:gd name="connsiteX3229" fmla="*/ 4771201 w 7484617"/>
              <a:gd name="connsiteY3229" fmla="*/ 5833680 h 6858937"/>
              <a:gd name="connsiteX3230" fmla="*/ 4778513 w 7484617"/>
              <a:gd name="connsiteY3230" fmla="*/ 5815389 h 6858937"/>
              <a:gd name="connsiteX3231" fmla="*/ 4752921 w 7484617"/>
              <a:gd name="connsiteY3231" fmla="*/ 5837338 h 6858937"/>
              <a:gd name="connsiteX3232" fmla="*/ 4752921 w 7484617"/>
              <a:gd name="connsiteY3232" fmla="*/ 5826364 h 6858937"/>
              <a:gd name="connsiteX3233" fmla="*/ 4749265 w 7484617"/>
              <a:gd name="connsiteY3233" fmla="*/ 5840996 h 6858937"/>
              <a:gd name="connsiteX3234" fmla="*/ 4727329 w 7484617"/>
              <a:gd name="connsiteY3234" fmla="*/ 5859286 h 6858937"/>
              <a:gd name="connsiteX3235" fmla="*/ 4723673 w 7484617"/>
              <a:gd name="connsiteY3235" fmla="*/ 5866602 h 6858937"/>
              <a:gd name="connsiteX3236" fmla="*/ 4716360 w 7484617"/>
              <a:gd name="connsiteY3236" fmla="*/ 5862944 h 6858937"/>
              <a:gd name="connsiteX3237" fmla="*/ 4709048 w 7484617"/>
              <a:gd name="connsiteY3237" fmla="*/ 5877576 h 6858937"/>
              <a:gd name="connsiteX3238" fmla="*/ 4683455 w 7484617"/>
              <a:gd name="connsiteY3238" fmla="*/ 5899524 h 6858937"/>
              <a:gd name="connsiteX3239" fmla="*/ 4676143 w 7484617"/>
              <a:gd name="connsiteY3239" fmla="*/ 5892208 h 6858937"/>
              <a:gd name="connsiteX3240" fmla="*/ 4643237 w 7484617"/>
              <a:gd name="connsiteY3240" fmla="*/ 5936106 h 6858937"/>
              <a:gd name="connsiteX3241" fmla="*/ 4628615 w 7484617"/>
              <a:gd name="connsiteY3241" fmla="*/ 5950738 h 6858937"/>
              <a:gd name="connsiteX3242" fmla="*/ 4613990 w 7484617"/>
              <a:gd name="connsiteY3242" fmla="*/ 5950738 h 6858937"/>
              <a:gd name="connsiteX3243" fmla="*/ 4603021 w 7484617"/>
              <a:gd name="connsiteY3243" fmla="*/ 5965370 h 6858937"/>
              <a:gd name="connsiteX3244" fmla="*/ 4581085 w 7484617"/>
              <a:gd name="connsiteY3244" fmla="*/ 5980002 h 6858937"/>
              <a:gd name="connsiteX3245" fmla="*/ 4584741 w 7484617"/>
              <a:gd name="connsiteY3245" fmla="*/ 5987318 h 6858937"/>
              <a:gd name="connsiteX3246" fmla="*/ 4562803 w 7484617"/>
              <a:gd name="connsiteY3246" fmla="*/ 6005610 h 6858937"/>
              <a:gd name="connsiteX3247" fmla="*/ 4562803 w 7484617"/>
              <a:gd name="connsiteY3247" fmla="*/ 5990976 h 6858937"/>
              <a:gd name="connsiteX3248" fmla="*/ 4511619 w 7484617"/>
              <a:gd name="connsiteY3248" fmla="*/ 6045848 h 6858937"/>
              <a:gd name="connsiteX3249" fmla="*/ 4518932 w 7484617"/>
              <a:gd name="connsiteY3249" fmla="*/ 6056822 h 6858937"/>
              <a:gd name="connsiteX3250" fmla="*/ 4500651 w 7484617"/>
              <a:gd name="connsiteY3250" fmla="*/ 6071454 h 6858937"/>
              <a:gd name="connsiteX3251" fmla="*/ 4496995 w 7484617"/>
              <a:gd name="connsiteY3251" fmla="*/ 6056822 h 6858937"/>
              <a:gd name="connsiteX3252" fmla="*/ 4453121 w 7484617"/>
              <a:gd name="connsiteY3252" fmla="*/ 6104378 h 6858937"/>
              <a:gd name="connsiteX3253" fmla="*/ 4409247 w 7484617"/>
              <a:gd name="connsiteY3253" fmla="*/ 6140958 h 6858937"/>
              <a:gd name="connsiteX3254" fmla="*/ 4420215 w 7484617"/>
              <a:gd name="connsiteY3254" fmla="*/ 6126326 h 6858937"/>
              <a:gd name="connsiteX3255" fmla="*/ 4409247 w 7484617"/>
              <a:gd name="connsiteY3255" fmla="*/ 6126326 h 6858937"/>
              <a:gd name="connsiteX3256" fmla="*/ 4390969 w 7484617"/>
              <a:gd name="connsiteY3256" fmla="*/ 6140958 h 6858937"/>
              <a:gd name="connsiteX3257" fmla="*/ 4390969 w 7484617"/>
              <a:gd name="connsiteY3257" fmla="*/ 6159248 h 6858937"/>
              <a:gd name="connsiteX3258" fmla="*/ 4372687 w 7484617"/>
              <a:gd name="connsiteY3258" fmla="*/ 6162906 h 6858937"/>
              <a:gd name="connsiteX3259" fmla="*/ 4376344 w 7484617"/>
              <a:gd name="connsiteY3259" fmla="*/ 6170224 h 6858937"/>
              <a:gd name="connsiteX3260" fmla="*/ 4365375 w 7484617"/>
              <a:gd name="connsiteY3260" fmla="*/ 6184856 h 6858937"/>
              <a:gd name="connsiteX3261" fmla="*/ 4354407 w 7484617"/>
              <a:gd name="connsiteY3261" fmla="*/ 6192172 h 6858937"/>
              <a:gd name="connsiteX3262" fmla="*/ 4365375 w 7484617"/>
              <a:gd name="connsiteY3262" fmla="*/ 6173882 h 6858937"/>
              <a:gd name="connsiteX3263" fmla="*/ 4347095 w 7484617"/>
              <a:gd name="connsiteY3263" fmla="*/ 6173882 h 6858937"/>
              <a:gd name="connsiteX3264" fmla="*/ 4347095 w 7484617"/>
              <a:gd name="connsiteY3264" fmla="*/ 6184856 h 6858937"/>
              <a:gd name="connsiteX3265" fmla="*/ 4310533 w 7484617"/>
              <a:gd name="connsiteY3265" fmla="*/ 6221436 h 6858937"/>
              <a:gd name="connsiteX3266" fmla="*/ 4306877 w 7484617"/>
              <a:gd name="connsiteY3266" fmla="*/ 6243384 h 6858937"/>
              <a:gd name="connsiteX3267" fmla="*/ 4295909 w 7484617"/>
              <a:gd name="connsiteY3267" fmla="*/ 6239726 h 6858937"/>
              <a:gd name="connsiteX3268" fmla="*/ 4288598 w 7484617"/>
              <a:gd name="connsiteY3268" fmla="*/ 6265334 h 6858937"/>
              <a:gd name="connsiteX3269" fmla="*/ 4295909 w 7484617"/>
              <a:gd name="connsiteY3269" fmla="*/ 6265334 h 6858937"/>
              <a:gd name="connsiteX3270" fmla="*/ 4292253 w 7484617"/>
              <a:gd name="connsiteY3270" fmla="*/ 6279966 h 6858937"/>
              <a:gd name="connsiteX3271" fmla="*/ 4277629 w 7484617"/>
              <a:gd name="connsiteY3271" fmla="*/ 6294598 h 6858937"/>
              <a:gd name="connsiteX3272" fmla="*/ 4284942 w 7484617"/>
              <a:gd name="connsiteY3272" fmla="*/ 6279966 h 6858937"/>
              <a:gd name="connsiteX3273" fmla="*/ 4281285 w 7484617"/>
              <a:gd name="connsiteY3273" fmla="*/ 6272650 h 6858937"/>
              <a:gd name="connsiteX3274" fmla="*/ 4263005 w 7484617"/>
              <a:gd name="connsiteY3274" fmla="*/ 6283624 h 6858937"/>
              <a:gd name="connsiteX3275" fmla="*/ 4266661 w 7484617"/>
              <a:gd name="connsiteY3275" fmla="*/ 6272650 h 6858937"/>
              <a:gd name="connsiteX3276" fmla="*/ 4241068 w 7484617"/>
              <a:gd name="connsiteY3276" fmla="*/ 6312888 h 6858937"/>
              <a:gd name="connsiteX3277" fmla="*/ 4233755 w 7484617"/>
              <a:gd name="connsiteY3277" fmla="*/ 6301914 h 6858937"/>
              <a:gd name="connsiteX3278" fmla="*/ 4222787 w 7484617"/>
              <a:gd name="connsiteY3278" fmla="*/ 6334836 h 6858937"/>
              <a:gd name="connsiteX3279" fmla="*/ 4222787 w 7484617"/>
              <a:gd name="connsiteY3279" fmla="*/ 6323862 h 6858937"/>
              <a:gd name="connsiteX3280" fmla="*/ 4204507 w 7484617"/>
              <a:gd name="connsiteY3280" fmla="*/ 6349470 h 6858937"/>
              <a:gd name="connsiteX3281" fmla="*/ 4193538 w 7484617"/>
              <a:gd name="connsiteY3281" fmla="*/ 6349470 h 6858937"/>
              <a:gd name="connsiteX3282" fmla="*/ 4189882 w 7484617"/>
              <a:gd name="connsiteY3282" fmla="*/ 6367760 h 6858937"/>
              <a:gd name="connsiteX3283" fmla="*/ 4178913 w 7484617"/>
              <a:gd name="connsiteY3283" fmla="*/ 6371418 h 6858937"/>
              <a:gd name="connsiteX3284" fmla="*/ 4175257 w 7484617"/>
              <a:gd name="connsiteY3284" fmla="*/ 6367760 h 6858937"/>
              <a:gd name="connsiteX3285" fmla="*/ 4156979 w 7484617"/>
              <a:gd name="connsiteY3285" fmla="*/ 6393366 h 6858937"/>
              <a:gd name="connsiteX3286" fmla="*/ 4142354 w 7484617"/>
              <a:gd name="connsiteY3286" fmla="*/ 6422630 h 6858937"/>
              <a:gd name="connsiteX3287" fmla="*/ 4135041 w 7484617"/>
              <a:gd name="connsiteY3287" fmla="*/ 6407998 h 6858937"/>
              <a:gd name="connsiteX3288" fmla="*/ 4121081 w 7484617"/>
              <a:gd name="connsiteY3288" fmla="*/ 6428951 h 6858937"/>
              <a:gd name="connsiteX3289" fmla="*/ 4109449 w 7484617"/>
              <a:gd name="connsiteY3289" fmla="*/ 6437263 h 6858937"/>
              <a:gd name="connsiteX3290" fmla="*/ 4120417 w 7484617"/>
              <a:gd name="connsiteY3290" fmla="*/ 6440921 h 6858937"/>
              <a:gd name="connsiteX3291" fmla="*/ 4080199 w 7484617"/>
              <a:gd name="connsiteY3291" fmla="*/ 6503107 h 6858937"/>
              <a:gd name="connsiteX3292" fmla="*/ 4083855 w 7484617"/>
              <a:gd name="connsiteY3292" fmla="*/ 6488475 h 6858937"/>
              <a:gd name="connsiteX3293" fmla="*/ 4072887 w 7484617"/>
              <a:gd name="connsiteY3293" fmla="*/ 6488475 h 6858937"/>
              <a:gd name="connsiteX3294" fmla="*/ 4025359 w 7484617"/>
              <a:gd name="connsiteY3294" fmla="*/ 6550663 h 6858937"/>
              <a:gd name="connsiteX3295" fmla="*/ 4021703 w 7484617"/>
              <a:gd name="connsiteY3295" fmla="*/ 6543347 h 6858937"/>
              <a:gd name="connsiteX3296" fmla="*/ 4014391 w 7484617"/>
              <a:gd name="connsiteY3296" fmla="*/ 6572611 h 6858937"/>
              <a:gd name="connsiteX3297" fmla="*/ 4010734 w 7484617"/>
              <a:gd name="connsiteY3297" fmla="*/ 6568953 h 6858937"/>
              <a:gd name="connsiteX3298" fmla="*/ 3992453 w 7484617"/>
              <a:gd name="connsiteY3298" fmla="*/ 6594559 h 6858937"/>
              <a:gd name="connsiteX3299" fmla="*/ 3977829 w 7484617"/>
              <a:gd name="connsiteY3299" fmla="*/ 6620167 h 6858937"/>
              <a:gd name="connsiteX3300" fmla="*/ 3974173 w 7484617"/>
              <a:gd name="connsiteY3300" fmla="*/ 6612851 h 6858937"/>
              <a:gd name="connsiteX3301" fmla="*/ 3937613 w 7484617"/>
              <a:gd name="connsiteY3301" fmla="*/ 6656747 h 6858937"/>
              <a:gd name="connsiteX3302" fmla="*/ 3933957 w 7484617"/>
              <a:gd name="connsiteY3302" fmla="*/ 6645773 h 6858937"/>
              <a:gd name="connsiteX3303" fmla="*/ 3922989 w 7484617"/>
              <a:gd name="connsiteY3303" fmla="*/ 6660405 h 6858937"/>
              <a:gd name="connsiteX3304" fmla="*/ 3926645 w 7484617"/>
              <a:gd name="connsiteY3304" fmla="*/ 6675037 h 6858937"/>
              <a:gd name="connsiteX3305" fmla="*/ 3915676 w 7484617"/>
              <a:gd name="connsiteY3305" fmla="*/ 6682353 h 6858937"/>
              <a:gd name="connsiteX3306" fmla="*/ 3922989 w 7484617"/>
              <a:gd name="connsiteY3306" fmla="*/ 6686011 h 6858937"/>
              <a:gd name="connsiteX3307" fmla="*/ 3901051 w 7484617"/>
              <a:gd name="connsiteY3307" fmla="*/ 6704303 h 6858937"/>
              <a:gd name="connsiteX3308" fmla="*/ 3912020 w 7484617"/>
              <a:gd name="connsiteY3308" fmla="*/ 6707961 h 6858937"/>
              <a:gd name="connsiteX3309" fmla="*/ 3886427 w 7484617"/>
              <a:gd name="connsiteY3309" fmla="*/ 6729909 h 6858937"/>
              <a:gd name="connsiteX3310" fmla="*/ 3871803 w 7484617"/>
              <a:gd name="connsiteY3310" fmla="*/ 6729909 h 6858937"/>
              <a:gd name="connsiteX3311" fmla="*/ 3853522 w 7484617"/>
              <a:gd name="connsiteY3311" fmla="*/ 6759173 h 6858937"/>
              <a:gd name="connsiteX3312" fmla="*/ 3853522 w 7484617"/>
              <a:gd name="connsiteY3312" fmla="*/ 6748199 h 6858937"/>
              <a:gd name="connsiteX3313" fmla="*/ 3835241 w 7484617"/>
              <a:gd name="connsiteY3313" fmla="*/ 6766489 h 6858937"/>
              <a:gd name="connsiteX3314" fmla="*/ 3849865 w 7484617"/>
              <a:gd name="connsiteY3314" fmla="*/ 6781123 h 6858937"/>
              <a:gd name="connsiteX3315" fmla="*/ 3831585 w 7484617"/>
              <a:gd name="connsiteY3315" fmla="*/ 6806729 h 6858937"/>
              <a:gd name="connsiteX3316" fmla="*/ 3792515 w 7484617"/>
              <a:gd name="connsiteY3316" fmla="*/ 6858000 h 6858937"/>
              <a:gd name="connsiteX3317" fmla="*/ 3721923 w 7484617"/>
              <a:gd name="connsiteY3317" fmla="*/ 6858000 h 6858937"/>
              <a:gd name="connsiteX3318" fmla="*/ 3721902 w 7484617"/>
              <a:gd name="connsiteY3318" fmla="*/ 6857941 h 6858937"/>
              <a:gd name="connsiteX3319" fmla="*/ 3743839 w 7484617"/>
              <a:gd name="connsiteY3319" fmla="*/ 6854283 h 6858937"/>
              <a:gd name="connsiteX3320" fmla="*/ 3747495 w 7484617"/>
              <a:gd name="connsiteY3320" fmla="*/ 6832335 h 6858937"/>
              <a:gd name="connsiteX3321" fmla="*/ 3729214 w 7484617"/>
              <a:gd name="connsiteY3321" fmla="*/ 6846967 h 6858937"/>
              <a:gd name="connsiteX3322" fmla="*/ 3754807 w 7484617"/>
              <a:gd name="connsiteY3322" fmla="*/ 6814045 h 6858937"/>
              <a:gd name="connsiteX3323" fmla="*/ 3773088 w 7484617"/>
              <a:gd name="connsiteY3323" fmla="*/ 6770147 h 6858937"/>
              <a:gd name="connsiteX3324" fmla="*/ 3736527 w 7484617"/>
              <a:gd name="connsiteY3324" fmla="*/ 6788439 h 6858937"/>
              <a:gd name="connsiteX3325" fmla="*/ 3729214 w 7484617"/>
              <a:gd name="connsiteY3325" fmla="*/ 6803071 h 6858937"/>
              <a:gd name="connsiteX3326" fmla="*/ 3736527 w 7484617"/>
              <a:gd name="connsiteY3326" fmla="*/ 6806729 h 6858937"/>
              <a:gd name="connsiteX3327" fmla="*/ 3729214 w 7484617"/>
              <a:gd name="connsiteY3327" fmla="*/ 6835993 h 6858937"/>
              <a:gd name="connsiteX3328" fmla="*/ 3725558 w 7484617"/>
              <a:gd name="connsiteY3328" fmla="*/ 6821361 h 6858937"/>
              <a:gd name="connsiteX3329" fmla="*/ 3718246 w 7484617"/>
              <a:gd name="connsiteY3329" fmla="*/ 6832335 h 6858937"/>
              <a:gd name="connsiteX3330" fmla="*/ 3718246 w 7484617"/>
              <a:gd name="connsiteY3330" fmla="*/ 6843309 h 6858937"/>
              <a:gd name="connsiteX3331" fmla="*/ 3699967 w 7484617"/>
              <a:gd name="connsiteY3331" fmla="*/ 6854283 h 6858937"/>
              <a:gd name="connsiteX3332" fmla="*/ 3707279 w 7484617"/>
              <a:gd name="connsiteY3332" fmla="*/ 6832335 h 6858937"/>
              <a:gd name="connsiteX3333" fmla="*/ 3696311 w 7484617"/>
              <a:gd name="connsiteY3333" fmla="*/ 6843309 h 6858937"/>
              <a:gd name="connsiteX3334" fmla="*/ 3696311 w 7484617"/>
              <a:gd name="connsiteY3334" fmla="*/ 6858000 h 6858937"/>
              <a:gd name="connsiteX3335" fmla="*/ 3633697 w 7484617"/>
              <a:gd name="connsiteY3335" fmla="*/ 6858000 h 6858937"/>
              <a:gd name="connsiteX3336" fmla="*/ 3634156 w 7484617"/>
              <a:gd name="connsiteY3336" fmla="*/ 6857483 h 6858937"/>
              <a:gd name="connsiteX3337" fmla="*/ 3637813 w 7484617"/>
              <a:gd name="connsiteY3337" fmla="*/ 6850625 h 6858937"/>
              <a:gd name="connsiteX3338" fmla="*/ 3645125 w 7484617"/>
              <a:gd name="connsiteY3338" fmla="*/ 6857941 h 6858937"/>
              <a:gd name="connsiteX3339" fmla="*/ 3645125 w 7484617"/>
              <a:gd name="connsiteY3339" fmla="*/ 6843309 h 6858937"/>
              <a:gd name="connsiteX3340" fmla="*/ 3656093 w 7484617"/>
              <a:gd name="connsiteY3340" fmla="*/ 6846967 h 6858937"/>
              <a:gd name="connsiteX3341" fmla="*/ 3667062 w 7484617"/>
              <a:gd name="connsiteY3341" fmla="*/ 6821361 h 6858937"/>
              <a:gd name="connsiteX3342" fmla="*/ 3648781 w 7484617"/>
              <a:gd name="connsiteY3342" fmla="*/ 6835993 h 6858937"/>
              <a:gd name="connsiteX3343" fmla="*/ 3674374 w 7484617"/>
              <a:gd name="connsiteY3343" fmla="*/ 6795755 h 6858937"/>
              <a:gd name="connsiteX3344" fmla="*/ 3637813 w 7484617"/>
              <a:gd name="connsiteY3344" fmla="*/ 6839651 h 6858937"/>
              <a:gd name="connsiteX3345" fmla="*/ 3645125 w 7484617"/>
              <a:gd name="connsiteY3345" fmla="*/ 6843309 h 6858937"/>
              <a:gd name="connsiteX3346" fmla="*/ 3630500 w 7484617"/>
              <a:gd name="connsiteY3346" fmla="*/ 6846967 h 6858937"/>
              <a:gd name="connsiteX3347" fmla="*/ 3623188 w 7484617"/>
              <a:gd name="connsiteY3347" fmla="*/ 6835993 h 6858937"/>
              <a:gd name="connsiteX3348" fmla="*/ 3648781 w 7484617"/>
              <a:gd name="connsiteY3348" fmla="*/ 6814045 h 6858937"/>
              <a:gd name="connsiteX3349" fmla="*/ 3656093 w 7484617"/>
              <a:gd name="connsiteY3349" fmla="*/ 6788439 h 6858937"/>
              <a:gd name="connsiteX3350" fmla="*/ 3663406 w 7484617"/>
              <a:gd name="connsiteY3350" fmla="*/ 6781123 h 6858937"/>
              <a:gd name="connsiteX3351" fmla="*/ 3674374 w 7484617"/>
              <a:gd name="connsiteY3351" fmla="*/ 6788439 h 6858937"/>
              <a:gd name="connsiteX3352" fmla="*/ 3685343 w 7484617"/>
              <a:gd name="connsiteY3352" fmla="*/ 6770147 h 6858937"/>
              <a:gd name="connsiteX3353" fmla="*/ 3670718 w 7484617"/>
              <a:gd name="connsiteY3353" fmla="*/ 6773805 h 6858937"/>
              <a:gd name="connsiteX3354" fmla="*/ 3681686 w 7484617"/>
              <a:gd name="connsiteY3354" fmla="*/ 6762831 h 6858937"/>
              <a:gd name="connsiteX3355" fmla="*/ 3681686 w 7484617"/>
              <a:gd name="connsiteY3355" fmla="*/ 6744541 h 6858937"/>
              <a:gd name="connsiteX3356" fmla="*/ 3674374 w 7484617"/>
              <a:gd name="connsiteY3356" fmla="*/ 6737225 h 6858937"/>
              <a:gd name="connsiteX3357" fmla="*/ 3674374 w 7484617"/>
              <a:gd name="connsiteY3357" fmla="*/ 6718935 h 6858937"/>
              <a:gd name="connsiteX3358" fmla="*/ 3685343 w 7484617"/>
              <a:gd name="connsiteY3358" fmla="*/ 6729909 h 6858937"/>
              <a:gd name="connsiteX3359" fmla="*/ 3703623 w 7484617"/>
              <a:gd name="connsiteY3359" fmla="*/ 6704303 h 6858937"/>
              <a:gd name="connsiteX3360" fmla="*/ 3703623 w 7484617"/>
              <a:gd name="connsiteY3360" fmla="*/ 6715277 h 6858937"/>
              <a:gd name="connsiteX3361" fmla="*/ 3718246 w 7484617"/>
              <a:gd name="connsiteY3361" fmla="*/ 6707961 h 6858937"/>
              <a:gd name="connsiteX3362" fmla="*/ 3732871 w 7484617"/>
              <a:gd name="connsiteY3362" fmla="*/ 6693329 h 6858937"/>
              <a:gd name="connsiteX3363" fmla="*/ 3732871 w 7484617"/>
              <a:gd name="connsiteY3363" fmla="*/ 6671379 h 6858937"/>
              <a:gd name="connsiteX3364" fmla="*/ 3747495 w 7484617"/>
              <a:gd name="connsiteY3364" fmla="*/ 6675037 h 6858937"/>
              <a:gd name="connsiteX3365" fmla="*/ 3754807 w 7484617"/>
              <a:gd name="connsiteY3365" fmla="*/ 6645773 h 6858937"/>
              <a:gd name="connsiteX3366" fmla="*/ 3769432 w 7484617"/>
              <a:gd name="connsiteY3366" fmla="*/ 6638457 h 6858937"/>
              <a:gd name="connsiteX3367" fmla="*/ 3729214 w 7484617"/>
              <a:gd name="connsiteY3367" fmla="*/ 6656747 h 6858937"/>
              <a:gd name="connsiteX3368" fmla="*/ 3754807 w 7484617"/>
              <a:gd name="connsiteY3368" fmla="*/ 6634799 h 6858937"/>
              <a:gd name="connsiteX3369" fmla="*/ 3732871 w 7484617"/>
              <a:gd name="connsiteY3369" fmla="*/ 6601875 h 6858937"/>
              <a:gd name="connsiteX3370" fmla="*/ 3765776 w 7484617"/>
              <a:gd name="connsiteY3370" fmla="*/ 6554321 h 6858937"/>
              <a:gd name="connsiteX3371" fmla="*/ 3762120 w 7484617"/>
              <a:gd name="connsiteY3371" fmla="*/ 6579927 h 6858937"/>
              <a:gd name="connsiteX3372" fmla="*/ 3802337 w 7484617"/>
              <a:gd name="connsiteY3372" fmla="*/ 6536031 h 6858937"/>
              <a:gd name="connsiteX3373" fmla="*/ 3846209 w 7484617"/>
              <a:gd name="connsiteY3373" fmla="*/ 6499449 h 6858937"/>
              <a:gd name="connsiteX3374" fmla="*/ 3853522 w 7484617"/>
              <a:gd name="connsiteY3374" fmla="*/ 6484817 h 6858937"/>
              <a:gd name="connsiteX3375" fmla="*/ 3864490 w 7484617"/>
              <a:gd name="connsiteY3375" fmla="*/ 6481159 h 6858937"/>
              <a:gd name="connsiteX3376" fmla="*/ 3915676 w 7484617"/>
              <a:gd name="connsiteY3376" fmla="*/ 6429946 h 6858937"/>
              <a:gd name="connsiteX3377" fmla="*/ 3908364 w 7484617"/>
              <a:gd name="connsiteY3377" fmla="*/ 6429946 h 6858937"/>
              <a:gd name="connsiteX3378" fmla="*/ 3915676 w 7484617"/>
              <a:gd name="connsiteY3378" fmla="*/ 6418972 h 6858937"/>
              <a:gd name="connsiteX3379" fmla="*/ 3919332 w 7484617"/>
              <a:gd name="connsiteY3379" fmla="*/ 6422630 h 6858937"/>
              <a:gd name="connsiteX3380" fmla="*/ 3948580 w 7484617"/>
              <a:gd name="connsiteY3380" fmla="*/ 6393366 h 6858937"/>
              <a:gd name="connsiteX3381" fmla="*/ 3944923 w 7484617"/>
              <a:gd name="connsiteY3381" fmla="*/ 6411656 h 6858937"/>
              <a:gd name="connsiteX3382" fmla="*/ 3963204 w 7484617"/>
              <a:gd name="connsiteY3382" fmla="*/ 6389708 h 6858937"/>
              <a:gd name="connsiteX3383" fmla="*/ 3955892 w 7484617"/>
              <a:gd name="connsiteY3383" fmla="*/ 6375076 h 6858937"/>
              <a:gd name="connsiteX3384" fmla="*/ 3988797 w 7484617"/>
              <a:gd name="connsiteY3384" fmla="*/ 6360444 h 6858937"/>
              <a:gd name="connsiteX3385" fmla="*/ 3977829 w 7484617"/>
              <a:gd name="connsiteY3385" fmla="*/ 6364102 h 6858937"/>
              <a:gd name="connsiteX3386" fmla="*/ 4003422 w 7484617"/>
              <a:gd name="connsiteY3386" fmla="*/ 6320204 h 6858937"/>
              <a:gd name="connsiteX3387" fmla="*/ 4043639 w 7484617"/>
              <a:gd name="connsiteY3387" fmla="*/ 6290940 h 6858937"/>
              <a:gd name="connsiteX3388" fmla="*/ 4050952 w 7484617"/>
              <a:gd name="connsiteY3388" fmla="*/ 6272650 h 6858937"/>
              <a:gd name="connsiteX3389" fmla="*/ 4043639 w 7484617"/>
              <a:gd name="connsiteY3389" fmla="*/ 6272650 h 6858937"/>
              <a:gd name="connsiteX3390" fmla="*/ 4076543 w 7484617"/>
              <a:gd name="connsiteY3390" fmla="*/ 6236068 h 6858937"/>
              <a:gd name="connsiteX3391" fmla="*/ 4061919 w 7484617"/>
              <a:gd name="connsiteY3391" fmla="*/ 6265334 h 6858937"/>
              <a:gd name="connsiteX3392" fmla="*/ 4102136 w 7484617"/>
              <a:gd name="connsiteY3392" fmla="*/ 6232410 h 6858937"/>
              <a:gd name="connsiteX3393" fmla="*/ 4138698 w 7484617"/>
              <a:gd name="connsiteY3393" fmla="*/ 6188514 h 6858937"/>
              <a:gd name="connsiteX3394" fmla="*/ 4156979 w 7484617"/>
              <a:gd name="connsiteY3394" fmla="*/ 6181198 h 6858937"/>
              <a:gd name="connsiteX3395" fmla="*/ 4160635 w 7484617"/>
              <a:gd name="connsiteY3395" fmla="*/ 6195830 h 6858937"/>
              <a:gd name="connsiteX3396" fmla="*/ 4164291 w 7484617"/>
              <a:gd name="connsiteY3396" fmla="*/ 6188514 h 6858937"/>
              <a:gd name="connsiteX3397" fmla="*/ 4164291 w 7484617"/>
              <a:gd name="connsiteY3397" fmla="*/ 6173882 h 6858937"/>
              <a:gd name="connsiteX3398" fmla="*/ 4175257 w 7484617"/>
              <a:gd name="connsiteY3398" fmla="*/ 6184856 h 6858937"/>
              <a:gd name="connsiteX3399" fmla="*/ 4182570 w 7484617"/>
              <a:gd name="connsiteY3399" fmla="*/ 6162906 h 6858937"/>
              <a:gd name="connsiteX3400" fmla="*/ 4189882 w 7484617"/>
              <a:gd name="connsiteY3400" fmla="*/ 6170224 h 6858937"/>
              <a:gd name="connsiteX3401" fmla="*/ 4189882 w 7484617"/>
              <a:gd name="connsiteY3401" fmla="*/ 6155590 h 6858937"/>
              <a:gd name="connsiteX3402" fmla="*/ 4200851 w 7484617"/>
              <a:gd name="connsiteY3402" fmla="*/ 6148274 h 6858937"/>
              <a:gd name="connsiteX3403" fmla="*/ 4200851 w 7484617"/>
              <a:gd name="connsiteY3403" fmla="*/ 6159248 h 6858937"/>
              <a:gd name="connsiteX3404" fmla="*/ 4211819 w 7484617"/>
              <a:gd name="connsiteY3404" fmla="*/ 6133642 h 6858937"/>
              <a:gd name="connsiteX3405" fmla="*/ 4193538 w 7484617"/>
              <a:gd name="connsiteY3405" fmla="*/ 6133642 h 6858937"/>
              <a:gd name="connsiteX3406" fmla="*/ 4230099 w 7484617"/>
              <a:gd name="connsiteY3406" fmla="*/ 6097062 h 6858937"/>
              <a:gd name="connsiteX3407" fmla="*/ 4226443 w 7484617"/>
              <a:gd name="connsiteY3407" fmla="*/ 6093404 h 6858937"/>
              <a:gd name="connsiteX3408" fmla="*/ 4241068 w 7484617"/>
              <a:gd name="connsiteY3408" fmla="*/ 6104378 h 6858937"/>
              <a:gd name="connsiteX3409" fmla="*/ 4255693 w 7484617"/>
              <a:gd name="connsiteY3409" fmla="*/ 6089746 h 6858937"/>
              <a:gd name="connsiteX3410" fmla="*/ 4241068 w 7484617"/>
              <a:gd name="connsiteY3410" fmla="*/ 6082430 h 6858937"/>
              <a:gd name="connsiteX3411" fmla="*/ 4259349 w 7484617"/>
              <a:gd name="connsiteY3411" fmla="*/ 6082430 h 6858937"/>
              <a:gd name="connsiteX3412" fmla="*/ 4263005 w 7484617"/>
              <a:gd name="connsiteY3412" fmla="*/ 6064138 h 6858937"/>
              <a:gd name="connsiteX3413" fmla="*/ 4292253 w 7484617"/>
              <a:gd name="connsiteY3413" fmla="*/ 6038532 h 6858937"/>
              <a:gd name="connsiteX3414" fmla="*/ 4288598 w 7484617"/>
              <a:gd name="connsiteY3414" fmla="*/ 6045848 h 6858937"/>
              <a:gd name="connsiteX3415" fmla="*/ 4292253 w 7484617"/>
              <a:gd name="connsiteY3415" fmla="*/ 6049506 h 6858937"/>
              <a:gd name="connsiteX3416" fmla="*/ 4317845 w 7484617"/>
              <a:gd name="connsiteY3416" fmla="*/ 6012926 h 6858937"/>
              <a:gd name="connsiteX3417" fmla="*/ 4328814 w 7484617"/>
              <a:gd name="connsiteY3417" fmla="*/ 6016584 h 6858937"/>
              <a:gd name="connsiteX3418" fmla="*/ 4339783 w 7484617"/>
              <a:gd name="connsiteY3418" fmla="*/ 5998294 h 6858937"/>
              <a:gd name="connsiteX3419" fmla="*/ 4350751 w 7484617"/>
              <a:gd name="connsiteY3419" fmla="*/ 6005610 h 6858937"/>
              <a:gd name="connsiteX3420" fmla="*/ 4365375 w 7484617"/>
              <a:gd name="connsiteY3420" fmla="*/ 5987318 h 6858937"/>
              <a:gd name="connsiteX3421" fmla="*/ 4366747 w 7484617"/>
              <a:gd name="connsiteY3421" fmla="*/ 5993264 h 6858937"/>
              <a:gd name="connsiteX3422" fmla="*/ 4369169 w 7484617"/>
              <a:gd name="connsiteY3422" fmla="*/ 5992687 h 6858937"/>
              <a:gd name="connsiteX3423" fmla="*/ 4325157 w 7484617"/>
              <a:gd name="connsiteY3423" fmla="*/ 6031216 h 6858937"/>
              <a:gd name="connsiteX3424" fmla="*/ 4332470 w 7484617"/>
              <a:gd name="connsiteY3424" fmla="*/ 6045848 h 6858937"/>
              <a:gd name="connsiteX3425" fmla="*/ 4387312 w 7484617"/>
              <a:gd name="connsiteY3425" fmla="*/ 5976344 h 6858937"/>
              <a:gd name="connsiteX3426" fmla="*/ 4401937 w 7484617"/>
              <a:gd name="connsiteY3426" fmla="*/ 5976344 h 6858937"/>
              <a:gd name="connsiteX3427" fmla="*/ 4416559 w 7484617"/>
              <a:gd name="connsiteY3427" fmla="*/ 5954396 h 6858937"/>
              <a:gd name="connsiteX3428" fmla="*/ 4416559 w 7484617"/>
              <a:gd name="connsiteY3428" fmla="*/ 5943422 h 6858937"/>
              <a:gd name="connsiteX3429" fmla="*/ 4401937 w 7484617"/>
              <a:gd name="connsiteY3429" fmla="*/ 5958054 h 6858937"/>
              <a:gd name="connsiteX3430" fmla="*/ 4409247 w 7484617"/>
              <a:gd name="connsiteY3430" fmla="*/ 5958054 h 6858937"/>
              <a:gd name="connsiteX3431" fmla="*/ 4394625 w 7484617"/>
              <a:gd name="connsiteY3431" fmla="*/ 5969028 h 6858937"/>
              <a:gd name="connsiteX3432" fmla="*/ 4387312 w 7484617"/>
              <a:gd name="connsiteY3432" fmla="*/ 5950738 h 6858937"/>
              <a:gd name="connsiteX3433" fmla="*/ 4398281 w 7484617"/>
              <a:gd name="connsiteY3433" fmla="*/ 5950738 h 6858937"/>
              <a:gd name="connsiteX3434" fmla="*/ 4416559 w 7484617"/>
              <a:gd name="connsiteY3434" fmla="*/ 5921474 h 6858937"/>
              <a:gd name="connsiteX3435" fmla="*/ 4423872 w 7484617"/>
              <a:gd name="connsiteY3435" fmla="*/ 5914158 h 6858937"/>
              <a:gd name="connsiteX3436" fmla="*/ 4434841 w 7484617"/>
              <a:gd name="connsiteY3436" fmla="*/ 5914158 h 6858937"/>
              <a:gd name="connsiteX3437" fmla="*/ 4431184 w 7484617"/>
              <a:gd name="connsiteY3437" fmla="*/ 5906840 h 6858937"/>
              <a:gd name="connsiteX3438" fmla="*/ 4456777 w 7484617"/>
              <a:gd name="connsiteY3438" fmla="*/ 5888550 h 6858937"/>
              <a:gd name="connsiteX3439" fmla="*/ 4456777 w 7484617"/>
              <a:gd name="connsiteY3439" fmla="*/ 5881234 h 6858937"/>
              <a:gd name="connsiteX3440" fmla="*/ 4431184 w 7484617"/>
              <a:gd name="connsiteY3440" fmla="*/ 5895866 h 6858937"/>
              <a:gd name="connsiteX3441" fmla="*/ 4453121 w 7484617"/>
              <a:gd name="connsiteY3441" fmla="*/ 5870260 h 6858937"/>
              <a:gd name="connsiteX3442" fmla="*/ 4460433 w 7484617"/>
              <a:gd name="connsiteY3442" fmla="*/ 5877576 h 6858937"/>
              <a:gd name="connsiteX3443" fmla="*/ 4464089 w 7484617"/>
              <a:gd name="connsiteY3443" fmla="*/ 5870260 h 6858937"/>
              <a:gd name="connsiteX3444" fmla="*/ 4456777 w 7484617"/>
              <a:gd name="connsiteY3444" fmla="*/ 5859286 h 6858937"/>
              <a:gd name="connsiteX3445" fmla="*/ 4438497 w 7484617"/>
              <a:gd name="connsiteY3445" fmla="*/ 5884892 h 6858937"/>
              <a:gd name="connsiteX3446" fmla="*/ 4423872 w 7484617"/>
              <a:gd name="connsiteY3446" fmla="*/ 5881234 h 6858937"/>
              <a:gd name="connsiteX3447" fmla="*/ 4394625 w 7484617"/>
              <a:gd name="connsiteY3447" fmla="*/ 5917816 h 6858937"/>
              <a:gd name="connsiteX3448" fmla="*/ 4394625 w 7484617"/>
              <a:gd name="connsiteY3448" fmla="*/ 5906840 h 6858937"/>
              <a:gd name="connsiteX3449" fmla="*/ 4383656 w 7484617"/>
              <a:gd name="connsiteY3449" fmla="*/ 5928790 h 6858937"/>
              <a:gd name="connsiteX3450" fmla="*/ 4383656 w 7484617"/>
              <a:gd name="connsiteY3450" fmla="*/ 5910500 h 6858937"/>
              <a:gd name="connsiteX3451" fmla="*/ 4380000 w 7484617"/>
              <a:gd name="connsiteY3451" fmla="*/ 5936106 h 6858937"/>
              <a:gd name="connsiteX3452" fmla="*/ 4369031 w 7484617"/>
              <a:gd name="connsiteY3452" fmla="*/ 5925132 h 6858937"/>
              <a:gd name="connsiteX3453" fmla="*/ 4369031 w 7484617"/>
              <a:gd name="connsiteY3453" fmla="*/ 5943422 h 6858937"/>
              <a:gd name="connsiteX3454" fmla="*/ 4354407 w 7484617"/>
              <a:gd name="connsiteY3454" fmla="*/ 5958054 h 6858937"/>
              <a:gd name="connsiteX3455" fmla="*/ 4347095 w 7484617"/>
              <a:gd name="connsiteY3455" fmla="*/ 5965370 h 6858937"/>
              <a:gd name="connsiteX3456" fmla="*/ 4332470 w 7484617"/>
              <a:gd name="connsiteY3456" fmla="*/ 5965370 h 6858937"/>
              <a:gd name="connsiteX3457" fmla="*/ 4336126 w 7484617"/>
              <a:gd name="connsiteY3457" fmla="*/ 5976344 h 6858937"/>
              <a:gd name="connsiteX3458" fmla="*/ 4317845 w 7484617"/>
              <a:gd name="connsiteY3458" fmla="*/ 5990976 h 6858937"/>
              <a:gd name="connsiteX3459" fmla="*/ 4332470 w 7484617"/>
              <a:gd name="connsiteY3459" fmla="*/ 5976344 h 6858937"/>
              <a:gd name="connsiteX3460" fmla="*/ 4292253 w 7484617"/>
              <a:gd name="connsiteY3460" fmla="*/ 5994634 h 6858937"/>
              <a:gd name="connsiteX3461" fmla="*/ 4273973 w 7484617"/>
              <a:gd name="connsiteY3461" fmla="*/ 6020242 h 6858937"/>
              <a:gd name="connsiteX3462" fmla="*/ 4292253 w 7484617"/>
              <a:gd name="connsiteY3462" fmla="*/ 6001952 h 6858937"/>
              <a:gd name="connsiteX3463" fmla="*/ 4299565 w 7484617"/>
              <a:gd name="connsiteY3463" fmla="*/ 6001952 h 6858937"/>
              <a:gd name="connsiteX3464" fmla="*/ 4299565 w 7484617"/>
              <a:gd name="connsiteY3464" fmla="*/ 6012926 h 6858937"/>
              <a:gd name="connsiteX3465" fmla="*/ 4270317 w 7484617"/>
              <a:gd name="connsiteY3465" fmla="*/ 6027558 h 6858937"/>
              <a:gd name="connsiteX3466" fmla="*/ 4263005 w 7484617"/>
              <a:gd name="connsiteY3466" fmla="*/ 6016584 h 6858937"/>
              <a:gd name="connsiteX3467" fmla="*/ 4237412 w 7484617"/>
              <a:gd name="connsiteY3467" fmla="*/ 6042190 h 6858937"/>
              <a:gd name="connsiteX3468" fmla="*/ 4237412 w 7484617"/>
              <a:gd name="connsiteY3468" fmla="*/ 6064138 h 6858937"/>
              <a:gd name="connsiteX3469" fmla="*/ 4233755 w 7484617"/>
              <a:gd name="connsiteY3469" fmla="*/ 6071454 h 6858937"/>
              <a:gd name="connsiteX3470" fmla="*/ 4219131 w 7484617"/>
              <a:gd name="connsiteY3470" fmla="*/ 6064138 h 6858937"/>
              <a:gd name="connsiteX3471" fmla="*/ 4219131 w 7484617"/>
              <a:gd name="connsiteY3471" fmla="*/ 6082430 h 6858937"/>
              <a:gd name="connsiteX3472" fmla="*/ 4197194 w 7484617"/>
              <a:gd name="connsiteY3472" fmla="*/ 6097062 h 6858937"/>
              <a:gd name="connsiteX3473" fmla="*/ 4178913 w 7484617"/>
              <a:gd name="connsiteY3473" fmla="*/ 6104378 h 6858937"/>
              <a:gd name="connsiteX3474" fmla="*/ 4189882 w 7484617"/>
              <a:gd name="connsiteY3474" fmla="*/ 6093404 h 6858937"/>
              <a:gd name="connsiteX3475" fmla="*/ 4167947 w 7484617"/>
              <a:gd name="connsiteY3475" fmla="*/ 6108036 h 6858937"/>
              <a:gd name="connsiteX3476" fmla="*/ 4171603 w 7484617"/>
              <a:gd name="connsiteY3476" fmla="*/ 6100720 h 6858937"/>
              <a:gd name="connsiteX3477" fmla="*/ 4167947 w 7484617"/>
              <a:gd name="connsiteY3477" fmla="*/ 6097062 h 6858937"/>
              <a:gd name="connsiteX3478" fmla="*/ 4178913 w 7484617"/>
              <a:gd name="connsiteY3478" fmla="*/ 6093404 h 6858937"/>
              <a:gd name="connsiteX3479" fmla="*/ 4178913 w 7484617"/>
              <a:gd name="connsiteY3479" fmla="*/ 6086088 h 6858937"/>
              <a:gd name="connsiteX3480" fmla="*/ 4160635 w 7484617"/>
              <a:gd name="connsiteY3480" fmla="*/ 6111694 h 6858937"/>
              <a:gd name="connsiteX3481" fmla="*/ 4131385 w 7484617"/>
              <a:gd name="connsiteY3481" fmla="*/ 6144616 h 6858937"/>
              <a:gd name="connsiteX3482" fmla="*/ 4138698 w 7484617"/>
              <a:gd name="connsiteY3482" fmla="*/ 6155590 h 6858937"/>
              <a:gd name="connsiteX3483" fmla="*/ 4124073 w 7484617"/>
              <a:gd name="connsiteY3483" fmla="*/ 6170224 h 6858937"/>
              <a:gd name="connsiteX3484" fmla="*/ 4120417 w 7484617"/>
              <a:gd name="connsiteY3484" fmla="*/ 6148274 h 6858937"/>
              <a:gd name="connsiteX3485" fmla="*/ 4087511 w 7484617"/>
              <a:gd name="connsiteY3485" fmla="*/ 6188514 h 6858937"/>
              <a:gd name="connsiteX3486" fmla="*/ 4039983 w 7484617"/>
              <a:gd name="connsiteY3486" fmla="*/ 6221436 h 6858937"/>
              <a:gd name="connsiteX3487" fmla="*/ 4043639 w 7484617"/>
              <a:gd name="connsiteY3487" fmla="*/ 6214120 h 6858937"/>
              <a:gd name="connsiteX3488" fmla="*/ 4029015 w 7484617"/>
              <a:gd name="connsiteY3488" fmla="*/ 6214120 h 6858937"/>
              <a:gd name="connsiteX3489" fmla="*/ 4036327 w 7484617"/>
              <a:gd name="connsiteY3489" fmla="*/ 6225094 h 6858937"/>
              <a:gd name="connsiteX3490" fmla="*/ 4014391 w 7484617"/>
              <a:gd name="connsiteY3490" fmla="*/ 6258018 h 6858937"/>
              <a:gd name="connsiteX3491" fmla="*/ 4029015 w 7484617"/>
              <a:gd name="connsiteY3491" fmla="*/ 6258018 h 6858937"/>
              <a:gd name="connsiteX3492" fmla="*/ 4010734 w 7484617"/>
              <a:gd name="connsiteY3492" fmla="*/ 6276308 h 6858937"/>
              <a:gd name="connsiteX3493" fmla="*/ 4007078 w 7484617"/>
              <a:gd name="connsiteY3493" fmla="*/ 6268992 h 6858937"/>
              <a:gd name="connsiteX3494" fmla="*/ 4025359 w 7484617"/>
              <a:gd name="connsiteY3494" fmla="*/ 6258018 h 6858937"/>
              <a:gd name="connsiteX3495" fmla="*/ 4010734 w 7484617"/>
              <a:gd name="connsiteY3495" fmla="*/ 6258018 h 6858937"/>
              <a:gd name="connsiteX3496" fmla="*/ 3981485 w 7484617"/>
              <a:gd name="connsiteY3496" fmla="*/ 6287282 h 6858937"/>
              <a:gd name="connsiteX3497" fmla="*/ 3966861 w 7484617"/>
              <a:gd name="connsiteY3497" fmla="*/ 6283624 h 6858937"/>
              <a:gd name="connsiteX3498" fmla="*/ 3977829 w 7484617"/>
              <a:gd name="connsiteY3498" fmla="*/ 6268992 h 6858937"/>
              <a:gd name="connsiteX3499" fmla="*/ 3955892 w 7484617"/>
              <a:gd name="connsiteY3499" fmla="*/ 6290940 h 6858937"/>
              <a:gd name="connsiteX3500" fmla="*/ 3966861 w 7484617"/>
              <a:gd name="connsiteY3500" fmla="*/ 6294598 h 6858937"/>
              <a:gd name="connsiteX3501" fmla="*/ 3977829 w 7484617"/>
              <a:gd name="connsiteY3501" fmla="*/ 6279966 h 6858937"/>
              <a:gd name="connsiteX3502" fmla="*/ 3974173 w 7484617"/>
              <a:gd name="connsiteY3502" fmla="*/ 6298256 h 6858937"/>
              <a:gd name="connsiteX3503" fmla="*/ 3948580 w 7484617"/>
              <a:gd name="connsiteY3503" fmla="*/ 6320204 h 6858937"/>
              <a:gd name="connsiteX3504" fmla="*/ 3930301 w 7484617"/>
              <a:gd name="connsiteY3504" fmla="*/ 6345812 h 6858937"/>
              <a:gd name="connsiteX3505" fmla="*/ 3915676 w 7484617"/>
              <a:gd name="connsiteY3505" fmla="*/ 6349470 h 6858937"/>
              <a:gd name="connsiteX3506" fmla="*/ 3915676 w 7484617"/>
              <a:gd name="connsiteY3506" fmla="*/ 6353128 h 6858937"/>
              <a:gd name="connsiteX3507" fmla="*/ 3912020 w 7484617"/>
              <a:gd name="connsiteY3507" fmla="*/ 6367760 h 6858937"/>
              <a:gd name="connsiteX3508" fmla="*/ 3875459 w 7484617"/>
              <a:gd name="connsiteY3508" fmla="*/ 6411656 h 6858937"/>
              <a:gd name="connsiteX3509" fmla="*/ 3871803 w 7484617"/>
              <a:gd name="connsiteY3509" fmla="*/ 6404340 h 6858937"/>
              <a:gd name="connsiteX3510" fmla="*/ 3860834 w 7484617"/>
              <a:gd name="connsiteY3510" fmla="*/ 6407998 h 6858937"/>
              <a:gd name="connsiteX3511" fmla="*/ 3849865 w 7484617"/>
              <a:gd name="connsiteY3511" fmla="*/ 6422630 h 6858937"/>
              <a:gd name="connsiteX3512" fmla="*/ 3849865 w 7484617"/>
              <a:gd name="connsiteY3512" fmla="*/ 6429946 h 6858937"/>
              <a:gd name="connsiteX3513" fmla="*/ 3835241 w 7484617"/>
              <a:gd name="connsiteY3513" fmla="*/ 6440921 h 6858937"/>
              <a:gd name="connsiteX3514" fmla="*/ 3831585 w 7484617"/>
              <a:gd name="connsiteY3514" fmla="*/ 6433605 h 6858937"/>
              <a:gd name="connsiteX3515" fmla="*/ 3827931 w 7484617"/>
              <a:gd name="connsiteY3515" fmla="*/ 6444579 h 6858937"/>
              <a:gd name="connsiteX3516" fmla="*/ 3835241 w 7484617"/>
              <a:gd name="connsiteY3516" fmla="*/ 6440921 h 6858937"/>
              <a:gd name="connsiteX3517" fmla="*/ 3827931 w 7484617"/>
              <a:gd name="connsiteY3517" fmla="*/ 6459211 h 6858937"/>
              <a:gd name="connsiteX3518" fmla="*/ 3809650 w 7484617"/>
              <a:gd name="connsiteY3518" fmla="*/ 6466527 h 6858937"/>
              <a:gd name="connsiteX3519" fmla="*/ 3762120 w 7484617"/>
              <a:gd name="connsiteY3519" fmla="*/ 6517741 h 6858937"/>
              <a:gd name="connsiteX3520" fmla="*/ 3754807 w 7484617"/>
              <a:gd name="connsiteY3520" fmla="*/ 6525057 h 6858937"/>
              <a:gd name="connsiteX3521" fmla="*/ 3721902 w 7484617"/>
              <a:gd name="connsiteY3521" fmla="*/ 6565295 h 6858937"/>
              <a:gd name="connsiteX3522" fmla="*/ 3710933 w 7484617"/>
              <a:gd name="connsiteY3522" fmla="*/ 6583585 h 6858937"/>
              <a:gd name="connsiteX3523" fmla="*/ 3696311 w 7484617"/>
              <a:gd name="connsiteY3523" fmla="*/ 6587243 h 6858937"/>
              <a:gd name="connsiteX3524" fmla="*/ 3696311 w 7484617"/>
              <a:gd name="connsiteY3524" fmla="*/ 6579927 h 6858937"/>
              <a:gd name="connsiteX3525" fmla="*/ 3688999 w 7484617"/>
              <a:gd name="connsiteY3525" fmla="*/ 6594559 h 6858937"/>
              <a:gd name="connsiteX3526" fmla="*/ 3692655 w 7484617"/>
              <a:gd name="connsiteY3526" fmla="*/ 6598217 h 6858937"/>
              <a:gd name="connsiteX3527" fmla="*/ 3678030 w 7484617"/>
              <a:gd name="connsiteY3527" fmla="*/ 6623825 h 6858937"/>
              <a:gd name="connsiteX3528" fmla="*/ 3688999 w 7484617"/>
              <a:gd name="connsiteY3528" fmla="*/ 6579927 h 6858937"/>
              <a:gd name="connsiteX3529" fmla="*/ 3707279 w 7484617"/>
              <a:gd name="connsiteY3529" fmla="*/ 6547005 h 6858937"/>
              <a:gd name="connsiteX3530" fmla="*/ 3721902 w 7484617"/>
              <a:gd name="connsiteY3530" fmla="*/ 6539689 h 6858937"/>
              <a:gd name="connsiteX3531" fmla="*/ 3721902 w 7484617"/>
              <a:gd name="connsiteY3531" fmla="*/ 6554321 h 6858937"/>
              <a:gd name="connsiteX3532" fmla="*/ 3747495 w 7484617"/>
              <a:gd name="connsiteY3532" fmla="*/ 6495791 h 6858937"/>
              <a:gd name="connsiteX3533" fmla="*/ 3758463 w 7484617"/>
              <a:gd name="connsiteY3533" fmla="*/ 6503107 h 6858937"/>
              <a:gd name="connsiteX3534" fmla="*/ 3780401 w 7484617"/>
              <a:gd name="connsiteY3534" fmla="*/ 6470185 h 6858937"/>
              <a:gd name="connsiteX3535" fmla="*/ 3773088 w 7484617"/>
              <a:gd name="connsiteY3535" fmla="*/ 6492133 h 6858937"/>
              <a:gd name="connsiteX3536" fmla="*/ 3762120 w 7484617"/>
              <a:gd name="connsiteY3536" fmla="*/ 6514081 h 6858937"/>
              <a:gd name="connsiteX3537" fmla="*/ 3791369 w 7484617"/>
              <a:gd name="connsiteY3537" fmla="*/ 6484817 h 6858937"/>
              <a:gd name="connsiteX3538" fmla="*/ 3791369 w 7484617"/>
              <a:gd name="connsiteY3538" fmla="*/ 6473843 h 6858937"/>
              <a:gd name="connsiteX3539" fmla="*/ 3780401 w 7484617"/>
              <a:gd name="connsiteY3539" fmla="*/ 6477501 h 6858937"/>
              <a:gd name="connsiteX3540" fmla="*/ 3784057 w 7484617"/>
              <a:gd name="connsiteY3540" fmla="*/ 6462869 h 6858937"/>
              <a:gd name="connsiteX3541" fmla="*/ 3802337 w 7484617"/>
              <a:gd name="connsiteY3541" fmla="*/ 6426288 h 6858937"/>
              <a:gd name="connsiteX3542" fmla="*/ 3802337 w 7484617"/>
              <a:gd name="connsiteY3542" fmla="*/ 6440921 h 6858937"/>
              <a:gd name="connsiteX3543" fmla="*/ 3827931 w 7484617"/>
              <a:gd name="connsiteY3543" fmla="*/ 6407998 h 6858937"/>
              <a:gd name="connsiteX3544" fmla="*/ 3838897 w 7484617"/>
              <a:gd name="connsiteY3544" fmla="*/ 6407998 h 6858937"/>
              <a:gd name="connsiteX3545" fmla="*/ 3846209 w 7484617"/>
              <a:gd name="connsiteY3545" fmla="*/ 6386050 h 6858937"/>
              <a:gd name="connsiteX3546" fmla="*/ 3849865 w 7484617"/>
              <a:gd name="connsiteY3546" fmla="*/ 6407998 h 6858937"/>
              <a:gd name="connsiteX3547" fmla="*/ 3860834 w 7484617"/>
              <a:gd name="connsiteY3547" fmla="*/ 6393366 h 6858937"/>
              <a:gd name="connsiteX3548" fmla="*/ 3868146 w 7484617"/>
              <a:gd name="connsiteY3548" fmla="*/ 6378734 h 6858937"/>
              <a:gd name="connsiteX3549" fmla="*/ 3866776 w 7484617"/>
              <a:gd name="connsiteY3549" fmla="*/ 6371418 h 6858937"/>
              <a:gd name="connsiteX3550" fmla="*/ 3868102 w 7484617"/>
              <a:gd name="connsiteY3550" fmla="*/ 6364342 h 6858937"/>
              <a:gd name="connsiteX3551" fmla="*/ 3871345 w 7484617"/>
              <a:gd name="connsiteY3551" fmla="*/ 6364558 h 6858937"/>
              <a:gd name="connsiteX3552" fmla="*/ 3875459 w 7484617"/>
              <a:gd name="connsiteY3552" fmla="*/ 6367760 h 6858937"/>
              <a:gd name="connsiteX3553" fmla="*/ 3890083 w 7484617"/>
              <a:gd name="connsiteY3553" fmla="*/ 6334836 h 6858937"/>
              <a:gd name="connsiteX3554" fmla="*/ 3893739 w 7484617"/>
              <a:gd name="connsiteY3554" fmla="*/ 6345812 h 6858937"/>
              <a:gd name="connsiteX3555" fmla="*/ 3904708 w 7484617"/>
              <a:gd name="connsiteY3555" fmla="*/ 6309230 h 6858937"/>
              <a:gd name="connsiteX3556" fmla="*/ 3912020 w 7484617"/>
              <a:gd name="connsiteY3556" fmla="*/ 6316546 h 6858937"/>
              <a:gd name="connsiteX3557" fmla="*/ 3908364 w 7484617"/>
              <a:gd name="connsiteY3557" fmla="*/ 6338494 h 6858937"/>
              <a:gd name="connsiteX3558" fmla="*/ 3926645 w 7484617"/>
              <a:gd name="connsiteY3558" fmla="*/ 6298256 h 6858937"/>
              <a:gd name="connsiteX3559" fmla="*/ 3933957 w 7484617"/>
              <a:gd name="connsiteY3559" fmla="*/ 6298256 h 6858937"/>
              <a:gd name="connsiteX3560" fmla="*/ 3937613 w 7484617"/>
              <a:gd name="connsiteY3560" fmla="*/ 6279966 h 6858937"/>
              <a:gd name="connsiteX3561" fmla="*/ 3922989 w 7484617"/>
              <a:gd name="connsiteY3561" fmla="*/ 6290940 h 6858937"/>
              <a:gd name="connsiteX3562" fmla="*/ 3941267 w 7484617"/>
              <a:gd name="connsiteY3562" fmla="*/ 6268992 h 6858937"/>
              <a:gd name="connsiteX3563" fmla="*/ 3912020 w 7484617"/>
              <a:gd name="connsiteY3563" fmla="*/ 6298256 h 6858937"/>
              <a:gd name="connsiteX3564" fmla="*/ 3886427 w 7484617"/>
              <a:gd name="connsiteY3564" fmla="*/ 6327520 h 6858937"/>
              <a:gd name="connsiteX3565" fmla="*/ 3912020 w 7484617"/>
              <a:gd name="connsiteY3565" fmla="*/ 6290940 h 6858937"/>
              <a:gd name="connsiteX3566" fmla="*/ 3930301 w 7484617"/>
              <a:gd name="connsiteY3566" fmla="*/ 6265334 h 6858937"/>
              <a:gd name="connsiteX3567" fmla="*/ 3941267 w 7484617"/>
              <a:gd name="connsiteY3567" fmla="*/ 6247042 h 6858937"/>
              <a:gd name="connsiteX3568" fmla="*/ 3941267 w 7484617"/>
              <a:gd name="connsiteY3568" fmla="*/ 6254358 h 6858937"/>
              <a:gd name="connsiteX3569" fmla="*/ 3974173 w 7484617"/>
              <a:gd name="connsiteY3569" fmla="*/ 6228752 h 6858937"/>
              <a:gd name="connsiteX3570" fmla="*/ 3977829 w 7484617"/>
              <a:gd name="connsiteY3570" fmla="*/ 6236068 h 6858937"/>
              <a:gd name="connsiteX3571" fmla="*/ 3988797 w 7484617"/>
              <a:gd name="connsiteY3571" fmla="*/ 6217778 h 6858937"/>
              <a:gd name="connsiteX3572" fmla="*/ 3974173 w 7484617"/>
              <a:gd name="connsiteY3572" fmla="*/ 6228752 h 6858937"/>
              <a:gd name="connsiteX3573" fmla="*/ 3985141 w 7484617"/>
              <a:gd name="connsiteY3573" fmla="*/ 6188514 h 6858937"/>
              <a:gd name="connsiteX3574" fmla="*/ 4007078 w 7484617"/>
              <a:gd name="connsiteY3574" fmla="*/ 6170224 h 6858937"/>
              <a:gd name="connsiteX3575" fmla="*/ 4050952 w 7484617"/>
              <a:gd name="connsiteY3575" fmla="*/ 6119010 h 6858937"/>
              <a:gd name="connsiteX3576" fmla="*/ 4050952 w 7484617"/>
              <a:gd name="connsiteY3576" fmla="*/ 6126326 h 6858937"/>
              <a:gd name="connsiteX3577" fmla="*/ 4054608 w 7484617"/>
              <a:gd name="connsiteY3577" fmla="*/ 6122668 h 6858937"/>
              <a:gd name="connsiteX3578" fmla="*/ 4065575 w 7484617"/>
              <a:gd name="connsiteY3578" fmla="*/ 6104378 h 6858937"/>
              <a:gd name="connsiteX3579" fmla="*/ 4069231 w 7484617"/>
              <a:gd name="connsiteY3579" fmla="*/ 6108036 h 6858937"/>
              <a:gd name="connsiteX3580" fmla="*/ 4069231 w 7484617"/>
              <a:gd name="connsiteY3580" fmla="*/ 6097062 h 6858937"/>
              <a:gd name="connsiteX3581" fmla="*/ 4076543 w 7484617"/>
              <a:gd name="connsiteY3581" fmla="*/ 6100720 h 6858937"/>
              <a:gd name="connsiteX3582" fmla="*/ 4076543 w 7484617"/>
              <a:gd name="connsiteY3582" fmla="*/ 6089746 h 6858937"/>
              <a:gd name="connsiteX3583" fmla="*/ 4105792 w 7484617"/>
              <a:gd name="connsiteY3583" fmla="*/ 6056822 h 6858937"/>
              <a:gd name="connsiteX3584" fmla="*/ 4113105 w 7484617"/>
              <a:gd name="connsiteY3584" fmla="*/ 6067796 h 6858937"/>
              <a:gd name="connsiteX3585" fmla="*/ 4156979 w 7484617"/>
              <a:gd name="connsiteY3585" fmla="*/ 6023900 h 6858937"/>
              <a:gd name="connsiteX3586" fmla="*/ 4156979 w 7484617"/>
              <a:gd name="connsiteY3586" fmla="*/ 6027558 h 6858937"/>
              <a:gd name="connsiteX3587" fmla="*/ 4156979 w 7484617"/>
              <a:gd name="connsiteY3587" fmla="*/ 6053164 h 6858937"/>
              <a:gd name="connsiteX3588" fmla="*/ 4164291 w 7484617"/>
              <a:gd name="connsiteY3588" fmla="*/ 6034874 h 6858937"/>
              <a:gd name="connsiteX3589" fmla="*/ 4160635 w 7484617"/>
              <a:gd name="connsiteY3589" fmla="*/ 6023900 h 6858937"/>
              <a:gd name="connsiteX3590" fmla="*/ 4171603 w 7484617"/>
              <a:gd name="connsiteY3590" fmla="*/ 6031216 h 6858937"/>
              <a:gd name="connsiteX3591" fmla="*/ 4186226 w 7484617"/>
              <a:gd name="connsiteY3591" fmla="*/ 6020242 h 6858937"/>
              <a:gd name="connsiteX3592" fmla="*/ 4219131 w 7484617"/>
              <a:gd name="connsiteY3592" fmla="*/ 5954396 h 6858937"/>
              <a:gd name="connsiteX3593" fmla="*/ 4222787 w 7484617"/>
              <a:gd name="connsiteY3593" fmla="*/ 5969028 h 6858937"/>
              <a:gd name="connsiteX3594" fmla="*/ 4230099 w 7484617"/>
              <a:gd name="connsiteY3594" fmla="*/ 5947080 h 6858937"/>
              <a:gd name="connsiteX3595" fmla="*/ 4241068 w 7484617"/>
              <a:gd name="connsiteY3595" fmla="*/ 5932448 h 6858937"/>
              <a:gd name="connsiteX3596" fmla="*/ 4244724 w 7484617"/>
              <a:gd name="connsiteY3596" fmla="*/ 5947080 h 6858937"/>
              <a:gd name="connsiteX3597" fmla="*/ 4252037 w 7484617"/>
              <a:gd name="connsiteY3597" fmla="*/ 5943422 h 6858937"/>
              <a:gd name="connsiteX3598" fmla="*/ 4248381 w 7484617"/>
              <a:gd name="connsiteY3598" fmla="*/ 5928790 h 6858937"/>
              <a:gd name="connsiteX3599" fmla="*/ 4255693 w 7484617"/>
              <a:gd name="connsiteY3599" fmla="*/ 5917816 h 6858937"/>
              <a:gd name="connsiteX3600" fmla="*/ 4343439 w 7484617"/>
              <a:gd name="connsiteY3600" fmla="*/ 5851970 h 6858937"/>
              <a:gd name="connsiteX3601" fmla="*/ 4350751 w 7484617"/>
              <a:gd name="connsiteY3601" fmla="*/ 5830022 h 6858937"/>
              <a:gd name="connsiteX3602" fmla="*/ 4369031 w 7484617"/>
              <a:gd name="connsiteY3602" fmla="*/ 5808073 h 6858937"/>
              <a:gd name="connsiteX3603" fmla="*/ 4387312 w 7484617"/>
              <a:gd name="connsiteY3603" fmla="*/ 5789783 h 6858937"/>
              <a:gd name="connsiteX3604" fmla="*/ 4394625 w 7484617"/>
              <a:gd name="connsiteY3604" fmla="*/ 5797099 h 6858937"/>
              <a:gd name="connsiteX3605" fmla="*/ 4409247 w 7484617"/>
              <a:gd name="connsiteY3605" fmla="*/ 5789783 h 6858937"/>
              <a:gd name="connsiteX3606" fmla="*/ 4420215 w 7484617"/>
              <a:gd name="connsiteY3606" fmla="*/ 5775151 h 6858937"/>
              <a:gd name="connsiteX3607" fmla="*/ 4420215 w 7484617"/>
              <a:gd name="connsiteY3607" fmla="*/ 5782467 h 6858937"/>
              <a:gd name="connsiteX3608" fmla="*/ 4511619 w 7484617"/>
              <a:gd name="connsiteY3608" fmla="*/ 5687357 h 6858937"/>
              <a:gd name="connsiteX3609" fmla="*/ 4482371 w 7484617"/>
              <a:gd name="connsiteY3609" fmla="*/ 5709305 h 6858937"/>
              <a:gd name="connsiteX3610" fmla="*/ 4486027 w 7484617"/>
              <a:gd name="connsiteY3610" fmla="*/ 5701989 h 6858937"/>
              <a:gd name="connsiteX3611" fmla="*/ 4478714 w 7484617"/>
              <a:gd name="connsiteY3611" fmla="*/ 5712963 h 6858937"/>
              <a:gd name="connsiteX3612" fmla="*/ 4467745 w 7484617"/>
              <a:gd name="connsiteY3612" fmla="*/ 5701989 h 6858937"/>
              <a:gd name="connsiteX3613" fmla="*/ 4500651 w 7484617"/>
              <a:gd name="connsiteY3613" fmla="*/ 5672725 h 6858937"/>
              <a:gd name="connsiteX3614" fmla="*/ 4515275 w 7484617"/>
              <a:gd name="connsiteY3614" fmla="*/ 5665409 h 6858937"/>
              <a:gd name="connsiteX3615" fmla="*/ 4511619 w 7484617"/>
              <a:gd name="connsiteY3615" fmla="*/ 5676383 h 6858937"/>
              <a:gd name="connsiteX3616" fmla="*/ 4524676 w 7484617"/>
              <a:gd name="connsiteY3616" fmla="*/ 5663317 h 6858937"/>
              <a:gd name="connsiteX3617" fmla="*/ 4529899 w 7484617"/>
              <a:gd name="connsiteY3617" fmla="*/ 5676383 h 6858937"/>
              <a:gd name="connsiteX3618" fmla="*/ 4515275 w 7484617"/>
              <a:gd name="connsiteY3618" fmla="*/ 5687357 h 6858937"/>
              <a:gd name="connsiteX3619" fmla="*/ 4526242 w 7484617"/>
              <a:gd name="connsiteY3619" fmla="*/ 5694673 h 6858937"/>
              <a:gd name="connsiteX3620" fmla="*/ 4537211 w 7484617"/>
              <a:gd name="connsiteY3620" fmla="*/ 5683699 h 6858937"/>
              <a:gd name="connsiteX3621" fmla="*/ 4559147 w 7484617"/>
              <a:gd name="connsiteY3621" fmla="*/ 5628827 h 6858937"/>
              <a:gd name="connsiteX3622" fmla="*/ 4570116 w 7484617"/>
              <a:gd name="connsiteY3622" fmla="*/ 5625169 h 6858937"/>
              <a:gd name="connsiteX3623" fmla="*/ 4595709 w 7484617"/>
              <a:gd name="connsiteY3623" fmla="*/ 5603221 h 6858937"/>
              <a:gd name="connsiteX3624" fmla="*/ 4595709 w 7484617"/>
              <a:gd name="connsiteY3624" fmla="*/ 5614195 h 6858937"/>
              <a:gd name="connsiteX3625" fmla="*/ 4606677 w 7484617"/>
              <a:gd name="connsiteY3625" fmla="*/ 5592247 h 6858937"/>
              <a:gd name="connsiteX3626" fmla="*/ 4617646 w 7484617"/>
              <a:gd name="connsiteY3626" fmla="*/ 5581273 h 6858937"/>
              <a:gd name="connsiteX3627" fmla="*/ 4632271 w 7484617"/>
              <a:gd name="connsiteY3627" fmla="*/ 5584931 h 6858937"/>
              <a:gd name="connsiteX3628" fmla="*/ 4639583 w 7484617"/>
              <a:gd name="connsiteY3628" fmla="*/ 5573957 h 6858937"/>
              <a:gd name="connsiteX3629" fmla="*/ 4628615 w 7484617"/>
              <a:gd name="connsiteY3629" fmla="*/ 5573957 h 6858937"/>
              <a:gd name="connsiteX3630" fmla="*/ 4639583 w 7484617"/>
              <a:gd name="connsiteY3630" fmla="*/ 5559325 h 6858937"/>
              <a:gd name="connsiteX3631" fmla="*/ 4650549 w 7484617"/>
              <a:gd name="connsiteY3631" fmla="*/ 5562983 h 6858937"/>
              <a:gd name="connsiteX3632" fmla="*/ 4661518 w 7484617"/>
              <a:gd name="connsiteY3632" fmla="*/ 5552007 h 6858937"/>
              <a:gd name="connsiteX3633" fmla="*/ 4654205 w 7484617"/>
              <a:gd name="connsiteY3633" fmla="*/ 5541033 h 6858937"/>
              <a:gd name="connsiteX3634" fmla="*/ 4635927 w 7484617"/>
              <a:gd name="connsiteY3634" fmla="*/ 5559325 h 6858937"/>
              <a:gd name="connsiteX3635" fmla="*/ 4632271 w 7484617"/>
              <a:gd name="connsiteY3635" fmla="*/ 5548349 h 6858937"/>
              <a:gd name="connsiteX3636" fmla="*/ 4646893 w 7484617"/>
              <a:gd name="connsiteY3636" fmla="*/ 5533717 h 6858937"/>
              <a:gd name="connsiteX3637" fmla="*/ 4632271 w 7484617"/>
              <a:gd name="connsiteY3637" fmla="*/ 5533717 h 6858937"/>
              <a:gd name="connsiteX3638" fmla="*/ 4665174 w 7484617"/>
              <a:gd name="connsiteY3638" fmla="*/ 5526401 h 6858937"/>
              <a:gd name="connsiteX3639" fmla="*/ 4694423 w 7484617"/>
              <a:gd name="connsiteY3639" fmla="*/ 5515427 h 6858937"/>
              <a:gd name="connsiteX3640" fmla="*/ 4694423 w 7484617"/>
              <a:gd name="connsiteY3640" fmla="*/ 5530059 h 6858937"/>
              <a:gd name="connsiteX3641" fmla="*/ 4720017 w 7484617"/>
              <a:gd name="connsiteY3641" fmla="*/ 5511769 h 6858937"/>
              <a:gd name="connsiteX3642" fmla="*/ 4723673 w 7484617"/>
              <a:gd name="connsiteY3642" fmla="*/ 5497137 h 6858937"/>
              <a:gd name="connsiteX3643" fmla="*/ 4727329 w 7484617"/>
              <a:gd name="connsiteY3643" fmla="*/ 5508111 h 6858937"/>
              <a:gd name="connsiteX3644" fmla="*/ 4734641 w 7484617"/>
              <a:gd name="connsiteY3644" fmla="*/ 5497137 h 6858937"/>
              <a:gd name="connsiteX3645" fmla="*/ 4730985 w 7484617"/>
              <a:gd name="connsiteY3645" fmla="*/ 5486163 h 6858937"/>
              <a:gd name="connsiteX3646" fmla="*/ 4720017 w 7484617"/>
              <a:gd name="connsiteY3646" fmla="*/ 5489821 h 6858937"/>
              <a:gd name="connsiteX3647" fmla="*/ 4734641 w 7484617"/>
              <a:gd name="connsiteY3647" fmla="*/ 5478847 h 6858937"/>
              <a:gd name="connsiteX3648" fmla="*/ 4723673 w 7484617"/>
              <a:gd name="connsiteY3648" fmla="*/ 5478847 h 6858937"/>
              <a:gd name="connsiteX3649" fmla="*/ 4727329 w 7484617"/>
              <a:gd name="connsiteY3649" fmla="*/ 5471529 h 6858937"/>
              <a:gd name="connsiteX3650" fmla="*/ 4741953 w 7484617"/>
              <a:gd name="connsiteY3650" fmla="*/ 5475189 h 6858937"/>
              <a:gd name="connsiteX3651" fmla="*/ 4752921 w 7484617"/>
              <a:gd name="connsiteY3651" fmla="*/ 5464213 h 6858937"/>
              <a:gd name="connsiteX3652" fmla="*/ 4774857 w 7484617"/>
              <a:gd name="connsiteY3652" fmla="*/ 5464213 h 6858937"/>
              <a:gd name="connsiteX3653" fmla="*/ 4771201 w 7484617"/>
              <a:gd name="connsiteY3653" fmla="*/ 5449581 h 6858937"/>
              <a:gd name="connsiteX3654" fmla="*/ 4782169 w 7484617"/>
              <a:gd name="connsiteY3654" fmla="*/ 5456897 h 6858937"/>
              <a:gd name="connsiteX3655" fmla="*/ 4800450 w 7484617"/>
              <a:gd name="connsiteY3655" fmla="*/ 5442265 h 6858937"/>
              <a:gd name="connsiteX3656" fmla="*/ 4818731 w 7484617"/>
              <a:gd name="connsiteY3656" fmla="*/ 5423975 h 6858937"/>
              <a:gd name="connsiteX3657" fmla="*/ 4833355 w 7484617"/>
              <a:gd name="connsiteY3657" fmla="*/ 5413001 h 6858937"/>
              <a:gd name="connsiteX3658" fmla="*/ 4851636 w 7484617"/>
              <a:gd name="connsiteY3658" fmla="*/ 5409343 h 6858937"/>
              <a:gd name="connsiteX3659" fmla="*/ 4858948 w 7484617"/>
              <a:gd name="connsiteY3659" fmla="*/ 5383735 h 6858937"/>
              <a:gd name="connsiteX3660" fmla="*/ 4873573 w 7484617"/>
              <a:gd name="connsiteY3660" fmla="*/ 5380077 h 6858937"/>
              <a:gd name="connsiteX3661" fmla="*/ 4869917 w 7484617"/>
              <a:gd name="connsiteY3661" fmla="*/ 5394711 h 6858937"/>
              <a:gd name="connsiteX3662" fmla="*/ 4891851 w 7484617"/>
              <a:gd name="connsiteY3662" fmla="*/ 5369103 h 6858937"/>
              <a:gd name="connsiteX3663" fmla="*/ 4877227 w 7484617"/>
              <a:gd name="connsiteY3663" fmla="*/ 5372761 h 6858937"/>
              <a:gd name="connsiteX3664" fmla="*/ 4902820 w 7484617"/>
              <a:gd name="connsiteY3664" fmla="*/ 5350813 h 6858937"/>
              <a:gd name="connsiteX3665" fmla="*/ 4924757 w 7484617"/>
              <a:gd name="connsiteY3665" fmla="*/ 5332523 h 6858937"/>
              <a:gd name="connsiteX3666" fmla="*/ 4968631 w 7484617"/>
              <a:gd name="connsiteY3666" fmla="*/ 5306917 h 6858937"/>
              <a:gd name="connsiteX3667" fmla="*/ 4979599 w 7484617"/>
              <a:gd name="connsiteY3667" fmla="*/ 5303259 h 6858937"/>
              <a:gd name="connsiteX3668" fmla="*/ 4972287 w 7484617"/>
              <a:gd name="connsiteY3668" fmla="*/ 5303259 h 6858937"/>
              <a:gd name="connsiteX3669" fmla="*/ 4975943 w 7484617"/>
              <a:gd name="connsiteY3669" fmla="*/ 5284968 h 6858937"/>
              <a:gd name="connsiteX3670" fmla="*/ 5005191 w 7484617"/>
              <a:gd name="connsiteY3670" fmla="*/ 5273994 h 6858937"/>
              <a:gd name="connsiteX3671" fmla="*/ 5001535 w 7484617"/>
              <a:gd name="connsiteY3671" fmla="*/ 5284968 h 6858937"/>
              <a:gd name="connsiteX3672" fmla="*/ 5019815 w 7484617"/>
              <a:gd name="connsiteY3672" fmla="*/ 5270336 h 6858937"/>
              <a:gd name="connsiteX3673" fmla="*/ 5027127 w 7484617"/>
              <a:gd name="connsiteY3673" fmla="*/ 5255704 h 6858937"/>
              <a:gd name="connsiteX3674" fmla="*/ 5034440 w 7484617"/>
              <a:gd name="connsiteY3674" fmla="*/ 5259362 h 6858937"/>
              <a:gd name="connsiteX3675" fmla="*/ 5038096 w 7484617"/>
              <a:gd name="connsiteY3675" fmla="*/ 5255704 h 6858937"/>
              <a:gd name="connsiteX3676" fmla="*/ 5034440 w 7484617"/>
              <a:gd name="connsiteY3676" fmla="*/ 5277652 h 6858937"/>
              <a:gd name="connsiteX3677" fmla="*/ 5060033 w 7484617"/>
              <a:gd name="connsiteY3677" fmla="*/ 5248388 h 6858937"/>
              <a:gd name="connsiteX3678" fmla="*/ 5067345 w 7484617"/>
              <a:gd name="connsiteY3678" fmla="*/ 5252046 h 6858937"/>
              <a:gd name="connsiteX3679" fmla="*/ 5081969 w 7484617"/>
              <a:gd name="connsiteY3679" fmla="*/ 5233756 h 6858937"/>
              <a:gd name="connsiteX3680" fmla="*/ 5067345 w 7484617"/>
              <a:gd name="connsiteY3680" fmla="*/ 5241072 h 6858937"/>
              <a:gd name="connsiteX3681" fmla="*/ 5089282 w 7484617"/>
              <a:gd name="connsiteY3681" fmla="*/ 5208148 h 6858937"/>
              <a:gd name="connsiteX3682" fmla="*/ 5100251 w 7484617"/>
              <a:gd name="connsiteY3682" fmla="*/ 5219124 h 6858937"/>
              <a:gd name="connsiteX3683" fmla="*/ 5089282 w 7484617"/>
              <a:gd name="connsiteY3683" fmla="*/ 5237414 h 6858937"/>
              <a:gd name="connsiteX3684" fmla="*/ 5111217 w 7484617"/>
              <a:gd name="connsiteY3684" fmla="*/ 5215466 h 6858937"/>
              <a:gd name="connsiteX3685" fmla="*/ 5100251 w 7484617"/>
              <a:gd name="connsiteY3685" fmla="*/ 5211808 h 6858937"/>
              <a:gd name="connsiteX3686" fmla="*/ 5114873 w 7484617"/>
              <a:gd name="connsiteY3686" fmla="*/ 5189858 h 6858937"/>
              <a:gd name="connsiteX3687" fmla="*/ 5125841 w 7484617"/>
              <a:gd name="connsiteY3687" fmla="*/ 5197174 h 6858937"/>
              <a:gd name="connsiteX3688" fmla="*/ 5169715 w 7484617"/>
              <a:gd name="connsiteY3688" fmla="*/ 5149620 h 6858937"/>
              <a:gd name="connsiteX3689" fmla="*/ 5173371 w 7484617"/>
              <a:gd name="connsiteY3689" fmla="*/ 5164252 h 6858937"/>
              <a:gd name="connsiteX3690" fmla="*/ 5184340 w 7484617"/>
              <a:gd name="connsiteY3690" fmla="*/ 5149620 h 6858937"/>
              <a:gd name="connsiteX3691" fmla="*/ 5187996 w 7484617"/>
              <a:gd name="connsiteY3691" fmla="*/ 5153278 h 6858937"/>
              <a:gd name="connsiteX3692" fmla="*/ 5195309 w 7484617"/>
              <a:gd name="connsiteY3692" fmla="*/ 5138646 h 6858937"/>
              <a:gd name="connsiteX3693" fmla="*/ 5177028 w 7484617"/>
              <a:gd name="connsiteY3693" fmla="*/ 5149620 h 6858937"/>
              <a:gd name="connsiteX3694" fmla="*/ 5169715 w 7484617"/>
              <a:gd name="connsiteY3694" fmla="*/ 5142304 h 6858937"/>
              <a:gd name="connsiteX3695" fmla="*/ 5202621 w 7484617"/>
              <a:gd name="connsiteY3695" fmla="*/ 5116696 h 6858937"/>
              <a:gd name="connsiteX3696" fmla="*/ 5198965 w 7484617"/>
              <a:gd name="connsiteY3696" fmla="*/ 5102064 h 6858937"/>
              <a:gd name="connsiteX3697" fmla="*/ 5217245 w 7484617"/>
              <a:gd name="connsiteY3697" fmla="*/ 5105722 h 6858937"/>
              <a:gd name="connsiteX3698" fmla="*/ 5184340 w 7484617"/>
              <a:gd name="connsiteY3698" fmla="*/ 5138646 h 6858937"/>
              <a:gd name="connsiteX3699" fmla="*/ 5206277 w 7484617"/>
              <a:gd name="connsiteY3699" fmla="*/ 5134988 h 6858937"/>
              <a:gd name="connsiteX3700" fmla="*/ 5209704 w 7484617"/>
              <a:gd name="connsiteY3700" fmla="*/ 5152135 h 6858937"/>
              <a:gd name="connsiteX3701" fmla="*/ 5209655 w 7484617"/>
              <a:gd name="connsiteY3701" fmla="*/ 5153455 h 6858937"/>
              <a:gd name="connsiteX3702" fmla="*/ 5198508 w 7484617"/>
              <a:gd name="connsiteY3702" fmla="*/ 5160594 h 6858937"/>
              <a:gd name="connsiteX3703" fmla="*/ 5195309 w 7484617"/>
              <a:gd name="connsiteY3703" fmla="*/ 5167910 h 6858937"/>
              <a:gd name="connsiteX3704" fmla="*/ 5209477 w 7484617"/>
              <a:gd name="connsiteY3704" fmla="*/ 5158308 h 6858937"/>
              <a:gd name="connsiteX3705" fmla="*/ 5209655 w 7484617"/>
              <a:gd name="connsiteY3705" fmla="*/ 5153455 h 6858937"/>
              <a:gd name="connsiteX3706" fmla="*/ 5209933 w 7484617"/>
              <a:gd name="connsiteY3706" fmla="*/ 5153278 h 6858937"/>
              <a:gd name="connsiteX3707" fmla="*/ 5209704 w 7484617"/>
              <a:gd name="connsiteY3707" fmla="*/ 5152135 h 6858937"/>
              <a:gd name="connsiteX3708" fmla="*/ 5209933 w 7484617"/>
              <a:gd name="connsiteY3708" fmla="*/ 5145962 h 6858937"/>
              <a:gd name="connsiteX3709" fmla="*/ 5224557 w 7484617"/>
              <a:gd name="connsiteY3709" fmla="*/ 5131330 h 6858937"/>
              <a:gd name="connsiteX3710" fmla="*/ 5213589 w 7484617"/>
              <a:gd name="connsiteY3710" fmla="*/ 5138646 h 6858937"/>
              <a:gd name="connsiteX3711" fmla="*/ 5206277 w 7484617"/>
              <a:gd name="connsiteY3711" fmla="*/ 5134988 h 6858937"/>
              <a:gd name="connsiteX3712" fmla="*/ 5253805 w 7484617"/>
              <a:gd name="connsiteY3712" fmla="*/ 5102064 h 6858937"/>
              <a:gd name="connsiteX3713" fmla="*/ 5275742 w 7484617"/>
              <a:gd name="connsiteY3713" fmla="*/ 5069142 h 6858937"/>
              <a:gd name="connsiteX3714" fmla="*/ 5272086 w 7484617"/>
              <a:gd name="connsiteY3714" fmla="*/ 5075087 h 6858937"/>
              <a:gd name="connsiteX3715" fmla="*/ 5268759 w 7484617"/>
              <a:gd name="connsiteY3715" fmla="*/ 5073005 h 6858937"/>
              <a:gd name="connsiteX3716" fmla="*/ 5269114 w 7484617"/>
              <a:gd name="connsiteY3716" fmla="*/ 5072439 h 6858937"/>
              <a:gd name="connsiteX3717" fmla="*/ 5276199 w 7484617"/>
              <a:gd name="connsiteY3717" fmla="*/ 5068685 h 6858937"/>
              <a:gd name="connsiteX3718" fmla="*/ 5275742 w 7484617"/>
              <a:gd name="connsiteY3718" fmla="*/ 5061826 h 6858937"/>
              <a:gd name="connsiteX3719" fmla="*/ 5269114 w 7484617"/>
              <a:gd name="connsiteY3719" fmla="*/ 5072439 h 6858937"/>
              <a:gd name="connsiteX3720" fmla="*/ 5268429 w 7484617"/>
              <a:gd name="connsiteY3720" fmla="*/ 5072800 h 6858937"/>
              <a:gd name="connsiteX3721" fmla="*/ 5268759 w 7484617"/>
              <a:gd name="connsiteY3721" fmla="*/ 5073005 h 6858937"/>
              <a:gd name="connsiteX3722" fmla="*/ 5257461 w 7484617"/>
              <a:gd name="connsiteY3722" fmla="*/ 5091090 h 6858937"/>
              <a:gd name="connsiteX3723" fmla="*/ 5231868 w 7484617"/>
              <a:gd name="connsiteY3723" fmla="*/ 5102064 h 6858937"/>
              <a:gd name="connsiteX3724" fmla="*/ 5242837 w 7484617"/>
              <a:gd name="connsiteY3724" fmla="*/ 5091090 h 6858937"/>
              <a:gd name="connsiteX3725" fmla="*/ 5235525 w 7484617"/>
              <a:gd name="connsiteY3725" fmla="*/ 5083774 h 6858937"/>
              <a:gd name="connsiteX3726" fmla="*/ 5250149 w 7484617"/>
              <a:gd name="connsiteY3726" fmla="*/ 5069142 h 6858937"/>
              <a:gd name="connsiteX3727" fmla="*/ 5250149 w 7484617"/>
              <a:gd name="connsiteY3727" fmla="*/ 5087432 h 6858937"/>
              <a:gd name="connsiteX3728" fmla="*/ 5253805 w 7484617"/>
              <a:gd name="connsiteY3728" fmla="*/ 5058168 h 6858937"/>
              <a:gd name="connsiteX3729" fmla="*/ 5231868 w 7484617"/>
              <a:gd name="connsiteY3729" fmla="*/ 5080116 h 6858937"/>
              <a:gd name="connsiteX3730" fmla="*/ 5220901 w 7484617"/>
              <a:gd name="connsiteY3730" fmla="*/ 5080116 h 6858937"/>
              <a:gd name="connsiteX3731" fmla="*/ 5147779 w 7484617"/>
              <a:gd name="connsiteY3731" fmla="*/ 5134988 h 6858937"/>
              <a:gd name="connsiteX3732" fmla="*/ 5114873 w 7484617"/>
              <a:gd name="connsiteY3732" fmla="*/ 5160594 h 6858937"/>
              <a:gd name="connsiteX3733" fmla="*/ 5114873 w 7484617"/>
              <a:gd name="connsiteY3733" fmla="*/ 5164252 h 6858937"/>
              <a:gd name="connsiteX3734" fmla="*/ 5107563 w 7484617"/>
              <a:gd name="connsiteY3734" fmla="*/ 5167910 h 6858937"/>
              <a:gd name="connsiteX3735" fmla="*/ 5092938 w 7484617"/>
              <a:gd name="connsiteY3735" fmla="*/ 5178884 h 6858937"/>
              <a:gd name="connsiteX3736" fmla="*/ 5092938 w 7484617"/>
              <a:gd name="connsiteY3736" fmla="*/ 5175226 h 6858937"/>
              <a:gd name="connsiteX3737" fmla="*/ 5074657 w 7484617"/>
              <a:gd name="connsiteY3737" fmla="*/ 5186200 h 6858937"/>
              <a:gd name="connsiteX3738" fmla="*/ 5071001 w 7484617"/>
              <a:gd name="connsiteY3738" fmla="*/ 5197174 h 6858937"/>
              <a:gd name="connsiteX3739" fmla="*/ 5030783 w 7484617"/>
              <a:gd name="connsiteY3739" fmla="*/ 5222782 h 6858937"/>
              <a:gd name="connsiteX3740" fmla="*/ 4950350 w 7484617"/>
              <a:gd name="connsiteY3740" fmla="*/ 5284968 h 6858937"/>
              <a:gd name="connsiteX3741" fmla="*/ 4902820 w 7484617"/>
              <a:gd name="connsiteY3741" fmla="*/ 5321549 h 6858937"/>
              <a:gd name="connsiteX3742" fmla="*/ 4855292 w 7484617"/>
              <a:gd name="connsiteY3742" fmla="*/ 5358129 h 6858937"/>
              <a:gd name="connsiteX3743" fmla="*/ 4760232 w 7484617"/>
              <a:gd name="connsiteY3743" fmla="*/ 5431291 h 6858937"/>
              <a:gd name="connsiteX3744" fmla="*/ 4760232 w 7484617"/>
              <a:gd name="connsiteY3744" fmla="*/ 5434949 h 6858937"/>
              <a:gd name="connsiteX3745" fmla="*/ 4701735 w 7484617"/>
              <a:gd name="connsiteY3745" fmla="*/ 5475189 h 6858937"/>
              <a:gd name="connsiteX3746" fmla="*/ 4650549 w 7484617"/>
              <a:gd name="connsiteY3746" fmla="*/ 5519085 h 6858937"/>
              <a:gd name="connsiteX3747" fmla="*/ 4635927 w 7484617"/>
              <a:gd name="connsiteY3747" fmla="*/ 5522743 h 6858937"/>
              <a:gd name="connsiteX3748" fmla="*/ 4595709 w 7484617"/>
              <a:gd name="connsiteY3748" fmla="*/ 5552007 h 6858937"/>
              <a:gd name="connsiteX3749" fmla="*/ 4599365 w 7484617"/>
              <a:gd name="connsiteY3749" fmla="*/ 5559325 h 6858937"/>
              <a:gd name="connsiteX3750" fmla="*/ 4570116 w 7484617"/>
              <a:gd name="connsiteY3750" fmla="*/ 5573957 h 6858937"/>
              <a:gd name="connsiteX3751" fmla="*/ 4471402 w 7484617"/>
              <a:gd name="connsiteY3751" fmla="*/ 5654435 h 6858937"/>
              <a:gd name="connsiteX3752" fmla="*/ 4475058 w 7484617"/>
              <a:gd name="connsiteY3752" fmla="*/ 5661751 h 6858937"/>
              <a:gd name="connsiteX3753" fmla="*/ 4412903 w 7484617"/>
              <a:gd name="connsiteY3753" fmla="*/ 5705647 h 6858937"/>
              <a:gd name="connsiteX3754" fmla="*/ 4350751 w 7484617"/>
              <a:gd name="connsiteY3754" fmla="*/ 5760519 h 6858937"/>
              <a:gd name="connsiteX3755" fmla="*/ 4339783 w 7484617"/>
              <a:gd name="connsiteY3755" fmla="*/ 5756861 h 6858937"/>
              <a:gd name="connsiteX3756" fmla="*/ 4325157 w 7484617"/>
              <a:gd name="connsiteY3756" fmla="*/ 5786125 h 6858937"/>
              <a:gd name="connsiteX3757" fmla="*/ 4284942 w 7484617"/>
              <a:gd name="connsiteY3757" fmla="*/ 5804415 h 6858937"/>
              <a:gd name="connsiteX3758" fmla="*/ 4255693 w 7484617"/>
              <a:gd name="connsiteY3758" fmla="*/ 5837338 h 6858937"/>
              <a:gd name="connsiteX3759" fmla="*/ 4219131 w 7484617"/>
              <a:gd name="connsiteY3759" fmla="*/ 5866602 h 6858937"/>
              <a:gd name="connsiteX3760" fmla="*/ 4171603 w 7484617"/>
              <a:gd name="connsiteY3760" fmla="*/ 5903182 h 6858937"/>
              <a:gd name="connsiteX3761" fmla="*/ 4171603 w 7484617"/>
              <a:gd name="connsiteY3761" fmla="*/ 5914158 h 6858937"/>
              <a:gd name="connsiteX3762" fmla="*/ 4153322 w 7484617"/>
              <a:gd name="connsiteY3762" fmla="*/ 5932448 h 6858937"/>
              <a:gd name="connsiteX3763" fmla="*/ 4094824 w 7484617"/>
              <a:gd name="connsiteY3763" fmla="*/ 5976344 h 6858937"/>
              <a:gd name="connsiteX3764" fmla="*/ 4083855 w 7484617"/>
              <a:gd name="connsiteY3764" fmla="*/ 5965370 h 6858937"/>
              <a:gd name="connsiteX3765" fmla="*/ 4039983 w 7484617"/>
              <a:gd name="connsiteY3765" fmla="*/ 6027558 h 6858937"/>
              <a:gd name="connsiteX3766" fmla="*/ 4047296 w 7484617"/>
              <a:gd name="connsiteY3766" fmla="*/ 6009268 h 6858937"/>
              <a:gd name="connsiteX3767" fmla="*/ 4036327 w 7484617"/>
              <a:gd name="connsiteY3767" fmla="*/ 6005610 h 6858937"/>
              <a:gd name="connsiteX3768" fmla="*/ 4010734 w 7484617"/>
              <a:gd name="connsiteY3768" fmla="*/ 6034874 h 6858937"/>
              <a:gd name="connsiteX3769" fmla="*/ 4018047 w 7484617"/>
              <a:gd name="connsiteY3769" fmla="*/ 6020242 h 6858937"/>
              <a:gd name="connsiteX3770" fmla="*/ 3992453 w 7484617"/>
              <a:gd name="connsiteY3770" fmla="*/ 6056822 h 6858937"/>
              <a:gd name="connsiteX3771" fmla="*/ 3977829 w 7484617"/>
              <a:gd name="connsiteY3771" fmla="*/ 6053164 h 6858937"/>
              <a:gd name="connsiteX3772" fmla="*/ 3963204 w 7484617"/>
              <a:gd name="connsiteY3772" fmla="*/ 6082430 h 6858937"/>
              <a:gd name="connsiteX3773" fmla="*/ 3922989 w 7484617"/>
              <a:gd name="connsiteY3773" fmla="*/ 6119010 h 6858937"/>
              <a:gd name="connsiteX3774" fmla="*/ 3930301 w 7484617"/>
              <a:gd name="connsiteY3774" fmla="*/ 6126326 h 6858937"/>
              <a:gd name="connsiteX3775" fmla="*/ 3915676 w 7484617"/>
              <a:gd name="connsiteY3775" fmla="*/ 6126326 h 6858937"/>
              <a:gd name="connsiteX3776" fmla="*/ 3908364 w 7484617"/>
              <a:gd name="connsiteY3776" fmla="*/ 6144616 h 6858937"/>
              <a:gd name="connsiteX3777" fmla="*/ 3908364 w 7484617"/>
              <a:gd name="connsiteY3777" fmla="*/ 6133642 h 6858937"/>
              <a:gd name="connsiteX3778" fmla="*/ 3871803 w 7484617"/>
              <a:gd name="connsiteY3778" fmla="*/ 6162906 h 6858937"/>
              <a:gd name="connsiteX3779" fmla="*/ 3849865 w 7484617"/>
              <a:gd name="connsiteY3779" fmla="*/ 6188514 h 6858937"/>
              <a:gd name="connsiteX3780" fmla="*/ 3846209 w 7484617"/>
              <a:gd name="connsiteY3780" fmla="*/ 6184856 h 6858937"/>
              <a:gd name="connsiteX3781" fmla="*/ 3805993 w 7484617"/>
              <a:gd name="connsiteY3781" fmla="*/ 6232410 h 6858937"/>
              <a:gd name="connsiteX3782" fmla="*/ 3795025 w 7484617"/>
              <a:gd name="connsiteY3782" fmla="*/ 6239726 h 6858937"/>
              <a:gd name="connsiteX3783" fmla="*/ 3795025 w 7484617"/>
              <a:gd name="connsiteY3783" fmla="*/ 6232410 h 6858937"/>
              <a:gd name="connsiteX3784" fmla="*/ 3784057 w 7484617"/>
              <a:gd name="connsiteY3784" fmla="*/ 6247042 h 6858937"/>
              <a:gd name="connsiteX3785" fmla="*/ 3795025 w 7484617"/>
              <a:gd name="connsiteY3785" fmla="*/ 6239726 h 6858937"/>
              <a:gd name="connsiteX3786" fmla="*/ 3773088 w 7484617"/>
              <a:gd name="connsiteY3786" fmla="*/ 6258018 h 6858937"/>
              <a:gd name="connsiteX3787" fmla="*/ 3754807 w 7484617"/>
              <a:gd name="connsiteY3787" fmla="*/ 6268992 h 6858937"/>
              <a:gd name="connsiteX3788" fmla="*/ 3758463 w 7484617"/>
              <a:gd name="connsiteY3788" fmla="*/ 6258018 h 6858937"/>
              <a:gd name="connsiteX3789" fmla="*/ 3718246 w 7484617"/>
              <a:gd name="connsiteY3789" fmla="*/ 6305572 h 6858937"/>
              <a:gd name="connsiteX3790" fmla="*/ 3714590 w 7484617"/>
              <a:gd name="connsiteY3790" fmla="*/ 6298256 h 6858937"/>
              <a:gd name="connsiteX3791" fmla="*/ 3703623 w 7484617"/>
              <a:gd name="connsiteY3791" fmla="*/ 6309230 h 6858937"/>
              <a:gd name="connsiteX3792" fmla="*/ 3707279 w 7484617"/>
              <a:gd name="connsiteY3792" fmla="*/ 6316546 h 6858937"/>
              <a:gd name="connsiteX3793" fmla="*/ 3688999 w 7484617"/>
              <a:gd name="connsiteY3793" fmla="*/ 6331178 h 6858937"/>
              <a:gd name="connsiteX3794" fmla="*/ 3688999 w 7484617"/>
              <a:gd name="connsiteY3794" fmla="*/ 6338494 h 6858937"/>
              <a:gd name="connsiteX3795" fmla="*/ 3667062 w 7484617"/>
              <a:gd name="connsiteY3795" fmla="*/ 6353128 h 6858937"/>
              <a:gd name="connsiteX3796" fmla="*/ 3663406 w 7484617"/>
              <a:gd name="connsiteY3796" fmla="*/ 6338494 h 6858937"/>
              <a:gd name="connsiteX3797" fmla="*/ 3648781 w 7484617"/>
              <a:gd name="connsiteY3797" fmla="*/ 6364102 h 6858937"/>
              <a:gd name="connsiteX3798" fmla="*/ 3637813 w 7484617"/>
              <a:gd name="connsiteY3798" fmla="*/ 6382392 h 6858937"/>
              <a:gd name="connsiteX3799" fmla="*/ 3634156 w 7484617"/>
              <a:gd name="connsiteY3799" fmla="*/ 6367760 h 6858937"/>
              <a:gd name="connsiteX3800" fmla="*/ 3630500 w 7484617"/>
              <a:gd name="connsiteY3800" fmla="*/ 6382392 h 6858937"/>
              <a:gd name="connsiteX3801" fmla="*/ 3586628 w 7484617"/>
              <a:gd name="connsiteY3801" fmla="*/ 6407998 h 6858937"/>
              <a:gd name="connsiteX3802" fmla="*/ 3590284 w 7484617"/>
              <a:gd name="connsiteY3802" fmla="*/ 6415314 h 6858937"/>
              <a:gd name="connsiteX3803" fmla="*/ 3582972 w 7484617"/>
              <a:gd name="connsiteY3803" fmla="*/ 6426288 h 6858937"/>
              <a:gd name="connsiteX3804" fmla="*/ 3568348 w 7484617"/>
              <a:gd name="connsiteY3804" fmla="*/ 6426288 h 6858937"/>
              <a:gd name="connsiteX3805" fmla="*/ 3564691 w 7484617"/>
              <a:gd name="connsiteY3805" fmla="*/ 6415314 h 6858937"/>
              <a:gd name="connsiteX3806" fmla="*/ 3586628 w 7484617"/>
              <a:gd name="connsiteY3806" fmla="*/ 6389708 h 6858937"/>
              <a:gd name="connsiteX3807" fmla="*/ 3612220 w 7484617"/>
              <a:gd name="connsiteY3807" fmla="*/ 6378734 h 6858937"/>
              <a:gd name="connsiteX3808" fmla="*/ 3619532 w 7484617"/>
              <a:gd name="connsiteY3808" fmla="*/ 6360444 h 6858937"/>
              <a:gd name="connsiteX3809" fmla="*/ 3619532 w 7484617"/>
              <a:gd name="connsiteY3809" fmla="*/ 6371418 h 6858937"/>
              <a:gd name="connsiteX3810" fmla="*/ 3630500 w 7484617"/>
              <a:gd name="connsiteY3810" fmla="*/ 6364102 h 6858937"/>
              <a:gd name="connsiteX3811" fmla="*/ 3623188 w 7484617"/>
              <a:gd name="connsiteY3811" fmla="*/ 6345812 h 6858937"/>
              <a:gd name="connsiteX3812" fmla="*/ 3637813 w 7484617"/>
              <a:gd name="connsiteY3812" fmla="*/ 6356786 h 6858937"/>
              <a:gd name="connsiteX3813" fmla="*/ 3659749 w 7484617"/>
              <a:gd name="connsiteY3813" fmla="*/ 6327520 h 6858937"/>
              <a:gd name="connsiteX3814" fmla="*/ 3645125 w 7484617"/>
              <a:gd name="connsiteY3814" fmla="*/ 6323862 h 6858937"/>
              <a:gd name="connsiteX3815" fmla="*/ 3663406 w 7484617"/>
              <a:gd name="connsiteY3815" fmla="*/ 6327520 h 6858937"/>
              <a:gd name="connsiteX3816" fmla="*/ 3707279 w 7484617"/>
              <a:gd name="connsiteY3816" fmla="*/ 6276308 h 6858937"/>
              <a:gd name="connsiteX3817" fmla="*/ 3707279 w 7484617"/>
              <a:gd name="connsiteY3817" fmla="*/ 6272650 h 6858937"/>
              <a:gd name="connsiteX3818" fmla="*/ 3692655 w 7484617"/>
              <a:gd name="connsiteY3818" fmla="*/ 6279966 h 6858937"/>
              <a:gd name="connsiteX3819" fmla="*/ 3718246 w 7484617"/>
              <a:gd name="connsiteY3819" fmla="*/ 6265334 h 6858937"/>
              <a:gd name="connsiteX3820" fmla="*/ 3718246 w 7484617"/>
              <a:gd name="connsiteY3820" fmla="*/ 6250700 h 6858937"/>
              <a:gd name="connsiteX3821" fmla="*/ 3732871 w 7484617"/>
              <a:gd name="connsiteY3821" fmla="*/ 6254358 h 6858937"/>
              <a:gd name="connsiteX3822" fmla="*/ 3776744 w 7484617"/>
              <a:gd name="connsiteY3822" fmla="*/ 6192172 h 6858937"/>
              <a:gd name="connsiteX3823" fmla="*/ 3787713 w 7484617"/>
              <a:gd name="connsiteY3823" fmla="*/ 6195830 h 6858937"/>
              <a:gd name="connsiteX3824" fmla="*/ 3820618 w 7484617"/>
              <a:gd name="connsiteY3824" fmla="*/ 6159248 h 6858937"/>
              <a:gd name="connsiteX3825" fmla="*/ 3820618 w 7484617"/>
              <a:gd name="connsiteY3825" fmla="*/ 6170224 h 6858937"/>
              <a:gd name="connsiteX3826" fmla="*/ 3831585 w 7484617"/>
              <a:gd name="connsiteY3826" fmla="*/ 6151932 h 6858937"/>
              <a:gd name="connsiteX3827" fmla="*/ 3820618 w 7484617"/>
              <a:gd name="connsiteY3827" fmla="*/ 6151932 h 6858937"/>
              <a:gd name="connsiteX3828" fmla="*/ 3835241 w 7484617"/>
              <a:gd name="connsiteY3828" fmla="*/ 6140958 h 6858937"/>
              <a:gd name="connsiteX3829" fmla="*/ 3842553 w 7484617"/>
              <a:gd name="connsiteY3829" fmla="*/ 6151932 h 6858937"/>
              <a:gd name="connsiteX3830" fmla="*/ 3879115 w 7484617"/>
              <a:gd name="connsiteY3830" fmla="*/ 6108036 h 6858937"/>
              <a:gd name="connsiteX3831" fmla="*/ 3890083 w 7484617"/>
              <a:gd name="connsiteY3831" fmla="*/ 6108036 h 6858937"/>
              <a:gd name="connsiteX3832" fmla="*/ 3893739 w 7484617"/>
              <a:gd name="connsiteY3832" fmla="*/ 6093404 h 6858937"/>
              <a:gd name="connsiteX3833" fmla="*/ 3886427 w 7484617"/>
              <a:gd name="connsiteY3833" fmla="*/ 6093404 h 6858937"/>
              <a:gd name="connsiteX3834" fmla="*/ 3922989 w 7484617"/>
              <a:gd name="connsiteY3834" fmla="*/ 6071454 h 6858937"/>
              <a:gd name="connsiteX3835" fmla="*/ 3919332 w 7484617"/>
              <a:gd name="connsiteY3835" fmla="*/ 6067796 h 6858937"/>
              <a:gd name="connsiteX3836" fmla="*/ 3908364 w 7484617"/>
              <a:gd name="connsiteY3836" fmla="*/ 6071454 h 6858937"/>
              <a:gd name="connsiteX3837" fmla="*/ 3970517 w 7484617"/>
              <a:gd name="connsiteY3837" fmla="*/ 6005610 h 6858937"/>
              <a:gd name="connsiteX3838" fmla="*/ 3974173 w 7484617"/>
              <a:gd name="connsiteY3838" fmla="*/ 6009268 h 6858937"/>
              <a:gd name="connsiteX3839" fmla="*/ 4018047 w 7484617"/>
              <a:gd name="connsiteY3839" fmla="*/ 5972686 h 6858937"/>
              <a:gd name="connsiteX3840" fmla="*/ 4061919 w 7484617"/>
              <a:gd name="connsiteY3840" fmla="*/ 5925132 h 6858937"/>
              <a:gd name="connsiteX3841" fmla="*/ 4094824 w 7484617"/>
              <a:gd name="connsiteY3841" fmla="*/ 5910500 h 6858937"/>
              <a:gd name="connsiteX3842" fmla="*/ 4113105 w 7484617"/>
              <a:gd name="connsiteY3842" fmla="*/ 5884892 h 6858937"/>
              <a:gd name="connsiteX3843" fmla="*/ 4142354 w 7484617"/>
              <a:gd name="connsiteY3843" fmla="*/ 5851970 h 6858937"/>
              <a:gd name="connsiteX3844" fmla="*/ 4153322 w 7484617"/>
              <a:gd name="connsiteY3844" fmla="*/ 5855628 h 6858937"/>
              <a:gd name="connsiteX3845" fmla="*/ 4167947 w 7484617"/>
              <a:gd name="connsiteY3845" fmla="*/ 5844654 h 6858937"/>
              <a:gd name="connsiteX3846" fmla="*/ 4171603 w 7484617"/>
              <a:gd name="connsiteY3846" fmla="*/ 5830022 h 6858937"/>
              <a:gd name="connsiteX3847" fmla="*/ 4171603 w 7484617"/>
              <a:gd name="connsiteY3847" fmla="*/ 5844654 h 6858937"/>
              <a:gd name="connsiteX3848" fmla="*/ 4189882 w 7484617"/>
              <a:gd name="connsiteY3848" fmla="*/ 5815389 h 6858937"/>
              <a:gd name="connsiteX3849" fmla="*/ 4200851 w 7484617"/>
              <a:gd name="connsiteY3849" fmla="*/ 5819047 h 6858937"/>
              <a:gd name="connsiteX3850" fmla="*/ 4219131 w 7484617"/>
              <a:gd name="connsiteY3850" fmla="*/ 5782467 h 6858937"/>
              <a:gd name="connsiteX3851" fmla="*/ 4211819 w 7484617"/>
              <a:gd name="connsiteY3851" fmla="*/ 5782467 h 6858937"/>
              <a:gd name="connsiteX3852" fmla="*/ 4215475 w 7484617"/>
              <a:gd name="connsiteY3852" fmla="*/ 5778809 h 6858937"/>
              <a:gd name="connsiteX3853" fmla="*/ 4208163 w 7484617"/>
              <a:gd name="connsiteY3853" fmla="*/ 5775151 h 6858937"/>
              <a:gd name="connsiteX3854" fmla="*/ 4241068 w 7484617"/>
              <a:gd name="connsiteY3854" fmla="*/ 5753203 h 6858937"/>
              <a:gd name="connsiteX3855" fmla="*/ 4237412 w 7484617"/>
              <a:gd name="connsiteY3855" fmla="*/ 5764177 h 6858937"/>
              <a:gd name="connsiteX3856" fmla="*/ 4226443 w 7484617"/>
              <a:gd name="connsiteY3856" fmla="*/ 5782467 h 6858937"/>
              <a:gd name="connsiteX3857" fmla="*/ 4248381 w 7484617"/>
              <a:gd name="connsiteY3857" fmla="*/ 5771493 h 6858937"/>
              <a:gd name="connsiteX3858" fmla="*/ 4259349 w 7484617"/>
              <a:gd name="connsiteY3858" fmla="*/ 5753203 h 6858937"/>
              <a:gd name="connsiteX3859" fmla="*/ 4248381 w 7484617"/>
              <a:gd name="connsiteY3859" fmla="*/ 5760519 h 6858937"/>
              <a:gd name="connsiteX3860" fmla="*/ 4241068 w 7484617"/>
              <a:gd name="connsiteY3860" fmla="*/ 5753203 h 6858937"/>
              <a:gd name="connsiteX3861" fmla="*/ 4255693 w 7484617"/>
              <a:gd name="connsiteY3861" fmla="*/ 5734913 h 6858937"/>
              <a:gd name="connsiteX3862" fmla="*/ 4255693 w 7484617"/>
              <a:gd name="connsiteY3862" fmla="*/ 5745887 h 6858937"/>
              <a:gd name="connsiteX3863" fmla="*/ 4263005 w 7484617"/>
              <a:gd name="connsiteY3863" fmla="*/ 5742229 h 6858937"/>
              <a:gd name="connsiteX3864" fmla="*/ 4263005 w 7484617"/>
              <a:gd name="connsiteY3864" fmla="*/ 5727595 h 6858937"/>
              <a:gd name="connsiteX3865" fmla="*/ 4321501 w 7484617"/>
              <a:gd name="connsiteY3865" fmla="*/ 5694673 h 6858937"/>
              <a:gd name="connsiteX3866" fmla="*/ 4328814 w 7484617"/>
              <a:gd name="connsiteY3866" fmla="*/ 5680041 h 6858937"/>
              <a:gd name="connsiteX3867" fmla="*/ 4314189 w 7484617"/>
              <a:gd name="connsiteY3867" fmla="*/ 5683699 h 6858937"/>
              <a:gd name="connsiteX3868" fmla="*/ 4354407 w 7484617"/>
              <a:gd name="connsiteY3868" fmla="*/ 5669067 h 6858937"/>
              <a:gd name="connsiteX3869" fmla="*/ 4361719 w 7484617"/>
              <a:gd name="connsiteY3869" fmla="*/ 5661751 h 6858937"/>
              <a:gd name="connsiteX3870" fmla="*/ 4358063 w 7484617"/>
              <a:gd name="connsiteY3870" fmla="*/ 5647119 h 6858937"/>
              <a:gd name="connsiteX3871" fmla="*/ 4445809 w 7484617"/>
              <a:gd name="connsiteY3871" fmla="*/ 5573957 h 6858937"/>
              <a:gd name="connsiteX3872" fmla="*/ 4544523 w 7484617"/>
              <a:gd name="connsiteY3872" fmla="*/ 5500795 h 6858937"/>
              <a:gd name="connsiteX3873" fmla="*/ 4540867 w 7484617"/>
              <a:gd name="connsiteY3873" fmla="*/ 5497137 h 6858937"/>
              <a:gd name="connsiteX3874" fmla="*/ 4632271 w 7484617"/>
              <a:gd name="connsiteY3874" fmla="*/ 5431291 h 6858937"/>
              <a:gd name="connsiteX3875" fmla="*/ 4632271 w 7484617"/>
              <a:gd name="connsiteY3875" fmla="*/ 5423975 h 6858937"/>
              <a:gd name="connsiteX3876" fmla="*/ 4694423 w 7484617"/>
              <a:gd name="connsiteY3876" fmla="*/ 5380077 h 6858937"/>
              <a:gd name="connsiteX3877" fmla="*/ 4690767 w 7484617"/>
              <a:gd name="connsiteY3877" fmla="*/ 5376419 h 6858937"/>
              <a:gd name="connsiteX3878" fmla="*/ 4723673 w 7484617"/>
              <a:gd name="connsiteY3878" fmla="*/ 5350813 h 6858937"/>
              <a:gd name="connsiteX3879" fmla="*/ 4793137 w 7484617"/>
              <a:gd name="connsiteY3879" fmla="*/ 5303259 h 6858937"/>
              <a:gd name="connsiteX3880" fmla="*/ 4807762 w 7484617"/>
              <a:gd name="connsiteY3880" fmla="*/ 5299601 h 6858937"/>
              <a:gd name="connsiteX3881" fmla="*/ 4796793 w 7484617"/>
              <a:gd name="connsiteY3881" fmla="*/ 5310575 h 6858937"/>
              <a:gd name="connsiteX3882" fmla="*/ 4815075 w 7484617"/>
              <a:gd name="connsiteY3882" fmla="*/ 5314233 h 6858937"/>
              <a:gd name="connsiteX3883" fmla="*/ 4815075 w 7484617"/>
              <a:gd name="connsiteY3883" fmla="*/ 5288626 h 6858937"/>
              <a:gd name="connsiteX3884" fmla="*/ 4862605 w 7484617"/>
              <a:gd name="connsiteY3884" fmla="*/ 5244730 h 6858937"/>
              <a:gd name="connsiteX3885" fmla="*/ 4873573 w 7484617"/>
              <a:gd name="connsiteY3885" fmla="*/ 5248388 h 6858937"/>
              <a:gd name="connsiteX3886" fmla="*/ 4939381 w 7484617"/>
              <a:gd name="connsiteY3886" fmla="*/ 5189858 h 6858937"/>
              <a:gd name="connsiteX3887" fmla="*/ 5001535 w 7484617"/>
              <a:gd name="connsiteY3887" fmla="*/ 5138646 h 6858937"/>
              <a:gd name="connsiteX3888" fmla="*/ 5023471 w 7484617"/>
              <a:gd name="connsiteY3888" fmla="*/ 5134988 h 6858937"/>
              <a:gd name="connsiteX3889" fmla="*/ 5023471 w 7484617"/>
              <a:gd name="connsiteY3889" fmla="*/ 5127672 h 6858937"/>
              <a:gd name="connsiteX3890" fmla="*/ 5125841 w 7484617"/>
              <a:gd name="connsiteY3890" fmla="*/ 5050852 h 6858937"/>
              <a:gd name="connsiteX3891" fmla="*/ 5228212 w 7484617"/>
              <a:gd name="connsiteY3891" fmla="*/ 4977690 h 6858937"/>
              <a:gd name="connsiteX3892" fmla="*/ 5261117 w 7484617"/>
              <a:gd name="connsiteY3892" fmla="*/ 4959400 h 6858937"/>
              <a:gd name="connsiteX3893" fmla="*/ 5294023 w 7484617"/>
              <a:gd name="connsiteY3893" fmla="*/ 4933792 h 6858937"/>
              <a:gd name="connsiteX3894" fmla="*/ 5370800 w 7484617"/>
              <a:gd name="connsiteY3894" fmla="*/ 4871606 h 6858937"/>
              <a:gd name="connsiteX3895" fmla="*/ 5374456 w 7484617"/>
              <a:gd name="connsiteY3895" fmla="*/ 4878922 h 6858937"/>
              <a:gd name="connsiteX3896" fmla="*/ 5414674 w 7484617"/>
              <a:gd name="connsiteY3896" fmla="*/ 4838682 h 6858937"/>
              <a:gd name="connsiteX3897" fmla="*/ 5425643 w 7484617"/>
              <a:gd name="connsiteY3897" fmla="*/ 4842340 h 6858937"/>
              <a:gd name="connsiteX3898" fmla="*/ 5432955 w 7484617"/>
              <a:gd name="connsiteY3898" fmla="*/ 4827708 h 6858937"/>
              <a:gd name="connsiteX3899" fmla="*/ 5443923 w 7484617"/>
              <a:gd name="connsiteY3899" fmla="*/ 4827708 h 6858937"/>
              <a:gd name="connsiteX3900" fmla="*/ 5480483 w 7484617"/>
              <a:gd name="connsiteY3900" fmla="*/ 4794786 h 6858937"/>
              <a:gd name="connsiteX3901" fmla="*/ 5484139 w 7484617"/>
              <a:gd name="connsiteY3901" fmla="*/ 4798444 h 6858937"/>
              <a:gd name="connsiteX3902" fmla="*/ 5513388 w 7484617"/>
              <a:gd name="connsiteY3902" fmla="*/ 4776496 h 6858937"/>
              <a:gd name="connsiteX3903" fmla="*/ 5524357 w 7484617"/>
              <a:gd name="connsiteY3903" fmla="*/ 4776496 h 6858937"/>
              <a:gd name="connsiteX3904" fmla="*/ 5520701 w 7484617"/>
              <a:gd name="connsiteY3904" fmla="*/ 4765520 h 6858937"/>
              <a:gd name="connsiteX3905" fmla="*/ 5568231 w 7484617"/>
              <a:gd name="connsiteY3905" fmla="*/ 4736256 h 6858937"/>
              <a:gd name="connsiteX3906" fmla="*/ 5604790 w 7484617"/>
              <a:gd name="connsiteY3906" fmla="*/ 4710650 h 6858937"/>
              <a:gd name="connsiteX3907" fmla="*/ 5626727 w 7484617"/>
              <a:gd name="connsiteY3907" fmla="*/ 4699676 h 6858937"/>
              <a:gd name="connsiteX3908" fmla="*/ 5641351 w 7484617"/>
              <a:gd name="connsiteY3908" fmla="*/ 4685043 h 6858937"/>
              <a:gd name="connsiteX3909" fmla="*/ 5703504 w 7484617"/>
              <a:gd name="connsiteY3909" fmla="*/ 4648463 h 6858937"/>
              <a:gd name="connsiteX3910" fmla="*/ 5765659 w 7484617"/>
              <a:gd name="connsiteY3910" fmla="*/ 4608225 h 6858937"/>
              <a:gd name="connsiteX3911" fmla="*/ 5758347 w 7484617"/>
              <a:gd name="connsiteY3911" fmla="*/ 4604567 h 6858937"/>
              <a:gd name="connsiteX3912" fmla="*/ 5769315 w 7484617"/>
              <a:gd name="connsiteY3912" fmla="*/ 4608225 h 6858937"/>
              <a:gd name="connsiteX3913" fmla="*/ 5868029 w 7484617"/>
              <a:gd name="connsiteY3913" fmla="*/ 4535063 h 6858937"/>
              <a:gd name="connsiteX3914" fmla="*/ 5871685 w 7484617"/>
              <a:gd name="connsiteY3914" fmla="*/ 4535063 h 6858937"/>
              <a:gd name="connsiteX3915" fmla="*/ 5937494 w 7484617"/>
              <a:gd name="connsiteY3915" fmla="*/ 4494823 h 6858937"/>
              <a:gd name="connsiteX3916" fmla="*/ 5977712 w 7484617"/>
              <a:gd name="connsiteY3916" fmla="*/ 4461901 h 6858937"/>
              <a:gd name="connsiteX3917" fmla="*/ 5999649 w 7484617"/>
              <a:gd name="connsiteY3917" fmla="*/ 4450927 h 6858937"/>
              <a:gd name="connsiteX3918" fmla="*/ 6021585 w 7484617"/>
              <a:gd name="connsiteY3918" fmla="*/ 4447269 h 6858937"/>
              <a:gd name="connsiteX3919" fmla="*/ 6021585 w 7484617"/>
              <a:gd name="connsiteY3919" fmla="*/ 4436295 h 6858937"/>
              <a:gd name="connsiteX3920" fmla="*/ 6043523 w 7484617"/>
              <a:gd name="connsiteY3920" fmla="*/ 4421661 h 6858937"/>
              <a:gd name="connsiteX3921" fmla="*/ 6039867 w 7484617"/>
              <a:gd name="connsiteY3921" fmla="*/ 4428979 h 6858937"/>
              <a:gd name="connsiteX3922" fmla="*/ 6050833 w 7484617"/>
              <a:gd name="connsiteY3922" fmla="*/ 4414345 h 6858937"/>
              <a:gd name="connsiteX3923" fmla="*/ 6123956 w 7484617"/>
              <a:gd name="connsiteY3923" fmla="*/ 4370449 h 6858937"/>
              <a:gd name="connsiteX3924" fmla="*/ 6200733 w 7484617"/>
              <a:gd name="connsiteY3924" fmla="*/ 4330209 h 6858937"/>
              <a:gd name="connsiteX3925" fmla="*/ 6197077 w 7484617"/>
              <a:gd name="connsiteY3925" fmla="*/ 4319235 h 6858937"/>
              <a:gd name="connsiteX3926" fmla="*/ 5235525 w 7484617"/>
              <a:gd name="connsiteY3926" fmla="*/ 4952084 h 6858937"/>
              <a:gd name="connsiteX3927" fmla="*/ 4774857 w 7484617"/>
              <a:gd name="connsiteY3927" fmla="*/ 5295942 h 6858937"/>
              <a:gd name="connsiteX3928" fmla="*/ 4544523 w 7484617"/>
              <a:gd name="connsiteY3928" fmla="*/ 5475189 h 6858937"/>
              <a:gd name="connsiteX3929" fmla="*/ 4431184 w 7484617"/>
              <a:gd name="connsiteY3929" fmla="*/ 5562983 h 6858937"/>
              <a:gd name="connsiteX3930" fmla="*/ 4317845 w 7484617"/>
              <a:gd name="connsiteY3930" fmla="*/ 5654435 h 6858937"/>
              <a:gd name="connsiteX3931" fmla="*/ 4248381 w 7484617"/>
              <a:gd name="connsiteY3931" fmla="*/ 5709305 h 6858937"/>
              <a:gd name="connsiteX3932" fmla="*/ 4219131 w 7484617"/>
              <a:gd name="connsiteY3932" fmla="*/ 5745887 h 6858937"/>
              <a:gd name="connsiteX3933" fmla="*/ 4204507 w 7484617"/>
              <a:gd name="connsiteY3933" fmla="*/ 5749545 h 6858937"/>
              <a:gd name="connsiteX3934" fmla="*/ 4178913 w 7484617"/>
              <a:gd name="connsiteY3934" fmla="*/ 5771493 h 6858937"/>
              <a:gd name="connsiteX3935" fmla="*/ 4146010 w 7484617"/>
              <a:gd name="connsiteY3935" fmla="*/ 5804415 h 6858937"/>
              <a:gd name="connsiteX3936" fmla="*/ 4156979 w 7484617"/>
              <a:gd name="connsiteY3936" fmla="*/ 5786125 h 6858937"/>
              <a:gd name="connsiteX3937" fmla="*/ 4102136 w 7484617"/>
              <a:gd name="connsiteY3937" fmla="*/ 5833680 h 6858937"/>
              <a:gd name="connsiteX3938" fmla="*/ 4043639 w 7484617"/>
              <a:gd name="connsiteY3938" fmla="*/ 5895866 h 6858937"/>
              <a:gd name="connsiteX3939" fmla="*/ 4029015 w 7484617"/>
              <a:gd name="connsiteY3939" fmla="*/ 5899524 h 6858937"/>
              <a:gd name="connsiteX3940" fmla="*/ 4003422 w 7484617"/>
              <a:gd name="connsiteY3940" fmla="*/ 5917816 h 6858937"/>
              <a:gd name="connsiteX3941" fmla="*/ 3959548 w 7484617"/>
              <a:gd name="connsiteY3941" fmla="*/ 5965370 h 6858937"/>
              <a:gd name="connsiteX3942" fmla="*/ 3959548 w 7484617"/>
              <a:gd name="connsiteY3942" fmla="*/ 5950738 h 6858937"/>
              <a:gd name="connsiteX3943" fmla="*/ 3959548 w 7484617"/>
              <a:gd name="connsiteY3943" fmla="*/ 5965370 h 6858937"/>
              <a:gd name="connsiteX3944" fmla="*/ 3904708 w 7484617"/>
              <a:gd name="connsiteY3944" fmla="*/ 6020242 h 6858937"/>
              <a:gd name="connsiteX3945" fmla="*/ 3893739 w 7484617"/>
              <a:gd name="connsiteY3945" fmla="*/ 6031216 h 6858937"/>
              <a:gd name="connsiteX3946" fmla="*/ 3886427 w 7484617"/>
              <a:gd name="connsiteY3946" fmla="*/ 6027558 h 6858937"/>
              <a:gd name="connsiteX3947" fmla="*/ 3868146 w 7484617"/>
              <a:gd name="connsiteY3947" fmla="*/ 6053164 h 6858937"/>
              <a:gd name="connsiteX3948" fmla="*/ 3846209 w 7484617"/>
              <a:gd name="connsiteY3948" fmla="*/ 6071454 h 6858937"/>
              <a:gd name="connsiteX3949" fmla="*/ 3813306 w 7484617"/>
              <a:gd name="connsiteY3949" fmla="*/ 6097062 h 6858937"/>
              <a:gd name="connsiteX3950" fmla="*/ 3769432 w 7484617"/>
              <a:gd name="connsiteY3950" fmla="*/ 6129984 h 6858937"/>
              <a:gd name="connsiteX3951" fmla="*/ 3740183 w 7484617"/>
              <a:gd name="connsiteY3951" fmla="*/ 6162906 h 6858937"/>
              <a:gd name="connsiteX3952" fmla="*/ 3710933 w 7484617"/>
              <a:gd name="connsiteY3952" fmla="*/ 6195830 h 6858937"/>
              <a:gd name="connsiteX3953" fmla="*/ 3696311 w 7484617"/>
              <a:gd name="connsiteY3953" fmla="*/ 6203146 h 6858937"/>
              <a:gd name="connsiteX3954" fmla="*/ 3736527 w 7484617"/>
              <a:gd name="connsiteY3954" fmla="*/ 6151932 h 6858937"/>
              <a:gd name="connsiteX3955" fmla="*/ 3729214 w 7484617"/>
              <a:gd name="connsiteY3955" fmla="*/ 6144616 h 6858937"/>
              <a:gd name="connsiteX3956" fmla="*/ 3718246 w 7484617"/>
              <a:gd name="connsiteY3956" fmla="*/ 6162906 h 6858937"/>
              <a:gd name="connsiteX3957" fmla="*/ 3707279 w 7484617"/>
              <a:gd name="connsiteY3957" fmla="*/ 6151932 h 6858937"/>
              <a:gd name="connsiteX3958" fmla="*/ 3703623 w 7484617"/>
              <a:gd name="connsiteY3958" fmla="*/ 6173882 h 6858937"/>
              <a:gd name="connsiteX3959" fmla="*/ 3681686 w 7484617"/>
              <a:gd name="connsiteY3959" fmla="*/ 6192172 h 6858937"/>
              <a:gd name="connsiteX3960" fmla="*/ 3688999 w 7484617"/>
              <a:gd name="connsiteY3960" fmla="*/ 6206804 h 6858937"/>
              <a:gd name="connsiteX3961" fmla="*/ 3667062 w 7484617"/>
              <a:gd name="connsiteY3961" fmla="*/ 6236068 h 6858937"/>
              <a:gd name="connsiteX3962" fmla="*/ 3656093 w 7484617"/>
              <a:gd name="connsiteY3962" fmla="*/ 6232410 h 6858937"/>
              <a:gd name="connsiteX3963" fmla="*/ 3619532 w 7484617"/>
              <a:gd name="connsiteY3963" fmla="*/ 6261676 h 6858937"/>
              <a:gd name="connsiteX3964" fmla="*/ 3645125 w 7484617"/>
              <a:gd name="connsiteY3964" fmla="*/ 6236068 h 6858937"/>
              <a:gd name="connsiteX3965" fmla="*/ 3626844 w 7484617"/>
              <a:gd name="connsiteY3965" fmla="*/ 6232410 h 6858937"/>
              <a:gd name="connsiteX3966" fmla="*/ 3623188 w 7484617"/>
              <a:gd name="connsiteY3966" fmla="*/ 6250700 h 6858937"/>
              <a:gd name="connsiteX3967" fmla="*/ 3597595 w 7484617"/>
              <a:gd name="connsiteY3967" fmla="*/ 6258018 h 6858937"/>
              <a:gd name="connsiteX3968" fmla="*/ 3575660 w 7484617"/>
              <a:gd name="connsiteY3968" fmla="*/ 6287282 h 6858937"/>
              <a:gd name="connsiteX3969" fmla="*/ 3568348 w 7484617"/>
              <a:gd name="connsiteY3969" fmla="*/ 6283624 h 6858937"/>
              <a:gd name="connsiteX3970" fmla="*/ 3564691 w 7484617"/>
              <a:gd name="connsiteY3970" fmla="*/ 6290940 h 6858937"/>
              <a:gd name="connsiteX3971" fmla="*/ 3575660 w 7484617"/>
              <a:gd name="connsiteY3971" fmla="*/ 6301914 h 6858937"/>
              <a:gd name="connsiteX3972" fmla="*/ 3561035 w 7484617"/>
              <a:gd name="connsiteY3972" fmla="*/ 6316546 h 6858937"/>
              <a:gd name="connsiteX3973" fmla="*/ 3575660 w 7484617"/>
              <a:gd name="connsiteY3973" fmla="*/ 6312888 h 6858937"/>
              <a:gd name="connsiteX3974" fmla="*/ 3557379 w 7484617"/>
              <a:gd name="connsiteY3974" fmla="*/ 6327520 h 6858937"/>
              <a:gd name="connsiteX3975" fmla="*/ 3557379 w 7484617"/>
              <a:gd name="connsiteY3975" fmla="*/ 6309230 h 6858937"/>
              <a:gd name="connsiteX3976" fmla="*/ 3539098 w 7484617"/>
              <a:gd name="connsiteY3976" fmla="*/ 6327520 h 6858937"/>
              <a:gd name="connsiteX3977" fmla="*/ 3531786 w 7484617"/>
              <a:gd name="connsiteY3977" fmla="*/ 6316546 h 6858937"/>
              <a:gd name="connsiteX3978" fmla="*/ 3535442 w 7484617"/>
              <a:gd name="connsiteY3978" fmla="*/ 6294598 h 6858937"/>
              <a:gd name="connsiteX3979" fmla="*/ 3528130 w 7484617"/>
              <a:gd name="connsiteY3979" fmla="*/ 6312888 h 6858937"/>
              <a:gd name="connsiteX3980" fmla="*/ 3517161 w 7484617"/>
              <a:gd name="connsiteY3980" fmla="*/ 6309230 h 6858937"/>
              <a:gd name="connsiteX3981" fmla="*/ 3513505 w 7484617"/>
              <a:gd name="connsiteY3981" fmla="*/ 6323862 h 6858937"/>
              <a:gd name="connsiteX3982" fmla="*/ 3524474 w 7484617"/>
              <a:gd name="connsiteY3982" fmla="*/ 6323862 h 6858937"/>
              <a:gd name="connsiteX3983" fmla="*/ 3528130 w 7484617"/>
              <a:gd name="connsiteY3983" fmla="*/ 6316546 h 6858937"/>
              <a:gd name="connsiteX3984" fmla="*/ 3528130 w 7484617"/>
              <a:gd name="connsiteY3984" fmla="*/ 6327520 h 6858937"/>
              <a:gd name="connsiteX3985" fmla="*/ 3513505 w 7484617"/>
              <a:gd name="connsiteY3985" fmla="*/ 6327520 h 6858937"/>
              <a:gd name="connsiteX3986" fmla="*/ 3506193 w 7484617"/>
              <a:gd name="connsiteY3986" fmla="*/ 6342152 h 6858937"/>
              <a:gd name="connsiteX3987" fmla="*/ 3517161 w 7484617"/>
              <a:gd name="connsiteY3987" fmla="*/ 6338494 h 6858937"/>
              <a:gd name="connsiteX3988" fmla="*/ 3480600 w 7484617"/>
              <a:gd name="connsiteY3988" fmla="*/ 6371418 h 6858937"/>
              <a:gd name="connsiteX3989" fmla="*/ 3506193 w 7484617"/>
              <a:gd name="connsiteY3989" fmla="*/ 6327520 h 6858937"/>
              <a:gd name="connsiteX3990" fmla="*/ 3498881 w 7484617"/>
              <a:gd name="connsiteY3990" fmla="*/ 6327520 h 6858937"/>
              <a:gd name="connsiteX3991" fmla="*/ 3465978 w 7484617"/>
              <a:gd name="connsiteY3991" fmla="*/ 6375076 h 6858937"/>
              <a:gd name="connsiteX3992" fmla="*/ 3458665 w 7484617"/>
              <a:gd name="connsiteY3992" fmla="*/ 6371418 h 6858937"/>
              <a:gd name="connsiteX3993" fmla="*/ 3455009 w 7484617"/>
              <a:gd name="connsiteY3993" fmla="*/ 6375076 h 6858937"/>
              <a:gd name="connsiteX3994" fmla="*/ 3458665 w 7484617"/>
              <a:gd name="connsiteY3994" fmla="*/ 6382392 h 6858937"/>
              <a:gd name="connsiteX3995" fmla="*/ 3440384 w 7484617"/>
              <a:gd name="connsiteY3995" fmla="*/ 6397024 h 6858937"/>
              <a:gd name="connsiteX3996" fmla="*/ 3411135 w 7484617"/>
              <a:gd name="connsiteY3996" fmla="*/ 6440921 h 6858937"/>
              <a:gd name="connsiteX3997" fmla="*/ 3429416 w 7484617"/>
              <a:gd name="connsiteY3997" fmla="*/ 6400682 h 6858937"/>
              <a:gd name="connsiteX3998" fmla="*/ 3396510 w 7484617"/>
              <a:gd name="connsiteY3998" fmla="*/ 6437263 h 6858937"/>
              <a:gd name="connsiteX3999" fmla="*/ 3407479 w 7484617"/>
              <a:gd name="connsiteY3999" fmla="*/ 6448237 h 6858937"/>
              <a:gd name="connsiteX4000" fmla="*/ 3400167 w 7484617"/>
              <a:gd name="connsiteY4000" fmla="*/ 6455553 h 6858937"/>
              <a:gd name="connsiteX4001" fmla="*/ 3392854 w 7484617"/>
              <a:gd name="connsiteY4001" fmla="*/ 6437263 h 6858937"/>
              <a:gd name="connsiteX4002" fmla="*/ 3374573 w 7484617"/>
              <a:gd name="connsiteY4002" fmla="*/ 6451895 h 6858937"/>
              <a:gd name="connsiteX4003" fmla="*/ 3334358 w 7484617"/>
              <a:gd name="connsiteY4003" fmla="*/ 6510423 h 6858937"/>
              <a:gd name="connsiteX4004" fmla="*/ 3341670 w 7484617"/>
              <a:gd name="connsiteY4004" fmla="*/ 6477501 h 6858937"/>
              <a:gd name="connsiteX4005" fmla="*/ 3305108 w 7484617"/>
              <a:gd name="connsiteY4005" fmla="*/ 6514081 h 6858937"/>
              <a:gd name="connsiteX4006" fmla="*/ 3279515 w 7484617"/>
              <a:gd name="connsiteY4006" fmla="*/ 6547005 h 6858937"/>
              <a:gd name="connsiteX4007" fmla="*/ 3279515 w 7484617"/>
              <a:gd name="connsiteY4007" fmla="*/ 6565295 h 6858937"/>
              <a:gd name="connsiteX4008" fmla="*/ 3272203 w 7484617"/>
              <a:gd name="connsiteY4008" fmla="*/ 6568953 h 6858937"/>
              <a:gd name="connsiteX4009" fmla="*/ 3275859 w 7484617"/>
              <a:gd name="connsiteY4009" fmla="*/ 6576269 h 6858937"/>
              <a:gd name="connsiteX4010" fmla="*/ 3272203 w 7484617"/>
              <a:gd name="connsiteY4010" fmla="*/ 6557979 h 6858937"/>
              <a:gd name="connsiteX4011" fmla="*/ 3264892 w 7484617"/>
              <a:gd name="connsiteY4011" fmla="*/ 6554321 h 6858937"/>
              <a:gd name="connsiteX4012" fmla="*/ 3253922 w 7484617"/>
              <a:gd name="connsiteY4012" fmla="*/ 6568953 h 6858937"/>
              <a:gd name="connsiteX4013" fmla="*/ 3268547 w 7484617"/>
              <a:gd name="connsiteY4013" fmla="*/ 6543347 h 6858937"/>
              <a:gd name="connsiteX4014" fmla="*/ 3264892 w 7484617"/>
              <a:gd name="connsiteY4014" fmla="*/ 6539689 h 6858937"/>
              <a:gd name="connsiteX4015" fmla="*/ 3250267 w 7484617"/>
              <a:gd name="connsiteY4015" fmla="*/ 6550663 h 6858937"/>
              <a:gd name="connsiteX4016" fmla="*/ 3279515 w 7484617"/>
              <a:gd name="connsiteY4016" fmla="*/ 6514081 h 6858937"/>
              <a:gd name="connsiteX4017" fmla="*/ 3272203 w 7484617"/>
              <a:gd name="connsiteY4017" fmla="*/ 6510423 h 6858937"/>
              <a:gd name="connsiteX4018" fmla="*/ 3286828 w 7484617"/>
              <a:gd name="connsiteY4018" fmla="*/ 6499449 h 6858937"/>
              <a:gd name="connsiteX4019" fmla="*/ 3286828 w 7484617"/>
              <a:gd name="connsiteY4019" fmla="*/ 6506765 h 6858937"/>
              <a:gd name="connsiteX4020" fmla="*/ 3297796 w 7484617"/>
              <a:gd name="connsiteY4020" fmla="*/ 6481159 h 6858937"/>
              <a:gd name="connsiteX4021" fmla="*/ 3312421 w 7484617"/>
              <a:gd name="connsiteY4021" fmla="*/ 6473843 h 6858937"/>
              <a:gd name="connsiteX4022" fmla="*/ 3301453 w 7484617"/>
              <a:gd name="connsiteY4022" fmla="*/ 6495791 h 6858937"/>
              <a:gd name="connsiteX4023" fmla="*/ 3330701 w 7484617"/>
              <a:gd name="connsiteY4023" fmla="*/ 6481159 h 6858937"/>
              <a:gd name="connsiteX4024" fmla="*/ 3334358 w 7484617"/>
              <a:gd name="connsiteY4024" fmla="*/ 6470185 h 6858937"/>
              <a:gd name="connsiteX4025" fmla="*/ 3323389 w 7484617"/>
              <a:gd name="connsiteY4025" fmla="*/ 6473843 h 6858937"/>
              <a:gd name="connsiteX4026" fmla="*/ 3319733 w 7484617"/>
              <a:gd name="connsiteY4026" fmla="*/ 6466527 h 6858937"/>
              <a:gd name="connsiteX4027" fmla="*/ 3330701 w 7484617"/>
              <a:gd name="connsiteY4027" fmla="*/ 6444579 h 6858937"/>
              <a:gd name="connsiteX4028" fmla="*/ 3319733 w 7484617"/>
              <a:gd name="connsiteY4028" fmla="*/ 6448237 h 6858937"/>
              <a:gd name="connsiteX4029" fmla="*/ 3348982 w 7484617"/>
              <a:gd name="connsiteY4029" fmla="*/ 6418972 h 6858937"/>
              <a:gd name="connsiteX4030" fmla="*/ 3341670 w 7484617"/>
              <a:gd name="connsiteY4030" fmla="*/ 6437263 h 6858937"/>
              <a:gd name="connsiteX4031" fmla="*/ 3381886 w 7484617"/>
              <a:gd name="connsiteY4031" fmla="*/ 6400682 h 6858937"/>
              <a:gd name="connsiteX4032" fmla="*/ 3374573 w 7484617"/>
              <a:gd name="connsiteY4032" fmla="*/ 6397024 h 6858937"/>
              <a:gd name="connsiteX4033" fmla="*/ 3385542 w 7484617"/>
              <a:gd name="connsiteY4033" fmla="*/ 6375076 h 6858937"/>
              <a:gd name="connsiteX4034" fmla="*/ 3429416 w 7484617"/>
              <a:gd name="connsiteY4034" fmla="*/ 6327520 h 6858937"/>
              <a:gd name="connsiteX4035" fmla="*/ 3429416 w 7484617"/>
              <a:gd name="connsiteY4035" fmla="*/ 6342152 h 6858937"/>
              <a:gd name="connsiteX4036" fmla="*/ 3444040 w 7484617"/>
              <a:gd name="connsiteY4036" fmla="*/ 6316546 h 6858937"/>
              <a:gd name="connsiteX4037" fmla="*/ 3451353 w 7484617"/>
              <a:gd name="connsiteY4037" fmla="*/ 6323862 h 6858937"/>
              <a:gd name="connsiteX4038" fmla="*/ 3451353 w 7484617"/>
              <a:gd name="connsiteY4038" fmla="*/ 6312888 h 6858937"/>
              <a:gd name="connsiteX4039" fmla="*/ 3476944 w 7484617"/>
              <a:gd name="connsiteY4039" fmla="*/ 6272650 h 6858937"/>
              <a:gd name="connsiteX4040" fmla="*/ 3498881 w 7484617"/>
              <a:gd name="connsiteY4040" fmla="*/ 6239726 h 6858937"/>
              <a:gd name="connsiteX4041" fmla="*/ 3491568 w 7484617"/>
              <a:gd name="connsiteY4041" fmla="*/ 6250700 h 6858937"/>
              <a:gd name="connsiteX4042" fmla="*/ 3487912 w 7484617"/>
              <a:gd name="connsiteY4042" fmla="*/ 6243384 h 6858937"/>
              <a:gd name="connsiteX4043" fmla="*/ 3509849 w 7484617"/>
              <a:gd name="connsiteY4043" fmla="*/ 6232410 h 6858937"/>
              <a:gd name="connsiteX4044" fmla="*/ 3502537 w 7484617"/>
              <a:gd name="connsiteY4044" fmla="*/ 6254358 h 6858937"/>
              <a:gd name="connsiteX4045" fmla="*/ 3539098 w 7484617"/>
              <a:gd name="connsiteY4045" fmla="*/ 6214120 h 6858937"/>
              <a:gd name="connsiteX4046" fmla="*/ 3553723 w 7484617"/>
              <a:gd name="connsiteY4046" fmla="*/ 6206804 h 6858937"/>
              <a:gd name="connsiteX4047" fmla="*/ 3572004 w 7484617"/>
              <a:gd name="connsiteY4047" fmla="*/ 6184856 h 6858937"/>
              <a:gd name="connsiteX4048" fmla="*/ 3579316 w 7484617"/>
              <a:gd name="connsiteY4048" fmla="*/ 6162906 h 6858937"/>
              <a:gd name="connsiteX4049" fmla="*/ 3586628 w 7484617"/>
              <a:gd name="connsiteY4049" fmla="*/ 6173882 h 6858937"/>
              <a:gd name="connsiteX4050" fmla="*/ 3608563 w 7484617"/>
              <a:gd name="connsiteY4050" fmla="*/ 6144616 h 6858937"/>
              <a:gd name="connsiteX4051" fmla="*/ 3601251 w 7484617"/>
              <a:gd name="connsiteY4051" fmla="*/ 6140958 h 6858937"/>
              <a:gd name="connsiteX4052" fmla="*/ 3623188 w 7484617"/>
              <a:gd name="connsiteY4052" fmla="*/ 6133642 h 6858937"/>
              <a:gd name="connsiteX4053" fmla="*/ 3659749 w 7484617"/>
              <a:gd name="connsiteY4053" fmla="*/ 6086088 h 6858937"/>
              <a:gd name="connsiteX4054" fmla="*/ 3663406 w 7484617"/>
              <a:gd name="connsiteY4054" fmla="*/ 6075112 h 6858937"/>
              <a:gd name="connsiteX4055" fmla="*/ 3667062 w 7484617"/>
              <a:gd name="connsiteY4055" fmla="*/ 6086088 h 6858937"/>
              <a:gd name="connsiteX4056" fmla="*/ 3696311 w 7484617"/>
              <a:gd name="connsiteY4056" fmla="*/ 6045848 h 6858937"/>
              <a:gd name="connsiteX4057" fmla="*/ 3681686 w 7484617"/>
              <a:gd name="connsiteY4057" fmla="*/ 6053164 h 6858937"/>
              <a:gd name="connsiteX4058" fmla="*/ 3710933 w 7484617"/>
              <a:gd name="connsiteY4058" fmla="*/ 6027558 h 6858937"/>
              <a:gd name="connsiteX4059" fmla="*/ 3703623 w 7484617"/>
              <a:gd name="connsiteY4059" fmla="*/ 6038532 h 6858937"/>
              <a:gd name="connsiteX4060" fmla="*/ 3721902 w 7484617"/>
              <a:gd name="connsiteY4060" fmla="*/ 6012926 h 6858937"/>
              <a:gd name="connsiteX4061" fmla="*/ 3714590 w 7484617"/>
              <a:gd name="connsiteY4061" fmla="*/ 6016584 h 6858937"/>
              <a:gd name="connsiteX4062" fmla="*/ 3725558 w 7484617"/>
              <a:gd name="connsiteY4062" fmla="*/ 6009268 h 6858937"/>
              <a:gd name="connsiteX4063" fmla="*/ 3736527 w 7484617"/>
              <a:gd name="connsiteY4063" fmla="*/ 5987318 h 6858937"/>
              <a:gd name="connsiteX4064" fmla="*/ 3718246 w 7484617"/>
              <a:gd name="connsiteY4064" fmla="*/ 5994634 h 6858937"/>
              <a:gd name="connsiteX4065" fmla="*/ 3710933 w 7484617"/>
              <a:gd name="connsiteY4065" fmla="*/ 6009268 h 6858937"/>
              <a:gd name="connsiteX4066" fmla="*/ 3652437 w 7484617"/>
              <a:gd name="connsiteY4066" fmla="*/ 6056822 h 6858937"/>
              <a:gd name="connsiteX4067" fmla="*/ 3623188 w 7484617"/>
              <a:gd name="connsiteY4067" fmla="*/ 6089746 h 6858937"/>
              <a:gd name="connsiteX4068" fmla="*/ 3572004 w 7484617"/>
              <a:gd name="connsiteY4068" fmla="*/ 6140958 h 6858937"/>
              <a:gd name="connsiteX4069" fmla="*/ 3561035 w 7484617"/>
              <a:gd name="connsiteY4069" fmla="*/ 6133642 h 6858937"/>
              <a:gd name="connsiteX4070" fmla="*/ 3550067 w 7484617"/>
              <a:gd name="connsiteY4070" fmla="*/ 6148274 h 6858937"/>
              <a:gd name="connsiteX4071" fmla="*/ 3531786 w 7484617"/>
              <a:gd name="connsiteY4071" fmla="*/ 6140958 h 6858937"/>
              <a:gd name="connsiteX4072" fmla="*/ 3535442 w 7484617"/>
              <a:gd name="connsiteY4072" fmla="*/ 6122668 h 6858937"/>
              <a:gd name="connsiteX4073" fmla="*/ 3550067 w 7484617"/>
              <a:gd name="connsiteY4073" fmla="*/ 6122668 h 6858937"/>
              <a:gd name="connsiteX4074" fmla="*/ 3575660 w 7484617"/>
              <a:gd name="connsiteY4074" fmla="*/ 6097062 h 6858937"/>
              <a:gd name="connsiteX4075" fmla="*/ 3575660 w 7484617"/>
              <a:gd name="connsiteY4075" fmla="*/ 6086088 h 6858937"/>
              <a:gd name="connsiteX4076" fmla="*/ 3579316 w 7484617"/>
              <a:gd name="connsiteY4076" fmla="*/ 6078770 h 6858937"/>
              <a:gd name="connsiteX4077" fmla="*/ 3597595 w 7484617"/>
              <a:gd name="connsiteY4077" fmla="*/ 6067796 h 6858937"/>
              <a:gd name="connsiteX4078" fmla="*/ 3645125 w 7484617"/>
              <a:gd name="connsiteY4078" fmla="*/ 6020242 h 6858937"/>
              <a:gd name="connsiteX4079" fmla="*/ 3645125 w 7484617"/>
              <a:gd name="connsiteY4079" fmla="*/ 5998294 h 6858937"/>
              <a:gd name="connsiteX4080" fmla="*/ 3641469 w 7484617"/>
              <a:gd name="connsiteY4080" fmla="*/ 6009268 h 6858937"/>
              <a:gd name="connsiteX4081" fmla="*/ 3634156 w 7484617"/>
              <a:gd name="connsiteY4081" fmla="*/ 6005610 h 6858937"/>
              <a:gd name="connsiteX4082" fmla="*/ 3575660 w 7484617"/>
              <a:gd name="connsiteY4082" fmla="*/ 6056504 h 6858937"/>
              <a:gd name="connsiteX4083" fmla="*/ 3575660 w 7484617"/>
              <a:gd name="connsiteY4083" fmla="*/ 6047220 h 6858937"/>
              <a:gd name="connsiteX4084" fmla="*/ 3586628 w 7484617"/>
              <a:gd name="connsiteY4084" fmla="*/ 6034874 h 6858937"/>
              <a:gd name="connsiteX4085" fmla="*/ 3586628 w 7484617"/>
              <a:gd name="connsiteY4085" fmla="*/ 6016584 h 6858937"/>
              <a:gd name="connsiteX4086" fmla="*/ 3652437 w 7484617"/>
              <a:gd name="connsiteY4086" fmla="*/ 5958054 h 6858937"/>
              <a:gd name="connsiteX4087" fmla="*/ 3645125 w 7484617"/>
              <a:gd name="connsiteY4087" fmla="*/ 5947080 h 6858937"/>
              <a:gd name="connsiteX4088" fmla="*/ 3678030 w 7484617"/>
              <a:gd name="connsiteY4088" fmla="*/ 5932448 h 6858937"/>
              <a:gd name="connsiteX4089" fmla="*/ 3667062 w 7484617"/>
              <a:gd name="connsiteY4089" fmla="*/ 5950738 h 6858937"/>
              <a:gd name="connsiteX4090" fmla="*/ 3663406 w 7484617"/>
              <a:gd name="connsiteY4090" fmla="*/ 5947080 h 6858937"/>
              <a:gd name="connsiteX4091" fmla="*/ 3659749 w 7484617"/>
              <a:gd name="connsiteY4091" fmla="*/ 5965370 h 6858937"/>
              <a:gd name="connsiteX4092" fmla="*/ 3681686 w 7484617"/>
              <a:gd name="connsiteY4092" fmla="*/ 5925132 h 6858937"/>
              <a:gd name="connsiteX4093" fmla="*/ 3699967 w 7484617"/>
              <a:gd name="connsiteY4093" fmla="*/ 5906840 h 6858937"/>
              <a:gd name="connsiteX4094" fmla="*/ 3699967 w 7484617"/>
              <a:gd name="connsiteY4094" fmla="*/ 5925132 h 6858937"/>
              <a:gd name="connsiteX4095" fmla="*/ 3714590 w 7484617"/>
              <a:gd name="connsiteY4095" fmla="*/ 5903182 h 6858937"/>
              <a:gd name="connsiteX4096" fmla="*/ 3729214 w 7484617"/>
              <a:gd name="connsiteY4096" fmla="*/ 5870260 h 6858937"/>
              <a:gd name="connsiteX4097" fmla="*/ 3732871 w 7484617"/>
              <a:gd name="connsiteY4097" fmla="*/ 5877576 h 6858937"/>
              <a:gd name="connsiteX4098" fmla="*/ 3743839 w 7484617"/>
              <a:gd name="connsiteY4098" fmla="*/ 5862944 h 6858937"/>
              <a:gd name="connsiteX4099" fmla="*/ 3762120 w 7484617"/>
              <a:gd name="connsiteY4099" fmla="*/ 5855628 h 6858937"/>
              <a:gd name="connsiteX4100" fmla="*/ 3769432 w 7484617"/>
              <a:gd name="connsiteY4100" fmla="*/ 5833680 h 6858937"/>
              <a:gd name="connsiteX4101" fmla="*/ 3780401 w 7484617"/>
              <a:gd name="connsiteY4101" fmla="*/ 5830022 h 6858937"/>
              <a:gd name="connsiteX4102" fmla="*/ 3791369 w 7484617"/>
              <a:gd name="connsiteY4102" fmla="*/ 5811731 h 6858937"/>
              <a:gd name="connsiteX4103" fmla="*/ 3795025 w 7484617"/>
              <a:gd name="connsiteY4103" fmla="*/ 5822706 h 6858937"/>
              <a:gd name="connsiteX4104" fmla="*/ 3795025 w 7484617"/>
              <a:gd name="connsiteY4104" fmla="*/ 5811731 h 6858937"/>
              <a:gd name="connsiteX4105" fmla="*/ 3805993 w 7484617"/>
              <a:gd name="connsiteY4105" fmla="*/ 5804415 h 6858937"/>
              <a:gd name="connsiteX4106" fmla="*/ 3802337 w 7484617"/>
              <a:gd name="connsiteY4106" fmla="*/ 5819047 h 6858937"/>
              <a:gd name="connsiteX4107" fmla="*/ 3809650 w 7484617"/>
              <a:gd name="connsiteY4107" fmla="*/ 5793441 h 6858937"/>
              <a:gd name="connsiteX4108" fmla="*/ 3827931 w 7484617"/>
              <a:gd name="connsiteY4108" fmla="*/ 5778809 h 6858937"/>
              <a:gd name="connsiteX4109" fmla="*/ 3838897 w 7484617"/>
              <a:gd name="connsiteY4109" fmla="*/ 5782467 h 6858937"/>
              <a:gd name="connsiteX4110" fmla="*/ 3890083 w 7484617"/>
              <a:gd name="connsiteY4110" fmla="*/ 5723937 h 6858937"/>
              <a:gd name="connsiteX4111" fmla="*/ 3901051 w 7484617"/>
              <a:gd name="connsiteY4111" fmla="*/ 5727595 h 6858937"/>
              <a:gd name="connsiteX4112" fmla="*/ 3922989 w 7484617"/>
              <a:gd name="connsiteY4112" fmla="*/ 5701989 h 6858937"/>
              <a:gd name="connsiteX4113" fmla="*/ 3937613 w 7484617"/>
              <a:gd name="connsiteY4113" fmla="*/ 5683699 h 6858937"/>
              <a:gd name="connsiteX4114" fmla="*/ 3944923 w 7484617"/>
              <a:gd name="connsiteY4114" fmla="*/ 5683699 h 6858937"/>
              <a:gd name="connsiteX4115" fmla="*/ 3955892 w 7484617"/>
              <a:gd name="connsiteY4115" fmla="*/ 5661751 h 6858937"/>
              <a:gd name="connsiteX4116" fmla="*/ 3974173 w 7484617"/>
              <a:gd name="connsiteY4116" fmla="*/ 5654435 h 6858937"/>
              <a:gd name="connsiteX4117" fmla="*/ 3988797 w 7484617"/>
              <a:gd name="connsiteY4117" fmla="*/ 5617853 h 6858937"/>
              <a:gd name="connsiteX4118" fmla="*/ 4032671 w 7484617"/>
              <a:gd name="connsiteY4118" fmla="*/ 5592247 h 6858937"/>
              <a:gd name="connsiteX4119" fmla="*/ 4047296 w 7484617"/>
              <a:gd name="connsiteY4119" fmla="*/ 5577615 h 6858937"/>
              <a:gd name="connsiteX4120" fmla="*/ 4043639 w 7484617"/>
              <a:gd name="connsiteY4120" fmla="*/ 5588589 h 6858937"/>
              <a:gd name="connsiteX4121" fmla="*/ 4061005 w 7484617"/>
              <a:gd name="connsiteY4121" fmla="*/ 5575329 h 6858937"/>
              <a:gd name="connsiteX4122" fmla="*/ 4061896 w 7484617"/>
              <a:gd name="connsiteY4122" fmla="*/ 5559730 h 6858937"/>
              <a:gd name="connsiteX4123" fmla="*/ 4068774 w 7484617"/>
              <a:gd name="connsiteY4123" fmla="*/ 5554751 h 6858937"/>
              <a:gd name="connsiteX4124" fmla="*/ 4087511 w 7484617"/>
              <a:gd name="connsiteY4124" fmla="*/ 5544691 h 6858937"/>
              <a:gd name="connsiteX4125" fmla="*/ 4087511 w 7484617"/>
              <a:gd name="connsiteY4125" fmla="*/ 5533717 h 6858937"/>
              <a:gd name="connsiteX4126" fmla="*/ 4102136 w 7484617"/>
              <a:gd name="connsiteY4126" fmla="*/ 5522743 h 6858937"/>
              <a:gd name="connsiteX4127" fmla="*/ 4087511 w 7484617"/>
              <a:gd name="connsiteY4127" fmla="*/ 5519085 h 6858937"/>
              <a:gd name="connsiteX4128" fmla="*/ 4065575 w 7484617"/>
              <a:gd name="connsiteY4128" fmla="*/ 5537375 h 6858937"/>
              <a:gd name="connsiteX4129" fmla="*/ 4083855 w 7484617"/>
              <a:gd name="connsiteY4129" fmla="*/ 5519085 h 6858937"/>
              <a:gd name="connsiteX4130" fmla="*/ 4109449 w 7484617"/>
              <a:gd name="connsiteY4130" fmla="*/ 5511769 h 6858937"/>
              <a:gd name="connsiteX4131" fmla="*/ 4105792 w 7484617"/>
              <a:gd name="connsiteY4131" fmla="*/ 5497137 h 6858937"/>
              <a:gd name="connsiteX4132" fmla="*/ 4113105 w 7484617"/>
              <a:gd name="connsiteY4132" fmla="*/ 5497137 h 6858937"/>
              <a:gd name="connsiteX4133" fmla="*/ 4116761 w 7484617"/>
              <a:gd name="connsiteY4133" fmla="*/ 5493479 h 6858937"/>
              <a:gd name="connsiteX4134" fmla="*/ 4116761 w 7484617"/>
              <a:gd name="connsiteY4134" fmla="*/ 5511769 h 6858937"/>
              <a:gd name="connsiteX4135" fmla="*/ 4124073 w 7484617"/>
              <a:gd name="connsiteY4135" fmla="*/ 5515427 h 6858937"/>
              <a:gd name="connsiteX4136" fmla="*/ 4135041 w 7484617"/>
              <a:gd name="connsiteY4136" fmla="*/ 5493479 h 6858937"/>
              <a:gd name="connsiteX4137" fmla="*/ 4164291 w 7484617"/>
              <a:gd name="connsiteY4137" fmla="*/ 5456897 h 6858937"/>
              <a:gd name="connsiteX4138" fmla="*/ 4175257 w 7484617"/>
              <a:gd name="connsiteY4138" fmla="*/ 5471529 h 6858937"/>
              <a:gd name="connsiteX4139" fmla="*/ 4178913 w 7484617"/>
              <a:gd name="connsiteY4139" fmla="*/ 5449581 h 6858937"/>
              <a:gd name="connsiteX4140" fmla="*/ 4200851 w 7484617"/>
              <a:gd name="connsiteY4140" fmla="*/ 5431291 h 6858937"/>
              <a:gd name="connsiteX4141" fmla="*/ 4211819 w 7484617"/>
              <a:gd name="connsiteY4141" fmla="*/ 5438607 h 6858937"/>
              <a:gd name="connsiteX4142" fmla="*/ 4219131 w 7484617"/>
              <a:gd name="connsiteY4142" fmla="*/ 5420317 h 6858937"/>
              <a:gd name="connsiteX4143" fmla="*/ 4244724 w 7484617"/>
              <a:gd name="connsiteY4143" fmla="*/ 5413001 h 6858937"/>
              <a:gd name="connsiteX4144" fmla="*/ 4244724 w 7484617"/>
              <a:gd name="connsiteY4144" fmla="*/ 5405685 h 6858937"/>
              <a:gd name="connsiteX4145" fmla="*/ 4273973 w 7484617"/>
              <a:gd name="connsiteY4145" fmla="*/ 5369103 h 6858937"/>
              <a:gd name="connsiteX4146" fmla="*/ 4292253 w 7484617"/>
              <a:gd name="connsiteY4146" fmla="*/ 5354471 h 6858937"/>
              <a:gd name="connsiteX4147" fmla="*/ 4325157 w 7484617"/>
              <a:gd name="connsiteY4147" fmla="*/ 5332523 h 6858937"/>
              <a:gd name="connsiteX4148" fmla="*/ 4328814 w 7484617"/>
              <a:gd name="connsiteY4148" fmla="*/ 5325207 h 6858937"/>
              <a:gd name="connsiteX4149" fmla="*/ 4321501 w 7484617"/>
              <a:gd name="connsiteY4149" fmla="*/ 5321549 h 6858937"/>
              <a:gd name="connsiteX4150" fmla="*/ 4339783 w 7484617"/>
              <a:gd name="connsiteY4150" fmla="*/ 5303259 h 6858937"/>
              <a:gd name="connsiteX4151" fmla="*/ 4332470 w 7484617"/>
              <a:gd name="connsiteY4151" fmla="*/ 5321549 h 6858937"/>
              <a:gd name="connsiteX4152" fmla="*/ 4380000 w 7484617"/>
              <a:gd name="connsiteY4152" fmla="*/ 5292284 h 6858937"/>
              <a:gd name="connsiteX4153" fmla="*/ 4380000 w 7484617"/>
              <a:gd name="connsiteY4153" fmla="*/ 5277652 h 6858937"/>
              <a:gd name="connsiteX4154" fmla="*/ 4365375 w 7484617"/>
              <a:gd name="connsiteY4154" fmla="*/ 5295942 h 6858937"/>
              <a:gd name="connsiteX4155" fmla="*/ 4358063 w 7484617"/>
              <a:gd name="connsiteY4155" fmla="*/ 5277652 h 6858937"/>
              <a:gd name="connsiteX4156" fmla="*/ 4383656 w 7484617"/>
              <a:gd name="connsiteY4156" fmla="*/ 5266678 h 6858937"/>
              <a:gd name="connsiteX4157" fmla="*/ 4390969 w 7484617"/>
              <a:gd name="connsiteY4157" fmla="*/ 5281310 h 6858937"/>
              <a:gd name="connsiteX4158" fmla="*/ 4398281 w 7484617"/>
              <a:gd name="connsiteY4158" fmla="*/ 5266678 h 6858937"/>
              <a:gd name="connsiteX4159" fmla="*/ 4398281 w 7484617"/>
              <a:gd name="connsiteY4159" fmla="*/ 5273994 h 6858937"/>
              <a:gd name="connsiteX4160" fmla="*/ 4420215 w 7484617"/>
              <a:gd name="connsiteY4160" fmla="*/ 5252046 h 6858937"/>
              <a:gd name="connsiteX4161" fmla="*/ 4467745 w 7484617"/>
              <a:gd name="connsiteY4161" fmla="*/ 5222782 h 6858937"/>
              <a:gd name="connsiteX4162" fmla="*/ 4464089 w 7484617"/>
              <a:gd name="connsiteY4162" fmla="*/ 5215466 h 6858937"/>
              <a:gd name="connsiteX4163" fmla="*/ 4475058 w 7484617"/>
              <a:gd name="connsiteY4163" fmla="*/ 5200832 h 6858937"/>
              <a:gd name="connsiteX4164" fmla="*/ 4504307 w 7484617"/>
              <a:gd name="connsiteY4164" fmla="*/ 5178884 h 6858937"/>
              <a:gd name="connsiteX4165" fmla="*/ 4515275 w 7484617"/>
              <a:gd name="connsiteY4165" fmla="*/ 5182542 h 6858937"/>
              <a:gd name="connsiteX4166" fmla="*/ 4504307 w 7484617"/>
              <a:gd name="connsiteY4166" fmla="*/ 5197174 h 6858937"/>
              <a:gd name="connsiteX4167" fmla="*/ 4537211 w 7484617"/>
              <a:gd name="connsiteY4167" fmla="*/ 5175226 h 6858937"/>
              <a:gd name="connsiteX4168" fmla="*/ 4518932 w 7484617"/>
              <a:gd name="connsiteY4168" fmla="*/ 5182542 h 6858937"/>
              <a:gd name="connsiteX4169" fmla="*/ 4566460 w 7484617"/>
              <a:gd name="connsiteY4169" fmla="*/ 5134988 h 6858937"/>
              <a:gd name="connsiteX4170" fmla="*/ 4559147 w 7484617"/>
              <a:gd name="connsiteY4170" fmla="*/ 5134988 h 6858937"/>
              <a:gd name="connsiteX4171" fmla="*/ 4562803 w 7484617"/>
              <a:gd name="connsiteY4171" fmla="*/ 5120354 h 6858937"/>
              <a:gd name="connsiteX4172" fmla="*/ 4577429 w 7484617"/>
              <a:gd name="connsiteY4172" fmla="*/ 5127672 h 6858937"/>
              <a:gd name="connsiteX4173" fmla="*/ 4603021 w 7484617"/>
              <a:gd name="connsiteY4173" fmla="*/ 5109380 h 6858937"/>
              <a:gd name="connsiteX4174" fmla="*/ 4577429 w 7484617"/>
              <a:gd name="connsiteY4174" fmla="*/ 5113038 h 6858937"/>
              <a:gd name="connsiteX4175" fmla="*/ 4592053 w 7484617"/>
              <a:gd name="connsiteY4175" fmla="*/ 5094748 h 6858937"/>
              <a:gd name="connsiteX4176" fmla="*/ 4613990 w 7484617"/>
              <a:gd name="connsiteY4176" fmla="*/ 5105722 h 6858937"/>
              <a:gd name="connsiteX4177" fmla="*/ 4639583 w 7484617"/>
              <a:gd name="connsiteY4177" fmla="*/ 5061826 h 6858937"/>
              <a:gd name="connsiteX4178" fmla="*/ 4617646 w 7484617"/>
              <a:gd name="connsiteY4178" fmla="*/ 5087432 h 6858937"/>
              <a:gd name="connsiteX4179" fmla="*/ 4621302 w 7484617"/>
              <a:gd name="connsiteY4179" fmla="*/ 5072800 h 6858937"/>
              <a:gd name="connsiteX4180" fmla="*/ 4665174 w 7484617"/>
              <a:gd name="connsiteY4180" fmla="*/ 5039878 h 6858937"/>
              <a:gd name="connsiteX4181" fmla="*/ 4657862 w 7484617"/>
              <a:gd name="connsiteY4181" fmla="*/ 5047194 h 6858937"/>
              <a:gd name="connsiteX4182" fmla="*/ 4668831 w 7484617"/>
              <a:gd name="connsiteY4182" fmla="*/ 5050852 h 6858937"/>
              <a:gd name="connsiteX4183" fmla="*/ 4657862 w 7484617"/>
              <a:gd name="connsiteY4183" fmla="*/ 5050852 h 6858937"/>
              <a:gd name="connsiteX4184" fmla="*/ 4665174 w 7484617"/>
              <a:gd name="connsiteY4184" fmla="*/ 5058168 h 6858937"/>
              <a:gd name="connsiteX4185" fmla="*/ 4646893 w 7484617"/>
              <a:gd name="connsiteY4185" fmla="*/ 5080116 h 6858937"/>
              <a:gd name="connsiteX4186" fmla="*/ 4668831 w 7484617"/>
              <a:gd name="connsiteY4186" fmla="*/ 5069142 h 6858937"/>
              <a:gd name="connsiteX4187" fmla="*/ 4676143 w 7484617"/>
              <a:gd name="connsiteY4187" fmla="*/ 5054510 h 6858937"/>
              <a:gd name="connsiteX4188" fmla="*/ 4679799 w 7484617"/>
              <a:gd name="connsiteY4188" fmla="*/ 5061826 h 6858937"/>
              <a:gd name="connsiteX4189" fmla="*/ 4687111 w 7484617"/>
              <a:gd name="connsiteY4189" fmla="*/ 5047194 h 6858937"/>
              <a:gd name="connsiteX4190" fmla="*/ 4668831 w 7484617"/>
              <a:gd name="connsiteY4190" fmla="*/ 5050852 h 6858937"/>
              <a:gd name="connsiteX4191" fmla="*/ 4690767 w 7484617"/>
              <a:gd name="connsiteY4191" fmla="*/ 5036218 h 6858937"/>
              <a:gd name="connsiteX4192" fmla="*/ 4694423 w 7484617"/>
              <a:gd name="connsiteY4192" fmla="*/ 5025244 h 6858937"/>
              <a:gd name="connsiteX4193" fmla="*/ 4676143 w 7484617"/>
              <a:gd name="connsiteY4193" fmla="*/ 5036218 h 6858937"/>
              <a:gd name="connsiteX4194" fmla="*/ 4683455 w 7484617"/>
              <a:gd name="connsiteY4194" fmla="*/ 5021586 h 6858937"/>
              <a:gd name="connsiteX4195" fmla="*/ 4654205 w 7484617"/>
              <a:gd name="connsiteY4195" fmla="*/ 5039878 h 6858937"/>
              <a:gd name="connsiteX4196" fmla="*/ 4654205 w 7484617"/>
              <a:gd name="connsiteY4196" fmla="*/ 5032560 h 6858937"/>
              <a:gd name="connsiteX4197" fmla="*/ 4650549 w 7484617"/>
              <a:gd name="connsiteY4197" fmla="*/ 5047194 h 6858937"/>
              <a:gd name="connsiteX4198" fmla="*/ 4624959 w 7484617"/>
              <a:gd name="connsiteY4198" fmla="*/ 5065484 h 6858937"/>
              <a:gd name="connsiteX4199" fmla="*/ 4617646 w 7484617"/>
              <a:gd name="connsiteY4199" fmla="*/ 5072800 h 6858937"/>
              <a:gd name="connsiteX4200" fmla="*/ 4610333 w 7484617"/>
              <a:gd name="connsiteY4200" fmla="*/ 5069142 h 6858937"/>
              <a:gd name="connsiteX4201" fmla="*/ 4603021 w 7484617"/>
              <a:gd name="connsiteY4201" fmla="*/ 5083774 h 6858937"/>
              <a:gd name="connsiteX4202" fmla="*/ 4573772 w 7484617"/>
              <a:gd name="connsiteY4202" fmla="*/ 5102064 h 6858937"/>
              <a:gd name="connsiteX4203" fmla="*/ 4566460 w 7484617"/>
              <a:gd name="connsiteY4203" fmla="*/ 5098406 h 6858937"/>
              <a:gd name="connsiteX4204" fmla="*/ 4526242 w 7484617"/>
              <a:gd name="connsiteY4204" fmla="*/ 5142304 h 6858937"/>
              <a:gd name="connsiteX4205" fmla="*/ 4507963 w 7484617"/>
              <a:gd name="connsiteY4205" fmla="*/ 5156936 h 6858937"/>
              <a:gd name="connsiteX4206" fmla="*/ 4493339 w 7484617"/>
              <a:gd name="connsiteY4206" fmla="*/ 5153278 h 6858937"/>
              <a:gd name="connsiteX4207" fmla="*/ 4453121 w 7484617"/>
              <a:gd name="connsiteY4207" fmla="*/ 5182542 h 6858937"/>
              <a:gd name="connsiteX4208" fmla="*/ 4456777 w 7484617"/>
              <a:gd name="connsiteY4208" fmla="*/ 5189858 h 6858937"/>
              <a:gd name="connsiteX4209" fmla="*/ 4434841 w 7484617"/>
              <a:gd name="connsiteY4209" fmla="*/ 5208148 h 6858937"/>
              <a:gd name="connsiteX4210" fmla="*/ 4431184 w 7484617"/>
              <a:gd name="connsiteY4210" fmla="*/ 5193516 h 6858937"/>
              <a:gd name="connsiteX4211" fmla="*/ 4372687 w 7484617"/>
              <a:gd name="connsiteY4211" fmla="*/ 5248388 h 6858937"/>
              <a:gd name="connsiteX4212" fmla="*/ 4380000 w 7484617"/>
              <a:gd name="connsiteY4212" fmla="*/ 5259362 h 6858937"/>
              <a:gd name="connsiteX4213" fmla="*/ 4358063 w 7484617"/>
              <a:gd name="connsiteY4213" fmla="*/ 5273994 h 6858937"/>
              <a:gd name="connsiteX4214" fmla="*/ 4358063 w 7484617"/>
              <a:gd name="connsiteY4214" fmla="*/ 5259362 h 6858937"/>
              <a:gd name="connsiteX4215" fmla="*/ 4252037 w 7484617"/>
              <a:gd name="connsiteY4215" fmla="*/ 5339839 h 6858937"/>
              <a:gd name="connsiteX4216" fmla="*/ 4266661 w 7484617"/>
              <a:gd name="connsiteY4216" fmla="*/ 5328865 h 6858937"/>
              <a:gd name="connsiteX4217" fmla="*/ 4252037 w 7484617"/>
              <a:gd name="connsiteY4217" fmla="*/ 5328865 h 6858937"/>
              <a:gd name="connsiteX4218" fmla="*/ 4233755 w 7484617"/>
              <a:gd name="connsiteY4218" fmla="*/ 5343497 h 6858937"/>
              <a:gd name="connsiteX4219" fmla="*/ 4230099 w 7484617"/>
              <a:gd name="connsiteY4219" fmla="*/ 5358129 h 6858937"/>
              <a:gd name="connsiteX4220" fmla="*/ 4211819 w 7484617"/>
              <a:gd name="connsiteY4220" fmla="*/ 5365445 h 6858937"/>
              <a:gd name="connsiteX4221" fmla="*/ 4211819 w 7484617"/>
              <a:gd name="connsiteY4221" fmla="*/ 5372761 h 6858937"/>
              <a:gd name="connsiteX4222" fmla="*/ 4189882 w 7484617"/>
              <a:gd name="connsiteY4222" fmla="*/ 5391053 h 6858937"/>
              <a:gd name="connsiteX4223" fmla="*/ 4200851 w 7484617"/>
              <a:gd name="connsiteY4223" fmla="*/ 5376419 h 6858937"/>
              <a:gd name="connsiteX4224" fmla="*/ 4182570 w 7484617"/>
              <a:gd name="connsiteY4224" fmla="*/ 5372761 h 6858937"/>
              <a:gd name="connsiteX4225" fmla="*/ 4182570 w 7484617"/>
              <a:gd name="connsiteY4225" fmla="*/ 5387395 h 6858937"/>
              <a:gd name="connsiteX4226" fmla="*/ 4138698 w 7484617"/>
              <a:gd name="connsiteY4226" fmla="*/ 5420317 h 6858937"/>
              <a:gd name="connsiteX4227" fmla="*/ 4131385 w 7484617"/>
              <a:gd name="connsiteY4227" fmla="*/ 5442265 h 6858937"/>
              <a:gd name="connsiteX4228" fmla="*/ 4120417 w 7484617"/>
              <a:gd name="connsiteY4228" fmla="*/ 5434949 h 6858937"/>
              <a:gd name="connsiteX4229" fmla="*/ 4105792 w 7484617"/>
              <a:gd name="connsiteY4229" fmla="*/ 5464213 h 6858937"/>
              <a:gd name="connsiteX4230" fmla="*/ 4116761 w 7484617"/>
              <a:gd name="connsiteY4230" fmla="*/ 5464213 h 6858937"/>
              <a:gd name="connsiteX4231" fmla="*/ 4109449 w 7484617"/>
              <a:gd name="connsiteY4231" fmla="*/ 5478847 h 6858937"/>
              <a:gd name="connsiteX4232" fmla="*/ 4091168 w 7484617"/>
              <a:gd name="connsiteY4232" fmla="*/ 5489821 h 6858937"/>
              <a:gd name="connsiteX4233" fmla="*/ 4098480 w 7484617"/>
              <a:gd name="connsiteY4233" fmla="*/ 5478847 h 6858937"/>
              <a:gd name="connsiteX4234" fmla="*/ 4098480 w 7484617"/>
              <a:gd name="connsiteY4234" fmla="*/ 5471529 h 6858937"/>
              <a:gd name="connsiteX4235" fmla="*/ 4080199 w 7484617"/>
              <a:gd name="connsiteY4235" fmla="*/ 5478847 h 6858937"/>
              <a:gd name="connsiteX4236" fmla="*/ 4083855 w 7484617"/>
              <a:gd name="connsiteY4236" fmla="*/ 5467871 h 6858937"/>
              <a:gd name="connsiteX4237" fmla="*/ 4050952 w 7484617"/>
              <a:gd name="connsiteY4237" fmla="*/ 5508111 h 6858937"/>
              <a:gd name="connsiteX4238" fmla="*/ 4047296 w 7484617"/>
              <a:gd name="connsiteY4238" fmla="*/ 5493479 h 6858937"/>
              <a:gd name="connsiteX4239" fmla="*/ 4041811 w 7484617"/>
              <a:gd name="connsiteY4239" fmla="*/ 5516799 h 6858937"/>
              <a:gd name="connsiteX4240" fmla="*/ 4033026 w 7484617"/>
              <a:gd name="connsiteY4240" fmla="*/ 5521927 h 6858937"/>
              <a:gd name="connsiteX4241" fmla="*/ 4032671 w 7484617"/>
              <a:gd name="connsiteY4241" fmla="*/ 5519085 h 6858937"/>
              <a:gd name="connsiteX4242" fmla="*/ 4007078 w 7484617"/>
              <a:gd name="connsiteY4242" fmla="*/ 5544691 h 6858937"/>
              <a:gd name="connsiteX4243" fmla="*/ 3992453 w 7484617"/>
              <a:gd name="connsiteY4243" fmla="*/ 5541033 h 6858937"/>
              <a:gd name="connsiteX4244" fmla="*/ 3988797 w 7484617"/>
              <a:gd name="connsiteY4244" fmla="*/ 5559325 h 6858937"/>
              <a:gd name="connsiteX4245" fmla="*/ 3977829 w 7484617"/>
              <a:gd name="connsiteY4245" fmla="*/ 5562983 h 6858937"/>
              <a:gd name="connsiteX4246" fmla="*/ 3974173 w 7484617"/>
              <a:gd name="connsiteY4246" fmla="*/ 5559325 h 6858937"/>
              <a:gd name="connsiteX4247" fmla="*/ 3930301 w 7484617"/>
              <a:gd name="connsiteY4247" fmla="*/ 5610537 h 6858937"/>
              <a:gd name="connsiteX4248" fmla="*/ 3922989 w 7484617"/>
              <a:gd name="connsiteY4248" fmla="*/ 5595905 h 6858937"/>
              <a:gd name="connsiteX4249" fmla="*/ 3914306 w 7484617"/>
              <a:gd name="connsiteY4249" fmla="*/ 5604136 h 6858937"/>
              <a:gd name="connsiteX4250" fmla="*/ 3909451 w 7484617"/>
              <a:gd name="connsiteY4250" fmla="*/ 5615345 h 6858937"/>
              <a:gd name="connsiteX4251" fmla="*/ 3893739 w 7484617"/>
              <a:gd name="connsiteY4251" fmla="*/ 5625169 h 6858937"/>
              <a:gd name="connsiteX4252" fmla="*/ 3901051 w 7484617"/>
              <a:gd name="connsiteY4252" fmla="*/ 5628827 h 6858937"/>
              <a:gd name="connsiteX4253" fmla="*/ 3849865 w 7484617"/>
              <a:gd name="connsiteY4253" fmla="*/ 5687357 h 6858937"/>
              <a:gd name="connsiteX4254" fmla="*/ 3857178 w 7484617"/>
              <a:gd name="connsiteY4254" fmla="*/ 5676383 h 6858937"/>
              <a:gd name="connsiteX4255" fmla="*/ 3846209 w 7484617"/>
              <a:gd name="connsiteY4255" fmla="*/ 5672725 h 6858937"/>
              <a:gd name="connsiteX4256" fmla="*/ 3787713 w 7484617"/>
              <a:gd name="connsiteY4256" fmla="*/ 5731253 h 6858937"/>
              <a:gd name="connsiteX4257" fmla="*/ 3780401 w 7484617"/>
              <a:gd name="connsiteY4257" fmla="*/ 5723937 h 6858937"/>
              <a:gd name="connsiteX4258" fmla="*/ 3769432 w 7484617"/>
              <a:gd name="connsiteY4258" fmla="*/ 5749545 h 6858937"/>
              <a:gd name="connsiteX4259" fmla="*/ 3765776 w 7484617"/>
              <a:gd name="connsiteY4259" fmla="*/ 5745887 h 6858937"/>
              <a:gd name="connsiteX4260" fmla="*/ 3721902 w 7484617"/>
              <a:gd name="connsiteY4260" fmla="*/ 5797099 h 6858937"/>
              <a:gd name="connsiteX4261" fmla="*/ 3718246 w 7484617"/>
              <a:gd name="connsiteY4261" fmla="*/ 5789783 h 6858937"/>
              <a:gd name="connsiteX4262" fmla="*/ 3674374 w 7484617"/>
              <a:gd name="connsiteY4262" fmla="*/ 5826364 h 6858937"/>
              <a:gd name="connsiteX4263" fmla="*/ 3670718 w 7484617"/>
              <a:gd name="connsiteY4263" fmla="*/ 5815389 h 6858937"/>
              <a:gd name="connsiteX4264" fmla="*/ 3656093 w 7484617"/>
              <a:gd name="connsiteY4264" fmla="*/ 5830022 h 6858937"/>
              <a:gd name="connsiteX4265" fmla="*/ 3656093 w 7484617"/>
              <a:gd name="connsiteY4265" fmla="*/ 5844654 h 6858937"/>
              <a:gd name="connsiteX4266" fmla="*/ 3645125 w 7484617"/>
              <a:gd name="connsiteY4266" fmla="*/ 5851970 h 6858937"/>
              <a:gd name="connsiteX4267" fmla="*/ 3652437 w 7484617"/>
              <a:gd name="connsiteY4267" fmla="*/ 5855628 h 6858937"/>
              <a:gd name="connsiteX4268" fmla="*/ 3626844 w 7484617"/>
              <a:gd name="connsiteY4268" fmla="*/ 5870260 h 6858937"/>
              <a:gd name="connsiteX4269" fmla="*/ 3637813 w 7484617"/>
              <a:gd name="connsiteY4269" fmla="*/ 5873918 h 6858937"/>
              <a:gd name="connsiteX4270" fmla="*/ 3590284 w 7484617"/>
              <a:gd name="connsiteY4270" fmla="*/ 5892208 h 6858937"/>
              <a:gd name="connsiteX4271" fmla="*/ 3564691 w 7484617"/>
              <a:gd name="connsiteY4271" fmla="*/ 5917816 h 6858937"/>
              <a:gd name="connsiteX4272" fmla="*/ 3564691 w 7484617"/>
              <a:gd name="connsiteY4272" fmla="*/ 5910500 h 6858937"/>
              <a:gd name="connsiteX4273" fmla="*/ 3542755 w 7484617"/>
              <a:gd name="connsiteY4273" fmla="*/ 5925132 h 6858937"/>
              <a:gd name="connsiteX4274" fmla="*/ 3553723 w 7484617"/>
              <a:gd name="connsiteY4274" fmla="*/ 5939764 h 6858937"/>
              <a:gd name="connsiteX4275" fmla="*/ 3531786 w 7484617"/>
              <a:gd name="connsiteY4275" fmla="*/ 5961712 h 6858937"/>
              <a:gd name="connsiteX4276" fmla="*/ 3447696 w 7484617"/>
              <a:gd name="connsiteY4276" fmla="*/ 6034874 h 6858937"/>
              <a:gd name="connsiteX4277" fmla="*/ 3367261 w 7484617"/>
              <a:gd name="connsiteY4277" fmla="*/ 6108036 h 6858937"/>
              <a:gd name="connsiteX4278" fmla="*/ 3373203 w 7484617"/>
              <a:gd name="connsiteY4278" fmla="*/ 6100720 h 6858937"/>
              <a:gd name="connsiteX4279" fmla="*/ 3373288 w 7484617"/>
              <a:gd name="connsiteY4279" fmla="*/ 6100648 h 6858937"/>
              <a:gd name="connsiteX4280" fmla="*/ 3374573 w 7484617"/>
              <a:gd name="connsiteY4280" fmla="*/ 6100720 h 6858937"/>
              <a:gd name="connsiteX4281" fmla="*/ 3374322 w 7484617"/>
              <a:gd name="connsiteY4281" fmla="*/ 6099777 h 6858937"/>
              <a:gd name="connsiteX4282" fmla="*/ 3381886 w 7484617"/>
              <a:gd name="connsiteY4282" fmla="*/ 6093404 h 6858937"/>
              <a:gd name="connsiteX4283" fmla="*/ 3378230 w 7484617"/>
              <a:gd name="connsiteY4283" fmla="*/ 6082430 h 6858937"/>
              <a:gd name="connsiteX4284" fmla="*/ 3370917 w 7484617"/>
              <a:gd name="connsiteY4284" fmla="*/ 6089746 h 6858937"/>
              <a:gd name="connsiteX4285" fmla="*/ 3372745 w 7484617"/>
              <a:gd name="connsiteY4285" fmla="*/ 6093861 h 6858937"/>
              <a:gd name="connsiteX4286" fmla="*/ 3374322 w 7484617"/>
              <a:gd name="connsiteY4286" fmla="*/ 6099777 h 6858937"/>
              <a:gd name="connsiteX4287" fmla="*/ 3373288 w 7484617"/>
              <a:gd name="connsiteY4287" fmla="*/ 6100648 h 6858937"/>
              <a:gd name="connsiteX4288" fmla="*/ 3366347 w 7484617"/>
              <a:gd name="connsiteY4288" fmla="*/ 6100262 h 6858937"/>
              <a:gd name="connsiteX4289" fmla="*/ 3363605 w 7484617"/>
              <a:gd name="connsiteY4289" fmla="*/ 6097062 h 6858937"/>
              <a:gd name="connsiteX4290" fmla="*/ 3352638 w 7484617"/>
              <a:gd name="connsiteY4290" fmla="*/ 6108036 h 6858937"/>
              <a:gd name="connsiteX4291" fmla="*/ 3356295 w 7484617"/>
              <a:gd name="connsiteY4291" fmla="*/ 6115352 h 6858937"/>
              <a:gd name="connsiteX4292" fmla="*/ 3359949 w 7484617"/>
              <a:gd name="connsiteY4292" fmla="*/ 6115352 h 6858937"/>
              <a:gd name="connsiteX4293" fmla="*/ 3319733 w 7484617"/>
              <a:gd name="connsiteY4293" fmla="*/ 6155590 h 6858937"/>
              <a:gd name="connsiteX4294" fmla="*/ 3316078 w 7484617"/>
              <a:gd name="connsiteY4294" fmla="*/ 6162906 h 6858937"/>
              <a:gd name="connsiteX4295" fmla="*/ 3297796 w 7484617"/>
              <a:gd name="connsiteY4295" fmla="*/ 6173882 h 6858937"/>
              <a:gd name="connsiteX4296" fmla="*/ 3312421 w 7484617"/>
              <a:gd name="connsiteY4296" fmla="*/ 6148274 h 6858937"/>
              <a:gd name="connsiteX4297" fmla="*/ 3279515 w 7484617"/>
              <a:gd name="connsiteY4297" fmla="*/ 6181198 h 6858937"/>
              <a:gd name="connsiteX4298" fmla="*/ 3261235 w 7484617"/>
              <a:gd name="connsiteY4298" fmla="*/ 6188514 h 6858937"/>
              <a:gd name="connsiteX4299" fmla="*/ 3257578 w 7484617"/>
              <a:gd name="connsiteY4299" fmla="*/ 6166564 h 6858937"/>
              <a:gd name="connsiteX4300" fmla="*/ 3239300 w 7484617"/>
              <a:gd name="connsiteY4300" fmla="*/ 6195830 h 6858937"/>
              <a:gd name="connsiteX4301" fmla="*/ 3239300 w 7484617"/>
              <a:gd name="connsiteY4301" fmla="*/ 6210462 h 6858937"/>
              <a:gd name="connsiteX4302" fmla="*/ 3221019 w 7484617"/>
              <a:gd name="connsiteY4302" fmla="*/ 6217778 h 6858937"/>
              <a:gd name="connsiteX4303" fmla="*/ 3217363 w 7484617"/>
              <a:gd name="connsiteY4303" fmla="*/ 6199488 h 6858937"/>
              <a:gd name="connsiteX4304" fmla="*/ 3228331 w 7484617"/>
              <a:gd name="connsiteY4304" fmla="*/ 6181198 h 6858937"/>
              <a:gd name="connsiteX4305" fmla="*/ 3279515 w 7484617"/>
              <a:gd name="connsiteY4305" fmla="*/ 6137300 h 6858937"/>
              <a:gd name="connsiteX4306" fmla="*/ 3308765 w 7484617"/>
              <a:gd name="connsiteY4306" fmla="*/ 6104378 h 6858937"/>
              <a:gd name="connsiteX4307" fmla="*/ 3305108 w 7484617"/>
              <a:gd name="connsiteY4307" fmla="*/ 6097062 h 6858937"/>
              <a:gd name="connsiteX4308" fmla="*/ 3319733 w 7484617"/>
              <a:gd name="connsiteY4308" fmla="*/ 6089746 h 6858937"/>
              <a:gd name="connsiteX4309" fmla="*/ 3327045 w 7484617"/>
              <a:gd name="connsiteY4309" fmla="*/ 6097062 h 6858937"/>
              <a:gd name="connsiteX4310" fmla="*/ 3330701 w 7484617"/>
              <a:gd name="connsiteY4310" fmla="*/ 6093404 h 6858937"/>
              <a:gd name="connsiteX4311" fmla="*/ 3330701 w 7484617"/>
              <a:gd name="connsiteY4311" fmla="*/ 6071454 h 6858937"/>
              <a:gd name="connsiteX4312" fmla="*/ 3341670 w 7484617"/>
              <a:gd name="connsiteY4312" fmla="*/ 6053164 h 6858937"/>
              <a:gd name="connsiteX4313" fmla="*/ 3348982 w 7484617"/>
              <a:gd name="connsiteY4313" fmla="*/ 6053164 h 6858937"/>
              <a:gd name="connsiteX4314" fmla="*/ 3359949 w 7484617"/>
              <a:gd name="connsiteY4314" fmla="*/ 6034874 h 6858937"/>
              <a:gd name="connsiteX4315" fmla="*/ 3341670 w 7484617"/>
              <a:gd name="connsiteY4315" fmla="*/ 6064138 h 6858937"/>
              <a:gd name="connsiteX4316" fmla="*/ 3352638 w 7484617"/>
              <a:gd name="connsiteY4316" fmla="*/ 6071454 h 6858937"/>
              <a:gd name="connsiteX4317" fmla="*/ 3370917 w 7484617"/>
              <a:gd name="connsiteY4317" fmla="*/ 6042190 h 6858937"/>
              <a:gd name="connsiteX4318" fmla="*/ 3381886 w 7484617"/>
              <a:gd name="connsiteY4318" fmla="*/ 6031216 h 6858937"/>
              <a:gd name="connsiteX4319" fmla="*/ 3396510 w 7484617"/>
              <a:gd name="connsiteY4319" fmla="*/ 6031216 h 6858937"/>
              <a:gd name="connsiteX4320" fmla="*/ 3400167 w 7484617"/>
              <a:gd name="connsiteY4320" fmla="*/ 6012926 h 6858937"/>
              <a:gd name="connsiteX4321" fmla="*/ 3418447 w 7484617"/>
              <a:gd name="connsiteY4321" fmla="*/ 6009268 h 6858937"/>
              <a:gd name="connsiteX4322" fmla="*/ 3407479 w 7484617"/>
              <a:gd name="connsiteY4322" fmla="*/ 5994634 h 6858937"/>
              <a:gd name="connsiteX4323" fmla="*/ 3429416 w 7484617"/>
              <a:gd name="connsiteY4323" fmla="*/ 5994634 h 6858937"/>
              <a:gd name="connsiteX4324" fmla="*/ 3436728 w 7484617"/>
              <a:gd name="connsiteY4324" fmla="*/ 5972686 h 6858937"/>
              <a:gd name="connsiteX4325" fmla="*/ 3418447 w 7484617"/>
              <a:gd name="connsiteY4325" fmla="*/ 5983660 h 6858937"/>
              <a:gd name="connsiteX4326" fmla="*/ 3447696 w 7484617"/>
              <a:gd name="connsiteY4326" fmla="*/ 5954396 h 6858937"/>
              <a:gd name="connsiteX4327" fmla="*/ 3476944 w 7484617"/>
              <a:gd name="connsiteY4327" fmla="*/ 5917816 h 6858937"/>
              <a:gd name="connsiteX4328" fmla="*/ 3436728 w 7484617"/>
              <a:gd name="connsiteY4328" fmla="*/ 5928790 h 6858937"/>
              <a:gd name="connsiteX4329" fmla="*/ 3429416 w 7484617"/>
              <a:gd name="connsiteY4329" fmla="*/ 5939764 h 6858937"/>
              <a:gd name="connsiteX4330" fmla="*/ 3433072 w 7484617"/>
              <a:gd name="connsiteY4330" fmla="*/ 5947080 h 6858937"/>
              <a:gd name="connsiteX4331" fmla="*/ 3422103 w 7484617"/>
              <a:gd name="connsiteY4331" fmla="*/ 5972686 h 6858937"/>
              <a:gd name="connsiteX4332" fmla="*/ 3418447 w 7484617"/>
              <a:gd name="connsiteY4332" fmla="*/ 5958054 h 6858937"/>
              <a:gd name="connsiteX4333" fmla="*/ 3411135 w 7484617"/>
              <a:gd name="connsiteY4333" fmla="*/ 5965370 h 6858937"/>
              <a:gd name="connsiteX4334" fmla="*/ 3407479 w 7484617"/>
              <a:gd name="connsiteY4334" fmla="*/ 5980002 h 6858937"/>
              <a:gd name="connsiteX4335" fmla="*/ 3385542 w 7484617"/>
              <a:gd name="connsiteY4335" fmla="*/ 5987318 h 6858937"/>
              <a:gd name="connsiteX4336" fmla="*/ 3396510 w 7484617"/>
              <a:gd name="connsiteY4336" fmla="*/ 5965370 h 6858937"/>
              <a:gd name="connsiteX4337" fmla="*/ 3385542 w 7484617"/>
              <a:gd name="connsiteY4337" fmla="*/ 5976344 h 6858937"/>
              <a:gd name="connsiteX4338" fmla="*/ 3381886 w 7484617"/>
              <a:gd name="connsiteY4338" fmla="*/ 5990976 h 6858937"/>
              <a:gd name="connsiteX4339" fmla="*/ 3389198 w 7484617"/>
              <a:gd name="connsiteY4339" fmla="*/ 5994634 h 6858937"/>
              <a:gd name="connsiteX4340" fmla="*/ 3352638 w 7484617"/>
              <a:gd name="connsiteY4340" fmla="*/ 6023900 h 6858937"/>
              <a:gd name="connsiteX4341" fmla="*/ 3297796 w 7484617"/>
              <a:gd name="connsiteY4341" fmla="*/ 6089746 h 6858937"/>
              <a:gd name="connsiteX4342" fmla="*/ 3294140 w 7484617"/>
              <a:gd name="connsiteY4342" fmla="*/ 6075112 h 6858937"/>
              <a:gd name="connsiteX4343" fmla="*/ 3330701 w 7484617"/>
              <a:gd name="connsiteY4343" fmla="*/ 6045848 h 6858937"/>
              <a:gd name="connsiteX4344" fmla="*/ 3348982 w 7484617"/>
              <a:gd name="connsiteY4344" fmla="*/ 6031216 h 6858937"/>
              <a:gd name="connsiteX4345" fmla="*/ 3334358 w 7484617"/>
              <a:gd name="connsiteY4345" fmla="*/ 6031216 h 6858937"/>
              <a:gd name="connsiteX4346" fmla="*/ 3319733 w 7484617"/>
              <a:gd name="connsiteY4346" fmla="*/ 6056822 h 6858937"/>
              <a:gd name="connsiteX4347" fmla="*/ 3286828 w 7484617"/>
              <a:gd name="connsiteY4347" fmla="*/ 6075112 h 6858937"/>
              <a:gd name="connsiteX4348" fmla="*/ 3286828 w 7484617"/>
              <a:gd name="connsiteY4348" fmla="*/ 6064138 h 6858937"/>
              <a:gd name="connsiteX4349" fmla="*/ 3275859 w 7484617"/>
              <a:gd name="connsiteY4349" fmla="*/ 6067796 h 6858937"/>
              <a:gd name="connsiteX4350" fmla="*/ 3272203 w 7484617"/>
              <a:gd name="connsiteY4350" fmla="*/ 6086088 h 6858937"/>
              <a:gd name="connsiteX4351" fmla="*/ 3279515 w 7484617"/>
              <a:gd name="connsiteY4351" fmla="*/ 6086088 h 6858937"/>
              <a:gd name="connsiteX4352" fmla="*/ 3253922 w 7484617"/>
              <a:gd name="connsiteY4352" fmla="*/ 6104378 h 6858937"/>
              <a:gd name="connsiteX4353" fmla="*/ 3253922 w 7484617"/>
              <a:gd name="connsiteY4353" fmla="*/ 6093404 h 6858937"/>
              <a:gd name="connsiteX4354" fmla="*/ 3242954 w 7484617"/>
              <a:gd name="connsiteY4354" fmla="*/ 6119010 h 6858937"/>
              <a:gd name="connsiteX4355" fmla="*/ 3210050 w 7484617"/>
              <a:gd name="connsiteY4355" fmla="*/ 6129984 h 6858937"/>
              <a:gd name="connsiteX4356" fmla="*/ 3199082 w 7484617"/>
              <a:gd name="connsiteY4356" fmla="*/ 6144616 h 6858937"/>
              <a:gd name="connsiteX4357" fmla="*/ 3199082 w 7484617"/>
              <a:gd name="connsiteY4357" fmla="*/ 6140958 h 6858937"/>
              <a:gd name="connsiteX4358" fmla="*/ 3188113 w 7484617"/>
              <a:gd name="connsiteY4358" fmla="*/ 6148274 h 6858937"/>
              <a:gd name="connsiteX4359" fmla="*/ 3184457 w 7484617"/>
              <a:gd name="connsiteY4359" fmla="*/ 6137300 h 6858937"/>
              <a:gd name="connsiteX4360" fmla="*/ 3180801 w 7484617"/>
              <a:gd name="connsiteY4360" fmla="*/ 6140958 h 6858937"/>
              <a:gd name="connsiteX4361" fmla="*/ 3173489 w 7484617"/>
              <a:gd name="connsiteY4361" fmla="*/ 6148274 h 6858937"/>
              <a:gd name="connsiteX4362" fmla="*/ 3173489 w 7484617"/>
              <a:gd name="connsiteY4362" fmla="*/ 6144616 h 6858937"/>
              <a:gd name="connsiteX4363" fmla="*/ 3169833 w 7484617"/>
              <a:gd name="connsiteY4363" fmla="*/ 6151932 h 6858937"/>
              <a:gd name="connsiteX4364" fmla="*/ 3158864 w 7484617"/>
              <a:gd name="connsiteY4364" fmla="*/ 6148274 h 6858937"/>
              <a:gd name="connsiteX4365" fmla="*/ 3147896 w 7484617"/>
              <a:gd name="connsiteY4365" fmla="*/ 6159248 h 6858937"/>
              <a:gd name="connsiteX4366" fmla="*/ 3158864 w 7484617"/>
              <a:gd name="connsiteY4366" fmla="*/ 6159248 h 6858937"/>
              <a:gd name="connsiteX4367" fmla="*/ 3158864 w 7484617"/>
              <a:gd name="connsiteY4367" fmla="*/ 6173882 h 6858937"/>
              <a:gd name="connsiteX4368" fmla="*/ 3147896 w 7484617"/>
              <a:gd name="connsiteY4368" fmla="*/ 6184856 h 6858937"/>
              <a:gd name="connsiteX4369" fmla="*/ 3133271 w 7484617"/>
              <a:gd name="connsiteY4369" fmla="*/ 6181198 h 6858937"/>
              <a:gd name="connsiteX4370" fmla="*/ 3147896 w 7484617"/>
              <a:gd name="connsiteY4370" fmla="*/ 6166564 h 6858937"/>
              <a:gd name="connsiteX4371" fmla="*/ 3136927 w 7484617"/>
              <a:gd name="connsiteY4371" fmla="*/ 6170224 h 6858937"/>
              <a:gd name="connsiteX4372" fmla="*/ 3074775 w 7484617"/>
              <a:gd name="connsiteY4372" fmla="*/ 6247042 h 6858937"/>
              <a:gd name="connsiteX4373" fmla="*/ 3078431 w 7484617"/>
              <a:gd name="connsiteY4373" fmla="*/ 6254358 h 6858937"/>
              <a:gd name="connsiteX4374" fmla="*/ 3060150 w 7484617"/>
              <a:gd name="connsiteY4374" fmla="*/ 6268992 h 6858937"/>
              <a:gd name="connsiteX4375" fmla="*/ 3063806 w 7484617"/>
              <a:gd name="connsiteY4375" fmla="*/ 6250700 h 6858937"/>
              <a:gd name="connsiteX4376" fmla="*/ 3034557 w 7484617"/>
              <a:gd name="connsiteY4376" fmla="*/ 6287282 h 6858937"/>
              <a:gd name="connsiteX4377" fmla="*/ 3019932 w 7484617"/>
              <a:gd name="connsiteY4377" fmla="*/ 6287282 h 6858937"/>
              <a:gd name="connsiteX4378" fmla="*/ 3019932 w 7484617"/>
              <a:gd name="connsiteY4378" fmla="*/ 6298256 h 6858937"/>
              <a:gd name="connsiteX4379" fmla="*/ 3005310 w 7484617"/>
              <a:gd name="connsiteY4379" fmla="*/ 6298256 h 6858937"/>
              <a:gd name="connsiteX4380" fmla="*/ 3001653 w 7484617"/>
              <a:gd name="connsiteY4380" fmla="*/ 6316546 h 6858937"/>
              <a:gd name="connsiteX4381" fmla="*/ 2987029 w 7484617"/>
              <a:gd name="connsiteY4381" fmla="*/ 6305572 h 6858937"/>
              <a:gd name="connsiteX4382" fmla="*/ 2968748 w 7484617"/>
              <a:gd name="connsiteY4382" fmla="*/ 6331178 h 6858937"/>
              <a:gd name="connsiteX4383" fmla="*/ 2968748 w 7484617"/>
              <a:gd name="connsiteY4383" fmla="*/ 6323862 h 6858937"/>
              <a:gd name="connsiteX4384" fmla="*/ 2966792 w 7484617"/>
              <a:gd name="connsiteY4384" fmla="*/ 6321905 h 6858937"/>
              <a:gd name="connsiteX4385" fmla="*/ 2969148 w 7484617"/>
              <a:gd name="connsiteY4385" fmla="*/ 6318682 h 6858937"/>
              <a:gd name="connsiteX4386" fmla="*/ 2976060 w 7484617"/>
              <a:gd name="connsiteY4386" fmla="*/ 6316089 h 6858937"/>
              <a:gd name="connsiteX4387" fmla="*/ 2976060 w 7484617"/>
              <a:gd name="connsiteY4387" fmla="*/ 6309230 h 6858937"/>
              <a:gd name="connsiteX4388" fmla="*/ 2969148 w 7484617"/>
              <a:gd name="connsiteY4388" fmla="*/ 6318682 h 6858937"/>
              <a:gd name="connsiteX4389" fmla="*/ 2965092 w 7484617"/>
              <a:gd name="connsiteY4389" fmla="*/ 6320204 h 6858937"/>
              <a:gd name="connsiteX4390" fmla="*/ 2966792 w 7484617"/>
              <a:gd name="connsiteY4390" fmla="*/ 6321905 h 6858937"/>
              <a:gd name="connsiteX4391" fmla="*/ 2962349 w 7484617"/>
              <a:gd name="connsiteY4391" fmla="*/ 6327978 h 6858937"/>
              <a:gd name="connsiteX4392" fmla="*/ 2954124 w 7484617"/>
              <a:gd name="connsiteY4392" fmla="*/ 6349470 h 6858937"/>
              <a:gd name="connsiteX4393" fmla="*/ 2935843 w 7484617"/>
              <a:gd name="connsiteY4393" fmla="*/ 6353128 h 6858937"/>
              <a:gd name="connsiteX4394" fmla="*/ 2932187 w 7484617"/>
              <a:gd name="connsiteY4394" fmla="*/ 6364102 h 6858937"/>
              <a:gd name="connsiteX4395" fmla="*/ 2921218 w 7484617"/>
              <a:gd name="connsiteY4395" fmla="*/ 6349470 h 6858937"/>
              <a:gd name="connsiteX4396" fmla="*/ 2935843 w 7484617"/>
              <a:gd name="connsiteY4396" fmla="*/ 6323862 h 6858937"/>
              <a:gd name="connsiteX4397" fmla="*/ 2924874 w 7484617"/>
              <a:gd name="connsiteY4397" fmla="*/ 6316546 h 6858937"/>
              <a:gd name="connsiteX4398" fmla="*/ 2902937 w 7484617"/>
              <a:gd name="connsiteY4398" fmla="*/ 6364102 h 6858937"/>
              <a:gd name="connsiteX4399" fmla="*/ 2902298 w 7484617"/>
              <a:gd name="connsiteY4399" fmla="*/ 6367946 h 6858937"/>
              <a:gd name="connsiteX4400" fmla="*/ 2896084 w 7484617"/>
              <a:gd name="connsiteY4400" fmla="*/ 6368216 h 6858937"/>
              <a:gd name="connsiteX4401" fmla="*/ 2888315 w 7484617"/>
              <a:gd name="connsiteY4401" fmla="*/ 6371418 h 6858937"/>
              <a:gd name="connsiteX4402" fmla="*/ 2888315 w 7484617"/>
              <a:gd name="connsiteY4402" fmla="*/ 6386050 h 6858937"/>
              <a:gd name="connsiteX4403" fmla="*/ 2881002 w 7484617"/>
              <a:gd name="connsiteY4403" fmla="*/ 6386050 h 6858937"/>
              <a:gd name="connsiteX4404" fmla="*/ 2881002 w 7484617"/>
              <a:gd name="connsiteY4404" fmla="*/ 6404340 h 6858937"/>
              <a:gd name="connsiteX4405" fmla="*/ 2866378 w 7484617"/>
              <a:gd name="connsiteY4405" fmla="*/ 6404340 h 6858937"/>
              <a:gd name="connsiteX4406" fmla="*/ 2866378 w 7484617"/>
              <a:gd name="connsiteY4406" fmla="*/ 6429946 h 6858937"/>
              <a:gd name="connsiteX4407" fmla="*/ 2862722 w 7484617"/>
              <a:gd name="connsiteY4407" fmla="*/ 6418972 h 6858937"/>
              <a:gd name="connsiteX4408" fmla="*/ 2851753 w 7484617"/>
              <a:gd name="connsiteY4408" fmla="*/ 6422630 h 6858937"/>
              <a:gd name="connsiteX4409" fmla="*/ 2853581 w 7484617"/>
              <a:gd name="connsiteY4409" fmla="*/ 6441835 h 6858937"/>
              <a:gd name="connsiteX4410" fmla="*/ 2834423 w 7484617"/>
              <a:gd name="connsiteY4410" fmla="*/ 6465362 h 6858937"/>
              <a:gd name="connsiteX4411" fmla="*/ 2840785 w 7484617"/>
              <a:gd name="connsiteY4411" fmla="*/ 6451895 h 6858937"/>
              <a:gd name="connsiteX4412" fmla="*/ 2837129 w 7484617"/>
              <a:gd name="connsiteY4412" fmla="*/ 6451895 h 6858937"/>
              <a:gd name="connsiteX4413" fmla="*/ 2778631 w 7484617"/>
              <a:gd name="connsiteY4413" fmla="*/ 6550663 h 6858937"/>
              <a:gd name="connsiteX4414" fmla="*/ 2764007 w 7484617"/>
              <a:gd name="connsiteY4414" fmla="*/ 6557979 h 6858937"/>
              <a:gd name="connsiteX4415" fmla="*/ 2782286 w 7484617"/>
              <a:gd name="connsiteY4415" fmla="*/ 6495791 h 6858937"/>
              <a:gd name="connsiteX4416" fmla="*/ 2774974 w 7484617"/>
              <a:gd name="connsiteY4416" fmla="*/ 6499449 h 6858937"/>
              <a:gd name="connsiteX4417" fmla="*/ 2731102 w 7484617"/>
              <a:gd name="connsiteY4417" fmla="*/ 6576269 h 6858937"/>
              <a:gd name="connsiteX4418" fmla="*/ 2687228 w 7484617"/>
              <a:gd name="connsiteY4418" fmla="*/ 6634799 h 6858937"/>
              <a:gd name="connsiteX4419" fmla="*/ 2679916 w 7484617"/>
              <a:gd name="connsiteY4419" fmla="*/ 6649431 h 6858937"/>
              <a:gd name="connsiteX4420" fmla="*/ 2676260 w 7484617"/>
              <a:gd name="connsiteY4420" fmla="*/ 6638457 h 6858937"/>
              <a:gd name="connsiteX4421" fmla="*/ 2657981 w 7484617"/>
              <a:gd name="connsiteY4421" fmla="*/ 6649431 h 6858937"/>
              <a:gd name="connsiteX4422" fmla="*/ 2657981 w 7484617"/>
              <a:gd name="connsiteY4422" fmla="*/ 6660405 h 6858937"/>
              <a:gd name="connsiteX4423" fmla="*/ 2661637 w 7484617"/>
              <a:gd name="connsiteY4423" fmla="*/ 6653089 h 6858937"/>
              <a:gd name="connsiteX4424" fmla="*/ 2654325 w 7484617"/>
              <a:gd name="connsiteY4424" fmla="*/ 6686011 h 6858937"/>
              <a:gd name="connsiteX4425" fmla="*/ 2595826 w 7484617"/>
              <a:gd name="connsiteY4425" fmla="*/ 6715277 h 6858937"/>
              <a:gd name="connsiteX4426" fmla="*/ 2570233 w 7484617"/>
              <a:gd name="connsiteY4426" fmla="*/ 6718935 h 6858937"/>
              <a:gd name="connsiteX4427" fmla="*/ 2592170 w 7484617"/>
              <a:gd name="connsiteY4427" fmla="*/ 6623825 h 6858937"/>
              <a:gd name="connsiteX4428" fmla="*/ 2592170 w 7484617"/>
              <a:gd name="connsiteY4428" fmla="*/ 6634799 h 6858937"/>
              <a:gd name="connsiteX4429" fmla="*/ 2614107 w 7484617"/>
              <a:gd name="connsiteY4429" fmla="*/ 6601875 h 6858937"/>
              <a:gd name="connsiteX4430" fmla="*/ 2661637 w 7484617"/>
              <a:gd name="connsiteY4430" fmla="*/ 6506765 h 6858937"/>
              <a:gd name="connsiteX4431" fmla="*/ 2712821 w 7484617"/>
              <a:gd name="connsiteY4431" fmla="*/ 6429946 h 6858937"/>
              <a:gd name="connsiteX4432" fmla="*/ 2694541 w 7484617"/>
              <a:gd name="connsiteY4432" fmla="*/ 6448237 h 6858937"/>
              <a:gd name="connsiteX4433" fmla="*/ 2723790 w 7484617"/>
              <a:gd name="connsiteY4433" fmla="*/ 6400682 h 6858937"/>
              <a:gd name="connsiteX4434" fmla="*/ 2753039 w 7484617"/>
              <a:gd name="connsiteY4434" fmla="*/ 6349470 h 6858937"/>
              <a:gd name="connsiteX4435" fmla="*/ 2764007 w 7484617"/>
              <a:gd name="connsiteY4435" fmla="*/ 6349470 h 6858937"/>
              <a:gd name="connsiteX4436" fmla="*/ 2785942 w 7484617"/>
              <a:gd name="connsiteY4436" fmla="*/ 6312888 h 6858937"/>
              <a:gd name="connsiteX4437" fmla="*/ 2778631 w 7484617"/>
              <a:gd name="connsiteY4437" fmla="*/ 6331178 h 6858937"/>
              <a:gd name="connsiteX4438" fmla="*/ 2789599 w 7484617"/>
              <a:gd name="connsiteY4438" fmla="*/ 6305572 h 6858937"/>
              <a:gd name="connsiteX4439" fmla="*/ 2851753 w 7484617"/>
              <a:gd name="connsiteY4439" fmla="*/ 6232410 h 6858937"/>
              <a:gd name="connsiteX4440" fmla="*/ 2870034 w 7484617"/>
              <a:gd name="connsiteY4440" fmla="*/ 6170224 h 6858937"/>
              <a:gd name="connsiteX4441" fmla="*/ 2851753 w 7484617"/>
              <a:gd name="connsiteY4441" fmla="*/ 6162906 h 6858937"/>
              <a:gd name="connsiteX4442" fmla="*/ 2844442 w 7484617"/>
              <a:gd name="connsiteY4442" fmla="*/ 6181198 h 6858937"/>
              <a:gd name="connsiteX4443" fmla="*/ 2855409 w 7484617"/>
              <a:gd name="connsiteY4443" fmla="*/ 6188514 h 6858937"/>
              <a:gd name="connsiteX4444" fmla="*/ 2822504 w 7484617"/>
              <a:gd name="connsiteY4444" fmla="*/ 6228752 h 6858937"/>
              <a:gd name="connsiteX4445" fmla="*/ 2811536 w 7484617"/>
              <a:gd name="connsiteY4445" fmla="*/ 6228752 h 6858937"/>
              <a:gd name="connsiteX4446" fmla="*/ 2800567 w 7484617"/>
              <a:gd name="connsiteY4446" fmla="*/ 6247042 h 6858937"/>
              <a:gd name="connsiteX4447" fmla="*/ 2807879 w 7484617"/>
              <a:gd name="connsiteY4447" fmla="*/ 6250700 h 6858937"/>
              <a:gd name="connsiteX4448" fmla="*/ 2793256 w 7484617"/>
              <a:gd name="connsiteY4448" fmla="*/ 6254358 h 6858937"/>
              <a:gd name="connsiteX4449" fmla="*/ 2800567 w 7484617"/>
              <a:gd name="connsiteY4449" fmla="*/ 6217778 h 6858937"/>
              <a:gd name="connsiteX4450" fmla="*/ 2771320 w 7484617"/>
              <a:gd name="connsiteY4450" fmla="*/ 6265334 h 6858937"/>
              <a:gd name="connsiteX4451" fmla="*/ 2764007 w 7484617"/>
              <a:gd name="connsiteY4451" fmla="*/ 6261676 h 6858937"/>
              <a:gd name="connsiteX4452" fmla="*/ 2734758 w 7484617"/>
              <a:gd name="connsiteY4452" fmla="*/ 6290940 h 6858937"/>
              <a:gd name="connsiteX4453" fmla="*/ 2734758 w 7484617"/>
              <a:gd name="connsiteY4453" fmla="*/ 6276308 h 6858937"/>
              <a:gd name="connsiteX4454" fmla="*/ 2709165 w 7484617"/>
              <a:gd name="connsiteY4454" fmla="*/ 6298256 h 6858937"/>
              <a:gd name="connsiteX4455" fmla="*/ 2709165 w 7484617"/>
              <a:gd name="connsiteY4455" fmla="*/ 6305572 h 6858937"/>
              <a:gd name="connsiteX4456" fmla="*/ 2676260 w 7484617"/>
              <a:gd name="connsiteY4456" fmla="*/ 6334836 h 6858937"/>
              <a:gd name="connsiteX4457" fmla="*/ 2643356 w 7484617"/>
              <a:gd name="connsiteY4457" fmla="*/ 6353128 h 6858937"/>
              <a:gd name="connsiteX4458" fmla="*/ 2690884 w 7484617"/>
              <a:gd name="connsiteY4458" fmla="*/ 6276308 h 6858937"/>
              <a:gd name="connsiteX4459" fmla="*/ 2742070 w 7484617"/>
              <a:gd name="connsiteY4459" fmla="*/ 6195830 h 6858937"/>
              <a:gd name="connsiteX4460" fmla="*/ 2774974 w 7484617"/>
              <a:gd name="connsiteY4460" fmla="*/ 6144616 h 6858937"/>
              <a:gd name="connsiteX4461" fmla="*/ 2804223 w 7484617"/>
              <a:gd name="connsiteY4461" fmla="*/ 6093404 h 6858937"/>
              <a:gd name="connsiteX4462" fmla="*/ 2778631 w 7484617"/>
              <a:gd name="connsiteY4462" fmla="*/ 6137300 h 6858937"/>
              <a:gd name="connsiteX4463" fmla="*/ 2818848 w 7484617"/>
              <a:gd name="connsiteY4463" fmla="*/ 6067796 h 6858937"/>
              <a:gd name="connsiteX4464" fmla="*/ 2829817 w 7484617"/>
              <a:gd name="connsiteY4464" fmla="*/ 6042190 h 6858937"/>
              <a:gd name="connsiteX4465" fmla="*/ 2822504 w 7484617"/>
              <a:gd name="connsiteY4465" fmla="*/ 6075112 h 6858937"/>
              <a:gd name="connsiteX4466" fmla="*/ 2840785 w 7484617"/>
              <a:gd name="connsiteY4466" fmla="*/ 6020242 h 6858937"/>
              <a:gd name="connsiteX4467" fmla="*/ 2848097 w 7484617"/>
              <a:gd name="connsiteY4467" fmla="*/ 6020242 h 6858937"/>
              <a:gd name="connsiteX4468" fmla="*/ 2866378 w 7484617"/>
              <a:gd name="connsiteY4468" fmla="*/ 6001952 h 6858937"/>
              <a:gd name="connsiteX4469" fmla="*/ 2870034 w 7484617"/>
              <a:gd name="connsiteY4469" fmla="*/ 5998294 h 6858937"/>
              <a:gd name="connsiteX4470" fmla="*/ 2870034 w 7484617"/>
              <a:gd name="connsiteY4470" fmla="*/ 5976344 h 6858937"/>
              <a:gd name="connsiteX4471" fmla="*/ 2862722 w 7484617"/>
              <a:gd name="connsiteY4471" fmla="*/ 5983660 h 6858937"/>
              <a:gd name="connsiteX4472" fmla="*/ 2859065 w 7484617"/>
              <a:gd name="connsiteY4472" fmla="*/ 5998294 h 6858937"/>
              <a:gd name="connsiteX4473" fmla="*/ 2848097 w 7484617"/>
              <a:gd name="connsiteY4473" fmla="*/ 6012926 h 6858937"/>
              <a:gd name="connsiteX4474" fmla="*/ 2859065 w 7484617"/>
              <a:gd name="connsiteY4474" fmla="*/ 5987318 h 6858937"/>
              <a:gd name="connsiteX4475" fmla="*/ 2840785 w 7484617"/>
              <a:gd name="connsiteY4475" fmla="*/ 5994634 h 6858937"/>
              <a:gd name="connsiteX4476" fmla="*/ 2837129 w 7484617"/>
              <a:gd name="connsiteY4476" fmla="*/ 5976344 h 6858937"/>
              <a:gd name="connsiteX4477" fmla="*/ 2815192 w 7484617"/>
              <a:gd name="connsiteY4477" fmla="*/ 6031216 h 6858937"/>
              <a:gd name="connsiteX4478" fmla="*/ 2800567 w 7484617"/>
              <a:gd name="connsiteY4478" fmla="*/ 6049506 h 6858937"/>
              <a:gd name="connsiteX4479" fmla="*/ 2807879 w 7484617"/>
              <a:gd name="connsiteY4479" fmla="*/ 6053164 h 6858937"/>
              <a:gd name="connsiteX4480" fmla="*/ 2793256 w 7484617"/>
              <a:gd name="connsiteY4480" fmla="*/ 6067796 h 6858937"/>
              <a:gd name="connsiteX4481" fmla="*/ 2731102 w 7484617"/>
              <a:gd name="connsiteY4481" fmla="*/ 6162906 h 6858937"/>
              <a:gd name="connsiteX4482" fmla="*/ 2698197 w 7484617"/>
              <a:gd name="connsiteY4482" fmla="*/ 6206804 h 6858937"/>
              <a:gd name="connsiteX4483" fmla="*/ 2683572 w 7484617"/>
              <a:gd name="connsiteY4483" fmla="*/ 6228752 h 6858937"/>
              <a:gd name="connsiteX4484" fmla="*/ 2668947 w 7484617"/>
              <a:gd name="connsiteY4484" fmla="*/ 6247042 h 6858937"/>
              <a:gd name="connsiteX4485" fmla="*/ 2683572 w 7484617"/>
              <a:gd name="connsiteY4485" fmla="*/ 6199488 h 6858937"/>
              <a:gd name="connsiteX4486" fmla="*/ 2654325 w 7484617"/>
              <a:gd name="connsiteY4486" fmla="*/ 6239726 h 6858937"/>
              <a:gd name="connsiteX4487" fmla="*/ 2636045 w 7484617"/>
              <a:gd name="connsiteY4487" fmla="*/ 6247042 h 6858937"/>
              <a:gd name="connsiteX4488" fmla="*/ 2617763 w 7484617"/>
              <a:gd name="connsiteY4488" fmla="*/ 6279966 h 6858937"/>
              <a:gd name="connsiteX4489" fmla="*/ 2595826 w 7484617"/>
              <a:gd name="connsiteY4489" fmla="*/ 6298256 h 6858937"/>
              <a:gd name="connsiteX4490" fmla="*/ 2606795 w 7484617"/>
              <a:gd name="connsiteY4490" fmla="*/ 6276308 h 6858937"/>
              <a:gd name="connsiteX4491" fmla="*/ 2592170 w 7484617"/>
              <a:gd name="connsiteY4491" fmla="*/ 6283624 h 6858937"/>
              <a:gd name="connsiteX4492" fmla="*/ 2625076 w 7484617"/>
              <a:gd name="connsiteY4492" fmla="*/ 6181198 h 6858937"/>
              <a:gd name="connsiteX4493" fmla="*/ 2672604 w 7484617"/>
              <a:gd name="connsiteY4493" fmla="*/ 6093404 h 6858937"/>
              <a:gd name="connsiteX4494" fmla="*/ 2734758 w 7484617"/>
              <a:gd name="connsiteY4494" fmla="*/ 5983660 h 6858937"/>
              <a:gd name="connsiteX4495" fmla="*/ 2789599 w 7484617"/>
              <a:gd name="connsiteY4495" fmla="*/ 5892208 h 6858937"/>
              <a:gd name="connsiteX4496" fmla="*/ 2793256 w 7484617"/>
              <a:gd name="connsiteY4496" fmla="*/ 5895866 h 6858937"/>
              <a:gd name="connsiteX4497" fmla="*/ 2807879 w 7484617"/>
              <a:gd name="connsiteY4497" fmla="*/ 5862944 h 6858937"/>
              <a:gd name="connsiteX4498" fmla="*/ 2826160 w 7484617"/>
              <a:gd name="connsiteY4498" fmla="*/ 5859286 h 6858937"/>
              <a:gd name="connsiteX4499" fmla="*/ 2855409 w 7484617"/>
              <a:gd name="connsiteY4499" fmla="*/ 5800757 h 6858937"/>
              <a:gd name="connsiteX4500" fmla="*/ 2873690 w 7484617"/>
              <a:gd name="connsiteY4500" fmla="*/ 5742229 h 6858937"/>
              <a:gd name="connsiteX4501" fmla="*/ 2891970 w 7484617"/>
              <a:gd name="connsiteY4501" fmla="*/ 5705647 h 6858937"/>
              <a:gd name="connsiteX4502" fmla="*/ 2987029 w 7484617"/>
              <a:gd name="connsiteY4502" fmla="*/ 5614195 h 6858937"/>
              <a:gd name="connsiteX4503" fmla="*/ 2976060 w 7484617"/>
              <a:gd name="connsiteY4503" fmla="*/ 5625169 h 6858937"/>
              <a:gd name="connsiteX4504" fmla="*/ 2976060 w 7484617"/>
              <a:gd name="connsiteY4504" fmla="*/ 5603221 h 6858937"/>
              <a:gd name="connsiteX4505" fmla="*/ 2990685 w 7484617"/>
              <a:gd name="connsiteY4505" fmla="*/ 5584931 h 6858937"/>
              <a:gd name="connsiteX4506" fmla="*/ 3012620 w 7484617"/>
              <a:gd name="connsiteY4506" fmla="*/ 5570299 h 6858937"/>
              <a:gd name="connsiteX4507" fmla="*/ 3008964 w 7484617"/>
              <a:gd name="connsiteY4507" fmla="*/ 5552007 h 6858937"/>
              <a:gd name="connsiteX4508" fmla="*/ 3071118 w 7484617"/>
              <a:gd name="connsiteY4508" fmla="*/ 5500795 h 6858937"/>
              <a:gd name="connsiteX4509" fmla="*/ 3122305 w 7484617"/>
              <a:gd name="connsiteY4509" fmla="*/ 5434949 h 6858937"/>
              <a:gd name="connsiteX4510" fmla="*/ 3147896 w 7484617"/>
              <a:gd name="connsiteY4510" fmla="*/ 5398369 h 6858937"/>
              <a:gd name="connsiteX4511" fmla="*/ 3155208 w 7484617"/>
              <a:gd name="connsiteY4511" fmla="*/ 5354471 h 6858937"/>
              <a:gd name="connsiteX4512" fmla="*/ 3228331 w 7484617"/>
              <a:gd name="connsiteY4512" fmla="*/ 5281310 h 6858937"/>
              <a:gd name="connsiteX4513" fmla="*/ 3290484 w 7484617"/>
              <a:gd name="connsiteY4513" fmla="*/ 5204490 h 6858937"/>
              <a:gd name="connsiteX4514" fmla="*/ 3338014 w 7484617"/>
              <a:gd name="connsiteY4514" fmla="*/ 5142304 h 6858937"/>
              <a:gd name="connsiteX4515" fmla="*/ 3414792 w 7484617"/>
              <a:gd name="connsiteY4515" fmla="*/ 5047194 h 6858937"/>
              <a:gd name="connsiteX4516" fmla="*/ 3462321 w 7484617"/>
              <a:gd name="connsiteY4516" fmla="*/ 4977690 h 6858937"/>
              <a:gd name="connsiteX4517" fmla="*/ 3473290 w 7484617"/>
              <a:gd name="connsiteY4517" fmla="*/ 4974032 h 6858937"/>
              <a:gd name="connsiteX4518" fmla="*/ 3487912 w 7484617"/>
              <a:gd name="connsiteY4518" fmla="*/ 4944766 h 6858937"/>
              <a:gd name="connsiteX4519" fmla="*/ 3476944 w 7484617"/>
              <a:gd name="connsiteY4519" fmla="*/ 4937450 h 6858937"/>
              <a:gd name="connsiteX4520" fmla="*/ 3473290 w 7484617"/>
              <a:gd name="connsiteY4520" fmla="*/ 4952084 h 6858937"/>
              <a:gd name="connsiteX4521" fmla="*/ 3433072 w 7484617"/>
              <a:gd name="connsiteY4521" fmla="*/ 4970374 h 6858937"/>
              <a:gd name="connsiteX4522" fmla="*/ 3440384 w 7484617"/>
              <a:gd name="connsiteY4522" fmla="*/ 4977690 h 6858937"/>
              <a:gd name="connsiteX4523" fmla="*/ 3429416 w 7484617"/>
              <a:gd name="connsiteY4523" fmla="*/ 4988664 h 6858937"/>
              <a:gd name="connsiteX4524" fmla="*/ 3414792 w 7484617"/>
              <a:gd name="connsiteY4524" fmla="*/ 4985006 h 6858937"/>
              <a:gd name="connsiteX4525" fmla="*/ 3407479 w 7484617"/>
              <a:gd name="connsiteY4525" fmla="*/ 4970374 h 6858937"/>
              <a:gd name="connsiteX4526" fmla="*/ 3425760 w 7484617"/>
              <a:gd name="connsiteY4526" fmla="*/ 4948424 h 6858937"/>
              <a:gd name="connsiteX4527" fmla="*/ 3455009 w 7484617"/>
              <a:gd name="connsiteY4527" fmla="*/ 4944766 h 6858937"/>
              <a:gd name="connsiteX4528" fmla="*/ 3455009 w 7484617"/>
              <a:gd name="connsiteY4528" fmla="*/ 4926476 h 6858937"/>
              <a:gd name="connsiteX4529" fmla="*/ 3458665 w 7484617"/>
              <a:gd name="connsiteY4529" fmla="*/ 4937450 h 6858937"/>
              <a:gd name="connsiteX4530" fmla="*/ 3469633 w 7484617"/>
              <a:gd name="connsiteY4530" fmla="*/ 4933792 h 6858937"/>
              <a:gd name="connsiteX4531" fmla="*/ 3458665 w 7484617"/>
              <a:gd name="connsiteY4531" fmla="*/ 4908186 h 6858937"/>
              <a:gd name="connsiteX4532" fmla="*/ 3476944 w 7484617"/>
              <a:gd name="connsiteY4532" fmla="*/ 4926476 h 6858937"/>
              <a:gd name="connsiteX4533" fmla="*/ 3486085 w 7484617"/>
              <a:gd name="connsiteY4533" fmla="*/ 4913216 h 6858937"/>
              <a:gd name="connsiteX4534" fmla="*/ 3494860 w 7484617"/>
              <a:gd name="connsiteY4534" fmla="*/ 4897852 h 6858937"/>
              <a:gd name="connsiteX4535" fmla="*/ 3498881 w 7484617"/>
              <a:gd name="connsiteY4535" fmla="*/ 4900870 h 6858937"/>
              <a:gd name="connsiteX4536" fmla="*/ 3535442 w 7484617"/>
              <a:gd name="connsiteY4536" fmla="*/ 4849656 h 6858937"/>
              <a:gd name="connsiteX4537" fmla="*/ 3531786 w 7484617"/>
              <a:gd name="connsiteY4537" fmla="*/ 4845998 h 6858937"/>
              <a:gd name="connsiteX4538" fmla="*/ 3520818 w 7484617"/>
              <a:gd name="connsiteY4538" fmla="*/ 4849656 h 6858937"/>
              <a:gd name="connsiteX4539" fmla="*/ 3546411 w 7484617"/>
              <a:gd name="connsiteY4539" fmla="*/ 4842340 h 6858937"/>
              <a:gd name="connsiteX4540" fmla="*/ 3546411 w 7484617"/>
              <a:gd name="connsiteY4540" fmla="*/ 4827708 h 6858937"/>
              <a:gd name="connsiteX4541" fmla="*/ 3561035 w 7484617"/>
              <a:gd name="connsiteY4541" fmla="*/ 4835024 h 6858937"/>
              <a:gd name="connsiteX4542" fmla="*/ 3597595 w 7484617"/>
              <a:gd name="connsiteY4542" fmla="*/ 4772836 h 6858937"/>
              <a:gd name="connsiteX4543" fmla="*/ 3608563 w 7484617"/>
              <a:gd name="connsiteY4543" fmla="*/ 4780154 h 6858937"/>
              <a:gd name="connsiteX4544" fmla="*/ 3637813 w 7484617"/>
              <a:gd name="connsiteY4544" fmla="*/ 4747230 h 6858937"/>
              <a:gd name="connsiteX4545" fmla="*/ 3641469 w 7484617"/>
              <a:gd name="connsiteY4545" fmla="*/ 4761862 h 6858937"/>
              <a:gd name="connsiteX4546" fmla="*/ 3648781 w 7484617"/>
              <a:gd name="connsiteY4546" fmla="*/ 4743572 h 6858937"/>
              <a:gd name="connsiteX4547" fmla="*/ 3637813 w 7484617"/>
              <a:gd name="connsiteY4547" fmla="*/ 4739914 h 6858937"/>
              <a:gd name="connsiteX4548" fmla="*/ 3652437 w 7484617"/>
              <a:gd name="connsiteY4548" fmla="*/ 4728940 h 6858937"/>
              <a:gd name="connsiteX4549" fmla="*/ 3663406 w 7484617"/>
              <a:gd name="connsiteY4549" fmla="*/ 4743572 h 6858937"/>
              <a:gd name="connsiteX4550" fmla="*/ 3692655 w 7484617"/>
              <a:gd name="connsiteY4550" fmla="*/ 4703334 h 6858937"/>
              <a:gd name="connsiteX4551" fmla="*/ 3703623 w 7484617"/>
              <a:gd name="connsiteY4551" fmla="*/ 4703334 h 6858937"/>
              <a:gd name="connsiteX4552" fmla="*/ 3707279 w 7484617"/>
              <a:gd name="connsiteY4552" fmla="*/ 4688702 h 6858937"/>
              <a:gd name="connsiteX4553" fmla="*/ 3699967 w 7484617"/>
              <a:gd name="connsiteY4553" fmla="*/ 4688702 h 6858937"/>
              <a:gd name="connsiteX4554" fmla="*/ 3732871 w 7484617"/>
              <a:gd name="connsiteY4554" fmla="*/ 4670411 h 6858937"/>
              <a:gd name="connsiteX4555" fmla="*/ 3729214 w 7484617"/>
              <a:gd name="connsiteY4555" fmla="*/ 4666753 h 6858937"/>
              <a:gd name="connsiteX4556" fmla="*/ 3714590 w 7484617"/>
              <a:gd name="connsiteY4556" fmla="*/ 4666753 h 6858937"/>
              <a:gd name="connsiteX4557" fmla="*/ 3773088 w 7484617"/>
              <a:gd name="connsiteY4557" fmla="*/ 4608225 h 6858937"/>
              <a:gd name="connsiteX4558" fmla="*/ 3776744 w 7484617"/>
              <a:gd name="connsiteY4558" fmla="*/ 4611883 h 6858937"/>
              <a:gd name="connsiteX4559" fmla="*/ 3820618 w 7484617"/>
              <a:gd name="connsiteY4559" fmla="*/ 4582617 h 6858937"/>
              <a:gd name="connsiteX4560" fmla="*/ 3857178 w 7484617"/>
              <a:gd name="connsiteY4560" fmla="*/ 4542379 h 6858937"/>
              <a:gd name="connsiteX4561" fmla="*/ 3890083 w 7484617"/>
              <a:gd name="connsiteY4561" fmla="*/ 4527747 h 6858937"/>
              <a:gd name="connsiteX4562" fmla="*/ 3904708 w 7484617"/>
              <a:gd name="connsiteY4562" fmla="*/ 4505797 h 6858937"/>
              <a:gd name="connsiteX4563" fmla="*/ 3933957 w 7484617"/>
              <a:gd name="connsiteY4563" fmla="*/ 4476533 h 6858937"/>
              <a:gd name="connsiteX4564" fmla="*/ 3944923 w 7484617"/>
              <a:gd name="connsiteY4564" fmla="*/ 4483849 h 6858937"/>
              <a:gd name="connsiteX4565" fmla="*/ 3959548 w 7484617"/>
              <a:gd name="connsiteY4565" fmla="*/ 4472875 h 6858937"/>
              <a:gd name="connsiteX4566" fmla="*/ 3959548 w 7484617"/>
              <a:gd name="connsiteY4566" fmla="*/ 4458243 h 6858937"/>
              <a:gd name="connsiteX4567" fmla="*/ 3963204 w 7484617"/>
              <a:gd name="connsiteY4567" fmla="*/ 4472875 h 6858937"/>
              <a:gd name="connsiteX4568" fmla="*/ 3974173 w 7484617"/>
              <a:gd name="connsiteY4568" fmla="*/ 4447269 h 6858937"/>
              <a:gd name="connsiteX4569" fmla="*/ 3988797 w 7484617"/>
              <a:gd name="connsiteY4569" fmla="*/ 4450927 h 6858937"/>
              <a:gd name="connsiteX4570" fmla="*/ 3999766 w 7484617"/>
              <a:gd name="connsiteY4570" fmla="*/ 4414345 h 6858937"/>
              <a:gd name="connsiteX4571" fmla="*/ 3992453 w 7484617"/>
              <a:gd name="connsiteY4571" fmla="*/ 4410687 h 6858937"/>
              <a:gd name="connsiteX4572" fmla="*/ 3999766 w 7484617"/>
              <a:gd name="connsiteY4572" fmla="*/ 4407029 h 6858937"/>
              <a:gd name="connsiteX4573" fmla="*/ 3985141 w 7484617"/>
              <a:gd name="connsiteY4573" fmla="*/ 4399713 h 6858937"/>
              <a:gd name="connsiteX4574" fmla="*/ 4021703 w 7484617"/>
              <a:gd name="connsiteY4574" fmla="*/ 4381423 h 6858937"/>
              <a:gd name="connsiteX4575" fmla="*/ 4018047 w 7484617"/>
              <a:gd name="connsiteY4575" fmla="*/ 4399713 h 6858937"/>
              <a:gd name="connsiteX4576" fmla="*/ 4010734 w 7484617"/>
              <a:gd name="connsiteY4576" fmla="*/ 4418003 h 6858937"/>
              <a:gd name="connsiteX4577" fmla="*/ 4032671 w 7484617"/>
              <a:gd name="connsiteY4577" fmla="*/ 4410687 h 6858937"/>
              <a:gd name="connsiteX4578" fmla="*/ 4039983 w 7484617"/>
              <a:gd name="connsiteY4578" fmla="*/ 4388739 h 6858937"/>
              <a:gd name="connsiteX4579" fmla="*/ 4029015 w 7484617"/>
              <a:gd name="connsiteY4579" fmla="*/ 4392397 h 6858937"/>
              <a:gd name="connsiteX4580" fmla="*/ 4021703 w 7484617"/>
              <a:gd name="connsiteY4580" fmla="*/ 4381423 h 6858937"/>
              <a:gd name="connsiteX4581" fmla="*/ 4032671 w 7484617"/>
              <a:gd name="connsiteY4581" fmla="*/ 4370449 h 6858937"/>
              <a:gd name="connsiteX4582" fmla="*/ 4036327 w 7484617"/>
              <a:gd name="connsiteY4582" fmla="*/ 4381423 h 6858937"/>
              <a:gd name="connsiteX4583" fmla="*/ 4039983 w 7484617"/>
              <a:gd name="connsiteY4583" fmla="*/ 4377765 h 6858937"/>
              <a:gd name="connsiteX4584" fmla="*/ 4036327 w 7484617"/>
              <a:gd name="connsiteY4584" fmla="*/ 4359475 h 6858937"/>
              <a:gd name="connsiteX4585" fmla="*/ 4098480 w 7484617"/>
              <a:gd name="connsiteY4585" fmla="*/ 4337525 h 6858937"/>
              <a:gd name="connsiteX4586" fmla="*/ 4102136 w 7484617"/>
              <a:gd name="connsiteY4586" fmla="*/ 4322893 h 6858937"/>
              <a:gd name="connsiteX4587" fmla="*/ 4087511 w 7484617"/>
              <a:gd name="connsiteY4587" fmla="*/ 4322893 h 6858937"/>
              <a:gd name="connsiteX4588" fmla="*/ 4124073 w 7484617"/>
              <a:gd name="connsiteY4588" fmla="*/ 4315577 h 6858937"/>
              <a:gd name="connsiteX4589" fmla="*/ 4131385 w 7484617"/>
              <a:gd name="connsiteY4589" fmla="*/ 4308261 h 6858937"/>
              <a:gd name="connsiteX4590" fmla="*/ 4127729 w 7484617"/>
              <a:gd name="connsiteY4590" fmla="*/ 4293629 h 6858937"/>
              <a:gd name="connsiteX4591" fmla="*/ 4204507 w 7484617"/>
              <a:gd name="connsiteY4591" fmla="*/ 4227783 h 6858937"/>
              <a:gd name="connsiteX4592" fmla="*/ 4299565 w 7484617"/>
              <a:gd name="connsiteY4592" fmla="*/ 4165597 h 6858937"/>
              <a:gd name="connsiteX4593" fmla="*/ 4292253 w 7484617"/>
              <a:gd name="connsiteY4593" fmla="*/ 4161938 h 6858937"/>
              <a:gd name="connsiteX4594" fmla="*/ 4383656 w 7484617"/>
              <a:gd name="connsiteY4594" fmla="*/ 4107068 h 6858937"/>
              <a:gd name="connsiteX4595" fmla="*/ 4376344 w 7484617"/>
              <a:gd name="connsiteY4595" fmla="*/ 4096094 h 6858937"/>
              <a:gd name="connsiteX4596" fmla="*/ 4438497 w 7484617"/>
              <a:gd name="connsiteY4596" fmla="*/ 4059512 h 6858937"/>
              <a:gd name="connsiteX4597" fmla="*/ 4431184 w 7484617"/>
              <a:gd name="connsiteY4597" fmla="*/ 4052196 h 6858937"/>
              <a:gd name="connsiteX4598" fmla="*/ 4460433 w 7484617"/>
              <a:gd name="connsiteY4598" fmla="*/ 4033906 h 6858937"/>
              <a:gd name="connsiteX4599" fmla="*/ 4529899 w 7484617"/>
              <a:gd name="connsiteY4599" fmla="*/ 3997326 h 6858937"/>
              <a:gd name="connsiteX4600" fmla="*/ 4540867 w 7484617"/>
              <a:gd name="connsiteY4600" fmla="*/ 3993668 h 6858937"/>
              <a:gd name="connsiteX4601" fmla="*/ 4533555 w 7484617"/>
              <a:gd name="connsiteY4601" fmla="*/ 4008300 h 6858937"/>
              <a:gd name="connsiteX4602" fmla="*/ 4555491 w 7484617"/>
              <a:gd name="connsiteY4602" fmla="*/ 4015616 h 6858937"/>
              <a:gd name="connsiteX4603" fmla="*/ 4548179 w 7484617"/>
              <a:gd name="connsiteY4603" fmla="*/ 3982692 h 6858937"/>
              <a:gd name="connsiteX4604" fmla="*/ 4592053 w 7484617"/>
              <a:gd name="connsiteY4604" fmla="*/ 3942454 h 6858937"/>
              <a:gd name="connsiteX4605" fmla="*/ 4603021 w 7484617"/>
              <a:gd name="connsiteY4605" fmla="*/ 3949770 h 6858937"/>
              <a:gd name="connsiteX4606" fmla="*/ 4720017 w 7484617"/>
              <a:gd name="connsiteY4606" fmla="*/ 3851002 h 6858937"/>
              <a:gd name="connsiteX4607" fmla="*/ 4738297 w 7484617"/>
              <a:gd name="connsiteY4607" fmla="*/ 3851002 h 6858937"/>
              <a:gd name="connsiteX4608" fmla="*/ 4738297 w 7484617"/>
              <a:gd name="connsiteY4608" fmla="*/ 3840028 h 6858937"/>
              <a:gd name="connsiteX4609" fmla="*/ 4924757 w 7484617"/>
              <a:gd name="connsiteY4609" fmla="*/ 3711994 h 6858937"/>
              <a:gd name="connsiteX4610" fmla="*/ 4961319 w 7484617"/>
              <a:gd name="connsiteY4610" fmla="*/ 3697362 h 6858937"/>
              <a:gd name="connsiteX4611" fmla="*/ 4986911 w 7484617"/>
              <a:gd name="connsiteY4611" fmla="*/ 3675414 h 6858937"/>
              <a:gd name="connsiteX4612" fmla="*/ 5052721 w 7484617"/>
              <a:gd name="connsiteY4612" fmla="*/ 3616884 h 6858937"/>
              <a:gd name="connsiteX4613" fmla="*/ 5060033 w 7484617"/>
              <a:gd name="connsiteY4613" fmla="*/ 3627858 h 6858937"/>
              <a:gd name="connsiteX4614" fmla="*/ 5096595 w 7484617"/>
              <a:gd name="connsiteY4614" fmla="*/ 3587621 h 6858937"/>
              <a:gd name="connsiteX4615" fmla="*/ 5107563 w 7484617"/>
              <a:gd name="connsiteY4615" fmla="*/ 3594936 h 6858937"/>
              <a:gd name="connsiteX4616" fmla="*/ 5111217 w 7484617"/>
              <a:gd name="connsiteY4616" fmla="*/ 3580304 h 6858937"/>
              <a:gd name="connsiteX4617" fmla="*/ 5125841 w 7484617"/>
              <a:gd name="connsiteY4617" fmla="*/ 3580304 h 6858937"/>
              <a:gd name="connsiteX4618" fmla="*/ 5155091 w 7484617"/>
              <a:gd name="connsiteY4618" fmla="*/ 3551040 h 6858937"/>
              <a:gd name="connsiteX4619" fmla="*/ 5162403 w 7484617"/>
              <a:gd name="connsiteY4619" fmla="*/ 3558356 h 6858937"/>
              <a:gd name="connsiteX4620" fmla="*/ 5184340 w 7484617"/>
              <a:gd name="connsiteY4620" fmla="*/ 3536406 h 6858937"/>
              <a:gd name="connsiteX4621" fmla="*/ 5195309 w 7484617"/>
              <a:gd name="connsiteY4621" fmla="*/ 3536406 h 6858937"/>
              <a:gd name="connsiteX4622" fmla="*/ 5191653 w 7484617"/>
              <a:gd name="connsiteY4622" fmla="*/ 3521774 h 6858937"/>
              <a:gd name="connsiteX4623" fmla="*/ 5235525 w 7484617"/>
              <a:gd name="connsiteY4623" fmla="*/ 3499827 h 6858937"/>
              <a:gd name="connsiteX4624" fmla="*/ 5268429 w 7484617"/>
              <a:gd name="connsiteY4624" fmla="*/ 3474221 h 6858937"/>
              <a:gd name="connsiteX4625" fmla="*/ 5301335 w 7484617"/>
              <a:gd name="connsiteY4625" fmla="*/ 3452271 h 6858937"/>
              <a:gd name="connsiteX4626" fmla="*/ 5414674 w 7484617"/>
              <a:gd name="connsiteY4626" fmla="*/ 3390085 h 6858937"/>
              <a:gd name="connsiteX4627" fmla="*/ 5407361 w 7484617"/>
              <a:gd name="connsiteY4627" fmla="*/ 3386427 h 6858937"/>
              <a:gd name="connsiteX4628" fmla="*/ 5418330 w 7484617"/>
              <a:gd name="connsiteY4628" fmla="*/ 3390085 h 6858937"/>
              <a:gd name="connsiteX4629" fmla="*/ 5506076 w 7484617"/>
              <a:gd name="connsiteY4629" fmla="*/ 3320581 h 6858937"/>
              <a:gd name="connsiteX4630" fmla="*/ 5513388 w 7484617"/>
              <a:gd name="connsiteY4630" fmla="*/ 3327897 h 6858937"/>
              <a:gd name="connsiteX4631" fmla="*/ 5571887 w 7484617"/>
              <a:gd name="connsiteY4631" fmla="*/ 3291317 h 6858937"/>
              <a:gd name="connsiteX4632" fmla="*/ 5648664 w 7484617"/>
              <a:gd name="connsiteY4632" fmla="*/ 3251077 h 6858937"/>
              <a:gd name="connsiteX4633" fmla="*/ 5645007 w 7484617"/>
              <a:gd name="connsiteY4633" fmla="*/ 3232787 h 6858937"/>
              <a:gd name="connsiteX4634" fmla="*/ 5666945 w 7484617"/>
              <a:gd name="connsiteY4634" fmla="*/ 3221813 h 6858937"/>
              <a:gd name="connsiteX4635" fmla="*/ 5663289 w 7484617"/>
              <a:gd name="connsiteY4635" fmla="*/ 3232787 h 6858937"/>
              <a:gd name="connsiteX4636" fmla="*/ 5670601 w 7484617"/>
              <a:gd name="connsiteY4636" fmla="*/ 3214497 h 6858937"/>
              <a:gd name="connsiteX4637" fmla="*/ 5809533 w 7484617"/>
              <a:gd name="connsiteY4637" fmla="*/ 3144993 h 6858937"/>
              <a:gd name="connsiteX4638" fmla="*/ 5805877 w 7484617"/>
              <a:gd name="connsiteY4638" fmla="*/ 3130361 h 6858937"/>
              <a:gd name="connsiteX4639" fmla="*/ 4928413 w 7484617"/>
              <a:gd name="connsiteY4639" fmla="*/ 3682730 h 6858937"/>
              <a:gd name="connsiteX4640" fmla="*/ 4083855 w 7484617"/>
              <a:gd name="connsiteY4640" fmla="*/ 4286313 h 6858937"/>
              <a:gd name="connsiteX4641" fmla="*/ 4018047 w 7484617"/>
              <a:gd name="connsiteY4641" fmla="*/ 4330209 h 6858937"/>
              <a:gd name="connsiteX4642" fmla="*/ 3988797 w 7484617"/>
              <a:gd name="connsiteY4642" fmla="*/ 4370449 h 6858937"/>
              <a:gd name="connsiteX4643" fmla="*/ 3974173 w 7484617"/>
              <a:gd name="connsiteY4643" fmla="*/ 4370449 h 6858937"/>
              <a:gd name="connsiteX4644" fmla="*/ 3952236 w 7484617"/>
              <a:gd name="connsiteY4644" fmla="*/ 4388739 h 6858937"/>
              <a:gd name="connsiteX4645" fmla="*/ 3919332 w 7484617"/>
              <a:gd name="connsiteY4645" fmla="*/ 4414345 h 6858937"/>
              <a:gd name="connsiteX4646" fmla="*/ 3933957 w 7484617"/>
              <a:gd name="connsiteY4646" fmla="*/ 4399713 h 6858937"/>
              <a:gd name="connsiteX4647" fmla="*/ 3875459 w 7484617"/>
              <a:gd name="connsiteY4647" fmla="*/ 4439953 h 6858937"/>
              <a:gd name="connsiteX4648" fmla="*/ 3827931 w 7484617"/>
              <a:gd name="connsiteY4648" fmla="*/ 4498481 h 6858937"/>
              <a:gd name="connsiteX4649" fmla="*/ 3813306 w 7484617"/>
              <a:gd name="connsiteY4649" fmla="*/ 4498481 h 6858937"/>
              <a:gd name="connsiteX4650" fmla="*/ 3787713 w 7484617"/>
              <a:gd name="connsiteY4650" fmla="*/ 4513113 h 6858937"/>
              <a:gd name="connsiteX4651" fmla="*/ 3747495 w 7484617"/>
              <a:gd name="connsiteY4651" fmla="*/ 4557011 h 6858937"/>
              <a:gd name="connsiteX4652" fmla="*/ 3743839 w 7484617"/>
              <a:gd name="connsiteY4652" fmla="*/ 4538721 h 6858937"/>
              <a:gd name="connsiteX4653" fmla="*/ 3747495 w 7484617"/>
              <a:gd name="connsiteY4653" fmla="*/ 4557011 h 6858937"/>
              <a:gd name="connsiteX4654" fmla="*/ 3696311 w 7484617"/>
              <a:gd name="connsiteY4654" fmla="*/ 4604567 h 6858937"/>
              <a:gd name="connsiteX4655" fmla="*/ 3688999 w 7484617"/>
              <a:gd name="connsiteY4655" fmla="*/ 4615541 h 6858937"/>
              <a:gd name="connsiteX4656" fmla="*/ 3681686 w 7484617"/>
              <a:gd name="connsiteY4656" fmla="*/ 4608225 h 6858937"/>
              <a:gd name="connsiteX4657" fmla="*/ 3663406 w 7484617"/>
              <a:gd name="connsiteY4657" fmla="*/ 4637489 h 6858937"/>
              <a:gd name="connsiteX4658" fmla="*/ 3645125 w 7484617"/>
              <a:gd name="connsiteY4658" fmla="*/ 4648463 h 6858937"/>
              <a:gd name="connsiteX4659" fmla="*/ 3568348 w 7484617"/>
              <a:gd name="connsiteY4659" fmla="*/ 4692360 h 6858937"/>
              <a:gd name="connsiteX4660" fmla="*/ 3517161 w 7484617"/>
              <a:gd name="connsiteY4660" fmla="*/ 4758204 h 6858937"/>
              <a:gd name="connsiteX4661" fmla="*/ 3502537 w 7484617"/>
              <a:gd name="connsiteY4661" fmla="*/ 4761862 h 6858937"/>
              <a:gd name="connsiteX4662" fmla="*/ 3535442 w 7484617"/>
              <a:gd name="connsiteY4662" fmla="*/ 4714308 h 6858937"/>
              <a:gd name="connsiteX4663" fmla="*/ 3524474 w 7484617"/>
              <a:gd name="connsiteY4663" fmla="*/ 4699676 h 6858937"/>
              <a:gd name="connsiteX4664" fmla="*/ 3517161 w 7484617"/>
              <a:gd name="connsiteY4664" fmla="*/ 4717966 h 6858937"/>
              <a:gd name="connsiteX4665" fmla="*/ 3502537 w 7484617"/>
              <a:gd name="connsiteY4665" fmla="*/ 4703334 h 6858937"/>
              <a:gd name="connsiteX4666" fmla="*/ 3502537 w 7484617"/>
              <a:gd name="connsiteY4666" fmla="*/ 4728940 h 6858937"/>
              <a:gd name="connsiteX4667" fmla="*/ 3484256 w 7484617"/>
              <a:gd name="connsiteY4667" fmla="*/ 4743572 h 6858937"/>
              <a:gd name="connsiteX4668" fmla="*/ 3495225 w 7484617"/>
              <a:gd name="connsiteY4668" fmla="*/ 4765520 h 6858937"/>
              <a:gd name="connsiteX4669" fmla="*/ 3476944 w 7484617"/>
              <a:gd name="connsiteY4669" fmla="*/ 4791128 h 6858937"/>
              <a:gd name="connsiteX4670" fmla="*/ 3462321 w 7484617"/>
              <a:gd name="connsiteY4670" fmla="*/ 4783812 h 6858937"/>
              <a:gd name="connsiteX4671" fmla="*/ 3429416 w 7484617"/>
              <a:gd name="connsiteY4671" fmla="*/ 4809418 h 6858937"/>
              <a:gd name="connsiteX4672" fmla="*/ 3447696 w 7484617"/>
              <a:gd name="connsiteY4672" fmla="*/ 4783812 h 6858937"/>
              <a:gd name="connsiteX4673" fmla="*/ 3425760 w 7484617"/>
              <a:gd name="connsiteY4673" fmla="*/ 4776496 h 6858937"/>
              <a:gd name="connsiteX4674" fmla="*/ 3429416 w 7484617"/>
              <a:gd name="connsiteY4674" fmla="*/ 4794786 h 6858937"/>
              <a:gd name="connsiteX4675" fmla="*/ 3381886 w 7484617"/>
              <a:gd name="connsiteY4675" fmla="*/ 4824050 h 6858937"/>
              <a:gd name="connsiteX4676" fmla="*/ 3370917 w 7484617"/>
              <a:gd name="connsiteY4676" fmla="*/ 4820392 h 6858937"/>
              <a:gd name="connsiteX4677" fmla="*/ 3367261 w 7484617"/>
              <a:gd name="connsiteY4677" fmla="*/ 4824050 h 6858937"/>
              <a:gd name="connsiteX4678" fmla="*/ 3385542 w 7484617"/>
              <a:gd name="connsiteY4678" fmla="*/ 4842340 h 6858937"/>
              <a:gd name="connsiteX4679" fmla="*/ 3370917 w 7484617"/>
              <a:gd name="connsiteY4679" fmla="*/ 4853314 h 6858937"/>
              <a:gd name="connsiteX4680" fmla="*/ 3389198 w 7484617"/>
              <a:gd name="connsiteY4680" fmla="*/ 4853314 h 6858937"/>
              <a:gd name="connsiteX4681" fmla="*/ 3370917 w 7484617"/>
              <a:gd name="connsiteY4681" fmla="*/ 4867948 h 6858937"/>
              <a:gd name="connsiteX4682" fmla="*/ 3363605 w 7484617"/>
              <a:gd name="connsiteY4682" fmla="*/ 4842340 h 6858937"/>
              <a:gd name="connsiteX4683" fmla="*/ 3348982 w 7484617"/>
              <a:gd name="connsiteY4683" fmla="*/ 4860630 h 6858937"/>
              <a:gd name="connsiteX4684" fmla="*/ 3334358 w 7484617"/>
              <a:gd name="connsiteY4684" fmla="*/ 4845998 h 6858937"/>
              <a:gd name="connsiteX4685" fmla="*/ 3334358 w 7484617"/>
              <a:gd name="connsiteY4685" fmla="*/ 4824050 h 6858937"/>
              <a:gd name="connsiteX4686" fmla="*/ 3330701 w 7484617"/>
              <a:gd name="connsiteY4686" fmla="*/ 4842340 h 6858937"/>
              <a:gd name="connsiteX4687" fmla="*/ 3312421 w 7484617"/>
              <a:gd name="connsiteY4687" fmla="*/ 4831366 h 6858937"/>
              <a:gd name="connsiteX4688" fmla="*/ 3319733 w 7484617"/>
              <a:gd name="connsiteY4688" fmla="*/ 4853314 h 6858937"/>
              <a:gd name="connsiteX4689" fmla="*/ 3330701 w 7484617"/>
              <a:gd name="connsiteY4689" fmla="*/ 4853314 h 6858937"/>
              <a:gd name="connsiteX4690" fmla="*/ 3334358 w 7484617"/>
              <a:gd name="connsiteY4690" fmla="*/ 4845998 h 6858937"/>
              <a:gd name="connsiteX4691" fmla="*/ 3338014 w 7484617"/>
              <a:gd name="connsiteY4691" fmla="*/ 4860630 h 6858937"/>
              <a:gd name="connsiteX4692" fmla="*/ 3316078 w 7484617"/>
              <a:gd name="connsiteY4692" fmla="*/ 4853314 h 6858937"/>
              <a:gd name="connsiteX4693" fmla="*/ 3312421 w 7484617"/>
              <a:gd name="connsiteY4693" fmla="*/ 4867948 h 6858937"/>
              <a:gd name="connsiteX4694" fmla="*/ 3323389 w 7484617"/>
              <a:gd name="connsiteY4694" fmla="*/ 4867948 h 6858937"/>
              <a:gd name="connsiteX4695" fmla="*/ 3290484 w 7484617"/>
              <a:gd name="connsiteY4695" fmla="*/ 4897212 h 6858937"/>
              <a:gd name="connsiteX4696" fmla="*/ 3305108 w 7484617"/>
              <a:gd name="connsiteY4696" fmla="*/ 4849656 h 6858937"/>
              <a:gd name="connsiteX4697" fmla="*/ 3301453 w 7484617"/>
              <a:gd name="connsiteY4697" fmla="*/ 4849656 h 6858937"/>
              <a:gd name="connsiteX4698" fmla="*/ 3272203 w 7484617"/>
              <a:gd name="connsiteY4698" fmla="*/ 4897212 h 6858937"/>
              <a:gd name="connsiteX4699" fmla="*/ 3264892 w 7484617"/>
              <a:gd name="connsiteY4699" fmla="*/ 4889896 h 6858937"/>
              <a:gd name="connsiteX4700" fmla="*/ 3261235 w 7484617"/>
              <a:gd name="connsiteY4700" fmla="*/ 4893554 h 6858937"/>
              <a:gd name="connsiteX4701" fmla="*/ 3268547 w 7484617"/>
              <a:gd name="connsiteY4701" fmla="*/ 4900870 h 6858937"/>
              <a:gd name="connsiteX4702" fmla="*/ 3250267 w 7484617"/>
              <a:gd name="connsiteY4702" fmla="*/ 4915502 h 6858937"/>
              <a:gd name="connsiteX4703" fmla="*/ 3228331 w 7484617"/>
              <a:gd name="connsiteY4703" fmla="*/ 4955742 h 6858937"/>
              <a:gd name="connsiteX4704" fmla="*/ 3235643 w 7484617"/>
              <a:gd name="connsiteY4704" fmla="*/ 4915502 h 6858937"/>
              <a:gd name="connsiteX4705" fmla="*/ 3210050 w 7484617"/>
              <a:gd name="connsiteY4705" fmla="*/ 4948424 h 6858937"/>
              <a:gd name="connsiteX4706" fmla="*/ 3228331 w 7484617"/>
              <a:gd name="connsiteY4706" fmla="*/ 4966716 h 6858937"/>
              <a:gd name="connsiteX4707" fmla="*/ 3221019 w 7484617"/>
              <a:gd name="connsiteY4707" fmla="*/ 4970374 h 6858937"/>
              <a:gd name="connsiteX4708" fmla="*/ 3206394 w 7484617"/>
              <a:gd name="connsiteY4708" fmla="*/ 4948424 h 6858937"/>
              <a:gd name="connsiteX4709" fmla="*/ 3188113 w 7484617"/>
              <a:gd name="connsiteY4709" fmla="*/ 4963058 h 6858937"/>
              <a:gd name="connsiteX4710" fmla="*/ 3177145 w 7484617"/>
              <a:gd name="connsiteY4710" fmla="*/ 4992322 h 6858937"/>
              <a:gd name="connsiteX4711" fmla="*/ 3158864 w 7484617"/>
              <a:gd name="connsiteY4711" fmla="*/ 5014270 h 6858937"/>
              <a:gd name="connsiteX4712" fmla="*/ 3155208 w 7484617"/>
              <a:gd name="connsiteY4712" fmla="*/ 4981348 h 6858937"/>
              <a:gd name="connsiteX4713" fmla="*/ 3125959 w 7484617"/>
              <a:gd name="connsiteY4713" fmla="*/ 5010612 h 6858937"/>
              <a:gd name="connsiteX4714" fmla="*/ 3125959 w 7484617"/>
              <a:gd name="connsiteY4714" fmla="*/ 5017928 h 6858937"/>
              <a:gd name="connsiteX4715" fmla="*/ 3122305 w 7484617"/>
              <a:gd name="connsiteY4715" fmla="*/ 5014270 h 6858937"/>
              <a:gd name="connsiteX4716" fmla="*/ 3122303 w 7484617"/>
              <a:gd name="connsiteY4716" fmla="*/ 5014270 h 6858937"/>
              <a:gd name="connsiteX4717" fmla="*/ 3107681 w 7484617"/>
              <a:gd name="connsiteY4717" fmla="*/ 5006954 h 6858937"/>
              <a:gd name="connsiteX4718" fmla="*/ 3100368 w 7484617"/>
              <a:gd name="connsiteY4718" fmla="*/ 5003296 h 6858937"/>
              <a:gd name="connsiteX4719" fmla="*/ 3096712 w 7484617"/>
              <a:gd name="connsiteY4719" fmla="*/ 4999638 h 6858937"/>
              <a:gd name="connsiteX4720" fmla="*/ 3093056 w 7484617"/>
              <a:gd name="connsiteY4720" fmla="*/ 4995980 h 6858937"/>
              <a:gd name="connsiteX4721" fmla="*/ 3089399 w 7484617"/>
              <a:gd name="connsiteY4721" fmla="*/ 4995980 h 6858937"/>
              <a:gd name="connsiteX4722" fmla="*/ 3093056 w 7484617"/>
              <a:gd name="connsiteY4722" fmla="*/ 4992322 h 6858937"/>
              <a:gd name="connsiteX4723" fmla="*/ 3100368 w 7484617"/>
              <a:gd name="connsiteY4723" fmla="*/ 4992322 h 6858937"/>
              <a:gd name="connsiteX4724" fmla="*/ 3104024 w 7484617"/>
              <a:gd name="connsiteY4724" fmla="*/ 4999638 h 6858937"/>
              <a:gd name="connsiteX4725" fmla="*/ 3104024 w 7484617"/>
              <a:gd name="connsiteY4725" fmla="*/ 4974032 h 6858937"/>
              <a:gd name="connsiteX4726" fmla="*/ 3118648 w 7484617"/>
              <a:gd name="connsiteY4726" fmla="*/ 4970374 h 6858937"/>
              <a:gd name="connsiteX4727" fmla="*/ 3111336 w 7484617"/>
              <a:gd name="connsiteY4727" fmla="*/ 4988664 h 6858937"/>
              <a:gd name="connsiteX4728" fmla="*/ 3140584 w 7484617"/>
              <a:gd name="connsiteY4728" fmla="*/ 4981348 h 6858937"/>
              <a:gd name="connsiteX4729" fmla="*/ 3144240 w 7484617"/>
              <a:gd name="connsiteY4729" fmla="*/ 4974032 h 6858937"/>
              <a:gd name="connsiteX4730" fmla="*/ 3133271 w 7484617"/>
              <a:gd name="connsiteY4730" fmla="*/ 4974032 h 6858937"/>
              <a:gd name="connsiteX4731" fmla="*/ 3125959 w 7484617"/>
              <a:gd name="connsiteY4731" fmla="*/ 4963058 h 6858937"/>
              <a:gd name="connsiteX4732" fmla="*/ 3129615 w 7484617"/>
              <a:gd name="connsiteY4732" fmla="*/ 4941108 h 6858937"/>
              <a:gd name="connsiteX4733" fmla="*/ 3114992 w 7484617"/>
              <a:gd name="connsiteY4733" fmla="*/ 4941108 h 6858937"/>
              <a:gd name="connsiteX4734" fmla="*/ 3144240 w 7484617"/>
              <a:gd name="connsiteY4734" fmla="*/ 4919160 h 6858937"/>
              <a:gd name="connsiteX4735" fmla="*/ 3140584 w 7484617"/>
              <a:gd name="connsiteY4735" fmla="*/ 4933792 h 6858937"/>
              <a:gd name="connsiteX4736" fmla="*/ 3177145 w 7484617"/>
              <a:gd name="connsiteY4736" fmla="*/ 4904528 h 6858937"/>
              <a:gd name="connsiteX4737" fmla="*/ 3166177 w 7484617"/>
              <a:gd name="connsiteY4737" fmla="*/ 4897212 h 6858937"/>
              <a:gd name="connsiteX4738" fmla="*/ 3173489 w 7484617"/>
              <a:gd name="connsiteY4738" fmla="*/ 4875264 h 6858937"/>
              <a:gd name="connsiteX4739" fmla="*/ 3213707 w 7484617"/>
              <a:gd name="connsiteY4739" fmla="*/ 4831366 h 6858937"/>
              <a:gd name="connsiteX4740" fmla="*/ 3217363 w 7484617"/>
              <a:gd name="connsiteY4740" fmla="*/ 4845998 h 6858937"/>
              <a:gd name="connsiteX4741" fmla="*/ 3228331 w 7484617"/>
              <a:gd name="connsiteY4741" fmla="*/ 4824050 h 6858937"/>
              <a:gd name="connsiteX4742" fmla="*/ 3239300 w 7484617"/>
              <a:gd name="connsiteY4742" fmla="*/ 4835024 h 6858937"/>
              <a:gd name="connsiteX4743" fmla="*/ 3239300 w 7484617"/>
              <a:gd name="connsiteY4743" fmla="*/ 4820392 h 6858937"/>
              <a:gd name="connsiteX4744" fmla="*/ 3257578 w 7484617"/>
              <a:gd name="connsiteY4744" fmla="*/ 4780154 h 6858937"/>
              <a:gd name="connsiteX4745" fmla="*/ 3272203 w 7484617"/>
              <a:gd name="connsiteY4745" fmla="*/ 4747230 h 6858937"/>
              <a:gd name="connsiteX4746" fmla="*/ 3264892 w 7484617"/>
              <a:gd name="connsiteY4746" fmla="*/ 4758204 h 6858937"/>
              <a:gd name="connsiteX4747" fmla="*/ 3257578 w 7484617"/>
              <a:gd name="connsiteY4747" fmla="*/ 4747230 h 6858937"/>
              <a:gd name="connsiteX4748" fmla="*/ 3283172 w 7484617"/>
              <a:gd name="connsiteY4748" fmla="*/ 4739914 h 6858937"/>
              <a:gd name="connsiteX4749" fmla="*/ 3279515 w 7484617"/>
              <a:gd name="connsiteY4749" fmla="*/ 4765520 h 6858937"/>
              <a:gd name="connsiteX4750" fmla="*/ 3312421 w 7484617"/>
              <a:gd name="connsiteY4750" fmla="*/ 4725282 h 6858937"/>
              <a:gd name="connsiteX4751" fmla="*/ 3330701 w 7484617"/>
              <a:gd name="connsiteY4751" fmla="*/ 4721624 h 6858937"/>
              <a:gd name="connsiteX4752" fmla="*/ 3345326 w 7484617"/>
              <a:gd name="connsiteY4752" fmla="*/ 4699676 h 6858937"/>
              <a:gd name="connsiteX4753" fmla="*/ 3345326 w 7484617"/>
              <a:gd name="connsiteY4753" fmla="*/ 4677727 h 6858937"/>
              <a:gd name="connsiteX4754" fmla="*/ 3359949 w 7484617"/>
              <a:gd name="connsiteY4754" fmla="*/ 4692360 h 6858937"/>
              <a:gd name="connsiteX4755" fmla="*/ 3378230 w 7484617"/>
              <a:gd name="connsiteY4755" fmla="*/ 4666753 h 6858937"/>
              <a:gd name="connsiteX4756" fmla="*/ 3370917 w 7484617"/>
              <a:gd name="connsiteY4756" fmla="*/ 4659437 h 6858937"/>
              <a:gd name="connsiteX4757" fmla="*/ 3389198 w 7484617"/>
              <a:gd name="connsiteY4757" fmla="*/ 4655779 h 6858937"/>
              <a:gd name="connsiteX4758" fmla="*/ 3422103 w 7484617"/>
              <a:gd name="connsiteY4758" fmla="*/ 4611883 h 6858937"/>
              <a:gd name="connsiteX4759" fmla="*/ 3422103 w 7484617"/>
              <a:gd name="connsiteY4759" fmla="*/ 4597249 h 6858937"/>
              <a:gd name="connsiteX4760" fmla="*/ 3433072 w 7484617"/>
              <a:gd name="connsiteY4760" fmla="*/ 4611883 h 6858937"/>
              <a:gd name="connsiteX4761" fmla="*/ 3455009 w 7484617"/>
              <a:gd name="connsiteY4761" fmla="*/ 4571643 h 6858937"/>
              <a:gd name="connsiteX4762" fmla="*/ 3440384 w 7484617"/>
              <a:gd name="connsiteY4762" fmla="*/ 4578959 h 6858937"/>
              <a:gd name="connsiteX4763" fmla="*/ 3465978 w 7484617"/>
              <a:gd name="connsiteY4763" fmla="*/ 4553353 h 6858937"/>
              <a:gd name="connsiteX4764" fmla="*/ 3462321 w 7484617"/>
              <a:gd name="connsiteY4764" fmla="*/ 4567985 h 6858937"/>
              <a:gd name="connsiteX4765" fmla="*/ 3480600 w 7484617"/>
              <a:gd name="connsiteY4765" fmla="*/ 4542379 h 6858937"/>
              <a:gd name="connsiteX4766" fmla="*/ 3465978 w 7484617"/>
              <a:gd name="connsiteY4766" fmla="*/ 4542379 h 6858937"/>
              <a:gd name="connsiteX4767" fmla="*/ 3480600 w 7484617"/>
              <a:gd name="connsiteY4767" fmla="*/ 4538721 h 6858937"/>
              <a:gd name="connsiteX4768" fmla="*/ 3487912 w 7484617"/>
              <a:gd name="connsiteY4768" fmla="*/ 4516773 h 6858937"/>
              <a:gd name="connsiteX4769" fmla="*/ 3465978 w 7484617"/>
              <a:gd name="connsiteY4769" fmla="*/ 4516773 h 6858937"/>
              <a:gd name="connsiteX4770" fmla="*/ 3462321 w 7484617"/>
              <a:gd name="connsiteY4770" fmla="*/ 4535063 h 6858937"/>
              <a:gd name="connsiteX4771" fmla="*/ 3403823 w 7484617"/>
              <a:gd name="connsiteY4771" fmla="*/ 4571643 h 6858937"/>
              <a:gd name="connsiteX4772" fmla="*/ 3381886 w 7484617"/>
              <a:gd name="connsiteY4772" fmla="*/ 4604567 h 6858937"/>
              <a:gd name="connsiteX4773" fmla="*/ 3330701 w 7484617"/>
              <a:gd name="connsiteY4773" fmla="*/ 4648463 h 6858937"/>
              <a:gd name="connsiteX4774" fmla="*/ 3316078 w 7484617"/>
              <a:gd name="connsiteY4774" fmla="*/ 4637489 h 6858937"/>
              <a:gd name="connsiteX4775" fmla="*/ 3305108 w 7484617"/>
              <a:gd name="connsiteY4775" fmla="*/ 4652121 h 6858937"/>
              <a:gd name="connsiteX4776" fmla="*/ 3283172 w 7484617"/>
              <a:gd name="connsiteY4776" fmla="*/ 4641147 h 6858937"/>
              <a:gd name="connsiteX4777" fmla="*/ 3286828 w 7484617"/>
              <a:gd name="connsiteY4777" fmla="*/ 4663095 h 6858937"/>
              <a:gd name="connsiteX4778" fmla="*/ 3264892 w 7484617"/>
              <a:gd name="connsiteY4778" fmla="*/ 4666753 h 6858937"/>
              <a:gd name="connsiteX4779" fmla="*/ 3261235 w 7484617"/>
              <a:gd name="connsiteY4779" fmla="*/ 4685043 h 6858937"/>
              <a:gd name="connsiteX4780" fmla="*/ 3253922 w 7484617"/>
              <a:gd name="connsiteY4780" fmla="*/ 4663095 h 6858937"/>
              <a:gd name="connsiteX4781" fmla="*/ 3239300 w 7484617"/>
              <a:gd name="connsiteY4781" fmla="*/ 4674069 h 6858937"/>
              <a:gd name="connsiteX4782" fmla="*/ 3231987 w 7484617"/>
              <a:gd name="connsiteY4782" fmla="*/ 4688702 h 6858937"/>
              <a:gd name="connsiteX4783" fmla="*/ 3242954 w 7484617"/>
              <a:gd name="connsiteY4783" fmla="*/ 4710650 h 6858937"/>
              <a:gd name="connsiteX4784" fmla="*/ 3228331 w 7484617"/>
              <a:gd name="connsiteY4784" fmla="*/ 4699676 h 6858937"/>
              <a:gd name="connsiteX4785" fmla="*/ 3202738 w 7484617"/>
              <a:gd name="connsiteY4785" fmla="*/ 4725282 h 6858937"/>
              <a:gd name="connsiteX4786" fmla="*/ 3195426 w 7484617"/>
              <a:gd name="connsiteY4786" fmla="*/ 4703334 h 6858937"/>
              <a:gd name="connsiteX4787" fmla="*/ 3199082 w 7484617"/>
              <a:gd name="connsiteY4787" fmla="*/ 4685043 h 6858937"/>
              <a:gd name="connsiteX4788" fmla="*/ 3217363 w 7484617"/>
              <a:gd name="connsiteY4788" fmla="*/ 4670411 h 6858937"/>
              <a:gd name="connsiteX4789" fmla="*/ 3217363 w 7484617"/>
              <a:gd name="connsiteY4789" fmla="*/ 4685043 h 6858937"/>
              <a:gd name="connsiteX4790" fmla="*/ 3228331 w 7484617"/>
              <a:gd name="connsiteY4790" fmla="*/ 4663095 h 6858937"/>
              <a:gd name="connsiteX4791" fmla="*/ 3268547 w 7484617"/>
              <a:gd name="connsiteY4791" fmla="*/ 4644805 h 6858937"/>
              <a:gd name="connsiteX4792" fmla="*/ 3264892 w 7484617"/>
              <a:gd name="connsiteY4792" fmla="*/ 4633831 h 6858937"/>
              <a:gd name="connsiteX4793" fmla="*/ 3272203 w 7484617"/>
              <a:gd name="connsiteY4793" fmla="*/ 4626515 h 6858937"/>
              <a:gd name="connsiteX4794" fmla="*/ 3283172 w 7484617"/>
              <a:gd name="connsiteY4794" fmla="*/ 4637489 h 6858937"/>
              <a:gd name="connsiteX4795" fmla="*/ 3283172 w 7484617"/>
              <a:gd name="connsiteY4795" fmla="*/ 4615541 h 6858937"/>
              <a:gd name="connsiteX4796" fmla="*/ 3297796 w 7484617"/>
              <a:gd name="connsiteY4796" fmla="*/ 4622857 h 6858937"/>
              <a:gd name="connsiteX4797" fmla="*/ 3327045 w 7484617"/>
              <a:gd name="connsiteY4797" fmla="*/ 4600909 h 6858937"/>
              <a:gd name="connsiteX4798" fmla="*/ 3319733 w 7484617"/>
              <a:gd name="connsiteY4798" fmla="*/ 4586275 h 6858937"/>
              <a:gd name="connsiteX4799" fmla="*/ 3323389 w 7484617"/>
              <a:gd name="connsiteY4799" fmla="*/ 4575301 h 6858937"/>
              <a:gd name="connsiteX4800" fmla="*/ 3341670 w 7484617"/>
              <a:gd name="connsiteY4800" fmla="*/ 4567985 h 6858937"/>
              <a:gd name="connsiteX4801" fmla="*/ 3389198 w 7484617"/>
              <a:gd name="connsiteY4801" fmla="*/ 4527747 h 6858937"/>
              <a:gd name="connsiteX4802" fmla="*/ 3378230 w 7484617"/>
              <a:gd name="connsiteY4802" fmla="*/ 4498481 h 6858937"/>
              <a:gd name="connsiteX4803" fmla="*/ 3378230 w 7484617"/>
              <a:gd name="connsiteY4803" fmla="*/ 4516773 h 6858937"/>
              <a:gd name="connsiteX4804" fmla="*/ 3367261 w 7484617"/>
              <a:gd name="connsiteY4804" fmla="*/ 4505797 h 6858937"/>
              <a:gd name="connsiteX4805" fmla="*/ 3290484 w 7484617"/>
              <a:gd name="connsiteY4805" fmla="*/ 4567985 h 6858937"/>
              <a:gd name="connsiteX4806" fmla="*/ 3297796 w 7484617"/>
              <a:gd name="connsiteY4806" fmla="*/ 4549695 h 6858937"/>
              <a:gd name="connsiteX4807" fmla="*/ 3286828 w 7484617"/>
              <a:gd name="connsiteY4807" fmla="*/ 4538721 h 6858937"/>
              <a:gd name="connsiteX4808" fmla="*/ 3294140 w 7484617"/>
              <a:gd name="connsiteY4808" fmla="*/ 4542379 h 6858937"/>
              <a:gd name="connsiteX4809" fmla="*/ 3305108 w 7484617"/>
              <a:gd name="connsiteY4809" fmla="*/ 4513113 h 6858937"/>
              <a:gd name="connsiteX4810" fmla="*/ 3308765 w 7484617"/>
              <a:gd name="connsiteY4810" fmla="*/ 4535063 h 6858937"/>
              <a:gd name="connsiteX4811" fmla="*/ 3297796 w 7484617"/>
              <a:gd name="connsiteY4811" fmla="*/ 4535063 h 6858937"/>
              <a:gd name="connsiteX4812" fmla="*/ 3308765 w 7484617"/>
              <a:gd name="connsiteY4812" fmla="*/ 4549695 h 6858937"/>
              <a:gd name="connsiteX4813" fmla="*/ 3319733 w 7484617"/>
              <a:gd name="connsiteY4813" fmla="*/ 4527747 h 6858937"/>
              <a:gd name="connsiteX4814" fmla="*/ 3316078 w 7484617"/>
              <a:gd name="connsiteY4814" fmla="*/ 4509455 h 6858937"/>
              <a:gd name="connsiteX4815" fmla="*/ 3374573 w 7484617"/>
              <a:gd name="connsiteY4815" fmla="*/ 4454585 h 6858937"/>
              <a:gd name="connsiteX4816" fmla="*/ 3367261 w 7484617"/>
              <a:gd name="connsiteY4816" fmla="*/ 4439953 h 6858937"/>
              <a:gd name="connsiteX4817" fmla="*/ 3400167 w 7484617"/>
              <a:gd name="connsiteY4817" fmla="*/ 4432637 h 6858937"/>
              <a:gd name="connsiteX4818" fmla="*/ 3392854 w 7484617"/>
              <a:gd name="connsiteY4818" fmla="*/ 4450927 h 6858937"/>
              <a:gd name="connsiteX4819" fmla="*/ 3389198 w 7484617"/>
              <a:gd name="connsiteY4819" fmla="*/ 4443611 h 6858937"/>
              <a:gd name="connsiteX4820" fmla="*/ 3389198 w 7484617"/>
              <a:gd name="connsiteY4820" fmla="*/ 4465559 h 6858937"/>
              <a:gd name="connsiteX4821" fmla="*/ 3403823 w 7484617"/>
              <a:gd name="connsiteY4821" fmla="*/ 4421661 h 6858937"/>
              <a:gd name="connsiteX4822" fmla="*/ 3422103 w 7484617"/>
              <a:gd name="connsiteY4822" fmla="*/ 4407029 h 6858937"/>
              <a:gd name="connsiteX4823" fmla="*/ 3425760 w 7484617"/>
              <a:gd name="connsiteY4823" fmla="*/ 4428979 h 6858937"/>
              <a:gd name="connsiteX4824" fmla="*/ 3436728 w 7484617"/>
              <a:gd name="connsiteY4824" fmla="*/ 4407029 h 6858937"/>
              <a:gd name="connsiteX4825" fmla="*/ 3447696 w 7484617"/>
              <a:gd name="connsiteY4825" fmla="*/ 4370449 h 6858937"/>
              <a:gd name="connsiteX4826" fmla="*/ 3451353 w 7484617"/>
              <a:gd name="connsiteY4826" fmla="*/ 4381423 h 6858937"/>
              <a:gd name="connsiteX4827" fmla="*/ 3462321 w 7484617"/>
              <a:gd name="connsiteY4827" fmla="*/ 4366791 h 6858937"/>
              <a:gd name="connsiteX4828" fmla="*/ 3480600 w 7484617"/>
              <a:gd name="connsiteY4828" fmla="*/ 4363133 h 6858937"/>
              <a:gd name="connsiteX4829" fmla="*/ 3480600 w 7484617"/>
              <a:gd name="connsiteY4829" fmla="*/ 4337525 h 6858937"/>
              <a:gd name="connsiteX4830" fmla="*/ 3495225 w 7484617"/>
              <a:gd name="connsiteY4830" fmla="*/ 4337525 h 6858937"/>
              <a:gd name="connsiteX4831" fmla="*/ 3502537 w 7484617"/>
              <a:gd name="connsiteY4831" fmla="*/ 4319235 h 6858937"/>
              <a:gd name="connsiteX4832" fmla="*/ 3509849 w 7484617"/>
              <a:gd name="connsiteY4832" fmla="*/ 4330209 h 6858937"/>
              <a:gd name="connsiteX4833" fmla="*/ 3506193 w 7484617"/>
              <a:gd name="connsiteY4833" fmla="*/ 4315577 h 6858937"/>
              <a:gd name="connsiteX4834" fmla="*/ 3517161 w 7484617"/>
              <a:gd name="connsiteY4834" fmla="*/ 4315577 h 6858937"/>
              <a:gd name="connsiteX4835" fmla="*/ 3517161 w 7484617"/>
              <a:gd name="connsiteY4835" fmla="*/ 4330209 h 6858937"/>
              <a:gd name="connsiteX4836" fmla="*/ 3520818 w 7484617"/>
              <a:gd name="connsiteY4836" fmla="*/ 4300945 h 6858937"/>
              <a:gd name="connsiteX4837" fmla="*/ 3539098 w 7484617"/>
              <a:gd name="connsiteY4837" fmla="*/ 4289971 h 6858937"/>
              <a:gd name="connsiteX4838" fmla="*/ 3550067 w 7484617"/>
              <a:gd name="connsiteY4838" fmla="*/ 4293629 h 6858937"/>
              <a:gd name="connsiteX4839" fmla="*/ 3597595 w 7484617"/>
              <a:gd name="connsiteY4839" fmla="*/ 4242415 h 6858937"/>
              <a:gd name="connsiteX4840" fmla="*/ 3612220 w 7484617"/>
              <a:gd name="connsiteY4840" fmla="*/ 4249731 h 6858937"/>
              <a:gd name="connsiteX4841" fmla="*/ 3630500 w 7484617"/>
              <a:gd name="connsiteY4841" fmla="*/ 4227783 h 6858937"/>
              <a:gd name="connsiteX4842" fmla="*/ 3641469 w 7484617"/>
              <a:gd name="connsiteY4842" fmla="*/ 4205835 h 6858937"/>
              <a:gd name="connsiteX4843" fmla="*/ 3648781 w 7484617"/>
              <a:gd name="connsiteY4843" fmla="*/ 4209493 h 6858937"/>
              <a:gd name="connsiteX4844" fmla="*/ 3674374 w 7484617"/>
              <a:gd name="connsiteY4844" fmla="*/ 4180229 h 6858937"/>
              <a:gd name="connsiteX4845" fmla="*/ 3681686 w 7484617"/>
              <a:gd name="connsiteY4845" fmla="*/ 4136332 h 6858937"/>
              <a:gd name="connsiteX4846" fmla="*/ 3729214 w 7484617"/>
              <a:gd name="connsiteY4846" fmla="*/ 4121700 h 6858937"/>
              <a:gd name="connsiteX4847" fmla="*/ 3743839 w 7484617"/>
              <a:gd name="connsiteY4847" fmla="*/ 4107068 h 6858937"/>
              <a:gd name="connsiteX4848" fmla="*/ 3740183 w 7484617"/>
              <a:gd name="connsiteY4848" fmla="*/ 4121700 h 6858937"/>
              <a:gd name="connsiteX4849" fmla="*/ 3754807 w 7484617"/>
              <a:gd name="connsiteY4849" fmla="*/ 4092436 h 6858937"/>
              <a:gd name="connsiteX4850" fmla="*/ 3740183 w 7484617"/>
              <a:gd name="connsiteY4850" fmla="*/ 4099752 h 6858937"/>
              <a:gd name="connsiteX4851" fmla="*/ 3780401 w 7484617"/>
              <a:gd name="connsiteY4851" fmla="*/ 4081462 h 6858937"/>
              <a:gd name="connsiteX4852" fmla="*/ 3776744 w 7484617"/>
              <a:gd name="connsiteY4852" fmla="*/ 4066828 h 6858937"/>
              <a:gd name="connsiteX4853" fmla="*/ 3791369 w 7484617"/>
              <a:gd name="connsiteY4853" fmla="*/ 4055854 h 6858937"/>
              <a:gd name="connsiteX4854" fmla="*/ 3773088 w 7484617"/>
              <a:gd name="connsiteY4854" fmla="*/ 4048538 h 6858937"/>
              <a:gd name="connsiteX4855" fmla="*/ 3751151 w 7484617"/>
              <a:gd name="connsiteY4855" fmla="*/ 4063170 h 6858937"/>
              <a:gd name="connsiteX4856" fmla="*/ 3769432 w 7484617"/>
              <a:gd name="connsiteY4856" fmla="*/ 4044880 h 6858937"/>
              <a:gd name="connsiteX4857" fmla="*/ 3795025 w 7484617"/>
              <a:gd name="connsiteY4857" fmla="*/ 4044880 h 6858937"/>
              <a:gd name="connsiteX4858" fmla="*/ 3791369 w 7484617"/>
              <a:gd name="connsiteY4858" fmla="*/ 4026590 h 6858937"/>
              <a:gd name="connsiteX4859" fmla="*/ 3795025 w 7484617"/>
              <a:gd name="connsiteY4859" fmla="*/ 4026590 h 6858937"/>
              <a:gd name="connsiteX4860" fmla="*/ 3798681 w 7484617"/>
              <a:gd name="connsiteY4860" fmla="*/ 4022932 h 6858937"/>
              <a:gd name="connsiteX4861" fmla="*/ 3805993 w 7484617"/>
              <a:gd name="connsiteY4861" fmla="*/ 4048538 h 6858937"/>
              <a:gd name="connsiteX4862" fmla="*/ 3816962 w 7484617"/>
              <a:gd name="connsiteY4862" fmla="*/ 4055854 h 6858937"/>
              <a:gd name="connsiteX4863" fmla="*/ 3824274 w 7484617"/>
              <a:gd name="connsiteY4863" fmla="*/ 4030248 h 6858937"/>
              <a:gd name="connsiteX4864" fmla="*/ 3849865 w 7484617"/>
              <a:gd name="connsiteY4864" fmla="*/ 3993668 h 6858937"/>
              <a:gd name="connsiteX4865" fmla="*/ 3864490 w 7484617"/>
              <a:gd name="connsiteY4865" fmla="*/ 4019274 h 6858937"/>
              <a:gd name="connsiteX4866" fmla="*/ 3860834 w 7484617"/>
              <a:gd name="connsiteY4866" fmla="*/ 3990008 h 6858937"/>
              <a:gd name="connsiteX4867" fmla="*/ 3879115 w 7484617"/>
              <a:gd name="connsiteY4867" fmla="*/ 3971718 h 6858937"/>
              <a:gd name="connsiteX4868" fmla="*/ 3897395 w 7484617"/>
              <a:gd name="connsiteY4868" fmla="*/ 3986350 h 6858937"/>
              <a:gd name="connsiteX4869" fmla="*/ 3901051 w 7484617"/>
              <a:gd name="connsiteY4869" fmla="*/ 3964402 h 6858937"/>
              <a:gd name="connsiteX4870" fmla="*/ 3926645 w 7484617"/>
              <a:gd name="connsiteY4870" fmla="*/ 3960744 h 6858937"/>
              <a:gd name="connsiteX4871" fmla="*/ 3926645 w 7484617"/>
              <a:gd name="connsiteY4871" fmla="*/ 3953428 h 6858937"/>
              <a:gd name="connsiteX4872" fmla="*/ 3948580 w 7484617"/>
              <a:gd name="connsiteY4872" fmla="*/ 3916848 h 6858937"/>
              <a:gd name="connsiteX4873" fmla="*/ 3966861 w 7484617"/>
              <a:gd name="connsiteY4873" fmla="*/ 3905874 h 6858937"/>
              <a:gd name="connsiteX4874" fmla="*/ 3999766 w 7484617"/>
              <a:gd name="connsiteY4874" fmla="*/ 3887582 h 6858937"/>
              <a:gd name="connsiteX4875" fmla="*/ 4003422 w 7484617"/>
              <a:gd name="connsiteY4875" fmla="*/ 3876608 h 6858937"/>
              <a:gd name="connsiteX4876" fmla="*/ 3992453 w 7484617"/>
              <a:gd name="connsiteY4876" fmla="*/ 3872950 h 6858937"/>
              <a:gd name="connsiteX4877" fmla="*/ 4007078 w 7484617"/>
              <a:gd name="connsiteY4877" fmla="*/ 3854660 h 6858937"/>
              <a:gd name="connsiteX4878" fmla="*/ 4007078 w 7484617"/>
              <a:gd name="connsiteY4878" fmla="*/ 3876608 h 6858937"/>
              <a:gd name="connsiteX4879" fmla="*/ 4050952 w 7484617"/>
              <a:gd name="connsiteY4879" fmla="*/ 3854660 h 6858937"/>
              <a:gd name="connsiteX4880" fmla="*/ 4047296 w 7484617"/>
              <a:gd name="connsiteY4880" fmla="*/ 3832712 h 6858937"/>
              <a:gd name="connsiteX4881" fmla="*/ 4036327 w 7484617"/>
              <a:gd name="connsiteY4881" fmla="*/ 3854660 h 6858937"/>
              <a:gd name="connsiteX4882" fmla="*/ 4021703 w 7484617"/>
              <a:gd name="connsiteY4882" fmla="*/ 3829054 h 6858937"/>
              <a:gd name="connsiteX4883" fmla="*/ 4050952 w 7484617"/>
              <a:gd name="connsiteY4883" fmla="*/ 3825396 h 6858937"/>
              <a:gd name="connsiteX4884" fmla="*/ 4065575 w 7484617"/>
              <a:gd name="connsiteY4884" fmla="*/ 3843686 h 6858937"/>
              <a:gd name="connsiteX4885" fmla="*/ 4065575 w 7484617"/>
              <a:gd name="connsiteY4885" fmla="*/ 3829054 h 6858937"/>
              <a:gd name="connsiteX4886" fmla="*/ 4069231 w 7484617"/>
              <a:gd name="connsiteY4886" fmla="*/ 3840028 h 6858937"/>
              <a:gd name="connsiteX4887" fmla="*/ 4087511 w 7484617"/>
              <a:gd name="connsiteY4887" fmla="*/ 3814420 h 6858937"/>
              <a:gd name="connsiteX4888" fmla="*/ 4135041 w 7484617"/>
              <a:gd name="connsiteY4888" fmla="*/ 3792472 h 6858937"/>
              <a:gd name="connsiteX4889" fmla="*/ 4127729 w 7484617"/>
              <a:gd name="connsiteY4889" fmla="*/ 3781498 h 6858937"/>
              <a:gd name="connsiteX4890" fmla="*/ 4138698 w 7484617"/>
              <a:gd name="connsiteY4890" fmla="*/ 3770524 h 6858937"/>
              <a:gd name="connsiteX4891" fmla="*/ 4167947 w 7484617"/>
              <a:gd name="connsiteY4891" fmla="*/ 3748576 h 6858937"/>
              <a:gd name="connsiteX4892" fmla="*/ 4178913 w 7484617"/>
              <a:gd name="connsiteY4892" fmla="*/ 3755892 h 6858937"/>
              <a:gd name="connsiteX4893" fmla="*/ 4171603 w 7484617"/>
              <a:gd name="connsiteY4893" fmla="*/ 3774182 h 6858937"/>
              <a:gd name="connsiteX4894" fmla="*/ 4204507 w 7484617"/>
              <a:gd name="connsiteY4894" fmla="*/ 3752234 h 6858937"/>
              <a:gd name="connsiteX4895" fmla="*/ 4186226 w 7484617"/>
              <a:gd name="connsiteY4895" fmla="*/ 3759550 h 6858937"/>
              <a:gd name="connsiteX4896" fmla="*/ 4222787 w 7484617"/>
              <a:gd name="connsiteY4896" fmla="*/ 3711994 h 6858937"/>
              <a:gd name="connsiteX4897" fmla="*/ 4215475 w 7484617"/>
              <a:gd name="connsiteY4897" fmla="*/ 3708336 h 6858937"/>
              <a:gd name="connsiteX4898" fmla="*/ 4215475 w 7484617"/>
              <a:gd name="connsiteY4898" fmla="*/ 3690046 h 6858937"/>
              <a:gd name="connsiteX4899" fmla="*/ 4233755 w 7484617"/>
              <a:gd name="connsiteY4899" fmla="*/ 3704678 h 6858937"/>
              <a:gd name="connsiteX4900" fmla="*/ 4259349 w 7484617"/>
              <a:gd name="connsiteY4900" fmla="*/ 3690046 h 6858937"/>
              <a:gd name="connsiteX4901" fmla="*/ 4233755 w 7484617"/>
              <a:gd name="connsiteY4901" fmla="*/ 3686388 h 6858937"/>
              <a:gd name="connsiteX4902" fmla="*/ 4244724 w 7484617"/>
              <a:gd name="connsiteY4902" fmla="*/ 3668098 h 6858937"/>
              <a:gd name="connsiteX4903" fmla="*/ 4273973 w 7484617"/>
              <a:gd name="connsiteY4903" fmla="*/ 3690046 h 6858937"/>
              <a:gd name="connsiteX4904" fmla="*/ 4288598 w 7484617"/>
              <a:gd name="connsiteY4904" fmla="*/ 3642492 h 6858937"/>
              <a:gd name="connsiteX4905" fmla="*/ 4270317 w 7484617"/>
              <a:gd name="connsiteY4905" fmla="*/ 3668098 h 6858937"/>
              <a:gd name="connsiteX4906" fmla="*/ 4270317 w 7484617"/>
              <a:gd name="connsiteY4906" fmla="*/ 3649808 h 6858937"/>
              <a:gd name="connsiteX4907" fmla="*/ 4292254 w 7484617"/>
              <a:gd name="connsiteY4907" fmla="*/ 3633804 h 6858937"/>
              <a:gd name="connsiteX4908" fmla="*/ 4307897 w 7484617"/>
              <a:gd name="connsiteY4908" fmla="*/ 3624346 h 6858937"/>
              <a:gd name="connsiteX4909" fmla="*/ 4316475 w 7484617"/>
              <a:gd name="connsiteY4909" fmla="*/ 3625573 h 6858937"/>
              <a:gd name="connsiteX4910" fmla="*/ 4317845 w 7484617"/>
              <a:gd name="connsiteY4910" fmla="*/ 3635174 h 6858937"/>
              <a:gd name="connsiteX4911" fmla="*/ 4306877 w 7484617"/>
              <a:gd name="connsiteY4911" fmla="*/ 3631516 h 6858937"/>
              <a:gd name="connsiteX4912" fmla="*/ 4317845 w 7484617"/>
              <a:gd name="connsiteY4912" fmla="*/ 3646150 h 6858937"/>
              <a:gd name="connsiteX4913" fmla="*/ 4303221 w 7484617"/>
              <a:gd name="connsiteY4913" fmla="*/ 3668098 h 6858937"/>
              <a:gd name="connsiteX4914" fmla="*/ 4325157 w 7484617"/>
              <a:gd name="connsiteY4914" fmla="*/ 3657124 h 6858937"/>
              <a:gd name="connsiteX4915" fmla="*/ 4328814 w 7484617"/>
              <a:gd name="connsiteY4915" fmla="*/ 3638834 h 6858937"/>
              <a:gd name="connsiteX4916" fmla="*/ 4336126 w 7484617"/>
              <a:gd name="connsiteY4916" fmla="*/ 3657124 h 6858937"/>
              <a:gd name="connsiteX4917" fmla="*/ 4339783 w 7484617"/>
              <a:gd name="connsiteY4917" fmla="*/ 3635174 h 6858937"/>
              <a:gd name="connsiteX4918" fmla="*/ 4321501 w 7484617"/>
              <a:gd name="connsiteY4918" fmla="*/ 3635174 h 6858937"/>
              <a:gd name="connsiteX4919" fmla="*/ 4339783 w 7484617"/>
              <a:gd name="connsiteY4919" fmla="*/ 3624200 h 6858937"/>
              <a:gd name="connsiteX4920" fmla="*/ 4339783 w 7484617"/>
              <a:gd name="connsiteY4920" fmla="*/ 3609568 h 6858937"/>
              <a:gd name="connsiteX4921" fmla="*/ 4321501 w 7484617"/>
              <a:gd name="connsiteY4921" fmla="*/ 3620542 h 6858937"/>
              <a:gd name="connsiteX4922" fmla="*/ 4328814 w 7484617"/>
              <a:gd name="connsiteY4922" fmla="*/ 3602252 h 6858937"/>
              <a:gd name="connsiteX4923" fmla="*/ 4299565 w 7484617"/>
              <a:gd name="connsiteY4923" fmla="*/ 3616884 h 6858937"/>
              <a:gd name="connsiteX4924" fmla="*/ 4299565 w 7484617"/>
              <a:gd name="connsiteY4924" fmla="*/ 3609568 h 6858937"/>
              <a:gd name="connsiteX4925" fmla="*/ 4295909 w 7484617"/>
              <a:gd name="connsiteY4925" fmla="*/ 3624200 h 6858937"/>
              <a:gd name="connsiteX4926" fmla="*/ 4273973 w 7484617"/>
              <a:gd name="connsiteY4926" fmla="*/ 3642492 h 6858937"/>
              <a:gd name="connsiteX4927" fmla="*/ 4266661 w 7484617"/>
              <a:gd name="connsiteY4927" fmla="*/ 3646150 h 6858937"/>
              <a:gd name="connsiteX4928" fmla="*/ 4259349 w 7484617"/>
              <a:gd name="connsiteY4928" fmla="*/ 3642492 h 6858937"/>
              <a:gd name="connsiteX4929" fmla="*/ 4252037 w 7484617"/>
              <a:gd name="connsiteY4929" fmla="*/ 3657124 h 6858937"/>
              <a:gd name="connsiteX4930" fmla="*/ 4226443 w 7484617"/>
              <a:gd name="connsiteY4930" fmla="*/ 3675414 h 6858937"/>
              <a:gd name="connsiteX4931" fmla="*/ 4215475 w 7484617"/>
              <a:gd name="connsiteY4931" fmla="*/ 3664440 h 6858937"/>
              <a:gd name="connsiteX4932" fmla="*/ 4178913 w 7484617"/>
              <a:gd name="connsiteY4932" fmla="*/ 3704678 h 6858937"/>
              <a:gd name="connsiteX4933" fmla="*/ 4164291 w 7484617"/>
              <a:gd name="connsiteY4933" fmla="*/ 3719310 h 6858937"/>
              <a:gd name="connsiteX4934" fmla="*/ 4146010 w 7484617"/>
              <a:gd name="connsiteY4934" fmla="*/ 3711994 h 6858937"/>
              <a:gd name="connsiteX4935" fmla="*/ 4109449 w 7484617"/>
              <a:gd name="connsiteY4935" fmla="*/ 3737602 h 6858937"/>
              <a:gd name="connsiteX4936" fmla="*/ 4113105 w 7484617"/>
              <a:gd name="connsiteY4936" fmla="*/ 3748576 h 6858937"/>
              <a:gd name="connsiteX4937" fmla="*/ 4091168 w 7484617"/>
              <a:gd name="connsiteY4937" fmla="*/ 3763208 h 6858937"/>
              <a:gd name="connsiteX4938" fmla="*/ 4087511 w 7484617"/>
              <a:gd name="connsiteY4938" fmla="*/ 3748576 h 6858937"/>
              <a:gd name="connsiteX4939" fmla="*/ 4036327 w 7484617"/>
              <a:gd name="connsiteY4939" fmla="*/ 3799788 h 6858937"/>
              <a:gd name="connsiteX4940" fmla="*/ 4043639 w 7484617"/>
              <a:gd name="connsiteY4940" fmla="*/ 3814420 h 6858937"/>
              <a:gd name="connsiteX4941" fmla="*/ 4021703 w 7484617"/>
              <a:gd name="connsiteY4941" fmla="*/ 3825396 h 6858937"/>
              <a:gd name="connsiteX4942" fmla="*/ 4018047 w 7484617"/>
              <a:gd name="connsiteY4942" fmla="*/ 3807104 h 6858937"/>
              <a:gd name="connsiteX4943" fmla="*/ 3919332 w 7484617"/>
              <a:gd name="connsiteY4943" fmla="*/ 3876608 h 6858937"/>
              <a:gd name="connsiteX4944" fmla="*/ 3930301 w 7484617"/>
              <a:gd name="connsiteY4944" fmla="*/ 3865634 h 6858937"/>
              <a:gd name="connsiteX4945" fmla="*/ 3915676 w 7484617"/>
              <a:gd name="connsiteY4945" fmla="*/ 3858318 h 6858937"/>
              <a:gd name="connsiteX4946" fmla="*/ 3893739 w 7484617"/>
              <a:gd name="connsiteY4946" fmla="*/ 3872950 h 6858937"/>
              <a:gd name="connsiteX4947" fmla="*/ 3897395 w 7484617"/>
              <a:gd name="connsiteY4947" fmla="*/ 3891240 h 6858937"/>
              <a:gd name="connsiteX4948" fmla="*/ 3875459 w 7484617"/>
              <a:gd name="connsiteY4948" fmla="*/ 3891240 h 6858937"/>
              <a:gd name="connsiteX4949" fmla="*/ 3879115 w 7484617"/>
              <a:gd name="connsiteY4949" fmla="*/ 3902214 h 6858937"/>
              <a:gd name="connsiteX4950" fmla="*/ 3857178 w 7484617"/>
              <a:gd name="connsiteY4950" fmla="*/ 3916848 h 6858937"/>
              <a:gd name="connsiteX4951" fmla="*/ 3868146 w 7484617"/>
              <a:gd name="connsiteY4951" fmla="*/ 3902214 h 6858937"/>
              <a:gd name="connsiteX4952" fmla="*/ 3842553 w 7484617"/>
              <a:gd name="connsiteY4952" fmla="*/ 3894898 h 6858937"/>
              <a:gd name="connsiteX4953" fmla="*/ 3849865 w 7484617"/>
              <a:gd name="connsiteY4953" fmla="*/ 3909532 h 6858937"/>
              <a:gd name="connsiteX4954" fmla="*/ 3805993 w 7484617"/>
              <a:gd name="connsiteY4954" fmla="*/ 3938796 h 6858937"/>
              <a:gd name="connsiteX4955" fmla="*/ 3802337 w 7484617"/>
              <a:gd name="connsiteY4955" fmla="*/ 3964402 h 6858937"/>
              <a:gd name="connsiteX4956" fmla="*/ 3791369 w 7484617"/>
              <a:gd name="connsiteY4956" fmla="*/ 3953428 h 6858937"/>
              <a:gd name="connsiteX4957" fmla="*/ 3780401 w 7484617"/>
              <a:gd name="connsiteY4957" fmla="*/ 3986350 h 6858937"/>
              <a:gd name="connsiteX4958" fmla="*/ 3791369 w 7484617"/>
              <a:gd name="connsiteY4958" fmla="*/ 3986350 h 6858937"/>
              <a:gd name="connsiteX4959" fmla="*/ 3787713 w 7484617"/>
              <a:gd name="connsiteY4959" fmla="*/ 4004642 h 6858937"/>
              <a:gd name="connsiteX4960" fmla="*/ 3769432 w 7484617"/>
              <a:gd name="connsiteY4960" fmla="*/ 4011958 h 6858937"/>
              <a:gd name="connsiteX4961" fmla="*/ 3776744 w 7484617"/>
              <a:gd name="connsiteY4961" fmla="*/ 4000984 h 6858937"/>
              <a:gd name="connsiteX4962" fmla="*/ 3773088 w 7484617"/>
              <a:gd name="connsiteY4962" fmla="*/ 3990008 h 6858937"/>
              <a:gd name="connsiteX4963" fmla="*/ 3751151 w 7484617"/>
              <a:gd name="connsiteY4963" fmla="*/ 3993668 h 6858937"/>
              <a:gd name="connsiteX4964" fmla="*/ 3754807 w 7484617"/>
              <a:gd name="connsiteY4964" fmla="*/ 3986350 h 6858937"/>
              <a:gd name="connsiteX4965" fmla="*/ 3725558 w 7484617"/>
              <a:gd name="connsiteY4965" fmla="*/ 4022932 h 6858937"/>
              <a:gd name="connsiteX4966" fmla="*/ 3718246 w 7484617"/>
              <a:gd name="connsiteY4966" fmla="*/ 4004642 h 6858937"/>
              <a:gd name="connsiteX4967" fmla="*/ 3703623 w 7484617"/>
              <a:gd name="connsiteY4967" fmla="*/ 4041222 h 6858937"/>
              <a:gd name="connsiteX4968" fmla="*/ 3707279 w 7484617"/>
              <a:gd name="connsiteY4968" fmla="*/ 4030248 h 6858937"/>
              <a:gd name="connsiteX4969" fmla="*/ 3685343 w 7484617"/>
              <a:gd name="connsiteY4969" fmla="*/ 4052196 h 6858937"/>
              <a:gd name="connsiteX4970" fmla="*/ 3670718 w 7484617"/>
              <a:gd name="connsiteY4970" fmla="*/ 4048538 h 6858937"/>
              <a:gd name="connsiteX4971" fmla="*/ 3667062 w 7484617"/>
              <a:gd name="connsiteY4971" fmla="*/ 4066828 h 6858937"/>
              <a:gd name="connsiteX4972" fmla="*/ 3656093 w 7484617"/>
              <a:gd name="connsiteY4972" fmla="*/ 4070486 h 6858937"/>
              <a:gd name="connsiteX4973" fmla="*/ 3648781 w 7484617"/>
              <a:gd name="connsiteY4973" fmla="*/ 4063170 h 6858937"/>
              <a:gd name="connsiteX4974" fmla="*/ 3612220 w 7484617"/>
              <a:gd name="connsiteY4974" fmla="*/ 4114384 h 6858937"/>
              <a:gd name="connsiteX4975" fmla="*/ 3601251 w 7484617"/>
              <a:gd name="connsiteY4975" fmla="*/ 4092436 h 6858937"/>
              <a:gd name="connsiteX4976" fmla="*/ 3586628 w 7484617"/>
              <a:gd name="connsiteY4976" fmla="*/ 4114384 h 6858937"/>
              <a:gd name="connsiteX4977" fmla="*/ 3601251 w 7484617"/>
              <a:gd name="connsiteY4977" fmla="*/ 4107068 h 6858937"/>
              <a:gd name="connsiteX4978" fmla="*/ 3572004 w 7484617"/>
              <a:gd name="connsiteY4978" fmla="*/ 4118042 h 6858937"/>
              <a:gd name="connsiteX4979" fmla="*/ 3586628 w 7484617"/>
              <a:gd name="connsiteY4979" fmla="*/ 4129016 h 6858937"/>
              <a:gd name="connsiteX4980" fmla="*/ 3535442 w 7484617"/>
              <a:gd name="connsiteY4980" fmla="*/ 4183887 h 6858937"/>
              <a:gd name="connsiteX4981" fmla="*/ 3542755 w 7484617"/>
              <a:gd name="connsiteY4981" fmla="*/ 4169255 h 6858937"/>
              <a:gd name="connsiteX4982" fmla="*/ 3528130 w 7484617"/>
              <a:gd name="connsiteY4982" fmla="*/ 4161938 h 6858937"/>
              <a:gd name="connsiteX4983" fmla="*/ 3473290 w 7484617"/>
              <a:gd name="connsiteY4983" fmla="*/ 4220467 h 6858937"/>
              <a:gd name="connsiteX4984" fmla="*/ 3465978 w 7484617"/>
              <a:gd name="connsiteY4984" fmla="*/ 4209493 h 6858937"/>
              <a:gd name="connsiteX4985" fmla="*/ 3458665 w 7484617"/>
              <a:gd name="connsiteY4985" fmla="*/ 4238757 h 6858937"/>
              <a:gd name="connsiteX4986" fmla="*/ 3451353 w 7484617"/>
              <a:gd name="connsiteY4986" fmla="*/ 4231441 h 6858937"/>
              <a:gd name="connsiteX4987" fmla="*/ 3414792 w 7484617"/>
              <a:gd name="connsiteY4987" fmla="*/ 4278997 h 6858937"/>
              <a:gd name="connsiteX4988" fmla="*/ 3407479 w 7484617"/>
              <a:gd name="connsiteY4988" fmla="*/ 4268023 h 6858937"/>
              <a:gd name="connsiteX4989" fmla="*/ 3367261 w 7484617"/>
              <a:gd name="connsiteY4989" fmla="*/ 4300945 h 6858937"/>
              <a:gd name="connsiteX4990" fmla="*/ 3359949 w 7484617"/>
              <a:gd name="connsiteY4990" fmla="*/ 4286313 h 6858937"/>
              <a:gd name="connsiteX4991" fmla="*/ 3345326 w 7484617"/>
              <a:gd name="connsiteY4991" fmla="*/ 4300945 h 6858937"/>
              <a:gd name="connsiteX4992" fmla="*/ 3348982 w 7484617"/>
              <a:gd name="connsiteY4992" fmla="*/ 4315577 h 6858937"/>
              <a:gd name="connsiteX4993" fmla="*/ 3338014 w 7484617"/>
              <a:gd name="connsiteY4993" fmla="*/ 4322893 h 6858937"/>
              <a:gd name="connsiteX4994" fmla="*/ 3345326 w 7484617"/>
              <a:gd name="connsiteY4994" fmla="*/ 4330209 h 6858937"/>
              <a:gd name="connsiteX4995" fmla="*/ 3323389 w 7484617"/>
              <a:gd name="connsiteY4995" fmla="*/ 4341185 h 6858937"/>
              <a:gd name="connsiteX4996" fmla="*/ 3334358 w 7484617"/>
              <a:gd name="connsiteY4996" fmla="*/ 4348501 h 6858937"/>
              <a:gd name="connsiteX4997" fmla="*/ 3283172 w 7484617"/>
              <a:gd name="connsiteY4997" fmla="*/ 4355817 h 6858937"/>
              <a:gd name="connsiteX4998" fmla="*/ 3261235 w 7484617"/>
              <a:gd name="connsiteY4998" fmla="*/ 4381423 h 6858937"/>
              <a:gd name="connsiteX4999" fmla="*/ 3257578 w 7484617"/>
              <a:gd name="connsiteY4999" fmla="*/ 4370449 h 6858937"/>
              <a:gd name="connsiteX5000" fmla="*/ 3235643 w 7484617"/>
              <a:gd name="connsiteY5000" fmla="*/ 4381423 h 6858937"/>
              <a:gd name="connsiteX5001" fmla="*/ 3253922 w 7484617"/>
              <a:gd name="connsiteY5001" fmla="*/ 4407029 h 6858937"/>
              <a:gd name="connsiteX5002" fmla="*/ 3228331 w 7484617"/>
              <a:gd name="connsiteY5002" fmla="*/ 4425319 h 6858937"/>
              <a:gd name="connsiteX5003" fmla="*/ 3074775 w 7484617"/>
              <a:gd name="connsiteY5003" fmla="*/ 4557011 h 6858937"/>
              <a:gd name="connsiteX5004" fmla="*/ 3085743 w 7484617"/>
              <a:gd name="connsiteY5004" fmla="*/ 4538721 h 6858937"/>
              <a:gd name="connsiteX5005" fmla="*/ 3078431 w 7484617"/>
              <a:gd name="connsiteY5005" fmla="*/ 4524089 h 6858937"/>
              <a:gd name="connsiteX5006" fmla="*/ 3071118 w 7484617"/>
              <a:gd name="connsiteY5006" fmla="*/ 4531405 h 6858937"/>
              <a:gd name="connsiteX5007" fmla="*/ 3074775 w 7484617"/>
              <a:gd name="connsiteY5007" fmla="*/ 4546037 h 6858937"/>
              <a:gd name="connsiteX5008" fmla="*/ 3063806 w 7484617"/>
              <a:gd name="connsiteY5008" fmla="*/ 4538721 h 6858937"/>
              <a:gd name="connsiteX5009" fmla="*/ 3052838 w 7484617"/>
              <a:gd name="connsiteY5009" fmla="*/ 4549695 h 6858937"/>
              <a:gd name="connsiteX5010" fmla="*/ 3056494 w 7484617"/>
              <a:gd name="connsiteY5010" fmla="*/ 4557011 h 6858937"/>
              <a:gd name="connsiteX5011" fmla="*/ 3085743 w 7484617"/>
              <a:gd name="connsiteY5011" fmla="*/ 4564327 h 6858937"/>
              <a:gd name="connsiteX5012" fmla="*/ 3071118 w 7484617"/>
              <a:gd name="connsiteY5012" fmla="*/ 4575301 h 6858937"/>
              <a:gd name="connsiteX5013" fmla="*/ 3063806 w 7484617"/>
              <a:gd name="connsiteY5013" fmla="*/ 4560669 h 6858937"/>
              <a:gd name="connsiteX5014" fmla="*/ 3027245 w 7484617"/>
              <a:gd name="connsiteY5014" fmla="*/ 4597249 h 6858937"/>
              <a:gd name="connsiteX5015" fmla="*/ 3023589 w 7484617"/>
              <a:gd name="connsiteY5015" fmla="*/ 4604567 h 6858937"/>
              <a:gd name="connsiteX5016" fmla="*/ 3005310 w 7484617"/>
              <a:gd name="connsiteY5016" fmla="*/ 4611883 h 6858937"/>
              <a:gd name="connsiteX5017" fmla="*/ 3016276 w 7484617"/>
              <a:gd name="connsiteY5017" fmla="*/ 4586275 h 6858937"/>
              <a:gd name="connsiteX5018" fmla="*/ 2983373 w 7484617"/>
              <a:gd name="connsiteY5018" fmla="*/ 4615541 h 6858937"/>
              <a:gd name="connsiteX5019" fmla="*/ 2961436 w 7484617"/>
              <a:gd name="connsiteY5019" fmla="*/ 4622857 h 6858937"/>
              <a:gd name="connsiteX5020" fmla="*/ 2950467 w 7484617"/>
              <a:gd name="connsiteY5020" fmla="*/ 4597249 h 6858937"/>
              <a:gd name="connsiteX5021" fmla="*/ 2935843 w 7484617"/>
              <a:gd name="connsiteY5021" fmla="*/ 4622857 h 6858937"/>
              <a:gd name="connsiteX5022" fmla="*/ 2943156 w 7484617"/>
              <a:gd name="connsiteY5022" fmla="*/ 4644805 h 6858937"/>
              <a:gd name="connsiteX5023" fmla="*/ 2921218 w 7484617"/>
              <a:gd name="connsiteY5023" fmla="*/ 4644805 h 6858937"/>
              <a:gd name="connsiteX5024" fmla="*/ 2910250 w 7484617"/>
              <a:gd name="connsiteY5024" fmla="*/ 4626515 h 6858937"/>
              <a:gd name="connsiteX5025" fmla="*/ 2921218 w 7484617"/>
              <a:gd name="connsiteY5025" fmla="*/ 4604567 h 6858937"/>
              <a:gd name="connsiteX5026" fmla="*/ 2972404 w 7484617"/>
              <a:gd name="connsiteY5026" fmla="*/ 4564327 h 6858937"/>
              <a:gd name="connsiteX5027" fmla="*/ 2994342 w 7484617"/>
              <a:gd name="connsiteY5027" fmla="*/ 4531405 h 6858937"/>
              <a:gd name="connsiteX5028" fmla="*/ 2990685 w 7484617"/>
              <a:gd name="connsiteY5028" fmla="*/ 4524089 h 6858937"/>
              <a:gd name="connsiteX5029" fmla="*/ 3008964 w 7484617"/>
              <a:gd name="connsiteY5029" fmla="*/ 4516773 h 6858937"/>
              <a:gd name="connsiteX5030" fmla="*/ 3019932 w 7484617"/>
              <a:gd name="connsiteY5030" fmla="*/ 4531405 h 6858937"/>
              <a:gd name="connsiteX5031" fmla="*/ 3023589 w 7484617"/>
              <a:gd name="connsiteY5031" fmla="*/ 4524089 h 6858937"/>
              <a:gd name="connsiteX5032" fmla="*/ 3012620 w 7484617"/>
              <a:gd name="connsiteY5032" fmla="*/ 4498481 h 6858937"/>
              <a:gd name="connsiteX5033" fmla="*/ 3023589 w 7484617"/>
              <a:gd name="connsiteY5033" fmla="*/ 4480191 h 6858937"/>
              <a:gd name="connsiteX5034" fmla="*/ 3034557 w 7484617"/>
              <a:gd name="connsiteY5034" fmla="*/ 4483849 h 6858937"/>
              <a:gd name="connsiteX5035" fmla="*/ 3041869 w 7484617"/>
              <a:gd name="connsiteY5035" fmla="*/ 4465559 h 6858937"/>
              <a:gd name="connsiteX5036" fmla="*/ 3027245 w 7484617"/>
              <a:gd name="connsiteY5036" fmla="*/ 4494823 h 6858937"/>
              <a:gd name="connsiteX5037" fmla="*/ 3041869 w 7484617"/>
              <a:gd name="connsiteY5037" fmla="*/ 4505797 h 6858937"/>
              <a:gd name="connsiteX5038" fmla="*/ 3056494 w 7484617"/>
              <a:gd name="connsiteY5038" fmla="*/ 4476533 h 6858937"/>
              <a:gd name="connsiteX5039" fmla="*/ 3067462 w 7484617"/>
              <a:gd name="connsiteY5039" fmla="*/ 4465559 h 6858937"/>
              <a:gd name="connsiteX5040" fmla="*/ 3082087 w 7484617"/>
              <a:gd name="connsiteY5040" fmla="*/ 4469217 h 6858937"/>
              <a:gd name="connsiteX5041" fmla="*/ 3085743 w 7484617"/>
              <a:gd name="connsiteY5041" fmla="*/ 4447269 h 6858937"/>
              <a:gd name="connsiteX5042" fmla="*/ 3104024 w 7484617"/>
              <a:gd name="connsiteY5042" fmla="*/ 4450927 h 6858937"/>
              <a:gd name="connsiteX5043" fmla="*/ 3089399 w 7484617"/>
              <a:gd name="connsiteY5043" fmla="*/ 4428979 h 6858937"/>
              <a:gd name="connsiteX5044" fmla="*/ 3118648 w 7484617"/>
              <a:gd name="connsiteY5044" fmla="*/ 4432637 h 6858937"/>
              <a:gd name="connsiteX5045" fmla="*/ 3118648 w 7484617"/>
              <a:gd name="connsiteY5045" fmla="*/ 4410687 h 6858937"/>
              <a:gd name="connsiteX5046" fmla="*/ 3096712 w 7484617"/>
              <a:gd name="connsiteY5046" fmla="*/ 4418003 h 6858937"/>
              <a:gd name="connsiteX5047" fmla="*/ 3129615 w 7484617"/>
              <a:gd name="connsiteY5047" fmla="*/ 4392397 h 6858937"/>
              <a:gd name="connsiteX5048" fmla="*/ 3155208 w 7484617"/>
              <a:gd name="connsiteY5048" fmla="*/ 4355817 h 6858937"/>
              <a:gd name="connsiteX5049" fmla="*/ 3104024 w 7484617"/>
              <a:gd name="connsiteY5049" fmla="*/ 4355817 h 6858937"/>
              <a:gd name="connsiteX5050" fmla="*/ 3096712 w 7484617"/>
              <a:gd name="connsiteY5050" fmla="*/ 4370449 h 6858937"/>
              <a:gd name="connsiteX5051" fmla="*/ 3107681 w 7484617"/>
              <a:gd name="connsiteY5051" fmla="*/ 4377765 h 6858937"/>
              <a:gd name="connsiteX5052" fmla="*/ 3096712 w 7484617"/>
              <a:gd name="connsiteY5052" fmla="*/ 4407029 h 6858937"/>
              <a:gd name="connsiteX5053" fmla="*/ 3093056 w 7484617"/>
              <a:gd name="connsiteY5053" fmla="*/ 4388739 h 6858937"/>
              <a:gd name="connsiteX5054" fmla="*/ 3082087 w 7484617"/>
              <a:gd name="connsiteY5054" fmla="*/ 4396055 h 6858937"/>
              <a:gd name="connsiteX5055" fmla="*/ 3082087 w 7484617"/>
              <a:gd name="connsiteY5055" fmla="*/ 4407029 h 6858937"/>
              <a:gd name="connsiteX5056" fmla="*/ 3060150 w 7484617"/>
              <a:gd name="connsiteY5056" fmla="*/ 4414345 h 6858937"/>
              <a:gd name="connsiteX5057" fmla="*/ 3067462 w 7484617"/>
              <a:gd name="connsiteY5057" fmla="*/ 4392397 h 6858937"/>
              <a:gd name="connsiteX5058" fmla="*/ 3056494 w 7484617"/>
              <a:gd name="connsiteY5058" fmla="*/ 4399713 h 6858937"/>
              <a:gd name="connsiteX5059" fmla="*/ 3056494 w 7484617"/>
              <a:gd name="connsiteY5059" fmla="*/ 4418003 h 6858937"/>
              <a:gd name="connsiteX5060" fmla="*/ 3063806 w 7484617"/>
              <a:gd name="connsiteY5060" fmla="*/ 4421661 h 6858937"/>
              <a:gd name="connsiteX5061" fmla="*/ 3030901 w 7484617"/>
              <a:gd name="connsiteY5061" fmla="*/ 4447269 h 6858937"/>
              <a:gd name="connsiteX5062" fmla="*/ 3008964 w 7484617"/>
              <a:gd name="connsiteY5062" fmla="*/ 4487507 h 6858937"/>
              <a:gd name="connsiteX5063" fmla="*/ 2979717 w 7484617"/>
              <a:gd name="connsiteY5063" fmla="*/ 4513113 h 6858937"/>
              <a:gd name="connsiteX5064" fmla="*/ 2972404 w 7484617"/>
              <a:gd name="connsiteY5064" fmla="*/ 4494823 h 6858937"/>
              <a:gd name="connsiteX5065" fmla="*/ 3005310 w 7484617"/>
              <a:gd name="connsiteY5065" fmla="*/ 4469217 h 6858937"/>
              <a:gd name="connsiteX5066" fmla="*/ 3027245 w 7484617"/>
              <a:gd name="connsiteY5066" fmla="*/ 4454585 h 6858937"/>
              <a:gd name="connsiteX5067" fmla="*/ 3008964 w 7484617"/>
              <a:gd name="connsiteY5067" fmla="*/ 4450927 h 6858937"/>
              <a:gd name="connsiteX5068" fmla="*/ 2997997 w 7484617"/>
              <a:gd name="connsiteY5068" fmla="*/ 4476533 h 6858937"/>
              <a:gd name="connsiteX5069" fmla="*/ 2965092 w 7484617"/>
              <a:gd name="connsiteY5069" fmla="*/ 4494823 h 6858937"/>
              <a:gd name="connsiteX5070" fmla="*/ 2961436 w 7484617"/>
              <a:gd name="connsiteY5070" fmla="*/ 4480191 h 6858937"/>
              <a:gd name="connsiteX5071" fmla="*/ 2954124 w 7484617"/>
              <a:gd name="connsiteY5071" fmla="*/ 4483849 h 6858937"/>
              <a:gd name="connsiteX5072" fmla="*/ 2946811 w 7484617"/>
              <a:gd name="connsiteY5072" fmla="*/ 4498481 h 6858937"/>
              <a:gd name="connsiteX5073" fmla="*/ 2946811 w 7484617"/>
              <a:gd name="connsiteY5073" fmla="*/ 4502139 h 6858937"/>
              <a:gd name="connsiteX5074" fmla="*/ 2954124 w 7484617"/>
              <a:gd name="connsiteY5074" fmla="*/ 4505797 h 6858937"/>
              <a:gd name="connsiteX5075" fmla="*/ 2928531 w 7484617"/>
              <a:gd name="connsiteY5075" fmla="*/ 4520431 h 6858937"/>
              <a:gd name="connsiteX5076" fmla="*/ 2924874 w 7484617"/>
              <a:gd name="connsiteY5076" fmla="*/ 4505797 h 6858937"/>
              <a:gd name="connsiteX5077" fmla="*/ 2921218 w 7484617"/>
              <a:gd name="connsiteY5077" fmla="*/ 4516773 h 6858937"/>
              <a:gd name="connsiteX5078" fmla="*/ 2921218 w 7484617"/>
              <a:gd name="connsiteY5078" fmla="*/ 4520431 h 6858937"/>
              <a:gd name="connsiteX5079" fmla="*/ 2917562 w 7484617"/>
              <a:gd name="connsiteY5079" fmla="*/ 4531405 h 6858937"/>
              <a:gd name="connsiteX5080" fmla="*/ 2910250 w 7484617"/>
              <a:gd name="connsiteY5080" fmla="*/ 4531405 h 6858937"/>
              <a:gd name="connsiteX5081" fmla="*/ 2895625 w 7484617"/>
              <a:gd name="connsiteY5081" fmla="*/ 4542379 h 6858937"/>
              <a:gd name="connsiteX5082" fmla="*/ 2895625 w 7484617"/>
              <a:gd name="connsiteY5082" fmla="*/ 4538721 h 6858937"/>
              <a:gd name="connsiteX5083" fmla="*/ 2881002 w 7484617"/>
              <a:gd name="connsiteY5083" fmla="*/ 4538721 h 6858937"/>
              <a:gd name="connsiteX5084" fmla="*/ 2855409 w 7484617"/>
              <a:gd name="connsiteY5084" fmla="*/ 4553353 h 6858937"/>
              <a:gd name="connsiteX5085" fmla="*/ 2855409 w 7484617"/>
              <a:gd name="connsiteY5085" fmla="*/ 4557011 h 6858937"/>
              <a:gd name="connsiteX5086" fmla="*/ 2840785 w 7484617"/>
              <a:gd name="connsiteY5086" fmla="*/ 4578959 h 6858937"/>
              <a:gd name="connsiteX5087" fmla="*/ 2855409 w 7484617"/>
              <a:gd name="connsiteY5087" fmla="*/ 4589933 h 6858937"/>
              <a:gd name="connsiteX5088" fmla="*/ 2833472 w 7484617"/>
              <a:gd name="connsiteY5088" fmla="*/ 4582617 h 6858937"/>
              <a:gd name="connsiteX5089" fmla="*/ 2833472 w 7484617"/>
              <a:gd name="connsiteY5089" fmla="*/ 4600909 h 6858937"/>
              <a:gd name="connsiteX5090" fmla="*/ 2829817 w 7484617"/>
              <a:gd name="connsiteY5090" fmla="*/ 4589933 h 6858937"/>
              <a:gd name="connsiteX5091" fmla="*/ 2782286 w 7484617"/>
              <a:gd name="connsiteY5091" fmla="*/ 4637489 h 6858937"/>
              <a:gd name="connsiteX5092" fmla="*/ 2778631 w 7484617"/>
              <a:gd name="connsiteY5092" fmla="*/ 4633831 h 6858937"/>
              <a:gd name="connsiteX5093" fmla="*/ 2749383 w 7484617"/>
              <a:gd name="connsiteY5093" fmla="*/ 4674069 h 6858937"/>
              <a:gd name="connsiteX5094" fmla="*/ 2742070 w 7484617"/>
              <a:gd name="connsiteY5094" fmla="*/ 4681385 h 6858937"/>
              <a:gd name="connsiteX5095" fmla="*/ 2734758 w 7484617"/>
              <a:gd name="connsiteY5095" fmla="*/ 4670411 h 6858937"/>
              <a:gd name="connsiteX5096" fmla="*/ 2731102 w 7484617"/>
              <a:gd name="connsiteY5096" fmla="*/ 4688702 h 6858937"/>
              <a:gd name="connsiteX5097" fmla="*/ 2742070 w 7484617"/>
              <a:gd name="connsiteY5097" fmla="*/ 4685043 h 6858937"/>
              <a:gd name="connsiteX5098" fmla="*/ 2720134 w 7484617"/>
              <a:gd name="connsiteY5098" fmla="*/ 4699676 h 6858937"/>
              <a:gd name="connsiteX5099" fmla="*/ 2705509 w 7484617"/>
              <a:gd name="connsiteY5099" fmla="*/ 4706992 h 6858937"/>
              <a:gd name="connsiteX5100" fmla="*/ 2701853 w 7484617"/>
              <a:gd name="connsiteY5100" fmla="*/ 4692360 h 6858937"/>
              <a:gd name="connsiteX5101" fmla="*/ 2672604 w 7484617"/>
              <a:gd name="connsiteY5101" fmla="*/ 4736256 h 6858937"/>
              <a:gd name="connsiteX5102" fmla="*/ 2668947 w 7484617"/>
              <a:gd name="connsiteY5102" fmla="*/ 4725282 h 6858937"/>
              <a:gd name="connsiteX5103" fmla="*/ 2661637 w 7484617"/>
              <a:gd name="connsiteY5103" fmla="*/ 4736256 h 6858937"/>
              <a:gd name="connsiteX5104" fmla="*/ 2668947 w 7484617"/>
              <a:gd name="connsiteY5104" fmla="*/ 4747230 h 6858937"/>
              <a:gd name="connsiteX5105" fmla="*/ 2650669 w 7484617"/>
              <a:gd name="connsiteY5105" fmla="*/ 4758204 h 6858937"/>
              <a:gd name="connsiteX5106" fmla="*/ 2654325 w 7484617"/>
              <a:gd name="connsiteY5106" fmla="*/ 4769178 h 6858937"/>
              <a:gd name="connsiteX5107" fmla="*/ 2632388 w 7484617"/>
              <a:gd name="connsiteY5107" fmla="*/ 4776496 h 6858937"/>
              <a:gd name="connsiteX5108" fmla="*/ 2625076 w 7484617"/>
              <a:gd name="connsiteY5108" fmla="*/ 4761862 h 6858937"/>
              <a:gd name="connsiteX5109" fmla="*/ 2614107 w 7484617"/>
              <a:gd name="connsiteY5109" fmla="*/ 4783812 h 6858937"/>
              <a:gd name="connsiteX5110" fmla="*/ 2610451 w 7484617"/>
              <a:gd name="connsiteY5110" fmla="*/ 4802102 h 6858937"/>
              <a:gd name="connsiteX5111" fmla="*/ 2599482 w 7484617"/>
              <a:gd name="connsiteY5111" fmla="*/ 4783812 h 6858937"/>
              <a:gd name="connsiteX5112" fmla="*/ 2599482 w 7484617"/>
              <a:gd name="connsiteY5112" fmla="*/ 4798444 h 6858937"/>
              <a:gd name="connsiteX5113" fmla="*/ 2559265 w 7484617"/>
              <a:gd name="connsiteY5113" fmla="*/ 4820392 h 6858937"/>
              <a:gd name="connsiteX5114" fmla="*/ 2566577 w 7484617"/>
              <a:gd name="connsiteY5114" fmla="*/ 4827708 h 6858937"/>
              <a:gd name="connsiteX5115" fmla="*/ 2559265 w 7484617"/>
              <a:gd name="connsiteY5115" fmla="*/ 4835024 h 6858937"/>
              <a:gd name="connsiteX5116" fmla="*/ 2544640 w 7484617"/>
              <a:gd name="connsiteY5116" fmla="*/ 4835024 h 6858937"/>
              <a:gd name="connsiteX5117" fmla="*/ 2533674 w 7484617"/>
              <a:gd name="connsiteY5117" fmla="*/ 4820392 h 6858937"/>
              <a:gd name="connsiteX5118" fmla="*/ 2548298 w 7484617"/>
              <a:gd name="connsiteY5118" fmla="*/ 4798444 h 6858937"/>
              <a:gd name="connsiteX5119" fmla="*/ 2577546 w 7484617"/>
              <a:gd name="connsiteY5119" fmla="*/ 4791128 h 6858937"/>
              <a:gd name="connsiteX5120" fmla="*/ 2577546 w 7484617"/>
              <a:gd name="connsiteY5120" fmla="*/ 4772836 h 6858937"/>
              <a:gd name="connsiteX5121" fmla="*/ 2581202 w 7484617"/>
              <a:gd name="connsiteY5121" fmla="*/ 4787470 h 6858937"/>
              <a:gd name="connsiteX5122" fmla="*/ 2592170 w 7484617"/>
              <a:gd name="connsiteY5122" fmla="*/ 4780154 h 6858937"/>
              <a:gd name="connsiteX5123" fmla="*/ 2577546 w 7484617"/>
              <a:gd name="connsiteY5123" fmla="*/ 4758204 h 6858937"/>
              <a:gd name="connsiteX5124" fmla="*/ 2595826 w 7484617"/>
              <a:gd name="connsiteY5124" fmla="*/ 4776496 h 6858937"/>
              <a:gd name="connsiteX5125" fmla="*/ 2614107 w 7484617"/>
              <a:gd name="connsiteY5125" fmla="*/ 4747230 h 6858937"/>
              <a:gd name="connsiteX5126" fmla="*/ 2595826 w 7484617"/>
              <a:gd name="connsiteY5126" fmla="*/ 4739914 h 6858937"/>
              <a:gd name="connsiteX5127" fmla="*/ 2617763 w 7484617"/>
              <a:gd name="connsiteY5127" fmla="*/ 4747230 h 6858937"/>
              <a:gd name="connsiteX5128" fmla="*/ 2628732 w 7484617"/>
              <a:gd name="connsiteY5128" fmla="*/ 4717966 h 6858937"/>
              <a:gd name="connsiteX5129" fmla="*/ 2650669 w 7484617"/>
              <a:gd name="connsiteY5129" fmla="*/ 4699676 h 6858937"/>
              <a:gd name="connsiteX5130" fmla="*/ 2647012 w 7484617"/>
              <a:gd name="connsiteY5130" fmla="*/ 4696018 h 6858937"/>
              <a:gd name="connsiteX5131" fmla="*/ 2636045 w 7484617"/>
              <a:gd name="connsiteY5131" fmla="*/ 4699676 h 6858937"/>
              <a:gd name="connsiteX5132" fmla="*/ 2657981 w 7484617"/>
              <a:gd name="connsiteY5132" fmla="*/ 4692360 h 6858937"/>
              <a:gd name="connsiteX5133" fmla="*/ 2654325 w 7484617"/>
              <a:gd name="connsiteY5133" fmla="*/ 4677727 h 6858937"/>
              <a:gd name="connsiteX5134" fmla="*/ 2672604 w 7484617"/>
              <a:gd name="connsiteY5134" fmla="*/ 4685043 h 6858937"/>
              <a:gd name="connsiteX5135" fmla="*/ 2698197 w 7484617"/>
              <a:gd name="connsiteY5135" fmla="*/ 4622857 h 6858937"/>
              <a:gd name="connsiteX5136" fmla="*/ 2712821 w 7484617"/>
              <a:gd name="connsiteY5136" fmla="*/ 4630173 h 6858937"/>
              <a:gd name="connsiteX5137" fmla="*/ 2734758 w 7484617"/>
              <a:gd name="connsiteY5137" fmla="*/ 4597249 h 6858937"/>
              <a:gd name="connsiteX5138" fmla="*/ 2742070 w 7484617"/>
              <a:gd name="connsiteY5138" fmla="*/ 4611883 h 6858937"/>
              <a:gd name="connsiteX5139" fmla="*/ 2745727 w 7484617"/>
              <a:gd name="connsiteY5139" fmla="*/ 4593591 h 6858937"/>
              <a:gd name="connsiteX5140" fmla="*/ 2734758 w 7484617"/>
              <a:gd name="connsiteY5140" fmla="*/ 4589933 h 6858937"/>
              <a:gd name="connsiteX5141" fmla="*/ 2749383 w 7484617"/>
              <a:gd name="connsiteY5141" fmla="*/ 4582617 h 6858937"/>
              <a:gd name="connsiteX5142" fmla="*/ 2756695 w 7484617"/>
              <a:gd name="connsiteY5142" fmla="*/ 4593591 h 6858937"/>
              <a:gd name="connsiteX5143" fmla="*/ 2760351 w 7484617"/>
              <a:gd name="connsiteY5143" fmla="*/ 4586275 h 6858937"/>
              <a:gd name="connsiteX5144" fmla="*/ 2760351 w 7484617"/>
              <a:gd name="connsiteY5144" fmla="*/ 4593591 h 6858937"/>
              <a:gd name="connsiteX5145" fmla="*/ 2767664 w 7484617"/>
              <a:gd name="connsiteY5145" fmla="*/ 4578959 h 6858937"/>
              <a:gd name="connsiteX5146" fmla="*/ 2767664 w 7484617"/>
              <a:gd name="connsiteY5146" fmla="*/ 4567985 h 6858937"/>
              <a:gd name="connsiteX5147" fmla="*/ 2785942 w 7484617"/>
              <a:gd name="connsiteY5147" fmla="*/ 4557011 h 6858937"/>
              <a:gd name="connsiteX5148" fmla="*/ 2785942 w 7484617"/>
              <a:gd name="connsiteY5148" fmla="*/ 4553353 h 6858937"/>
              <a:gd name="connsiteX5149" fmla="*/ 2789599 w 7484617"/>
              <a:gd name="connsiteY5149" fmla="*/ 4549695 h 6858937"/>
              <a:gd name="connsiteX5150" fmla="*/ 2785942 w 7484617"/>
              <a:gd name="connsiteY5150" fmla="*/ 4542379 h 6858937"/>
              <a:gd name="connsiteX5151" fmla="*/ 2796911 w 7484617"/>
              <a:gd name="connsiteY5151" fmla="*/ 4538721 h 6858937"/>
              <a:gd name="connsiteX5152" fmla="*/ 2789599 w 7484617"/>
              <a:gd name="connsiteY5152" fmla="*/ 4538721 h 6858937"/>
              <a:gd name="connsiteX5153" fmla="*/ 2800567 w 7484617"/>
              <a:gd name="connsiteY5153" fmla="*/ 4531405 h 6858937"/>
              <a:gd name="connsiteX5154" fmla="*/ 2807879 w 7484617"/>
              <a:gd name="connsiteY5154" fmla="*/ 4516773 h 6858937"/>
              <a:gd name="connsiteX5155" fmla="*/ 2804223 w 7484617"/>
              <a:gd name="connsiteY5155" fmla="*/ 4516773 h 6858937"/>
              <a:gd name="connsiteX5156" fmla="*/ 2807879 w 7484617"/>
              <a:gd name="connsiteY5156" fmla="*/ 4509455 h 6858937"/>
              <a:gd name="connsiteX5157" fmla="*/ 2807879 w 7484617"/>
              <a:gd name="connsiteY5157" fmla="*/ 4505797 h 6858937"/>
              <a:gd name="connsiteX5158" fmla="*/ 2851753 w 7484617"/>
              <a:gd name="connsiteY5158" fmla="*/ 4458243 h 6858937"/>
              <a:gd name="connsiteX5159" fmla="*/ 2859065 w 7484617"/>
              <a:gd name="connsiteY5159" fmla="*/ 4465559 h 6858937"/>
              <a:gd name="connsiteX5160" fmla="*/ 2870034 w 7484617"/>
              <a:gd name="connsiteY5160" fmla="*/ 4458243 h 6858937"/>
              <a:gd name="connsiteX5161" fmla="*/ 2866378 w 7484617"/>
              <a:gd name="connsiteY5161" fmla="*/ 4450927 h 6858937"/>
              <a:gd name="connsiteX5162" fmla="*/ 2895625 w 7484617"/>
              <a:gd name="connsiteY5162" fmla="*/ 4425319 h 6858937"/>
              <a:gd name="connsiteX5163" fmla="*/ 2924874 w 7484617"/>
              <a:gd name="connsiteY5163" fmla="*/ 4392397 h 6858937"/>
              <a:gd name="connsiteX5164" fmla="*/ 2954124 w 7484617"/>
              <a:gd name="connsiteY5164" fmla="*/ 4377765 h 6858937"/>
              <a:gd name="connsiteX5165" fmla="*/ 2961436 w 7484617"/>
              <a:gd name="connsiteY5165" fmla="*/ 4359475 h 6858937"/>
              <a:gd name="connsiteX5166" fmla="*/ 2957780 w 7484617"/>
              <a:gd name="connsiteY5166" fmla="*/ 4352159 h 6858937"/>
              <a:gd name="connsiteX5167" fmla="*/ 2990685 w 7484617"/>
              <a:gd name="connsiteY5167" fmla="*/ 4344843 h 6858937"/>
              <a:gd name="connsiteX5168" fmla="*/ 2990685 w 7484617"/>
              <a:gd name="connsiteY5168" fmla="*/ 4326551 h 6858937"/>
              <a:gd name="connsiteX5169" fmla="*/ 3001653 w 7484617"/>
              <a:gd name="connsiteY5169" fmla="*/ 4330209 h 6858937"/>
              <a:gd name="connsiteX5170" fmla="*/ 3001653 w 7484617"/>
              <a:gd name="connsiteY5170" fmla="*/ 4315577 h 6858937"/>
              <a:gd name="connsiteX5171" fmla="*/ 3012620 w 7484617"/>
              <a:gd name="connsiteY5171" fmla="*/ 4319235 h 6858937"/>
              <a:gd name="connsiteX5172" fmla="*/ 3016276 w 7484617"/>
              <a:gd name="connsiteY5172" fmla="*/ 4308261 h 6858937"/>
              <a:gd name="connsiteX5173" fmla="*/ 3019932 w 7484617"/>
              <a:gd name="connsiteY5173" fmla="*/ 4322893 h 6858937"/>
              <a:gd name="connsiteX5174" fmla="*/ 3023589 w 7484617"/>
              <a:gd name="connsiteY5174" fmla="*/ 4315577 h 6858937"/>
              <a:gd name="connsiteX5175" fmla="*/ 3019932 w 7484617"/>
              <a:gd name="connsiteY5175" fmla="*/ 4308261 h 6858937"/>
              <a:gd name="connsiteX5176" fmla="*/ 3027245 w 7484617"/>
              <a:gd name="connsiteY5176" fmla="*/ 4304603 h 6858937"/>
              <a:gd name="connsiteX5177" fmla="*/ 3027245 w 7484617"/>
              <a:gd name="connsiteY5177" fmla="*/ 4297287 h 6858937"/>
              <a:gd name="connsiteX5178" fmla="*/ 3034557 w 7484617"/>
              <a:gd name="connsiteY5178" fmla="*/ 4300945 h 6858937"/>
              <a:gd name="connsiteX5179" fmla="*/ 3034557 w 7484617"/>
              <a:gd name="connsiteY5179" fmla="*/ 4275339 h 6858937"/>
              <a:gd name="connsiteX5180" fmla="*/ 3030901 w 7484617"/>
              <a:gd name="connsiteY5180" fmla="*/ 4278997 h 6858937"/>
              <a:gd name="connsiteX5181" fmla="*/ 3027245 w 7484617"/>
              <a:gd name="connsiteY5181" fmla="*/ 4282655 h 6858937"/>
              <a:gd name="connsiteX5182" fmla="*/ 3012620 w 7484617"/>
              <a:gd name="connsiteY5182" fmla="*/ 4293629 h 6858937"/>
              <a:gd name="connsiteX5183" fmla="*/ 2976060 w 7484617"/>
              <a:gd name="connsiteY5183" fmla="*/ 4300945 h 6858937"/>
              <a:gd name="connsiteX5184" fmla="*/ 3001653 w 7484617"/>
              <a:gd name="connsiteY5184" fmla="*/ 4278997 h 6858937"/>
              <a:gd name="connsiteX5185" fmla="*/ 3012620 w 7484617"/>
              <a:gd name="connsiteY5185" fmla="*/ 4282655 h 6858937"/>
              <a:gd name="connsiteX5186" fmla="*/ 3012620 w 7484617"/>
              <a:gd name="connsiteY5186" fmla="*/ 4268023 h 6858937"/>
              <a:gd name="connsiteX5187" fmla="*/ 3023589 w 7484617"/>
              <a:gd name="connsiteY5187" fmla="*/ 4278997 h 6858937"/>
              <a:gd name="connsiteX5188" fmla="*/ 3023589 w 7484617"/>
              <a:gd name="connsiteY5188" fmla="*/ 4275339 h 6858937"/>
              <a:gd name="connsiteX5189" fmla="*/ 3019932 w 7484617"/>
              <a:gd name="connsiteY5189" fmla="*/ 4268023 h 6858937"/>
              <a:gd name="connsiteX5190" fmla="*/ 3023589 w 7484617"/>
              <a:gd name="connsiteY5190" fmla="*/ 4268023 h 6858937"/>
              <a:gd name="connsiteX5191" fmla="*/ 3019932 w 7484617"/>
              <a:gd name="connsiteY5191" fmla="*/ 4260707 h 6858937"/>
              <a:gd name="connsiteX5192" fmla="*/ 3027245 w 7484617"/>
              <a:gd name="connsiteY5192" fmla="*/ 4257049 h 6858937"/>
              <a:gd name="connsiteX5193" fmla="*/ 3023589 w 7484617"/>
              <a:gd name="connsiteY5193" fmla="*/ 4246073 h 6858937"/>
              <a:gd name="connsiteX5194" fmla="*/ 3038213 w 7484617"/>
              <a:gd name="connsiteY5194" fmla="*/ 4264365 h 6858937"/>
              <a:gd name="connsiteX5195" fmla="*/ 3041869 w 7484617"/>
              <a:gd name="connsiteY5195" fmla="*/ 4260707 h 6858937"/>
              <a:gd name="connsiteX5196" fmla="*/ 3041869 w 7484617"/>
              <a:gd name="connsiteY5196" fmla="*/ 4257049 h 6858937"/>
              <a:gd name="connsiteX5197" fmla="*/ 3034557 w 7484617"/>
              <a:gd name="connsiteY5197" fmla="*/ 4249731 h 6858937"/>
              <a:gd name="connsiteX5198" fmla="*/ 3063806 w 7484617"/>
              <a:gd name="connsiteY5198" fmla="*/ 4235099 h 6858937"/>
              <a:gd name="connsiteX5199" fmla="*/ 3060150 w 7484617"/>
              <a:gd name="connsiteY5199" fmla="*/ 4242415 h 6858937"/>
              <a:gd name="connsiteX5200" fmla="*/ 3056494 w 7484617"/>
              <a:gd name="connsiteY5200" fmla="*/ 4246073 h 6858937"/>
              <a:gd name="connsiteX5201" fmla="*/ 3063806 w 7484617"/>
              <a:gd name="connsiteY5201" fmla="*/ 4249731 h 6858937"/>
              <a:gd name="connsiteX5202" fmla="*/ 3063806 w 7484617"/>
              <a:gd name="connsiteY5202" fmla="*/ 4253391 h 6858937"/>
              <a:gd name="connsiteX5203" fmla="*/ 3074775 w 7484617"/>
              <a:gd name="connsiteY5203" fmla="*/ 4253391 h 6858937"/>
              <a:gd name="connsiteX5204" fmla="*/ 3078431 w 7484617"/>
              <a:gd name="connsiteY5204" fmla="*/ 4249731 h 6858937"/>
              <a:gd name="connsiteX5205" fmla="*/ 3082087 w 7484617"/>
              <a:gd name="connsiteY5205" fmla="*/ 4246073 h 6858937"/>
              <a:gd name="connsiteX5206" fmla="*/ 3082087 w 7484617"/>
              <a:gd name="connsiteY5206" fmla="*/ 4238757 h 6858937"/>
              <a:gd name="connsiteX5207" fmla="*/ 3071118 w 7484617"/>
              <a:gd name="connsiteY5207" fmla="*/ 4242415 h 6858937"/>
              <a:gd name="connsiteX5208" fmla="*/ 3063806 w 7484617"/>
              <a:gd name="connsiteY5208" fmla="*/ 4235099 h 6858937"/>
              <a:gd name="connsiteX5209" fmla="*/ 3074775 w 7484617"/>
              <a:gd name="connsiteY5209" fmla="*/ 4220467 h 6858937"/>
              <a:gd name="connsiteX5210" fmla="*/ 3078431 w 7484617"/>
              <a:gd name="connsiteY5210" fmla="*/ 4231441 h 6858937"/>
              <a:gd name="connsiteX5211" fmla="*/ 3082087 w 7484617"/>
              <a:gd name="connsiteY5211" fmla="*/ 4227783 h 6858937"/>
              <a:gd name="connsiteX5212" fmla="*/ 3074775 w 7484617"/>
              <a:gd name="connsiteY5212" fmla="*/ 4209493 h 6858937"/>
              <a:gd name="connsiteX5213" fmla="*/ 3122305 w 7484617"/>
              <a:gd name="connsiteY5213" fmla="*/ 4183887 h 6858937"/>
              <a:gd name="connsiteX5214" fmla="*/ 3100368 w 7484617"/>
              <a:gd name="connsiteY5214" fmla="*/ 4147306 h 6858937"/>
              <a:gd name="connsiteX5215" fmla="*/ 3056494 w 7484617"/>
              <a:gd name="connsiteY5215" fmla="*/ 4183887 h 6858937"/>
              <a:gd name="connsiteX5216" fmla="*/ 3034557 w 7484617"/>
              <a:gd name="connsiteY5216" fmla="*/ 4220467 h 6858937"/>
              <a:gd name="connsiteX5217" fmla="*/ 3019932 w 7484617"/>
              <a:gd name="connsiteY5217" fmla="*/ 4220467 h 6858937"/>
              <a:gd name="connsiteX5218" fmla="*/ 2997997 w 7484617"/>
              <a:gd name="connsiteY5218" fmla="*/ 4242415 h 6858937"/>
              <a:gd name="connsiteX5219" fmla="*/ 2972404 w 7484617"/>
              <a:gd name="connsiteY5219" fmla="*/ 4268023 h 6858937"/>
              <a:gd name="connsiteX5220" fmla="*/ 2983373 w 7484617"/>
              <a:gd name="connsiteY5220" fmla="*/ 4253391 h 6858937"/>
              <a:gd name="connsiteX5221" fmla="*/ 2957780 w 7484617"/>
              <a:gd name="connsiteY5221" fmla="*/ 4271681 h 6858937"/>
              <a:gd name="connsiteX5222" fmla="*/ 2932187 w 7484617"/>
              <a:gd name="connsiteY5222" fmla="*/ 4289971 h 6858937"/>
              <a:gd name="connsiteX5223" fmla="*/ 2891970 w 7484617"/>
              <a:gd name="connsiteY5223" fmla="*/ 4352159 h 6858937"/>
              <a:gd name="connsiteX5224" fmla="*/ 2877346 w 7484617"/>
              <a:gd name="connsiteY5224" fmla="*/ 4352159 h 6858937"/>
              <a:gd name="connsiteX5225" fmla="*/ 2859065 w 7484617"/>
              <a:gd name="connsiteY5225" fmla="*/ 4366791 h 6858937"/>
              <a:gd name="connsiteX5226" fmla="*/ 2822504 w 7484617"/>
              <a:gd name="connsiteY5226" fmla="*/ 4410687 h 6858937"/>
              <a:gd name="connsiteX5227" fmla="*/ 2815192 w 7484617"/>
              <a:gd name="connsiteY5227" fmla="*/ 4392397 h 6858937"/>
              <a:gd name="connsiteX5228" fmla="*/ 2822504 w 7484617"/>
              <a:gd name="connsiteY5228" fmla="*/ 4410687 h 6858937"/>
              <a:gd name="connsiteX5229" fmla="*/ 2778631 w 7484617"/>
              <a:gd name="connsiteY5229" fmla="*/ 4458243 h 6858937"/>
              <a:gd name="connsiteX5230" fmla="*/ 2771320 w 7484617"/>
              <a:gd name="connsiteY5230" fmla="*/ 4469217 h 6858937"/>
              <a:gd name="connsiteX5231" fmla="*/ 2764007 w 7484617"/>
              <a:gd name="connsiteY5231" fmla="*/ 4461901 h 6858937"/>
              <a:gd name="connsiteX5232" fmla="*/ 2753039 w 7484617"/>
              <a:gd name="connsiteY5232" fmla="*/ 4491165 h 6858937"/>
              <a:gd name="connsiteX5233" fmla="*/ 2734758 w 7484617"/>
              <a:gd name="connsiteY5233" fmla="*/ 4502139 h 6858937"/>
              <a:gd name="connsiteX5234" fmla="*/ 2665291 w 7484617"/>
              <a:gd name="connsiteY5234" fmla="*/ 4549695 h 6858937"/>
              <a:gd name="connsiteX5235" fmla="*/ 2621420 w 7484617"/>
              <a:gd name="connsiteY5235" fmla="*/ 4611883 h 6858937"/>
              <a:gd name="connsiteX5236" fmla="*/ 2606795 w 7484617"/>
              <a:gd name="connsiteY5236" fmla="*/ 4615541 h 6858937"/>
              <a:gd name="connsiteX5237" fmla="*/ 2636045 w 7484617"/>
              <a:gd name="connsiteY5237" fmla="*/ 4567985 h 6858937"/>
              <a:gd name="connsiteX5238" fmla="*/ 2625076 w 7484617"/>
              <a:gd name="connsiteY5238" fmla="*/ 4557011 h 6858937"/>
              <a:gd name="connsiteX5239" fmla="*/ 2617763 w 7484617"/>
              <a:gd name="connsiteY5239" fmla="*/ 4575301 h 6858937"/>
              <a:gd name="connsiteX5240" fmla="*/ 2603139 w 7484617"/>
              <a:gd name="connsiteY5240" fmla="*/ 4560669 h 6858937"/>
              <a:gd name="connsiteX5241" fmla="*/ 2606795 w 7484617"/>
              <a:gd name="connsiteY5241" fmla="*/ 4586275 h 6858937"/>
              <a:gd name="connsiteX5242" fmla="*/ 2588514 w 7484617"/>
              <a:gd name="connsiteY5242" fmla="*/ 4600909 h 6858937"/>
              <a:gd name="connsiteX5243" fmla="*/ 2603139 w 7484617"/>
              <a:gd name="connsiteY5243" fmla="*/ 4619199 h 6858937"/>
              <a:gd name="connsiteX5244" fmla="*/ 2584858 w 7484617"/>
              <a:gd name="connsiteY5244" fmla="*/ 4641147 h 6858937"/>
              <a:gd name="connsiteX5245" fmla="*/ 2573889 w 7484617"/>
              <a:gd name="connsiteY5245" fmla="*/ 4637489 h 6858937"/>
              <a:gd name="connsiteX5246" fmla="*/ 2540986 w 7484617"/>
              <a:gd name="connsiteY5246" fmla="*/ 4663095 h 6858937"/>
              <a:gd name="connsiteX5247" fmla="*/ 2559265 w 7484617"/>
              <a:gd name="connsiteY5247" fmla="*/ 4637489 h 6858937"/>
              <a:gd name="connsiteX5248" fmla="*/ 2537331 w 7484617"/>
              <a:gd name="connsiteY5248" fmla="*/ 4630173 h 6858937"/>
              <a:gd name="connsiteX5249" fmla="*/ 2540986 w 7484617"/>
              <a:gd name="connsiteY5249" fmla="*/ 4648463 h 6858937"/>
              <a:gd name="connsiteX5250" fmla="*/ 2497112 w 7484617"/>
              <a:gd name="connsiteY5250" fmla="*/ 4681385 h 6858937"/>
              <a:gd name="connsiteX5251" fmla="*/ 2486144 w 7484617"/>
              <a:gd name="connsiteY5251" fmla="*/ 4674069 h 6858937"/>
              <a:gd name="connsiteX5252" fmla="*/ 2482488 w 7484617"/>
              <a:gd name="connsiteY5252" fmla="*/ 4677727 h 6858937"/>
              <a:gd name="connsiteX5253" fmla="*/ 2504424 w 7484617"/>
              <a:gd name="connsiteY5253" fmla="*/ 4696018 h 6858937"/>
              <a:gd name="connsiteX5254" fmla="*/ 2489800 w 7484617"/>
              <a:gd name="connsiteY5254" fmla="*/ 4706992 h 6858937"/>
              <a:gd name="connsiteX5255" fmla="*/ 2508081 w 7484617"/>
              <a:gd name="connsiteY5255" fmla="*/ 4706992 h 6858937"/>
              <a:gd name="connsiteX5256" fmla="*/ 2489800 w 7484617"/>
              <a:gd name="connsiteY5256" fmla="*/ 4717966 h 6858937"/>
              <a:gd name="connsiteX5257" fmla="*/ 2482488 w 7484617"/>
              <a:gd name="connsiteY5257" fmla="*/ 4699676 h 6858937"/>
              <a:gd name="connsiteX5258" fmla="*/ 2467863 w 7484617"/>
              <a:gd name="connsiteY5258" fmla="*/ 4714308 h 6858937"/>
              <a:gd name="connsiteX5259" fmla="*/ 2456895 w 7484617"/>
              <a:gd name="connsiteY5259" fmla="*/ 4699676 h 6858937"/>
              <a:gd name="connsiteX5260" fmla="*/ 2453238 w 7484617"/>
              <a:gd name="connsiteY5260" fmla="*/ 4677727 h 6858937"/>
              <a:gd name="connsiteX5261" fmla="*/ 2449582 w 7484617"/>
              <a:gd name="connsiteY5261" fmla="*/ 4696018 h 6858937"/>
              <a:gd name="connsiteX5262" fmla="*/ 2434958 w 7484617"/>
              <a:gd name="connsiteY5262" fmla="*/ 4688702 h 6858937"/>
              <a:gd name="connsiteX5263" fmla="*/ 2438614 w 7484617"/>
              <a:gd name="connsiteY5263" fmla="*/ 4706992 h 6858937"/>
              <a:gd name="connsiteX5264" fmla="*/ 2449582 w 7484617"/>
              <a:gd name="connsiteY5264" fmla="*/ 4706992 h 6858937"/>
              <a:gd name="connsiteX5265" fmla="*/ 2453238 w 7484617"/>
              <a:gd name="connsiteY5265" fmla="*/ 4699676 h 6858937"/>
              <a:gd name="connsiteX5266" fmla="*/ 2456895 w 7484617"/>
              <a:gd name="connsiteY5266" fmla="*/ 4714308 h 6858937"/>
              <a:gd name="connsiteX5267" fmla="*/ 2434958 w 7484617"/>
              <a:gd name="connsiteY5267" fmla="*/ 4710650 h 6858937"/>
              <a:gd name="connsiteX5268" fmla="*/ 2434958 w 7484617"/>
              <a:gd name="connsiteY5268" fmla="*/ 4721624 h 6858937"/>
              <a:gd name="connsiteX5269" fmla="*/ 2445926 w 7484617"/>
              <a:gd name="connsiteY5269" fmla="*/ 4721624 h 6858937"/>
              <a:gd name="connsiteX5270" fmla="*/ 2416679 w 7484617"/>
              <a:gd name="connsiteY5270" fmla="*/ 4750888 h 6858937"/>
              <a:gd name="connsiteX5271" fmla="*/ 2427647 w 7484617"/>
              <a:gd name="connsiteY5271" fmla="*/ 4706992 h 6858937"/>
              <a:gd name="connsiteX5272" fmla="*/ 2420335 w 7484617"/>
              <a:gd name="connsiteY5272" fmla="*/ 4703334 h 6858937"/>
              <a:gd name="connsiteX5273" fmla="*/ 2398398 w 7484617"/>
              <a:gd name="connsiteY5273" fmla="*/ 4747230 h 6858937"/>
              <a:gd name="connsiteX5274" fmla="*/ 2391086 w 7484617"/>
              <a:gd name="connsiteY5274" fmla="*/ 4743572 h 6858937"/>
              <a:gd name="connsiteX5275" fmla="*/ 2387429 w 7484617"/>
              <a:gd name="connsiteY5275" fmla="*/ 4747230 h 6858937"/>
              <a:gd name="connsiteX5276" fmla="*/ 2394742 w 7484617"/>
              <a:gd name="connsiteY5276" fmla="*/ 4754546 h 6858937"/>
              <a:gd name="connsiteX5277" fmla="*/ 2376461 w 7484617"/>
              <a:gd name="connsiteY5277" fmla="*/ 4769178 h 6858937"/>
              <a:gd name="connsiteX5278" fmla="*/ 2358181 w 7484617"/>
              <a:gd name="connsiteY5278" fmla="*/ 4809418 h 6858937"/>
              <a:gd name="connsiteX5279" fmla="*/ 2365493 w 7484617"/>
              <a:gd name="connsiteY5279" fmla="*/ 4769178 h 6858937"/>
              <a:gd name="connsiteX5280" fmla="*/ 2339899 w 7484617"/>
              <a:gd name="connsiteY5280" fmla="*/ 4802102 h 6858937"/>
              <a:gd name="connsiteX5281" fmla="*/ 2358181 w 7484617"/>
              <a:gd name="connsiteY5281" fmla="*/ 4816734 h 6858937"/>
              <a:gd name="connsiteX5282" fmla="*/ 2350868 w 7484617"/>
              <a:gd name="connsiteY5282" fmla="*/ 4824050 h 6858937"/>
              <a:gd name="connsiteX5283" fmla="*/ 2336243 w 7484617"/>
              <a:gd name="connsiteY5283" fmla="*/ 4802102 h 6858937"/>
              <a:gd name="connsiteX5284" fmla="*/ 2321619 w 7484617"/>
              <a:gd name="connsiteY5284" fmla="*/ 4813076 h 6858937"/>
              <a:gd name="connsiteX5285" fmla="*/ 2299684 w 7484617"/>
              <a:gd name="connsiteY5285" fmla="*/ 4853314 h 6858937"/>
              <a:gd name="connsiteX5286" fmla="*/ 2292371 w 7484617"/>
              <a:gd name="connsiteY5286" fmla="*/ 4875264 h 6858937"/>
              <a:gd name="connsiteX5287" fmla="*/ 2292371 w 7484617"/>
              <a:gd name="connsiteY5287" fmla="*/ 4867948 h 6858937"/>
              <a:gd name="connsiteX5288" fmla="*/ 2288715 w 7484617"/>
              <a:gd name="connsiteY5288" fmla="*/ 4831366 h 6858937"/>
              <a:gd name="connsiteX5289" fmla="*/ 2255810 w 7484617"/>
              <a:gd name="connsiteY5289" fmla="*/ 4860630 h 6858937"/>
              <a:gd name="connsiteX5290" fmla="*/ 2241185 w 7484617"/>
              <a:gd name="connsiteY5290" fmla="*/ 4893554 h 6858937"/>
              <a:gd name="connsiteX5291" fmla="*/ 2244841 w 7484617"/>
              <a:gd name="connsiteY5291" fmla="*/ 4911844 h 6858937"/>
              <a:gd name="connsiteX5292" fmla="*/ 2237529 w 7484617"/>
              <a:gd name="connsiteY5292" fmla="*/ 4915502 h 6858937"/>
              <a:gd name="connsiteX5293" fmla="*/ 2244841 w 7484617"/>
              <a:gd name="connsiteY5293" fmla="*/ 4922818 h 6858937"/>
              <a:gd name="connsiteX5294" fmla="*/ 2233873 w 7484617"/>
              <a:gd name="connsiteY5294" fmla="*/ 4904528 h 6858937"/>
              <a:gd name="connsiteX5295" fmla="*/ 2222905 w 7484617"/>
              <a:gd name="connsiteY5295" fmla="*/ 4897212 h 6858937"/>
              <a:gd name="connsiteX5296" fmla="*/ 2215592 w 7484617"/>
              <a:gd name="connsiteY5296" fmla="*/ 4908186 h 6858937"/>
              <a:gd name="connsiteX5297" fmla="*/ 2222905 w 7484617"/>
              <a:gd name="connsiteY5297" fmla="*/ 4882580 h 6858937"/>
              <a:gd name="connsiteX5298" fmla="*/ 2215592 w 7484617"/>
              <a:gd name="connsiteY5298" fmla="*/ 4882580 h 6858937"/>
              <a:gd name="connsiteX5299" fmla="*/ 2204624 w 7484617"/>
              <a:gd name="connsiteY5299" fmla="*/ 4889896 h 6858937"/>
              <a:gd name="connsiteX5300" fmla="*/ 2226561 w 7484617"/>
              <a:gd name="connsiteY5300" fmla="*/ 4856972 h 6858937"/>
              <a:gd name="connsiteX5301" fmla="*/ 2215592 w 7484617"/>
              <a:gd name="connsiteY5301" fmla="*/ 4849656 h 6858937"/>
              <a:gd name="connsiteX5302" fmla="*/ 2230217 w 7484617"/>
              <a:gd name="connsiteY5302" fmla="*/ 4842340 h 6858937"/>
              <a:gd name="connsiteX5303" fmla="*/ 2233873 w 7484617"/>
              <a:gd name="connsiteY5303" fmla="*/ 4853314 h 6858937"/>
              <a:gd name="connsiteX5304" fmla="*/ 2237529 w 7484617"/>
              <a:gd name="connsiteY5304" fmla="*/ 4824050 h 6858937"/>
              <a:gd name="connsiteX5305" fmla="*/ 2252154 w 7484617"/>
              <a:gd name="connsiteY5305" fmla="*/ 4820392 h 6858937"/>
              <a:gd name="connsiteX5306" fmla="*/ 2244841 w 7484617"/>
              <a:gd name="connsiteY5306" fmla="*/ 4838682 h 6858937"/>
              <a:gd name="connsiteX5307" fmla="*/ 2274091 w 7484617"/>
              <a:gd name="connsiteY5307" fmla="*/ 4835024 h 6858937"/>
              <a:gd name="connsiteX5308" fmla="*/ 2277747 w 7484617"/>
              <a:gd name="connsiteY5308" fmla="*/ 4824050 h 6858937"/>
              <a:gd name="connsiteX5309" fmla="*/ 2263122 w 7484617"/>
              <a:gd name="connsiteY5309" fmla="*/ 4824050 h 6858937"/>
              <a:gd name="connsiteX5310" fmla="*/ 2259466 w 7484617"/>
              <a:gd name="connsiteY5310" fmla="*/ 4813076 h 6858937"/>
              <a:gd name="connsiteX5311" fmla="*/ 2263122 w 7484617"/>
              <a:gd name="connsiteY5311" fmla="*/ 4791128 h 6858937"/>
              <a:gd name="connsiteX5312" fmla="*/ 2248498 w 7484617"/>
              <a:gd name="connsiteY5312" fmla="*/ 4794786 h 6858937"/>
              <a:gd name="connsiteX5313" fmla="*/ 2277747 w 7484617"/>
              <a:gd name="connsiteY5313" fmla="*/ 4769178 h 6858937"/>
              <a:gd name="connsiteX5314" fmla="*/ 2274091 w 7484617"/>
              <a:gd name="connsiteY5314" fmla="*/ 4787470 h 6858937"/>
              <a:gd name="connsiteX5315" fmla="*/ 2306996 w 7484617"/>
              <a:gd name="connsiteY5315" fmla="*/ 4758204 h 6858937"/>
              <a:gd name="connsiteX5316" fmla="*/ 2296028 w 7484617"/>
              <a:gd name="connsiteY5316" fmla="*/ 4750888 h 6858937"/>
              <a:gd name="connsiteX5317" fmla="*/ 2303340 w 7484617"/>
              <a:gd name="connsiteY5317" fmla="*/ 4728940 h 6858937"/>
              <a:gd name="connsiteX5318" fmla="*/ 2339899 w 7484617"/>
              <a:gd name="connsiteY5318" fmla="*/ 4685043 h 6858937"/>
              <a:gd name="connsiteX5319" fmla="*/ 2339899 w 7484617"/>
              <a:gd name="connsiteY5319" fmla="*/ 4703334 h 6858937"/>
              <a:gd name="connsiteX5320" fmla="*/ 2350868 w 7484617"/>
              <a:gd name="connsiteY5320" fmla="*/ 4681385 h 6858937"/>
              <a:gd name="connsiteX5321" fmla="*/ 2361836 w 7484617"/>
              <a:gd name="connsiteY5321" fmla="*/ 4688702 h 6858937"/>
              <a:gd name="connsiteX5322" fmla="*/ 2361836 w 7484617"/>
              <a:gd name="connsiteY5322" fmla="*/ 4677727 h 6858937"/>
              <a:gd name="connsiteX5323" fmla="*/ 2376461 w 7484617"/>
              <a:gd name="connsiteY5323" fmla="*/ 4637489 h 6858937"/>
              <a:gd name="connsiteX5324" fmla="*/ 2387429 w 7484617"/>
              <a:gd name="connsiteY5324" fmla="*/ 4604567 h 6858937"/>
              <a:gd name="connsiteX5325" fmla="*/ 2380117 w 7484617"/>
              <a:gd name="connsiteY5325" fmla="*/ 4615541 h 6858937"/>
              <a:gd name="connsiteX5326" fmla="*/ 2372806 w 7484617"/>
              <a:gd name="connsiteY5326" fmla="*/ 4604567 h 6858937"/>
              <a:gd name="connsiteX5327" fmla="*/ 2394742 w 7484617"/>
              <a:gd name="connsiteY5327" fmla="*/ 4600909 h 6858937"/>
              <a:gd name="connsiteX5328" fmla="*/ 2394742 w 7484617"/>
              <a:gd name="connsiteY5328" fmla="*/ 4626515 h 6858937"/>
              <a:gd name="connsiteX5329" fmla="*/ 2423989 w 7484617"/>
              <a:gd name="connsiteY5329" fmla="*/ 4586275 h 6858937"/>
              <a:gd name="connsiteX5330" fmla="*/ 2438614 w 7484617"/>
              <a:gd name="connsiteY5330" fmla="*/ 4582617 h 6858937"/>
              <a:gd name="connsiteX5331" fmla="*/ 2453238 w 7484617"/>
              <a:gd name="connsiteY5331" fmla="*/ 4560669 h 6858937"/>
              <a:gd name="connsiteX5332" fmla="*/ 2449582 w 7484617"/>
              <a:gd name="connsiteY5332" fmla="*/ 4538721 h 6858937"/>
              <a:gd name="connsiteX5333" fmla="*/ 2467863 w 7484617"/>
              <a:gd name="connsiteY5333" fmla="*/ 4553353 h 6858937"/>
              <a:gd name="connsiteX5334" fmla="*/ 2482488 w 7484617"/>
              <a:gd name="connsiteY5334" fmla="*/ 4527747 h 6858937"/>
              <a:gd name="connsiteX5335" fmla="*/ 2471520 w 7484617"/>
              <a:gd name="connsiteY5335" fmla="*/ 4520431 h 6858937"/>
              <a:gd name="connsiteX5336" fmla="*/ 2493456 w 7484617"/>
              <a:gd name="connsiteY5336" fmla="*/ 4516773 h 6858937"/>
              <a:gd name="connsiteX5337" fmla="*/ 2519049 w 7484617"/>
              <a:gd name="connsiteY5337" fmla="*/ 4472875 h 6858937"/>
              <a:gd name="connsiteX5338" fmla="*/ 2515393 w 7484617"/>
              <a:gd name="connsiteY5338" fmla="*/ 4461901 h 6858937"/>
              <a:gd name="connsiteX5339" fmla="*/ 2526361 w 7484617"/>
              <a:gd name="connsiteY5339" fmla="*/ 4472875 h 6858937"/>
              <a:gd name="connsiteX5340" fmla="*/ 2544640 w 7484617"/>
              <a:gd name="connsiteY5340" fmla="*/ 4432637 h 6858937"/>
              <a:gd name="connsiteX5341" fmla="*/ 2533674 w 7484617"/>
              <a:gd name="connsiteY5341" fmla="*/ 4439953 h 6858937"/>
              <a:gd name="connsiteX5342" fmla="*/ 2555609 w 7484617"/>
              <a:gd name="connsiteY5342" fmla="*/ 4414345 h 6858937"/>
              <a:gd name="connsiteX5343" fmla="*/ 2551954 w 7484617"/>
              <a:gd name="connsiteY5343" fmla="*/ 4428979 h 6858937"/>
              <a:gd name="connsiteX5344" fmla="*/ 2566577 w 7484617"/>
              <a:gd name="connsiteY5344" fmla="*/ 4403371 h 6858937"/>
              <a:gd name="connsiteX5345" fmla="*/ 2555609 w 7484617"/>
              <a:gd name="connsiteY5345" fmla="*/ 4403371 h 6858937"/>
              <a:gd name="connsiteX5346" fmla="*/ 2566577 w 7484617"/>
              <a:gd name="connsiteY5346" fmla="*/ 4399713 h 6858937"/>
              <a:gd name="connsiteX5347" fmla="*/ 2570233 w 7484617"/>
              <a:gd name="connsiteY5347" fmla="*/ 4377765 h 6858937"/>
              <a:gd name="connsiteX5348" fmla="*/ 2551954 w 7484617"/>
              <a:gd name="connsiteY5348" fmla="*/ 4381423 h 6858937"/>
              <a:gd name="connsiteX5349" fmla="*/ 2551954 w 7484617"/>
              <a:gd name="connsiteY5349" fmla="*/ 4396055 h 6858937"/>
              <a:gd name="connsiteX5350" fmla="*/ 2497112 w 7484617"/>
              <a:gd name="connsiteY5350" fmla="*/ 4436295 h 6858937"/>
              <a:gd name="connsiteX5351" fmla="*/ 2478831 w 7484617"/>
              <a:gd name="connsiteY5351" fmla="*/ 4465559 h 6858937"/>
              <a:gd name="connsiteX5352" fmla="*/ 2434958 w 7484617"/>
              <a:gd name="connsiteY5352" fmla="*/ 4509455 h 6858937"/>
              <a:gd name="connsiteX5353" fmla="*/ 2420335 w 7484617"/>
              <a:gd name="connsiteY5353" fmla="*/ 4502139 h 6858937"/>
              <a:gd name="connsiteX5354" fmla="*/ 2409366 w 7484617"/>
              <a:gd name="connsiteY5354" fmla="*/ 4513113 h 6858937"/>
              <a:gd name="connsiteX5355" fmla="*/ 2387429 w 7484617"/>
              <a:gd name="connsiteY5355" fmla="*/ 4502139 h 6858937"/>
              <a:gd name="connsiteX5356" fmla="*/ 2394742 w 7484617"/>
              <a:gd name="connsiteY5356" fmla="*/ 4524089 h 6858937"/>
              <a:gd name="connsiteX5357" fmla="*/ 2372806 w 7484617"/>
              <a:gd name="connsiteY5357" fmla="*/ 4531405 h 6858937"/>
              <a:gd name="connsiteX5358" fmla="*/ 2372806 w 7484617"/>
              <a:gd name="connsiteY5358" fmla="*/ 4546037 h 6858937"/>
              <a:gd name="connsiteX5359" fmla="*/ 2361836 w 7484617"/>
              <a:gd name="connsiteY5359" fmla="*/ 4524089 h 6858937"/>
              <a:gd name="connsiteX5360" fmla="*/ 2347212 w 7484617"/>
              <a:gd name="connsiteY5360" fmla="*/ 4535063 h 6858937"/>
              <a:gd name="connsiteX5361" fmla="*/ 2343556 w 7484617"/>
              <a:gd name="connsiteY5361" fmla="*/ 4553353 h 6858937"/>
              <a:gd name="connsiteX5362" fmla="*/ 2354524 w 7484617"/>
              <a:gd name="connsiteY5362" fmla="*/ 4571643 h 6858937"/>
              <a:gd name="connsiteX5363" fmla="*/ 2339899 w 7484617"/>
              <a:gd name="connsiteY5363" fmla="*/ 4560669 h 6858937"/>
              <a:gd name="connsiteX5364" fmla="*/ 2317964 w 7484617"/>
              <a:gd name="connsiteY5364" fmla="*/ 4586275 h 6858937"/>
              <a:gd name="connsiteX5365" fmla="*/ 2310650 w 7484617"/>
              <a:gd name="connsiteY5365" fmla="*/ 4564327 h 6858937"/>
              <a:gd name="connsiteX5366" fmla="*/ 2310650 w 7484617"/>
              <a:gd name="connsiteY5366" fmla="*/ 4549695 h 6858937"/>
              <a:gd name="connsiteX5367" fmla="*/ 2325275 w 7484617"/>
              <a:gd name="connsiteY5367" fmla="*/ 4531405 h 6858937"/>
              <a:gd name="connsiteX5368" fmla="*/ 2328931 w 7484617"/>
              <a:gd name="connsiteY5368" fmla="*/ 4549695 h 6858937"/>
              <a:gd name="connsiteX5369" fmla="*/ 2336243 w 7484617"/>
              <a:gd name="connsiteY5369" fmla="*/ 4527747 h 6858937"/>
              <a:gd name="connsiteX5370" fmla="*/ 2376461 w 7484617"/>
              <a:gd name="connsiteY5370" fmla="*/ 4509455 h 6858937"/>
              <a:gd name="connsiteX5371" fmla="*/ 2372806 w 7484617"/>
              <a:gd name="connsiteY5371" fmla="*/ 4494823 h 6858937"/>
              <a:gd name="connsiteX5372" fmla="*/ 2376461 w 7484617"/>
              <a:gd name="connsiteY5372" fmla="*/ 4491165 h 6858937"/>
              <a:gd name="connsiteX5373" fmla="*/ 2387429 w 7484617"/>
              <a:gd name="connsiteY5373" fmla="*/ 4498481 h 6858937"/>
              <a:gd name="connsiteX5374" fmla="*/ 2387429 w 7484617"/>
              <a:gd name="connsiteY5374" fmla="*/ 4480191 h 6858937"/>
              <a:gd name="connsiteX5375" fmla="*/ 2402054 w 7484617"/>
              <a:gd name="connsiteY5375" fmla="*/ 4483849 h 6858937"/>
              <a:gd name="connsiteX5376" fmla="*/ 2423989 w 7484617"/>
              <a:gd name="connsiteY5376" fmla="*/ 4461901 h 6858937"/>
              <a:gd name="connsiteX5377" fmla="*/ 2416679 w 7484617"/>
              <a:gd name="connsiteY5377" fmla="*/ 4450927 h 6858937"/>
              <a:gd name="connsiteX5378" fmla="*/ 2420335 w 7484617"/>
              <a:gd name="connsiteY5378" fmla="*/ 4439953 h 6858937"/>
              <a:gd name="connsiteX5379" fmla="*/ 2434958 w 7484617"/>
              <a:gd name="connsiteY5379" fmla="*/ 4432637 h 6858937"/>
              <a:gd name="connsiteX5380" fmla="*/ 2478831 w 7484617"/>
              <a:gd name="connsiteY5380" fmla="*/ 4392397 h 6858937"/>
              <a:gd name="connsiteX5381" fmla="*/ 2467863 w 7484617"/>
              <a:gd name="connsiteY5381" fmla="*/ 4366791 h 6858937"/>
              <a:gd name="connsiteX5382" fmla="*/ 2467863 w 7484617"/>
              <a:gd name="connsiteY5382" fmla="*/ 4381423 h 6858937"/>
              <a:gd name="connsiteX5383" fmla="*/ 2456895 w 7484617"/>
              <a:gd name="connsiteY5383" fmla="*/ 4374107 h 6858937"/>
              <a:gd name="connsiteX5384" fmla="*/ 2387429 w 7484617"/>
              <a:gd name="connsiteY5384" fmla="*/ 4432637 h 6858937"/>
              <a:gd name="connsiteX5385" fmla="*/ 2394742 w 7484617"/>
              <a:gd name="connsiteY5385" fmla="*/ 4414345 h 6858937"/>
              <a:gd name="connsiteX5386" fmla="*/ 2380117 w 7484617"/>
              <a:gd name="connsiteY5386" fmla="*/ 4407029 h 6858937"/>
              <a:gd name="connsiteX5387" fmla="*/ 2391086 w 7484617"/>
              <a:gd name="connsiteY5387" fmla="*/ 4410687 h 6858937"/>
              <a:gd name="connsiteX5388" fmla="*/ 2391921 w 7484617"/>
              <a:gd name="connsiteY5388" fmla="*/ 4403998 h 6858937"/>
              <a:gd name="connsiteX5389" fmla="*/ 2405710 w 7484617"/>
              <a:gd name="connsiteY5389" fmla="*/ 4414345 h 6858937"/>
              <a:gd name="connsiteX5390" fmla="*/ 2413022 w 7484617"/>
              <a:gd name="connsiteY5390" fmla="*/ 4392397 h 6858937"/>
              <a:gd name="connsiteX5391" fmla="*/ 2405710 w 7484617"/>
              <a:gd name="connsiteY5391" fmla="*/ 4374107 h 6858937"/>
              <a:gd name="connsiteX5392" fmla="*/ 2431303 w 7484617"/>
              <a:gd name="connsiteY5392" fmla="*/ 4344843 h 6858937"/>
              <a:gd name="connsiteX5393" fmla="*/ 2460551 w 7484617"/>
              <a:gd name="connsiteY5393" fmla="*/ 4319235 h 6858937"/>
              <a:gd name="connsiteX5394" fmla="*/ 2449582 w 7484617"/>
              <a:gd name="connsiteY5394" fmla="*/ 4308261 h 6858937"/>
              <a:gd name="connsiteX5395" fmla="*/ 2478831 w 7484617"/>
              <a:gd name="connsiteY5395" fmla="*/ 4300945 h 6858937"/>
              <a:gd name="connsiteX5396" fmla="*/ 2475175 w 7484617"/>
              <a:gd name="connsiteY5396" fmla="*/ 4319235 h 6858937"/>
              <a:gd name="connsiteX5397" fmla="*/ 2471520 w 7484617"/>
              <a:gd name="connsiteY5397" fmla="*/ 4311919 h 6858937"/>
              <a:gd name="connsiteX5398" fmla="*/ 2471520 w 7484617"/>
              <a:gd name="connsiteY5398" fmla="*/ 4333867 h 6858937"/>
              <a:gd name="connsiteX5399" fmla="*/ 2482488 w 7484617"/>
              <a:gd name="connsiteY5399" fmla="*/ 4289971 h 6858937"/>
              <a:gd name="connsiteX5400" fmla="*/ 2497112 w 7484617"/>
              <a:gd name="connsiteY5400" fmla="*/ 4275339 h 6858937"/>
              <a:gd name="connsiteX5401" fmla="*/ 2504424 w 7484617"/>
              <a:gd name="connsiteY5401" fmla="*/ 4297287 h 6858937"/>
              <a:gd name="connsiteX5402" fmla="*/ 2511737 w 7484617"/>
              <a:gd name="connsiteY5402" fmla="*/ 4275339 h 6858937"/>
              <a:gd name="connsiteX5403" fmla="*/ 2519049 w 7484617"/>
              <a:gd name="connsiteY5403" fmla="*/ 4238757 h 6858937"/>
              <a:gd name="connsiteX5404" fmla="*/ 2526361 w 7484617"/>
              <a:gd name="connsiteY5404" fmla="*/ 4249731 h 6858937"/>
              <a:gd name="connsiteX5405" fmla="*/ 2533674 w 7484617"/>
              <a:gd name="connsiteY5405" fmla="*/ 4235099 h 6858937"/>
              <a:gd name="connsiteX5406" fmla="*/ 2548298 w 7484617"/>
              <a:gd name="connsiteY5406" fmla="*/ 4231441 h 6858937"/>
              <a:gd name="connsiteX5407" fmla="*/ 2548298 w 7484617"/>
              <a:gd name="connsiteY5407" fmla="*/ 4205835 h 6858937"/>
              <a:gd name="connsiteX5408" fmla="*/ 2562921 w 7484617"/>
              <a:gd name="connsiteY5408" fmla="*/ 4209493 h 6858937"/>
              <a:gd name="connsiteX5409" fmla="*/ 2566577 w 7484617"/>
              <a:gd name="connsiteY5409" fmla="*/ 4187545 h 6858937"/>
              <a:gd name="connsiteX5410" fmla="*/ 2573889 w 7484617"/>
              <a:gd name="connsiteY5410" fmla="*/ 4198519 h 6858937"/>
              <a:gd name="connsiteX5411" fmla="*/ 2570233 w 7484617"/>
              <a:gd name="connsiteY5411" fmla="*/ 4187545 h 6858937"/>
              <a:gd name="connsiteX5412" fmla="*/ 2581202 w 7484617"/>
              <a:gd name="connsiteY5412" fmla="*/ 4183887 h 6858937"/>
              <a:gd name="connsiteX5413" fmla="*/ 2581202 w 7484617"/>
              <a:gd name="connsiteY5413" fmla="*/ 4198519 h 6858937"/>
              <a:gd name="connsiteX5414" fmla="*/ 2581202 w 7484617"/>
              <a:gd name="connsiteY5414" fmla="*/ 4172913 h 6858937"/>
              <a:gd name="connsiteX5415" fmla="*/ 2599482 w 7484617"/>
              <a:gd name="connsiteY5415" fmla="*/ 4161938 h 6858937"/>
              <a:gd name="connsiteX5416" fmla="*/ 2610451 w 7484617"/>
              <a:gd name="connsiteY5416" fmla="*/ 4165597 h 6858937"/>
              <a:gd name="connsiteX5417" fmla="*/ 2647012 w 7484617"/>
              <a:gd name="connsiteY5417" fmla="*/ 4110726 h 6858937"/>
              <a:gd name="connsiteX5418" fmla="*/ 2661637 w 7484617"/>
              <a:gd name="connsiteY5418" fmla="*/ 4118042 h 6858937"/>
              <a:gd name="connsiteX5419" fmla="*/ 2676260 w 7484617"/>
              <a:gd name="connsiteY5419" fmla="*/ 4096094 h 6858937"/>
              <a:gd name="connsiteX5420" fmla="*/ 2683572 w 7484617"/>
              <a:gd name="connsiteY5420" fmla="*/ 4074144 h 6858937"/>
              <a:gd name="connsiteX5421" fmla="*/ 2694541 w 7484617"/>
              <a:gd name="connsiteY5421" fmla="*/ 4077802 h 6858937"/>
              <a:gd name="connsiteX5422" fmla="*/ 2716477 w 7484617"/>
              <a:gd name="connsiteY5422" fmla="*/ 4048538 h 6858937"/>
              <a:gd name="connsiteX5423" fmla="*/ 2720134 w 7484617"/>
              <a:gd name="connsiteY5423" fmla="*/ 4008300 h 6858937"/>
              <a:gd name="connsiteX5424" fmla="*/ 2760351 w 7484617"/>
              <a:gd name="connsiteY5424" fmla="*/ 3990008 h 6858937"/>
              <a:gd name="connsiteX5425" fmla="*/ 2771320 w 7484617"/>
              <a:gd name="connsiteY5425" fmla="*/ 3975376 h 6858937"/>
              <a:gd name="connsiteX5426" fmla="*/ 2771320 w 7484617"/>
              <a:gd name="connsiteY5426" fmla="*/ 3990008 h 6858937"/>
              <a:gd name="connsiteX5427" fmla="*/ 2782286 w 7484617"/>
              <a:gd name="connsiteY5427" fmla="*/ 3960744 h 6858937"/>
              <a:gd name="connsiteX5428" fmla="*/ 2767664 w 7484617"/>
              <a:gd name="connsiteY5428" fmla="*/ 3968060 h 6858937"/>
              <a:gd name="connsiteX5429" fmla="*/ 2804223 w 7484617"/>
              <a:gd name="connsiteY5429" fmla="*/ 3949770 h 6858937"/>
              <a:gd name="connsiteX5430" fmla="*/ 2800567 w 7484617"/>
              <a:gd name="connsiteY5430" fmla="*/ 3935138 h 6858937"/>
              <a:gd name="connsiteX5431" fmla="*/ 2811536 w 7484617"/>
              <a:gd name="connsiteY5431" fmla="*/ 3924164 h 6858937"/>
              <a:gd name="connsiteX5432" fmla="*/ 2796911 w 7484617"/>
              <a:gd name="connsiteY5432" fmla="*/ 3920506 h 6858937"/>
              <a:gd name="connsiteX5433" fmla="*/ 2774974 w 7484617"/>
              <a:gd name="connsiteY5433" fmla="*/ 3931480 h 6858937"/>
              <a:gd name="connsiteX5434" fmla="*/ 2789599 w 7484617"/>
              <a:gd name="connsiteY5434" fmla="*/ 3916848 h 6858937"/>
              <a:gd name="connsiteX5435" fmla="*/ 2815192 w 7484617"/>
              <a:gd name="connsiteY5435" fmla="*/ 3916848 h 6858937"/>
              <a:gd name="connsiteX5436" fmla="*/ 2807879 w 7484617"/>
              <a:gd name="connsiteY5436" fmla="*/ 3894898 h 6858937"/>
              <a:gd name="connsiteX5437" fmla="*/ 2815192 w 7484617"/>
              <a:gd name="connsiteY5437" fmla="*/ 3894898 h 6858937"/>
              <a:gd name="connsiteX5438" fmla="*/ 2818848 w 7484617"/>
              <a:gd name="connsiteY5438" fmla="*/ 3894898 h 6858937"/>
              <a:gd name="connsiteX5439" fmla="*/ 2826160 w 7484617"/>
              <a:gd name="connsiteY5439" fmla="*/ 3916848 h 6858937"/>
              <a:gd name="connsiteX5440" fmla="*/ 2837129 w 7484617"/>
              <a:gd name="connsiteY5440" fmla="*/ 3924164 h 6858937"/>
              <a:gd name="connsiteX5441" fmla="*/ 2840785 w 7484617"/>
              <a:gd name="connsiteY5441" fmla="*/ 3898556 h 6858937"/>
              <a:gd name="connsiteX5442" fmla="*/ 2859065 w 7484617"/>
              <a:gd name="connsiteY5442" fmla="*/ 3865634 h 6858937"/>
              <a:gd name="connsiteX5443" fmla="*/ 2877346 w 7484617"/>
              <a:gd name="connsiteY5443" fmla="*/ 3883924 h 6858937"/>
              <a:gd name="connsiteX5444" fmla="*/ 2870034 w 7484617"/>
              <a:gd name="connsiteY5444" fmla="*/ 3858318 h 6858937"/>
              <a:gd name="connsiteX5445" fmla="*/ 2888315 w 7484617"/>
              <a:gd name="connsiteY5445" fmla="*/ 3840028 h 6858937"/>
              <a:gd name="connsiteX5446" fmla="*/ 2906594 w 7484617"/>
              <a:gd name="connsiteY5446" fmla="*/ 3854660 h 6858937"/>
              <a:gd name="connsiteX5447" fmla="*/ 2906594 w 7484617"/>
              <a:gd name="connsiteY5447" fmla="*/ 3832712 h 6858937"/>
              <a:gd name="connsiteX5448" fmla="*/ 2932187 w 7484617"/>
              <a:gd name="connsiteY5448" fmla="*/ 3829054 h 6858937"/>
              <a:gd name="connsiteX5449" fmla="*/ 2928531 w 7484617"/>
              <a:gd name="connsiteY5449" fmla="*/ 3818080 h 6858937"/>
              <a:gd name="connsiteX5450" fmla="*/ 2946811 w 7484617"/>
              <a:gd name="connsiteY5450" fmla="*/ 3785156 h 6858937"/>
              <a:gd name="connsiteX5451" fmla="*/ 2961436 w 7484617"/>
              <a:gd name="connsiteY5451" fmla="*/ 3770524 h 6858937"/>
              <a:gd name="connsiteX5452" fmla="*/ 2990685 w 7484617"/>
              <a:gd name="connsiteY5452" fmla="*/ 3752234 h 6858937"/>
              <a:gd name="connsiteX5453" fmla="*/ 2994342 w 7484617"/>
              <a:gd name="connsiteY5453" fmla="*/ 3744918 h 6858937"/>
              <a:gd name="connsiteX5454" fmla="*/ 2983373 w 7484617"/>
              <a:gd name="connsiteY5454" fmla="*/ 3741260 h 6858937"/>
              <a:gd name="connsiteX5455" fmla="*/ 2994342 w 7484617"/>
              <a:gd name="connsiteY5455" fmla="*/ 3722968 h 6858937"/>
              <a:gd name="connsiteX5456" fmla="*/ 2994342 w 7484617"/>
              <a:gd name="connsiteY5456" fmla="*/ 3741260 h 6858937"/>
              <a:gd name="connsiteX5457" fmla="*/ 3038213 w 7484617"/>
              <a:gd name="connsiteY5457" fmla="*/ 3719310 h 6858937"/>
              <a:gd name="connsiteX5458" fmla="*/ 3030901 w 7484617"/>
              <a:gd name="connsiteY5458" fmla="*/ 3701020 h 6858937"/>
              <a:gd name="connsiteX5459" fmla="*/ 3023589 w 7484617"/>
              <a:gd name="connsiteY5459" fmla="*/ 3719310 h 6858937"/>
              <a:gd name="connsiteX5460" fmla="*/ 3005310 w 7484617"/>
              <a:gd name="connsiteY5460" fmla="*/ 3697362 h 6858937"/>
              <a:gd name="connsiteX5461" fmla="*/ 3034557 w 7484617"/>
              <a:gd name="connsiteY5461" fmla="*/ 3690046 h 6858937"/>
              <a:gd name="connsiteX5462" fmla="*/ 3049182 w 7484617"/>
              <a:gd name="connsiteY5462" fmla="*/ 3708336 h 6858937"/>
              <a:gd name="connsiteX5463" fmla="*/ 3049182 w 7484617"/>
              <a:gd name="connsiteY5463" fmla="*/ 3693704 h 6858937"/>
              <a:gd name="connsiteX5464" fmla="*/ 3052838 w 7484617"/>
              <a:gd name="connsiteY5464" fmla="*/ 3704678 h 6858937"/>
              <a:gd name="connsiteX5465" fmla="*/ 3067462 w 7484617"/>
              <a:gd name="connsiteY5465" fmla="*/ 3679072 h 6858937"/>
              <a:gd name="connsiteX5466" fmla="*/ 3107681 w 7484617"/>
              <a:gd name="connsiteY5466" fmla="*/ 3657124 h 6858937"/>
              <a:gd name="connsiteX5467" fmla="*/ 3104024 w 7484617"/>
              <a:gd name="connsiteY5467" fmla="*/ 3646150 h 6858937"/>
              <a:gd name="connsiteX5468" fmla="*/ 3111336 w 7484617"/>
              <a:gd name="connsiteY5468" fmla="*/ 3635174 h 6858937"/>
              <a:gd name="connsiteX5469" fmla="*/ 3133271 w 7484617"/>
              <a:gd name="connsiteY5469" fmla="*/ 3613226 h 6858937"/>
              <a:gd name="connsiteX5470" fmla="*/ 3147896 w 7484617"/>
              <a:gd name="connsiteY5470" fmla="*/ 3616884 h 6858937"/>
              <a:gd name="connsiteX5471" fmla="*/ 3140584 w 7484617"/>
              <a:gd name="connsiteY5471" fmla="*/ 3635174 h 6858937"/>
              <a:gd name="connsiteX5472" fmla="*/ 3169833 w 7484617"/>
              <a:gd name="connsiteY5472" fmla="*/ 3616884 h 6858937"/>
              <a:gd name="connsiteX5473" fmla="*/ 3151552 w 7484617"/>
              <a:gd name="connsiteY5473" fmla="*/ 3620542 h 6858937"/>
              <a:gd name="connsiteX5474" fmla="*/ 3184457 w 7484617"/>
              <a:gd name="connsiteY5474" fmla="*/ 3572988 h 6858937"/>
              <a:gd name="connsiteX5475" fmla="*/ 3177145 w 7484617"/>
              <a:gd name="connsiteY5475" fmla="*/ 3569331 h 6858937"/>
              <a:gd name="connsiteX5476" fmla="*/ 3177145 w 7484617"/>
              <a:gd name="connsiteY5476" fmla="*/ 3554698 h 6858937"/>
              <a:gd name="connsiteX5477" fmla="*/ 3191770 w 7484617"/>
              <a:gd name="connsiteY5477" fmla="*/ 3565673 h 6858937"/>
              <a:gd name="connsiteX5478" fmla="*/ 3213707 w 7484617"/>
              <a:gd name="connsiteY5478" fmla="*/ 3551040 h 6858937"/>
              <a:gd name="connsiteX5479" fmla="*/ 3191770 w 7484617"/>
              <a:gd name="connsiteY5479" fmla="*/ 3551040 h 6858937"/>
              <a:gd name="connsiteX5480" fmla="*/ 3199082 w 7484617"/>
              <a:gd name="connsiteY5480" fmla="*/ 3529091 h 6858937"/>
              <a:gd name="connsiteX5481" fmla="*/ 3228331 w 7484617"/>
              <a:gd name="connsiteY5481" fmla="*/ 3551040 h 6858937"/>
              <a:gd name="connsiteX5482" fmla="*/ 3239300 w 7484617"/>
              <a:gd name="connsiteY5482" fmla="*/ 3503485 h 6858937"/>
              <a:gd name="connsiteX5483" fmla="*/ 3221019 w 7484617"/>
              <a:gd name="connsiteY5483" fmla="*/ 3529091 h 6858937"/>
              <a:gd name="connsiteX5484" fmla="*/ 3221019 w 7484617"/>
              <a:gd name="connsiteY5484" fmla="*/ 3510800 h 6858937"/>
              <a:gd name="connsiteX5485" fmla="*/ 3257578 w 7484617"/>
              <a:gd name="connsiteY5485" fmla="*/ 3481537 h 6858937"/>
              <a:gd name="connsiteX5486" fmla="*/ 3253922 w 7484617"/>
              <a:gd name="connsiteY5486" fmla="*/ 3488852 h 6858937"/>
              <a:gd name="connsiteX5487" fmla="*/ 3264892 w 7484617"/>
              <a:gd name="connsiteY5487" fmla="*/ 3496168 h 6858937"/>
              <a:gd name="connsiteX5488" fmla="*/ 3253922 w 7484617"/>
              <a:gd name="connsiteY5488" fmla="*/ 3492510 h 6858937"/>
              <a:gd name="connsiteX5489" fmla="*/ 3264892 w 7484617"/>
              <a:gd name="connsiteY5489" fmla="*/ 3503485 h 6858937"/>
              <a:gd name="connsiteX5490" fmla="*/ 3253922 w 7484617"/>
              <a:gd name="connsiteY5490" fmla="*/ 3529091 h 6858937"/>
              <a:gd name="connsiteX5491" fmla="*/ 3272203 w 7484617"/>
              <a:gd name="connsiteY5491" fmla="*/ 3518116 h 6858937"/>
              <a:gd name="connsiteX5492" fmla="*/ 3275859 w 7484617"/>
              <a:gd name="connsiteY5492" fmla="*/ 3499827 h 6858937"/>
              <a:gd name="connsiteX5493" fmla="*/ 3283172 w 7484617"/>
              <a:gd name="connsiteY5493" fmla="*/ 3514458 h 6858937"/>
              <a:gd name="connsiteX5494" fmla="*/ 3283172 w 7484617"/>
              <a:gd name="connsiteY5494" fmla="*/ 3496168 h 6858937"/>
              <a:gd name="connsiteX5495" fmla="*/ 3268547 w 7484617"/>
              <a:gd name="connsiteY5495" fmla="*/ 3496168 h 6858937"/>
              <a:gd name="connsiteX5496" fmla="*/ 3283172 w 7484617"/>
              <a:gd name="connsiteY5496" fmla="*/ 3485194 h 6858937"/>
              <a:gd name="connsiteX5497" fmla="*/ 3283172 w 7484617"/>
              <a:gd name="connsiteY5497" fmla="*/ 3470562 h 6858937"/>
              <a:gd name="connsiteX5498" fmla="*/ 3268547 w 7484617"/>
              <a:gd name="connsiteY5498" fmla="*/ 3481537 h 6858937"/>
              <a:gd name="connsiteX5499" fmla="*/ 3272203 w 7484617"/>
              <a:gd name="connsiteY5499" fmla="*/ 3463246 h 6858937"/>
              <a:gd name="connsiteX5500" fmla="*/ 3246610 w 7484617"/>
              <a:gd name="connsiteY5500" fmla="*/ 3481537 h 6858937"/>
              <a:gd name="connsiteX5501" fmla="*/ 3242954 w 7484617"/>
              <a:gd name="connsiteY5501" fmla="*/ 3470562 h 6858937"/>
              <a:gd name="connsiteX5502" fmla="*/ 3242954 w 7484617"/>
              <a:gd name="connsiteY5502" fmla="*/ 3485194 h 6858937"/>
              <a:gd name="connsiteX5503" fmla="*/ 3224675 w 7484617"/>
              <a:gd name="connsiteY5503" fmla="*/ 3503485 h 6858937"/>
              <a:gd name="connsiteX5504" fmla="*/ 3217363 w 7484617"/>
              <a:gd name="connsiteY5504" fmla="*/ 3507143 h 6858937"/>
              <a:gd name="connsiteX5505" fmla="*/ 3206394 w 7484617"/>
              <a:gd name="connsiteY5505" fmla="*/ 3503485 h 6858937"/>
              <a:gd name="connsiteX5506" fmla="*/ 3206394 w 7484617"/>
              <a:gd name="connsiteY5506" fmla="*/ 3518116 h 6858937"/>
              <a:gd name="connsiteX5507" fmla="*/ 3180801 w 7484617"/>
              <a:gd name="connsiteY5507" fmla="*/ 3536406 h 6858937"/>
              <a:gd name="connsiteX5508" fmla="*/ 3169833 w 7484617"/>
              <a:gd name="connsiteY5508" fmla="*/ 3529091 h 6858937"/>
              <a:gd name="connsiteX5509" fmla="*/ 3140584 w 7484617"/>
              <a:gd name="connsiteY5509" fmla="*/ 3569331 h 6858937"/>
              <a:gd name="connsiteX5510" fmla="*/ 3129615 w 7484617"/>
              <a:gd name="connsiteY5510" fmla="*/ 3583962 h 6858937"/>
              <a:gd name="connsiteX5511" fmla="*/ 3111336 w 7484617"/>
              <a:gd name="connsiteY5511" fmla="*/ 3576646 h 6858937"/>
              <a:gd name="connsiteX5512" fmla="*/ 3078431 w 7484617"/>
              <a:gd name="connsiteY5512" fmla="*/ 3605910 h 6858937"/>
              <a:gd name="connsiteX5513" fmla="*/ 3085743 w 7484617"/>
              <a:gd name="connsiteY5513" fmla="*/ 3613226 h 6858937"/>
              <a:gd name="connsiteX5514" fmla="*/ 3063806 w 7484617"/>
              <a:gd name="connsiteY5514" fmla="*/ 3631516 h 6858937"/>
              <a:gd name="connsiteX5515" fmla="*/ 3060150 w 7484617"/>
              <a:gd name="connsiteY5515" fmla="*/ 3613226 h 6858937"/>
              <a:gd name="connsiteX5516" fmla="*/ 3045525 w 7484617"/>
              <a:gd name="connsiteY5516" fmla="*/ 3649808 h 6858937"/>
              <a:gd name="connsiteX5517" fmla="*/ 3016276 w 7484617"/>
              <a:gd name="connsiteY5517" fmla="*/ 3668098 h 6858937"/>
              <a:gd name="connsiteX5518" fmla="*/ 3023589 w 7484617"/>
              <a:gd name="connsiteY5518" fmla="*/ 3679072 h 6858937"/>
              <a:gd name="connsiteX5519" fmla="*/ 3005310 w 7484617"/>
              <a:gd name="connsiteY5519" fmla="*/ 3693704 h 6858937"/>
              <a:gd name="connsiteX5520" fmla="*/ 3001653 w 7484617"/>
              <a:gd name="connsiteY5520" fmla="*/ 3675414 h 6858937"/>
              <a:gd name="connsiteX5521" fmla="*/ 2961436 w 7484617"/>
              <a:gd name="connsiteY5521" fmla="*/ 3715652 h 6858937"/>
              <a:gd name="connsiteX5522" fmla="*/ 2913906 w 7484617"/>
              <a:gd name="connsiteY5522" fmla="*/ 3744918 h 6858937"/>
              <a:gd name="connsiteX5523" fmla="*/ 2924874 w 7484617"/>
              <a:gd name="connsiteY5523" fmla="*/ 3733944 h 6858937"/>
              <a:gd name="connsiteX5524" fmla="*/ 2910250 w 7484617"/>
              <a:gd name="connsiteY5524" fmla="*/ 3730286 h 6858937"/>
              <a:gd name="connsiteX5525" fmla="*/ 2891970 w 7484617"/>
              <a:gd name="connsiteY5525" fmla="*/ 3744918 h 6858937"/>
              <a:gd name="connsiteX5526" fmla="*/ 2895625 w 7484617"/>
              <a:gd name="connsiteY5526" fmla="*/ 3763208 h 6858937"/>
              <a:gd name="connsiteX5527" fmla="*/ 2873690 w 7484617"/>
              <a:gd name="connsiteY5527" fmla="*/ 3763208 h 6858937"/>
              <a:gd name="connsiteX5528" fmla="*/ 2881002 w 7484617"/>
              <a:gd name="connsiteY5528" fmla="*/ 3774182 h 6858937"/>
              <a:gd name="connsiteX5529" fmla="*/ 2859065 w 7484617"/>
              <a:gd name="connsiteY5529" fmla="*/ 3788814 h 6858937"/>
              <a:gd name="connsiteX5530" fmla="*/ 2870034 w 7484617"/>
              <a:gd name="connsiteY5530" fmla="*/ 3774182 h 6858937"/>
              <a:gd name="connsiteX5531" fmla="*/ 2844442 w 7484617"/>
              <a:gd name="connsiteY5531" fmla="*/ 3766866 h 6858937"/>
              <a:gd name="connsiteX5532" fmla="*/ 2851753 w 7484617"/>
              <a:gd name="connsiteY5532" fmla="*/ 3781498 h 6858937"/>
              <a:gd name="connsiteX5533" fmla="*/ 2815192 w 7484617"/>
              <a:gd name="connsiteY5533" fmla="*/ 3810762 h 6858937"/>
              <a:gd name="connsiteX5534" fmla="*/ 2815192 w 7484617"/>
              <a:gd name="connsiteY5534" fmla="*/ 3836370 h 6858937"/>
              <a:gd name="connsiteX5535" fmla="*/ 2800567 w 7484617"/>
              <a:gd name="connsiteY5535" fmla="*/ 3825396 h 6858937"/>
              <a:gd name="connsiteX5536" fmla="*/ 2796911 w 7484617"/>
              <a:gd name="connsiteY5536" fmla="*/ 3858318 h 6858937"/>
              <a:gd name="connsiteX5537" fmla="*/ 2804223 w 7484617"/>
              <a:gd name="connsiteY5537" fmla="*/ 3858318 h 6858937"/>
              <a:gd name="connsiteX5538" fmla="*/ 2804223 w 7484617"/>
              <a:gd name="connsiteY5538" fmla="*/ 3872950 h 6858937"/>
              <a:gd name="connsiteX5539" fmla="*/ 2789599 w 7484617"/>
              <a:gd name="connsiteY5539" fmla="*/ 3883924 h 6858937"/>
              <a:gd name="connsiteX5540" fmla="*/ 2793256 w 7484617"/>
              <a:gd name="connsiteY5540" fmla="*/ 3872950 h 6858937"/>
              <a:gd name="connsiteX5541" fmla="*/ 2789599 w 7484617"/>
              <a:gd name="connsiteY5541" fmla="*/ 3861976 h 6858937"/>
              <a:gd name="connsiteX5542" fmla="*/ 2767664 w 7484617"/>
              <a:gd name="connsiteY5542" fmla="*/ 3865634 h 6858937"/>
              <a:gd name="connsiteX5543" fmla="*/ 2771320 w 7484617"/>
              <a:gd name="connsiteY5543" fmla="*/ 3858318 h 6858937"/>
              <a:gd name="connsiteX5544" fmla="*/ 2749383 w 7484617"/>
              <a:gd name="connsiteY5544" fmla="*/ 3894898 h 6858937"/>
              <a:gd name="connsiteX5545" fmla="*/ 2738414 w 7484617"/>
              <a:gd name="connsiteY5545" fmla="*/ 3880266 h 6858937"/>
              <a:gd name="connsiteX5546" fmla="*/ 2739785 w 7484617"/>
              <a:gd name="connsiteY5546" fmla="*/ 3902214 h 6858937"/>
              <a:gd name="connsiteX5547" fmla="*/ 2733086 w 7484617"/>
              <a:gd name="connsiteY5547" fmla="*/ 3908172 h 6858937"/>
              <a:gd name="connsiteX5548" fmla="*/ 2731102 w 7484617"/>
              <a:gd name="connsiteY5548" fmla="*/ 3902214 h 6858937"/>
              <a:gd name="connsiteX5549" fmla="*/ 2712821 w 7484617"/>
              <a:gd name="connsiteY5549" fmla="*/ 3927822 h 6858937"/>
              <a:gd name="connsiteX5550" fmla="*/ 2698197 w 7484617"/>
              <a:gd name="connsiteY5550" fmla="*/ 3920506 h 6858937"/>
              <a:gd name="connsiteX5551" fmla="*/ 2698197 w 7484617"/>
              <a:gd name="connsiteY5551" fmla="*/ 3938796 h 6858937"/>
              <a:gd name="connsiteX5552" fmla="*/ 2687228 w 7484617"/>
              <a:gd name="connsiteY5552" fmla="*/ 3942454 h 6858937"/>
              <a:gd name="connsiteX5553" fmla="*/ 2679916 w 7484617"/>
              <a:gd name="connsiteY5553" fmla="*/ 3935138 h 6858937"/>
              <a:gd name="connsiteX5554" fmla="*/ 2647012 w 7484617"/>
              <a:gd name="connsiteY5554" fmla="*/ 3986350 h 6858937"/>
              <a:gd name="connsiteX5555" fmla="*/ 2636045 w 7484617"/>
              <a:gd name="connsiteY5555" fmla="*/ 3968060 h 6858937"/>
              <a:gd name="connsiteX5556" fmla="*/ 2625076 w 7484617"/>
              <a:gd name="connsiteY5556" fmla="*/ 3986350 h 6858937"/>
              <a:gd name="connsiteX5557" fmla="*/ 2639700 w 7484617"/>
              <a:gd name="connsiteY5557" fmla="*/ 3982692 h 6858937"/>
              <a:gd name="connsiteX5558" fmla="*/ 2610451 w 7484617"/>
              <a:gd name="connsiteY5558" fmla="*/ 3993668 h 6858937"/>
              <a:gd name="connsiteX5559" fmla="*/ 2625076 w 7484617"/>
              <a:gd name="connsiteY5559" fmla="*/ 4004642 h 6858937"/>
              <a:gd name="connsiteX5560" fmla="*/ 2584858 w 7484617"/>
              <a:gd name="connsiteY5560" fmla="*/ 4055854 h 6858937"/>
              <a:gd name="connsiteX5561" fmla="*/ 2588514 w 7484617"/>
              <a:gd name="connsiteY5561" fmla="*/ 4044880 h 6858937"/>
              <a:gd name="connsiteX5562" fmla="*/ 2573889 w 7484617"/>
              <a:gd name="connsiteY5562" fmla="*/ 4037564 h 6858937"/>
              <a:gd name="connsiteX5563" fmla="*/ 2530017 w 7484617"/>
              <a:gd name="connsiteY5563" fmla="*/ 4092436 h 6858937"/>
              <a:gd name="connsiteX5564" fmla="*/ 2519049 w 7484617"/>
              <a:gd name="connsiteY5564" fmla="*/ 4081462 h 6858937"/>
              <a:gd name="connsiteX5565" fmla="*/ 2515393 w 7484617"/>
              <a:gd name="connsiteY5565" fmla="*/ 4110726 h 6858937"/>
              <a:gd name="connsiteX5566" fmla="*/ 2511737 w 7484617"/>
              <a:gd name="connsiteY5566" fmla="*/ 4103410 h 6858937"/>
              <a:gd name="connsiteX5567" fmla="*/ 2478831 w 7484617"/>
              <a:gd name="connsiteY5567" fmla="*/ 4150964 h 6858937"/>
              <a:gd name="connsiteX5568" fmla="*/ 2471520 w 7484617"/>
              <a:gd name="connsiteY5568" fmla="*/ 4143648 h 6858937"/>
              <a:gd name="connsiteX5569" fmla="*/ 2434958 w 7484617"/>
              <a:gd name="connsiteY5569" fmla="*/ 4176571 h 6858937"/>
              <a:gd name="connsiteX5570" fmla="*/ 2427647 w 7484617"/>
              <a:gd name="connsiteY5570" fmla="*/ 4161938 h 6858937"/>
              <a:gd name="connsiteX5571" fmla="*/ 2416679 w 7484617"/>
              <a:gd name="connsiteY5571" fmla="*/ 4172913 h 6858937"/>
              <a:gd name="connsiteX5572" fmla="*/ 2420335 w 7484617"/>
              <a:gd name="connsiteY5572" fmla="*/ 4191203 h 6858937"/>
              <a:gd name="connsiteX5573" fmla="*/ 2413022 w 7484617"/>
              <a:gd name="connsiteY5573" fmla="*/ 4191203 h 6858937"/>
              <a:gd name="connsiteX5574" fmla="*/ 2413022 w 7484617"/>
              <a:gd name="connsiteY5574" fmla="*/ 4194861 h 6858937"/>
              <a:gd name="connsiteX5575" fmla="*/ 2409366 w 7484617"/>
              <a:gd name="connsiteY5575" fmla="*/ 4194861 h 6858937"/>
              <a:gd name="connsiteX5576" fmla="*/ 2420335 w 7484617"/>
              <a:gd name="connsiteY5576" fmla="*/ 4202177 h 6858937"/>
              <a:gd name="connsiteX5577" fmla="*/ 2405710 w 7484617"/>
              <a:gd name="connsiteY5577" fmla="*/ 4205835 h 6858937"/>
              <a:gd name="connsiteX5578" fmla="*/ 2420335 w 7484617"/>
              <a:gd name="connsiteY5578" fmla="*/ 4216809 h 6858937"/>
              <a:gd name="connsiteX5579" fmla="*/ 2398398 w 7484617"/>
              <a:gd name="connsiteY5579" fmla="*/ 4213151 h 6858937"/>
              <a:gd name="connsiteX5580" fmla="*/ 2409366 w 7484617"/>
              <a:gd name="connsiteY5580" fmla="*/ 4220467 h 6858937"/>
              <a:gd name="connsiteX5581" fmla="*/ 2380117 w 7484617"/>
              <a:gd name="connsiteY5581" fmla="*/ 4235099 h 6858937"/>
              <a:gd name="connsiteX5582" fmla="*/ 2387429 w 7484617"/>
              <a:gd name="connsiteY5582" fmla="*/ 4242415 h 6858937"/>
              <a:gd name="connsiteX5583" fmla="*/ 2372806 w 7484617"/>
              <a:gd name="connsiteY5583" fmla="*/ 4238757 h 6858937"/>
              <a:gd name="connsiteX5584" fmla="*/ 2369149 w 7484617"/>
              <a:gd name="connsiteY5584" fmla="*/ 4238757 h 6858937"/>
              <a:gd name="connsiteX5585" fmla="*/ 2369149 w 7484617"/>
              <a:gd name="connsiteY5585" fmla="*/ 4260707 h 6858937"/>
              <a:gd name="connsiteX5586" fmla="*/ 2372806 w 7484617"/>
              <a:gd name="connsiteY5586" fmla="*/ 4268023 h 6858937"/>
              <a:gd name="connsiteX5587" fmla="*/ 2361836 w 7484617"/>
              <a:gd name="connsiteY5587" fmla="*/ 4264365 h 6858937"/>
              <a:gd name="connsiteX5588" fmla="*/ 2372806 w 7484617"/>
              <a:gd name="connsiteY5588" fmla="*/ 4275339 h 6858937"/>
              <a:gd name="connsiteX5589" fmla="*/ 2358181 w 7484617"/>
              <a:gd name="connsiteY5589" fmla="*/ 4271681 h 6858937"/>
              <a:gd name="connsiteX5590" fmla="*/ 2343556 w 7484617"/>
              <a:gd name="connsiteY5590" fmla="*/ 4300945 h 6858937"/>
              <a:gd name="connsiteX5591" fmla="*/ 2358181 w 7484617"/>
              <a:gd name="connsiteY5591" fmla="*/ 4319235 h 6858937"/>
              <a:gd name="connsiteX5592" fmla="*/ 2350868 w 7484617"/>
              <a:gd name="connsiteY5592" fmla="*/ 4333867 h 6858937"/>
              <a:gd name="connsiteX5593" fmla="*/ 2339899 w 7484617"/>
              <a:gd name="connsiteY5593" fmla="*/ 4322893 h 6858937"/>
              <a:gd name="connsiteX5594" fmla="*/ 2317964 w 7484617"/>
              <a:gd name="connsiteY5594" fmla="*/ 4370449 h 6858937"/>
              <a:gd name="connsiteX5595" fmla="*/ 2292371 w 7484617"/>
              <a:gd name="connsiteY5595" fmla="*/ 4418003 h 6858937"/>
              <a:gd name="connsiteX5596" fmla="*/ 2303340 w 7484617"/>
              <a:gd name="connsiteY5596" fmla="*/ 4425319 h 6858937"/>
              <a:gd name="connsiteX5597" fmla="*/ 2292371 w 7484617"/>
              <a:gd name="connsiteY5597" fmla="*/ 4436295 h 6858937"/>
              <a:gd name="connsiteX5598" fmla="*/ 2281403 w 7484617"/>
              <a:gd name="connsiteY5598" fmla="*/ 4428979 h 6858937"/>
              <a:gd name="connsiteX5599" fmla="*/ 2274091 w 7484617"/>
              <a:gd name="connsiteY5599" fmla="*/ 4458243 h 6858937"/>
              <a:gd name="connsiteX5600" fmla="*/ 2259466 w 7484617"/>
              <a:gd name="connsiteY5600" fmla="*/ 4458243 h 6858937"/>
              <a:gd name="connsiteX5601" fmla="*/ 2244841 w 7484617"/>
              <a:gd name="connsiteY5601" fmla="*/ 4494823 h 6858937"/>
              <a:gd name="connsiteX5602" fmla="*/ 2252154 w 7484617"/>
              <a:gd name="connsiteY5602" fmla="*/ 4498481 h 6858937"/>
              <a:gd name="connsiteX5603" fmla="*/ 2266778 w 7484617"/>
              <a:gd name="connsiteY5603" fmla="*/ 4483849 h 6858937"/>
              <a:gd name="connsiteX5604" fmla="*/ 2270434 w 7484617"/>
              <a:gd name="connsiteY5604" fmla="*/ 4520431 h 6858937"/>
              <a:gd name="connsiteX5605" fmla="*/ 2259466 w 7484617"/>
              <a:gd name="connsiteY5605" fmla="*/ 4502139 h 6858937"/>
              <a:gd name="connsiteX5606" fmla="*/ 2252154 w 7484617"/>
              <a:gd name="connsiteY5606" fmla="*/ 4553353 h 6858937"/>
              <a:gd name="connsiteX5607" fmla="*/ 2266778 w 7484617"/>
              <a:gd name="connsiteY5607" fmla="*/ 4549695 h 6858937"/>
              <a:gd name="connsiteX5608" fmla="*/ 2263122 w 7484617"/>
              <a:gd name="connsiteY5608" fmla="*/ 4527747 h 6858937"/>
              <a:gd name="connsiteX5609" fmla="*/ 2277747 w 7484617"/>
              <a:gd name="connsiteY5609" fmla="*/ 4527747 h 6858937"/>
              <a:gd name="connsiteX5610" fmla="*/ 2281403 w 7484617"/>
              <a:gd name="connsiteY5610" fmla="*/ 4509455 h 6858937"/>
              <a:gd name="connsiteX5611" fmla="*/ 2292371 w 7484617"/>
              <a:gd name="connsiteY5611" fmla="*/ 4524089 h 6858937"/>
              <a:gd name="connsiteX5612" fmla="*/ 2299684 w 7484617"/>
              <a:gd name="connsiteY5612" fmla="*/ 4531405 h 6858937"/>
              <a:gd name="connsiteX5613" fmla="*/ 2296028 w 7484617"/>
              <a:gd name="connsiteY5613" fmla="*/ 4546037 h 6858937"/>
              <a:gd name="connsiteX5614" fmla="*/ 2288715 w 7484617"/>
              <a:gd name="connsiteY5614" fmla="*/ 4535063 h 6858937"/>
              <a:gd name="connsiteX5615" fmla="*/ 2259466 w 7484617"/>
              <a:gd name="connsiteY5615" fmla="*/ 4564327 h 6858937"/>
              <a:gd name="connsiteX5616" fmla="*/ 2255810 w 7484617"/>
              <a:gd name="connsiteY5616" fmla="*/ 4567985 h 6858937"/>
              <a:gd name="connsiteX5617" fmla="*/ 2248498 w 7484617"/>
              <a:gd name="connsiteY5617" fmla="*/ 4560669 h 6858937"/>
              <a:gd name="connsiteX5618" fmla="*/ 2248498 w 7484617"/>
              <a:gd name="connsiteY5618" fmla="*/ 4564327 h 6858937"/>
              <a:gd name="connsiteX5619" fmla="*/ 2248498 w 7484617"/>
              <a:gd name="connsiteY5619" fmla="*/ 4567985 h 6858937"/>
              <a:gd name="connsiteX5620" fmla="*/ 2255810 w 7484617"/>
              <a:gd name="connsiteY5620" fmla="*/ 4575301 h 6858937"/>
              <a:gd name="connsiteX5621" fmla="*/ 2248498 w 7484617"/>
              <a:gd name="connsiteY5621" fmla="*/ 4575301 h 6858937"/>
              <a:gd name="connsiteX5622" fmla="*/ 2230217 w 7484617"/>
              <a:gd name="connsiteY5622" fmla="*/ 4615541 h 6858937"/>
              <a:gd name="connsiteX5623" fmla="*/ 2230217 w 7484617"/>
              <a:gd name="connsiteY5623" fmla="*/ 4633831 h 6858937"/>
              <a:gd name="connsiteX5624" fmla="*/ 2215592 w 7484617"/>
              <a:gd name="connsiteY5624" fmla="*/ 4593591 h 6858937"/>
              <a:gd name="connsiteX5625" fmla="*/ 2197313 w 7484617"/>
              <a:gd name="connsiteY5625" fmla="*/ 4663095 h 6858937"/>
              <a:gd name="connsiteX5626" fmla="*/ 2197313 w 7484617"/>
              <a:gd name="connsiteY5626" fmla="*/ 4659437 h 6858937"/>
              <a:gd name="connsiteX5627" fmla="*/ 2182689 w 7484617"/>
              <a:gd name="connsiteY5627" fmla="*/ 4626515 h 6858937"/>
              <a:gd name="connsiteX5628" fmla="*/ 2182689 w 7484617"/>
              <a:gd name="connsiteY5628" fmla="*/ 4674069 h 6858937"/>
              <a:gd name="connsiteX5629" fmla="*/ 2175376 w 7484617"/>
              <a:gd name="connsiteY5629" fmla="*/ 4670411 h 6858937"/>
              <a:gd name="connsiteX5630" fmla="*/ 2170807 w 7484617"/>
              <a:gd name="connsiteY5630" fmla="*/ 4721624 h 6858937"/>
              <a:gd name="connsiteX5631" fmla="*/ 2182689 w 7484617"/>
              <a:gd name="connsiteY5631" fmla="*/ 4783812 h 6858937"/>
              <a:gd name="connsiteX5632" fmla="*/ 2160752 w 7484617"/>
              <a:gd name="connsiteY5632" fmla="*/ 4769178 h 6858937"/>
              <a:gd name="connsiteX5633" fmla="*/ 2171720 w 7484617"/>
              <a:gd name="connsiteY5633" fmla="*/ 4769178 h 6858937"/>
              <a:gd name="connsiteX5634" fmla="*/ 2164409 w 7484617"/>
              <a:gd name="connsiteY5634" fmla="*/ 4758204 h 6858937"/>
              <a:gd name="connsiteX5635" fmla="*/ 2153440 w 7484617"/>
              <a:gd name="connsiteY5635" fmla="*/ 4776496 h 6858937"/>
              <a:gd name="connsiteX5636" fmla="*/ 2164409 w 7484617"/>
              <a:gd name="connsiteY5636" fmla="*/ 4787470 h 6858937"/>
              <a:gd name="connsiteX5637" fmla="*/ 2146127 w 7484617"/>
              <a:gd name="connsiteY5637" fmla="*/ 4794786 h 6858937"/>
              <a:gd name="connsiteX5638" fmla="*/ 2153440 w 7484617"/>
              <a:gd name="connsiteY5638" fmla="*/ 4805760 h 6858937"/>
              <a:gd name="connsiteX5639" fmla="*/ 2168064 w 7484617"/>
              <a:gd name="connsiteY5639" fmla="*/ 4802102 h 6858937"/>
              <a:gd name="connsiteX5640" fmla="*/ 2171349 w 7484617"/>
              <a:gd name="connsiteY5640" fmla="*/ 4793886 h 6858937"/>
              <a:gd name="connsiteX5641" fmla="*/ 2168521 w 7484617"/>
              <a:gd name="connsiteY5641" fmla="*/ 4814905 h 6858937"/>
              <a:gd name="connsiteX5642" fmla="*/ 2168064 w 7484617"/>
              <a:gd name="connsiteY5642" fmla="*/ 4838682 h 6858937"/>
              <a:gd name="connsiteX5643" fmla="*/ 2138815 w 7484617"/>
              <a:gd name="connsiteY5643" fmla="*/ 4802102 h 6858937"/>
              <a:gd name="connsiteX5644" fmla="*/ 2135159 w 7484617"/>
              <a:gd name="connsiteY5644" fmla="*/ 4845998 h 6858937"/>
              <a:gd name="connsiteX5645" fmla="*/ 2116878 w 7484617"/>
              <a:gd name="connsiteY5645" fmla="*/ 4864290 h 6858937"/>
              <a:gd name="connsiteX5646" fmla="*/ 2116878 w 7484617"/>
              <a:gd name="connsiteY5646" fmla="*/ 4897212 h 6858937"/>
              <a:gd name="connsiteX5647" fmla="*/ 2109566 w 7484617"/>
              <a:gd name="connsiteY5647" fmla="*/ 4878922 h 6858937"/>
              <a:gd name="connsiteX5648" fmla="*/ 2109566 w 7484617"/>
              <a:gd name="connsiteY5648" fmla="*/ 4900870 h 6858937"/>
              <a:gd name="connsiteX5649" fmla="*/ 2120534 w 7484617"/>
              <a:gd name="connsiteY5649" fmla="*/ 4904528 h 6858937"/>
              <a:gd name="connsiteX5650" fmla="*/ 2120534 w 7484617"/>
              <a:gd name="connsiteY5650" fmla="*/ 4944766 h 6858937"/>
              <a:gd name="connsiteX5651" fmla="*/ 2098597 w 7484617"/>
              <a:gd name="connsiteY5651" fmla="*/ 4977690 h 6858937"/>
              <a:gd name="connsiteX5652" fmla="*/ 2105910 w 7484617"/>
              <a:gd name="connsiteY5652" fmla="*/ 4999638 h 6858937"/>
              <a:gd name="connsiteX5653" fmla="*/ 2094941 w 7484617"/>
              <a:gd name="connsiteY5653" fmla="*/ 4995980 h 6858937"/>
              <a:gd name="connsiteX5654" fmla="*/ 2094941 w 7484617"/>
              <a:gd name="connsiteY5654" fmla="*/ 5003296 h 6858937"/>
              <a:gd name="connsiteX5655" fmla="*/ 2091285 w 7484617"/>
              <a:gd name="connsiteY5655" fmla="*/ 4999638 h 6858937"/>
              <a:gd name="connsiteX5656" fmla="*/ 2098597 w 7484617"/>
              <a:gd name="connsiteY5656" fmla="*/ 5006954 h 6858937"/>
              <a:gd name="connsiteX5657" fmla="*/ 2091285 w 7484617"/>
              <a:gd name="connsiteY5657" fmla="*/ 5014270 h 6858937"/>
              <a:gd name="connsiteX5658" fmla="*/ 2087629 w 7484617"/>
              <a:gd name="connsiteY5658" fmla="*/ 5017928 h 6858937"/>
              <a:gd name="connsiteX5659" fmla="*/ 2094941 w 7484617"/>
              <a:gd name="connsiteY5659" fmla="*/ 5058168 h 6858937"/>
              <a:gd name="connsiteX5660" fmla="*/ 2080317 w 7484617"/>
              <a:gd name="connsiteY5660" fmla="*/ 5043536 h 6858937"/>
              <a:gd name="connsiteX5661" fmla="*/ 2098597 w 7484617"/>
              <a:gd name="connsiteY5661" fmla="*/ 5102064 h 6858937"/>
              <a:gd name="connsiteX5662" fmla="*/ 2069350 w 7484617"/>
              <a:gd name="connsiteY5662" fmla="*/ 5127672 h 6858937"/>
              <a:gd name="connsiteX5663" fmla="*/ 2087629 w 7484617"/>
              <a:gd name="connsiteY5663" fmla="*/ 5175226 h 6858937"/>
              <a:gd name="connsiteX5664" fmla="*/ 2069350 w 7484617"/>
              <a:gd name="connsiteY5664" fmla="*/ 5167910 h 6858937"/>
              <a:gd name="connsiteX5665" fmla="*/ 2054725 w 7484617"/>
              <a:gd name="connsiteY5665" fmla="*/ 5167910 h 6858937"/>
              <a:gd name="connsiteX5666" fmla="*/ 2065694 w 7484617"/>
              <a:gd name="connsiteY5666" fmla="*/ 5197174 h 6858937"/>
              <a:gd name="connsiteX5667" fmla="*/ 2054725 w 7484617"/>
              <a:gd name="connsiteY5667" fmla="*/ 5219124 h 6858937"/>
              <a:gd name="connsiteX5668" fmla="*/ 2065694 w 7484617"/>
              <a:gd name="connsiteY5668" fmla="*/ 5208148 h 6858937"/>
              <a:gd name="connsiteX5669" fmla="*/ 2076662 w 7484617"/>
              <a:gd name="connsiteY5669" fmla="*/ 5230098 h 6858937"/>
              <a:gd name="connsiteX5670" fmla="*/ 2062038 w 7484617"/>
              <a:gd name="connsiteY5670" fmla="*/ 5244730 h 6858937"/>
              <a:gd name="connsiteX5671" fmla="*/ 2047413 w 7484617"/>
              <a:gd name="connsiteY5671" fmla="*/ 5233756 h 6858937"/>
              <a:gd name="connsiteX5672" fmla="*/ 2069350 w 7484617"/>
              <a:gd name="connsiteY5672" fmla="*/ 5281310 h 6858937"/>
              <a:gd name="connsiteX5673" fmla="*/ 2058382 w 7484617"/>
              <a:gd name="connsiteY5673" fmla="*/ 5310575 h 6858937"/>
              <a:gd name="connsiteX5674" fmla="*/ 2047413 w 7484617"/>
              <a:gd name="connsiteY5674" fmla="*/ 5295942 h 6858937"/>
              <a:gd name="connsiteX5675" fmla="*/ 2051070 w 7484617"/>
              <a:gd name="connsiteY5675" fmla="*/ 5277652 h 6858937"/>
              <a:gd name="connsiteX5676" fmla="*/ 2036445 w 7484617"/>
              <a:gd name="connsiteY5676" fmla="*/ 5277652 h 6858937"/>
              <a:gd name="connsiteX5677" fmla="*/ 2043757 w 7484617"/>
              <a:gd name="connsiteY5677" fmla="*/ 5295942 h 6858937"/>
              <a:gd name="connsiteX5678" fmla="*/ 2025476 w 7484617"/>
              <a:gd name="connsiteY5678" fmla="*/ 5314233 h 6858937"/>
              <a:gd name="connsiteX5679" fmla="*/ 2010852 w 7484617"/>
              <a:gd name="connsiteY5679" fmla="*/ 5248388 h 6858937"/>
              <a:gd name="connsiteX5680" fmla="*/ 1988915 w 7484617"/>
              <a:gd name="connsiteY5680" fmla="*/ 5303259 h 6858937"/>
              <a:gd name="connsiteX5681" fmla="*/ 1992571 w 7484617"/>
              <a:gd name="connsiteY5681" fmla="*/ 5325207 h 6858937"/>
              <a:gd name="connsiteX5682" fmla="*/ 2003539 w 7484617"/>
              <a:gd name="connsiteY5682" fmla="*/ 5325207 h 6858937"/>
              <a:gd name="connsiteX5683" fmla="*/ 1985259 w 7484617"/>
              <a:gd name="connsiteY5683" fmla="*/ 5372761 h 6858937"/>
              <a:gd name="connsiteX5684" fmla="*/ 1966980 w 7484617"/>
              <a:gd name="connsiteY5684" fmla="*/ 5416659 h 6858937"/>
              <a:gd name="connsiteX5685" fmla="*/ 1977946 w 7484617"/>
              <a:gd name="connsiteY5685" fmla="*/ 5423975 h 6858937"/>
              <a:gd name="connsiteX5686" fmla="*/ 1966980 w 7484617"/>
              <a:gd name="connsiteY5686" fmla="*/ 5438607 h 6858937"/>
              <a:gd name="connsiteX5687" fmla="*/ 1956009 w 7484617"/>
              <a:gd name="connsiteY5687" fmla="*/ 5420317 h 6858937"/>
              <a:gd name="connsiteX5688" fmla="*/ 1941387 w 7484617"/>
              <a:gd name="connsiteY5688" fmla="*/ 5456897 h 6858937"/>
              <a:gd name="connsiteX5689" fmla="*/ 1926762 w 7484617"/>
              <a:gd name="connsiteY5689" fmla="*/ 5456897 h 6858937"/>
              <a:gd name="connsiteX5690" fmla="*/ 1934074 w 7484617"/>
              <a:gd name="connsiteY5690" fmla="*/ 5467871 h 6858937"/>
              <a:gd name="connsiteX5691" fmla="*/ 1912137 w 7484617"/>
              <a:gd name="connsiteY5691" fmla="*/ 5467871 h 6858937"/>
              <a:gd name="connsiteX5692" fmla="*/ 1919450 w 7484617"/>
              <a:gd name="connsiteY5692" fmla="*/ 5489821 h 6858937"/>
              <a:gd name="connsiteX5693" fmla="*/ 1893857 w 7484617"/>
              <a:gd name="connsiteY5693" fmla="*/ 5475189 h 6858937"/>
              <a:gd name="connsiteX5694" fmla="*/ 1886545 w 7484617"/>
              <a:gd name="connsiteY5694" fmla="*/ 5500795 h 6858937"/>
              <a:gd name="connsiteX5695" fmla="*/ 1882888 w 7484617"/>
              <a:gd name="connsiteY5695" fmla="*/ 5493479 h 6858937"/>
              <a:gd name="connsiteX5696" fmla="*/ 1879232 w 7484617"/>
              <a:gd name="connsiteY5696" fmla="*/ 5489821 h 6858937"/>
              <a:gd name="connsiteX5697" fmla="*/ 1882888 w 7484617"/>
              <a:gd name="connsiteY5697" fmla="*/ 5475189 h 6858937"/>
              <a:gd name="connsiteX5698" fmla="*/ 1879232 w 7484617"/>
              <a:gd name="connsiteY5698" fmla="*/ 5519085 h 6858937"/>
              <a:gd name="connsiteX5699" fmla="*/ 1860951 w 7484617"/>
              <a:gd name="connsiteY5699" fmla="*/ 5522743 h 6858937"/>
              <a:gd name="connsiteX5700" fmla="*/ 1860951 w 7484617"/>
              <a:gd name="connsiteY5700" fmla="*/ 5537375 h 6858937"/>
              <a:gd name="connsiteX5701" fmla="*/ 1835359 w 7484617"/>
              <a:gd name="connsiteY5701" fmla="*/ 5519085 h 6858937"/>
              <a:gd name="connsiteX5702" fmla="*/ 1839014 w 7484617"/>
              <a:gd name="connsiteY5702" fmla="*/ 5489821 h 6858937"/>
              <a:gd name="connsiteX5703" fmla="*/ 1820735 w 7484617"/>
              <a:gd name="connsiteY5703" fmla="*/ 5482505 h 6858937"/>
              <a:gd name="connsiteX5704" fmla="*/ 1824392 w 7484617"/>
              <a:gd name="connsiteY5704" fmla="*/ 5530059 h 6858937"/>
              <a:gd name="connsiteX5705" fmla="*/ 1835359 w 7484617"/>
              <a:gd name="connsiteY5705" fmla="*/ 5559325 h 6858937"/>
              <a:gd name="connsiteX5706" fmla="*/ 1828048 w 7484617"/>
              <a:gd name="connsiteY5706" fmla="*/ 5537375 h 6858937"/>
              <a:gd name="connsiteX5707" fmla="*/ 1809767 w 7484617"/>
              <a:gd name="connsiteY5707" fmla="*/ 5541033 h 6858937"/>
              <a:gd name="connsiteX5708" fmla="*/ 1820735 w 7484617"/>
              <a:gd name="connsiteY5708" fmla="*/ 5555665 h 6858937"/>
              <a:gd name="connsiteX5709" fmla="*/ 1809767 w 7484617"/>
              <a:gd name="connsiteY5709" fmla="*/ 5555665 h 6858937"/>
              <a:gd name="connsiteX5710" fmla="*/ 1824392 w 7484617"/>
              <a:gd name="connsiteY5710" fmla="*/ 5577615 h 6858937"/>
              <a:gd name="connsiteX5711" fmla="*/ 1802455 w 7484617"/>
              <a:gd name="connsiteY5711" fmla="*/ 5577615 h 6858937"/>
              <a:gd name="connsiteX5712" fmla="*/ 1820735 w 7484617"/>
              <a:gd name="connsiteY5712" fmla="*/ 5603221 h 6858937"/>
              <a:gd name="connsiteX5713" fmla="*/ 1809767 w 7484617"/>
              <a:gd name="connsiteY5713" fmla="*/ 5592247 h 6858937"/>
              <a:gd name="connsiteX5714" fmla="*/ 1798799 w 7484617"/>
              <a:gd name="connsiteY5714" fmla="*/ 5595905 h 6858937"/>
              <a:gd name="connsiteX5715" fmla="*/ 1806111 w 7484617"/>
              <a:gd name="connsiteY5715" fmla="*/ 5643459 h 6858937"/>
              <a:gd name="connsiteX5716" fmla="*/ 1820735 w 7484617"/>
              <a:gd name="connsiteY5716" fmla="*/ 5654435 h 6858937"/>
              <a:gd name="connsiteX5717" fmla="*/ 1824392 w 7484617"/>
              <a:gd name="connsiteY5717" fmla="*/ 5669067 h 6858937"/>
              <a:gd name="connsiteX5718" fmla="*/ 1813423 w 7484617"/>
              <a:gd name="connsiteY5718" fmla="*/ 5680041 h 6858937"/>
              <a:gd name="connsiteX5719" fmla="*/ 1802455 w 7484617"/>
              <a:gd name="connsiteY5719" fmla="*/ 5628827 h 6858937"/>
              <a:gd name="connsiteX5720" fmla="*/ 1795142 w 7484617"/>
              <a:gd name="connsiteY5720" fmla="*/ 5625169 h 6858937"/>
              <a:gd name="connsiteX5721" fmla="*/ 1787830 w 7484617"/>
              <a:gd name="connsiteY5721" fmla="*/ 5734913 h 6858937"/>
              <a:gd name="connsiteX5722" fmla="*/ 1773205 w 7484617"/>
              <a:gd name="connsiteY5722" fmla="*/ 5738571 h 6858937"/>
              <a:gd name="connsiteX5723" fmla="*/ 1751269 w 7484617"/>
              <a:gd name="connsiteY5723" fmla="*/ 5672725 h 6858937"/>
              <a:gd name="connsiteX5724" fmla="*/ 1747612 w 7484617"/>
              <a:gd name="connsiteY5724" fmla="*/ 5672725 h 6858937"/>
              <a:gd name="connsiteX5725" fmla="*/ 1758581 w 7484617"/>
              <a:gd name="connsiteY5725" fmla="*/ 5723937 h 6858937"/>
              <a:gd name="connsiteX5726" fmla="*/ 1740300 w 7484617"/>
              <a:gd name="connsiteY5726" fmla="*/ 5756861 h 6858937"/>
              <a:gd name="connsiteX5727" fmla="*/ 1722021 w 7484617"/>
              <a:gd name="connsiteY5727" fmla="*/ 5822706 h 6858937"/>
              <a:gd name="connsiteX5728" fmla="*/ 1725676 w 7484617"/>
              <a:gd name="connsiteY5728" fmla="*/ 5833680 h 6858937"/>
              <a:gd name="connsiteX5729" fmla="*/ 1711053 w 7484617"/>
              <a:gd name="connsiteY5729" fmla="*/ 5822706 h 6858937"/>
              <a:gd name="connsiteX5730" fmla="*/ 1692773 w 7484617"/>
              <a:gd name="connsiteY5730" fmla="*/ 5833680 h 6858937"/>
              <a:gd name="connsiteX5731" fmla="*/ 1703740 w 7484617"/>
              <a:gd name="connsiteY5731" fmla="*/ 5844654 h 6858937"/>
              <a:gd name="connsiteX5732" fmla="*/ 1700084 w 7484617"/>
              <a:gd name="connsiteY5732" fmla="*/ 5837338 h 6858937"/>
              <a:gd name="connsiteX5733" fmla="*/ 1711053 w 7484617"/>
              <a:gd name="connsiteY5733" fmla="*/ 5873918 h 6858937"/>
              <a:gd name="connsiteX5734" fmla="*/ 1656210 w 7484617"/>
              <a:gd name="connsiteY5734" fmla="*/ 5903182 h 6858937"/>
              <a:gd name="connsiteX5735" fmla="*/ 1623305 w 7484617"/>
              <a:gd name="connsiteY5735" fmla="*/ 5903182 h 6858937"/>
              <a:gd name="connsiteX5736" fmla="*/ 1583089 w 7484617"/>
              <a:gd name="connsiteY5736" fmla="*/ 5797099 h 6858937"/>
              <a:gd name="connsiteX5737" fmla="*/ 1594058 w 7484617"/>
              <a:gd name="connsiteY5737" fmla="*/ 5811731 h 6858937"/>
              <a:gd name="connsiteX5738" fmla="*/ 1601370 w 7484617"/>
              <a:gd name="connsiteY5738" fmla="*/ 5775151 h 6858937"/>
              <a:gd name="connsiteX5739" fmla="*/ 1594058 w 7484617"/>
              <a:gd name="connsiteY5739" fmla="*/ 5672725 h 6858937"/>
              <a:gd name="connsiteX5740" fmla="*/ 1615993 w 7484617"/>
              <a:gd name="connsiteY5740" fmla="*/ 5632485 h 6858937"/>
              <a:gd name="connsiteX5741" fmla="*/ 1615993 w 7484617"/>
              <a:gd name="connsiteY5741" fmla="*/ 5592247 h 6858937"/>
              <a:gd name="connsiteX5742" fmla="*/ 1601370 w 7484617"/>
              <a:gd name="connsiteY5742" fmla="*/ 5606879 h 6858937"/>
              <a:gd name="connsiteX5743" fmla="*/ 1605024 w 7484617"/>
              <a:gd name="connsiteY5743" fmla="*/ 5555665 h 6858937"/>
              <a:gd name="connsiteX5744" fmla="*/ 1615993 w 7484617"/>
              <a:gd name="connsiteY5744" fmla="*/ 5504453 h 6858937"/>
              <a:gd name="connsiteX5745" fmla="*/ 1626961 w 7484617"/>
              <a:gd name="connsiteY5745" fmla="*/ 5508111 h 6858937"/>
              <a:gd name="connsiteX5746" fmla="*/ 1630617 w 7484617"/>
              <a:gd name="connsiteY5746" fmla="*/ 5467871 h 6858937"/>
              <a:gd name="connsiteX5747" fmla="*/ 1630617 w 7484617"/>
              <a:gd name="connsiteY5747" fmla="*/ 5486163 h 6858937"/>
              <a:gd name="connsiteX5748" fmla="*/ 1630617 w 7484617"/>
              <a:gd name="connsiteY5748" fmla="*/ 5456897 h 6858937"/>
              <a:gd name="connsiteX5749" fmla="*/ 1659867 w 7484617"/>
              <a:gd name="connsiteY5749" fmla="*/ 5380077 h 6858937"/>
              <a:gd name="connsiteX5750" fmla="*/ 1641586 w 7484617"/>
              <a:gd name="connsiteY5750" fmla="*/ 5310575 h 6858937"/>
              <a:gd name="connsiteX5751" fmla="*/ 1612339 w 7484617"/>
              <a:gd name="connsiteY5751" fmla="*/ 5299601 h 6858937"/>
              <a:gd name="connsiteX5752" fmla="*/ 1615993 w 7484617"/>
              <a:gd name="connsiteY5752" fmla="*/ 5317891 h 6858937"/>
              <a:gd name="connsiteX5753" fmla="*/ 1630617 w 7484617"/>
              <a:gd name="connsiteY5753" fmla="*/ 5328865 h 6858937"/>
              <a:gd name="connsiteX5754" fmla="*/ 1615993 w 7484617"/>
              <a:gd name="connsiteY5754" fmla="*/ 5372761 h 6858937"/>
              <a:gd name="connsiteX5755" fmla="*/ 1601370 w 7484617"/>
              <a:gd name="connsiteY5755" fmla="*/ 5369103 h 6858937"/>
              <a:gd name="connsiteX5756" fmla="*/ 1605024 w 7484617"/>
              <a:gd name="connsiteY5756" fmla="*/ 5391053 h 6858937"/>
              <a:gd name="connsiteX5757" fmla="*/ 1612339 w 7484617"/>
              <a:gd name="connsiteY5757" fmla="*/ 5394711 h 6858937"/>
              <a:gd name="connsiteX5758" fmla="*/ 1597714 w 7484617"/>
              <a:gd name="connsiteY5758" fmla="*/ 5398369 h 6858937"/>
              <a:gd name="connsiteX5759" fmla="*/ 1583089 w 7484617"/>
              <a:gd name="connsiteY5759" fmla="*/ 5358129 h 6858937"/>
              <a:gd name="connsiteX5760" fmla="*/ 1575777 w 7484617"/>
              <a:gd name="connsiteY5760" fmla="*/ 5409343 h 6858937"/>
              <a:gd name="connsiteX5761" fmla="*/ 1561152 w 7484617"/>
              <a:gd name="connsiteY5761" fmla="*/ 5402027 h 6858937"/>
              <a:gd name="connsiteX5762" fmla="*/ 1546528 w 7484617"/>
              <a:gd name="connsiteY5762" fmla="*/ 5434949 h 6858937"/>
              <a:gd name="connsiteX5763" fmla="*/ 1531903 w 7484617"/>
              <a:gd name="connsiteY5763" fmla="*/ 5416659 h 6858937"/>
              <a:gd name="connsiteX5764" fmla="*/ 1513623 w 7484617"/>
              <a:gd name="connsiteY5764" fmla="*/ 5438607 h 6858937"/>
              <a:gd name="connsiteX5765" fmla="*/ 1520935 w 7484617"/>
              <a:gd name="connsiteY5765" fmla="*/ 5449581 h 6858937"/>
              <a:gd name="connsiteX5766" fmla="*/ 1499000 w 7484617"/>
              <a:gd name="connsiteY5766" fmla="*/ 5478847 h 6858937"/>
              <a:gd name="connsiteX5767" fmla="*/ 1466094 w 7484617"/>
              <a:gd name="connsiteY5767" fmla="*/ 5500795 h 6858937"/>
              <a:gd name="connsiteX5768" fmla="*/ 1484373 w 7484617"/>
              <a:gd name="connsiteY5768" fmla="*/ 5325207 h 6858937"/>
              <a:gd name="connsiteX5769" fmla="*/ 1491687 w 7484617"/>
              <a:gd name="connsiteY5769" fmla="*/ 5270336 h 6858937"/>
              <a:gd name="connsiteX5770" fmla="*/ 1495342 w 7484617"/>
              <a:gd name="connsiteY5770" fmla="*/ 5215466 h 6858937"/>
              <a:gd name="connsiteX5771" fmla="*/ 1495342 w 7484617"/>
              <a:gd name="connsiteY5771" fmla="*/ 5263020 h 6858937"/>
              <a:gd name="connsiteX5772" fmla="*/ 1499000 w 7484617"/>
              <a:gd name="connsiteY5772" fmla="*/ 5186200 h 6858937"/>
              <a:gd name="connsiteX5773" fmla="*/ 1495342 w 7484617"/>
              <a:gd name="connsiteY5773" fmla="*/ 5160594 h 6858937"/>
              <a:gd name="connsiteX5774" fmla="*/ 1509966 w 7484617"/>
              <a:gd name="connsiteY5774" fmla="*/ 5193516 h 6858937"/>
              <a:gd name="connsiteX5775" fmla="*/ 1491687 w 7484617"/>
              <a:gd name="connsiteY5775" fmla="*/ 5134988 h 6858937"/>
              <a:gd name="connsiteX5776" fmla="*/ 1506310 w 7484617"/>
              <a:gd name="connsiteY5776" fmla="*/ 5134988 h 6858937"/>
              <a:gd name="connsiteX5777" fmla="*/ 1517279 w 7484617"/>
              <a:gd name="connsiteY5777" fmla="*/ 5116696 h 6858937"/>
              <a:gd name="connsiteX5778" fmla="*/ 1517279 w 7484617"/>
              <a:gd name="connsiteY5778" fmla="*/ 5109380 h 6858937"/>
              <a:gd name="connsiteX5779" fmla="*/ 1499000 w 7484617"/>
              <a:gd name="connsiteY5779" fmla="*/ 5087432 h 6858937"/>
              <a:gd name="connsiteX5780" fmla="*/ 1495342 w 7484617"/>
              <a:gd name="connsiteY5780" fmla="*/ 5094748 h 6858937"/>
              <a:gd name="connsiteX5781" fmla="*/ 1502654 w 7484617"/>
              <a:gd name="connsiteY5781" fmla="*/ 5109380 h 6858937"/>
              <a:gd name="connsiteX5782" fmla="*/ 1499000 w 7484617"/>
              <a:gd name="connsiteY5782" fmla="*/ 5127672 h 6858937"/>
              <a:gd name="connsiteX5783" fmla="*/ 1491687 w 7484617"/>
              <a:gd name="connsiteY5783" fmla="*/ 5098406 h 6858937"/>
              <a:gd name="connsiteX5784" fmla="*/ 1473407 w 7484617"/>
              <a:gd name="connsiteY5784" fmla="*/ 5105722 h 6858937"/>
              <a:gd name="connsiteX5785" fmla="*/ 1458782 w 7484617"/>
              <a:gd name="connsiteY5785" fmla="*/ 5080116 h 6858937"/>
              <a:gd name="connsiteX5786" fmla="*/ 1466094 w 7484617"/>
              <a:gd name="connsiteY5786" fmla="*/ 5142304 h 6858937"/>
              <a:gd name="connsiteX5787" fmla="*/ 1462438 w 7484617"/>
              <a:gd name="connsiteY5787" fmla="*/ 5164252 h 6858937"/>
              <a:gd name="connsiteX5788" fmla="*/ 1473407 w 7484617"/>
              <a:gd name="connsiteY5788" fmla="*/ 5171568 h 6858937"/>
              <a:gd name="connsiteX5789" fmla="*/ 1462438 w 7484617"/>
              <a:gd name="connsiteY5789" fmla="*/ 5182542 h 6858937"/>
              <a:gd name="connsiteX5790" fmla="*/ 1451470 w 7484617"/>
              <a:gd name="connsiteY5790" fmla="*/ 5288626 h 6858937"/>
              <a:gd name="connsiteX5791" fmla="*/ 1425877 w 7484617"/>
              <a:gd name="connsiteY5791" fmla="*/ 5380077 h 6858937"/>
              <a:gd name="connsiteX5792" fmla="*/ 1411252 w 7484617"/>
              <a:gd name="connsiteY5792" fmla="*/ 5328865 h 6858937"/>
              <a:gd name="connsiteX5793" fmla="*/ 1396628 w 7484617"/>
              <a:gd name="connsiteY5793" fmla="*/ 5369103 h 6858937"/>
              <a:gd name="connsiteX5794" fmla="*/ 1378349 w 7484617"/>
              <a:gd name="connsiteY5794" fmla="*/ 5376419 h 6858937"/>
              <a:gd name="connsiteX5795" fmla="*/ 1374691 w 7484617"/>
              <a:gd name="connsiteY5795" fmla="*/ 5413001 h 6858937"/>
              <a:gd name="connsiteX5796" fmla="*/ 1363724 w 7484617"/>
              <a:gd name="connsiteY5796" fmla="*/ 5431291 h 6858937"/>
              <a:gd name="connsiteX5797" fmla="*/ 1360068 w 7484617"/>
              <a:gd name="connsiteY5797" fmla="*/ 5409343 h 6858937"/>
              <a:gd name="connsiteX5798" fmla="*/ 1341787 w 7484617"/>
              <a:gd name="connsiteY5798" fmla="*/ 5413001 h 6858937"/>
              <a:gd name="connsiteX5799" fmla="*/ 1319850 w 7484617"/>
              <a:gd name="connsiteY5799" fmla="*/ 5303259 h 6858937"/>
              <a:gd name="connsiteX5800" fmla="*/ 1319850 w 7484617"/>
              <a:gd name="connsiteY5800" fmla="*/ 5204490 h 6858937"/>
              <a:gd name="connsiteX5801" fmla="*/ 1327162 w 7484617"/>
              <a:gd name="connsiteY5801" fmla="*/ 5080116 h 6858937"/>
              <a:gd name="connsiteX5802" fmla="*/ 1334475 w 7484617"/>
              <a:gd name="connsiteY5802" fmla="*/ 4981348 h 6858937"/>
              <a:gd name="connsiteX5803" fmla="*/ 1341787 w 7484617"/>
              <a:gd name="connsiteY5803" fmla="*/ 4988664 h 6858937"/>
              <a:gd name="connsiteX5804" fmla="*/ 1334475 w 7484617"/>
              <a:gd name="connsiteY5804" fmla="*/ 4948424 h 6858937"/>
              <a:gd name="connsiteX5805" fmla="*/ 1356412 w 7484617"/>
              <a:gd name="connsiteY5805" fmla="*/ 4944766 h 6858937"/>
              <a:gd name="connsiteX5806" fmla="*/ 1338131 w 7484617"/>
              <a:gd name="connsiteY5806" fmla="*/ 4813076 h 6858937"/>
              <a:gd name="connsiteX5807" fmla="*/ 1334475 w 7484617"/>
              <a:gd name="connsiteY5807" fmla="*/ 4772836 h 6858937"/>
              <a:gd name="connsiteX5808" fmla="*/ 1378349 w 7484617"/>
              <a:gd name="connsiteY5808" fmla="*/ 4728940 h 6858937"/>
              <a:gd name="connsiteX5809" fmla="*/ 1392971 w 7484617"/>
              <a:gd name="connsiteY5809" fmla="*/ 4670411 h 6858937"/>
              <a:gd name="connsiteX5810" fmla="*/ 1385659 w 7484617"/>
              <a:gd name="connsiteY5810" fmla="*/ 4681385 h 6858937"/>
              <a:gd name="connsiteX5811" fmla="*/ 1371034 w 7484617"/>
              <a:gd name="connsiteY5811" fmla="*/ 4655779 h 6858937"/>
              <a:gd name="connsiteX5812" fmla="*/ 1374691 w 7484617"/>
              <a:gd name="connsiteY5812" fmla="*/ 4637489 h 6858937"/>
              <a:gd name="connsiteX5813" fmla="*/ 1371034 w 7484617"/>
              <a:gd name="connsiteY5813" fmla="*/ 4637489 h 6858937"/>
              <a:gd name="connsiteX5814" fmla="*/ 1378349 w 7484617"/>
              <a:gd name="connsiteY5814" fmla="*/ 4619199 h 6858937"/>
              <a:gd name="connsiteX5815" fmla="*/ 1378349 w 7484617"/>
              <a:gd name="connsiteY5815" fmla="*/ 4633831 h 6858937"/>
              <a:gd name="connsiteX5816" fmla="*/ 1392971 w 7484617"/>
              <a:gd name="connsiteY5816" fmla="*/ 4619199 h 6858937"/>
              <a:gd name="connsiteX5817" fmla="*/ 1382005 w 7484617"/>
              <a:gd name="connsiteY5817" fmla="*/ 4608225 h 6858937"/>
              <a:gd name="connsiteX5818" fmla="*/ 1382005 w 7484617"/>
              <a:gd name="connsiteY5818" fmla="*/ 4611883 h 6858937"/>
              <a:gd name="connsiteX5819" fmla="*/ 1378349 w 7484617"/>
              <a:gd name="connsiteY5819" fmla="*/ 4604567 h 6858937"/>
              <a:gd name="connsiteX5820" fmla="*/ 1378349 w 7484617"/>
              <a:gd name="connsiteY5820" fmla="*/ 4597249 h 6858937"/>
              <a:gd name="connsiteX5821" fmla="*/ 1422221 w 7484617"/>
              <a:gd name="connsiteY5821" fmla="*/ 4542379 h 6858937"/>
              <a:gd name="connsiteX5822" fmla="*/ 1433189 w 7484617"/>
              <a:gd name="connsiteY5822" fmla="*/ 4505797 h 6858937"/>
              <a:gd name="connsiteX5823" fmla="*/ 1436845 w 7484617"/>
              <a:gd name="connsiteY5823" fmla="*/ 4472875 h 6858937"/>
              <a:gd name="connsiteX5824" fmla="*/ 1433189 w 7484617"/>
              <a:gd name="connsiteY5824" fmla="*/ 4483849 h 6858937"/>
              <a:gd name="connsiteX5825" fmla="*/ 1425877 w 7484617"/>
              <a:gd name="connsiteY5825" fmla="*/ 4491165 h 6858937"/>
              <a:gd name="connsiteX5826" fmla="*/ 1414908 w 7484617"/>
              <a:gd name="connsiteY5826" fmla="*/ 4480191 h 6858937"/>
              <a:gd name="connsiteX5827" fmla="*/ 1422221 w 7484617"/>
              <a:gd name="connsiteY5827" fmla="*/ 4454585 h 6858937"/>
              <a:gd name="connsiteX5828" fmla="*/ 1440501 w 7484617"/>
              <a:gd name="connsiteY5828" fmla="*/ 4436295 h 6858937"/>
              <a:gd name="connsiteX5829" fmla="*/ 1436845 w 7484617"/>
              <a:gd name="connsiteY5829" fmla="*/ 4421661 h 6858937"/>
              <a:gd name="connsiteX5830" fmla="*/ 1440501 w 7484617"/>
              <a:gd name="connsiteY5830" fmla="*/ 4428979 h 6858937"/>
              <a:gd name="connsiteX5831" fmla="*/ 1444157 w 7484617"/>
              <a:gd name="connsiteY5831" fmla="*/ 4425319 h 6858937"/>
              <a:gd name="connsiteX5832" fmla="*/ 1436845 w 7484617"/>
              <a:gd name="connsiteY5832" fmla="*/ 4414345 h 6858937"/>
              <a:gd name="connsiteX5833" fmla="*/ 1433189 w 7484617"/>
              <a:gd name="connsiteY5833" fmla="*/ 4407029 h 6858937"/>
              <a:gd name="connsiteX5834" fmla="*/ 1436845 w 7484617"/>
              <a:gd name="connsiteY5834" fmla="*/ 4407029 h 6858937"/>
              <a:gd name="connsiteX5835" fmla="*/ 1422221 w 7484617"/>
              <a:gd name="connsiteY5835" fmla="*/ 4370449 h 6858937"/>
              <a:gd name="connsiteX5836" fmla="*/ 1466094 w 7484617"/>
              <a:gd name="connsiteY5836" fmla="*/ 4286313 h 6858937"/>
              <a:gd name="connsiteX5837" fmla="*/ 1473407 w 7484617"/>
              <a:gd name="connsiteY5837" fmla="*/ 4238757 h 6858937"/>
              <a:gd name="connsiteX5838" fmla="*/ 1491687 w 7484617"/>
              <a:gd name="connsiteY5838" fmla="*/ 4202177 h 6858937"/>
              <a:gd name="connsiteX5839" fmla="*/ 1488031 w 7484617"/>
              <a:gd name="connsiteY5839" fmla="*/ 4158280 h 6858937"/>
              <a:gd name="connsiteX5840" fmla="*/ 1502654 w 7484617"/>
              <a:gd name="connsiteY5840" fmla="*/ 4125358 h 6858937"/>
              <a:gd name="connsiteX5841" fmla="*/ 1499000 w 7484617"/>
              <a:gd name="connsiteY5841" fmla="*/ 4107068 h 6858937"/>
              <a:gd name="connsiteX5842" fmla="*/ 1495342 w 7484617"/>
              <a:gd name="connsiteY5842" fmla="*/ 4114384 h 6858937"/>
              <a:gd name="connsiteX5843" fmla="*/ 1477063 w 7484617"/>
              <a:gd name="connsiteY5843" fmla="*/ 4143648 h 6858937"/>
              <a:gd name="connsiteX5844" fmla="*/ 1458782 w 7484617"/>
              <a:gd name="connsiteY5844" fmla="*/ 4183887 h 6858937"/>
              <a:gd name="connsiteX5845" fmla="*/ 1447814 w 7484617"/>
              <a:gd name="connsiteY5845" fmla="*/ 4220467 h 6858937"/>
              <a:gd name="connsiteX5846" fmla="*/ 1436845 w 7484617"/>
              <a:gd name="connsiteY5846" fmla="*/ 4257049 h 6858937"/>
              <a:gd name="connsiteX5847" fmla="*/ 1429533 w 7484617"/>
              <a:gd name="connsiteY5847" fmla="*/ 4268023 h 6858937"/>
              <a:gd name="connsiteX5848" fmla="*/ 1440501 w 7484617"/>
              <a:gd name="connsiteY5848" fmla="*/ 4213151 h 6858937"/>
              <a:gd name="connsiteX5849" fmla="*/ 1433189 w 7484617"/>
              <a:gd name="connsiteY5849" fmla="*/ 4209493 h 6858937"/>
              <a:gd name="connsiteX5850" fmla="*/ 1429533 w 7484617"/>
              <a:gd name="connsiteY5850" fmla="*/ 4227783 h 6858937"/>
              <a:gd name="connsiteX5851" fmla="*/ 1418564 w 7484617"/>
              <a:gd name="connsiteY5851" fmla="*/ 4220467 h 6858937"/>
              <a:gd name="connsiteX5852" fmla="*/ 1425877 w 7484617"/>
              <a:gd name="connsiteY5852" fmla="*/ 4242415 h 6858937"/>
              <a:gd name="connsiteX5853" fmla="*/ 1414908 w 7484617"/>
              <a:gd name="connsiteY5853" fmla="*/ 4264365 h 6858937"/>
              <a:gd name="connsiteX5854" fmla="*/ 1425877 w 7484617"/>
              <a:gd name="connsiteY5854" fmla="*/ 4275339 h 6858937"/>
              <a:gd name="connsiteX5855" fmla="*/ 1418564 w 7484617"/>
              <a:gd name="connsiteY5855" fmla="*/ 4300945 h 6858937"/>
              <a:gd name="connsiteX5856" fmla="*/ 1411252 w 7484617"/>
              <a:gd name="connsiteY5856" fmla="*/ 4300945 h 6858937"/>
              <a:gd name="connsiteX5857" fmla="*/ 1403940 w 7484617"/>
              <a:gd name="connsiteY5857" fmla="*/ 4322893 h 6858937"/>
              <a:gd name="connsiteX5858" fmla="*/ 1392971 w 7484617"/>
              <a:gd name="connsiteY5858" fmla="*/ 4337525 h 6858937"/>
              <a:gd name="connsiteX5859" fmla="*/ 1400284 w 7484617"/>
              <a:gd name="connsiteY5859" fmla="*/ 4311919 h 6858937"/>
              <a:gd name="connsiteX5860" fmla="*/ 1385659 w 7484617"/>
              <a:gd name="connsiteY5860" fmla="*/ 4315577 h 6858937"/>
              <a:gd name="connsiteX5861" fmla="*/ 1392971 w 7484617"/>
              <a:gd name="connsiteY5861" fmla="*/ 4330209 h 6858937"/>
              <a:gd name="connsiteX5862" fmla="*/ 1371034 w 7484617"/>
              <a:gd name="connsiteY5862" fmla="*/ 4374107 h 6858937"/>
              <a:gd name="connsiteX5863" fmla="*/ 1360068 w 7484617"/>
              <a:gd name="connsiteY5863" fmla="*/ 4374107 h 6858937"/>
              <a:gd name="connsiteX5864" fmla="*/ 1360068 w 7484617"/>
              <a:gd name="connsiteY5864" fmla="*/ 4381423 h 6858937"/>
              <a:gd name="connsiteX5865" fmla="*/ 1374691 w 7484617"/>
              <a:gd name="connsiteY5865" fmla="*/ 4385081 h 6858937"/>
              <a:gd name="connsiteX5866" fmla="*/ 1367380 w 7484617"/>
              <a:gd name="connsiteY5866" fmla="*/ 4403371 h 6858937"/>
              <a:gd name="connsiteX5867" fmla="*/ 1382005 w 7484617"/>
              <a:gd name="connsiteY5867" fmla="*/ 4396055 h 6858937"/>
              <a:gd name="connsiteX5868" fmla="*/ 1371034 w 7484617"/>
              <a:gd name="connsiteY5868" fmla="*/ 4414345 h 6858937"/>
              <a:gd name="connsiteX5869" fmla="*/ 1363724 w 7484617"/>
              <a:gd name="connsiteY5869" fmla="*/ 4396055 h 6858937"/>
              <a:gd name="connsiteX5870" fmla="*/ 1356412 w 7484617"/>
              <a:gd name="connsiteY5870" fmla="*/ 4418003 h 6858937"/>
              <a:gd name="connsiteX5871" fmla="*/ 1345443 w 7484617"/>
              <a:gd name="connsiteY5871" fmla="*/ 4410687 h 6858937"/>
              <a:gd name="connsiteX5872" fmla="*/ 1338131 w 7484617"/>
              <a:gd name="connsiteY5872" fmla="*/ 4392397 h 6858937"/>
              <a:gd name="connsiteX5873" fmla="*/ 1341787 w 7484617"/>
              <a:gd name="connsiteY5873" fmla="*/ 4410687 h 6858937"/>
              <a:gd name="connsiteX5874" fmla="*/ 1330819 w 7484617"/>
              <a:gd name="connsiteY5874" fmla="*/ 4410687 h 6858937"/>
              <a:gd name="connsiteX5875" fmla="*/ 1334475 w 7484617"/>
              <a:gd name="connsiteY5875" fmla="*/ 4425319 h 6858937"/>
              <a:gd name="connsiteX5876" fmla="*/ 1341787 w 7484617"/>
              <a:gd name="connsiteY5876" fmla="*/ 4418003 h 6858937"/>
              <a:gd name="connsiteX5877" fmla="*/ 1345443 w 7484617"/>
              <a:gd name="connsiteY5877" fmla="*/ 4414345 h 6858937"/>
              <a:gd name="connsiteX5878" fmla="*/ 1349099 w 7484617"/>
              <a:gd name="connsiteY5878" fmla="*/ 4421661 h 6858937"/>
              <a:gd name="connsiteX5879" fmla="*/ 1334475 w 7484617"/>
              <a:gd name="connsiteY5879" fmla="*/ 4428979 h 6858937"/>
              <a:gd name="connsiteX5880" fmla="*/ 1338131 w 7484617"/>
              <a:gd name="connsiteY5880" fmla="*/ 4439953 h 6858937"/>
              <a:gd name="connsiteX5881" fmla="*/ 1345443 w 7484617"/>
              <a:gd name="connsiteY5881" fmla="*/ 4436295 h 6858937"/>
              <a:gd name="connsiteX5882" fmla="*/ 1330819 w 7484617"/>
              <a:gd name="connsiteY5882" fmla="*/ 4472875 h 6858937"/>
              <a:gd name="connsiteX5883" fmla="*/ 1327162 w 7484617"/>
              <a:gd name="connsiteY5883" fmla="*/ 4428979 h 6858937"/>
              <a:gd name="connsiteX5884" fmla="*/ 1323506 w 7484617"/>
              <a:gd name="connsiteY5884" fmla="*/ 4428979 h 6858937"/>
              <a:gd name="connsiteX5885" fmla="*/ 1319850 w 7484617"/>
              <a:gd name="connsiteY5885" fmla="*/ 4480191 h 6858937"/>
              <a:gd name="connsiteX5886" fmla="*/ 1312538 w 7484617"/>
              <a:gd name="connsiteY5886" fmla="*/ 4480191 h 6858937"/>
              <a:gd name="connsiteX5887" fmla="*/ 1312538 w 7484617"/>
              <a:gd name="connsiteY5887" fmla="*/ 4487507 h 6858937"/>
              <a:gd name="connsiteX5888" fmla="*/ 1316194 w 7484617"/>
              <a:gd name="connsiteY5888" fmla="*/ 4487507 h 6858937"/>
              <a:gd name="connsiteX5889" fmla="*/ 1308882 w 7484617"/>
              <a:gd name="connsiteY5889" fmla="*/ 4505797 h 6858937"/>
              <a:gd name="connsiteX5890" fmla="*/ 1308882 w 7484617"/>
              <a:gd name="connsiteY5890" fmla="*/ 4535063 h 6858937"/>
              <a:gd name="connsiteX5891" fmla="*/ 1305226 w 7484617"/>
              <a:gd name="connsiteY5891" fmla="*/ 4549695 h 6858937"/>
              <a:gd name="connsiteX5892" fmla="*/ 1301569 w 7484617"/>
              <a:gd name="connsiteY5892" fmla="*/ 4513113 h 6858937"/>
              <a:gd name="connsiteX5893" fmla="*/ 1290601 w 7484617"/>
              <a:gd name="connsiteY5893" fmla="*/ 4553353 h 6858937"/>
              <a:gd name="connsiteX5894" fmla="*/ 1305226 w 7484617"/>
              <a:gd name="connsiteY5894" fmla="*/ 4560669 h 6858937"/>
              <a:gd name="connsiteX5895" fmla="*/ 1301569 w 7484617"/>
              <a:gd name="connsiteY5895" fmla="*/ 4567985 h 6858937"/>
              <a:gd name="connsiteX5896" fmla="*/ 1286945 w 7484617"/>
              <a:gd name="connsiteY5896" fmla="*/ 4557011 h 6858937"/>
              <a:gd name="connsiteX5897" fmla="*/ 1279633 w 7484617"/>
              <a:gd name="connsiteY5897" fmla="*/ 4575301 h 6858937"/>
              <a:gd name="connsiteX5898" fmla="*/ 1272320 w 7484617"/>
              <a:gd name="connsiteY5898" fmla="*/ 4633831 h 6858937"/>
              <a:gd name="connsiteX5899" fmla="*/ 1265008 w 7484617"/>
              <a:gd name="connsiteY5899" fmla="*/ 4608225 h 6858937"/>
              <a:gd name="connsiteX5900" fmla="*/ 1250383 w 7484617"/>
              <a:gd name="connsiteY5900" fmla="*/ 4648463 h 6858937"/>
              <a:gd name="connsiteX5901" fmla="*/ 1246729 w 7484617"/>
              <a:gd name="connsiteY5901" fmla="*/ 4685043 h 6858937"/>
              <a:gd name="connsiteX5902" fmla="*/ 1254041 w 7484617"/>
              <a:gd name="connsiteY5902" fmla="*/ 4696018 h 6858937"/>
              <a:gd name="connsiteX5903" fmla="*/ 1250383 w 7484617"/>
              <a:gd name="connsiteY5903" fmla="*/ 4703334 h 6858937"/>
              <a:gd name="connsiteX5904" fmla="*/ 1257698 w 7484617"/>
              <a:gd name="connsiteY5904" fmla="*/ 4706992 h 6858937"/>
              <a:gd name="connsiteX5905" fmla="*/ 1246729 w 7484617"/>
              <a:gd name="connsiteY5905" fmla="*/ 4692360 h 6858937"/>
              <a:gd name="connsiteX5906" fmla="*/ 1235761 w 7484617"/>
              <a:gd name="connsiteY5906" fmla="*/ 4696018 h 6858937"/>
              <a:gd name="connsiteX5907" fmla="*/ 1235761 w 7484617"/>
              <a:gd name="connsiteY5907" fmla="*/ 4710650 h 6858937"/>
              <a:gd name="connsiteX5908" fmla="*/ 1235761 w 7484617"/>
              <a:gd name="connsiteY5908" fmla="*/ 4685043 h 6858937"/>
              <a:gd name="connsiteX5909" fmla="*/ 1232104 w 7484617"/>
              <a:gd name="connsiteY5909" fmla="*/ 4685043 h 6858937"/>
              <a:gd name="connsiteX5910" fmla="*/ 1224792 w 7484617"/>
              <a:gd name="connsiteY5910" fmla="*/ 4699676 h 6858937"/>
              <a:gd name="connsiteX5911" fmla="*/ 1232104 w 7484617"/>
              <a:gd name="connsiteY5911" fmla="*/ 4655779 h 6858937"/>
              <a:gd name="connsiteX5912" fmla="*/ 1221137 w 7484617"/>
              <a:gd name="connsiteY5912" fmla="*/ 4655779 h 6858937"/>
              <a:gd name="connsiteX5913" fmla="*/ 1232104 w 7484617"/>
              <a:gd name="connsiteY5913" fmla="*/ 4644805 h 6858937"/>
              <a:gd name="connsiteX5914" fmla="*/ 1235761 w 7484617"/>
              <a:gd name="connsiteY5914" fmla="*/ 4648463 h 6858937"/>
              <a:gd name="connsiteX5915" fmla="*/ 1232104 w 7484617"/>
              <a:gd name="connsiteY5915" fmla="*/ 4622857 h 6858937"/>
              <a:gd name="connsiteX5916" fmla="*/ 1239417 w 7484617"/>
              <a:gd name="connsiteY5916" fmla="*/ 4611883 h 6858937"/>
              <a:gd name="connsiteX5917" fmla="*/ 1239417 w 7484617"/>
              <a:gd name="connsiteY5917" fmla="*/ 4633831 h 6858937"/>
              <a:gd name="connsiteX5918" fmla="*/ 1257698 w 7484617"/>
              <a:gd name="connsiteY5918" fmla="*/ 4611883 h 6858937"/>
              <a:gd name="connsiteX5919" fmla="*/ 1254041 w 7484617"/>
              <a:gd name="connsiteY5919" fmla="*/ 4604567 h 6858937"/>
              <a:gd name="connsiteX5920" fmla="*/ 1246729 w 7484617"/>
              <a:gd name="connsiteY5920" fmla="*/ 4608225 h 6858937"/>
              <a:gd name="connsiteX5921" fmla="*/ 1243073 w 7484617"/>
              <a:gd name="connsiteY5921" fmla="*/ 4604567 h 6858937"/>
              <a:gd name="connsiteX5922" fmla="*/ 1239417 w 7484617"/>
              <a:gd name="connsiteY5922" fmla="*/ 4582617 h 6858937"/>
              <a:gd name="connsiteX5923" fmla="*/ 1232104 w 7484617"/>
              <a:gd name="connsiteY5923" fmla="*/ 4589933 h 6858937"/>
              <a:gd name="connsiteX5924" fmla="*/ 1246729 w 7484617"/>
              <a:gd name="connsiteY5924" fmla="*/ 4557011 h 6858937"/>
              <a:gd name="connsiteX5925" fmla="*/ 1246729 w 7484617"/>
              <a:gd name="connsiteY5925" fmla="*/ 4571643 h 6858937"/>
              <a:gd name="connsiteX5926" fmla="*/ 1261352 w 7484617"/>
              <a:gd name="connsiteY5926" fmla="*/ 4531405 h 6858937"/>
              <a:gd name="connsiteX5927" fmla="*/ 1254041 w 7484617"/>
              <a:gd name="connsiteY5927" fmla="*/ 4531405 h 6858937"/>
              <a:gd name="connsiteX5928" fmla="*/ 1254041 w 7484617"/>
              <a:gd name="connsiteY5928" fmla="*/ 4509455 h 6858937"/>
              <a:gd name="connsiteX5929" fmla="*/ 1268664 w 7484617"/>
              <a:gd name="connsiteY5929" fmla="*/ 4454585 h 6858937"/>
              <a:gd name="connsiteX5930" fmla="*/ 1272320 w 7484617"/>
              <a:gd name="connsiteY5930" fmla="*/ 4465559 h 6858937"/>
              <a:gd name="connsiteX5931" fmla="*/ 1275976 w 7484617"/>
              <a:gd name="connsiteY5931" fmla="*/ 4439953 h 6858937"/>
              <a:gd name="connsiteX5932" fmla="*/ 1283289 w 7484617"/>
              <a:gd name="connsiteY5932" fmla="*/ 4443611 h 6858937"/>
              <a:gd name="connsiteX5933" fmla="*/ 1279633 w 7484617"/>
              <a:gd name="connsiteY5933" fmla="*/ 4436295 h 6858937"/>
              <a:gd name="connsiteX5934" fmla="*/ 1283289 w 7484617"/>
              <a:gd name="connsiteY5934" fmla="*/ 4392397 h 6858937"/>
              <a:gd name="connsiteX5935" fmla="*/ 1286945 w 7484617"/>
              <a:gd name="connsiteY5935" fmla="*/ 4359475 h 6858937"/>
              <a:gd name="connsiteX5936" fmla="*/ 1283289 w 7484617"/>
              <a:gd name="connsiteY5936" fmla="*/ 4370449 h 6858937"/>
              <a:gd name="connsiteX5937" fmla="*/ 1275976 w 7484617"/>
              <a:gd name="connsiteY5937" fmla="*/ 4366791 h 6858937"/>
              <a:gd name="connsiteX5938" fmla="*/ 1290601 w 7484617"/>
              <a:gd name="connsiteY5938" fmla="*/ 4348501 h 6858937"/>
              <a:gd name="connsiteX5939" fmla="*/ 1294257 w 7484617"/>
              <a:gd name="connsiteY5939" fmla="*/ 4370449 h 6858937"/>
              <a:gd name="connsiteX5940" fmla="*/ 1305226 w 7484617"/>
              <a:gd name="connsiteY5940" fmla="*/ 4348501 h 6858937"/>
              <a:gd name="connsiteX5941" fmla="*/ 1305226 w 7484617"/>
              <a:gd name="connsiteY5941" fmla="*/ 4326551 h 6858937"/>
              <a:gd name="connsiteX5942" fmla="*/ 1316194 w 7484617"/>
              <a:gd name="connsiteY5942" fmla="*/ 4315577 h 6858937"/>
              <a:gd name="connsiteX5943" fmla="*/ 1323506 w 7484617"/>
              <a:gd name="connsiteY5943" fmla="*/ 4289971 h 6858937"/>
              <a:gd name="connsiteX5944" fmla="*/ 1316194 w 7484617"/>
              <a:gd name="connsiteY5944" fmla="*/ 4271681 h 6858937"/>
              <a:gd name="connsiteX5945" fmla="*/ 1330819 w 7484617"/>
              <a:gd name="connsiteY5945" fmla="*/ 4275339 h 6858937"/>
              <a:gd name="connsiteX5946" fmla="*/ 1334475 w 7484617"/>
              <a:gd name="connsiteY5946" fmla="*/ 4246073 h 6858937"/>
              <a:gd name="connsiteX5947" fmla="*/ 1327162 w 7484617"/>
              <a:gd name="connsiteY5947" fmla="*/ 4246073 h 6858937"/>
              <a:gd name="connsiteX5948" fmla="*/ 1338131 w 7484617"/>
              <a:gd name="connsiteY5948" fmla="*/ 4231441 h 6858937"/>
              <a:gd name="connsiteX5949" fmla="*/ 1349099 w 7484617"/>
              <a:gd name="connsiteY5949" fmla="*/ 4183887 h 6858937"/>
              <a:gd name="connsiteX5950" fmla="*/ 1349099 w 7484617"/>
              <a:gd name="connsiteY5950" fmla="*/ 4172913 h 6858937"/>
              <a:gd name="connsiteX5951" fmla="*/ 1356412 w 7484617"/>
              <a:gd name="connsiteY5951" fmla="*/ 4180229 h 6858937"/>
              <a:gd name="connsiteX5952" fmla="*/ 1363724 w 7484617"/>
              <a:gd name="connsiteY5952" fmla="*/ 4136332 h 6858937"/>
              <a:gd name="connsiteX5953" fmla="*/ 1352756 w 7484617"/>
              <a:gd name="connsiteY5953" fmla="*/ 4147306 h 6858937"/>
              <a:gd name="connsiteX5954" fmla="*/ 1360068 w 7484617"/>
              <a:gd name="connsiteY5954" fmla="*/ 4128559 h 6858937"/>
              <a:gd name="connsiteX5955" fmla="*/ 1365952 w 7484617"/>
              <a:gd name="connsiteY5955" fmla="*/ 4120094 h 6858937"/>
              <a:gd name="connsiteX5956" fmla="*/ 1365917 w 7484617"/>
              <a:gd name="connsiteY5956" fmla="*/ 4120237 h 6858937"/>
              <a:gd name="connsiteX5957" fmla="*/ 1362809 w 7484617"/>
              <a:gd name="connsiteY5957" fmla="*/ 4124901 h 6858937"/>
              <a:gd name="connsiteX5958" fmla="*/ 1363724 w 7484617"/>
              <a:gd name="connsiteY5958" fmla="*/ 4129016 h 6858937"/>
              <a:gd name="connsiteX5959" fmla="*/ 1365917 w 7484617"/>
              <a:gd name="connsiteY5959" fmla="*/ 4120237 h 6858937"/>
              <a:gd name="connsiteX5960" fmla="*/ 1367380 w 7484617"/>
              <a:gd name="connsiteY5960" fmla="*/ 4118042 h 6858937"/>
              <a:gd name="connsiteX5961" fmla="*/ 1365952 w 7484617"/>
              <a:gd name="connsiteY5961" fmla="*/ 4120094 h 6858937"/>
              <a:gd name="connsiteX5962" fmla="*/ 1371034 w 7484617"/>
              <a:gd name="connsiteY5962" fmla="*/ 4099752 h 6858937"/>
              <a:gd name="connsiteX5963" fmla="*/ 1363724 w 7484617"/>
              <a:gd name="connsiteY5963" fmla="*/ 4107068 h 6858937"/>
              <a:gd name="connsiteX5964" fmla="*/ 1374691 w 7484617"/>
              <a:gd name="connsiteY5964" fmla="*/ 4096094 h 6858937"/>
              <a:gd name="connsiteX5965" fmla="*/ 1371034 w 7484617"/>
              <a:gd name="connsiteY5965" fmla="*/ 4077802 h 6858937"/>
              <a:gd name="connsiteX5966" fmla="*/ 1360068 w 7484617"/>
              <a:gd name="connsiteY5966" fmla="*/ 4088778 h 6858937"/>
              <a:gd name="connsiteX5967" fmla="*/ 1360068 w 7484617"/>
              <a:gd name="connsiteY5967" fmla="*/ 4103410 h 6858937"/>
              <a:gd name="connsiteX5968" fmla="*/ 1330819 w 7484617"/>
              <a:gd name="connsiteY5968" fmla="*/ 4158280 h 6858937"/>
              <a:gd name="connsiteX5969" fmla="*/ 1323506 w 7484617"/>
              <a:gd name="connsiteY5969" fmla="*/ 4194861 h 6858937"/>
              <a:gd name="connsiteX5970" fmla="*/ 1301569 w 7484617"/>
              <a:gd name="connsiteY5970" fmla="*/ 4253391 h 6858937"/>
              <a:gd name="connsiteX5971" fmla="*/ 1290601 w 7484617"/>
              <a:gd name="connsiteY5971" fmla="*/ 4249731 h 6858937"/>
              <a:gd name="connsiteX5972" fmla="*/ 1286945 w 7484617"/>
              <a:gd name="connsiteY5972" fmla="*/ 4268023 h 6858937"/>
              <a:gd name="connsiteX5973" fmla="*/ 1272320 w 7484617"/>
              <a:gd name="connsiteY5973" fmla="*/ 4268023 h 6858937"/>
              <a:gd name="connsiteX5974" fmla="*/ 1279633 w 7484617"/>
              <a:gd name="connsiteY5974" fmla="*/ 4282655 h 6858937"/>
              <a:gd name="connsiteX5975" fmla="*/ 1265008 w 7484617"/>
              <a:gd name="connsiteY5975" fmla="*/ 4300945 h 6858937"/>
              <a:gd name="connsiteX5976" fmla="*/ 1265008 w 7484617"/>
              <a:gd name="connsiteY5976" fmla="*/ 4315577 h 6858937"/>
              <a:gd name="connsiteX5977" fmla="*/ 1257698 w 7484617"/>
              <a:gd name="connsiteY5977" fmla="*/ 4297287 h 6858937"/>
              <a:gd name="connsiteX5978" fmla="*/ 1250383 w 7484617"/>
              <a:gd name="connsiteY5978" fmla="*/ 4315577 h 6858937"/>
              <a:gd name="connsiteX5979" fmla="*/ 1250383 w 7484617"/>
              <a:gd name="connsiteY5979" fmla="*/ 4330209 h 6858937"/>
              <a:gd name="connsiteX5980" fmla="*/ 1257698 w 7484617"/>
              <a:gd name="connsiteY5980" fmla="*/ 4344843 h 6858937"/>
              <a:gd name="connsiteX5981" fmla="*/ 1250383 w 7484617"/>
              <a:gd name="connsiteY5981" fmla="*/ 4341185 h 6858937"/>
              <a:gd name="connsiteX5982" fmla="*/ 1239417 w 7484617"/>
              <a:gd name="connsiteY5982" fmla="*/ 4374107 h 6858937"/>
              <a:gd name="connsiteX5983" fmla="*/ 1228448 w 7484617"/>
              <a:gd name="connsiteY5983" fmla="*/ 4359475 h 6858937"/>
              <a:gd name="connsiteX5984" fmla="*/ 1228448 w 7484617"/>
              <a:gd name="connsiteY5984" fmla="*/ 4344843 h 6858937"/>
              <a:gd name="connsiteX5985" fmla="*/ 1235761 w 7484617"/>
              <a:gd name="connsiteY5985" fmla="*/ 4322893 h 6858937"/>
              <a:gd name="connsiteX5986" fmla="*/ 1239417 w 7484617"/>
              <a:gd name="connsiteY5986" fmla="*/ 4337525 h 6858937"/>
              <a:gd name="connsiteX5987" fmla="*/ 1239417 w 7484617"/>
              <a:gd name="connsiteY5987" fmla="*/ 4311919 h 6858937"/>
              <a:gd name="connsiteX5988" fmla="*/ 1261352 w 7484617"/>
              <a:gd name="connsiteY5988" fmla="*/ 4278997 h 6858937"/>
              <a:gd name="connsiteX5989" fmla="*/ 1257698 w 7484617"/>
              <a:gd name="connsiteY5989" fmla="*/ 4268023 h 6858937"/>
              <a:gd name="connsiteX5990" fmla="*/ 1261352 w 7484617"/>
              <a:gd name="connsiteY5990" fmla="*/ 4260707 h 6858937"/>
              <a:gd name="connsiteX5991" fmla="*/ 1268664 w 7484617"/>
              <a:gd name="connsiteY5991" fmla="*/ 4264365 h 6858937"/>
              <a:gd name="connsiteX5992" fmla="*/ 1265008 w 7484617"/>
              <a:gd name="connsiteY5992" fmla="*/ 4249731 h 6858937"/>
              <a:gd name="connsiteX5993" fmla="*/ 1275976 w 7484617"/>
              <a:gd name="connsiteY5993" fmla="*/ 4246073 h 6858937"/>
              <a:gd name="connsiteX5994" fmla="*/ 1286945 w 7484617"/>
              <a:gd name="connsiteY5994" fmla="*/ 4216809 h 6858937"/>
              <a:gd name="connsiteX5995" fmla="*/ 1279633 w 7484617"/>
              <a:gd name="connsiteY5995" fmla="*/ 4209493 h 6858937"/>
              <a:gd name="connsiteX5996" fmla="*/ 1279633 w 7484617"/>
              <a:gd name="connsiteY5996" fmla="*/ 4198519 h 6858937"/>
              <a:gd name="connsiteX5997" fmla="*/ 1290601 w 7484617"/>
              <a:gd name="connsiteY5997" fmla="*/ 4183887 h 6858937"/>
              <a:gd name="connsiteX5998" fmla="*/ 1312538 w 7484617"/>
              <a:gd name="connsiteY5998" fmla="*/ 4132674 h 6858937"/>
              <a:gd name="connsiteX5999" fmla="*/ 1301569 w 7484617"/>
              <a:gd name="connsiteY5999" fmla="*/ 4110726 h 6858937"/>
              <a:gd name="connsiteX6000" fmla="*/ 1305226 w 7484617"/>
              <a:gd name="connsiteY6000" fmla="*/ 4125358 h 6858937"/>
              <a:gd name="connsiteX6001" fmla="*/ 1294257 w 7484617"/>
              <a:gd name="connsiteY6001" fmla="*/ 4125358 h 6858937"/>
              <a:gd name="connsiteX6002" fmla="*/ 1279633 w 7484617"/>
              <a:gd name="connsiteY6002" fmla="*/ 4165597 h 6858937"/>
              <a:gd name="connsiteX6003" fmla="*/ 1257698 w 7484617"/>
              <a:gd name="connsiteY6003" fmla="*/ 4209493 h 6858937"/>
              <a:gd name="connsiteX6004" fmla="*/ 1261352 w 7484617"/>
              <a:gd name="connsiteY6004" fmla="*/ 4187545 h 6858937"/>
              <a:gd name="connsiteX6005" fmla="*/ 1250383 w 7484617"/>
              <a:gd name="connsiteY6005" fmla="*/ 4183887 h 6858937"/>
              <a:gd name="connsiteX6006" fmla="*/ 1257698 w 7484617"/>
              <a:gd name="connsiteY6006" fmla="*/ 4183887 h 6858937"/>
              <a:gd name="connsiteX6007" fmla="*/ 1257698 w 7484617"/>
              <a:gd name="connsiteY6007" fmla="*/ 4158280 h 6858937"/>
              <a:gd name="connsiteX6008" fmla="*/ 1265008 w 7484617"/>
              <a:gd name="connsiteY6008" fmla="*/ 4169255 h 6858937"/>
              <a:gd name="connsiteX6009" fmla="*/ 1257698 w 7484617"/>
              <a:gd name="connsiteY6009" fmla="*/ 4176571 h 6858937"/>
              <a:gd name="connsiteX6010" fmla="*/ 1268664 w 7484617"/>
              <a:gd name="connsiteY6010" fmla="*/ 4183887 h 6858937"/>
              <a:gd name="connsiteX6011" fmla="*/ 1268664 w 7484617"/>
              <a:gd name="connsiteY6011" fmla="*/ 4161938 h 6858937"/>
              <a:gd name="connsiteX6012" fmla="*/ 1261352 w 7484617"/>
              <a:gd name="connsiteY6012" fmla="*/ 4147306 h 6858937"/>
              <a:gd name="connsiteX6013" fmla="*/ 1275976 w 7484617"/>
              <a:gd name="connsiteY6013" fmla="*/ 4107068 h 6858937"/>
              <a:gd name="connsiteX6014" fmla="*/ 1290601 w 7484617"/>
              <a:gd name="connsiteY6014" fmla="*/ 4074144 h 6858937"/>
              <a:gd name="connsiteX6015" fmla="*/ 1279633 w 7484617"/>
              <a:gd name="connsiteY6015" fmla="*/ 4066828 h 6858937"/>
              <a:gd name="connsiteX6016" fmla="*/ 1301569 w 7484617"/>
              <a:gd name="connsiteY6016" fmla="*/ 4048538 h 6858937"/>
              <a:gd name="connsiteX6017" fmla="*/ 1301569 w 7484617"/>
              <a:gd name="connsiteY6017" fmla="*/ 4066828 h 6858937"/>
              <a:gd name="connsiteX6018" fmla="*/ 1294257 w 7484617"/>
              <a:gd name="connsiteY6018" fmla="*/ 4063170 h 6858937"/>
              <a:gd name="connsiteX6019" fmla="*/ 1301569 w 7484617"/>
              <a:gd name="connsiteY6019" fmla="*/ 4081462 h 6858937"/>
              <a:gd name="connsiteX6020" fmla="*/ 1301569 w 7484617"/>
              <a:gd name="connsiteY6020" fmla="*/ 4037564 h 6858937"/>
              <a:gd name="connsiteX6021" fmla="*/ 1308882 w 7484617"/>
              <a:gd name="connsiteY6021" fmla="*/ 4019274 h 6858937"/>
              <a:gd name="connsiteX6022" fmla="*/ 1316194 w 7484617"/>
              <a:gd name="connsiteY6022" fmla="*/ 4037564 h 6858937"/>
              <a:gd name="connsiteX6023" fmla="*/ 1319850 w 7484617"/>
              <a:gd name="connsiteY6023" fmla="*/ 4011958 h 6858937"/>
              <a:gd name="connsiteX6024" fmla="*/ 1316194 w 7484617"/>
              <a:gd name="connsiteY6024" fmla="*/ 3979034 h 6858937"/>
              <a:gd name="connsiteX6025" fmla="*/ 1323506 w 7484617"/>
              <a:gd name="connsiteY6025" fmla="*/ 3982692 h 6858937"/>
              <a:gd name="connsiteX6026" fmla="*/ 1327162 w 7484617"/>
              <a:gd name="connsiteY6026" fmla="*/ 3968060 h 6858937"/>
              <a:gd name="connsiteX6027" fmla="*/ 1338131 w 7484617"/>
              <a:gd name="connsiteY6027" fmla="*/ 3957086 h 6858937"/>
              <a:gd name="connsiteX6028" fmla="*/ 1334475 w 7484617"/>
              <a:gd name="connsiteY6028" fmla="*/ 3935138 h 6858937"/>
              <a:gd name="connsiteX6029" fmla="*/ 1341787 w 7484617"/>
              <a:gd name="connsiteY6029" fmla="*/ 3931480 h 6858937"/>
              <a:gd name="connsiteX6030" fmla="*/ 1345443 w 7484617"/>
              <a:gd name="connsiteY6030" fmla="*/ 3913190 h 6858937"/>
              <a:gd name="connsiteX6031" fmla="*/ 1349099 w 7484617"/>
              <a:gd name="connsiteY6031" fmla="*/ 3920506 h 6858937"/>
              <a:gd name="connsiteX6032" fmla="*/ 1345443 w 7484617"/>
              <a:gd name="connsiteY6032" fmla="*/ 3909532 h 6858937"/>
              <a:gd name="connsiteX6033" fmla="*/ 1352756 w 7484617"/>
              <a:gd name="connsiteY6033" fmla="*/ 3902214 h 6858937"/>
              <a:gd name="connsiteX6034" fmla="*/ 1356412 w 7484617"/>
              <a:gd name="connsiteY6034" fmla="*/ 3916848 h 6858937"/>
              <a:gd name="connsiteX6035" fmla="*/ 1352756 w 7484617"/>
              <a:gd name="connsiteY6035" fmla="*/ 3891240 h 6858937"/>
              <a:gd name="connsiteX6036" fmla="*/ 1363724 w 7484617"/>
              <a:gd name="connsiteY6036" fmla="*/ 3872950 h 6858937"/>
              <a:gd name="connsiteX6037" fmla="*/ 1371034 w 7484617"/>
              <a:gd name="connsiteY6037" fmla="*/ 3872950 h 6858937"/>
              <a:gd name="connsiteX6038" fmla="*/ 1382005 w 7484617"/>
              <a:gd name="connsiteY6038" fmla="*/ 3840028 h 6858937"/>
              <a:gd name="connsiteX6039" fmla="*/ 1389315 w 7484617"/>
              <a:gd name="connsiteY6039" fmla="*/ 3810762 h 6858937"/>
              <a:gd name="connsiteX6040" fmla="*/ 1400284 w 7484617"/>
              <a:gd name="connsiteY6040" fmla="*/ 3810762 h 6858937"/>
              <a:gd name="connsiteX6041" fmla="*/ 1407596 w 7484617"/>
              <a:gd name="connsiteY6041" fmla="*/ 3781498 h 6858937"/>
              <a:gd name="connsiteX6042" fmla="*/ 1411252 w 7484617"/>
              <a:gd name="connsiteY6042" fmla="*/ 3759550 h 6858937"/>
              <a:gd name="connsiteX6043" fmla="*/ 1418564 w 7484617"/>
              <a:gd name="connsiteY6043" fmla="*/ 3759550 h 6858937"/>
              <a:gd name="connsiteX6044" fmla="*/ 1429533 w 7484617"/>
              <a:gd name="connsiteY6044" fmla="*/ 3726626 h 6858937"/>
              <a:gd name="connsiteX6045" fmla="*/ 1425877 w 7484617"/>
              <a:gd name="connsiteY6045" fmla="*/ 3690046 h 6858937"/>
              <a:gd name="connsiteX6046" fmla="*/ 1444157 w 7484617"/>
              <a:gd name="connsiteY6046" fmla="*/ 3664440 h 6858937"/>
              <a:gd name="connsiteX6047" fmla="*/ 1455126 w 7484617"/>
              <a:gd name="connsiteY6047" fmla="*/ 3657124 h 6858937"/>
              <a:gd name="connsiteX6048" fmla="*/ 1462438 w 7484617"/>
              <a:gd name="connsiteY6048" fmla="*/ 3638834 h 6858937"/>
              <a:gd name="connsiteX6049" fmla="*/ 1462438 w 7484617"/>
              <a:gd name="connsiteY6049" fmla="*/ 3649808 h 6858937"/>
              <a:gd name="connsiteX6050" fmla="*/ 1466094 w 7484617"/>
              <a:gd name="connsiteY6050" fmla="*/ 3620542 h 6858937"/>
              <a:gd name="connsiteX6051" fmla="*/ 1458782 w 7484617"/>
              <a:gd name="connsiteY6051" fmla="*/ 3635174 h 6858937"/>
              <a:gd name="connsiteX6052" fmla="*/ 1480717 w 7484617"/>
              <a:gd name="connsiteY6052" fmla="*/ 3602252 h 6858937"/>
              <a:gd name="connsiteX6053" fmla="*/ 1477063 w 7484617"/>
              <a:gd name="connsiteY6053" fmla="*/ 3591279 h 6858937"/>
              <a:gd name="connsiteX6054" fmla="*/ 1484373 w 7484617"/>
              <a:gd name="connsiteY6054" fmla="*/ 3576646 h 6858937"/>
              <a:gd name="connsiteX6055" fmla="*/ 1469751 w 7484617"/>
              <a:gd name="connsiteY6055" fmla="*/ 3580304 h 6858937"/>
              <a:gd name="connsiteX6056" fmla="*/ 1458782 w 7484617"/>
              <a:gd name="connsiteY6056" fmla="*/ 3598594 h 6858937"/>
              <a:gd name="connsiteX6057" fmla="*/ 1466094 w 7484617"/>
              <a:gd name="connsiteY6057" fmla="*/ 3580304 h 6858937"/>
              <a:gd name="connsiteX6058" fmla="*/ 1484373 w 7484617"/>
              <a:gd name="connsiteY6058" fmla="*/ 3569331 h 6858937"/>
              <a:gd name="connsiteX6059" fmla="*/ 1477063 w 7484617"/>
              <a:gd name="connsiteY6059" fmla="*/ 3554698 h 6858937"/>
              <a:gd name="connsiteX6060" fmla="*/ 1480717 w 7484617"/>
              <a:gd name="connsiteY6060" fmla="*/ 3551040 h 6858937"/>
              <a:gd name="connsiteX6061" fmla="*/ 1484373 w 7484617"/>
              <a:gd name="connsiteY6061" fmla="*/ 3547380 h 6858937"/>
              <a:gd name="connsiteX6062" fmla="*/ 1491687 w 7484617"/>
              <a:gd name="connsiteY6062" fmla="*/ 3565673 h 6858937"/>
              <a:gd name="connsiteX6063" fmla="*/ 1499000 w 7484617"/>
              <a:gd name="connsiteY6063" fmla="*/ 3565673 h 6858937"/>
              <a:gd name="connsiteX6064" fmla="*/ 1502654 w 7484617"/>
              <a:gd name="connsiteY6064" fmla="*/ 3543722 h 6858937"/>
              <a:gd name="connsiteX6065" fmla="*/ 1509966 w 7484617"/>
              <a:gd name="connsiteY6065" fmla="*/ 3507143 h 6858937"/>
              <a:gd name="connsiteX6066" fmla="*/ 1524591 w 7484617"/>
              <a:gd name="connsiteY6066" fmla="*/ 3518116 h 6858937"/>
              <a:gd name="connsiteX6067" fmla="*/ 1517279 w 7484617"/>
              <a:gd name="connsiteY6067" fmla="*/ 3496168 h 6858937"/>
              <a:gd name="connsiteX6068" fmla="*/ 1528248 w 7484617"/>
              <a:gd name="connsiteY6068" fmla="*/ 3474221 h 6858937"/>
              <a:gd name="connsiteX6069" fmla="*/ 1542872 w 7484617"/>
              <a:gd name="connsiteY6069" fmla="*/ 3477879 h 6858937"/>
              <a:gd name="connsiteX6070" fmla="*/ 1539216 w 7484617"/>
              <a:gd name="connsiteY6070" fmla="*/ 3459587 h 6858937"/>
              <a:gd name="connsiteX6071" fmla="*/ 1557496 w 7484617"/>
              <a:gd name="connsiteY6071" fmla="*/ 3444955 h 6858937"/>
              <a:gd name="connsiteX6072" fmla="*/ 1553840 w 7484617"/>
              <a:gd name="connsiteY6072" fmla="*/ 3441297 h 6858937"/>
              <a:gd name="connsiteX6073" fmla="*/ 1564809 w 7484617"/>
              <a:gd name="connsiteY6073" fmla="*/ 3401059 h 6858937"/>
              <a:gd name="connsiteX6074" fmla="*/ 1575777 w 7484617"/>
              <a:gd name="connsiteY6074" fmla="*/ 3382769 h 6858937"/>
              <a:gd name="connsiteX6075" fmla="*/ 1594058 w 7484617"/>
              <a:gd name="connsiteY6075" fmla="*/ 3357161 h 6858937"/>
              <a:gd name="connsiteX6076" fmla="*/ 1594058 w 7484617"/>
              <a:gd name="connsiteY6076" fmla="*/ 3349845 h 6858937"/>
              <a:gd name="connsiteX6077" fmla="*/ 1586745 w 7484617"/>
              <a:gd name="connsiteY6077" fmla="*/ 3349845 h 6858937"/>
              <a:gd name="connsiteX6078" fmla="*/ 1594058 w 7484617"/>
              <a:gd name="connsiteY6078" fmla="*/ 3327897 h 6858937"/>
              <a:gd name="connsiteX6079" fmla="*/ 1597714 w 7484617"/>
              <a:gd name="connsiteY6079" fmla="*/ 3346187 h 6858937"/>
              <a:gd name="connsiteX6080" fmla="*/ 1623305 w 7484617"/>
              <a:gd name="connsiteY6080" fmla="*/ 3309607 h 6858937"/>
              <a:gd name="connsiteX6081" fmla="*/ 1619649 w 7484617"/>
              <a:gd name="connsiteY6081" fmla="*/ 3294975 h 6858937"/>
              <a:gd name="connsiteX6082" fmla="*/ 1612339 w 7484617"/>
              <a:gd name="connsiteY6082" fmla="*/ 3316923 h 6858937"/>
              <a:gd name="connsiteX6083" fmla="*/ 1601370 w 7484617"/>
              <a:gd name="connsiteY6083" fmla="*/ 3302291 h 6858937"/>
              <a:gd name="connsiteX6084" fmla="*/ 1619649 w 7484617"/>
              <a:gd name="connsiteY6084" fmla="*/ 3287657 h 6858937"/>
              <a:gd name="connsiteX6085" fmla="*/ 1630617 w 7484617"/>
              <a:gd name="connsiteY6085" fmla="*/ 3294975 h 6858937"/>
              <a:gd name="connsiteX6086" fmla="*/ 1630617 w 7484617"/>
              <a:gd name="connsiteY6086" fmla="*/ 3283999 h 6858937"/>
              <a:gd name="connsiteX6087" fmla="*/ 1634274 w 7484617"/>
              <a:gd name="connsiteY6087" fmla="*/ 3287657 h 6858937"/>
              <a:gd name="connsiteX6088" fmla="*/ 1645242 w 7484617"/>
              <a:gd name="connsiteY6088" fmla="*/ 3265709 h 6858937"/>
              <a:gd name="connsiteX6089" fmla="*/ 1659867 w 7484617"/>
              <a:gd name="connsiteY6089" fmla="*/ 3247419 h 6858937"/>
              <a:gd name="connsiteX6090" fmla="*/ 1670835 w 7484617"/>
              <a:gd name="connsiteY6090" fmla="*/ 3225471 h 6858937"/>
              <a:gd name="connsiteX6091" fmla="*/ 1667179 w 7484617"/>
              <a:gd name="connsiteY6091" fmla="*/ 3221813 h 6858937"/>
              <a:gd name="connsiteX6092" fmla="*/ 1670835 w 7484617"/>
              <a:gd name="connsiteY6092" fmla="*/ 3207181 h 6858937"/>
              <a:gd name="connsiteX6093" fmla="*/ 1685460 w 7484617"/>
              <a:gd name="connsiteY6093" fmla="*/ 3181573 h 6858937"/>
              <a:gd name="connsiteX6094" fmla="*/ 1696428 w 7484617"/>
              <a:gd name="connsiteY6094" fmla="*/ 3181573 h 6858937"/>
              <a:gd name="connsiteX6095" fmla="*/ 1692773 w 7484617"/>
              <a:gd name="connsiteY6095" fmla="*/ 3196205 h 6858937"/>
              <a:gd name="connsiteX6096" fmla="*/ 1711053 w 7484617"/>
              <a:gd name="connsiteY6096" fmla="*/ 3170599 h 6858937"/>
              <a:gd name="connsiteX6097" fmla="*/ 1700084 w 7484617"/>
              <a:gd name="connsiteY6097" fmla="*/ 3181573 h 6858937"/>
              <a:gd name="connsiteX6098" fmla="*/ 1711053 w 7484617"/>
              <a:gd name="connsiteY6098" fmla="*/ 3155967 h 6858937"/>
              <a:gd name="connsiteX6099" fmla="*/ 1722021 w 7484617"/>
              <a:gd name="connsiteY6099" fmla="*/ 3126703 h 6858937"/>
              <a:gd name="connsiteX6100" fmla="*/ 1714707 w 7484617"/>
              <a:gd name="connsiteY6100" fmla="*/ 3126703 h 6858937"/>
              <a:gd name="connsiteX6101" fmla="*/ 1711053 w 7484617"/>
              <a:gd name="connsiteY6101" fmla="*/ 3115729 h 6858937"/>
              <a:gd name="connsiteX6102" fmla="*/ 1725676 w 7484617"/>
              <a:gd name="connsiteY6102" fmla="*/ 3119387 h 6858937"/>
              <a:gd name="connsiteX6103" fmla="*/ 1740300 w 7484617"/>
              <a:gd name="connsiteY6103" fmla="*/ 3097437 h 6858937"/>
              <a:gd name="connsiteX6104" fmla="*/ 1722021 w 7484617"/>
              <a:gd name="connsiteY6104" fmla="*/ 3104754 h 6858937"/>
              <a:gd name="connsiteX6105" fmla="*/ 1729332 w 7484617"/>
              <a:gd name="connsiteY6105" fmla="*/ 3086463 h 6858937"/>
              <a:gd name="connsiteX6106" fmla="*/ 1751269 w 7484617"/>
              <a:gd name="connsiteY6106" fmla="*/ 3090121 h 6858937"/>
              <a:gd name="connsiteX6107" fmla="*/ 1758581 w 7484617"/>
              <a:gd name="connsiteY6107" fmla="*/ 3068173 h 6858937"/>
              <a:gd name="connsiteX6108" fmla="*/ 1754925 w 7484617"/>
              <a:gd name="connsiteY6108" fmla="*/ 3046225 h 6858937"/>
              <a:gd name="connsiteX6109" fmla="*/ 1743956 w 7484617"/>
              <a:gd name="connsiteY6109" fmla="*/ 3075490 h 6858937"/>
              <a:gd name="connsiteX6110" fmla="*/ 1743956 w 7484617"/>
              <a:gd name="connsiteY6110" fmla="*/ 3060857 h 6858937"/>
              <a:gd name="connsiteX6111" fmla="*/ 1769549 w 7484617"/>
              <a:gd name="connsiteY6111" fmla="*/ 3020619 h 6858937"/>
              <a:gd name="connsiteX6112" fmla="*/ 1765893 w 7484617"/>
              <a:gd name="connsiteY6112" fmla="*/ 3027936 h 6858937"/>
              <a:gd name="connsiteX6113" fmla="*/ 1773205 w 7484617"/>
              <a:gd name="connsiteY6113" fmla="*/ 3031594 h 6858937"/>
              <a:gd name="connsiteX6114" fmla="*/ 1765893 w 7484617"/>
              <a:gd name="connsiteY6114" fmla="*/ 3031594 h 6858937"/>
              <a:gd name="connsiteX6115" fmla="*/ 1773205 w 7484617"/>
              <a:gd name="connsiteY6115" fmla="*/ 3038909 h 6858937"/>
              <a:gd name="connsiteX6116" fmla="*/ 1769549 w 7484617"/>
              <a:gd name="connsiteY6116" fmla="*/ 3060857 h 6858937"/>
              <a:gd name="connsiteX6117" fmla="*/ 1780518 w 7484617"/>
              <a:gd name="connsiteY6117" fmla="*/ 3046225 h 6858937"/>
              <a:gd name="connsiteX6118" fmla="*/ 1784174 w 7484617"/>
              <a:gd name="connsiteY6118" fmla="*/ 3031594 h 6858937"/>
              <a:gd name="connsiteX6119" fmla="*/ 1791486 w 7484617"/>
              <a:gd name="connsiteY6119" fmla="*/ 3038909 h 6858937"/>
              <a:gd name="connsiteX6120" fmla="*/ 1787830 w 7484617"/>
              <a:gd name="connsiteY6120" fmla="*/ 3024277 h 6858937"/>
              <a:gd name="connsiteX6121" fmla="*/ 1776862 w 7484617"/>
              <a:gd name="connsiteY6121" fmla="*/ 3027936 h 6858937"/>
              <a:gd name="connsiteX6122" fmla="*/ 1787830 w 7484617"/>
              <a:gd name="connsiteY6122" fmla="*/ 3013301 h 6858937"/>
              <a:gd name="connsiteX6123" fmla="*/ 1784174 w 7484617"/>
              <a:gd name="connsiteY6123" fmla="*/ 3002327 h 6858937"/>
              <a:gd name="connsiteX6124" fmla="*/ 1776862 w 7484617"/>
              <a:gd name="connsiteY6124" fmla="*/ 3016960 h 6858937"/>
              <a:gd name="connsiteX6125" fmla="*/ 1776862 w 7484617"/>
              <a:gd name="connsiteY6125" fmla="*/ 2998670 h 6858937"/>
              <a:gd name="connsiteX6126" fmla="*/ 1758581 w 7484617"/>
              <a:gd name="connsiteY6126" fmla="*/ 3024277 h 6858937"/>
              <a:gd name="connsiteX6127" fmla="*/ 1758581 w 7484617"/>
              <a:gd name="connsiteY6127" fmla="*/ 3031594 h 6858937"/>
              <a:gd name="connsiteX6128" fmla="*/ 1743956 w 7484617"/>
              <a:gd name="connsiteY6128" fmla="*/ 3053542 h 6858937"/>
              <a:gd name="connsiteX6129" fmla="*/ 1740300 w 7484617"/>
              <a:gd name="connsiteY6129" fmla="*/ 3060857 h 6858937"/>
              <a:gd name="connsiteX6130" fmla="*/ 1732990 w 7484617"/>
              <a:gd name="connsiteY6130" fmla="*/ 3060857 h 6858937"/>
              <a:gd name="connsiteX6131" fmla="*/ 1732990 w 7484617"/>
              <a:gd name="connsiteY6131" fmla="*/ 3071831 h 6858937"/>
              <a:gd name="connsiteX6132" fmla="*/ 1714707 w 7484617"/>
              <a:gd name="connsiteY6132" fmla="*/ 3097437 h 6858937"/>
              <a:gd name="connsiteX6133" fmla="*/ 1707397 w 7484617"/>
              <a:gd name="connsiteY6133" fmla="*/ 3093779 h 6858937"/>
              <a:gd name="connsiteX6134" fmla="*/ 1689116 w 7484617"/>
              <a:gd name="connsiteY6134" fmla="*/ 3141335 h 6858937"/>
              <a:gd name="connsiteX6135" fmla="*/ 1681804 w 7484617"/>
              <a:gd name="connsiteY6135" fmla="*/ 3159625 h 6858937"/>
              <a:gd name="connsiteX6136" fmla="*/ 1667179 w 7484617"/>
              <a:gd name="connsiteY6136" fmla="*/ 3159625 h 6858937"/>
              <a:gd name="connsiteX6137" fmla="*/ 1645242 w 7484617"/>
              <a:gd name="connsiteY6137" fmla="*/ 3196205 h 6858937"/>
              <a:gd name="connsiteX6138" fmla="*/ 1652554 w 7484617"/>
              <a:gd name="connsiteY6138" fmla="*/ 3199865 h 6858937"/>
              <a:gd name="connsiteX6139" fmla="*/ 1637930 w 7484617"/>
              <a:gd name="connsiteY6139" fmla="*/ 3221813 h 6858937"/>
              <a:gd name="connsiteX6140" fmla="*/ 1630617 w 7484617"/>
              <a:gd name="connsiteY6140" fmla="*/ 3210839 h 6858937"/>
              <a:gd name="connsiteX6141" fmla="*/ 1605024 w 7484617"/>
              <a:gd name="connsiteY6141" fmla="*/ 3273025 h 6858937"/>
              <a:gd name="connsiteX6142" fmla="*/ 1612339 w 7484617"/>
              <a:gd name="connsiteY6142" fmla="*/ 3280341 h 6858937"/>
              <a:gd name="connsiteX6143" fmla="*/ 1601370 w 7484617"/>
              <a:gd name="connsiteY6143" fmla="*/ 3298633 h 6858937"/>
              <a:gd name="connsiteX6144" fmla="*/ 1594058 w 7484617"/>
              <a:gd name="connsiteY6144" fmla="*/ 3283999 h 6858937"/>
              <a:gd name="connsiteX6145" fmla="*/ 1579434 w 7484617"/>
              <a:gd name="connsiteY6145" fmla="*/ 3309607 h 6858937"/>
              <a:gd name="connsiteX6146" fmla="*/ 1568465 w 7484617"/>
              <a:gd name="connsiteY6146" fmla="*/ 3338871 h 6858937"/>
              <a:gd name="connsiteX6147" fmla="*/ 1539216 w 7484617"/>
              <a:gd name="connsiteY6147" fmla="*/ 3382769 h 6858937"/>
              <a:gd name="connsiteX6148" fmla="*/ 1542872 w 7484617"/>
              <a:gd name="connsiteY6148" fmla="*/ 3368135 h 6858937"/>
              <a:gd name="connsiteX6149" fmla="*/ 1531903 w 7484617"/>
              <a:gd name="connsiteY6149" fmla="*/ 3371793 h 6858937"/>
              <a:gd name="connsiteX6150" fmla="*/ 1520935 w 7484617"/>
              <a:gd name="connsiteY6150" fmla="*/ 3390085 h 6858937"/>
              <a:gd name="connsiteX6151" fmla="*/ 1528248 w 7484617"/>
              <a:gd name="connsiteY6151" fmla="*/ 3404717 h 6858937"/>
              <a:gd name="connsiteX6152" fmla="*/ 1513623 w 7484617"/>
              <a:gd name="connsiteY6152" fmla="*/ 3412033 h 6858937"/>
              <a:gd name="connsiteX6153" fmla="*/ 1517279 w 7484617"/>
              <a:gd name="connsiteY6153" fmla="*/ 3419349 h 6858937"/>
              <a:gd name="connsiteX6154" fmla="*/ 1506310 w 7484617"/>
              <a:gd name="connsiteY6154" fmla="*/ 3441297 h 6858937"/>
              <a:gd name="connsiteX6155" fmla="*/ 1509966 w 7484617"/>
              <a:gd name="connsiteY6155" fmla="*/ 3426665 h 6858937"/>
              <a:gd name="connsiteX6156" fmla="*/ 1491687 w 7484617"/>
              <a:gd name="connsiteY6156" fmla="*/ 3426665 h 6858937"/>
              <a:gd name="connsiteX6157" fmla="*/ 1499000 w 7484617"/>
              <a:gd name="connsiteY6157" fmla="*/ 3437639 h 6858937"/>
              <a:gd name="connsiteX6158" fmla="*/ 1473407 w 7484617"/>
              <a:gd name="connsiteY6158" fmla="*/ 3481537 h 6858937"/>
              <a:gd name="connsiteX6159" fmla="*/ 1477063 w 7484617"/>
              <a:gd name="connsiteY6159" fmla="*/ 3499827 h 6858937"/>
              <a:gd name="connsiteX6160" fmla="*/ 1466094 w 7484617"/>
              <a:gd name="connsiteY6160" fmla="*/ 3496168 h 6858937"/>
              <a:gd name="connsiteX6161" fmla="*/ 1466094 w 7484617"/>
              <a:gd name="connsiteY6161" fmla="*/ 3525433 h 6858937"/>
              <a:gd name="connsiteX6162" fmla="*/ 1473407 w 7484617"/>
              <a:gd name="connsiteY6162" fmla="*/ 3521774 h 6858937"/>
              <a:gd name="connsiteX6163" fmla="*/ 1473407 w 7484617"/>
              <a:gd name="connsiteY6163" fmla="*/ 3536406 h 6858937"/>
              <a:gd name="connsiteX6164" fmla="*/ 1462438 w 7484617"/>
              <a:gd name="connsiteY6164" fmla="*/ 3554698 h 6858937"/>
              <a:gd name="connsiteX6165" fmla="*/ 1466094 w 7484617"/>
              <a:gd name="connsiteY6165" fmla="*/ 3540064 h 6858937"/>
              <a:gd name="connsiteX6166" fmla="*/ 1462438 w 7484617"/>
              <a:gd name="connsiteY6166" fmla="*/ 3532749 h 6858937"/>
              <a:gd name="connsiteX6167" fmla="*/ 1447814 w 7484617"/>
              <a:gd name="connsiteY6167" fmla="*/ 3547380 h 6858937"/>
              <a:gd name="connsiteX6168" fmla="*/ 1447814 w 7484617"/>
              <a:gd name="connsiteY6168" fmla="*/ 3536406 h 6858937"/>
              <a:gd name="connsiteX6169" fmla="*/ 1440501 w 7484617"/>
              <a:gd name="connsiteY6169" fmla="*/ 3558356 h 6858937"/>
              <a:gd name="connsiteX6170" fmla="*/ 1436845 w 7484617"/>
              <a:gd name="connsiteY6170" fmla="*/ 3580304 h 6858937"/>
              <a:gd name="connsiteX6171" fmla="*/ 1425877 w 7484617"/>
              <a:gd name="connsiteY6171" fmla="*/ 3569331 h 6858937"/>
              <a:gd name="connsiteX6172" fmla="*/ 1430903 w 7484617"/>
              <a:gd name="connsiteY6172" fmla="*/ 3589906 h 6858937"/>
              <a:gd name="connsiteX6173" fmla="*/ 1426417 w 7484617"/>
              <a:gd name="connsiteY6173" fmla="*/ 3596286 h 6858937"/>
              <a:gd name="connsiteX6174" fmla="*/ 1425877 w 7484617"/>
              <a:gd name="connsiteY6174" fmla="*/ 3594936 h 6858937"/>
              <a:gd name="connsiteX6175" fmla="*/ 1423558 w 7484617"/>
              <a:gd name="connsiteY6175" fmla="*/ 3600353 h 6858937"/>
              <a:gd name="connsiteX6176" fmla="*/ 1422221 w 7484617"/>
              <a:gd name="connsiteY6176" fmla="*/ 3602252 h 6858937"/>
              <a:gd name="connsiteX6177" fmla="*/ 1423210 w 7484617"/>
              <a:gd name="connsiteY6177" fmla="*/ 3601165 h 6858937"/>
              <a:gd name="connsiteX6178" fmla="*/ 1414908 w 7484617"/>
              <a:gd name="connsiteY6178" fmla="*/ 3620542 h 6858937"/>
              <a:gd name="connsiteX6179" fmla="*/ 1403940 w 7484617"/>
              <a:gd name="connsiteY6179" fmla="*/ 3624200 h 6858937"/>
              <a:gd name="connsiteX6180" fmla="*/ 1403940 w 7484617"/>
              <a:gd name="connsiteY6180" fmla="*/ 3638834 h 6858937"/>
              <a:gd name="connsiteX6181" fmla="*/ 1396628 w 7484617"/>
              <a:gd name="connsiteY6181" fmla="*/ 3646150 h 6858937"/>
              <a:gd name="connsiteX6182" fmla="*/ 1392971 w 7484617"/>
              <a:gd name="connsiteY6182" fmla="*/ 3642492 h 6858937"/>
              <a:gd name="connsiteX6183" fmla="*/ 1374691 w 7484617"/>
              <a:gd name="connsiteY6183" fmla="*/ 3701020 h 6858937"/>
              <a:gd name="connsiteX6184" fmla="*/ 1363724 w 7484617"/>
              <a:gd name="connsiteY6184" fmla="*/ 3690046 h 6858937"/>
              <a:gd name="connsiteX6185" fmla="*/ 1360525 w 7484617"/>
              <a:gd name="connsiteY6185" fmla="*/ 3709252 h 6858937"/>
              <a:gd name="connsiteX6186" fmla="*/ 1349099 w 7484617"/>
              <a:gd name="connsiteY6186" fmla="*/ 3722968 h 6858937"/>
              <a:gd name="connsiteX6187" fmla="*/ 1363724 w 7484617"/>
              <a:gd name="connsiteY6187" fmla="*/ 3722968 h 6858937"/>
              <a:gd name="connsiteX6188" fmla="*/ 1341787 w 7484617"/>
              <a:gd name="connsiteY6188" fmla="*/ 3788814 h 6858937"/>
              <a:gd name="connsiteX6189" fmla="*/ 1341787 w 7484617"/>
              <a:gd name="connsiteY6189" fmla="*/ 3774182 h 6858937"/>
              <a:gd name="connsiteX6190" fmla="*/ 1330819 w 7484617"/>
              <a:gd name="connsiteY6190" fmla="*/ 3774182 h 6858937"/>
              <a:gd name="connsiteX6191" fmla="*/ 1308882 w 7484617"/>
              <a:gd name="connsiteY6191" fmla="*/ 3843686 h 6858937"/>
              <a:gd name="connsiteX6192" fmla="*/ 1297913 w 7484617"/>
              <a:gd name="connsiteY6192" fmla="*/ 3840028 h 6858937"/>
              <a:gd name="connsiteX6193" fmla="*/ 1301569 w 7484617"/>
              <a:gd name="connsiteY6193" fmla="*/ 3865634 h 6858937"/>
              <a:gd name="connsiteX6194" fmla="*/ 1294257 w 7484617"/>
              <a:gd name="connsiteY6194" fmla="*/ 3861976 h 6858937"/>
              <a:gd name="connsiteX6195" fmla="*/ 1279633 w 7484617"/>
              <a:gd name="connsiteY6195" fmla="*/ 3920506 h 6858937"/>
              <a:gd name="connsiteX6196" fmla="*/ 1275976 w 7484617"/>
              <a:gd name="connsiteY6196" fmla="*/ 3913190 h 6858937"/>
              <a:gd name="connsiteX6197" fmla="*/ 1254041 w 7484617"/>
              <a:gd name="connsiteY6197" fmla="*/ 3957086 h 6858937"/>
              <a:gd name="connsiteX6198" fmla="*/ 1246729 w 7484617"/>
              <a:gd name="connsiteY6198" fmla="*/ 3949770 h 6858937"/>
              <a:gd name="connsiteX6199" fmla="*/ 1246729 w 7484617"/>
              <a:gd name="connsiteY6199" fmla="*/ 3953428 h 6858937"/>
              <a:gd name="connsiteX6200" fmla="*/ 1246729 w 7484617"/>
              <a:gd name="connsiteY6200" fmla="*/ 3957086 h 6858937"/>
              <a:gd name="connsiteX6201" fmla="*/ 1243073 w 7484617"/>
              <a:gd name="connsiteY6201" fmla="*/ 3968060 h 6858937"/>
              <a:gd name="connsiteX6202" fmla="*/ 1246729 w 7484617"/>
              <a:gd name="connsiteY6202" fmla="*/ 3979034 h 6858937"/>
              <a:gd name="connsiteX6203" fmla="*/ 1239417 w 7484617"/>
              <a:gd name="connsiteY6203" fmla="*/ 3986350 h 6858937"/>
              <a:gd name="connsiteX6204" fmla="*/ 1246729 w 7484617"/>
              <a:gd name="connsiteY6204" fmla="*/ 3990008 h 6858937"/>
              <a:gd name="connsiteX6205" fmla="*/ 1232104 w 7484617"/>
              <a:gd name="connsiteY6205" fmla="*/ 4008300 h 6858937"/>
              <a:gd name="connsiteX6206" fmla="*/ 1243073 w 7484617"/>
              <a:gd name="connsiteY6206" fmla="*/ 4011958 h 6858937"/>
              <a:gd name="connsiteX6207" fmla="*/ 1213824 w 7484617"/>
              <a:gd name="connsiteY6207" fmla="*/ 4044880 h 6858937"/>
              <a:gd name="connsiteX6208" fmla="*/ 1221137 w 7484617"/>
              <a:gd name="connsiteY6208" fmla="*/ 4052196 h 6858937"/>
              <a:gd name="connsiteX6209" fmla="*/ 1217480 w 7484617"/>
              <a:gd name="connsiteY6209" fmla="*/ 4059512 h 6858937"/>
              <a:gd name="connsiteX6210" fmla="*/ 1224792 w 7484617"/>
              <a:gd name="connsiteY6210" fmla="*/ 4066828 h 6858937"/>
              <a:gd name="connsiteX6211" fmla="*/ 1217480 w 7484617"/>
              <a:gd name="connsiteY6211" fmla="*/ 4070486 h 6858937"/>
              <a:gd name="connsiteX6212" fmla="*/ 1213824 w 7484617"/>
              <a:gd name="connsiteY6212" fmla="*/ 4063170 h 6858937"/>
              <a:gd name="connsiteX6213" fmla="*/ 1202855 w 7484617"/>
              <a:gd name="connsiteY6213" fmla="*/ 4088778 h 6858937"/>
              <a:gd name="connsiteX6214" fmla="*/ 1202855 w 7484617"/>
              <a:gd name="connsiteY6214" fmla="*/ 4092436 h 6858937"/>
              <a:gd name="connsiteX6215" fmla="*/ 1195543 w 7484617"/>
              <a:gd name="connsiteY6215" fmla="*/ 4103410 h 6858937"/>
              <a:gd name="connsiteX6216" fmla="*/ 1191887 w 7484617"/>
              <a:gd name="connsiteY6216" fmla="*/ 4118042 h 6858937"/>
              <a:gd name="connsiteX6217" fmla="*/ 1188231 w 7484617"/>
              <a:gd name="connsiteY6217" fmla="*/ 4161938 h 6858937"/>
              <a:gd name="connsiteX6218" fmla="*/ 1173606 w 7484617"/>
              <a:gd name="connsiteY6218" fmla="*/ 4165597 h 6858937"/>
              <a:gd name="connsiteX6219" fmla="*/ 1162638 w 7484617"/>
              <a:gd name="connsiteY6219" fmla="*/ 4205835 h 6858937"/>
              <a:gd name="connsiteX6220" fmla="*/ 1169950 w 7484617"/>
              <a:gd name="connsiteY6220" fmla="*/ 4209493 h 6858937"/>
              <a:gd name="connsiteX6221" fmla="*/ 1155326 w 7484617"/>
              <a:gd name="connsiteY6221" fmla="*/ 4231441 h 6858937"/>
              <a:gd name="connsiteX6222" fmla="*/ 1148015 w 7484617"/>
              <a:gd name="connsiteY6222" fmla="*/ 4289971 h 6858937"/>
              <a:gd name="connsiteX6223" fmla="*/ 1129732 w 7484617"/>
              <a:gd name="connsiteY6223" fmla="*/ 4337525 h 6858937"/>
              <a:gd name="connsiteX6224" fmla="*/ 1140701 w 7484617"/>
              <a:gd name="connsiteY6224" fmla="*/ 4341185 h 6858937"/>
              <a:gd name="connsiteX6225" fmla="*/ 1126078 w 7484617"/>
              <a:gd name="connsiteY6225" fmla="*/ 4370449 h 6858937"/>
              <a:gd name="connsiteX6226" fmla="*/ 1118766 w 7484617"/>
              <a:gd name="connsiteY6226" fmla="*/ 4403371 h 6858937"/>
              <a:gd name="connsiteX6227" fmla="*/ 1111453 w 7484617"/>
              <a:gd name="connsiteY6227" fmla="*/ 4436295 h 6858937"/>
              <a:gd name="connsiteX6228" fmla="*/ 1107798 w 7484617"/>
              <a:gd name="connsiteY6228" fmla="*/ 4469217 h 6858937"/>
              <a:gd name="connsiteX6229" fmla="*/ 1089516 w 7484617"/>
              <a:gd name="connsiteY6229" fmla="*/ 4472875 h 6858937"/>
              <a:gd name="connsiteX6230" fmla="*/ 1104141 w 7484617"/>
              <a:gd name="connsiteY6230" fmla="*/ 4505797 h 6858937"/>
              <a:gd name="connsiteX6231" fmla="*/ 1082204 w 7484617"/>
              <a:gd name="connsiteY6231" fmla="*/ 4535063 h 6858937"/>
              <a:gd name="connsiteX6232" fmla="*/ 1074892 w 7484617"/>
              <a:gd name="connsiteY6232" fmla="*/ 4611883 h 6858937"/>
              <a:gd name="connsiteX6233" fmla="*/ 1063923 w 7484617"/>
              <a:gd name="connsiteY6233" fmla="*/ 4630173 h 6858937"/>
              <a:gd name="connsiteX6234" fmla="*/ 1056612 w 7484617"/>
              <a:gd name="connsiteY6234" fmla="*/ 4659437 h 6858937"/>
              <a:gd name="connsiteX6235" fmla="*/ 1071236 w 7484617"/>
              <a:gd name="connsiteY6235" fmla="*/ 4666753 h 6858937"/>
              <a:gd name="connsiteX6236" fmla="*/ 1067580 w 7484617"/>
              <a:gd name="connsiteY6236" fmla="*/ 4692360 h 6858937"/>
              <a:gd name="connsiteX6237" fmla="*/ 1052955 w 7484617"/>
              <a:gd name="connsiteY6237" fmla="*/ 4750888 h 6858937"/>
              <a:gd name="connsiteX6238" fmla="*/ 1031018 w 7484617"/>
              <a:gd name="connsiteY6238" fmla="*/ 4750888 h 6858937"/>
              <a:gd name="connsiteX6239" fmla="*/ 1041987 w 7484617"/>
              <a:gd name="connsiteY6239" fmla="*/ 4783812 h 6858937"/>
              <a:gd name="connsiteX6240" fmla="*/ 1045643 w 7484617"/>
              <a:gd name="connsiteY6240" fmla="*/ 4816734 h 6858937"/>
              <a:gd name="connsiteX6241" fmla="*/ 1031018 w 7484617"/>
              <a:gd name="connsiteY6241" fmla="*/ 4798444 h 6858937"/>
              <a:gd name="connsiteX6242" fmla="*/ 1016395 w 7484617"/>
              <a:gd name="connsiteY6242" fmla="*/ 4802102 h 6858937"/>
              <a:gd name="connsiteX6243" fmla="*/ 1020050 w 7484617"/>
              <a:gd name="connsiteY6243" fmla="*/ 4838682 h 6858937"/>
              <a:gd name="connsiteX6244" fmla="*/ 1012739 w 7484617"/>
              <a:gd name="connsiteY6244" fmla="*/ 4824050 h 6858937"/>
              <a:gd name="connsiteX6245" fmla="*/ 1020050 w 7484617"/>
              <a:gd name="connsiteY6245" fmla="*/ 4860630 h 6858937"/>
              <a:gd name="connsiteX6246" fmla="*/ 1005427 w 7484617"/>
              <a:gd name="connsiteY6246" fmla="*/ 4867948 h 6858937"/>
              <a:gd name="connsiteX6247" fmla="*/ 1016395 w 7484617"/>
              <a:gd name="connsiteY6247" fmla="*/ 4893554 h 6858937"/>
              <a:gd name="connsiteX6248" fmla="*/ 1012739 w 7484617"/>
              <a:gd name="connsiteY6248" fmla="*/ 4941108 h 6858937"/>
              <a:gd name="connsiteX6249" fmla="*/ 1031018 w 7484617"/>
              <a:gd name="connsiteY6249" fmla="*/ 4944766 h 6858937"/>
              <a:gd name="connsiteX6250" fmla="*/ 1009083 w 7484617"/>
              <a:gd name="connsiteY6250" fmla="*/ 4952084 h 6858937"/>
              <a:gd name="connsiteX6251" fmla="*/ 1020050 w 7484617"/>
              <a:gd name="connsiteY6251" fmla="*/ 4966716 h 6858937"/>
              <a:gd name="connsiteX6252" fmla="*/ 1009083 w 7484617"/>
              <a:gd name="connsiteY6252" fmla="*/ 4959400 h 6858937"/>
              <a:gd name="connsiteX6253" fmla="*/ 1005427 w 7484617"/>
              <a:gd name="connsiteY6253" fmla="*/ 5028902 h 6858937"/>
              <a:gd name="connsiteX6254" fmla="*/ 1001771 w 7484617"/>
              <a:gd name="connsiteY6254" fmla="*/ 5028902 h 6858937"/>
              <a:gd name="connsiteX6255" fmla="*/ 1001771 w 7484617"/>
              <a:gd name="connsiteY6255" fmla="*/ 5083774 h 6858937"/>
              <a:gd name="connsiteX6256" fmla="*/ 1001771 w 7484617"/>
              <a:gd name="connsiteY6256" fmla="*/ 5094748 h 6858937"/>
              <a:gd name="connsiteX6257" fmla="*/ 987146 w 7484617"/>
              <a:gd name="connsiteY6257" fmla="*/ 5091090 h 6858937"/>
              <a:gd name="connsiteX6258" fmla="*/ 998115 w 7484617"/>
              <a:gd name="connsiteY6258" fmla="*/ 5105722 h 6858937"/>
              <a:gd name="connsiteX6259" fmla="*/ 1001771 w 7484617"/>
              <a:gd name="connsiteY6259" fmla="*/ 5094748 h 6858937"/>
              <a:gd name="connsiteX6260" fmla="*/ 994458 w 7484617"/>
              <a:gd name="connsiteY6260" fmla="*/ 5120354 h 6858937"/>
              <a:gd name="connsiteX6261" fmla="*/ 990802 w 7484617"/>
              <a:gd name="connsiteY6261" fmla="*/ 5138646 h 6858937"/>
              <a:gd name="connsiteX6262" fmla="*/ 979834 w 7484617"/>
              <a:gd name="connsiteY6262" fmla="*/ 5127672 h 6858937"/>
              <a:gd name="connsiteX6263" fmla="*/ 976178 w 7484617"/>
              <a:gd name="connsiteY6263" fmla="*/ 5156936 h 6858937"/>
              <a:gd name="connsiteX6264" fmla="*/ 983490 w 7484617"/>
              <a:gd name="connsiteY6264" fmla="*/ 5182542 h 6858937"/>
              <a:gd name="connsiteX6265" fmla="*/ 972521 w 7484617"/>
              <a:gd name="connsiteY6265" fmla="*/ 5178884 h 6858937"/>
              <a:gd name="connsiteX6266" fmla="*/ 976178 w 7484617"/>
              <a:gd name="connsiteY6266" fmla="*/ 5193516 h 6858937"/>
              <a:gd name="connsiteX6267" fmla="*/ 987146 w 7484617"/>
              <a:gd name="connsiteY6267" fmla="*/ 5197174 h 6858937"/>
              <a:gd name="connsiteX6268" fmla="*/ 979834 w 7484617"/>
              <a:gd name="connsiteY6268" fmla="*/ 5219124 h 6858937"/>
              <a:gd name="connsiteX6269" fmla="*/ 990802 w 7484617"/>
              <a:gd name="connsiteY6269" fmla="*/ 5222782 h 6858937"/>
              <a:gd name="connsiteX6270" fmla="*/ 979834 w 7484617"/>
              <a:gd name="connsiteY6270" fmla="*/ 5244730 h 6858937"/>
              <a:gd name="connsiteX6271" fmla="*/ 961553 w 7484617"/>
              <a:gd name="connsiteY6271" fmla="*/ 5237414 h 6858937"/>
              <a:gd name="connsiteX6272" fmla="*/ 972521 w 7484617"/>
              <a:gd name="connsiteY6272" fmla="*/ 5263020 h 6858937"/>
              <a:gd name="connsiteX6273" fmla="*/ 983490 w 7484617"/>
              <a:gd name="connsiteY6273" fmla="*/ 5281310 h 6858937"/>
              <a:gd name="connsiteX6274" fmla="*/ 961553 w 7484617"/>
              <a:gd name="connsiteY6274" fmla="*/ 5273994 h 6858937"/>
              <a:gd name="connsiteX6275" fmla="*/ 968865 w 7484617"/>
              <a:gd name="connsiteY6275" fmla="*/ 5288626 h 6858937"/>
              <a:gd name="connsiteX6276" fmla="*/ 954241 w 7484617"/>
              <a:gd name="connsiteY6276" fmla="*/ 5332523 h 6858937"/>
              <a:gd name="connsiteX6277" fmla="*/ 965209 w 7484617"/>
              <a:gd name="connsiteY6277" fmla="*/ 5332523 h 6858937"/>
              <a:gd name="connsiteX6278" fmla="*/ 965209 w 7484617"/>
              <a:gd name="connsiteY6278" fmla="*/ 5343497 h 6858937"/>
              <a:gd name="connsiteX6279" fmla="*/ 954241 w 7484617"/>
              <a:gd name="connsiteY6279" fmla="*/ 5354471 h 6858937"/>
              <a:gd name="connsiteX6280" fmla="*/ 932304 w 7484617"/>
              <a:gd name="connsiteY6280" fmla="*/ 5347155 h 6858937"/>
              <a:gd name="connsiteX6281" fmla="*/ 932304 w 7484617"/>
              <a:gd name="connsiteY6281" fmla="*/ 5317891 h 6858937"/>
              <a:gd name="connsiteX6282" fmla="*/ 950585 w 7484617"/>
              <a:gd name="connsiteY6282" fmla="*/ 5295942 h 6858937"/>
              <a:gd name="connsiteX6283" fmla="*/ 935960 w 7484617"/>
              <a:gd name="connsiteY6283" fmla="*/ 5281310 h 6858937"/>
              <a:gd name="connsiteX6284" fmla="*/ 946928 w 7484617"/>
              <a:gd name="connsiteY6284" fmla="*/ 5288626 h 6858937"/>
              <a:gd name="connsiteX6285" fmla="*/ 954241 w 7484617"/>
              <a:gd name="connsiteY6285" fmla="*/ 5273994 h 6858937"/>
              <a:gd name="connsiteX6286" fmla="*/ 924992 w 7484617"/>
              <a:gd name="connsiteY6286" fmla="*/ 5266678 h 6858937"/>
              <a:gd name="connsiteX6287" fmla="*/ 954241 w 7484617"/>
              <a:gd name="connsiteY6287" fmla="*/ 5266678 h 6858937"/>
              <a:gd name="connsiteX6288" fmla="*/ 946928 w 7484617"/>
              <a:gd name="connsiteY6288" fmla="*/ 5233756 h 6858937"/>
              <a:gd name="connsiteX6289" fmla="*/ 935960 w 7484617"/>
              <a:gd name="connsiteY6289" fmla="*/ 5200832 h 6858937"/>
              <a:gd name="connsiteX6290" fmla="*/ 939616 w 7484617"/>
              <a:gd name="connsiteY6290" fmla="*/ 5171568 h 6858937"/>
              <a:gd name="connsiteX6291" fmla="*/ 932304 w 7484617"/>
              <a:gd name="connsiteY6291" fmla="*/ 5167910 h 6858937"/>
              <a:gd name="connsiteX6292" fmla="*/ 928648 w 7484617"/>
              <a:gd name="connsiteY6292" fmla="*/ 5178884 h 6858937"/>
              <a:gd name="connsiteX6293" fmla="*/ 939616 w 7484617"/>
              <a:gd name="connsiteY6293" fmla="*/ 5156936 h 6858937"/>
              <a:gd name="connsiteX6294" fmla="*/ 928648 w 7484617"/>
              <a:gd name="connsiteY6294" fmla="*/ 5145962 h 6858937"/>
              <a:gd name="connsiteX6295" fmla="*/ 946928 w 7484617"/>
              <a:gd name="connsiteY6295" fmla="*/ 5142304 h 6858937"/>
              <a:gd name="connsiteX6296" fmla="*/ 928648 w 7484617"/>
              <a:gd name="connsiteY6296" fmla="*/ 5072800 h 6858937"/>
              <a:gd name="connsiteX6297" fmla="*/ 943272 w 7484617"/>
              <a:gd name="connsiteY6297" fmla="*/ 5069142 h 6858937"/>
              <a:gd name="connsiteX6298" fmla="*/ 939616 w 7484617"/>
              <a:gd name="connsiteY6298" fmla="*/ 5028902 h 6858937"/>
              <a:gd name="connsiteX6299" fmla="*/ 954241 w 7484617"/>
              <a:gd name="connsiteY6299" fmla="*/ 5032560 h 6858937"/>
              <a:gd name="connsiteX6300" fmla="*/ 946928 w 7484617"/>
              <a:gd name="connsiteY6300" fmla="*/ 5014270 h 6858937"/>
              <a:gd name="connsiteX6301" fmla="*/ 932304 w 7484617"/>
              <a:gd name="connsiteY6301" fmla="*/ 5021586 h 6858937"/>
              <a:gd name="connsiteX6302" fmla="*/ 939616 w 7484617"/>
              <a:gd name="connsiteY6302" fmla="*/ 5003296 h 6858937"/>
              <a:gd name="connsiteX6303" fmla="*/ 957897 w 7484617"/>
              <a:gd name="connsiteY6303" fmla="*/ 5006954 h 6858937"/>
              <a:gd name="connsiteX6304" fmla="*/ 950585 w 7484617"/>
              <a:gd name="connsiteY6304" fmla="*/ 4955742 h 6858937"/>
              <a:gd name="connsiteX6305" fmla="*/ 957897 w 7484617"/>
              <a:gd name="connsiteY6305" fmla="*/ 4948424 h 6858937"/>
              <a:gd name="connsiteX6306" fmla="*/ 950585 w 7484617"/>
              <a:gd name="connsiteY6306" fmla="*/ 4937450 h 6858937"/>
              <a:gd name="connsiteX6307" fmla="*/ 943272 w 7484617"/>
              <a:gd name="connsiteY6307" fmla="*/ 4941108 h 6858937"/>
              <a:gd name="connsiteX6308" fmla="*/ 957897 w 7484617"/>
              <a:gd name="connsiteY6308" fmla="*/ 4908186 h 6858937"/>
              <a:gd name="connsiteX6309" fmla="*/ 946928 w 7484617"/>
              <a:gd name="connsiteY6309" fmla="*/ 4904528 h 6858937"/>
              <a:gd name="connsiteX6310" fmla="*/ 939616 w 7484617"/>
              <a:gd name="connsiteY6310" fmla="*/ 4915502 h 6858937"/>
              <a:gd name="connsiteX6311" fmla="*/ 943272 w 7484617"/>
              <a:gd name="connsiteY6311" fmla="*/ 4875264 h 6858937"/>
              <a:gd name="connsiteX6312" fmla="*/ 946928 w 7484617"/>
              <a:gd name="connsiteY6312" fmla="*/ 4853314 h 6858937"/>
              <a:gd name="connsiteX6313" fmla="*/ 939616 w 7484617"/>
              <a:gd name="connsiteY6313" fmla="*/ 4831366 h 6858937"/>
              <a:gd name="connsiteX6314" fmla="*/ 950585 w 7484617"/>
              <a:gd name="connsiteY6314" fmla="*/ 4835024 h 6858937"/>
              <a:gd name="connsiteX6315" fmla="*/ 961553 w 7484617"/>
              <a:gd name="connsiteY6315" fmla="*/ 4783812 h 6858937"/>
              <a:gd name="connsiteX6316" fmla="*/ 961553 w 7484617"/>
              <a:gd name="connsiteY6316" fmla="*/ 4754546 h 6858937"/>
              <a:gd name="connsiteX6317" fmla="*/ 957897 w 7484617"/>
              <a:gd name="connsiteY6317" fmla="*/ 4728940 h 6858937"/>
              <a:gd name="connsiteX6318" fmla="*/ 976178 w 7484617"/>
              <a:gd name="connsiteY6318" fmla="*/ 4699676 h 6858937"/>
              <a:gd name="connsiteX6319" fmla="*/ 968865 w 7484617"/>
              <a:gd name="connsiteY6319" fmla="*/ 4674069 h 6858937"/>
              <a:gd name="connsiteX6320" fmla="*/ 968865 w 7484617"/>
              <a:gd name="connsiteY6320" fmla="*/ 4630173 h 6858937"/>
              <a:gd name="connsiteX6321" fmla="*/ 983490 w 7484617"/>
              <a:gd name="connsiteY6321" fmla="*/ 4630173 h 6858937"/>
              <a:gd name="connsiteX6322" fmla="*/ 987146 w 7484617"/>
              <a:gd name="connsiteY6322" fmla="*/ 4615541 h 6858937"/>
              <a:gd name="connsiteX6323" fmla="*/ 976178 w 7484617"/>
              <a:gd name="connsiteY6323" fmla="*/ 4600909 h 6858937"/>
              <a:gd name="connsiteX6324" fmla="*/ 990802 w 7484617"/>
              <a:gd name="connsiteY6324" fmla="*/ 4611883 h 6858937"/>
              <a:gd name="connsiteX6325" fmla="*/ 983490 w 7484617"/>
              <a:gd name="connsiteY6325" fmla="*/ 4582617 h 6858937"/>
              <a:gd name="connsiteX6326" fmla="*/ 998115 w 7484617"/>
              <a:gd name="connsiteY6326" fmla="*/ 4578959 h 6858937"/>
              <a:gd name="connsiteX6327" fmla="*/ 979834 w 7484617"/>
              <a:gd name="connsiteY6327" fmla="*/ 4546037 h 6858937"/>
              <a:gd name="connsiteX6328" fmla="*/ 968865 w 7484617"/>
              <a:gd name="connsiteY6328" fmla="*/ 4546037 h 6858937"/>
              <a:gd name="connsiteX6329" fmla="*/ 972521 w 7484617"/>
              <a:gd name="connsiteY6329" fmla="*/ 4538721 h 6858937"/>
              <a:gd name="connsiteX6330" fmla="*/ 957897 w 7484617"/>
              <a:gd name="connsiteY6330" fmla="*/ 4538721 h 6858937"/>
              <a:gd name="connsiteX6331" fmla="*/ 972521 w 7484617"/>
              <a:gd name="connsiteY6331" fmla="*/ 4505797 h 6858937"/>
              <a:gd name="connsiteX6332" fmla="*/ 983490 w 7484617"/>
              <a:gd name="connsiteY6332" fmla="*/ 4520431 h 6858937"/>
              <a:gd name="connsiteX6333" fmla="*/ 987146 w 7484617"/>
              <a:gd name="connsiteY6333" fmla="*/ 4538721 h 6858937"/>
              <a:gd name="connsiteX6334" fmla="*/ 1001771 w 7484617"/>
              <a:gd name="connsiteY6334" fmla="*/ 4524089 h 6858937"/>
              <a:gd name="connsiteX6335" fmla="*/ 994458 w 7484617"/>
              <a:gd name="connsiteY6335" fmla="*/ 4502139 h 6858937"/>
              <a:gd name="connsiteX6336" fmla="*/ 987146 w 7484617"/>
              <a:gd name="connsiteY6336" fmla="*/ 4513113 h 6858937"/>
              <a:gd name="connsiteX6337" fmla="*/ 972521 w 7484617"/>
              <a:gd name="connsiteY6337" fmla="*/ 4505797 h 6858937"/>
              <a:gd name="connsiteX6338" fmla="*/ 972521 w 7484617"/>
              <a:gd name="connsiteY6338" fmla="*/ 4487507 h 6858937"/>
              <a:gd name="connsiteX6339" fmla="*/ 983490 w 7484617"/>
              <a:gd name="connsiteY6339" fmla="*/ 4498481 h 6858937"/>
              <a:gd name="connsiteX6340" fmla="*/ 987146 w 7484617"/>
              <a:gd name="connsiteY6340" fmla="*/ 4491165 h 6858937"/>
              <a:gd name="connsiteX6341" fmla="*/ 968865 w 7484617"/>
              <a:gd name="connsiteY6341" fmla="*/ 4480191 h 6858937"/>
              <a:gd name="connsiteX6342" fmla="*/ 1001771 w 7484617"/>
              <a:gd name="connsiteY6342" fmla="*/ 4428979 h 6858937"/>
              <a:gd name="connsiteX6343" fmla="*/ 994458 w 7484617"/>
              <a:gd name="connsiteY6343" fmla="*/ 4414345 h 6858937"/>
              <a:gd name="connsiteX6344" fmla="*/ 983490 w 7484617"/>
              <a:gd name="connsiteY6344" fmla="*/ 4421661 h 6858937"/>
              <a:gd name="connsiteX6345" fmla="*/ 1009083 w 7484617"/>
              <a:gd name="connsiteY6345" fmla="*/ 4392397 h 6858937"/>
              <a:gd name="connsiteX6346" fmla="*/ 1009083 w 7484617"/>
              <a:gd name="connsiteY6346" fmla="*/ 4385081 h 6858937"/>
              <a:gd name="connsiteX6347" fmla="*/ 998115 w 7484617"/>
              <a:gd name="connsiteY6347" fmla="*/ 4377765 h 6858937"/>
              <a:gd name="connsiteX6348" fmla="*/ 990802 w 7484617"/>
              <a:gd name="connsiteY6348" fmla="*/ 4388739 h 6858937"/>
              <a:gd name="connsiteX6349" fmla="*/ 987146 w 7484617"/>
              <a:gd name="connsiteY6349" fmla="*/ 4381423 h 6858937"/>
              <a:gd name="connsiteX6350" fmla="*/ 979834 w 7484617"/>
              <a:gd name="connsiteY6350" fmla="*/ 4399713 h 6858937"/>
              <a:gd name="connsiteX6351" fmla="*/ 968865 w 7484617"/>
              <a:gd name="connsiteY6351" fmla="*/ 4399713 h 6858937"/>
              <a:gd name="connsiteX6352" fmla="*/ 965209 w 7484617"/>
              <a:gd name="connsiteY6352" fmla="*/ 4414345 h 6858937"/>
              <a:gd name="connsiteX6353" fmla="*/ 976178 w 7484617"/>
              <a:gd name="connsiteY6353" fmla="*/ 4407029 h 6858937"/>
              <a:gd name="connsiteX6354" fmla="*/ 979834 w 7484617"/>
              <a:gd name="connsiteY6354" fmla="*/ 4421661 h 6858937"/>
              <a:gd name="connsiteX6355" fmla="*/ 976178 w 7484617"/>
              <a:gd name="connsiteY6355" fmla="*/ 4432637 h 6858937"/>
              <a:gd name="connsiteX6356" fmla="*/ 965209 w 7484617"/>
              <a:gd name="connsiteY6356" fmla="*/ 4436295 h 6858937"/>
              <a:gd name="connsiteX6357" fmla="*/ 968865 w 7484617"/>
              <a:gd name="connsiteY6357" fmla="*/ 4418003 h 6858937"/>
              <a:gd name="connsiteX6358" fmla="*/ 954241 w 7484617"/>
              <a:gd name="connsiteY6358" fmla="*/ 4425319 h 6858937"/>
              <a:gd name="connsiteX6359" fmla="*/ 946928 w 7484617"/>
              <a:gd name="connsiteY6359" fmla="*/ 4454585 h 6858937"/>
              <a:gd name="connsiteX6360" fmla="*/ 943272 w 7484617"/>
              <a:gd name="connsiteY6360" fmla="*/ 4443611 h 6858937"/>
              <a:gd name="connsiteX6361" fmla="*/ 932304 w 7484617"/>
              <a:gd name="connsiteY6361" fmla="*/ 4465559 h 6858937"/>
              <a:gd name="connsiteX6362" fmla="*/ 935960 w 7484617"/>
              <a:gd name="connsiteY6362" fmla="*/ 4494823 h 6858937"/>
              <a:gd name="connsiteX6363" fmla="*/ 939616 w 7484617"/>
              <a:gd name="connsiteY6363" fmla="*/ 4491165 h 6858937"/>
              <a:gd name="connsiteX6364" fmla="*/ 939616 w 7484617"/>
              <a:gd name="connsiteY6364" fmla="*/ 4513113 h 6858937"/>
              <a:gd name="connsiteX6365" fmla="*/ 928648 w 7484617"/>
              <a:gd name="connsiteY6365" fmla="*/ 4520431 h 6858937"/>
              <a:gd name="connsiteX6366" fmla="*/ 921335 w 7484617"/>
              <a:gd name="connsiteY6366" fmla="*/ 4549695 h 6858937"/>
              <a:gd name="connsiteX6367" fmla="*/ 917679 w 7484617"/>
              <a:gd name="connsiteY6367" fmla="*/ 4589933 h 6858937"/>
              <a:gd name="connsiteX6368" fmla="*/ 917679 w 7484617"/>
              <a:gd name="connsiteY6368" fmla="*/ 4571643 h 6858937"/>
              <a:gd name="connsiteX6369" fmla="*/ 906713 w 7484617"/>
              <a:gd name="connsiteY6369" fmla="*/ 4600909 h 6858937"/>
              <a:gd name="connsiteX6370" fmla="*/ 899398 w 7484617"/>
              <a:gd name="connsiteY6370" fmla="*/ 4633831 h 6858937"/>
              <a:gd name="connsiteX6371" fmla="*/ 899398 w 7484617"/>
              <a:gd name="connsiteY6371" fmla="*/ 4677727 h 6858937"/>
              <a:gd name="connsiteX6372" fmla="*/ 903056 w 7484617"/>
              <a:gd name="connsiteY6372" fmla="*/ 4714308 h 6858937"/>
              <a:gd name="connsiteX6373" fmla="*/ 892088 w 7484617"/>
              <a:gd name="connsiteY6373" fmla="*/ 4725282 h 6858937"/>
              <a:gd name="connsiteX6374" fmla="*/ 884776 w 7484617"/>
              <a:gd name="connsiteY6374" fmla="*/ 4747230 h 6858937"/>
              <a:gd name="connsiteX6375" fmla="*/ 888432 w 7484617"/>
              <a:gd name="connsiteY6375" fmla="*/ 4780154 h 6858937"/>
              <a:gd name="connsiteX6376" fmla="*/ 884776 w 7484617"/>
              <a:gd name="connsiteY6376" fmla="*/ 4805760 h 6858937"/>
              <a:gd name="connsiteX6377" fmla="*/ 870151 w 7484617"/>
              <a:gd name="connsiteY6377" fmla="*/ 4798444 h 6858937"/>
              <a:gd name="connsiteX6378" fmla="*/ 881120 w 7484617"/>
              <a:gd name="connsiteY6378" fmla="*/ 4809418 h 6858937"/>
              <a:gd name="connsiteX6379" fmla="*/ 881120 w 7484617"/>
              <a:gd name="connsiteY6379" fmla="*/ 4842340 h 6858937"/>
              <a:gd name="connsiteX6380" fmla="*/ 881120 w 7484617"/>
              <a:gd name="connsiteY6380" fmla="*/ 4878922 h 6858937"/>
              <a:gd name="connsiteX6381" fmla="*/ 884776 w 7484617"/>
              <a:gd name="connsiteY6381" fmla="*/ 4893554 h 6858937"/>
              <a:gd name="connsiteX6382" fmla="*/ 870151 w 7484617"/>
              <a:gd name="connsiteY6382" fmla="*/ 4893554 h 6858937"/>
              <a:gd name="connsiteX6383" fmla="*/ 877463 w 7484617"/>
              <a:gd name="connsiteY6383" fmla="*/ 4922818 h 6858937"/>
              <a:gd name="connsiteX6384" fmla="*/ 873807 w 7484617"/>
              <a:gd name="connsiteY6384" fmla="*/ 4948424 h 6858937"/>
              <a:gd name="connsiteX6385" fmla="*/ 859183 w 7484617"/>
              <a:gd name="connsiteY6385" fmla="*/ 4985006 h 6858937"/>
              <a:gd name="connsiteX6386" fmla="*/ 848214 w 7484617"/>
              <a:gd name="connsiteY6386" fmla="*/ 5032560 h 6858937"/>
              <a:gd name="connsiteX6387" fmla="*/ 848214 w 7484617"/>
              <a:gd name="connsiteY6387" fmla="*/ 5072800 h 6858937"/>
              <a:gd name="connsiteX6388" fmla="*/ 855526 w 7484617"/>
              <a:gd name="connsiteY6388" fmla="*/ 5113038 h 6858937"/>
              <a:gd name="connsiteX6389" fmla="*/ 848214 w 7484617"/>
              <a:gd name="connsiteY6389" fmla="*/ 5127672 h 6858937"/>
              <a:gd name="connsiteX6390" fmla="*/ 837246 w 7484617"/>
              <a:gd name="connsiteY6390" fmla="*/ 5069142 h 6858937"/>
              <a:gd name="connsiteX6391" fmla="*/ 822621 w 7484617"/>
              <a:gd name="connsiteY6391" fmla="*/ 5065484 h 6858937"/>
              <a:gd name="connsiteX6392" fmla="*/ 829933 w 7484617"/>
              <a:gd name="connsiteY6392" fmla="*/ 5083774 h 6858937"/>
              <a:gd name="connsiteX6393" fmla="*/ 807997 w 7484617"/>
              <a:gd name="connsiteY6393" fmla="*/ 5083774 h 6858937"/>
              <a:gd name="connsiteX6394" fmla="*/ 826277 w 7484617"/>
              <a:gd name="connsiteY6394" fmla="*/ 5102064 h 6858937"/>
              <a:gd name="connsiteX6395" fmla="*/ 822621 w 7484617"/>
              <a:gd name="connsiteY6395" fmla="*/ 5127672 h 6858937"/>
              <a:gd name="connsiteX6396" fmla="*/ 848214 w 7484617"/>
              <a:gd name="connsiteY6396" fmla="*/ 5134988 h 6858937"/>
              <a:gd name="connsiteX6397" fmla="*/ 848214 w 7484617"/>
              <a:gd name="connsiteY6397" fmla="*/ 5167910 h 6858937"/>
              <a:gd name="connsiteX6398" fmla="*/ 833590 w 7484617"/>
              <a:gd name="connsiteY6398" fmla="*/ 5167910 h 6858937"/>
              <a:gd name="connsiteX6399" fmla="*/ 829933 w 7484617"/>
              <a:gd name="connsiteY6399" fmla="*/ 5211808 h 6858937"/>
              <a:gd name="connsiteX6400" fmla="*/ 826277 w 7484617"/>
              <a:gd name="connsiteY6400" fmla="*/ 5182542 h 6858937"/>
              <a:gd name="connsiteX6401" fmla="*/ 804340 w 7484617"/>
              <a:gd name="connsiteY6401" fmla="*/ 5189858 h 6858937"/>
              <a:gd name="connsiteX6402" fmla="*/ 818965 w 7484617"/>
              <a:gd name="connsiteY6402" fmla="*/ 5204490 h 6858937"/>
              <a:gd name="connsiteX6403" fmla="*/ 807997 w 7484617"/>
              <a:gd name="connsiteY6403" fmla="*/ 5259362 h 6858937"/>
              <a:gd name="connsiteX6404" fmla="*/ 793374 w 7484617"/>
              <a:gd name="connsiteY6404" fmla="*/ 5263020 h 6858937"/>
              <a:gd name="connsiteX6405" fmla="*/ 797030 w 7484617"/>
              <a:gd name="connsiteY6405" fmla="*/ 5266678 h 6858937"/>
              <a:gd name="connsiteX6406" fmla="*/ 822621 w 7484617"/>
              <a:gd name="connsiteY6406" fmla="*/ 5266678 h 6858937"/>
              <a:gd name="connsiteX6407" fmla="*/ 822621 w 7484617"/>
              <a:gd name="connsiteY6407" fmla="*/ 5284968 h 6858937"/>
              <a:gd name="connsiteX6408" fmla="*/ 833590 w 7484617"/>
              <a:gd name="connsiteY6408" fmla="*/ 5273994 h 6858937"/>
              <a:gd name="connsiteX6409" fmla="*/ 829933 w 7484617"/>
              <a:gd name="connsiteY6409" fmla="*/ 5295942 h 6858937"/>
              <a:gd name="connsiteX6410" fmla="*/ 807997 w 7484617"/>
              <a:gd name="connsiteY6410" fmla="*/ 5284968 h 6858937"/>
              <a:gd name="connsiteX6411" fmla="*/ 807997 w 7484617"/>
              <a:gd name="connsiteY6411" fmla="*/ 5306917 h 6858937"/>
              <a:gd name="connsiteX6412" fmla="*/ 789716 w 7484617"/>
              <a:gd name="connsiteY6412" fmla="*/ 5306917 h 6858937"/>
              <a:gd name="connsiteX6413" fmla="*/ 771437 w 7484617"/>
              <a:gd name="connsiteY6413" fmla="*/ 5288626 h 6858937"/>
              <a:gd name="connsiteX6414" fmla="*/ 782405 w 7484617"/>
              <a:gd name="connsiteY6414" fmla="*/ 5306917 h 6858937"/>
              <a:gd name="connsiteX6415" fmla="*/ 764125 w 7484617"/>
              <a:gd name="connsiteY6415" fmla="*/ 5310575 h 6858937"/>
              <a:gd name="connsiteX6416" fmla="*/ 778749 w 7484617"/>
              <a:gd name="connsiteY6416" fmla="*/ 5321549 h 6858937"/>
              <a:gd name="connsiteX6417" fmla="*/ 789716 w 7484617"/>
              <a:gd name="connsiteY6417" fmla="*/ 5314233 h 6858937"/>
              <a:gd name="connsiteX6418" fmla="*/ 786060 w 7484617"/>
              <a:gd name="connsiteY6418" fmla="*/ 5306917 h 6858937"/>
              <a:gd name="connsiteX6419" fmla="*/ 800684 w 7484617"/>
              <a:gd name="connsiteY6419" fmla="*/ 5314233 h 6858937"/>
              <a:gd name="connsiteX6420" fmla="*/ 778749 w 7484617"/>
              <a:gd name="connsiteY6420" fmla="*/ 5328865 h 6858937"/>
              <a:gd name="connsiteX6421" fmla="*/ 789716 w 7484617"/>
              <a:gd name="connsiteY6421" fmla="*/ 5339839 h 6858937"/>
              <a:gd name="connsiteX6422" fmla="*/ 797030 w 7484617"/>
              <a:gd name="connsiteY6422" fmla="*/ 5328865 h 6858937"/>
              <a:gd name="connsiteX6423" fmla="*/ 793374 w 7484617"/>
              <a:gd name="connsiteY6423" fmla="*/ 5376419 h 6858937"/>
              <a:gd name="connsiteX6424" fmla="*/ 771437 w 7484617"/>
              <a:gd name="connsiteY6424" fmla="*/ 5332523 h 6858937"/>
              <a:gd name="connsiteX6425" fmla="*/ 764125 w 7484617"/>
              <a:gd name="connsiteY6425" fmla="*/ 5332523 h 6858937"/>
              <a:gd name="connsiteX6426" fmla="*/ 778749 w 7484617"/>
              <a:gd name="connsiteY6426" fmla="*/ 5387395 h 6858937"/>
              <a:gd name="connsiteX6427" fmla="*/ 767781 w 7484617"/>
              <a:gd name="connsiteY6427" fmla="*/ 5391053 h 6858937"/>
              <a:gd name="connsiteX6428" fmla="*/ 771437 w 7484617"/>
              <a:gd name="connsiteY6428" fmla="*/ 5394711 h 6858937"/>
              <a:gd name="connsiteX6429" fmla="*/ 782405 w 7484617"/>
              <a:gd name="connsiteY6429" fmla="*/ 5394711 h 6858937"/>
              <a:gd name="connsiteX6430" fmla="*/ 775091 w 7484617"/>
              <a:gd name="connsiteY6430" fmla="*/ 5420317 h 6858937"/>
              <a:gd name="connsiteX6431" fmla="*/ 793374 w 7484617"/>
              <a:gd name="connsiteY6431" fmla="*/ 5464213 h 6858937"/>
              <a:gd name="connsiteX6432" fmla="*/ 767781 w 7484617"/>
              <a:gd name="connsiteY6432" fmla="*/ 5427633 h 6858937"/>
              <a:gd name="connsiteX6433" fmla="*/ 775091 w 7484617"/>
              <a:gd name="connsiteY6433" fmla="*/ 5475189 h 6858937"/>
              <a:gd name="connsiteX6434" fmla="*/ 797030 w 7484617"/>
              <a:gd name="connsiteY6434" fmla="*/ 5475189 h 6858937"/>
              <a:gd name="connsiteX6435" fmla="*/ 797030 w 7484617"/>
              <a:gd name="connsiteY6435" fmla="*/ 5486163 h 6858937"/>
              <a:gd name="connsiteX6436" fmla="*/ 771437 w 7484617"/>
              <a:gd name="connsiteY6436" fmla="*/ 5478847 h 6858937"/>
              <a:gd name="connsiteX6437" fmla="*/ 767781 w 7484617"/>
              <a:gd name="connsiteY6437" fmla="*/ 5500795 h 6858937"/>
              <a:gd name="connsiteX6438" fmla="*/ 786060 w 7484617"/>
              <a:gd name="connsiteY6438" fmla="*/ 5566641 h 6858937"/>
              <a:gd name="connsiteX6439" fmla="*/ 756812 w 7484617"/>
              <a:gd name="connsiteY6439" fmla="*/ 5541033 h 6858937"/>
              <a:gd name="connsiteX6440" fmla="*/ 756812 w 7484617"/>
              <a:gd name="connsiteY6440" fmla="*/ 5588589 h 6858937"/>
              <a:gd name="connsiteX6441" fmla="*/ 764125 w 7484617"/>
              <a:gd name="connsiteY6441" fmla="*/ 5628827 h 6858937"/>
              <a:gd name="connsiteX6442" fmla="*/ 782405 w 7484617"/>
              <a:gd name="connsiteY6442" fmla="*/ 5639801 h 6858937"/>
              <a:gd name="connsiteX6443" fmla="*/ 782405 w 7484617"/>
              <a:gd name="connsiteY6443" fmla="*/ 5647119 h 6858937"/>
              <a:gd name="connsiteX6444" fmla="*/ 793374 w 7484617"/>
              <a:gd name="connsiteY6444" fmla="*/ 5650777 h 6858937"/>
              <a:gd name="connsiteX6445" fmla="*/ 771437 w 7484617"/>
              <a:gd name="connsiteY6445" fmla="*/ 5639801 h 6858937"/>
              <a:gd name="connsiteX6446" fmla="*/ 756812 w 7484617"/>
              <a:gd name="connsiteY6446" fmla="*/ 5643459 h 6858937"/>
              <a:gd name="connsiteX6447" fmla="*/ 760468 w 7484617"/>
              <a:gd name="connsiteY6447" fmla="*/ 5658093 h 6858937"/>
              <a:gd name="connsiteX6448" fmla="*/ 745844 w 7484617"/>
              <a:gd name="connsiteY6448" fmla="*/ 5632485 h 6858937"/>
              <a:gd name="connsiteX6449" fmla="*/ 742188 w 7484617"/>
              <a:gd name="connsiteY6449" fmla="*/ 5636143 h 6858937"/>
              <a:gd name="connsiteX6450" fmla="*/ 738532 w 7484617"/>
              <a:gd name="connsiteY6450" fmla="*/ 5654435 h 6858937"/>
              <a:gd name="connsiteX6451" fmla="*/ 727563 w 7484617"/>
              <a:gd name="connsiteY6451" fmla="*/ 5606879 h 6858937"/>
              <a:gd name="connsiteX6452" fmla="*/ 716595 w 7484617"/>
              <a:gd name="connsiteY6452" fmla="*/ 5614195 h 6858937"/>
              <a:gd name="connsiteX6453" fmla="*/ 723907 w 7484617"/>
              <a:gd name="connsiteY6453" fmla="*/ 5595905 h 6858937"/>
              <a:gd name="connsiteX6454" fmla="*/ 731219 w 7484617"/>
              <a:gd name="connsiteY6454" fmla="*/ 5599563 h 6858937"/>
              <a:gd name="connsiteX6455" fmla="*/ 712938 w 7484617"/>
              <a:gd name="connsiteY6455" fmla="*/ 5573957 h 6858937"/>
              <a:gd name="connsiteX6456" fmla="*/ 723907 w 7484617"/>
              <a:gd name="connsiteY6456" fmla="*/ 5559325 h 6858937"/>
              <a:gd name="connsiteX6457" fmla="*/ 731219 w 7484617"/>
              <a:gd name="connsiteY6457" fmla="*/ 5581273 h 6858937"/>
              <a:gd name="connsiteX6458" fmla="*/ 749501 w 7484617"/>
              <a:gd name="connsiteY6458" fmla="*/ 5552007 h 6858937"/>
              <a:gd name="connsiteX6459" fmla="*/ 742188 w 7484617"/>
              <a:gd name="connsiteY6459" fmla="*/ 5544691 h 6858937"/>
              <a:gd name="connsiteX6460" fmla="*/ 734876 w 7484617"/>
              <a:gd name="connsiteY6460" fmla="*/ 5552007 h 6858937"/>
              <a:gd name="connsiteX6461" fmla="*/ 720251 w 7484617"/>
              <a:gd name="connsiteY6461" fmla="*/ 5548349 h 6858937"/>
              <a:gd name="connsiteX6462" fmla="*/ 709282 w 7484617"/>
              <a:gd name="connsiteY6462" fmla="*/ 5526401 h 6858937"/>
              <a:gd name="connsiteX6463" fmla="*/ 698314 w 7484617"/>
              <a:gd name="connsiteY6463" fmla="*/ 5537375 h 6858937"/>
              <a:gd name="connsiteX6464" fmla="*/ 701970 w 7484617"/>
              <a:gd name="connsiteY6464" fmla="*/ 5497137 h 6858937"/>
              <a:gd name="connsiteX6465" fmla="*/ 712938 w 7484617"/>
              <a:gd name="connsiteY6465" fmla="*/ 5515427 h 6858937"/>
              <a:gd name="connsiteX6466" fmla="*/ 716595 w 7484617"/>
              <a:gd name="connsiteY6466" fmla="*/ 5464213 h 6858937"/>
              <a:gd name="connsiteX6467" fmla="*/ 705626 w 7484617"/>
              <a:gd name="connsiteY6467" fmla="*/ 5467871 h 6858937"/>
              <a:gd name="connsiteX6468" fmla="*/ 691002 w 7484617"/>
              <a:gd name="connsiteY6468" fmla="*/ 5445923 h 6858937"/>
              <a:gd name="connsiteX6469" fmla="*/ 698314 w 7484617"/>
              <a:gd name="connsiteY6469" fmla="*/ 5416659 h 6858937"/>
              <a:gd name="connsiteX6470" fmla="*/ 687345 w 7484617"/>
              <a:gd name="connsiteY6470" fmla="*/ 5380077 h 6858937"/>
              <a:gd name="connsiteX6471" fmla="*/ 701970 w 7484617"/>
              <a:gd name="connsiteY6471" fmla="*/ 5391053 h 6858937"/>
              <a:gd name="connsiteX6472" fmla="*/ 694658 w 7484617"/>
              <a:gd name="connsiteY6472" fmla="*/ 5365445 h 6858937"/>
              <a:gd name="connsiteX6473" fmla="*/ 709282 w 7484617"/>
              <a:gd name="connsiteY6473" fmla="*/ 5365445 h 6858937"/>
              <a:gd name="connsiteX6474" fmla="*/ 698314 w 7484617"/>
              <a:gd name="connsiteY6474" fmla="*/ 5358129 h 6858937"/>
              <a:gd name="connsiteX6475" fmla="*/ 680033 w 7484617"/>
              <a:gd name="connsiteY6475" fmla="*/ 5310575 h 6858937"/>
              <a:gd name="connsiteX6476" fmla="*/ 669067 w 7484617"/>
              <a:gd name="connsiteY6476" fmla="*/ 5273994 h 6858937"/>
              <a:gd name="connsiteX6477" fmla="*/ 669067 w 7484617"/>
              <a:gd name="connsiteY6477" fmla="*/ 5288626 h 6858937"/>
              <a:gd name="connsiteX6478" fmla="*/ 658098 w 7484617"/>
              <a:gd name="connsiteY6478" fmla="*/ 5284968 h 6858937"/>
              <a:gd name="connsiteX6479" fmla="*/ 669067 w 7484617"/>
              <a:gd name="connsiteY6479" fmla="*/ 5263020 h 6858937"/>
              <a:gd name="connsiteX6480" fmla="*/ 687345 w 7484617"/>
              <a:gd name="connsiteY6480" fmla="*/ 5284968 h 6858937"/>
              <a:gd name="connsiteX6481" fmla="*/ 680033 w 7484617"/>
              <a:gd name="connsiteY6481" fmla="*/ 5230098 h 6858937"/>
              <a:gd name="connsiteX6482" fmla="*/ 691002 w 7484617"/>
              <a:gd name="connsiteY6482" fmla="*/ 5215466 h 6858937"/>
              <a:gd name="connsiteX6483" fmla="*/ 687345 w 7484617"/>
              <a:gd name="connsiteY6483" fmla="*/ 5189858 h 6858937"/>
              <a:gd name="connsiteX6484" fmla="*/ 672723 w 7484617"/>
              <a:gd name="connsiteY6484" fmla="*/ 5171568 h 6858937"/>
              <a:gd name="connsiteX6485" fmla="*/ 694658 w 7484617"/>
              <a:gd name="connsiteY6485" fmla="*/ 5171568 h 6858937"/>
              <a:gd name="connsiteX6486" fmla="*/ 687345 w 7484617"/>
              <a:gd name="connsiteY6486" fmla="*/ 5138646 h 6858937"/>
              <a:gd name="connsiteX6487" fmla="*/ 676377 w 7484617"/>
              <a:gd name="connsiteY6487" fmla="*/ 5138646 h 6858937"/>
              <a:gd name="connsiteX6488" fmla="*/ 687345 w 7484617"/>
              <a:gd name="connsiteY6488" fmla="*/ 5120354 h 6858937"/>
              <a:gd name="connsiteX6489" fmla="*/ 680033 w 7484617"/>
              <a:gd name="connsiteY6489" fmla="*/ 5065484 h 6858937"/>
              <a:gd name="connsiteX6490" fmla="*/ 669067 w 7484617"/>
              <a:gd name="connsiteY6490" fmla="*/ 5054510 h 6858937"/>
              <a:gd name="connsiteX6491" fmla="*/ 687345 w 7484617"/>
              <a:gd name="connsiteY6491" fmla="*/ 5061826 h 6858937"/>
              <a:gd name="connsiteX6492" fmla="*/ 672723 w 7484617"/>
              <a:gd name="connsiteY6492" fmla="*/ 5010612 h 6858937"/>
              <a:gd name="connsiteX6493" fmla="*/ 665409 w 7484617"/>
              <a:gd name="connsiteY6493" fmla="*/ 5025244 h 6858937"/>
              <a:gd name="connsiteX6494" fmla="*/ 669067 w 7484617"/>
              <a:gd name="connsiteY6494" fmla="*/ 4988664 h 6858937"/>
              <a:gd name="connsiteX6495" fmla="*/ 672723 w 7484617"/>
              <a:gd name="connsiteY6495" fmla="*/ 5003296 h 6858937"/>
              <a:gd name="connsiteX6496" fmla="*/ 669067 w 7484617"/>
              <a:gd name="connsiteY6496" fmla="*/ 4970374 h 6858937"/>
              <a:gd name="connsiteX6497" fmla="*/ 658098 w 7484617"/>
              <a:gd name="connsiteY6497" fmla="*/ 4977690 h 6858937"/>
              <a:gd name="connsiteX6498" fmla="*/ 669067 w 7484617"/>
              <a:gd name="connsiteY6498" fmla="*/ 4966716 h 6858937"/>
              <a:gd name="connsiteX6499" fmla="*/ 658098 w 7484617"/>
              <a:gd name="connsiteY6499" fmla="*/ 4944766 h 6858937"/>
              <a:gd name="connsiteX6500" fmla="*/ 643473 w 7484617"/>
              <a:gd name="connsiteY6500" fmla="*/ 4963058 h 6858937"/>
              <a:gd name="connsiteX6501" fmla="*/ 650786 w 7484617"/>
              <a:gd name="connsiteY6501" fmla="*/ 4977690 h 6858937"/>
              <a:gd name="connsiteX6502" fmla="*/ 636162 w 7484617"/>
              <a:gd name="connsiteY6502" fmla="*/ 5047194 h 6858937"/>
              <a:gd name="connsiteX6503" fmla="*/ 639817 w 7484617"/>
              <a:gd name="connsiteY6503" fmla="*/ 5087432 h 6858937"/>
              <a:gd name="connsiteX6504" fmla="*/ 636162 w 7484617"/>
              <a:gd name="connsiteY6504" fmla="*/ 5160594 h 6858937"/>
              <a:gd name="connsiteX6505" fmla="*/ 621537 w 7484617"/>
              <a:gd name="connsiteY6505" fmla="*/ 5160594 h 6858937"/>
              <a:gd name="connsiteX6506" fmla="*/ 621537 w 7484617"/>
              <a:gd name="connsiteY6506" fmla="*/ 5178884 h 6858937"/>
              <a:gd name="connsiteX6507" fmla="*/ 595944 w 7484617"/>
              <a:gd name="connsiteY6507" fmla="*/ 5186200 h 6858937"/>
              <a:gd name="connsiteX6508" fmla="*/ 617880 w 7484617"/>
              <a:gd name="connsiteY6508" fmla="*/ 5200832 h 6858937"/>
              <a:gd name="connsiteX6509" fmla="*/ 603256 w 7484617"/>
              <a:gd name="connsiteY6509" fmla="*/ 5222782 h 6858937"/>
              <a:gd name="connsiteX6510" fmla="*/ 614224 w 7484617"/>
              <a:gd name="connsiteY6510" fmla="*/ 5233756 h 6858937"/>
              <a:gd name="connsiteX6511" fmla="*/ 592287 w 7484617"/>
              <a:gd name="connsiteY6511" fmla="*/ 5222782 h 6858937"/>
              <a:gd name="connsiteX6512" fmla="*/ 588631 w 7484617"/>
              <a:gd name="connsiteY6512" fmla="*/ 5244730 h 6858937"/>
              <a:gd name="connsiteX6513" fmla="*/ 595944 w 7484617"/>
              <a:gd name="connsiteY6513" fmla="*/ 5263020 h 6858937"/>
              <a:gd name="connsiteX6514" fmla="*/ 617880 w 7484617"/>
              <a:gd name="connsiteY6514" fmla="*/ 5270336 h 6858937"/>
              <a:gd name="connsiteX6515" fmla="*/ 599600 w 7484617"/>
              <a:gd name="connsiteY6515" fmla="*/ 5270336 h 6858937"/>
              <a:gd name="connsiteX6516" fmla="*/ 599600 w 7484617"/>
              <a:gd name="connsiteY6516" fmla="*/ 5310575 h 6858937"/>
              <a:gd name="connsiteX6517" fmla="*/ 577663 w 7484617"/>
              <a:gd name="connsiteY6517" fmla="*/ 5295942 h 6858937"/>
              <a:gd name="connsiteX6518" fmla="*/ 566694 w 7484617"/>
              <a:gd name="connsiteY6518" fmla="*/ 5281310 h 6858937"/>
              <a:gd name="connsiteX6519" fmla="*/ 570351 w 7484617"/>
              <a:gd name="connsiteY6519" fmla="*/ 5255704 h 6858937"/>
              <a:gd name="connsiteX6520" fmla="*/ 581319 w 7484617"/>
              <a:gd name="connsiteY6520" fmla="*/ 5270336 h 6858937"/>
              <a:gd name="connsiteX6521" fmla="*/ 574007 w 7484617"/>
              <a:gd name="connsiteY6521" fmla="*/ 5244730 h 6858937"/>
              <a:gd name="connsiteX6522" fmla="*/ 588631 w 7484617"/>
              <a:gd name="connsiteY6522" fmla="*/ 5200832 h 6858937"/>
              <a:gd name="connsiteX6523" fmla="*/ 577663 w 7484617"/>
              <a:gd name="connsiteY6523" fmla="*/ 5193516 h 6858937"/>
              <a:gd name="connsiteX6524" fmla="*/ 577663 w 7484617"/>
              <a:gd name="connsiteY6524" fmla="*/ 5182542 h 6858937"/>
              <a:gd name="connsiteX6525" fmla="*/ 592287 w 7484617"/>
              <a:gd name="connsiteY6525" fmla="*/ 5182542 h 6858937"/>
              <a:gd name="connsiteX6526" fmla="*/ 581319 w 7484617"/>
              <a:gd name="connsiteY6526" fmla="*/ 5167910 h 6858937"/>
              <a:gd name="connsiteX6527" fmla="*/ 592287 w 7484617"/>
              <a:gd name="connsiteY6527" fmla="*/ 5160594 h 6858937"/>
              <a:gd name="connsiteX6528" fmla="*/ 595944 w 7484617"/>
              <a:gd name="connsiteY6528" fmla="*/ 5124014 h 6858937"/>
              <a:gd name="connsiteX6529" fmla="*/ 581319 w 7484617"/>
              <a:gd name="connsiteY6529" fmla="*/ 5116696 h 6858937"/>
              <a:gd name="connsiteX6530" fmla="*/ 577663 w 7484617"/>
              <a:gd name="connsiteY6530" fmla="*/ 5109380 h 6858937"/>
              <a:gd name="connsiteX6531" fmla="*/ 584976 w 7484617"/>
              <a:gd name="connsiteY6531" fmla="*/ 5087432 h 6858937"/>
              <a:gd name="connsiteX6532" fmla="*/ 581319 w 7484617"/>
              <a:gd name="connsiteY6532" fmla="*/ 5054510 h 6858937"/>
              <a:gd name="connsiteX6533" fmla="*/ 592287 w 7484617"/>
              <a:gd name="connsiteY6533" fmla="*/ 5025244 h 6858937"/>
              <a:gd name="connsiteX6534" fmla="*/ 563040 w 7484617"/>
              <a:gd name="connsiteY6534" fmla="*/ 5006954 h 6858937"/>
              <a:gd name="connsiteX6535" fmla="*/ 574007 w 7484617"/>
              <a:gd name="connsiteY6535" fmla="*/ 5017928 h 6858937"/>
              <a:gd name="connsiteX6536" fmla="*/ 559384 w 7484617"/>
              <a:gd name="connsiteY6536" fmla="*/ 5021586 h 6858937"/>
              <a:gd name="connsiteX6537" fmla="*/ 559384 w 7484617"/>
              <a:gd name="connsiteY6537" fmla="*/ 5047194 h 6858937"/>
              <a:gd name="connsiteX6538" fmla="*/ 555726 w 7484617"/>
              <a:gd name="connsiteY6538" fmla="*/ 5072800 h 6858937"/>
              <a:gd name="connsiteX6539" fmla="*/ 548415 w 7484617"/>
              <a:gd name="connsiteY6539" fmla="*/ 5124014 h 6858937"/>
              <a:gd name="connsiteX6540" fmla="*/ 537447 w 7484617"/>
              <a:gd name="connsiteY6540" fmla="*/ 5102064 h 6858937"/>
              <a:gd name="connsiteX6541" fmla="*/ 522822 w 7484617"/>
              <a:gd name="connsiteY6541" fmla="*/ 5105722 h 6858937"/>
              <a:gd name="connsiteX6542" fmla="*/ 530135 w 7484617"/>
              <a:gd name="connsiteY6542" fmla="*/ 5102064 h 6858937"/>
              <a:gd name="connsiteX6543" fmla="*/ 515510 w 7484617"/>
              <a:gd name="connsiteY6543" fmla="*/ 5072800 h 6858937"/>
              <a:gd name="connsiteX6544" fmla="*/ 537447 w 7484617"/>
              <a:gd name="connsiteY6544" fmla="*/ 5083774 h 6858937"/>
              <a:gd name="connsiteX6545" fmla="*/ 530135 w 7484617"/>
              <a:gd name="connsiteY6545" fmla="*/ 5094748 h 6858937"/>
              <a:gd name="connsiteX6546" fmla="*/ 548415 w 7484617"/>
              <a:gd name="connsiteY6546" fmla="*/ 5094748 h 6858937"/>
              <a:gd name="connsiteX6547" fmla="*/ 537447 w 7484617"/>
              <a:gd name="connsiteY6547" fmla="*/ 5072800 h 6858937"/>
              <a:gd name="connsiteX6548" fmla="*/ 522822 w 7484617"/>
              <a:gd name="connsiteY6548" fmla="*/ 5058168 h 6858937"/>
              <a:gd name="connsiteX6549" fmla="*/ 526478 w 7484617"/>
              <a:gd name="connsiteY6549" fmla="*/ 4970374 h 6858937"/>
              <a:gd name="connsiteX6550" fmla="*/ 508198 w 7484617"/>
              <a:gd name="connsiteY6550" fmla="*/ 4966716 h 6858937"/>
              <a:gd name="connsiteX6551" fmla="*/ 530135 w 7484617"/>
              <a:gd name="connsiteY6551" fmla="*/ 4937450 h 6858937"/>
              <a:gd name="connsiteX6552" fmla="*/ 537447 w 7484617"/>
              <a:gd name="connsiteY6552" fmla="*/ 4955742 h 6858937"/>
              <a:gd name="connsiteX6553" fmla="*/ 530135 w 7484617"/>
              <a:gd name="connsiteY6553" fmla="*/ 4955742 h 6858937"/>
              <a:gd name="connsiteX6554" fmla="*/ 544757 w 7484617"/>
              <a:gd name="connsiteY6554" fmla="*/ 4974032 h 6858937"/>
              <a:gd name="connsiteX6555" fmla="*/ 522822 w 7484617"/>
              <a:gd name="connsiteY6555" fmla="*/ 4926476 h 6858937"/>
              <a:gd name="connsiteX6556" fmla="*/ 526478 w 7484617"/>
              <a:gd name="connsiteY6556" fmla="*/ 4904528 h 6858937"/>
              <a:gd name="connsiteX6557" fmla="*/ 544757 w 7484617"/>
              <a:gd name="connsiteY6557" fmla="*/ 4919160 h 6858937"/>
              <a:gd name="connsiteX6558" fmla="*/ 541101 w 7484617"/>
              <a:gd name="connsiteY6558" fmla="*/ 4893554 h 6858937"/>
              <a:gd name="connsiteX6559" fmla="*/ 526478 w 7484617"/>
              <a:gd name="connsiteY6559" fmla="*/ 4878922 h 6858937"/>
              <a:gd name="connsiteX6560" fmla="*/ 519166 w 7484617"/>
              <a:gd name="connsiteY6560" fmla="*/ 4856972 h 6858937"/>
              <a:gd name="connsiteX6561" fmla="*/ 530135 w 7484617"/>
              <a:gd name="connsiteY6561" fmla="*/ 4860630 h 6858937"/>
              <a:gd name="connsiteX6562" fmla="*/ 526478 w 7484617"/>
              <a:gd name="connsiteY6562" fmla="*/ 4842340 h 6858937"/>
              <a:gd name="connsiteX6563" fmla="*/ 541101 w 7484617"/>
              <a:gd name="connsiteY6563" fmla="*/ 4827708 h 6858937"/>
              <a:gd name="connsiteX6564" fmla="*/ 519166 w 7484617"/>
              <a:gd name="connsiteY6564" fmla="*/ 4805760 h 6858937"/>
              <a:gd name="connsiteX6565" fmla="*/ 533791 w 7484617"/>
              <a:gd name="connsiteY6565" fmla="*/ 4794786 h 6858937"/>
              <a:gd name="connsiteX6566" fmla="*/ 522822 w 7484617"/>
              <a:gd name="connsiteY6566" fmla="*/ 4776496 h 6858937"/>
              <a:gd name="connsiteX6567" fmla="*/ 537447 w 7484617"/>
              <a:gd name="connsiteY6567" fmla="*/ 4780154 h 6858937"/>
              <a:gd name="connsiteX6568" fmla="*/ 526478 w 7484617"/>
              <a:gd name="connsiteY6568" fmla="*/ 4772836 h 6858937"/>
              <a:gd name="connsiteX6569" fmla="*/ 533791 w 7484617"/>
              <a:gd name="connsiteY6569" fmla="*/ 4761862 h 6858937"/>
              <a:gd name="connsiteX6570" fmla="*/ 544757 w 7484617"/>
              <a:gd name="connsiteY6570" fmla="*/ 4776496 h 6858937"/>
              <a:gd name="connsiteX6571" fmla="*/ 526478 w 7484617"/>
              <a:gd name="connsiteY6571" fmla="*/ 4750888 h 6858937"/>
              <a:gd name="connsiteX6572" fmla="*/ 533791 w 7484617"/>
              <a:gd name="connsiteY6572" fmla="*/ 4728940 h 6858937"/>
              <a:gd name="connsiteX6573" fmla="*/ 544757 w 7484617"/>
              <a:gd name="connsiteY6573" fmla="*/ 4725282 h 6858937"/>
              <a:gd name="connsiteX6574" fmla="*/ 544757 w 7484617"/>
              <a:gd name="connsiteY6574" fmla="*/ 4703334 h 6858937"/>
              <a:gd name="connsiteX6575" fmla="*/ 544757 w 7484617"/>
              <a:gd name="connsiteY6575" fmla="*/ 4685043 h 6858937"/>
              <a:gd name="connsiteX6576" fmla="*/ 541101 w 7484617"/>
              <a:gd name="connsiteY6576" fmla="*/ 4648463 h 6858937"/>
              <a:gd name="connsiteX6577" fmla="*/ 559384 w 7484617"/>
              <a:gd name="connsiteY6577" fmla="*/ 4644805 h 6858937"/>
              <a:gd name="connsiteX6578" fmla="*/ 555726 w 7484617"/>
              <a:gd name="connsiteY6578" fmla="*/ 4615541 h 6858937"/>
              <a:gd name="connsiteX6579" fmla="*/ 548415 w 7484617"/>
              <a:gd name="connsiteY6579" fmla="*/ 4589933 h 6858937"/>
              <a:gd name="connsiteX6580" fmla="*/ 559384 w 7484617"/>
              <a:gd name="connsiteY6580" fmla="*/ 4586275 h 6858937"/>
              <a:gd name="connsiteX6581" fmla="*/ 559384 w 7484617"/>
              <a:gd name="connsiteY6581" fmla="*/ 4546037 h 6858937"/>
              <a:gd name="connsiteX6582" fmla="*/ 533791 w 7484617"/>
              <a:gd name="connsiteY6582" fmla="*/ 4505797 h 6858937"/>
              <a:gd name="connsiteX6583" fmla="*/ 559384 w 7484617"/>
              <a:gd name="connsiteY6583" fmla="*/ 4461901 h 6858937"/>
              <a:gd name="connsiteX6584" fmla="*/ 559384 w 7484617"/>
              <a:gd name="connsiteY6584" fmla="*/ 4439953 h 6858937"/>
              <a:gd name="connsiteX6585" fmla="*/ 570351 w 7484617"/>
              <a:gd name="connsiteY6585" fmla="*/ 4454585 h 6858937"/>
              <a:gd name="connsiteX6586" fmla="*/ 559384 w 7484617"/>
              <a:gd name="connsiteY6586" fmla="*/ 4421661 h 6858937"/>
              <a:gd name="connsiteX6587" fmla="*/ 552072 w 7484617"/>
              <a:gd name="connsiteY6587" fmla="*/ 4436295 h 6858937"/>
              <a:gd name="connsiteX6588" fmla="*/ 570351 w 7484617"/>
              <a:gd name="connsiteY6588" fmla="*/ 4396055 h 6858937"/>
              <a:gd name="connsiteX6589" fmla="*/ 559384 w 7484617"/>
              <a:gd name="connsiteY6589" fmla="*/ 4385081 h 6858937"/>
              <a:gd name="connsiteX6590" fmla="*/ 563040 w 7484617"/>
              <a:gd name="connsiteY6590" fmla="*/ 4366791 h 6858937"/>
              <a:gd name="connsiteX6591" fmla="*/ 544757 w 7484617"/>
              <a:gd name="connsiteY6591" fmla="*/ 4374107 h 6858937"/>
              <a:gd name="connsiteX6592" fmla="*/ 537447 w 7484617"/>
              <a:gd name="connsiteY6592" fmla="*/ 4399713 h 6858937"/>
              <a:gd name="connsiteX6593" fmla="*/ 537447 w 7484617"/>
              <a:gd name="connsiteY6593" fmla="*/ 4374107 h 6858937"/>
              <a:gd name="connsiteX6594" fmla="*/ 559384 w 7484617"/>
              <a:gd name="connsiteY6594" fmla="*/ 4355817 h 6858937"/>
              <a:gd name="connsiteX6595" fmla="*/ 541101 w 7484617"/>
              <a:gd name="connsiteY6595" fmla="*/ 4341185 h 6858937"/>
              <a:gd name="connsiteX6596" fmla="*/ 548415 w 7484617"/>
              <a:gd name="connsiteY6596" fmla="*/ 4337525 h 6858937"/>
              <a:gd name="connsiteX6597" fmla="*/ 548415 w 7484617"/>
              <a:gd name="connsiteY6597" fmla="*/ 4333867 h 6858937"/>
              <a:gd name="connsiteX6598" fmla="*/ 566694 w 7484617"/>
              <a:gd name="connsiteY6598" fmla="*/ 4352159 h 6858937"/>
              <a:gd name="connsiteX6599" fmla="*/ 581319 w 7484617"/>
              <a:gd name="connsiteY6599" fmla="*/ 4352159 h 6858937"/>
              <a:gd name="connsiteX6600" fmla="*/ 570351 w 7484617"/>
              <a:gd name="connsiteY6600" fmla="*/ 4326551 h 6858937"/>
              <a:gd name="connsiteX6601" fmla="*/ 566694 w 7484617"/>
              <a:gd name="connsiteY6601" fmla="*/ 4278997 h 6858937"/>
              <a:gd name="connsiteX6602" fmla="*/ 595944 w 7484617"/>
              <a:gd name="connsiteY6602" fmla="*/ 4289971 h 6858937"/>
              <a:gd name="connsiteX6603" fmla="*/ 574007 w 7484617"/>
              <a:gd name="connsiteY6603" fmla="*/ 4268023 h 6858937"/>
              <a:gd name="connsiteX6604" fmla="*/ 577663 w 7484617"/>
              <a:gd name="connsiteY6604" fmla="*/ 4238757 h 6858937"/>
              <a:gd name="connsiteX6605" fmla="*/ 599600 w 7484617"/>
              <a:gd name="connsiteY6605" fmla="*/ 4242415 h 6858937"/>
              <a:gd name="connsiteX6606" fmla="*/ 584976 w 7484617"/>
              <a:gd name="connsiteY6606" fmla="*/ 4220467 h 6858937"/>
              <a:gd name="connsiteX6607" fmla="*/ 606912 w 7484617"/>
              <a:gd name="connsiteY6607" fmla="*/ 4202177 h 6858937"/>
              <a:gd name="connsiteX6608" fmla="*/ 599600 w 7484617"/>
              <a:gd name="connsiteY6608" fmla="*/ 4194861 h 6858937"/>
              <a:gd name="connsiteX6609" fmla="*/ 595944 w 7484617"/>
              <a:gd name="connsiteY6609" fmla="*/ 4150964 h 6858937"/>
              <a:gd name="connsiteX6610" fmla="*/ 599600 w 7484617"/>
              <a:gd name="connsiteY6610" fmla="*/ 4129016 h 6858937"/>
              <a:gd name="connsiteX6611" fmla="*/ 614224 w 7484617"/>
              <a:gd name="connsiteY6611" fmla="*/ 4096094 h 6858937"/>
              <a:gd name="connsiteX6612" fmla="*/ 610568 w 7484617"/>
              <a:gd name="connsiteY6612" fmla="*/ 4085120 h 6858937"/>
              <a:gd name="connsiteX6613" fmla="*/ 599600 w 7484617"/>
              <a:gd name="connsiteY6613" fmla="*/ 4085120 h 6858937"/>
              <a:gd name="connsiteX6614" fmla="*/ 599600 w 7484617"/>
              <a:gd name="connsiteY6614" fmla="*/ 4063170 h 6858937"/>
              <a:gd name="connsiteX6615" fmla="*/ 610568 w 7484617"/>
              <a:gd name="connsiteY6615" fmla="*/ 4081462 h 6858937"/>
              <a:gd name="connsiteX6616" fmla="*/ 636162 w 7484617"/>
              <a:gd name="connsiteY6616" fmla="*/ 4037564 h 6858937"/>
              <a:gd name="connsiteX6617" fmla="*/ 617880 w 7484617"/>
              <a:gd name="connsiteY6617" fmla="*/ 4019274 h 6858937"/>
              <a:gd name="connsiteX6618" fmla="*/ 621537 w 7484617"/>
              <a:gd name="connsiteY6618" fmla="*/ 4044880 h 6858937"/>
              <a:gd name="connsiteX6619" fmla="*/ 595944 w 7484617"/>
              <a:gd name="connsiteY6619" fmla="*/ 4030248 h 6858937"/>
              <a:gd name="connsiteX6620" fmla="*/ 614224 w 7484617"/>
              <a:gd name="connsiteY6620" fmla="*/ 4008300 h 6858937"/>
              <a:gd name="connsiteX6621" fmla="*/ 639817 w 7484617"/>
              <a:gd name="connsiteY6621" fmla="*/ 4019274 h 6858937"/>
              <a:gd name="connsiteX6622" fmla="*/ 628849 w 7484617"/>
              <a:gd name="connsiteY6622" fmla="*/ 4004642 h 6858937"/>
              <a:gd name="connsiteX6623" fmla="*/ 639817 w 7484617"/>
              <a:gd name="connsiteY6623" fmla="*/ 4011958 h 6858937"/>
              <a:gd name="connsiteX6624" fmla="*/ 639817 w 7484617"/>
              <a:gd name="connsiteY6624" fmla="*/ 3979034 h 6858937"/>
              <a:gd name="connsiteX6625" fmla="*/ 661754 w 7484617"/>
              <a:gd name="connsiteY6625" fmla="*/ 3931480 h 6858937"/>
              <a:gd name="connsiteX6626" fmla="*/ 650786 w 7484617"/>
              <a:gd name="connsiteY6626" fmla="*/ 3927822 h 6858937"/>
              <a:gd name="connsiteX6627" fmla="*/ 650786 w 7484617"/>
              <a:gd name="connsiteY6627" fmla="*/ 3909532 h 6858937"/>
              <a:gd name="connsiteX6628" fmla="*/ 661754 w 7484617"/>
              <a:gd name="connsiteY6628" fmla="*/ 3876608 h 6858937"/>
              <a:gd name="connsiteX6629" fmla="*/ 676377 w 7484617"/>
              <a:gd name="connsiteY6629" fmla="*/ 3876608 h 6858937"/>
              <a:gd name="connsiteX6630" fmla="*/ 680033 w 7484617"/>
              <a:gd name="connsiteY6630" fmla="*/ 3894898 h 6858937"/>
              <a:gd name="connsiteX6631" fmla="*/ 694658 w 7484617"/>
              <a:gd name="connsiteY6631" fmla="*/ 3861976 h 6858937"/>
              <a:gd name="connsiteX6632" fmla="*/ 683690 w 7484617"/>
              <a:gd name="connsiteY6632" fmla="*/ 3876608 h 6858937"/>
              <a:gd name="connsiteX6633" fmla="*/ 683690 w 7484617"/>
              <a:gd name="connsiteY6633" fmla="*/ 3810762 h 6858937"/>
              <a:gd name="connsiteX6634" fmla="*/ 672723 w 7484617"/>
              <a:gd name="connsiteY6634" fmla="*/ 3810762 h 6858937"/>
              <a:gd name="connsiteX6635" fmla="*/ 665409 w 7484617"/>
              <a:gd name="connsiteY6635" fmla="*/ 3796130 h 6858937"/>
              <a:gd name="connsiteX6636" fmla="*/ 687345 w 7484617"/>
              <a:gd name="connsiteY6636" fmla="*/ 3799788 h 6858937"/>
              <a:gd name="connsiteX6637" fmla="*/ 698314 w 7484617"/>
              <a:gd name="connsiteY6637" fmla="*/ 3774182 h 6858937"/>
              <a:gd name="connsiteX6638" fmla="*/ 676377 w 7484617"/>
              <a:gd name="connsiteY6638" fmla="*/ 3785156 h 6858937"/>
              <a:gd name="connsiteX6639" fmla="*/ 672723 w 7484617"/>
              <a:gd name="connsiteY6639" fmla="*/ 3759550 h 6858937"/>
              <a:gd name="connsiteX6640" fmla="*/ 712938 w 7484617"/>
              <a:gd name="connsiteY6640" fmla="*/ 3766866 h 6858937"/>
              <a:gd name="connsiteX6641" fmla="*/ 694658 w 7484617"/>
              <a:gd name="connsiteY6641" fmla="*/ 3711994 h 6858937"/>
              <a:gd name="connsiteX6642" fmla="*/ 694658 w 7484617"/>
              <a:gd name="connsiteY6642" fmla="*/ 3744918 h 6858937"/>
              <a:gd name="connsiteX6643" fmla="*/ 683690 w 7484617"/>
              <a:gd name="connsiteY6643" fmla="*/ 3730286 h 6858937"/>
              <a:gd name="connsiteX6644" fmla="*/ 701970 w 7484617"/>
              <a:gd name="connsiteY6644" fmla="*/ 3679072 h 6858937"/>
              <a:gd name="connsiteX6645" fmla="*/ 698314 w 7484617"/>
              <a:gd name="connsiteY6645" fmla="*/ 3690046 h 6858937"/>
              <a:gd name="connsiteX6646" fmla="*/ 712938 w 7484617"/>
              <a:gd name="connsiteY6646" fmla="*/ 3690046 h 6858937"/>
              <a:gd name="connsiteX6647" fmla="*/ 705626 w 7484617"/>
              <a:gd name="connsiteY6647" fmla="*/ 3693704 h 6858937"/>
              <a:gd name="connsiteX6648" fmla="*/ 716595 w 7484617"/>
              <a:gd name="connsiteY6648" fmla="*/ 3701020 h 6858937"/>
              <a:gd name="connsiteX6649" fmla="*/ 723907 w 7484617"/>
              <a:gd name="connsiteY6649" fmla="*/ 3730286 h 6858937"/>
              <a:gd name="connsiteX6650" fmla="*/ 734876 w 7484617"/>
              <a:gd name="connsiteY6650" fmla="*/ 3708336 h 6858937"/>
              <a:gd name="connsiteX6651" fmla="*/ 727563 w 7484617"/>
              <a:gd name="connsiteY6651" fmla="*/ 3690046 h 6858937"/>
              <a:gd name="connsiteX6652" fmla="*/ 742188 w 7484617"/>
              <a:gd name="connsiteY6652" fmla="*/ 3701020 h 6858937"/>
              <a:gd name="connsiteX6653" fmla="*/ 731219 w 7484617"/>
              <a:gd name="connsiteY6653" fmla="*/ 3682730 h 6858937"/>
              <a:gd name="connsiteX6654" fmla="*/ 716595 w 7484617"/>
              <a:gd name="connsiteY6654" fmla="*/ 3690046 h 6858937"/>
              <a:gd name="connsiteX6655" fmla="*/ 723907 w 7484617"/>
              <a:gd name="connsiteY6655" fmla="*/ 3668098 h 6858937"/>
              <a:gd name="connsiteX6656" fmla="*/ 716595 w 7484617"/>
              <a:gd name="connsiteY6656" fmla="*/ 3657124 h 6858937"/>
              <a:gd name="connsiteX6657" fmla="*/ 709282 w 7484617"/>
              <a:gd name="connsiteY6657" fmla="*/ 3675414 h 6858937"/>
              <a:gd name="connsiteX6658" fmla="*/ 701970 w 7484617"/>
              <a:gd name="connsiteY6658" fmla="*/ 3653466 h 6858937"/>
              <a:gd name="connsiteX6659" fmla="*/ 687345 w 7484617"/>
              <a:gd name="connsiteY6659" fmla="*/ 3682730 h 6858937"/>
              <a:gd name="connsiteX6660" fmla="*/ 680033 w 7484617"/>
              <a:gd name="connsiteY6660" fmla="*/ 3675414 h 6858937"/>
              <a:gd name="connsiteX6661" fmla="*/ 687345 w 7484617"/>
              <a:gd name="connsiteY6661" fmla="*/ 3690046 h 6858937"/>
              <a:gd name="connsiteX6662" fmla="*/ 680033 w 7484617"/>
              <a:gd name="connsiteY6662" fmla="*/ 3719310 h 6858937"/>
              <a:gd name="connsiteX6663" fmla="*/ 676377 w 7484617"/>
              <a:gd name="connsiteY6663" fmla="*/ 3730286 h 6858937"/>
              <a:gd name="connsiteX6664" fmla="*/ 665409 w 7484617"/>
              <a:gd name="connsiteY6664" fmla="*/ 3730286 h 6858937"/>
              <a:gd name="connsiteX6665" fmla="*/ 672723 w 7484617"/>
              <a:gd name="connsiteY6665" fmla="*/ 3744918 h 6858937"/>
              <a:gd name="connsiteX6666" fmla="*/ 661754 w 7484617"/>
              <a:gd name="connsiteY6666" fmla="*/ 3774182 h 6858937"/>
              <a:gd name="connsiteX6667" fmla="*/ 647130 w 7484617"/>
              <a:gd name="connsiteY6667" fmla="*/ 3774182 h 6858937"/>
              <a:gd name="connsiteX6668" fmla="*/ 647130 w 7484617"/>
              <a:gd name="connsiteY6668" fmla="*/ 3788814 h 6858937"/>
              <a:gd name="connsiteX6669" fmla="*/ 639817 w 7484617"/>
              <a:gd name="connsiteY6669" fmla="*/ 3803446 h 6858937"/>
              <a:gd name="connsiteX6670" fmla="*/ 643473 w 7484617"/>
              <a:gd name="connsiteY6670" fmla="*/ 3832712 h 6858937"/>
              <a:gd name="connsiteX6671" fmla="*/ 639817 w 7484617"/>
              <a:gd name="connsiteY6671" fmla="*/ 3851002 h 6858937"/>
              <a:gd name="connsiteX6672" fmla="*/ 621537 w 7484617"/>
              <a:gd name="connsiteY6672" fmla="*/ 3854660 h 6858937"/>
              <a:gd name="connsiteX6673" fmla="*/ 606912 w 7484617"/>
              <a:gd name="connsiteY6673" fmla="*/ 3898556 h 6858937"/>
              <a:gd name="connsiteX6674" fmla="*/ 617880 w 7484617"/>
              <a:gd name="connsiteY6674" fmla="*/ 3905874 h 6858937"/>
              <a:gd name="connsiteX6675" fmla="*/ 606912 w 7484617"/>
              <a:gd name="connsiteY6675" fmla="*/ 3931480 h 6858937"/>
              <a:gd name="connsiteX6676" fmla="*/ 592287 w 7484617"/>
              <a:gd name="connsiteY6676" fmla="*/ 3920506 h 6858937"/>
              <a:gd name="connsiteX6677" fmla="*/ 584976 w 7484617"/>
              <a:gd name="connsiteY6677" fmla="*/ 3997326 h 6858937"/>
              <a:gd name="connsiteX6678" fmla="*/ 599600 w 7484617"/>
              <a:gd name="connsiteY6678" fmla="*/ 4004642 h 6858937"/>
              <a:gd name="connsiteX6679" fmla="*/ 592287 w 7484617"/>
              <a:gd name="connsiteY6679" fmla="*/ 4026590 h 6858937"/>
              <a:gd name="connsiteX6680" fmla="*/ 577663 w 7484617"/>
              <a:gd name="connsiteY6680" fmla="*/ 4011958 h 6858937"/>
              <a:gd name="connsiteX6681" fmla="*/ 566694 w 7484617"/>
              <a:gd name="connsiteY6681" fmla="*/ 4077802 h 6858937"/>
              <a:gd name="connsiteX6682" fmla="*/ 559384 w 7484617"/>
              <a:gd name="connsiteY6682" fmla="*/ 4107068 h 6858937"/>
              <a:gd name="connsiteX6683" fmla="*/ 541101 w 7484617"/>
              <a:gd name="connsiteY6683" fmla="*/ 4132674 h 6858937"/>
              <a:gd name="connsiteX6684" fmla="*/ 544757 w 7484617"/>
              <a:gd name="connsiteY6684" fmla="*/ 4118042 h 6858937"/>
              <a:gd name="connsiteX6685" fmla="*/ 526478 w 7484617"/>
              <a:gd name="connsiteY6685" fmla="*/ 4121700 h 6858937"/>
              <a:gd name="connsiteX6686" fmla="*/ 519166 w 7484617"/>
              <a:gd name="connsiteY6686" fmla="*/ 4143648 h 6858937"/>
              <a:gd name="connsiteX6687" fmla="*/ 533791 w 7484617"/>
              <a:gd name="connsiteY6687" fmla="*/ 4161938 h 6858937"/>
              <a:gd name="connsiteX6688" fmla="*/ 515510 w 7484617"/>
              <a:gd name="connsiteY6688" fmla="*/ 4172913 h 6858937"/>
              <a:gd name="connsiteX6689" fmla="*/ 530135 w 7484617"/>
              <a:gd name="connsiteY6689" fmla="*/ 4180229 h 6858937"/>
              <a:gd name="connsiteX6690" fmla="*/ 519166 w 7484617"/>
              <a:gd name="connsiteY6690" fmla="*/ 4205835 h 6858937"/>
              <a:gd name="connsiteX6691" fmla="*/ 519166 w 7484617"/>
              <a:gd name="connsiteY6691" fmla="*/ 4187545 h 6858937"/>
              <a:gd name="connsiteX6692" fmla="*/ 493573 w 7484617"/>
              <a:gd name="connsiteY6692" fmla="*/ 4194861 h 6858937"/>
              <a:gd name="connsiteX6693" fmla="*/ 508198 w 7484617"/>
              <a:gd name="connsiteY6693" fmla="*/ 4205835 h 6858937"/>
              <a:gd name="connsiteX6694" fmla="*/ 493573 w 7484617"/>
              <a:gd name="connsiteY6694" fmla="*/ 4257049 h 6858937"/>
              <a:gd name="connsiteX6695" fmla="*/ 511854 w 7484617"/>
              <a:gd name="connsiteY6695" fmla="*/ 4282655 h 6858937"/>
              <a:gd name="connsiteX6696" fmla="*/ 489917 w 7484617"/>
              <a:gd name="connsiteY6696" fmla="*/ 4278997 h 6858937"/>
              <a:gd name="connsiteX6697" fmla="*/ 504542 w 7484617"/>
              <a:gd name="connsiteY6697" fmla="*/ 4311919 h 6858937"/>
              <a:gd name="connsiteX6698" fmla="*/ 515510 w 7484617"/>
              <a:gd name="connsiteY6698" fmla="*/ 4308261 h 6858937"/>
              <a:gd name="connsiteX6699" fmla="*/ 522822 w 7484617"/>
              <a:gd name="connsiteY6699" fmla="*/ 4322893 h 6858937"/>
              <a:gd name="connsiteX6700" fmla="*/ 515510 w 7484617"/>
              <a:gd name="connsiteY6700" fmla="*/ 4344843 h 6858937"/>
              <a:gd name="connsiteX6701" fmla="*/ 511854 w 7484617"/>
              <a:gd name="connsiteY6701" fmla="*/ 4330209 h 6858937"/>
              <a:gd name="connsiteX6702" fmla="*/ 504542 w 7484617"/>
              <a:gd name="connsiteY6702" fmla="*/ 4322893 h 6858937"/>
              <a:gd name="connsiteX6703" fmla="*/ 489917 w 7484617"/>
              <a:gd name="connsiteY6703" fmla="*/ 4337525 h 6858937"/>
              <a:gd name="connsiteX6704" fmla="*/ 482605 w 7484617"/>
              <a:gd name="connsiteY6704" fmla="*/ 4330209 h 6858937"/>
              <a:gd name="connsiteX6705" fmla="*/ 489917 w 7484617"/>
              <a:gd name="connsiteY6705" fmla="*/ 4377765 h 6858937"/>
              <a:gd name="connsiteX6706" fmla="*/ 471636 w 7484617"/>
              <a:gd name="connsiteY6706" fmla="*/ 4370449 h 6858937"/>
              <a:gd name="connsiteX6707" fmla="*/ 486718 w 7484617"/>
              <a:gd name="connsiteY6707" fmla="*/ 4391483 h 6858937"/>
              <a:gd name="connsiteX6708" fmla="*/ 484493 w 7484617"/>
              <a:gd name="connsiteY6708" fmla="*/ 4399894 h 6858937"/>
              <a:gd name="connsiteX6709" fmla="*/ 478949 w 7484617"/>
              <a:gd name="connsiteY6709" fmla="*/ 4396055 h 6858937"/>
              <a:gd name="connsiteX6710" fmla="*/ 475292 w 7484617"/>
              <a:gd name="connsiteY6710" fmla="*/ 4432637 h 6858937"/>
              <a:gd name="connsiteX6711" fmla="*/ 460668 w 7484617"/>
              <a:gd name="connsiteY6711" fmla="*/ 4436295 h 6858937"/>
              <a:gd name="connsiteX6712" fmla="*/ 475292 w 7484617"/>
              <a:gd name="connsiteY6712" fmla="*/ 4454585 h 6858937"/>
              <a:gd name="connsiteX6713" fmla="*/ 464324 w 7484617"/>
              <a:gd name="connsiteY6713" fmla="*/ 4465559 h 6858937"/>
              <a:gd name="connsiteX6714" fmla="*/ 457012 w 7484617"/>
              <a:gd name="connsiteY6714" fmla="*/ 4461901 h 6858937"/>
              <a:gd name="connsiteX6715" fmla="*/ 453356 w 7484617"/>
              <a:gd name="connsiteY6715" fmla="*/ 4494823 h 6858937"/>
              <a:gd name="connsiteX6716" fmla="*/ 460668 w 7484617"/>
              <a:gd name="connsiteY6716" fmla="*/ 4531405 h 6858937"/>
              <a:gd name="connsiteX6717" fmla="*/ 435075 w 7484617"/>
              <a:gd name="connsiteY6717" fmla="*/ 4520431 h 6858937"/>
              <a:gd name="connsiteX6718" fmla="*/ 442389 w 7484617"/>
              <a:gd name="connsiteY6718" fmla="*/ 4546037 h 6858937"/>
              <a:gd name="connsiteX6719" fmla="*/ 449699 w 7484617"/>
              <a:gd name="connsiteY6719" fmla="*/ 4531405 h 6858937"/>
              <a:gd name="connsiteX6720" fmla="*/ 431419 w 7484617"/>
              <a:gd name="connsiteY6720" fmla="*/ 4560669 h 6858937"/>
              <a:gd name="connsiteX6721" fmla="*/ 453356 w 7484617"/>
              <a:gd name="connsiteY6721" fmla="*/ 4560669 h 6858937"/>
              <a:gd name="connsiteX6722" fmla="*/ 446043 w 7484617"/>
              <a:gd name="connsiteY6722" fmla="*/ 4600909 h 6858937"/>
              <a:gd name="connsiteX6723" fmla="*/ 453356 w 7484617"/>
              <a:gd name="connsiteY6723" fmla="*/ 4637489 h 6858937"/>
              <a:gd name="connsiteX6724" fmla="*/ 449699 w 7484617"/>
              <a:gd name="connsiteY6724" fmla="*/ 4622857 h 6858937"/>
              <a:gd name="connsiteX6725" fmla="*/ 431419 w 7484617"/>
              <a:gd name="connsiteY6725" fmla="*/ 4626515 h 6858937"/>
              <a:gd name="connsiteX6726" fmla="*/ 431419 w 7484617"/>
              <a:gd name="connsiteY6726" fmla="*/ 4710650 h 6858937"/>
              <a:gd name="connsiteX6727" fmla="*/ 416796 w 7484617"/>
              <a:gd name="connsiteY6727" fmla="*/ 4706992 h 6858937"/>
              <a:gd name="connsiteX6728" fmla="*/ 431419 w 7484617"/>
              <a:gd name="connsiteY6728" fmla="*/ 4736256 h 6858937"/>
              <a:gd name="connsiteX6729" fmla="*/ 420452 w 7484617"/>
              <a:gd name="connsiteY6729" fmla="*/ 4736256 h 6858937"/>
              <a:gd name="connsiteX6730" fmla="*/ 427765 w 7484617"/>
              <a:gd name="connsiteY6730" fmla="*/ 4802102 h 6858937"/>
              <a:gd name="connsiteX6731" fmla="*/ 416796 w 7484617"/>
              <a:gd name="connsiteY6731" fmla="*/ 4798444 h 6858937"/>
              <a:gd name="connsiteX6732" fmla="*/ 405827 w 7484617"/>
              <a:gd name="connsiteY6732" fmla="*/ 4853314 h 6858937"/>
              <a:gd name="connsiteX6733" fmla="*/ 391203 w 7484617"/>
              <a:gd name="connsiteY6733" fmla="*/ 4845998 h 6858937"/>
              <a:gd name="connsiteX6734" fmla="*/ 391203 w 7484617"/>
              <a:gd name="connsiteY6734" fmla="*/ 4867948 h 6858937"/>
              <a:gd name="connsiteX6735" fmla="*/ 405827 w 7484617"/>
              <a:gd name="connsiteY6735" fmla="*/ 4878922 h 6858937"/>
              <a:gd name="connsiteX6736" fmla="*/ 402171 w 7484617"/>
              <a:gd name="connsiteY6736" fmla="*/ 4893554 h 6858937"/>
              <a:gd name="connsiteX6737" fmla="*/ 413140 w 7484617"/>
              <a:gd name="connsiteY6737" fmla="*/ 4889896 h 6858937"/>
              <a:gd name="connsiteX6738" fmla="*/ 402171 w 7484617"/>
              <a:gd name="connsiteY6738" fmla="*/ 4919160 h 6858937"/>
              <a:gd name="connsiteX6739" fmla="*/ 416796 w 7484617"/>
              <a:gd name="connsiteY6739" fmla="*/ 4915502 h 6858937"/>
              <a:gd name="connsiteX6740" fmla="*/ 402171 w 7484617"/>
              <a:gd name="connsiteY6740" fmla="*/ 4948424 h 6858937"/>
              <a:gd name="connsiteX6741" fmla="*/ 383890 w 7484617"/>
              <a:gd name="connsiteY6741" fmla="*/ 4959400 h 6858937"/>
              <a:gd name="connsiteX6742" fmla="*/ 383890 w 7484617"/>
              <a:gd name="connsiteY6742" fmla="*/ 4992322 h 6858937"/>
              <a:gd name="connsiteX6743" fmla="*/ 376578 w 7484617"/>
              <a:gd name="connsiteY6743" fmla="*/ 4988664 h 6858937"/>
              <a:gd name="connsiteX6744" fmla="*/ 369266 w 7484617"/>
              <a:gd name="connsiteY6744" fmla="*/ 5014270 h 6858937"/>
              <a:gd name="connsiteX6745" fmla="*/ 398515 w 7484617"/>
              <a:gd name="connsiteY6745" fmla="*/ 5017928 h 6858937"/>
              <a:gd name="connsiteX6746" fmla="*/ 383890 w 7484617"/>
              <a:gd name="connsiteY6746" fmla="*/ 5032560 h 6858937"/>
              <a:gd name="connsiteX6747" fmla="*/ 394859 w 7484617"/>
              <a:gd name="connsiteY6747" fmla="*/ 5050852 h 6858937"/>
              <a:gd name="connsiteX6748" fmla="*/ 387547 w 7484617"/>
              <a:gd name="connsiteY6748" fmla="*/ 5105722 h 6858937"/>
              <a:gd name="connsiteX6749" fmla="*/ 383890 w 7484617"/>
              <a:gd name="connsiteY6749" fmla="*/ 5160594 h 6858937"/>
              <a:gd name="connsiteX6750" fmla="*/ 376578 w 7484617"/>
              <a:gd name="connsiteY6750" fmla="*/ 5273994 h 6858937"/>
              <a:gd name="connsiteX6751" fmla="*/ 372922 w 7484617"/>
              <a:gd name="connsiteY6751" fmla="*/ 5252046 h 6858937"/>
              <a:gd name="connsiteX6752" fmla="*/ 358297 w 7484617"/>
              <a:gd name="connsiteY6752" fmla="*/ 5244730 h 6858937"/>
              <a:gd name="connsiteX6753" fmla="*/ 358297 w 7484617"/>
              <a:gd name="connsiteY6753" fmla="*/ 5255704 h 6858937"/>
              <a:gd name="connsiteX6754" fmla="*/ 372922 w 7484617"/>
              <a:gd name="connsiteY6754" fmla="*/ 5263020 h 6858937"/>
              <a:gd name="connsiteX6755" fmla="*/ 358297 w 7484617"/>
              <a:gd name="connsiteY6755" fmla="*/ 5266678 h 6858937"/>
              <a:gd name="connsiteX6756" fmla="*/ 358297 w 7484617"/>
              <a:gd name="connsiteY6756" fmla="*/ 5284968 h 6858937"/>
              <a:gd name="connsiteX6757" fmla="*/ 369266 w 7484617"/>
              <a:gd name="connsiteY6757" fmla="*/ 5284968 h 6858937"/>
              <a:gd name="connsiteX6758" fmla="*/ 394859 w 7484617"/>
              <a:gd name="connsiteY6758" fmla="*/ 5270336 h 6858937"/>
              <a:gd name="connsiteX6759" fmla="*/ 391203 w 7484617"/>
              <a:gd name="connsiteY6759" fmla="*/ 5288626 h 6858937"/>
              <a:gd name="connsiteX6760" fmla="*/ 376578 w 7484617"/>
              <a:gd name="connsiteY6760" fmla="*/ 5284968 h 6858937"/>
              <a:gd name="connsiteX6761" fmla="*/ 376578 w 7484617"/>
              <a:gd name="connsiteY6761" fmla="*/ 5339839 h 6858937"/>
              <a:gd name="connsiteX6762" fmla="*/ 380234 w 7484617"/>
              <a:gd name="connsiteY6762" fmla="*/ 5350813 h 6858937"/>
              <a:gd name="connsiteX6763" fmla="*/ 369266 w 7484617"/>
              <a:gd name="connsiteY6763" fmla="*/ 5369103 h 6858937"/>
              <a:gd name="connsiteX6764" fmla="*/ 358297 w 7484617"/>
              <a:gd name="connsiteY6764" fmla="*/ 5339839 h 6858937"/>
              <a:gd name="connsiteX6765" fmla="*/ 358297 w 7484617"/>
              <a:gd name="connsiteY6765" fmla="*/ 5387395 h 6858937"/>
              <a:gd name="connsiteX6766" fmla="*/ 347329 w 7484617"/>
              <a:gd name="connsiteY6766" fmla="*/ 5409343 h 6858937"/>
              <a:gd name="connsiteX6767" fmla="*/ 321738 w 7484617"/>
              <a:gd name="connsiteY6767" fmla="*/ 5394711 h 6858937"/>
              <a:gd name="connsiteX6768" fmla="*/ 329051 w 7484617"/>
              <a:gd name="connsiteY6768" fmla="*/ 5427633 h 6858937"/>
              <a:gd name="connsiteX6769" fmla="*/ 350985 w 7484617"/>
              <a:gd name="connsiteY6769" fmla="*/ 5438607 h 6858937"/>
              <a:gd name="connsiteX6770" fmla="*/ 332704 w 7484617"/>
              <a:gd name="connsiteY6770" fmla="*/ 5456897 h 6858937"/>
              <a:gd name="connsiteX6771" fmla="*/ 310767 w 7484617"/>
              <a:gd name="connsiteY6771" fmla="*/ 5449581 h 6858937"/>
              <a:gd name="connsiteX6772" fmla="*/ 303457 w 7484617"/>
              <a:gd name="connsiteY6772" fmla="*/ 5423975 h 6858937"/>
              <a:gd name="connsiteX6773" fmla="*/ 310767 w 7484617"/>
              <a:gd name="connsiteY6773" fmla="*/ 5358129 h 6858937"/>
              <a:gd name="connsiteX6774" fmla="*/ 303457 w 7484617"/>
              <a:gd name="connsiteY6774" fmla="*/ 5310575 h 6858937"/>
              <a:gd name="connsiteX6775" fmla="*/ 292489 w 7484617"/>
              <a:gd name="connsiteY6775" fmla="*/ 5310575 h 6858937"/>
              <a:gd name="connsiteX6776" fmla="*/ 303457 w 7484617"/>
              <a:gd name="connsiteY6776" fmla="*/ 5292284 h 6858937"/>
              <a:gd name="connsiteX6777" fmla="*/ 321738 w 7484617"/>
              <a:gd name="connsiteY6777" fmla="*/ 5292284 h 6858937"/>
              <a:gd name="connsiteX6778" fmla="*/ 318082 w 7484617"/>
              <a:gd name="connsiteY6778" fmla="*/ 5284968 h 6858937"/>
              <a:gd name="connsiteX6779" fmla="*/ 292489 w 7484617"/>
              <a:gd name="connsiteY6779" fmla="*/ 5270336 h 6858937"/>
              <a:gd name="connsiteX6780" fmla="*/ 288832 w 7484617"/>
              <a:gd name="connsiteY6780" fmla="*/ 5248388 h 6858937"/>
              <a:gd name="connsiteX6781" fmla="*/ 296145 w 7484617"/>
              <a:gd name="connsiteY6781" fmla="*/ 5244730 h 6858937"/>
              <a:gd name="connsiteX6782" fmla="*/ 285176 w 7484617"/>
              <a:gd name="connsiteY6782" fmla="*/ 5222782 h 6858937"/>
              <a:gd name="connsiteX6783" fmla="*/ 299801 w 7484617"/>
              <a:gd name="connsiteY6783" fmla="*/ 5255704 h 6858937"/>
              <a:gd name="connsiteX6784" fmla="*/ 318082 w 7484617"/>
              <a:gd name="connsiteY6784" fmla="*/ 5255704 h 6858937"/>
              <a:gd name="connsiteX6785" fmla="*/ 303457 w 7484617"/>
              <a:gd name="connsiteY6785" fmla="*/ 5222782 h 6858937"/>
              <a:gd name="connsiteX6786" fmla="*/ 307113 w 7484617"/>
              <a:gd name="connsiteY6786" fmla="*/ 5204490 h 6858937"/>
              <a:gd name="connsiteX6787" fmla="*/ 321738 w 7484617"/>
              <a:gd name="connsiteY6787" fmla="*/ 5197174 h 6858937"/>
              <a:gd name="connsiteX6788" fmla="*/ 307113 w 7484617"/>
              <a:gd name="connsiteY6788" fmla="*/ 5178884 h 6858937"/>
              <a:gd name="connsiteX6789" fmla="*/ 321738 w 7484617"/>
              <a:gd name="connsiteY6789" fmla="*/ 5164252 h 6858937"/>
              <a:gd name="connsiteX6790" fmla="*/ 296145 w 7484617"/>
              <a:gd name="connsiteY6790" fmla="*/ 5160594 h 6858937"/>
              <a:gd name="connsiteX6791" fmla="*/ 318082 w 7484617"/>
              <a:gd name="connsiteY6791" fmla="*/ 5142304 h 6858937"/>
              <a:gd name="connsiteX6792" fmla="*/ 303457 w 7484617"/>
              <a:gd name="connsiteY6792" fmla="*/ 5120354 h 6858937"/>
              <a:gd name="connsiteX6793" fmla="*/ 292489 w 7484617"/>
              <a:gd name="connsiteY6793" fmla="*/ 5145962 h 6858937"/>
              <a:gd name="connsiteX6794" fmla="*/ 296145 w 7484617"/>
              <a:gd name="connsiteY6794" fmla="*/ 5102064 h 6858937"/>
              <a:gd name="connsiteX6795" fmla="*/ 285176 w 7484617"/>
              <a:gd name="connsiteY6795" fmla="*/ 5050852 h 6858937"/>
              <a:gd name="connsiteX6796" fmla="*/ 252271 w 7484617"/>
              <a:gd name="connsiteY6796" fmla="*/ 5087432 h 6858937"/>
              <a:gd name="connsiteX6797" fmla="*/ 255927 w 7484617"/>
              <a:gd name="connsiteY6797" fmla="*/ 5102064 h 6858937"/>
              <a:gd name="connsiteX6798" fmla="*/ 266896 w 7484617"/>
              <a:gd name="connsiteY6798" fmla="*/ 5102064 h 6858937"/>
              <a:gd name="connsiteX6799" fmla="*/ 285176 w 7484617"/>
              <a:gd name="connsiteY6799" fmla="*/ 5134988 h 6858937"/>
              <a:gd name="connsiteX6800" fmla="*/ 266896 w 7484617"/>
              <a:gd name="connsiteY6800" fmla="*/ 5124014 h 6858937"/>
              <a:gd name="connsiteX6801" fmla="*/ 263240 w 7484617"/>
              <a:gd name="connsiteY6801" fmla="*/ 5134988 h 6858937"/>
              <a:gd name="connsiteX6802" fmla="*/ 274208 w 7484617"/>
              <a:gd name="connsiteY6802" fmla="*/ 5145962 h 6858937"/>
              <a:gd name="connsiteX6803" fmla="*/ 263240 w 7484617"/>
              <a:gd name="connsiteY6803" fmla="*/ 5167910 h 6858937"/>
              <a:gd name="connsiteX6804" fmla="*/ 252271 w 7484617"/>
              <a:gd name="connsiteY6804" fmla="*/ 5145962 h 6858937"/>
              <a:gd name="connsiteX6805" fmla="*/ 244959 w 7484617"/>
              <a:gd name="connsiteY6805" fmla="*/ 5160594 h 6858937"/>
              <a:gd name="connsiteX6806" fmla="*/ 263240 w 7484617"/>
              <a:gd name="connsiteY6806" fmla="*/ 5175226 h 6858937"/>
              <a:gd name="connsiteX6807" fmla="*/ 270552 w 7484617"/>
              <a:gd name="connsiteY6807" fmla="*/ 5171568 h 6858937"/>
              <a:gd name="connsiteX6808" fmla="*/ 266896 w 7484617"/>
              <a:gd name="connsiteY6808" fmla="*/ 5193516 h 6858937"/>
              <a:gd name="connsiteX6809" fmla="*/ 266896 w 7484617"/>
              <a:gd name="connsiteY6809" fmla="*/ 5219124 h 6858937"/>
              <a:gd name="connsiteX6810" fmla="*/ 281520 w 7484617"/>
              <a:gd name="connsiteY6810" fmla="*/ 5266678 h 6858937"/>
              <a:gd name="connsiteX6811" fmla="*/ 277865 w 7484617"/>
              <a:gd name="connsiteY6811" fmla="*/ 5310575 h 6858937"/>
              <a:gd name="connsiteX6812" fmla="*/ 259583 w 7484617"/>
              <a:gd name="connsiteY6812" fmla="*/ 5299601 h 6858937"/>
              <a:gd name="connsiteX6813" fmla="*/ 274208 w 7484617"/>
              <a:gd name="connsiteY6813" fmla="*/ 5273994 h 6858937"/>
              <a:gd name="connsiteX6814" fmla="*/ 263240 w 7484617"/>
              <a:gd name="connsiteY6814" fmla="*/ 5252046 h 6858937"/>
              <a:gd name="connsiteX6815" fmla="*/ 270552 w 7484617"/>
              <a:gd name="connsiteY6815" fmla="*/ 5226440 h 6858937"/>
              <a:gd name="connsiteX6816" fmla="*/ 252271 w 7484617"/>
              <a:gd name="connsiteY6816" fmla="*/ 5237414 h 6858937"/>
              <a:gd name="connsiteX6817" fmla="*/ 263240 w 7484617"/>
              <a:gd name="connsiteY6817" fmla="*/ 5266678 h 6858937"/>
              <a:gd name="connsiteX6818" fmla="*/ 252271 w 7484617"/>
              <a:gd name="connsiteY6818" fmla="*/ 5306917 h 6858937"/>
              <a:gd name="connsiteX6819" fmla="*/ 241302 w 7484617"/>
              <a:gd name="connsiteY6819" fmla="*/ 5299601 h 6858937"/>
              <a:gd name="connsiteX6820" fmla="*/ 230334 w 7484617"/>
              <a:gd name="connsiteY6820" fmla="*/ 5306917 h 6858937"/>
              <a:gd name="connsiteX6821" fmla="*/ 244959 w 7484617"/>
              <a:gd name="connsiteY6821" fmla="*/ 5325207 h 6858937"/>
              <a:gd name="connsiteX6822" fmla="*/ 252271 w 7484617"/>
              <a:gd name="connsiteY6822" fmla="*/ 5321549 h 6858937"/>
              <a:gd name="connsiteX6823" fmla="*/ 244959 w 7484617"/>
              <a:gd name="connsiteY6823" fmla="*/ 5354471 h 6858937"/>
              <a:gd name="connsiteX6824" fmla="*/ 230334 w 7484617"/>
              <a:gd name="connsiteY6824" fmla="*/ 5343497 h 6858937"/>
              <a:gd name="connsiteX6825" fmla="*/ 248615 w 7484617"/>
              <a:gd name="connsiteY6825" fmla="*/ 5372761 h 6858937"/>
              <a:gd name="connsiteX6826" fmla="*/ 223022 w 7484617"/>
              <a:gd name="connsiteY6826" fmla="*/ 5402027 h 6858937"/>
              <a:gd name="connsiteX6827" fmla="*/ 223022 w 7484617"/>
              <a:gd name="connsiteY6827" fmla="*/ 5423975 h 6858937"/>
              <a:gd name="connsiteX6828" fmla="*/ 219366 w 7484617"/>
              <a:gd name="connsiteY6828" fmla="*/ 5434949 h 6858937"/>
              <a:gd name="connsiteX6829" fmla="*/ 204741 w 7484617"/>
              <a:gd name="connsiteY6829" fmla="*/ 5431291 h 6858937"/>
              <a:gd name="connsiteX6830" fmla="*/ 208399 w 7484617"/>
              <a:gd name="connsiteY6830" fmla="*/ 5449581 h 6858937"/>
              <a:gd name="connsiteX6831" fmla="*/ 193774 w 7484617"/>
              <a:gd name="connsiteY6831" fmla="*/ 5456897 h 6858937"/>
              <a:gd name="connsiteX6832" fmla="*/ 190116 w 7484617"/>
              <a:gd name="connsiteY6832" fmla="*/ 5475189 h 6858937"/>
              <a:gd name="connsiteX6833" fmla="*/ 201085 w 7484617"/>
              <a:gd name="connsiteY6833" fmla="*/ 5464213 h 6858937"/>
              <a:gd name="connsiteX6834" fmla="*/ 215709 w 7484617"/>
              <a:gd name="connsiteY6834" fmla="*/ 5475189 h 6858937"/>
              <a:gd name="connsiteX6835" fmla="*/ 215709 w 7484617"/>
              <a:gd name="connsiteY6835" fmla="*/ 5493479 h 6858937"/>
              <a:gd name="connsiteX6836" fmla="*/ 197431 w 7484617"/>
              <a:gd name="connsiteY6836" fmla="*/ 5500795 h 6858937"/>
              <a:gd name="connsiteX6837" fmla="*/ 197431 w 7484617"/>
              <a:gd name="connsiteY6837" fmla="*/ 5478847 h 6858937"/>
              <a:gd name="connsiteX6838" fmla="*/ 175494 w 7484617"/>
              <a:gd name="connsiteY6838" fmla="*/ 5493479 h 6858937"/>
              <a:gd name="connsiteX6839" fmla="*/ 179150 w 7484617"/>
              <a:gd name="connsiteY6839" fmla="*/ 5526401 h 6858937"/>
              <a:gd name="connsiteX6840" fmla="*/ 164526 w 7484617"/>
              <a:gd name="connsiteY6840" fmla="*/ 5508111 h 6858937"/>
              <a:gd name="connsiteX6841" fmla="*/ 168181 w 7484617"/>
              <a:gd name="connsiteY6841" fmla="*/ 5482505 h 6858937"/>
              <a:gd name="connsiteX6842" fmla="*/ 160869 w 7484617"/>
              <a:gd name="connsiteY6842" fmla="*/ 5478847 h 6858937"/>
              <a:gd name="connsiteX6843" fmla="*/ 149901 w 7484617"/>
              <a:gd name="connsiteY6843" fmla="*/ 5434949 h 6858937"/>
              <a:gd name="connsiteX6844" fmla="*/ 160869 w 7484617"/>
              <a:gd name="connsiteY6844" fmla="*/ 5423975 h 6858937"/>
              <a:gd name="connsiteX6845" fmla="*/ 160869 w 7484617"/>
              <a:gd name="connsiteY6845" fmla="*/ 5391053 h 6858937"/>
              <a:gd name="connsiteX6846" fmla="*/ 160869 w 7484617"/>
              <a:gd name="connsiteY6846" fmla="*/ 5409343 h 6858937"/>
              <a:gd name="connsiteX6847" fmla="*/ 186462 w 7484617"/>
              <a:gd name="connsiteY6847" fmla="*/ 5420317 h 6858937"/>
              <a:gd name="connsiteX6848" fmla="*/ 171837 w 7484617"/>
              <a:gd name="connsiteY6848" fmla="*/ 5405685 h 6858937"/>
              <a:gd name="connsiteX6849" fmla="*/ 171837 w 7484617"/>
              <a:gd name="connsiteY6849" fmla="*/ 5383735 h 6858937"/>
              <a:gd name="connsiteX6850" fmla="*/ 186462 w 7484617"/>
              <a:gd name="connsiteY6850" fmla="*/ 5380077 h 6858937"/>
              <a:gd name="connsiteX6851" fmla="*/ 168181 w 7484617"/>
              <a:gd name="connsiteY6851" fmla="*/ 5350813 h 6858937"/>
              <a:gd name="connsiteX6852" fmla="*/ 146244 w 7484617"/>
              <a:gd name="connsiteY6852" fmla="*/ 5343497 h 6858937"/>
              <a:gd name="connsiteX6853" fmla="*/ 149901 w 7484617"/>
              <a:gd name="connsiteY6853" fmla="*/ 5299601 h 6858937"/>
              <a:gd name="connsiteX6854" fmla="*/ 160869 w 7484617"/>
              <a:gd name="connsiteY6854" fmla="*/ 5310575 h 6858937"/>
              <a:gd name="connsiteX6855" fmla="*/ 160869 w 7484617"/>
              <a:gd name="connsiteY6855" fmla="*/ 5281310 h 6858937"/>
              <a:gd name="connsiteX6856" fmla="*/ 168181 w 7484617"/>
              <a:gd name="connsiteY6856" fmla="*/ 5244730 h 6858937"/>
              <a:gd name="connsiteX6857" fmla="*/ 190116 w 7484617"/>
              <a:gd name="connsiteY6857" fmla="*/ 5237414 h 6858937"/>
              <a:gd name="connsiteX6858" fmla="*/ 168181 w 7484617"/>
              <a:gd name="connsiteY6858" fmla="*/ 5215466 h 6858937"/>
              <a:gd name="connsiteX6859" fmla="*/ 171837 w 7484617"/>
              <a:gd name="connsiteY6859" fmla="*/ 5200832 h 6858937"/>
              <a:gd name="connsiteX6860" fmla="*/ 186462 w 7484617"/>
              <a:gd name="connsiteY6860" fmla="*/ 5204490 h 6858937"/>
              <a:gd name="connsiteX6861" fmla="*/ 179150 w 7484617"/>
              <a:gd name="connsiteY6861" fmla="*/ 5189858 h 6858937"/>
              <a:gd name="connsiteX6862" fmla="*/ 197431 w 7484617"/>
              <a:gd name="connsiteY6862" fmla="*/ 5186200 h 6858937"/>
              <a:gd name="connsiteX6863" fmla="*/ 186462 w 7484617"/>
              <a:gd name="connsiteY6863" fmla="*/ 5156936 h 6858937"/>
              <a:gd name="connsiteX6864" fmla="*/ 175494 w 7484617"/>
              <a:gd name="connsiteY6864" fmla="*/ 5182542 h 6858937"/>
              <a:gd name="connsiteX6865" fmla="*/ 175494 w 7484617"/>
              <a:gd name="connsiteY6865" fmla="*/ 5131330 h 6858937"/>
              <a:gd name="connsiteX6866" fmla="*/ 160869 w 7484617"/>
              <a:gd name="connsiteY6866" fmla="*/ 5189858 h 6858937"/>
              <a:gd name="connsiteX6867" fmla="*/ 171837 w 7484617"/>
              <a:gd name="connsiteY6867" fmla="*/ 5189858 h 6858937"/>
              <a:gd name="connsiteX6868" fmla="*/ 160869 w 7484617"/>
              <a:gd name="connsiteY6868" fmla="*/ 5204490 h 6858937"/>
              <a:gd name="connsiteX6869" fmla="*/ 142588 w 7484617"/>
              <a:gd name="connsiteY6869" fmla="*/ 5193516 h 6858937"/>
              <a:gd name="connsiteX6870" fmla="*/ 146244 w 7484617"/>
              <a:gd name="connsiteY6870" fmla="*/ 5131330 h 6858937"/>
              <a:gd name="connsiteX6871" fmla="*/ 149901 w 7484617"/>
              <a:gd name="connsiteY6871" fmla="*/ 5120354 h 6858937"/>
              <a:gd name="connsiteX6872" fmla="*/ 168181 w 7484617"/>
              <a:gd name="connsiteY6872" fmla="*/ 5120354 h 6858937"/>
              <a:gd name="connsiteX6873" fmla="*/ 168181 w 7484617"/>
              <a:gd name="connsiteY6873" fmla="*/ 5102064 h 6858937"/>
              <a:gd name="connsiteX6874" fmla="*/ 153557 w 7484617"/>
              <a:gd name="connsiteY6874" fmla="*/ 5109380 h 6858937"/>
              <a:gd name="connsiteX6875" fmla="*/ 157213 w 7484617"/>
              <a:gd name="connsiteY6875" fmla="*/ 5094748 h 6858937"/>
              <a:gd name="connsiteX6876" fmla="*/ 138932 w 7484617"/>
              <a:gd name="connsiteY6876" fmla="*/ 5076458 h 6858937"/>
              <a:gd name="connsiteX6877" fmla="*/ 124308 w 7484617"/>
              <a:gd name="connsiteY6877" fmla="*/ 5076458 h 6858937"/>
              <a:gd name="connsiteX6878" fmla="*/ 109683 w 7484617"/>
              <a:gd name="connsiteY6878" fmla="*/ 5058168 h 6858937"/>
              <a:gd name="connsiteX6879" fmla="*/ 135276 w 7484617"/>
              <a:gd name="connsiteY6879" fmla="*/ 5058168 h 6858937"/>
              <a:gd name="connsiteX6880" fmla="*/ 131620 w 7484617"/>
              <a:gd name="connsiteY6880" fmla="*/ 5025244 h 6858937"/>
              <a:gd name="connsiteX6881" fmla="*/ 142588 w 7484617"/>
              <a:gd name="connsiteY6881" fmla="*/ 5036218 h 6858937"/>
              <a:gd name="connsiteX6882" fmla="*/ 157213 w 7484617"/>
              <a:gd name="connsiteY6882" fmla="*/ 5021586 h 6858937"/>
              <a:gd name="connsiteX6883" fmla="*/ 164526 w 7484617"/>
              <a:gd name="connsiteY6883" fmla="*/ 4999638 h 6858937"/>
              <a:gd name="connsiteX6884" fmla="*/ 142588 w 7484617"/>
              <a:gd name="connsiteY6884" fmla="*/ 4981348 h 6858937"/>
              <a:gd name="connsiteX6885" fmla="*/ 168181 w 7484617"/>
              <a:gd name="connsiteY6885" fmla="*/ 4974032 h 6858937"/>
              <a:gd name="connsiteX6886" fmla="*/ 153557 w 7484617"/>
              <a:gd name="connsiteY6886" fmla="*/ 4941108 h 6858937"/>
              <a:gd name="connsiteX6887" fmla="*/ 160869 w 7484617"/>
              <a:gd name="connsiteY6887" fmla="*/ 4926476 h 6858937"/>
              <a:gd name="connsiteX6888" fmla="*/ 127964 w 7484617"/>
              <a:gd name="connsiteY6888" fmla="*/ 4966716 h 6858937"/>
              <a:gd name="connsiteX6889" fmla="*/ 138932 w 7484617"/>
              <a:gd name="connsiteY6889" fmla="*/ 4930134 h 6858937"/>
              <a:gd name="connsiteX6890" fmla="*/ 87748 w 7484617"/>
              <a:gd name="connsiteY6890" fmla="*/ 4911844 h 6858937"/>
              <a:gd name="connsiteX6891" fmla="*/ 84092 w 7484617"/>
              <a:gd name="connsiteY6891" fmla="*/ 4849656 h 6858937"/>
              <a:gd name="connsiteX6892" fmla="*/ 106027 w 7484617"/>
              <a:gd name="connsiteY6892" fmla="*/ 4878922 h 6858937"/>
              <a:gd name="connsiteX6893" fmla="*/ 116995 w 7484617"/>
              <a:gd name="connsiteY6893" fmla="*/ 4813076 h 6858937"/>
              <a:gd name="connsiteX6894" fmla="*/ 146244 w 7484617"/>
              <a:gd name="connsiteY6894" fmla="*/ 4750888 h 6858937"/>
              <a:gd name="connsiteX6895" fmla="*/ 138932 w 7484617"/>
              <a:gd name="connsiteY6895" fmla="*/ 4736256 h 6858937"/>
              <a:gd name="connsiteX6896" fmla="*/ 153557 w 7484617"/>
              <a:gd name="connsiteY6896" fmla="*/ 4725282 h 6858937"/>
              <a:gd name="connsiteX6897" fmla="*/ 171837 w 7484617"/>
              <a:gd name="connsiteY6897" fmla="*/ 4648463 h 6858937"/>
              <a:gd name="connsiteX6898" fmla="*/ 160869 w 7484617"/>
              <a:gd name="connsiteY6898" fmla="*/ 4652121 h 6858937"/>
              <a:gd name="connsiteX6899" fmla="*/ 164526 w 7484617"/>
              <a:gd name="connsiteY6899" fmla="*/ 4637489 h 6858937"/>
              <a:gd name="connsiteX6900" fmla="*/ 171837 w 7484617"/>
              <a:gd name="connsiteY6900" fmla="*/ 4641147 h 6858937"/>
              <a:gd name="connsiteX6901" fmla="*/ 182806 w 7484617"/>
              <a:gd name="connsiteY6901" fmla="*/ 4597249 h 6858937"/>
              <a:gd name="connsiteX6902" fmla="*/ 190116 w 7484617"/>
              <a:gd name="connsiteY6902" fmla="*/ 4615541 h 6858937"/>
              <a:gd name="connsiteX6903" fmla="*/ 201085 w 7484617"/>
              <a:gd name="connsiteY6903" fmla="*/ 4586275 h 6858937"/>
              <a:gd name="connsiteX6904" fmla="*/ 171837 w 7484617"/>
              <a:gd name="connsiteY6904" fmla="*/ 4575301 h 6858937"/>
              <a:gd name="connsiteX6905" fmla="*/ 208399 w 7484617"/>
              <a:gd name="connsiteY6905" fmla="*/ 4546037 h 6858937"/>
              <a:gd name="connsiteX6906" fmla="*/ 197431 w 7484617"/>
              <a:gd name="connsiteY6906" fmla="*/ 4553353 h 6858937"/>
              <a:gd name="connsiteX6907" fmla="*/ 186462 w 7484617"/>
              <a:gd name="connsiteY6907" fmla="*/ 4494823 h 6858937"/>
              <a:gd name="connsiteX6908" fmla="*/ 212055 w 7484617"/>
              <a:gd name="connsiteY6908" fmla="*/ 4447269 h 6858937"/>
              <a:gd name="connsiteX6909" fmla="*/ 204741 w 7484617"/>
              <a:gd name="connsiteY6909" fmla="*/ 4425319 h 6858937"/>
              <a:gd name="connsiteX6910" fmla="*/ 193774 w 7484617"/>
              <a:gd name="connsiteY6910" fmla="*/ 4428979 h 6858937"/>
              <a:gd name="connsiteX6911" fmla="*/ 201085 w 7484617"/>
              <a:gd name="connsiteY6911" fmla="*/ 4377765 h 6858937"/>
              <a:gd name="connsiteX6912" fmla="*/ 212055 w 7484617"/>
              <a:gd name="connsiteY6912" fmla="*/ 4410687 h 6858937"/>
              <a:gd name="connsiteX6913" fmla="*/ 233990 w 7484617"/>
              <a:gd name="connsiteY6913" fmla="*/ 4363133 h 6858937"/>
              <a:gd name="connsiteX6914" fmla="*/ 237646 w 7484617"/>
              <a:gd name="connsiteY6914" fmla="*/ 4297287 h 6858937"/>
              <a:gd name="connsiteX6915" fmla="*/ 255927 w 7484617"/>
              <a:gd name="connsiteY6915" fmla="*/ 4282655 h 6858937"/>
              <a:gd name="connsiteX6916" fmla="*/ 274208 w 7484617"/>
              <a:gd name="connsiteY6916" fmla="*/ 4297287 h 6858937"/>
              <a:gd name="connsiteX6917" fmla="*/ 277865 w 7484617"/>
              <a:gd name="connsiteY6917" fmla="*/ 4286313 h 6858937"/>
              <a:gd name="connsiteX6918" fmla="*/ 263240 w 7484617"/>
              <a:gd name="connsiteY6918" fmla="*/ 4271681 h 6858937"/>
              <a:gd name="connsiteX6919" fmla="*/ 281520 w 7484617"/>
              <a:gd name="connsiteY6919" fmla="*/ 4278997 h 6858937"/>
              <a:gd name="connsiteX6920" fmla="*/ 277865 w 7484617"/>
              <a:gd name="connsiteY6920" fmla="*/ 4253391 h 6858937"/>
              <a:gd name="connsiteX6921" fmla="*/ 292489 w 7484617"/>
              <a:gd name="connsiteY6921" fmla="*/ 4257049 h 6858937"/>
              <a:gd name="connsiteX6922" fmla="*/ 274208 w 7484617"/>
              <a:gd name="connsiteY6922" fmla="*/ 4242415 h 6858937"/>
              <a:gd name="connsiteX6923" fmla="*/ 281520 w 7484617"/>
              <a:gd name="connsiteY6923" fmla="*/ 4227783 h 6858937"/>
              <a:gd name="connsiteX6924" fmla="*/ 292489 w 7484617"/>
              <a:gd name="connsiteY6924" fmla="*/ 4238757 h 6858937"/>
              <a:gd name="connsiteX6925" fmla="*/ 281520 w 7484617"/>
              <a:gd name="connsiteY6925" fmla="*/ 4209493 h 6858937"/>
              <a:gd name="connsiteX6926" fmla="*/ 259583 w 7484617"/>
              <a:gd name="connsiteY6926" fmla="*/ 4216809 h 6858937"/>
              <a:gd name="connsiteX6927" fmla="*/ 270552 w 7484617"/>
              <a:gd name="connsiteY6927" fmla="*/ 4190747 h 6858937"/>
              <a:gd name="connsiteX6928" fmla="*/ 270552 w 7484617"/>
              <a:gd name="connsiteY6928" fmla="*/ 4162853 h 6858937"/>
              <a:gd name="connsiteX6929" fmla="*/ 277865 w 7484617"/>
              <a:gd name="connsiteY6929" fmla="*/ 4163768 h 6858937"/>
              <a:gd name="connsiteX6930" fmla="*/ 292489 w 7484617"/>
              <a:gd name="connsiteY6930" fmla="*/ 4165597 h 6858937"/>
              <a:gd name="connsiteX6931" fmla="*/ 299801 w 7484617"/>
              <a:gd name="connsiteY6931" fmla="*/ 4143648 h 6858937"/>
              <a:gd name="connsiteX6932" fmla="*/ 274208 w 7484617"/>
              <a:gd name="connsiteY6932" fmla="*/ 4143648 h 6858937"/>
              <a:gd name="connsiteX6933" fmla="*/ 296145 w 7484617"/>
              <a:gd name="connsiteY6933" fmla="*/ 4136332 h 6858937"/>
              <a:gd name="connsiteX6934" fmla="*/ 281520 w 7484617"/>
              <a:gd name="connsiteY6934" fmla="*/ 4114384 h 6858937"/>
              <a:gd name="connsiteX6935" fmla="*/ 299801 w 7484617"/>
              <a:gd name="connsiteY6935" fmla="*/ 4074144 h 6858937"/>
              <a:gd name="connsiteX6936" fmla="*/ 296145 w 7484617"/>
              <a:gd name="connsiteY6936" fmla="*/ 4085120 h 6858937"/>
              <a:gd name="connsiteX6937" fmla="*/ 310767 w 7484617"/>
              <a:gd name="connsiteY6937" fmla="*/ 4085120 h 6858937"/>
              <a:gd name="connsiteX6938" fmla="*/ 303457 w 7484617"/>
              <a:gd name="connsiteY6938" fmla="*/ 4033906 h 6858937"/>
              <a:gd name="connsiteX6939" fmla="*/ 321738 w 7484617"/>
              <a:gd name="connsiteY6939" fmla="*/ 4033906 h 6858937"/>
              <a:gd name="connsiteX6940" fmla="*/ 321738 w 7484617"/>
              <a:gd name="connsiteY6940" fmla="*/ 4011958 h 6858937"/>
              <a:gd name="connsiteX6941" fmla="*/ 340017 w 7484617"/>
              <a:gd name="connsiteY6941" fmla="*/ 4011958 h 6858937"/>
              <a:gd name="connsiteX6942" fmla="*/ 340017 w 7484617"/>
              <a:gd name="connsiteY6942" fmla="*/ 3990008 h 6858937"/>
              <a:gd name="connsiteX6943" fmla="*/ 347786 w 7484617"/>
              <a:gd name="connsiteY6943" fmla="*/ 3995497 h 6858937"/>
              <a:gd name="connsiteX6944" fmla="*/ 357911 w 7484617"/>
              <a:gd name="connsiteY6944" fmla="*/ 3990211 h 6858937"/>
              <a:gd name="connsiteX6945" fmla="*/ 350985 w 7484617"/>
              <a:gd name="connsiteY6945" fmla="*/ 4015616 h 6858937"/>
              <a:gd name="connsiteX6946" fmla="*/ 340017 w 7484617"/>
              <a:gd name="connsiteY6946" fmla="*/ 4033906 h 6858937"/>
              <a:gd name="connsiteX6947" fmla="*/ 332704 w 7484617"/>
              <a:gd name="connsiteY6947" fmla="*/ 4052196 h 6858937"/>
              <a:gd name="connsiteX6948" fmla="*/ 350985 w 7484617"/>
              <a:gd name="connsiteY6948" fmla="*/ 4063170 h 6858937"/>
              <a:gd name="connsiteX6949" fmla="*/ 358297 w 7484617"/>
              <a:gd name="connsiteY6949" fmla="*/ 4041222 h 6858937"/>
              <a:gd name="connsiteX6950" fmla="*/ 369266 w 7484617"/>
              <a:gd name="connsiteY6950" fmla="*/ 4015616 h 6858937"/>
              <a:gd name="connsiteX6951" fmla="*/ 361954 w 7484617"/>
              <a:gd name="connsiteY6951" fmla="*/ 3968060 h 6858937"/>
              <a:gd name="connsiteX6952" fmla="*/ 376578 w 7484617"/>
              <a:gd name="connsiteY6952" fmla="*/ 3964402 h 6858937"/>
              <a:gd name="connsiteX6953" fmla="*/ 376578 w 7484617"/>
              <a:gd name="connsiteY6953" fmla="*/ 3935138 h 6858937"/>
              <a:gd name="connsiteX6954" fmla="*/ 365610 w 7484617"/>
              <a:gd name="connsiteY6954" fmla="*/ 3920506 h 6858937"/>
              <a:gd name="connsiteX6955" fmla="*/ 361954 w 7484617"/>
              <a:gd name="connsiteY6955" fmla="*/ 3942454 h 6858937"/>
              <a:gd name="connsiteX6956" fmla="*/ 369266 w 7484617"/>
              <a:gd name="connsiteY6956" fmla="*/ 3942454 h 6858937"/>
              <a:gd name="connsiteX6957" fmla="*/ 361954 w 7484617"/>
              <a:gd name="connsiteY6957" fmla="*/ 3957086 h 6858937"/>
              <a:gd name="connsiteX6958" fmla="*/ 336361 w 7484617"/>
              <a:gd name="connsiteY6958" fmla="*/ 3942454 h 6858937"/>
              <a:gd name="connsiteX6959" fmla="*/ 350985 w 7484617"/>
              <a:gd name="connsiteY6959" fmla="*/ 3938796 h 6858937"/>
              <a:gd name="connsiteX6960" fmla="*/ 354641 w 7484617"/>
              <a:gd name="connsiteY6960" fmla="*/ 3916848 h 6858937"/>
              <a:gd name="connsiteX6961" fmla="*/ 347329 w 7484617"/>
              <a:gd name="connsiteY6961" fmla="*/ 3898556 h 6858937"/>
              <a:gd name="connsiteX6962" fmla="*/ 347329 w 7484617"/>
              <a:gd name="connsiteY6962" fmla="*/ 3887582 h 6858937"/>
              <a:gd name="connsiteX6963" fmla="*/ 361954 w 7484617"/>
              <a:gd name="connsiteY6963" fmla="*/ 3880266 h 6858937"/>
              <a:gd name="connsiteX6964" fmla="*/ 350985 w 7484617"/>
              <a:gd name="connsiteY6964" fmla="*/ 3876608 h 6858937"/>
              <a:gd name="connsiteX6965" fmla="*/ 365610 w 7484617"/>
              <a:gd name="connsiteY6965" fmla="*/ 3847344 h 6858937"/>
              <a:gd name="connsiteX6966" fmla="*/ 358297 w 7484617"/>
              <a:gd name="connsiteY6966" fmla="*/ 3840028 h 6858937"/>
              <a:gd name="connsiteX6967" fmla="*/ 343673 w 7484617"/>
              <a:gd name="connsiteY6967" fmla="*/ 3865634 h 6858937"/>
              <a:gd name="connsiteX6968" fmla="*/ 343673 w 7484617"/>
              <a:gd name="connsiteY6968" fmla="*/ 3829054 h 6858937"/>
              <a:gd name="connsiteX6969" fmla="*/ 358297 w 7484617"/>
              <a:gd name="connsiteY6969" fmla="*/ 3832712 h 6858937"/>
              <a:gd name="connsiteX6970" fmla="*/ 354641 w 7484617"/>
              <a:gd name="connsiteY6970" fmla="*/ 3821738 h 6858937"/>
              <a:gd name="connsiteX6971" fmla="*/ 336361 w 7484617"/>
              <a:gd name="connsiteY6971" fmla="*/ 3814420 h 6858937"/>
              <a:gd name="connsiteX6972" fmla="*/ 336361 w 7484617"/>
              <a:gd name="connsiteY6972" fmla="*/ 3847344 h 6858937"/>
              <a:gd name="connsiteX6973" fmla="*/ 318082 w 7484617"/>
              <a:gd name="connsiteY6973" fmla="*/ 3854660 h 6858937"/>
              <a:gd name="connsiteX6974" fmla="*/ 314426 w 7484617"/>
              <a:gd name="connsiteY6974" fmla="*/ 3902214 h 6858937"/>
              <a:gd name="connsiteX6975" fmla="*/ 303457 w 7484617"/>
              <a:gd name="connsiteY6975" fmla="*/ 3891240 h 6858937"/>
              <a:gd name="connsiteX6976" fmla="*/ 310767 w 7484617"/>
              <a:gd name="connsiteY6976" fmla="*/ 3916848 h 6858937"/>
              <a:gd name="connsiteX6977" fmla="*/ 292489 w 7484617"/>
              <a:gd name="connsiteY6977" fmla="*/ 3902214 h 6858937"/>
              <a:gd name="connsiteX6978" fmla="*/ 310767 w 7484617"/>
              <a:gd name="connsiteY6978" fmla="*/ 3927822 h 6858937"/>
              <a:gd name="connsiteX6979" fmla="*/ 288832 w 7484617"/>
              <a:gd name="connsiteY6979" fmla="*/ 3920506 h 6858937"/>
              <a:gd name="connsiteX6980" fmla="*/ 303457 w 7484617"/>
              <a:gd name="connsiteY6980" fmla="*/ 3938796 h 6858937"/>
              <a:gd name="connsiteX6981" fmla="*/ 299801 w 7484617"/>
              <a:gd name="connsiteY6981" fmla="*/ 3964402 h 6858937"/>
              <a:gd name="connsiteX6982" fmla="*/ 296145 w 7484617"/>
              <a:gd name="connsiteY6982" fmla="*/ 3971718 h 6858937"/>
              <a:gd name="connsiteX6983" fmla="*/ 277865 w 7484617"/>
              <a:gd name="connsiteY6983" fmla="*/ 3979034 h 6858937"/>
              <a:gd name="connsiteX6984" fmla="*/ 296145 w 7484617"/>
              <a:gd name="connsiteY6984" fmla="*/ 3990008 h 6858937"/>
              <a:gd name="connsiteX6985" fmla="*/ 285176 w 7484617"/>
              <a:gd name="connsiteY6985" fmla="*/ 4011958 h 6858937"/>
              <a:gd name="connsiteX6986" fmla="*/ 288832 w 7484617"/>
              <a:gd name="connsiteY6986" fmla="*/ 3993668 h 6858937"/>
              <a:gd name="connsiteX6987" fmla="*/ 277865 w 7484617"/>
              <a:gd name="connsiteY6987" fmla="*/ 4019274 h 6858937"/>
              <a:gd name="connsiteX6988" fmla="*/ 255927 w 7484617"/>
              <a:gd name="connsiteY6988" fmla="*/ 4026590 h 6858937"/>
              <a:gd name="connsiteX6989" fmla="*/ 252271 w 7484617"/>
              <a:gd name="connsiteY6989" fmla="*/ 4063170 h 6858937"/>
              <a:gd name="connsiteX6990" fmla="*/ 259583 w 7484617"/>
              <a:gd name="connsiteY6990" fmla="*/ 4037564 h 6858937"/>
              <a:gd name="connsiteX6991" fmla="*/ 274208 w 7484617"/>
              <a:gd name="connsiteY6991" fmla="*/ 4030248 h 6858937"/>
              <a:gd name="connsiteX6992" fmla="*/ 281520 w 7484617"/>
              <a:gd name="connsiteY6992" fmla="*/ 4044880 h 6858937"/>
              <a:gd name="connsiteX6993" fmla="*/ 259583 w 7484617"/>
              <a:gd name="connsiteY6993" fmla="*/ 4070486 h 6858937"/>
              <a:gd name="connsiteX6994" fmla="*/ 241302 w 7484617"/>
              <a:gd name="connsiteY6994" fmla="*/ 4063170 h 6858937"/>
              <a:gd name="connsiteX6995" fmla="*/ 230334 w 7484617"/>
              <a:gd name="connsiteY6995" fmla="*/ 4103410 h 6858937"/>
              <a:gd name="connsiteX6996" fmla="*/ 252271 w 7484617"/>
              <a:gd name="connsiteY6996" fmla="*/ 4125358 h 6858937"/>
              <a:gd name="connsiteX6997" fmla="*/ 252271 w 7484617"/>
              <a:gd name="connsiteY6997" fmla="*/ 4132674 h 6858937"/>
              <a:gd name="connsiteX6998" fmla="*/ 226678 w 7484617"/>
              <a:gd name="connsiteY6998" fmla="*/ 4132674 h 6858937"/>
              <a:gd name="connsiteX6999" fmla="*/ 244959 w 7484617"/>
              <a:gd name="connsiteY6999" fmla="*/ 4150964 h 6858937"/>
              <a:gd name="connsiteX7000" fmla="*/ 226678 w 7484617"/>
              <a:gd name="connsiteY7000" fmla="*/ 4180229 h 6858937"/>
              <a:gd name="connsiteX7001" fmla="*/ 215709 w 7484617"/>
              <a:gd name="connsiteY7001" fmla="*/ 4194861 h 6858937"/>
              <a:gd name="connsiteX7002" fmla="*/ 215709 w 7484617"/>
              <a:gd name="connsiteY7002" fmla="*/ 4176571 h 6858937"/>
              <a:gd name="connsiteX7003" fmla="*/ 204741 w 7484617"/>
              <a:gd name="connsiteY7003" fmla="*/ 4202177 h 6858937"/>
              <a:gd name="connsiteX7004" fmla="*/ 201085 w 7484617"/>
              <a:gd name="connsiteY7004" fmla="*/ 4194861 h 6858937"/>
              <a:gd name="connsiteX7005" fmla="*/ 193774 w 7484617"/>
              <a:gd name="connsiteY7005" fmla="*/ 4191203 h 6858937"/>
              <a:gd name="connsiteX7006" fmla="*/ 201085 w 7484617"/>
              <a:gd name="connsiteY7006" fmla="*/ 4180229 h 6858937"/>
              <a:gd name="connsiteX7007" fmla="*/ 193774 w 7484617"/>
              <a:gd name="connsiteY7007" fmla="*/ 4172913 h 6858937"/>
              <a:gd name="connsiteX7008" fmla="*/ 197431 w 7484617"/>
              <a:gd name="connsiteY7008" fmla="*/ 4209493 h 6858937"/>
              <a:gd name="connsiteX7009" fmla="*/ 193774 w 7484617"/>
              <a:gd name="connsiteY7009" fmla="*/ 4220467 h 6858937"/>
              <a:gd name="connsiteX7010" fmla="*/ 190116 w 7484617"/>
              <a:gd name="connsiteY7010" fmla="*/ 4231441 h 6858937"/>
              <a:gd name="connsiteX7011" fmla="*/ 186462 w 7484617"/>
              <a:gd name="connsiteY7011" fmla="*/ 4257049 h 6858937"/>
              <a:gd name="connsiteX7012" fmla="*/ 212055 w 7484617"/>
              <a:gd name="connsiteY7012" fmla="*/ 4264365 h 6858937"/>
              <a:gd name="connsiteX7013" fmla="*/ 201085 w 7484617"/>
              <a:gd name="connsiteY7013" fmla="*/ 4286313 h 6858937"/>
              <a:gd name="connsiteX7014" fmla="*/ 179150 w 7484617"/>
              <a:gd name="connsiteY7014" fmla="*/ 4264365 h 6858937"/>
              <a:gd name="connsiteX7015" fmla="*/ 175494 w 7484617"/>
              <a:gd name="connsiteY7015" fmla="*/ 4322893 h 6858937"/>
              <a:gd name="connsiteX7016" fmla="*/ 146244 w 7484617"/>
              <a:gd name="connsiteY7016" fmla="*/ 4377765 h 6858937"/>
              <a:gd name="connsiteX7017" fmla="*/ 138932 w 7484617"/>
              <a:gd name="connsiteY7017" fmla="*/ 4370449 h 6858937"/>
              <a:gd name="connsiteX7018" fmla="*/ 120651 w 7484617"/>
              <a:gd name="connsiteY7018" fmla="*/ 4377765 h 6858937"/>
              <a:gd name="connsiteX7019" fmla="*/ 138932 w 7484617"/>
              <a:gd name="connsiteY7019" fmla="*/ 4381423 h 6858937"/>
              <a:gd name="connsiteX7020" fmla="*/ 142588 w 7484617"/>
              <a:gd name="connsiteY7020" fmla="*/ 4425319 h 6858937"/>
              <a:gd name="connsiteX7021" fmla="*/ 160869 w 7484617"/>
              <a:gd name="connsiteY7021" fmla="*/ 4421661 h 6858937"/>
              <a:gd name="connsiteX7022" fmla="*/ 157213 w 7484617"/>
              <a:gd name="connsiteY7022" fmla="*/ 4447269 h 6858937"/>
              <a:gd name="connsiteX7023" fmla="*/ 142588 w 7484617"/>
              <a:gd name="connsiteY7023" fmla="*/ 4443611 h 6858937"/>
              <a:gd name="connsiteX7024" fmla="*/ 148395 w 7484617"/>
              <a:gd name="connsiteY7024" fmla="*/ 4431991 h 6858937"/>
              <a:gd name="connsiteX7025" fmla="*/ 148987 w 7484617"/>
              <a:gd name="connsiteY7025" fmla="*/ 4432178 h 6858937"/>
              <a:gd name="connsiteX7026" fmla="*/ 153557 w 7484617"/>
              <a:gd name="connsiteY7026" fmla="*/ 4421661 h 6858937"/>
              <a:gd name="connsiteX7027" fmla="*/ 148395 w 7484617"/>
              <a:gd name="connsiteY7027" fmla="*/ 4431991 h 6858937"/>
              <a:gd name="connsiteX7028" fmla="*/ 138932 w 7484617"/>
              <a:gd name="connsiteY7028" fmla="*/ 4428979 h 6858937"/>
              <a:gd name="connsiteX7029" fmla="*/ 127964 w 7484617"/>
              <a:gd name="connsiteY7029" fmla="*/ 4472875 h 6858937"/>
              <a:gd name="connsiteX7030" fmla="*/ 106027 w 7484617"/>
              <a:gd name="connsiteY7030" fmla="*/ 4476533 h 6858937"/>
              <a:gd name="connsiteX7031" fmla="*/ 106027 w 7484617"/>
              <a:gd name="connsiteY7031" fmla="*/ 4454585 h 6858937"/>
              <a:gd name="connsiteX7032" fmla="*/ 98715 w 7484617"/>
              <a:gd name="connsiteY7032" fmla="*/ 4487507 h 6858937"/>
              <a:gd name="connsiteX7033" fmla="*/ 116995 w 7484617"/>
              <a:gd name="connsiteY7033" fmla="*/ 4491165 h 6858937"/>
              <a:gd name="connsiteX7034" fmla="*/ 116995 w 7484617"/>
              <a:gd name="connsiteY7034" fmla="*/ 4469217 h 6858937"/>
              <a:gd name="connsiteX7035" fmla="*/ 124308 w 7484617"/>
              <a:gd name="connsiteY7035" fmla="*/ 4487507 h 6858937"/>
              <a:gd name="connsiteX7036" fmla="*/ 113340 w 7484617"/>
              <a:gd name="connsiteY7036" fmla="*/ 4524089 h 6858937"/>
              <a:gd name="connsiteX7037" fmla="*/ 116995 w 7484617"/>
              <a:gd name="connsiteY7037" fmla="*/ 4560669 h 6858937"/>
              <a:gd name="connsiteX7038" fmla="*/ 98715 w 7484617"/>
              <a:gd name="connsiteY7038" fmla="*/ 4567985 h 6858937"/>
              <a:gd name="connsiteX7039" fmla="*/ 102371 w 7484617"/>
              <a:gd name="connsiteY7039" fmla="*/ 4575301 h 6858937"/>
              <a:gd name="connsiteX7040" fmla="*/ 109683 w 7484617"/>
              <a:gd name="connsiteY7040" fmla="*/ 4586275 h 6858937"/>
              <a:gd name="connsiteX7041" fmla="*/ 102371 w 7484617"/>
              <a:gd name="connsiteY7041" fmla="*/ 4648463 h 6858937"/>
              <a:gd name="connsiteX7042" fmla="*/ 87748 w 7484617"/>
              <a:gd name="connsiteY7042" fmla="*/ 4648463 h 6858937"/>
              <a:gd name="connsiteX7043" fmla="*/ 80434 w 7484617"/>
              <a:gd name="connsiteY7043" fmla="*/ 4659437 h 6858937"/>
              <a:gd name="connsiteX7044" fmla="*/ 76779 w 7484617"/>
              <a:gd name="connsiteY7044" fmla="*/ 4674069 h 6858937"/>
              <a:gd name="connsiteX7045" fmla="*/ 87748 w 7484617"/>
              <a:gd name="connsiteY7045" fmla="*/ 4681385 h 6858937"/>
              <a:gd name="connsiteX7046" fmla="*/ 76779 w 7484617"/>
              <a:gd name="connsiteY7046" fmla="*/ 4699676 h 6858937"/>
              <a:gd name="connsiteX7047" fmla="*/ 65811 w 7484617"/>
              <a:gd name="connsiteY7047" fmla="*/ 4696018 h 6858937"/>
              <a:gd name="connsiteX7048" fmla="*/ 69467 w 7484617"/>
              <a:gd name="connsiteY7048" fmla="*/ 4710650 h 6858937"/>
              <a:gd name="connsiteX7049" fmla="*/ 76779 w 7484617"/>
              <a:gd name="connsiteY7049" fmla="*/ 4699676 h 6858937"/>
              <a:gd name="connsiteX7050" fmla="*/ 84092 w 7484617"/>
              <a:gd name="connsiteY7050" fmla="*/ 4725282 h 6858937"/>
              <a:gd name="connsiteX7051" fmla="*/ 73123 w 7484617"/>
              <a:gd name="connsiteY7051" fmla="*/ 4728940 h 6858937"/>
              <a:gd name="connsiteX7052" fmla="*/ 62155 w 7484617"/>
              <a:gd name="connsiteY7052" fmla="*/ 4739914 h 6858937"/>
              <a:gd name="connsiteX7053" fmla="*/ 47530 w 7484617"/>
              <a:gd name="connsiteY7053" fmla="*/ 4816734 h 6858937"/>
              <a:gd name="connsiteX7054" fmla="*/ 43874 w 7484617"/>
              <a:gd name="connsiteY7054" fmla="*/ 4831366 h 6858937"/>
              <a:gd name="connsiteX7055" fmla="*/ 36562 w 7484617"/>
              <a:gd name="connsiteY7055" fmla="*/ 4882580 h 6858937"/>
              <a:gd name="connsiteX7056" fmla="*/ 21937 w 7484617"/>
              <a:gd name="connsiteY7056" fmla="*/ 4922818 h 6858937"/>
              <a:gd name="connsiteX7057" fmla="*/ 18281 w 7484617"/>
              <a:gd name="connsiteY7057" fmla="*/ 4911844 h 6858937"/>
              <a:gd name="connsiteX7058" fmla="*/ 18281 w 7484617"/>
              <a:gd name="connsiteY7058" fmla="*/ 4930134 h 6858937"/>
              <a:gd name="connsiteX7059" fmla="*/ 25593 w 7484617"/>
              <a:gd name="connsiteY7059" fmla="*/ 4933792 h 6858937"/>
              <a:gd name="connsiteX7060" fmla="*/ 29249 w 7484617"/>
              <a:gd name="connsiteY7060" fmla="*/ 4966716 h 6858937"/>
              <a:gd name="connsiteX7061" fmla="*/ 10969 w 7484617"/>
              <a:gd name="connsiteY7061" fmla="*/ 4915502 h 6858937"/>
              <a:gd name="connsiteX7062" fmla="*/ 0 w 7484617"/>
              <a:gd name="connsiteY7062" fmla="*/ 4875264 h 6858937"/>
              <a:gd name="connsiteX7063" fmla="*/ 14625 w 7484617"/>
              <a:gd name="connsiteY7063" fmla="*/ 4860630 h 6858937"/>
              <a:gd name="connsiteX7064" fmla="*/ 25593 w 7484617"/>
              <a:gd name="connsiteY7064" fmla="*/ 4871606 h 6858937"/>
              <a:gd name="connsiteX7065" fmla="*/ 7313 w 7484617"/>
              <a:gd name="connsiteY7065" fmla="*/ 4805760 h 6858937"/>
              <a:gd name="connsiteX7066" fmla="*/ 29249 w 7484617"/>
              <a:gd name="connsiteY7066" fmla="*/ 4802102 h 6858937"/>
              <a:gd name="connsiteX7067" fmla="*/ 32906 w 7484617"/>
              <a:gd name="connsiteY7067" fmla="*/ 4761862 h 6858937"/>
              <a:gd name="connsiteX7068" fmla="*/ 40218 w 7484617"/>
              <a:gd name="connsiteY7068" fmla="*/ 4783812 h 6858937"/>
              <a:gd name="connsiteX7069" fmla="*/ 43874 w 7484617"/>
              <a:gd name="connsiteY7069" fmla="*/ 4813076 h 6858937"/>
              <a:gd name="connsiteX7070" fmla="*/ 54843 w 7484617"/>
              <a:gd name="connsiteY7070" fmla="*/ 4769178 h 6858937"/>
              <a:gd name="connsiteX7071" fmla="*/ 47530 w 7484617"/>
              <a:gd name="connsiteY7071" fmla="*/ 4758204 h 6858937"/>
              <a:gd name="connsiteX7072" fmla="*/ 36562 w 7484617"/>
              <a:gd name="connsiteY7072" fmla="*/ 4765520 h 6858937"/>
              <a:gd name="connsiteX7073" fmla="*/ 29249 w 7484617"/>
              <a:gd name="connsiteY7073" fmla="*/ 4750888 h 6858937"/>
              <a:gd name="connsiteX7074" fmla="*/ 21937 w 7484617"/>
              <a:gd name="connsiteY7074" fmla="*/ 4703334 h 6858937"/>
              <a:gd name="connsiteX7075" fmla="*/ 32906 w 7484617"/>
              <a:gd name="connsiteY7075" fmla="*/ 4721624 h 6858937"/>
              <a:gd name="connsiteX7076" fmla="*/ 36562 w 7484617"/>
              <a:gd name="connsiteY7076" fmla="*/ 4674069 h 6858937"/>
              <a:gd name="connsiteX7077" fmla="*/ 51186 w 7484617"/>
              <a:gd name="connsiteY7077" fmla="*/ 4666753 h 6858937"/>
              <a:gd name="connsiteX7078" fmla="*/ 40218 w 7484617"/>
              <a:gd name="connsiteY7078" fmla="*/ 4641147 h 6858937"/>
              <a:gd name="connsiteX7079" fmla="*/ 65811 w 7484617"/>
              <a:gd name="connsiteY7079" fmla="*/ 4659437 h 6858937"/>
              <a:gd name="connsiteX7080" fmla="*/ 69467 w 7484617"/>
              <a:gd name="connsiteY7080" fmla="*/ 4641147 h 6858937"/>
              <a:gd name="connsiteX7081" fmla="*/ 62155 w 7484617"/>
              <a:gd name="connsiteY7081" fmla="*/ 4622857 h 6858937"/>
              <a:gd name="connsiteX7082" fmla="*/ 51186 w 7484617"/>
              <a:gd name="connsiteY7082" fmla="*/ 4611883 h 6858937"/>
              <a:gd name="connsiteX7083" fmla="*/ 43874 w 7484617"/>
              <a:gd name="connsiteY7083" fmla="*/ 4608225 h 6858937"/>
              <a:gd name="connsiteX7084" fmla="*/ 65811 w 7484617"/>
              <a:gd name="connsiteY7084" fmla="*/ 4608225 h 6858937"/>
              <a:gd name="connsiteX7085" fmla="*/ 51186 w 7484617"/>
              <a:gd name="connsiteY7085" fmla="*/ 4571643 h 6858937"/>
              <a:gd name="connsiteX7086" fmla="*/ 65811 w 7484617"/>
              <a:gd name="connsiteY7086" fmla="*/ 4578959 h 6858937"/>
              <a:gd name="connsiteX7087" fmla="*/ 47530 w 7484617"/>
              <a:gd name="connsiteY7087" fmla="*/ 4535063 h 6858937"/>
              <a:gd name="connsiteX7088" fmla="*/ 65811 w 7484617"/>
              <a:gd name="connsiteY7088" fmla="*/ 4535063 h 6858937"/>
              <a:gd name="connsiteX7089" fmla="*/ 80434 w 7484617"/>
              <a:gd name="connsiteY7089" fmla="*/ 4564327 h 6858937"/>
              <a:gd name="connsiteX7090" fmla="*/ 65811 w 7484617"/>
              <a:gd name="connsiteY7090" fmla="*/ 4513113 h 6858937"/>
              <a:gd name="connsiteX7091" fmla="*/ 76779 w 7484617"/>
              <a:gd name="connsiteY7091" fmla="*/ 4509455 h 6858937"/>
              <a:gd name="connsiteX7092" fmla="*/ 65811 w 7484617"/>
              <a:gd name="connsiteY7092" fmla="*/ 4491165 h 6858937"/>
              <a:gd name="connsiteX7093" fmla="*/ 54843 w 7484617"/>
              <a:gd name="connsiteY7093" fmla="*/ 4505797 h 6858937"/>
              <a:gd name="connsiteX7094" fmla="*/ 58499 w 7484617"/>
              <a:gd name="connsiteY7094" fmla="*/ 4476533 h 6858937"/>
              <a:gd name="connsiteX7095" fmla="*/ 47530 w 7484617"/>
              <a:gd name="connsiteY7095" fmla="*/ 4516773 h 6858937"/>
              <a:gd name="connsiteX7096" fmla="*/ 40218 w 7484617"/>
              <a:gd name="connsiteY7096" fmla="*/ 4560669 h 6858937"/>
              <a:gd name="connsiteX7097" fmla="*/ 40218 w 7484617"/>
              <a:gd name="connsiteY7097" fmla="*/ 4513113 h 6858937"/>
              <a:gd name="connsiteX7098" fmla="*/ 36562 w 7484617"/>
              <a:gd name="connsiteY7098" fmla="*/ 4476533 h 6858937"/>
              <a:gd name="connsiteX7099" fmla="*/ 36562 w 7484617"/>
              <a:gd name="connsiteY7099" fmla="*/ 4454585 h 6858937"/>
              <a:gd name="connsiteX7100" fmla="*/ 47530 w 7484617"/>
              <a:gd name="connsiteY7100" fmla="*/ 4461901 h 6858937"/>
              <a:gd name="connsiteX7101" fmla="*/ 62155 w 7484617"/>
              <a:gd name="connsiteY7101" fmla="*/ 4414345 h 6858937"/>
              <a:gd name="connsiteX7102" fmla="*/ 73123 w 7484617"/>
              <a:gd name="connsiteY7102" fmla="*/ 4425319 h 6858937"/>
              <a:gd name="connsiteX7103" fmla="*/ 73123 w 7484617"/>
              <a:gd name="connsiteY7103" fmla="*/ 4399713 h 6858937"/>
              <a:gd name="connsiteX7104" fmla="*/ 62155 w 7484617"/>
              <a:gd name="connsiteY7104" fmla="*/ 4414345 h 6858937"/>
              <a:gd name="connsiteX7105" fmla="*/ 40218 w 7484617"/>
              <a:gd name="connsiteY7105" fmla="*/ 4370449 h 6858937"/>
              <a:gd name="connsiteX7106" fmla="*/ 51186 w 7484617"/>
              <a:gd name="connsiteY7106" fmla="*/ 4341185 h 6858937"/>
              <a:gd name="connsiteX7107" fmla="*/ 47530 w 7484617"/>
              <a:gd name="connsiteY7107" fmla="*/ 4308261 h 6858937"/>
              <a:gd name="connsiteX7108" fmla="*/ 58499 w 7484617"/>
              <a:gd name="connsiteY7108" fmla="*/ 4268023 h 6858937"/>
              <a:gd name="connsiteX7109" fmla="*/ 69467 w 7484617"/>
              <a:gd name="connsiteY7109" fmla="*/ 4275339 h 6858937"/>
              <a:gd name="connsiteX7110" fmla="*/ 73123 w 7484617"/>
              <a:gd name="connsiteY7110" fmla="*/ 4268023 h 6858937"/>
              <a:gd name="connsiteX7111" fmla="*/ 65811 w 7484617"/>
              <a:gd name="connsiteY7111" fmla="*/ 4246073 h 6858937"/>
              <a:gd name="connsiteX7112" fmla="*/ 73123 w 7484617"/>
              <a:gd name="connsiteY7112" fmla="*/ 4249731 h 6858937"/>
              <a:gd name="connsiteX7113" fmla="*/ 65811 w 7484617"/>
              <a:gd name="connsiteY7113" fmla="*/ 4235099 h 6858937"/>
              <a:gd name="connsiteX7114" fmla="*/ 80434 w 7484617"/>
              <a:gd name="connsiteY7114" fmla="*/ 4238757 h 6858937"/>
              <a:gd name="connsiteX7115" fmla="*/ 69467 w 7484617"/>
              <a:gd name="connsiteY7115" fmla="*/ 4227783 h 6858937"/>
              <a:gd name="connsiteX7116" fmla="*/ 73123 w 7484617"/>
              <a:gd name="connsiteY7116" fmla="*/ 4176571 h 6858937"/>
              <a:gd name="connsiteX7117" fmla="*/ 95058 w 7484617"/>
              <a:gd name="connsiteY7117" fmla="*/ 4183887 h 6858937"/>
              <a:gd name="connsiteX7118" fmla="*/ 106027 w 7484617"/>
              <a:gd name="connsiteY7118" fmla="*/ 4118042 h 6858937"/>
              <a:gd name="connsiteX7119" fmla="*/ 113340 w 7484617"/>
              <a:gd name="connsiteY7119" fmla="*/ 4121700 h 6858937"/>
              <a:gd name="connsiteX7120" fmla="*/ 138932 w 7484617"/>
              <a:gd name="connsiteY7120" fmla="*/ 4147306 h 6858937"/>
              <a:gd name="connsiteX7121" fmla="*/ 131620 w 7484617"/>
              <a:gd name="connsiteY7121" fmla="*/ 4125358 h 6858937"/>
              <a:gd name="connsiteX7122" fmla="*/ 113340 w 7484617"/>
              <a:gd name="connsiteY7122" fmla="*/ 4114384 h 6858937"/>
              <a:gd name="connsiteX7123" fmla="*/ 135276 w 7484617"/>
              <a:gd name="connsiteY7123" fmla="*/ 4118042 h 6858937"/>
              <a:gd name="connsiteX7124" fmla="*/ 142588 w 7484617"/>
              <a:gd name="connsiteY7124" fmla="*/ 4103410 h 6858937"/>
              <a:gd name="connsiteX7125" fmla="*/ 124308 w 7484617"/>
              <a:gd name="connsiteY7125" fmla="*/ 4015616 h 6858937"/>
              <a:gd name="connsiteX7126" fmla="*/ 142588 w 7484617"/>
              <a:gd name="connsiteY7126" fmla="*/ 4030248 h 6858937"/>
              <a:gd name="connsiteX7127" fmla="*/ 131620 w 7484617"/>
              <a:gd name="connsiteY7127" fmla="*/ 4004642 h 6858937"/>
              <a:gd name="connsiteX7128" fmla="*/ 131620 w 7484617"/>
              <a:gd name="connsiteY7128" fmla="*/ 3982692 h 6858937"/>
              <a:gd name="connsiteX7129" fmla="*/ 153557 w 7484617"/>
              <a:gd name="connsiteY7129" fmla="*/ 3997326 h 6858937"/>
              <a:gd name="connsiteX7130" fmla="*/ 153557 w 7484617"/>
              <a:gd name="connsiteY7130" fmla="*/ 3986350 h 6858937"/>
              <a:gd name="connsiteX7131" fmla="*/ 138932 w 7484617"/>
              <a:gd name="connsiteY7131" fmla="*/ 3975376 h 6858937"/>
              <a:gd name="connsiteX7132" fmla="*/ 135276 w 7484617"/>
              <a:gd name="connsiteY7132" fmla="*/ 3957086 h 6858937"/>
              <a:gd name="connsiteX7133" fmla="*/ 157213 w 7484617"/>
              <a:gd name="connsiteY7133" fmla="*/ 3894898 h 6858937"/>
              <a:gd name="connsiteX7134" fmla="*/ 186462 w 7484617"/>
              <a:gd name="connsiteY7134" fmla="*/ 3854660 h 6858937"/>
              <a:gd name="connsiteX7135" fmla="*/ 175494 w 7484617"/>
              <a:gd name="connsiteY7135" fmla="*/ 3825396 h 6858937"/>
              <a:gd name="connsiteX7136" fmla="*/ 179150 w 7484617"/>
              <a:gd name="connsiteY7136" fmla="*/ 3792472 h 6858937"/>
              <a:gd name="connsiteX7137" fmla="*/ 182806 w 7484617"/>
              <a:gd name="connsiteY7137" fmla="*/ 3763208 h 6858937"/>
              <a:gd name="connsiteX7138" fmla="*/ 201085 w 7484617"/>
              <a:gd name="connsiteY7138" fmla="*/ 3770524 h 6858937"/>
              <a:gd name="connsiteX7139" fmla="*/ 212055 w 7484617"/>
              <a:gd name="connsiteY7139" fmla="*/ 3755892 h 6858937"/>
              <a:gd name="connsiteX7140" fmla="*/ 212055 w 7484617"/>
              <a:gd name="connsiteY7140" fmla="*/ 3737602 h 6858937"/>
              <a:gd name="connsiteX7141" fmla="*/ 223022 w 7484617"/>
              <a:gd name="connsiteY7141" fmla="*/ 3744918 h 6858937"/>
              <a:gd name="connsiteX7142" fmla="*/ 237646 w 7484617"/>
              <a:gd name="connsiteY7142" fmla="*/ 3671756 h 6858937"/>
              <a:gd name="connsiteX7143" fmla="*/ 244959 w 7484617"/>
              <a:gd name="connsiteY7143" fmla="*/ 3635174 h 6858937"/>
              <a:gd name="connsiteX7144" fmla="*/ 244959 w 7484617"/>
              <a:gd name="connsiteY7144" fmla="*/ 3598594 h 6858937"/>
              <a:gd name="connsiteX7145" fmla="*/ 237646 w 7484617"/>
              <a:gd name="connsiteY7145" fmla="*/ 3620542 h 6858937"/>
              <a:gd name="connsiteX7146" fmla="*/ 226678 w 7484617"/>
              <a:gd name="connsiteY7146" fmla="*/ 3635174 h 6858937"/>
              <a:gd name="connsiteX7147" fmla="*/ 226678 w 7484617"/>
              <a:gd name="connsiteY7147" fmla="*/ 3627858 h 6858937"/>
              <a:gd name="connsiteX7148" fmla="*/ 226678 w 7484617"/>
              <a:gd name="connsiteY7148" fmla="*/ 3642492 h 6858937"/>
              <a:gd name="connsiteX7149" fmla="*/ 201085 w 7484617"/>
              <a:gd name="connsiteY7149" fmla="*/ 3635174 h 6858937"/>
              <a:gd name="connsiteX7150" fmla="*/ 219366 w 7484617"/>
              <a:gd name="connsiteY7150" fmla="*/ 3591279 h 6858937"/>
              <a:gd name="connsiteX7151" fmla="*/ 230334 w 7484617"/>
              <a:gd name="connsiteY7151" fmla="*/ 3572988 h 6858937"/>
              <a:gd name="connsiteX7152" fmla="*/ 237646 w 7484617"/>
              <a:gd name="connsiteY7152" fmla="*/ 3587621 h 6858937"/>
              <a:gd name="connsiteX7153" fmla="*/ 241302 w 7484617"/>
              <a:gd name="connsiteY7153" fmla="*/ 3565673 h 6858937"/>
              <a:gd name="connsiteX7154" fmla="*/ 230334 w 7484617"/>
              <a:gd name="connsiteY7154" fmla="*/ 3565673 h 6858937"/>
              <a:gd name="connsiteX7155" fmla="*/ 252271 w 7484617"/>
              <a:gd name="connsiteY7155" fmla="*/ 3580304 h 6858937"/>
              <a:gd name="connsiteX7156" fmla="*/ 248615 w 7484617"/>
              <a:gd name="connsiteY7156" fmla="*/ 3598594 h 6858937"/>
              <a:gd name="connsiteX7157" fmla="*/ 274208 w 7484617"/>
              <a:gd name="connsiteY7157" fmla="*/ 3605910 h 6858937"/>
              <a:gd name="connsiteX7158" fmla="*/ 274208 w 7484617"/>
              <a:gd name="connsiteY7158" fmla="*/ 3587621 h 6858937"/>
              <a:gd name="connsiteX7159" fmla="*/ 248615 w 7484617"/>
              <a:gd name="connsiteY7159" fmla="*/ 3514458 h 6858937"/>
              <a:gd name="connsiteX7160" fmla="*/ 259583 w 7484617"/>
              <a:gd name="connsiteY7160" fmla="*/ 3510800 h 6858937"/>
              <a:gd name="connsiteX7161" fmla="*/ 270552 w 7484617"/>
              <a:gd name="connsiteY7161" fmla="*/ 3474221 h 6858937"/>
              <a:gd name="connsiteX7162" fmla="*/ 281520 w 7484617"/>
              <a:gd name="connsiteY7162" fmla="*/ 3485194 h 6858937"/>
              <a:gd name="connsiteX7163" fmla="*/ 274208 w 7484617"/>
              <a:gd name="connsiteY7163" fmla="*/ 3455929 h 6858937"/>
              <a:gd name="connsiteX7164" fmla="*/ 281520 w 7484617"/>
              <a:gd name="connsiteY7164" fmla="*/ 3441297 h 6858937"/>
              <a:gd name="connsiteX7165" fmla="*/ 299801 w 7484617"/>
              <a:gd name="connsiteY7165" fmla="*/ 3437639 h 6858937"/>
              <a:gd name="connsiteX7166" fmla="*/ 296145 w 7484617"/>
              <a:gd name="connsiteY7166" fmla="*/ 3423007 h 6858937"/>
              <a:gd name="connsiteX7167" fmla="*/ 285176 w 7484617"/>
              <a:gd name="connsiteY7167" fmla="*/ 3426665 h 6858937"/>
              <a:gd name="connsiteX7168" fmla="*/ 285176 w 7484617"/>
              <a:gd name="connsiteY7168" fmla="*/ 3404717 h 6858937"/>
              <a:gd name="connsiteX7169" fmla="*/ 299801 w 7484617"/>
              <a:gd name="connsiteY7169" fmla="*/ 3404717 h 6858937"/>
              <a:gd name="connsiteX7170" fmla="*/ 303457 w 7484617"/>
              <a:gd name="connsiteY7170" fmla="*/ 3390085 h 6858937"/>
              <a:gd name="connsiteX7171" fmla="*/ 288832 w 7484617"/>
              <a:gd name="connsiteY7171" fmla="*/ 3379111 h 6858937"/>
              <a:gd name="connsiteX7172" fmla="*/ 277865 w 7484617"/>
              <a:gd name="connsiteY7172" fmla="*/ 3404717 h 6858937"/>
              <a:gd name="connsiteX7173" fmla="*/ 266896 w 7484617"/>
              <a:gd name="connsiteY7173" fmla="*/ 3393743 h 6858937"/>
              <a:gd name="connsiteX7174" fmla="*/ 270552 w 7484617"/>
              <a:gd name="connsiteY7174" fmla="*/ 3371793 h 6858937"/>
              <a:gd name="connsiteX7175" fmla="*/ 252271 w 7484617"/>
              <a:gd name="connsiteY7175" fmla="*/ 3379111 h 6858937"/>
              <a:gd name="connsiteX7176" fmla="*/ 285176 w 7484617"/>
              <a:gd name="connsiteY7176" fmla="*/ 3360819 h 6858937"/>
              <a:gd name="connsiteX7177" fmla="*/ 310767 w 7484617"/>
              <a:gd name="connsiteY7177" fmla="*/ 3335213 h 6858937"/>
              <a:gd name="connsiteX7178" fmla="*/ 329051 w 7484617"/>
              <a:gd name="connsiteY7178" fmla="*/ 3353503 h 6858937"/>
              <a:gd name="connsiteX7179" fmla="*/ 340017 w 7484617"/>
              <a:gd name="connsiteY7179" fmla="*/ 3320581 h 6858937"/>
              <a:gd name="connsiteX7180" fmla="*/ 332704 w 7484617"/>
              <a:gd name="connsiteY7180" fmla="*/ 3305949 h 6858937"/>
              <a:gd name="connsiteX7181" fmla="*/ 347329 w 7484617"/>
              <a:gd name="connsiteY7181" fmla="*/ 3316923 h 6858937"/>
              <a:gd name="connsiteX7182" fmla="*/ 347329 w 7484617"/>
              <a:gd name="connsiteY7182" fmla="*/ 3298633 h 6858937"/>
              <a:gd name="connsiteX7183" fmla="*/ 332704 w 7484617"/>
              <a:gd name="connsiteY7183" fmla="*/ 3287657 h 6858937"/>
              <a:gd name="connsiteX7184" fmla="*/ 321738 w 7484617"/>
              <a:gd name="connsiteY7184" fmla="*/ 3294975 h 6858937"/>
              <a:gd name="connsiteX7185" fmla="*/ 329051 w 7484617"/>
              <a:gd name="connsiteY7185" fmla="*/ 3276683 h 6858937"/>
              <a:gd name="connsiteX7186" fmla="*/ 318082 w 7484617"/>
              <a:gd name="connsiteY7186" fmla="*/ 3283999 h 6858937"/>
              <a:gd name="connsiteX7187" fmla="*/ 310767 w 7484617"/>
              <a:gd name="connsiteY7187" fmla="*/ 3273025 h 6858937"/>
              <a:gd name="connsiteX7188" fmla="*/ 332704 w 7484617"/>
              <a:gd name="connsiteY7188" fmla="*/ 3273025 h 6858937"/>
              <a:gd name="connsiteX7189" fmla="*/ 340017 w 7484617"/>
              <a:gd name="connsiteY7189" fmla="*/ 3254735 h 6858937"/>
              <a:gd name="connsiteX7190" fmla="*/ 365610 w 7484617"/>
              <a:gd name="connsiteY7190" fmla="*/ 3247419 h 6858937"/>
              <a:gd name="connsiteX7191" fmla="*/ 347329 w 7484617"/>
              <a:gd name="connsiteY7191" fmla="*/ 3229129 h 6858937"/>
              <a:gd name="connsiteX7192" fmla="*/ 369266 w 7484617"/>
              <a:gd name="connsiteY7192" fmla="*/ 3240103 h 6858937"/>
              <a:gd name="connsiteX7193" fmla="*/ 380234 w 7484617"/>
              <a:gd name="connsiteY7193" fmla="*/ 3185231 h 6858937"/>
              <a:gd name="connsiteX7194" fmla="*/ 391203 w 7484617"/>
              <a:gd name="connsiteY7194" fmla="*/ 3166941 h 6858937"/>
              <a:gd name="connsiteX7195" fmla="*/ 413140 w 7484617"/>
              <a:gd name="connsiteY7195" fmla="*/ 3159625 h 6858937"/>
              <a:gd name="connsiteX7196" fmla="*/ 394859 w 7484617"/>
              <a:gd name="connsiteY7196" fmla="*/ 3123045 h 6858937"/>
              <a:gd name="connsiteX7197" fmla="*/ 413140 w 7484617"/>
              <a:gd name="connsiteY7197" fmla="*/ 3119387 h 6858937"/>
              <a:gd name="connsiteX7198" fmla="*/ 420452 w 7484617"/>
              <a:gd name="connsiteY7198" fmla="*/ 3134019 h 6858937"/>
              <a:gd name="connsiteX7199" fmla="*/ 424108 w 7484617"/>
              <a:gd name="connsiteY7199" fmla="*/ 3093779 h 6858937"/>
              <a:gd name="connsiteX7200" fmla="*/ 413140 w 7484617"/>
              <a:gd name="connsiteY7200" fmla="*/ 3108412 h 6858937"/>
              <a:gd name="connsiteX7201" fmla="*/ 431419 w 7484617"/>
              <a:gd name="connsiteY7201" fmla="*/ 3042567 h 6858937"/>
              <a:gd name="connsiteX7202" fmla="*/ 457012 w 7484617"/>
              <a:gd name="connsiteY7202" fmla="*/ 3024277 h 6858937"/>
              <a:gd name="connsiteX7203" fmla="*/ 460668 w 7484617"/>
              <a:gd name="connsiteY7203" fmla="*/ 2998670 h 6858937"/>
              <a:gd name="connsiteX7204" fmla="*/ 475292 w 7484617"/>
              <a:gd name="connsiteY7204" fmla="*/ 2991354 h 6858937"/>
              <a:gd name="connsiteX7205" fmla="*/ 460668 w 7484617"/>
              <a:gd name="connsiteY7205" fmla="*/ 2991354 h 6858937"/>
              <a:gd name="connsiteX7206" fmla="*/ 453356 w 7484617"/>
              <a:gd name="connsiteY7206" fmla="*/ 2969406 h 6858937"/>
              <a:gd name="connsiteX7207" fmla="*/ 475292 w 7484617"/>
              <a:gd name="connsiteY7207" fmla="*/ 2947458 h 6858937"/>
              <a:gd name="connsiteX7208" fmla="*/ 478949 w 7484617"/>
              <a:gd name="connsiteY7208" fmla="*/ 2958431 h 6858937"/>
              <a:gd name="connsiteX7209" fmla="*/ 489917 w 7484617"/>
              <a:gd name="connsiteY7209" fmla="*/ 2940142 h 6858937"/>
              <a:gd name="connsiteX7210" fmla="*/ 486261 w 7484617"/>
              <a:gd name="connsiteY7210" fmla="*/ 2918192 h 6858937"/>
              <a:gd name="connsiteX7211" fmla="*/ 500885 w 7484617"/>
              <a:gd name="connsiteY7211" fmla="*/ 2921850 h 6858937"/>
              <a:gd name="connsiteX7212" fmla="*/ 500885 w 7484617"/>
              <a:gd name="connsiteY7212" fmla="*/ 2914534 h 6858937"/>
              <a:gd name="connsiteX7213" fmla="*/ 515510 w 7484617"/>
              <a:gd name="connsiteY7213" fmla="*/ 2943800 h 6858937"/>
              <a:gd name="connsiteX7214" fmla="*/ 522822 w 7484617"/>
              <a:gd name="connsiteY7214" fmla="*/ 2903560 h 6858937"/>
              <a:gd name="connsiteX7215" fmla="*/ 533791 w 7484617"/>
              <a:gd name="connsiteY7215" fmla="*/ 2903560 h 6858937"/>
              <a:gd name="connsiteX7216" fmla="*/ 533791 w 7484617"/>
              <a:gd name="connsiteY7216" fmla="*/ 2877954 h 6858937"/>
              <a:gd name="connsiteX7217" fmla="*/ 522822 w 7484617"/>
              <a:gd name="connsiteY7217" fmla="*/ 2888928 h 6858937"/>
              <a:gd name="connsiteX7218" fmla="*/ 522822 w 7484617"/>
              <a:gd name="connsiteY7218" fmla="*/ 2841372 h 6858937"/>
              <a:gd name="connsiteX7219" fmla="*/ 541101 w 7484617"/>
              <a:gd name="connsiteY7219" fmla="*/ 2852348 h 6858937"/>
              <a:gd name="connsiteX7220" fmla="*/ 548415 w 7484617"/>
              <a:gd name="connsiteY7220" fmla="*/ 2877954 h 6858937"/>
              <a:gd name="connsiteX7221" fmla="*/ 552072 w 7484617"/>
              <a:gd name="connsiteY7221" fmla="*/ 2845032 h 6858937"/>
              <a:gd name="connsiteX7222" fmla="*/ 533791 w 7484617"/>
              <a:gd name="connsiteY7222" fmla="*/ 2841372 h 6858937"/>
              <a:gd name="connsiteX7223" fmla="*/ 533791 w 7484617"/>
              <a:gd name="connsiteY7223" fmla="*/ 2812108 h 6858937"/>
              <a:gd name="connsiteX7224" fmla="*/ 552072 w 7484617"/>
              <a:gd name="connsiteY7224" fmla="*/ 2815766 h 6858937"/>
              <a:gd name="connsiteX7225" fmla="*/ 566694 w 7484617"/>
              <a:gd name="connsiteY7225" fmla="*/ 2746262 h 6858937"/>
              <a:gd name="connsiteX7226" fmla="*/ 584976 w 7484617"/>
              <a:gd name="connsiteY7226" fmla="*/ 2764552 h 6858937"/>
              <a:gd name="connsiteX7227" fmla="*/ 584976 w 7484617"/>
              <a:gd name="connsiteY7227" fmla="*/ 2742604 h 6858937"/>
              <a:gd name="connsiteX7228" fmla="*/ 592287 w 7484617"/>
              <a:gd name="connsiteY7228" fmla="*/ 2746262 h 6858937"/>
              <a:gd name="connsiteX7229" fmla="*/ 584976 w 7484617"/>
              <a:gd name="connsiteY7229" fmla="*/ 2727972 h 6858937"/>
              <a:gd name="connsiteX7230" fmla="*/ 574007 w 7484617"/>
              <a:gd name="connsiteY7230" fmla="*/ 2742604 h 6858937"/>
              <a:gd name="connsiteX7231" fmla="*/ 559384 w 7484617"/>
              <a:gd name="connsiteY7231" fmla="*/ 2738946 h 6858937"/>
              <a:gd name="connsiteX7232" fmla="*/ 581319 w 7484617"/>
              <a:gd name="connsiteY7232" fmla="*/ 2698708 h 6858937"/>
              <a:gd name="connsiteX7233" fmla="*/ 559384 w 7484617"/>
              <a:gd name="connsiteY7233" fmla="*/ 2676760 h 6858937"/>
              <a:gd name="connsiteX7234" fmla="*/ 584976 w 7484617"/>
              <a:gd name="connsiteY7234" fmla="*/ 2676760 h 6858937"/>
              <a:gd name="connsiteX7235" fmla="*/ 574007 w 7484617"/>
              <a:gd name="connsiteY7235" fmla="*/ 2727972 h 6858937"/>
              <a:gd name="connsiteX7236" fmla="*/ 595944 w 7484617"/>
              <a:gd name="connsiteY7236" fmla="*/ 2720656 h 6858937"/>
              <a:gd name="connsiteX7237" fmla="*/ 617880 w 7484617"/>
              <a:gd name="connsiteY7237" fmla="*/ 2742604 h 6858937"/>
              <a:gd name="connsiteX7238" fmla="*/ 614224 w 7484617"/>
              <a:gd name="connsiteY7238" fmla="*/ 2760894 h 6858937"/>
              <a:gd name="connsiteX7239" fmla="*/ 610568 w 7484617"/>
              <a:gd name="connsiteY7239" fmla="*/ 2731630 h 6858937"/>
              <a:gd name="connsiteX7240" fmla="*/ 617880 w 7484617"/>
              <a:gd name="connsiteY7240" fmla="*/ 2709682 h 6858937"/>
              <a:gd name="connsiteX7241" fmla="*/ 606912 w 7484617"/>
              <a:gd name="connsiteY7241" fmla="*/ 2720656 h 6858937"/>
              <a:gd name="connsiteX7242" fmla="*/ 595944 w 7484617"/>
              <a:gd name="connsiteY7242" fmla="*/ 2720656 h 6858937"/>
              <a:gd name="connsiteX7243" fmla="*/ 625193 w 7484617"/>
              <a:gd name="connsiteY7243" fmla="*/ 2662126 h 6858937"/>
              <a:gd name="connsiteX7244" fmla="*/ 636162 w 7484617"/>
              <a:gd name="connsiteY7244" fmla="*/ 2636520 h 6858937"/>
              <a:gd name="connsiteX7245" fmla="*/ 625193 w 7484617"/>
              <a:gd name="connsiteY7245" fmla="*/ 2618230 h 6858937"/>
              <a:gd name="connsiteX7246" fmla="*/ 624279 w 7484617"/>
              <a:gd name="connsiteY7246" fmla="*/ 2626003 h 6858937"/>
              <a:gd name="connsiteX7247" fmla="*/ 620192 w 7484617"/>
              <a:gd name="connsiteY7247" fmla="*/ 2625711 h 6858937"/>
              <a:gd name="connsiteX7248" fmla="*/ 620693 w 7484617"/>
              <a:gd name="connsiteY7248" fmla="*/ 2620200 h 6858937"/>
              <a:gd name="connsiteX7249" fmla="*/ 621729 w 7484617"/>
              <a:gd name="connsiteY7249" fmla="*/ 2618230 h 6858937"/>
              <a:gd name="connsiteX7250" fmla="*/ 622451 w 7484617"/>
              <a:gd name="connsiteY7250" fmla="*/ 2616858 h 6858937"/>
              <a:gd name="connsiteX7251" fmla="*/ 621537 w 7484617"/>
              <a:gd name="connsiteY7251" fmla="*/ 2610914 h 6858937"/>
              <a:gd name="connsiteX7252" fmla="*/ 620693 w 7484617"/>
              <a:gd name="connsiteY7252" fmla="*/ 2620200 h 6858937"/>
              <a:gd name="connsiteX7253" fmla="*/ 617880 w 7484617"/>
              <a:gd name="connsiteY7253" fmla="*/ 2625546 h 6858937"/>
              <a:gd name="connsiteX7254" fmla="*/ 620192 w 7484617"/>
              <a:gd name="connsiteY7254" fmla="*/ 2625711 h 6858937"/>
              <a:gd name="connsiteX7255" fmla="*/ 617880 w 7484617"/>
              <a:gd name="connsiteY7255" fmla="*/ 2651152 h 6858937"/>
              <a:gd name="connsiteX7256" fmla="*/ 599600 w 7484617"/>
              <a:gd name="connsiteY7256" fmla="*/ 2673102 h 6858937"/>
              <a:gd name="connsiteX7257" fmla="*/ 603256 w 7484617"/>
              <a:gd name="connsiteY7257" fmla="*/ 2654810 h 6858937"/>
              <a:gd name="connsiteX7258" fmla="*/ 588631 w 7484617"/>
              <a:gd name="connsiteY7258" fmla="*/ 2647494 h 6858937"/>
              <a:gd name="connsiteX7259" fmla="*/ 592287 w 7484617"/>
              <a:gd name="connsiteY7259" fmla="*/ 2625546 h 6858937"/>
              <a:gd name="connsiteX7260" fmla="*/ 606912 w 7484617"/>
              <a:gd name="connsiteY7260" fmla="*/ 2647494 h 6858937"/>
              <a:gd name="connsiteX7261" fmla="*/ 592287 w 7484617"/>
              <a:gd name="connsiteY7261" fmla="*/ 2610914 h 6858937"/>
              <a:gd name="connsiteX7262" fmla="*/ 574007 w 7484617"/>
              <a:gd name="connsiteY7262" fmla="*/ 2614572 h 6858937"/>
              <a:gd name="connsiteX7263" fmla="*/ 577663 w 7484617"/>
              <a:gd name="connsiteY7263" fmla="*/ 2603598 h 6858937"/>
              <a:gd name="connsiteX7264" fmla="*/ 614224 w 7484617"/>
              <a:gd name="connsiteY7264" fmla="*/ 2603598 h 6858937"/>
              <a:gd name="connsiteX7265" fmla="*/ 628849 w 7484617"/>
              <a:gd name="connsiteY7265" fmla="*/ 2545068 h 6858937"/>
              <a:gd name="connsiteX7266" fmla="*/ 621537 w 7484617"/>
              <a:gd name="connsiteY7266" fmla="*/ 2541410 h 6858937"/>
              <a:gd name="connsiteX7267" fmla="*/ 625193 w 7484617"/>
              <a:gd name="connsiteY7267" fmla="*/ 2530436 h 6858937"/>
              <a:gd name="connsiteX7268" fmla="*/ 643473 w 7484617"/>
              <a:gd name="connsiteY7268" fmla="*/ 2545068 h 6858937"/>
              <a:gd name="connsiteX7269" fmla="*/ 625193 w 7484617"/>
              <a:gd name="connsiteY7269" fmla="*/ 2574332 h 6858937"/>
              <a:gd name="connsiteX7270" fmla="*/ 639817 w 7484617"/>
              <a:gd name="connsiteY7270" fmla="*/ 2585306 h 6858937"/>
              <a:gd name="connsiteX7271" fmla="*/ 650786 w 7484617"/>
              <a:gd name="connsiteY7271" fmla="*/ 2534094 h 6858937"/>
              <a:gd name="connsiteX7272" fmla="*/ 636162 w 7484617"/>
              <a:gd name="connsiteY7272" fmla="*/ 2530436 h 6858937"/>
              <a:gd name="connsiteX7273" fmla="*/ 647130 w 7484617"/>
              <a:gd name="connsiteY7273" fmla="*/ 2486539 h 6858937"/>
              <a:gd name="connsiteX7274" fmla="*/ 661754 w 7484617"/>
              <a:gd name="connsiteY7274" fmla="*/ 2471906 h 6858937"/>
              <a:gd name="connsiteX7275" fmla="*/ 676377 w 7484617"/>
              <a:gd name="connsiteY7275" fmla="*/ 2475564 h 6858937"/>
              <a:gd name="connsiteX7276" fmla="*/ 672723 w 7484617"/>
              <a:gd name="connsiteY7276" fmla="*/ 2490196 h 6858937"/>
              <a:gd name="connsiteX7277" fmla="*/ 683690 w 7484617"/>
              <a:gd name="connsiteY7277" fmla="*/ 2497514 h 6858937"/>
              <a:gd name="connsiteX7278" fmla="*/ 694658 w 7484617"/>
              <a:gd name="connsiteY7278" fmla="*/ 2482881 h 6858937"/>
              <a:gd name="connsiteX7279" fmla="*/ 672723 w 7484617"/>
              <a:gd name="connsiteY7279" fmla="*/ 2464591 h 6858937"/>
              <a:gd name="connsiteX7280" fmla="*/ 691002 w 7484617"/>
              <a:gd name="connsiteY7280" fmla="*/ 2442642 h 6858937"/>
              <a:gd name="connsiteX7281" fmla="*/ 701970 w 7484617"/>
              <a:gd name="connsiteY7281" fmla="*/ 2438985 h 6858937"/>
              <a:gd name="connsiteX7282" fmla="*/ 716595 w 7484617"/>
              <a:gd name="connsiteY7282" fmla="*/ 2468248 h 6858937"/>
              <a:gd name="connsiteX7283" fmla="*/ 694658 w 7484617"/>
              <a:gd name="connsiteY7283" fmla="*/ 2504830 h 6858937"/>
              <a:gd name="connsiteX7284" fmla="*/ 683690 w 7484617"/>
              <a:gd name="connsiteY7284" fmla="*/ 2541410 h 6858937"/>
              <a:gd name="connsiteX7285" fmla="*/ 705626 w 7484617"/>
              <a:gd name="connsiteY7285" fmla="*/ 2526778 h 6858937"/>
              <a:gd name="connsiteX7286" fmla="*/ 694658 w 7484617"/>
              <a:gd name="connsiteY7286" fmla="*/ 2504830 h 6858937"/>
              <a:gd name="connsiteX7287" fmla="*/ 712938 w 7484617"/>
              <a:gd name="connsiteY7287" fmla="*/ 2504830 h 6858937"/>
              <a:gd name="connsiteX7288" fmla="*/ 709282 w 7484617"/>
              <a:gd name="connsiteY7288" fmla="*/ 2490196 h 6858937"/>
              <a:gd name="connsiteX7289" fmla="*/ 734876 w 7484617"/>
              <a:gd name="connsiteY7289" fmla="*/ 2508488 h 6858937"/>
              <a:gd name="connsiteX7290" fmla="*/ 749501 w 7484617"/>
              <a:gd name="connsiteY7290" fmla="*/ 2479222 h 6858937"/>
              <a:gd name="connsiteX7291" fmla="*/ 734876 w 7484617"/>
              <a:gd name="connsiteY7291" fmla="*/ 2475564 h 6858937"/>
              <a:gd name="connsiteX7292" fmla="*/ 731219 w 7484617"/>
              <a:gd name="connsiteY7292" fmla="*/ 2493856 h 6858937"/>
              <a:gd name="connsiteX7293" fmla="*/ 720251 w 7484617"/>
              <a:gd name="connsiteY7293" fmla="*/ 2479222 h 6858937"/>
              <a:gd name="connsiteX7294" fmla="*/ 727563 w 7484617"/>
              <a:gd name="connsiteY7294" fmla="*/ 2486539 h 6858937"/>
              <a:gd name="connsiteX7295" fmla="*/ 720251 w 7484617"/>
              <a:gd name="connsiteY7295" fmla="*/ 2468248 h 6858937"/>
              <a:gd name="connsiteX7296" fmla="*/ 734876 w 7484617"/>
              <a:gd name="connsiteY7296" fmla="*/ 2446300 h 6858937"/>
              <a:gd name="connsiteX7297" fmla="*/ 716595 w 7484617"/>
              <a:gd name="connsiteY7297" fmla="*/ 2460933 h 6858937"/>
              <a:gd name="connsiteX7298" fmla="*/ 716595 w 7484617"/>
              <a:gd name="connsiteY7298" fmla="*/ 2438985 h 6858937"/>
              <a:gd name="connsiteX7299" fmla="*/ 734876 w 7484617"/>
              <a:gd name="connsiteY7299" fmla="*/ 2402403 h 6858937"/>
              <a:gd name="connsiteX7300" fmla="*/ 753156 w 7484617"/>
              <a:gd name="connsiteY7300" fmla="*/ 2398745 h 6858937"/>
              <a:gd name="connsiteX7301" fmla="*/ 745844 w 7484617"/>
              <a:gd name="connsiteY7301" fmla="*/ 2387770 h 6858937"/>
              <a:gd name="connsiteX7302" fmla="*/ 745844 w 7484617"/>
              <a:gd name="connsiteY7302" fmla="*/ 2373139 h 6858937"/>
              <a:gd name="connsiteX7303" fmla="*/ 764125 w 7484617"/>
              <a:gd name="connsiteY7303" fmla="*/ 2358506 h 6858937"/>
              <a:gd name="connsiteX7304" fmla="*/ 774024 w 7484617"/>
              <a:gd name="connsiteY7304" fmla="*/ 2400603 h 6858937"/>
              <a:gd name="connsiteX7305" fmla="*/ 771437 w 7484617"/>
              <a:gd name="connsiteY7305" fmla="*/ 2402403 h 6858937"/>
              <a:gd name="connsiteX7306" fmla="*/ 775600 w 7484617"/>
              <a:gd name="connsiteY7306" fmla="*/ 2407303 h 6858937"/>
              <a:gd name="connsiteX7307" fmla="*/ 778749 w 7484617"/>
              <a:gd name="connsiteY7307" fmla="*/ 2420694 h 6858937"/>
              <a:gd name="connsiteX7308" fmla="*/ 779206 w 7484617"/>
              <a:gd name="connsiteY7308" fmla="*/ 2411548 h 6858937"/>
              <a:gd name="connsiteX7309" fmla="*/ 775600 w 7484617"/>
              <a:gd name="connsiteY7309" fmla="*/ 2407303 h 6858937"/>
              <a:gd name="connsiteX7310" fmla="*/ 774024 w 7484617"/>
              <a:gd name="connsiteY7310" fmla="*/ 2400603 h 6858937"/>
              <a:gd name="connsiteX7311" fmla="*/ 781947 w 7484617"/>
              <a:gd name="connsiteY7311" fmla="*/ 2395087 h 6858937"/>
              <a:gd name="connsiteX7312" fmla="*/ 789716 w 7484617"/>
              <a:gd name="connsiteY7312" fmla="*/ 2387770 h 6858937"/>
              <a:gd name="connsiteX7313" fmla="*/ 807997 w 7484617"/>
              <a:gd name="connsiteY7313" fmla="*/ 2391428 h 6858937"/>
              <a:gd name="connsiteX7314" fmla="*/ 822621 w 7484617"/>
              <a:gd name="connsiteY7314" fmla="*/ 2373139 h 6858937"/>
              <a:gd name="connsiteX7315" fmla="*/ 815309 w 7484617"/>
              <a:gd name="connsiteY7315" fmla="*/ 2358506 h 6858937"/>
              <a:gd name="connsiteX7316" fmla="*/ 804340 w 7484617"/>
              <a:gd name="connsiteY7316" fmla="*/ 2369481 h 6858937"/>
              <a:gd name="connsiteX7317" fmla="*/ 804340 w 7484617"/>
              <a:gd name="connsiteY7317" fmla="*/ 2351191 h 6858937"/>
              <a:gd name="connsiteX7318" fmla="*/ 786060 w 7484617"/>
              <a:gd name="connsiteY7318" fmla="*/ 2358506 h 6858937"/>
              <a:gd name="connsiteX7319" fmla="*/ 789716 w 7484617"/>
              <a:gd name="connsiteY7319" fmla="*/ 2321927 h 6858937"/>
              <a:gd name="connsiteX7320" fmla="*/ 800684 w 7484617"/>
              <a:gd name="connsiteY7320" fmla="*/ 2329243 h 6858937"/>
              <a:gd name="connsiteX7321" fmla="*/ 807997 w 7484617"/>
              <a:gd name="connsiteY7321" fmla="*/ 2296319 h 6858937"/>
              <a:gd name="connsiteX7322" fmla="*/ 822621 w 7484617"/>
              <a:gd name="connsiteY7322" fmla="*/ 2259739 h 6858937"/>
              <a:gd name="connsiteX7323" fmla="*/ 829933 w 7484617"/>
              <a:gd name="connsiteY7323" fmla="*/ 2248765 h 6858937"/>
              <a:gd name="connsiteX7324" fmla="*/ 844558 w 7484617"/>
              <a:gd name="connsiteY7324" fmla="*/ 2248765 h 6858937"/>
              <a:gd name="connsiteX7325" fmla="*/ 859183 w 7484617"/>
              <a:gd name="connsiteY7325" fmla="*/ 2212183 h 6858937"/>
              <a:gd name="connsiteX7326" fmla="*/ 873807 w 7484617"/>
              <a:gd name="connsiteY7326" fmla="*/ 2219499 h 6858937"/>
              <a:gd name="connsiteX7327" fmla="*/ 873807 w 7484617"/>
              <a:gd name="connsiteY7327" fmla="*/ 2204867 h 6858937"/>
              <a:gd name="connsiteX7328" fmla="*/ 884776 w 7484617"/>
              <a:gd name="connsiteY7328" fmla="*/ 2212183 h 6858937"/>
              <a:gd name="connsiteX7329" fmla="*/ 892088 w 7484617"/>
              <a:gd name="connsiteY7329" fmla="*/ 2201209 h 6858937"/>
              <a:gd name="connsiteX7330" fmla="*/ 881120 w 7484617"/>
              <a:gd name="connsiteY7330" fmla="*/ 2190235 h 6858937"/>
              <a:gd name="connsiteX7331" fmla="*/ 899398 w 7484617"/>
              <a:gd name="connsiteY7331" fmla="*/ 2149997 h 6858937"/>
              <a:gd name="connsiteX7332" fmla="*/ 910367 w 7484617"/>
              <a:gd name="connsiteY7332" fmla="*/ 2160971 h 6858937"/>
              <a:gd name="connsiteX7333" fmla="*/ 921335 w 7484617"/>
              <a:gd name="connsiteY7333" fmla="*/ 2146339 h 6858937"/>
              <a:gd name="connsiteX7334" fmla="*/ 950585 w 7484617"/>
              <a:gd name="connsiteY7334" fmla="*/ 2109757 h 6858937"/>
              <a:gd name="connsiteX7335" fmla="*/ 957897 w 7484617"/>
              <a:gd name="connsiteY7335" fmla="*/ 2087809 h 6858937"/>
              <a:gd name="connsiteX7336" fmla="*/ 950585 w 7484617"/>
              <a:gd name="connsiteY7336" fmla="*/ 2069519 h 6858937"/>
              <a:gd name="connsiteX7337" fmla="*/ 965209 w 7484617"/>
              <a:gd name="connsiteY7337" fmla="*/ 2065859 h 6858937"/>
              <a:gd name="connsiteX7338" fmla="*/ 965209 w 7484617"/>
              <a:gd name="connsiteY7338" fmla="*/ 2087809 h 6858937"/>
              <a:gd name="connsiteX7339" fmla="*/ 983490 w 7484617"/>
              <a:gd name="connsiteY7339" fmla="*/ 2109757 h 6858937"/>
              <a:gd name="connsiteX7340" fmla="*/ 990802 w 7484617"/>
              <a:gd name="connsiteY7340" fmla="*/ 2084151 h 6858937"/>
              <a:gd name="connsiteX7341" fmla="*/ 1009083 w 7484617"/>
              <a:gd name="connsiteY7341" fmla="*/ 2051227 h 6858937"/>
              <a:gd name="connsiteX7342" fmla="*/ 1023708 w 7484617"/>
              <a:gd name="connsiteY7342" fmla="*/ 2054885 h 6858937"/>
              <a:gd name="connsiteX7343" fmla="*/ 1020050 w 7484617"/>
              <a:gd name="connsiteY7343" fmla="*/ 2047569 h 6858937"/>
              <a:gd name="connsiteX7344" fmla="*/ 1034674 w 7484617"/>
              <a:gd name="connsiteY7344" fmla="*/ 2036595 h 6858937"/>
              <a:gd name="connsiteX7345" fmla="*/ 1045643 w 7484617"/>
              <a:gd name="connsiteY7345" fmla="*/ 2021963 h 6858937"/>
              <a:gd name="connsiteX7346" fmla="*/ 1071236 w 7484617"/>
              <a:gd name="connsiteY7346" fmla="*/ 1989041 h 6858937"/>
              <a:gd name="connsiteX7347" fmla="*/ 1045643 w 7484617"/>
              <a:gd name="connsiteY7347" fmla="*/ 1985383 h 6858937"/>
              <a:gd name="connsiteX7348" fmla="*/ 1041987 w 7484617"/>
              <a:gd name="connsiteY7348" fmla="*/ 2000015 h 6858937"/>
              <a:gd name="connsiteX7349" fmla="*/ 1045643 w 7484617"/>
              <a:gd name="connsiteY7349" fmla="*/ 2000015 h 6858937"/>
              <a:gd name="connsiteX7350" fmla="*/ 1031018 w 7484617"/>
              <a:gd name="connsiteY7350" fmla="*/ 2021963 h 6858937"/>
              <a:gd name="connsiteX7351" fmla="*/ 1012739 w 7484617"/>
              <a:gd name="connsiteY7351" fmla="*/ 2040253 h 6858937"/>
              <a:gd name="connsiteX7352" fmla="*/ 1005427 w 7484617"/>
              <a:gd name="connsiteY7352" fmla="*/ 2025621 h 6858937"/>
              <a:gd name="connsiteX7353" fmla="*/ 1020050 w 7484617"/>
              <a:gd name="connsiteY7353" fmla="*/ 2014647 h 6858937"/>
              <a:gd name="connsiteX7354" fmla="*/ 1034674 w 7484617"/>
              <a:gd name="connsiteY7354" fmla="*/ 1974409 h 6858937"/>
              <a:gd name="connsiteX7355" fmla="*/ 1045643 w 7484617"/>
              <a:gd name="connsiteY7355" fmla="*/ 1981725 h 6858937"/>
              <a:gd name="connsiteX7356" fmla="*/ 1049299 w 7484617"/>
              <a:gd name="connsiteY7356" fmla="*/ 1967092 h 6858937"/>
              <a:gd name="connsiteX7357" fmla="*/ 1041987 w 7484617"/>
              <a:gd name="connsiteY7357" fmla="*/ 1967092 h 6858937"/>
              <a:gd name="connsiteX7358" fmla="*/ 1074892 w 7484617"/>
              <a:gd name="connsiteY7358" fmla="*/ 1908564 h 6858937"/>
              <a:gd name="connsiteX7359" fmla="*/ 1093173 w 7484617"/>
              <a:gd name="connsiteY7359" fmla="*/ 1912222 h 6858937"/>
              <a:gd name="connsiteX7360" fmla="*/ 1089516 w 7484617"/>
              <a:gd name="connsiteY7360" fmla="*/ 1897590 h 6858937"/>
              <a:gd name="connsiteX7361" fmla="*/ 1100485 w 7484617"/>
              <a:gd name="connsiteY7361" fmla="*/ 1908564 h 6858937"/>
              <a:gd name="connsiteX7362" fmla="*/ 1104141 w 7484617"/>
              <a:gd name="connsiteY7362" fmla="*/ 1893930 h 6858937"/>
              <a:gd name="connsiteX7363" fmla="*/ 1093173 w 7484617"/>
              <a:gd name="connsiteY7363" fmla="*/ 1890272 h 6858937"/>
              <a:gd name="connsiteX7364" fmla="*/ 1107798 w 7484617"/>
              <a:gd name="connsiteY7364" fmla="*/ 1875640 h 6858937"/>
              <a:gd name="connsiteX7365" fmla="*/ 1115109 w 7484617"/>
              <a:gd name="connsiteY7365" fmla="*/ 1886614 h 6858937"/>
              <a:gd name="connsiteX7366" fmla="*/ 1118766 w 7484617"/>
              <a:gd name="connsiteY7366" fmla="*/ 1868323 h 6858937"/>
              <a:gd name="connsiteX7367" fmla="*/ 1107798 w 7484617"/>
              <a:gd name="connsiteY7367" fmla="*/ 1861007 h 6858937"/>
              <a:gd name="connsiteX7368" fmla="*/ 1133390 w 7484617"/>
              <a:gd name="connsiteY7368" fmla="*/ 1835401 h 6858937"/>
              <a:gd name="connsiteX7369" fmla="*/ 1140701 w 7484617"/>
              <a:gd name="connsiteY7369" fmla="*/ 1850033 h 6858937"/>
              <a:gd name="connsiteX7370" fmla="*/ 1217480 w 7484617"/>
              <a:gd name="connsiteY7370" fmla="*/ 1780530 h 6858937"/>
              <a:gd name="connsiteX7371" fmla="*/ 1206512 w 7484617"/>
              <a:gd name="connsiteY7371" fmla="*/ 1769556 h 6858937"/>
              <a:gd name="connsiteX7372" fmla="*/ 1221137 w 7484617"/>
              <a:gd name="connsiteY7372" fmla="*/ 1773214 h 6858937"/>
              <a:gd name="connsiteX7373" fmla="*/ 1217480 w 7484617"/>
              <a:gd name="connsiteY7373" fmla="*/ 1758582 h 6858937"/>
              <a:gd name="connsiteX7374" fmla="*/ 1232104 w 7484617"/>
              <a:gd name="connsiteY7374" fmla="*/ 1762240 h 6858937"/>
              <a:gd name="connsiteX7375" fmla="*/ 1246729 w 7484617"/>
              <a:gd name="connsiteY7375" fmla="*/ 1736634 h 6858937"/>
              <a:gd name="connsiteX7376" fmla="*/ 1235761 w 7484617"/>
              <a:gd name="connsiteY7376" fmla="*/ 1729318 h 6858937"/>
              <a:gd name="connsiteX7377" fmla="*/ 1239417 w 7484617"/>
              <a:gd name="connsiteY7377" fmla="*/ 1718342 h 6858937"/>
              <a:gd name="connsiteX7378" fmla="*/ 1265008 w 7484617"/>
              <a:gd name="connsiteY7378" fmla="*/ 1692736 h 6858937"/>
              <a:gd name="connsiteX7379" fmla="*/ 1257698 w 7484617"/>
              <a:gd name="connsiteY7379" fmla="*/ 1714684 h 6858937"/>
              <a:gd name="connsiteX7380" fmla="*/ 1265008 w 7484617"/>
              <a:gd name="connsiteY7380" fmla="*/ 1718342 h 6858937"/>
              <a:gd name="connsiteX7381" fmla="*/ 1297913 w 7484617"/>
              <a:gd name="connsiteY7381" fmla="*/ 1685420 h 6858937"/>
              <a:gd name="connsiteX7382" fmla="*/ 1272320 w 7484617"/>
              <a:gd name="connsiteY7382" fmla="*/ 1700052 h 6858937"/>
              <a:gd name="connsiteX7383" fmla="*/ 1265008 w 7484617"/>
              <a:gd name="connsiteY7383" fmla="*/ 1689078 h 6858937"/>
              <a:gd name="connsiteX7384" fmla="*/ 1279633 w 7484617"/>
              <a:gd name="connsiteY7384" fmla="*/ 1670788 h 6858937"/>
              <a:gd name="connsiteX7385" fmla="*/ 1305226 w 7484617"/>
              <a:gd name="connsiteY7385" fmla="*/ 1667130 h 6858937"/>
              <a:gd name="connsiteX7386" fmla="*/ 1283289 w 7484617"/>
              <a:gd name="connsiteY7386" fmla="*/ 1659814 h 6858937"/>
              <a:gd name="connsiteX7387" fmla="*/ 1305226 w 7484617"/>
              <a:gd name="connsiteY7387" fmla="*/ 1652498 h 6858937"/>
              <a:gd name="connsiteX7388" fmla="*/ 1316194 w 7484617"/>
              <a:gd name="connsiteY7388" fmla="*/ 1641524 h 6858937"/>
              <a:gd name="connsiteX7389" fmla="*/ 1345443 w 7484617"/>
              <a:gd name="connsiteY7389" fmla="*/ 1597626 h 6858937"/>
              <a:gd name="connsiteX7390" fmla="*/ 1341787 w 7484617"/>
              <a:gd name="connsiteY7390" fmla="*/ 1572020 h 6858937"/>
              <a:gd name="connsiteX7391" fmla="*/ 1367380 w 7484617"/>
              <a:gd name="connsiteY7391" fmla="*/ 1579336 h 6858937"/>
              <a:gd name="connsiteX7392" fmla="*/ 1378349 w 7484617"/>
              <a:gd name="connsiteY7392" fmla="*/ 1520806 h 6858937"/>
              <a:gd name="connsiteX7393" fmla="*/ 1389315 w 7484617"/>
              <a:gd name="connsiteY7393" fmla="*/ 1506174 h 6858937"/>
              <a:gd name="connsiteX7394" fmla="*/ 1425877 w 7484617"/>
              <a:gd name="connsiteY7394" fmla="*/ 1465936 h 6858937"/>
              <a:gd name="connsiteX7395" fmla="*/ 1425877 w 7484617"/>
              <a:gd name="connsiteY7395" fmla="*/ 1487884 h 6858937"/>
              <a:gd name="connsiteX7396" fmla="*/ 1451470 w 7484617"/>
              <a:gd name="connsiteY7396" fmla="*/ 1484226 h 6858937"/>
              <a:gd name="connsiteX7397" fmla="*/ 1451470 w 7484617"/>
              <a:gd name="connsiteY7397" fmla="*/ 1473252 h 6858937"/>
              <a:gd name="connsiteX7398" fmla="*/ 1440501 w 7484617"/>
              <a:gd name="connsiteY7398" fmla="*/ 1454960 h 6858937"/>
              <a:gd name="connsiteX7399" fmla="*/ 1455126 w 7484617"/>
              <a:gd name="connsiteY7399" fmla="*/ 1473252 h 6858937"/>
              <a:gd name="connsiteX7400" fmla="*/ 1484373 w 7484617"/>
              <a:gd name="connsiteY7400" fmla="*/ 1480568 h 6858937"/>
              <a:gd name="connsiteX7401" fmla="*/ 1469751 w 7484617"/>
              <a:gd name="connsiteY7401" fmla="*/ 1447644 h 6858937"/>
              <a:gd name="connsiteX7402" fmla="*/ 1502654 w 7484617"/>
              <a:gd name="connsiteY7402" fmla="*/ 1443986 h 6858937"/>
              <a:gd name="connsiteX7403" fmla="*/ 1469751 w 7484617"/>
              <a:gd name="connsiteY7403" fmla="*/ 1429354 h 6858937"/>
              <a:gd name="connsiteX7404" fmla="*/ 1502654 w 7484617"/>
              <a:gd name="connsiteY7404" fmla="*/ 1407406 h 6858937"/>
              <a:gd name="connsiteX7405" fmla="*/ 1455126 w 7484617"/>
              <a:gd name="connsiteY7405" fmla="*/ 1414722 h 6858937"/>
              <a:gd name="connsiteX7406" fmla="*/ 1480717 w 7484617"/>
              <a:gd name="connsiteY7406" fmla="*/ 1396432 h 6858937"/>
              <a:gd name="connsiteX7407" fmla="*/ 1477063 w 7484617"/>
              <a:gd name="connsiteY7407" fmla="*/ 1403748 h 6858937"/>
              <a:gd name="connsiteX7408" fmla="*/ 1509966 w 7484617"/>
              <a:gd name="connsiteY7408" fmla="*/ 1400090 h 6858937"/>
              <a:gd name="connsiteX7409" fmla="*/ 1524591 w 7484617"/>
              <a:gd name="connsiteY7409" fmla="*/ 1414722 h 6858937"/>
              <a:gd name="connsiteX7410" fmla="*/ 1531903 w 7484617"/>
              <a:gd name="connsiteY7410" fmla="*/ 1403748 h 6858937"/>
              <a:gd name="connsiteX7411" fmla="*/ 1520935 w 7484617"/>
              <a:gd name="connsiteY7411" fmla="*/ 1396432 h 6858937"/>
              <a:gd name="connsiteX7412" fmla="*/ 1535559 w 7484617"/>
              <a:gd name="connsiteY7412" fmla="*/ 1374484 h 6858937"/>
              <a:gd name="connsiteX7413" fmla="*/ 1553840 w 7484617"/>
              <a:gd name="connsiteY7413" fmla="*/ 1352534 h 6858937"/>
              <a:gd name="connsiteX7414" fmla="*/ 1564809 w 7484617"/>
              <a:gd name="connsiteY7414" fmla="*/ 1356192 h 6858937"/>
              <a:gd name="connsiteX7415" fmla="*/ 1572121 w 7484617"/>
              <a:gd name="connsiteY7415" fmla="*/ 1334244 h 6858937"/>
              <a:gd name="connsiteX7416" fmla="*/ 1594058 w 7484617"/>
              <a:gd name="connsiteY7416" fmla="*/ 1341560 h 6858937"/>
              <a:gd name="connsiteX7417" fmla="*/ 1608682 w 7484617"/>
              <a:gd name="connsiteY7417" fmla="*/ 1312296 h 6858937"/>
              <a:gd name="connsiteX7418" fmla="*/ 1608682 w 7484617"/>
              <a:gd name="connsiteY7418" fmla="*/ 1334244 h 6858937"/>
              <a:gd name="connsiteX7419" fmla="*/ 1623305 w 7484617"/>
              <a:gd name="connsiteY7419" fmla="*/ 1330586 h 6858937"/>
              <a:gd name="connsiteX7420" fmla="*/ 1623305 w 7484617"/>
              <a:gd name="connsiteY7420" fmla="*/ 1294006 h 6858937"/>
              <a:gd name="connsiteX7421" fmla="*/ 1645242 w 7484617"/>
              <a:gd name="connsiteY7421" fmla="*/ 1268399 h 6858937"/>
              <a:gd name="connsiteX7422" fmla="*/ 1670835 w 7484617"/>
              <a:gd name="connsiteY7422" fmla="*/ 1250109 h 6858937"/>
              <a:gd name="connsiteX7423" fmla="*/ 1670835 w 7484617"/>
              <a:gd name="connsiteY7423" fmla="*/ 1235477 h 6858937"/>
              <a:gd name="connsiteX7424" fmla="*/ 1696428 w 7484617"/>
              <a:gd name="connsiteY7424" fmla="*/ 1242793 h 6858937"/>
              <a:gd name="connsiteX7425" fmla="*/ 1685460 w 7484617"/>
              <a:gd name="connsiteY7425" fmla="*/ 1228161 h 6858937"/>
              <a:gd name="connsiteX7426" fmla="*/ 1703740 w 7484617"/>
              <a:gd name="connsiteY7426" fmla="*/ 1195239 h 6858937"/>
              <a:gd name="connsiteX7427" fmla="*/ 1714707 w 7484617"/>
              <a:gd name="connsiteY7427" fmla="*/ 1209871 h 6858937"/>
              <a:gd name="connsiteX7428" fmla="*/ 1729332 w 7484617"/>
              <a:gd name="connsiteY7428" fmla="*/ 1176947 h 6858937"/>
              <a:gd name="connsiteX7429" fmla="*/ 1747612 w 7484617"/>
              <a:gd name="connsiteY7429" fmla="*/ 1154999 h 6858937"/>
              <a:gd name="connsiteX7430" fmla="*/ 1769549 w 7484617"/>
              <a:gd name="connsiteY7430" fmla="*/ 1162315 h 6858937"/>
              <a:gd name="connsiteX7431" fmla="*/ 1773205 w 7484617"/>
              <a:gd name="connsiteY7431" fmla="*/ 1151341 h 6858937"/>
              <a:gd name="connsiteX7432" fmla="*/ 1780518 w 7484617"/>
              <a:gd name="connsiteY7432" fmla="*/ 1144025 h 6858937"/>
              <a:gd name="connsiteX7433" fmla="*/ 1769549 w 7484617"/>
              <a:gd name="connsiteY7433" fmla="*/ 1125735 h 6858937"/>
              <a:gd name="connsiteX7434" fmla="*/ 1795142 w 7484617"/>
              <a:gd name="connsiteY7434" fmla="*/ 1151341 h 6858937"/>
              <a:gd name="connsiteX7435" fmla="*/ 1798799 w 7484617"/>
              <a:gd name="connsiteY7435" fmla="*/ 1144025 h 6858937"/>
              <a:gd name="connsiteX7436" fmla="*/ 1791486 w 7484617"/>
              <a:gd name="connsiteY7436" fmla="*/ 1125735 h 6858937"/>
              <a:gd name="connsiteX7437" fmla="*/ 1806111 w 7484617"/>
              <a:gd name="connsiteY7437" fmla="*/ 1133051 h 6858937"/>
              <a:gd name="connsiteX7438" fmla="*/ 1791486 w 7484617"/>
              <a:gd name="connsiteY7438" fmla="*/ 1111101 h 6858937"/>
              <a:gd name="connsiteX7439" fmla="*/ 1795142 w 7484617"/>
              <a:gd name="connsiteY7439" fmla="*/ 1103785 h 6858937"/>
              <a:gd name="connsiteX7440" fmla="*/ 1806111 w 7484617"/>
              <a:gd name="connsiteY7440" fmla="*/ 1103785 h 6858937"/>
              <a:gd name="connsiteX7441" fmla="*/ 1806111 w 7484617"/>
              <a:gd name="connsiteY7441" fmla="*/ 1114761 h 6858937"/>
              <a:gd name="connsiteX7442" fmla="*/ 1824392 w 7484617"/>
              <a:gd name="connsiteY7442" fmla="*/ 1103785 h 6858937"/>
              <a:gd name="connsiteX7443" fmla="*/ 1806111 w 7484617"/>
              <a:gd name="connsiteY7443" fmla="*/ 1103785 h 6858937"/>
              <a:gd name="connsiteX7444" fmla="*/ 1809767 w 7484617"/>
              <a:gd name="connsiteY7444" fmla="*/ 1070863 h 6858937"/>
              <a:gd name="connsiteX7445" fmla="*/ 1828048 w 7484617"/>
              <a:gd name="connsiteY7445" fmla="*/ 1081837 h 6858937"/>
              <a:gd name="connsiteX7446" fmla="*/ 1835359 w 7484617"/>
              <a:gd name="connsiteY7446" fmla="*/ 1100127 h 6858937"/>
              <a:gd name="connsiteX7447" fmla="*/ 1853639 w 7484617"/>
              <a:gd name="connsiteY7447" fmla="*/ 1078179 h 6858937"/>
              <a:gd name="connsiteX7448" fmla="*/ 1831704 w 7484617"/>
              <a:gd name="connsiteY7448" fmla="*/ 1078179 h 6858937"/>
              <a:gd name="connsiteX7449" fmla="*/ 1849983 w 7484617"/>
              <a:gd name="connsiteY7449" fmla="*/ 1037941 h 6858937"/>
              <a:gd name="connsiteX7450" fmla="*/ 1875576 w 7484617"/>
              <a:gd name="connsiteY7450" fmla="*/ 1034283 h 6858937"/>
              <a:gd name="connsiteX7451" fmla="*/ 1882888 w 7484617"/>
              <a:gd name="connsiteY7451" fmla="*/ 1005017 h 6858937"/>
              <a:gd name="connsiteX7452" fmla="*/ 1908481 w 7484617"/>
              <a:gd name="connsiteY7452" fmla="*/ 997701 h 6858937"/>
              <a:gd name="connsiteX7453" fmla="*/ 1897513 w 7484617"/>
              <a:gd name="connsiteY7453" fmla="*/ 1015993 h 6858937"/>
              <a:gd name="connsiteX7454" fmla="*/ 1904825 w 7484617"/>
              <a:gd name="connsiteY7454" fmla="*/ 1037941 h 6858937"/>
              <a:gd name="connsiteX7455" fmla="*/ 1919450 w 7484617"/>
              <a:gd name="connsiteY7455" fmla="*/ 1030625 h 6858937"/>
              <a:gd name="connsiteX7456" fmla="*/ 1926762 w 7484617"/>
              <a:gd name="connsiteY7456" fmla="*/ 975753 h 6858937"/>
              <a:gd name="connsiteX7457" fmla="*/ 1941387 w 7484617"/>
              <a:gd name="connsiteY7457" fmla="*/ 997701 h 6858937"/>
              <a:gd name="connsiteX7458" fmla="*/ 1937730 w 7484617"/>
              <a:gd name="connsiteY7458" fmla="*/ 1015993 h 6858937"/>
              <a:gd name="connsiteX7459" fmla="*/ 1966980 w 7484617"/>
              <a:gd name="connsiteY7459" fmla="*/ 997701 h 6858937"/>
              <a:gd name="connsiteX7460" fmla="*/ 1988915 w 7484617"/>
              <a:gd name="connsiteY7460" fmla="*/ 975753 h 6858937"/>
              <a:gd name="connsiteX7461" fmla="*/ 1996227 w 7484617"/>
              <a:gd name="connsiteY7461" fmla="*/ 935513 h 6858937"/>
              <a:gd name="connsiteX7462" fmla="*/ 2003539 w 7484617"/>
              <a:gd name="connsiteY7462" fmla="*/ 961121 h 6858937"/>
              <a:gd name="connsiteX7463" fmla="*/ 2032788 w 7484617"/>
              <a:gd name="connsiteY7463" fmla="*/ 909907 h 6858937"/>
              <a:gd name="connsiteX7464" fmla="*/ 2025476 w 7484617"/>
              <a:gd name="connsiteY7464" fmla="*/ 913565 h 6858937"/>
              <a:gd name="connsiteX7465" fmla="*/ 2025476 w 7484617"/>
              <a:gd name="connsiteY7465" fmla="*/ 895275 h 6858937"/>
              <a:gd name="connsiteX7466" fmla="*/ 2051070 w 7484617"/>
              <a:gd name="connsiteY7466" fmla="*/ 891617 h 6858937"/>
              <a:gd name="connsiteX7467" fmla="*/ 2058382 w 7484617"/>
              <a:gd name="connsiteY7467" fmla="*/ 858695 h 6858937"/>
              <a:gd name="connsiteX7468" fmla="*/ 2080317 w 7484617"/>
              <a:gd name="connsiteY7468" fmla="*/ 862353 h 6858937"/>
              <a:gd name="connsiteX7469" fmla="*/ 2054725 w 7484617"/>
              <a:gd name="connsiteY7469" fmla="*/ 836747 h 6858937"/>
              <a:gd name="connsiteX7470" fmla="*/ 2105910 w 7484617"/>
              <a:gd name="connsiteY7470" fmla="*/ 833087 h 6858937"/>
              <a:gd name="connsiteX7471" fmla="*/ 2094941 w 7484617"/>
              <a:gd name="connsiteY7471" fmla="*/ 825771 h 6858937"/>
              <a:gd name="connsiteX7472" fmla="*/ 2113222 w 7484617"/>
              <a:gd name="connsiteY7472" fmla="*/ 833087 h 6858937"/>
              <a:gd name="connsiteX7473" fmla="*/ 2131503 w 7484617"/>
              <a:gd name="connsiteY7473" fmla="*/ 814797 h 6858937"/>
              <a:gd name="connsiteX7474" fmla="*/ 2120534 w 7484617"/>
              <a:gd name="connsiteY7474" fmla="*/ 796507 h 6858937"/>
              <a:gd name="connsiteX7475" fmla="*/ 2138815 w 7484617"/>
              <a:gd name="connsiteY7475" fmla="*/ 803823 h 6858937"/>
              <a:gd name="connsiteX7476" fmla="*/ 2157096 w 7484617"/>
              <a:gd name="connsiteY7476" fmla="*/ 781875 h 6858937"/>
              <a:gd name="connsiteX7477" fmla="*/ 2149784 w 7484617"/>
              <a:gd name="connsiteY7477" fmla="*/ 763583 h 6858937"/>
              <a:gd name="connsiteX7478" fmla="*/ 2164409 w 7484617"/>
              <a:gd name="connsiteY7478" fmla="*/ 748951 h 6858937"/>
              <a:gd name="connsiteX7479" fmla="*/ 2168064 w 7484617"/>
              <a:gd name="connsiteY7479" fmla="*/ 763583 h 6858937"/>
              <a:gd name="connsiteX7480" fmla="*/ 2244841 w 7484617"/>
              <a:gd name="connsiteY7480" fmla="*/ 694082 h 6858937"/>
              <a:gd name="connsiteX7481" fmla="*/ 2241185 w 7484617"/>
              <a:gd name="connsiteY7481" fmla="*/ 683107 h 6858937"/>
              <a:gd name="connsiteX7482" fmla="*/ 2252154 w 7484617"/>
              <a:gd name="connsiteY7482" fmla="*/ 679449 h 6858937"/>
              <a:gd name="connsiteX7483" fmla="*/ 2263122 w 7484617"/>
              <a:gd name="connsiteY7483" fmla="*/ 686765 h 6858937"/>
              <a:gd name="connsiteX7484" fmla="*/ 2281403 w 7484617"/>
              <a:gd name="connsiteY7484" fmla="*/ 661158 h 6858937"/>
              <a:gd name="connsiteX7485" fmla="*/ 2292371 w 7484617"/>
              <a:gd name="connsiteY7485" fmla="*/ 668474 h 6858937"/>
              <a:gd name="connsiteX7486" fmla="*/ 2317964 w 7484617"/>
              <a:gd name="connsiteY7486" fmla="*/ 639210 h 6858937"/>
              <a:gd name="connsiteX7487" fmla="*/ 2310650 w 7484617"/>
              <a:gd name="connsiteY7487" fmla="*/ 631894 h 6858937"/>
              <a:gd name="connsiteX7488" fmla="*/ 2296028 w 7484617"/>
              <a:gd name="connsiteY7488" fmla="*/ 642868 h 6858937"/>
              <a:gd name="connsiteX7489" fmla="*/ 2299684 w 7484617"/>
              <a:gd name="connsiteY7489" fmla="*/ 606288 h 6858937"/>
              <a:gd name="connsiteX7490" fmla="*/ 2310650 w 7484617"/>
              <a:gd name="connsiteY7490" fmla="*/ 628236 h 6858937"/>
              <a:gd name="connsiteX7491" fmla="*/ 2376461 w 7484617"/>
              <a:gd name="connsiteY7491" fmla="*/ 536784 h 6858937"/>
              <a:gd name="connsiteX7492" fmla="*/ 2383773 w 7484617"/>
              <a:gd name="connsiteY7492" fmla="*/ 522152 h 6858937"/>
              <a:gd name="connsiteX7493" fmla="*/ 2383773 w 7484617"/>
              <a:gd name="connsiteY7493" fmla="*/ 562390 h 6858937"/>
              <a:gd name="connsiteX7494" fmla="*/ 2423989 w 7484617"/>
              <a:gd name="connsiteY7494" fmla="*/ 507520 h 6858937"/>
              <a:gd name="connsiteX7495" fmla="*/ 2423989 w 7484617"/>
              <a:gd name="connsiteY7495" fmla="*/ 511178 h 6858937"/>
              <a:gd name="connsiteX7496" fmla="*/ 2427647 w 7484617"/>
              <a:gd name="connsiteY7496" fmla="*/ 547758 h 6858937"/>
              <a:gd name="connsiteX7497" fmla="*/ 2442270 w 7484617"/>
              <a:gd name="connsiteY7497" fmla="*/ 503862 h 6858937"/>
              <a:gd name="connsiteX7498" fmla="*/ 2453238 w 7484617"/>
              <a:gd name="connsiteY7498" fmla="*/ 511178 h 6858937"/>
              <a:gd name="connsiteX7499" fmla="*/ 2475175 w 7484617"/>
              <a:gd name="connsiteY7499" fmla="*/ 467280 h 6858937"/>
              <a:gd name="connsiteX7500" fmla="*/ 2489800 w 7484617"/>
              <a:gd name="connsiteY7500" fmla="*/ 408750 h 6858937"/>
              <a:gd name="connsiteX7501" fmla="*/ 2504424 w 7484617"/>
              <a:gd name="connsiteY7501" fmla="*/ 430700 h 6858937"/>
              <a:gd name="connsiteX7502" fmla="*/ 2493456 w 7484617"/>
              <a:gd name="connsiteY7502" fmla="*/ 427042 h 6858937"/>
              <a:gd name="connsiteX7503" fmla="*/ 2497112 w 7484617"/>
              <a:gd name="connsiteY7503" fmla="*/ 438016 h 6858937"/>
              <a:gd name="connsiteX7504" fmla="*/ 2515393 w 7484617"/>
              <a:gd name="connsiteY7504" fmla="*/ 427042 h 6858937"/>
              <a:gd name="connsiteX7505" fmla="*/ 2508081 w 7484617"/>
              <a:gd name="connsiteY7505" fmla="*/ 412408 h 6858937"/>
              <a:gd name="connsiteX7506" fmla="*/ 2530017 w 7484617"/>
              <a:gd name="connsiteY7506" fmla="*/ 412408 h 6858937"/>
              <a:gd name="connsiteX7507" fmla="*/ 2526361 w 7484617"/>
              <a:gd name="connsiteY7507" fmla="*/ 401434 h 6858937"/>
              <a:gd name="connsiteX7508" fmla="*/ 2511737 w 7484617"/>
              <a:gd name="connsiteY7508" fmla="*/ 397776 h 6858937"/>
              <a:gd name="connsiteX7509" fmla="*/ 2497112 w 7484617"/>
              <a:gd name="connsiteY7509" fmla="*/ 412408 h 6858937"/>
              <a:gd name="connsiteX7510" fmla="*/ 2482488 w 7484617"/>
              <a:gd name="connsiteY7510" fmla="*/ 405092 h 6858937"/>
              <a:gd name="connsiteX7511" fmla="*/ 2500768 w 7484617"/>
              <a:gd name="connsiteY7511" fmla="*/ 405092 h 6858937"/>
              <a:gd name="connsiteX7512" fmla="*/ 2522706 w 7484617"/>
              <a:gd name="connsiteY7512" fmla="*/ 364854 h 6858937"/>
              <a:gd name="connsiteX7513" fmla="*/ 2540986 w 7484617"/>
              <a:gd name="connsiteY7513" fmla="*/ 408750 h 6858937"/>
              <a:gd name="connsiteX7514" fmla="*/ 2559265 w 7484617"/>
              <a:gd name="connsiteY7514" fmla="*/ 375828 h 6858937"/>
              <a:gd name="connsiteX7515" fmla="*/ 2584858 w 7484617"/>
              <a:gd name="connsiteY7515" fmla="*/ 364854 h 6858937"/>
              <a:gd name="connsiteX7516" fmla="*/ 2595826 w 7484617"/>
              <a:gd name="connsiteY7516" fmla="*/ 339248 h 6858937"/>
              <a:gd name="connsiteX7517" fmla="*/ 2599482 w 7484617"/>
              <a:gd name="connsiteY7517" fmla="*/ 357538 h 6858937"/>
              <a:gd name="connsiteX7518" fmla="*/ 2606795 w 7484617"/>
              <a:gd name="connsiteY7518" fmla="*/ 339248 h 6858937"/>
              <a:gd name="connsiteX7519" fmla="*/ 2599482 w 7484617"/>
              <a:gd name="connsiteY7519" fmla="*/ 328274 h 6858937"/>
              <a:gd name="connsiteX7520" fmla="*/ 2617763 w 7484617"/>
              <a:gd name="connsiteY7520" fmla="*/ 295350 h 6858937"/>
              <a:gd name="connsiteX7521" fmla="*/ 2657981 w 7484617"/>
              <a:gd name="connsiteY7521" fmla="*/ 280718 h 6858937"/>
              <a:gd name="connsiteX7522" fmla="*/ 2665291 w 7484617"/>
              <a:gd name="connsiteY7522" fmla="*/ 258770 h 6858937"/>
              <a:gd name="connsiteX7523" fmla="*/ 2679916 w 7484617"/>
              <a:gd name="connsiteY7523" fmla="*/ 306324 h 6858937"/>
              <a:gd name="connsiteX7524" fmla="*/ 2720134 w 7484617"/>
              <a:gd name="connsiteY7524" fmla="*/ 233162 h 6858937"/>
              <a:gd name="connsiteX7525" fmla="*/ 2760351 w 7484617"/>
              <a:gd name="connsiteY7525" fmla="*/ 170976 h 6858937"/>
              <a:gd name="connsiteX7526" fmla="*/ 2738414 w 7484617"/>
              <a:gd name="connsiteY7526" fmla="*/ 174634 h 6858937"/>
              <a:gd name="connsiteX7527" fmla="*/ 2727446 w 7484617"/>
              <a:gd name="connsiteY7527" fmla="*/ 196582 h 6858937"/>
              <a:gd name="connsiteX7528" fmla="*/ 2701853 w 7484617"/>
              <a:gd name="connsiteY7528" fmla="*/ 225846 h 6858937"/>
              <a:gd name="connsiteX7529" fmla="*/ 2705509 w 7484617"/>
              <a:gd name="connsiteY7529" fmla="*/ 244138 h 6858937"/>
              <a:gd name="connsiteX7530" fmla="*/ 2694541 w 7484617"/>
              <a:gd name="connsiteY7530" fmla="*/ 233162 h 6858937"/>
              <a:gd name="connsiteX7531" fmla="*/ 2679916 w 7484617"/>
              <a:gd name="connsiteY7531" fmla="*/ 284376 h 6858937"/>
              <a:gd name="connsiteX7532" fmla="*/ 2690884 w 7484617"/>
              <a:gd name="connsiteY7532" fmla="*/ 211214 h 6858937"/>
              <a:gd name="connsiteX7533" fmla="*/ 2698197 w 7484617"/>
              <a:gd name="connsiteY7533" fmla="*/ 229504 h 6858937"/>
              <a:gd name="connsiteX7534" fmla="*/ 2705509 w 7484617"/>
              <a:gd name="connsiteY7534" fmla="*/ 170976 h 6858937"/>
              <a:gd name="connsiteX7535" fmla="*/ 2745727 w 7484617"/>
              <a:gd name="connsiteY7535" fmla="*/ 163660 h 6858937"/>
              <a:gd name="connsiteX7536" fmla="*/ 2749383 w 7484617"/>
              <a:gd name="connsiteY7536" fmla="*/ 112447 h 6858937"/>
              <a:gd name="connsiteX7537" fmla="*/ 2764007 w 7484617"/>
              <a:gd name="connsiteY7537" fmla="*/ 130736 h 6858937"/>
              <a:gd name="connsiteX7538" fmla="*/ 2778631 w 7484617"/>
              <a:gd name="connsiteY7538" fmla="*/ 138053 h 6858937"/>
              <a:gd name="connsiteX7539" fmla="*/ 2782286 w 7484617"/>
              <a:gd name="connsiteY7539" fmla="*/ 105130 h 6858937"/>
              <a:gd name="connsiteX7540" fmla="*/ 2804223 w 7484617"/>
              <a:gd name="connsiteY7540" fmla="*/ 97815 h 6858937"/>
              <a:gd name="connsiteX7541" fmla="*/ 2789599 w 7484617"/>
              <a:gd name="connsiteY7541" fmla="*/ 97815 h 6858937"/>
              <a:gd name="connsiteX7542" fmla="*/ 2785942 w 7484617"/>
              <a:gd name="connsiteY7542" fmla="*/ 75866 h 6858937"/>
              <a:gd name="connsiteX7543" fmla="*/ 2807879 w 7484617"/>
              <a:gd name="connsiteY7543" fmla="*/ 68551 h 6858937"/>
              <a:gd name="connsiteX7544" fmla="*/ 2818848 w 7484617"/>
              <a:gd name="connsiteY7544" fmla="*/ 86841 h 6858937"/>
              <a:gd name="connsiteX7545" fmla="*/ 2818848 w 7484617"/>
              <a:gd name="connsiteY7545" fmla="*/ 35627 h 6858937"/>
              <a:gd name="connsiteX7546" fmla="*/ 2840785 w 7484617"/>
              <a:gd name="connsiteY7546" fmla="*/ 13679 h 6858937"/>
              <a:gd name="connsiteX7547" fmla="*/ 2844442 w 7484617"/>
              <a:gd name="connsiteY7547" fmla="*/ 35627 h 6858937"/>
              <a:gd name="connsiteX7548" fmla="*/ 2833472 w 7484617"/>
              <a:gd name="connsiteY7548" fmla="*/ 46601 h 6858937"/>
              <a:gd name="connsiteX7549" fmla="*/ 2844442 w 7484617"/>
              <a:gd name="connsiteY7549" fmla="*/ 57575 h 6858937"/>
              <a:gd name="connsiteX7550" fmla="*/ 2848097 w 7484617"/>
              <a:gd name="connsiteY7550" fmla="*/ 35627 h 6858937"/>
              <a:gd name="connsiteX7551" fmla="*/ 2873690 w 7484617"/>
              <a:gd name="connsiteY7551" fmla="*/ 31969 h 6858937"/>
              <a:gd name="connsiteX7552" fmla="*/ 2859065 w 7484617"/>
              <a:gd name="connsiteY7552" fmla="*/ 94157 h 6858937"/>
              <a:gd name="connsiteX7553" fmla="*/ 2906594 w 7484617"/>
              <a:gd name="connsiteY7553" fmla="*/ 61233 h 6858937"/>
              <a:gd name="connsiteX7554" fmla="*/ 2913906 w 7484617"/>
              <a:gd name="connsiteY7554" fmla="*/ 39285 h 6858937"/>
              <a:gd name="connsiteX7555" fmla="*/ 2902937 w 7484617"/>
              <a:gd name="connsiteY7555" fmla="*/ 31969 h 6858937"/>
              <a:gd name="connsiteX7556" fmla="*/ 2943155 w 7484617"/>
              <a:gd name="connsiteY7556" fmla="*/ 6363 h 6858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</a:cxnLst>
            <a:rect l="l" t="t" r="r" b="b"/>
            <a:pathLst>
              <a:path w="7484617" h="6858937">
                <a:moveTo>
                  <a:pt x="3701338" y="6856112"/>
                </a:moveTo>
                <a:lnTo>
                  <a:pt x="3702124" y="6858000"/>
                </a:lnTo>
                <a:lnTo>
                  <a:pt x="3699608" y="6858000"/>
                </a:lnTo>
                <a:close/>
                <a:moveTo>
                  <a:pt x="4401937" y="6612851"/>
                </a:moveTo>
                <a:cubicBezTo>
                  <a:pt x="4394625" y="6616509"/>
                  <a:pt x="4394625" y="6623825"/>
                  <a:pt x="4401937" y="6627483"/>
                </a:cubicBezTo>
                <a:cubicBezTo>
                  <a:pt x="4398281" y="6627483"/>
                  <a:pt x="4401937" y="6616509"/>
                  <a:pt x="4401937" y="6612851"/>
                </a:cubicBezTo>
                <a:close/>
                <a:moveTo>
                  <a:pt x="2833776" y="6466731"/>
                </a:moveTo>
                <a:lnTo>
                  <a:pt x="2844442" y="6473843"/>
                </a:lnTo>
                <a:cubicBezTo>
                  <a:pt x="2833472" y="6477501"/>
                  <a:pt x="2829817" y="6484817"/>
                  <a:pt x="2837129" y="6488475"/>
                </a:cubicBezTo>
                <a:cubicBezTo>
                  <a:pt x="2829817" y="6488475"/>
                  <a:pt x="2829817" y="6499449"/>
                  <a:pt x="2822504" y="6499449"/>
                </a:cubicBezTo>
                <a:cubicBezTo>
                  <a:pt x="2822504" y="6493962"/>
                  <a:pt x="2825247" y="6485733"/>
                  <a:pt x="2828903" y="6477045"/>
                </a:cubicBezTo>
                <a:close/>
                <a:moveTo>
                  <a:pt x="2834423" y="6465362"/>
                </a:moveTo>
                <a:lnTo>
                  <a:pt x="2833776" y="6466731"/>
                </a:lnTo>
                <a:lnTo>
                  <a:pt x="2833472" y="6466527"/>
                </a:lnTo>
                <a:close/>
                <a:moveTo>
                  <a:pt x="4121367" y="6428745"/>
                </a:moveTo>
                <a:lnTo>
                  <a:pt x="4120417" y="6429946"/>
                </a:lnTo>
                <a:lnTo>
                  <a:pt x="4121081" y="6428951"/>
                </a:lnTo>
                <a:close/>
                <a:moveTo>
                  <a:pt x="4132243" y="6415542"/>
                </a:moveTo>
                <a:cubicBezTo>
                  <a:pt x="4133214" y="6415314"/>
                  <a:pt x="4134128" y="6416228"/>
                  <a:pt x="4135041" y="6418972"/>
                </a:cubicBezTo>
                <a:lnTo>
                  <a:pt x="4121367" y="6428745"/>
                </a:lnTo>
                <a:lnTo>
                  <a:pt x="4129101" y="6418972"/>
                </a:lnTo>
                <a:cubicBezTo>
                  <a:pt x="4130243" y="6417143"/>
                  <a:pt x="4131272" y="6415771"/>
                  <a:pt x="4132243" y="6415542"/>
                </a:cubicBezTo>
                <a:close/>
                <a:moveTo>
                  <a:pt x="2906594" y="6367760"/>
                </a:moveTo>
                <a:cubicBezTo>
                  <a:pt x="2906594" y="6375076"/>
                  <a:pt x="2899281" y="6378734"/>
                  <a:pt x="2899281" y="6386050"/>
                </a:cubicBezTo>
                <a:lnTo>
                  <a:pt x="2902298" y="6367946"/>
                </a:lnTo>
                <a:close/>
                <a:moveTo>
                  <a:pt x="3864490" y="6364102"/>
                </a:moveTo>
                <a:cubicBezTo>
                  <a:pt x="3864490" y="6364102"/>
                  <a:pt x="3864490" y="6364102"/>
                  <a:pt x="3868146" y="6364102"/>
                </a:cubicBezTo>
                <a:lnTo>
                  <a:pt x="3868102" y="6364342"/>
                </a:lnTo>
                <a:close/>
                <a:moveTo>
                  <a:pt x="5155091" y="6166564"/>
                </a:moveTo>
                <a:cubicBezTo>
                  <a:pt x="5162403" y="6166564"/>
                  <a:pt x="5158747" y="6173882"/>
                  <a:pt x="5162403" y="6173882"/>
                </a:cubicBezTo>
                <a:cubicBezTo>
                  <a:pt x="5162403" y="6181198"/>
                  <a:pt x="5162403" y="6184856"/>
                  <a:pt x="5166059" y="6188514"/>
                </a:cubicBezTo>
                <a:cubicBezTo>
                  <a:pt x="5162403" y="6192172"/>
                  <a:pt x="5155091" y="6188514"/>
                  <a:pt x="5155091" y="6188514"/>
                </a:cubicBezTo>
                <a:cubicBezTo>
                  <a:pt x="5155091" y="6192172"/>
                  <a:pt x="5155091" y="6195830"/>
                  <a:pt x="5151435" y="6195830"/>
                </a:cubicBezTo>
                <a:cubicBezTo>
                  <a:pt x="5147779" y="6188514"/>
                  <a:pt x="5155091" y="6184856"/>
                  <a:pt x="5147779" y="6181198"/>
                </a:cubicBezTo>
                <a:cubicBezTo>
                  <a:pt x="5147779" y="6184856"/>
                  <a:pt x="5144123" y="6195830"/>
                  <a:pt x="5136810" y="6188514"/>
                </a:cubicBezTo>
                <a:cubicBezTo>
                  <a:pt x="5140467" y="6192172"/>
                  <a:pt x="5136810" y="6192172"/>
                  <a:pt x="5136810" y="6195830"/>
                </a:cubicBezTo>
                <a:cubicBezTo>
                  <a:pt x="5140467" y="6195830"/>
                  <a:pt x="5144123" y="6199488"/>
                  <a:pt x="5144123" y="6206804"/>
                </a:cubicBezTo>
                <a:cubicBezTo>
                  <a:pt x="5136810" y="6206804"/>
                  <a:pt x="5144123" y="6203146"/>
                  <a:pt x="5136810" y="6199488"/>
                </a:cubicBezTo>
                <a:cubicBezTo>
                  <a:pt x="5133154" y="6206804"/>
                  <a:pt x="5125841" y="6203146"/>
                  <a:pt x="5122185" y="6210462"/>
                </a:cubicBezTo>
                <a:cubicBezTo>
                  <a:pt x="5122185" y="6199488"/>
                  <a:pt x="5122185" y="6199488"/>
                  <a:pt x="5114873" y="6195830"/>
                </a:cubicBezTo>
                <a:cubicBezTo>
                  <a:pt x="5118529" y="6195830"/>
                  <a:pt x="5114873" y="6188514"/>
                  <a:pt x="5118529" y="6188514"/>
                </a:cubicBezTo>
                <a:cubicBezTo>
                  <a:pt x="5122185" y="6188514"/>
                  <a:pt x="5122185" y="6184856"/>
                  <a:pt x="5125841" y="6181198"/>
                </a:cubicBezTo>
                <a:cubicBezTo>
                  <a:pt x="5129498" y="6184856"/>
                  <a:pt x="5122185" y="6188514"/>
                  <a:pt x="5125841" y="6188514"/>
                </a:cubicBezTo>
                <a:cubicBezTo>
                  <a:pt x="5125841" y="6181198"/>
                  <a:pt x="5140467" y="6192172"/>
                  <a:pt x="5133154" y="6181198"/>
                </a:cubicBezTo>
                <a:cubicBezTo>
                  <a:pt x="5144123" y="6181198"/>
                  <a:pt x="5147779" y="6177540"/>
                  <a:pt x="5155091" y="6177540"/>
                </a:cubicBezTo>
                <a:cubicBezTo>
                  <a:pt x="5155091" y="6173882"/>
                  <a:pt x="5155091" y="6170224"/>
                  <a:pt x="5151435" y="6170224"/>
                </a:cubicBezTo>
                <a:cubicBezTo>
                  <a:pt x="5155091" y="6170224"/>
                  <a:pt x="5155091" y="6170224"/>
                  <a:pt x="5155091" y="6166564"/>
                </a:cubicBezTo>
                <a:close/>
                <a:moveTo>
                  <a:pt x="3529216" y="6131698"/>
                </a:moveTo>
                <a:cubicBezTo>
                  <a:pt x="3531101" y="6132727"/>
                  <a:pt x="3526302" y="6140958"/>
                  <a:pt x="3531786" y="6140958"/>
                </a:cubicBezTo>
                <a:cubicBezTo>
                  <a:pt x="3531786" y="6148274"/>
                  <a:pt x="3528130" y="6159248"/>
                  <a:pt x="3531786" y="6162906"/>
                </a:cubicBezTo>
                <a:cubicBezTo>
                  <a:pt x="3520818" y="6170224"/>
                  <a:pt x="3513505" y="6170224"/>
                  <a:pt x="3509849" y="6170224"/>
                </a:cubicBezTo>
                <a:cubicBezTo>
                  <a:pt x="3509849" y="6177540"/>
                  <a:pt x="3509849" y="6181198"/>
                  <a:pt x="3502537" y="6184856"/>
                </a:cubicBezTo>
                <a:cubicBezTo>
                  <a:pt x="3498881" y="6177540"/>
                  <a:pt x="3509849" y="6166564"/>
                  <a:pt x="3502537" y="6166564"/>
                </a:cubicBezTo>
                <a:cubicBezTo>
                  <a:pt x="3498881" y="6173882"/>
                  <a:pt x="3491568" y="6188514"/>
                  <a:pt x="3484256" y="6181198"/>
                </a:cubicBezTo>
                <a:cubicBezTo>
                  <a:pt x="3484256" y="6188514"/>
                  <a:pt x="3476944" y="6192172"/>
                  <a:pt x="3476944" y="6195830"/>
                </a:cubicBezTo>
                <a:cubicBezTo>
                  <a:pt x="3480600" y="6199488"/>
                  <a:pt x="3484256" y="6203146"/>
                  <a:pt x="3480600" y="6214120"/>
                </a:cubicBezTo>
                <a:cubicBezTo>
                  <a:pt x="3473290" y="6214120"/>
                  <a:pt x="3484256" y="6206804"/>
                  <a:pt x="3473290" y="6206804"/>
                </a:cubicBezTo>
                <a:cubicBezTo>
                  <a:pt x="3465978" y="6221436"/>
                  <a:pt x="3455009" y="6221436"/>
                  <a:pt x="3444040" y="6236068"/>
                </a:cubicBezTo>
                <a:cubicBezTo>
                  <a:pt x="3447696" y="6221436"/>
                  <a:pt x="3451353" y="6221436"/>
                  <a:pt x="3444040" y="6214120"/>
                </a:cubicBezTo>
                <a:cubicBezTo>
                  <a:pt x="3447696" y="6214120"/>
                  <a:pt x="3447696" y="6206804"/>
                  <a:pt x="3447696" y="6199488"/>
                </a:cubicBezTo>
                <a:cubicBezTo>
                  <a:pt x="3455009" y="6195830"/>
                  <a:pt x="3462321" y="6188514"/>
                  <a:pt x="3465978" y="6181198"/>
                </a:cubicBezTo>
                <a:cubicBezTo>
                  <a:pt x="3469633" y="6188514"/>
                  <a:pt x="3458665" y="6195830"/>
                  <a:pt x="3462321" y="6195830"/>
                </a:cubicBezTo>
                <a:cubicBezTo>
                  <a:pt x="3465978" y="6184856"/>
                  <a:pt x="3484256" y="6188514"/>
                  <a:pt x="3476944" y="6173882"/>
                </a:cubicBezTo>
                <a:cubicBezTo>
                  <a:pt x="3495225" y="6170224"/>
                  <a:pt x="3502537" y="6162906"/>
                  <a:pt x="3517161" y="6151932"/>
                </a:cubicBezTo>
                <a:cubicBezTo>
                  <a:pt x="3520818" y="6144616"/>
                  <a:pt x="3520818" y="6140958"/>
                  <a:pt x="3517161" y="6140958"/>
                </a:cubicBezTo>
                <a:cubicBezTo>
                  <a:pt x="3520818" y="6137300"/>
                  <a:pt x="3524474" y="6137300"/>
                  <a:pt x="3524474" y="6133642"/>
                </a:cubicBezTo>
                <a:cubicBezTo>
                  <a:pt x="3527216" y="6131813"/>
                  <a:pt x="3528587" y="6131355"/>
                  <a:pt x="3529216" y="6131698"/>
                </a:cubicBezTo>
                <a:close/>
                <a:moveTo>
                  <a:pt x="3359949" y="6115352"/>
                </a:moveTo>
                <a:lnTo>
                  <a:pt x="3378230" y="6115352"/>
                </a:lnTo>
                <a:cubicBezTo>
                  <a:pt x="3370917" y="6119010"/>
                  <a:pt x="3370917" y="6126326"/>
                  <a:pt x="3363605" y="6126326"/>
                </a:cubicBezTo>
                <a:cubicBezTo>
                  <a:pt x="3363605" y="6122668"/>
                  <a:pt x="3367261" y="6111694"/>
                  <a:pt x="3359949" y="6115352"/>
                </a:cubicBezTo>
                <a:close/>
                <a:moveTo>
                  <a:pt x="3575660" y="6056504"/>
                </a:moveTo>
                <a:lnTo>
                  <a:pt x="3575660" y="6056822"/>
                </a:lnTo>
                <a:lnTo>
                  <a:pt x="3575427" y="6056706"/>
                </a:lnTo>
                <a:close/>
                <a:moveTo>
                  <a:pt x="3575660" y="6027558"/>
                </a:moveTo>
                <a:cubicBezTo>
                  <a:pt x="3568348" y="6038532"/>
                  <a:pt x="3579316" y="6031216"/>
                  <a:pt x="3575660" y="6042190"/>
                </a:cubicBezTo>
                <a:cubicBezTo>
                  <a:pt x="3572004" y="6042190"/>
                  <a:pt x="3568348" y="6042190"/>
                  <a:pt x="3564691" y="6045848"/>
                </a:cubicBezTo>
                <a:cubicBezTo>
                  <a:pt x="3566519" y="6047677"/>
                  <a:pt x="3566519" y="6050422"/>
                  <a:pt x="3567434" y="6052707"/>
                </a:cubicBezTo>
                <a:lnTo>
                  <a:pt x="3575427" y="6056706"/>
                </a:lnTo>
                <a:lnTo>
                  <a:pt x="3550067" y="6078770"/>
                </a:lnTo>
                <a:cubicBezTo>
                  <a:pt x="3553723" y="6067796"/>
                  <a:pt x="3561035" y="6064138"/>
                  <a:pt x="3564691" y="6056822"/>
                </a:cubicBezTo>
                <a:cubicBezTo>
                  <a:pt x="3561035" y="6049506"/>
                  <a:pt x="3553723" y="6060480"/>
                  <a:pt x="3553723" y="6053164"/>
                </a:cubicBezTo>
                <a:cubicBezTo>
                  <a:pt x="3557379" y="6049506"/>
                  <a:pt x="3561035" y="6053164"/>
                  <a:pt x="3561035" y="6053164"/>
                </a:cubicBezTo>
                <a:cubicBezTo>
                  <a:pt x="3568348" y="6038532"/>
                  <a:pt x="3568348" y="6034874"/>
                  <a:pt x="3575660" y="6027558"/>
                </a:cubicBezTo>
                <a:close/>
                <a:moveTo>
                  <a:pt x="4378495" y="5984520"/>
                </a:moveTo>
                <a:lnTo>
                  <a:pt x="4376344" y="5990976"/>
                </a:lnTo>
                <a:lnTo>
                  <a:pt x="4369169" y="5992687"/>
                </a:lnTo>
                <a:close/>
                <a:moveTo>
                  <a:pt x="4380000" y="5980002"/>
                </a:moveTo>
                <a:cubicBezTo>
                  <a:pt x="4381827" y="5977260"/>
                  <a:pt x="4383656" y="5976344"/>
                  <a:pt x="4383656" y="5980002"/>
                </a:cubicBezTo>
                <a:lnTo>
                  <a:pt x="4378495" y="5984520"/>
                </a:lnTo>
                <a:close/>
                <a:moveTo>
                  <a:pt x="5302821" y="5920502"/>
                </a:moveTo>
                <a:cubicBezTo>
                  <a:pt x="5303392" y="5921017"/>
                  <a:pt x="5304077" y="5922389"/>
                  <a:pt x="5304991" y="5925132"/>
                </a:cubicBezTo>
                <a:lnTo>
                  <a:pt x="5297679" y="5925132"/>
                </a:lnTo>
                <a:cubicBezTo>
                  <a:pt x="5299508" y="5925132"/>
                  <a:pt x="5300421" y="5922388"/>
                  <a:pt x="5301335" y="5921016"/>
                </a:cubicBezTo>
                <a:cubicBezTo>
                  <a:pt x="5301792" y="5920330"/>
                  <a:pt x="5302249" y="5919988"/>
                  <a:pt x="5302821" y="5920502"/>
                </a:cubicBezTo>
                <a:close/>
                <a:moveTo>
                  <a:pt x="5648664" y="5731253"/>
                </a:moveTo>
                <a:cubicBezTo>
                  <a:pt x="5648664" y="5731253"/>
                  <a:pt x="5648664" y="5731253"/>
                  <a:pt x="5652320" y="5731253"/>
                </a:cubicBezTo>
                <a:lnTo>
                  <a:pt x="5650317" y="5732005"/>
                </a:lnTo>
                <a:close/>
                <a:moveTo>
                  <a:pt x="4522588" y="5658093"/>
                </a:moveTo>
                <a:cubicBezTo>
                  <a:pt x="4522588" y="5661751"/>
                  <a:pt x="4526242" y="5661751"/>
                  <a:pt x="4526242" y="5661751"/>
                </a:cubicBezTo>
                <a:lnTo>
                  <a:pt x="4524676" y="5663317"/>
                </a:lnTo>
                <a:close/>
                <a:moveTo>
                  <a:pt x="3910454" y="5614718"/>
                </a:moveTo>
                <a:lnTo>
                  <a:pt x="3908364" y="5617853"/>
                </a:lnTo>
                <a:lnTo>
                  <a:pt x="3909451" y="5615345"/>
                </a:lnTo>
                <a:close/>
                <a:moveTo>
                  <a:pt x="3919675" y="5603449"/>
                </a:moveTo>
                <a:cubicBezTo>
                  <a:pt x="3920931" y="5603221"/>
                  <a:pt x="3922074" y="5604135"/>
                  <a:pt x="3922989" y="5606879"/>
                </a:cubicBezTo>
                <a:lnTo>
                  <a:pt x="3910454" y="5614718"/>
                </a:lnTo>
                <a:lnTo>
                  <a:pt x="3915676" y="5606879"/>
                </a:lnTo>
                <a:cubicBezTo>
                  <a:pt x="3917047" y="5605050"/>
                  <a:pt x="3918418" y="5603678"/>
                  <a:pt x="3919675" y="5603449"/>
                </a:cubicBezTo>
                <a:close/>
                <a:moveTo>
                  <a:pt x="4061419" y="5560076"/>
                </a:moveTo>
                <a:lnTo>
                  <a:pt x="4054608" y="5570299"/>
                </a:lnTo>
                <a:cubicBezTo>
                  <a:pt x="4050952" y="5573041"/>
                  <a:pt x="4047296" y="5573957"/>
                  <a:pt x="4047296" y="5570299"/>
                </a:cubicBezTo>
                <a:close/>
                <a:moveTo>
                  <a:pt x="4061919" y="5559325"/>
                </a:moveTo>
                <a:lnTo>
                  <a:pt x="4061896" y="5559730"/>
                </a:lnTo>
                <a:lnTo>
                  <a:pt x="4061419" y="5560076"/>
                </a:lnTo>
                <a:close/>
                <a:moveTo>
                  <a:pt x="4033026" y="5521927"/>
                </a:moveTo>
                <a:lnTo>
                  <a:pt x="4033128" y="5522743"/>
                </a:lnTo>
                <a:cubicBezTo>
                  <a:pt x="4030842" y="5524572"/>
                  <a:pt x="4027188" y="5526401"/>
                  <a:pt x="4025359" y="5526401"/>
                </a:cubicBezTo>
                <a:close/>
                <a:moveTo>
                  <a:pt x="6954801" y="5361317"/>
                </a:moveTo>
                <a:lnTo>
                  <a:pt x="6954803" y="5361330"/>
                </a:lnTo>
                <a:cubicBezTo>
                  <a:pt x="6953889" y="5362702"/>
                  <a:pt x="6952061" y="5363616"/>
                  <a:pt x="6950233" y="5365445"/>
                </a:cubicBezTo>
                <a:close/>
                <a:moveTo>
                  <a:pt x="935960" y="5232841"/>
                </a:moveTo>
                <a:cubicBezTo>
                  <a:pt x="938702" y="5231927"/>
                  <a:pt x="941444" y="5231927"/>
                  <a:pt x="946928" y="5233756"/>
                </a:cubicBezTo>
                <a:cubicBezTo>
                  <a:pt x="939616" y="5237414"/>
                  <a:pt x="932304" y="5244730"/>
                  <a:pt x="924992" y="5237414"/>
                </a:cubicBezTo>
                <a:cubicBezTo>
                  <a:pt x="930476" y="5235585"/>
                  <a:pt x="933218" y="5233756"/>
                  <a:pt x="935960" y="5232841"/>
                </a:cubicBezTo>
                <a:close/>
                <a:moveTo>
                  <a:pt x="5184340" y="5113038"/>
                </a:moveTo>
                <a:cubicBezTo>
                  <a:pt x="5177028" y="5120354"/>
                  <a:pt x="5191653" y="5113038"/>
                  <a:pt x="5184340" y="5124014"/>
                </a:cubicBezTo>
                <a:cubicBezTo>
                  <a:pt x="5177028" y="5131330"/>
                  <a:pt x="5162403" y="5131330"/>
                  <a:pt x="5162403" y="5145962"/>
                </a:cubicBezTo>
                <a:cubicBezTo>
                  <a:pt x="5151435" y="5145962"/>
                  <a:pt x="5151435" y="5156936"/>
                  <a:pt x="5144123" y="5160594"/>
                </a:cubicBezTo>
                <a:cubicBezTo>
                  <a:pt x="5144123" y="5156936"/>
                  <a:pt x="5144123" y="5149620"/>
                  <a:pt x="5140467" y="5149620"/>
                </a:cubicBezTo>
                <a:cubicBezTo>
                  <a:pt x="5136810" y="5153278"/>
                  <a:pt x="5133154" y="5149620"/>
                  <a:pt x="5136810" y="5149620"/>
                </a:cubicBezTo>
                <a:cubicBezTo>
                  <a:pt x="5140467" y="5145962"/>
                  <a:pt x="5147779" y="5142304"/>
                  <a:pt x="5147779" y="5134988"/>
                </a:cubicBezTo>
                <a:cubicBezTo>
                  <a:pt x="5151435" y="5134988"/>
                  <a:pt x="5151435" y="5138646"/>
                  <a:pt x="5155091" y="5138646"/>
                </a:cubicBezTo>
                <a:cubicBezTo>
                  <a:pt x="5162403" y="5124014"/>
                  <a:pt x="5173371" y="5124014"/>
                  <a:pt x="5184340" y="5113038"/>
                </a:cubicBezTo>
                <a:close/>
                <a:moveTo>
                  <a:pt x="7443749" y="4924419"/>
                </a:moveTo>
                <a:cubicBezTo>
                  <a:pt x="7443806" y="4924190"/>
                  <a:pt x="7443806" y="4924647"/>
                  <a:pt x="7443806" y="4926476"/>
                </a:cubicBezTo>
                <a:cubicBezTo>
                  <a:pt x="7443806" y="4933792"/>
                  <a:pt x="7440150" y="4930134"/>
                  <a:pt x="7436493" y="4937450"/>
                </a:cubicBezTo>
                <a:cubicBezTo>
                  <a:pt x="7440150" y="4933792"/>
                  <a:pt x="7436493" y="4930134"/>
                  <a:pt x="7440150" y="4926476"/>
                </a:cubicBezTo>
                <a:cubicBezTo>
                  <a:pt x="7442892" y="4931963"/>
                  <a:pt x="7443578" y="4925105"/>
                  <a:pt x="7443749" y="4924419"/>
                </a:cubicBezTo>
                <a:close/>
                <a:moveTo>
                  <a:pt x="7476861" y="4904240"/>
                </a:moveTo>
                <a:lnTo>
                  <a:pt x="7476709" y="4904528"/>
                </a:lnTo>
                <a:lnTo>
                  <a:pt x="7476824" y="4904253"/>
                </a:lnTo>
                <a:close/>
                <a:moveTo>
                  <a:pt x="3492613" y="4896167"/>
                </a:moveTo>
                <a:lnTo>
                  <a:pt x="3495225" y="4897212"/>
                </a:lnTo>
                <a:lnTo>
                  <a:pt x="3494860" y="4897852"/>
                </a:lnTo>
                <a:close/>
                <a:moveTo>
                  <a:pt x="7484617" y="4892373"/>
                </a:moveTo>
                <a:lnTo>
                  <a:pt x="7484617" y="4897693"/>
                </a:lnTo>
                <a:lnTo>
                  <a:pt x="7479909" y="4903158"/>
                </a:lnTo>
                <a:lnTo>
                  <a:pt x="7476861" y="4904240"/>
                </a:lnTo>
                <a:lnTo>
                  <a:pt x="7482651" y="4893097"/>
                </a:lnTo>
                <a:close/>
                <a:moveTo>
                  <a:pt x="3476944" y="4889896"/>
                </a:moveTo>
                <a:cubicBezTo>
                  <a:pt x="3482429" y="4891725"/>
                  <a:pt x="3485172" y="4891725"/>
                  <a:pt x="3487912" y="4892641"/>
                </a:cubicBezTo>
                <a:lnTo>
                  <a:pt x="3492613" y="4896167"/>
                </a:lnTo>
                <a:close/>
                <a:moveTo>
                  <a:pt x="2172471" y="4791077"/>
                </a:moveTo>
                <a:lnTo>
                  <a:pt x="2171349" y="4793886"/>
                </a:lnTo>
                <a:lnTo>
                  <a:pt x="2171720" y="4791128"/>
                </a:lnTo>
                <a:close/>
                <a:moveTo>
                  <a:pt x="2175376" y="4783812"/>
                </a:moveTo>
                <a:cubicBezTo>
                  <a:pt x="2177204" y="4789299"/>
                  <a:pt x="2179033" y="4786555"/>
                  <a:pt x="2181316" y="4783812"/>
                </a:cubicBezTo>
                <a:lnTo>
                  <a:pt x="2182689" y="4783812"/>
                </a:lnTo>
                <a:lnTo>
                  <a:pt x="2189999" y="4783812"/>
                </a:lnTo>
                <a:cubicBezTo>
                  <a:pt x="2188172" y="4789299"/>
                  <a:pt x="2187259" y="4790213"/>
                  <a:pt x="2184973" y="4790213"/>
                </a:cubicBezTo>
                <a:lnTo>
                  <a:pt x="2172471" y="4791077"/>
                </a:lnTo>
                <a:close/>
                <a:moveTo>
                  <a:pt x="7387985" y="4513376"/>
                </a:moveTo>
                <a:lnTo>
                  <a:pt x="7387593" y="4514944"/>
                </a:lnTo>
                <a:cubicBezTo>
                  <a:pt x="7384394" y="4516773"/>
                  <a:pt x="7379825" y="4518602"/>
                  <a:pt x="7377995" y="4520431"/>
                </a:cubicBezTo>
                <a:close/>
                <a:moveTo>
                  <a:pt x="2392040" y="4403053"/>
                </a:moveTo>
                <a:lnTo>
                  <a:pt x="2391921" y="4403998"/>
                </a:lnTo>
                <a:lnTo>
                  <a:pt x="2391086" y="4403371"/>
                </a:lnTo>
                <a:close/>
                <a:moveTo>
                  <a:pt x="484493" y="4399894"/>
                </a:moveTo>
                <a:lnTo>
                  <a:pt x="484890" y="4400170"/>
                </a:lnTo>
                <a:cubicBezTo>
                  <a:pt x="485347" y="4403371"/>
                  <a:pt x="484434" y="4407029"/>
                  <a:pt x="482605" y="4407029"/>
                </a:cubicBezTo>
                <a:close/>
                <a:moveTo>
                  <a:pt x="2394742" y="4381423"/>
                </a:moveTo>
                <a:cubicBezTo>
                  <a:pt x="2391086" y="4392397"/>
                  <a:pt x="2402054" y="4388739"/>
                  <a:pt x="2402054" y="4399713"/>
                </a:cubicBezTo>
                <a:lnTo>
                  <a:pt x="2392040" y="4403053"/>
                </a:lnTo>
                <a:close/>
                <a:moveTo>
                  <a:pt x="270552" y="4161938"/>
                </a:moveTo>
                <a:lnTo>
                  <a:pt x="270552" y="4162853"/>
                </a:lnTo>
                <a:lnTo>
                  <a:pt x="268724" y="4162624"/>
                </a:lnTo>
                <a:close/>
                <a:moveTo>
                  <a:pt x="263240" y="4161938"/>
                </a:moveTo>
                <a:lnTo>
                  <a:pt x="268724" y="4162624"/>
                </a:lnTo>
                <a:lnTo>
                  <a:pt x="266896" y="4163310"/>
                </a:lnTo>
                <a:cubicBezTo>
                  <a:pt x="265982" y="4163767"/>
                  <a:pt x="265068" y="4163767"/>
                  <a:pt x="263240" y="4161938"/>
                </a:cubicBezTo>
                <a:close/>
                <a:moveTo>
                  <a:pt x="358127" y="3989412"/>
                </a:moveTo>
                <a:lnTo>
                  <a:pt x="358297" y="3990008"/>
                </a:lnTo>
                <a:lnTo>
                  <a:pt x="357911" y="3990211"/>
                </a:lnTo>
                <a:close/>
                <a:moveTo>
                  <a:pt x="357270" y="3973547"/>
                </a:moveTo>
                <a:cubicBezTo>
                  <a:pt x="358526" y="3973089"/>
                  <a:pt x="360126" y="3973547"/>
                  <a:pt x="361954" y="3975376"/>
                </a:cubicBezTo>
                <a:lnTo>
                  <a:pt x="358127" y="3989412"/>
                </a:lnTo>
                <a:lnTo>
                  <a:pt x="354641" y="3977205"/>
                </a:lnTo>
                <a:cubicBezTo>
                  <a:pt x="355099" y="3975376"/>
                  <a:pt x="356013" y="3974004"/>
                  <a:pt x="357270" y="3973547"/>
                </a:cubicBezTo>
                <a:close/>
                <a:moveTo>
                  <a:pt x="2733086" y="3908172"/>
                </a:moveTo>
                <a:lnTo>
                  <a:pt x="2733386" y="3909073"/>
                </a:lnTo>
                <a:cubicBezTo>
                  <a:pt x="2732016" y="3911361"/>
                  <a:pt x="2729273" y="3913190"/>
                  <a:pt x="2727446" y="3913190"/>
                </a:cubicBezTo>
                <a:close/>
                <a:moveTo>
                  <a:pt x="1361287" y="3708336"/>
                </a:moveTo>
                <a:lnTo>
                  <a:pt x="1360068" y="3711994"/>
                </a:lnTo>
                <a:lnTo>
                  <a:pt x="1360525" y="3709252"/>
                </a:lnTo>
                <a:close/>
                <a:moveTo>
                  <a:pt x="1365209" y="3697591"/>
                </a:moveTo>
                <a:cubicBezTo>
                  <a:pt x="1365780" y="3697362"/>
                  <a:pt x="1366466" y="3698277"/>
                  <a:pt x="1367380" y="3701020"/>
                </a:cubicBezTo>
                <a:lnTo>
                  <a:pt x="1361287" y="3708336"/>
                </a:lnTo>
                <a:lnTo>
                  <a:pt x="1363724" y="3701020"/>
                </a:lnTo>
                <a:cubicBezTo>
                  <a:pt x="1364181" y="3699191"/>
                  <a:pt x="1364638" y="3697819"/>
                  <a:pt x="1365209" y="3697591"/>
                </a:cubicBezTo>
                <a:close/>
                <a:moveTo>
                  <a:pt x="4314189" y="3620542"/>
                </a:moveTo>
                <a:lnTo>
                  <a:pt x="4307897" y="3624346"/>
                </a:lnTo>
                <a:lnTo>
                  <a:pt x="4306877" y="3624200"/>
                </a:lnTo>
                <a:cubicBezTo>
                  <a:pt x="4306877" y="3624200"/>
                  <a:pt x="4310533" y="3620542"/>
                  <a:pt x="4314189" y="3620542"/>
                </a:cubicBezTo>
                <a:close/>
                <a:moveTo>
                  <a:pt x="1426417" y="3596286"/>
                </a:moveTo>
                <a:lnTo>
                  <a:pt x="1426790" y="3597222"/>
                </a:lnTo>
                <a:lnTo>
                  <a:pt x="1423210" y="3601165"/>
                </a:lnTo>
                <a:lnTo>
                  <a:pt x="1423558" y="3600353"/>
                </a:lnTo>
                <a:close/>
                <a:moveTo>
                  <a:pt x="6977359" y="2998512"/>
                </a:moveTo>
                <a:lnTo>
                  <a:pt x="6979483" y="2998670"/>
                </a:lnTo>
                <a:cubicBezTo>
                  <a:pt x="6975826" y="2998670"/>
                  <a:pt x="6972170" y="3002327"/>
                  <a:pt x="6968514" y="3002327"/>
                </a:cubicBezTo>
                <a:close/>
                <a:moveTo>
                  <a:pt x="7457232" y="2973158"/>
                </a:moveTo>
                <a:lnTo>
                  <a:pt x="7452032" y="2977178"/>
                </a:lnTo>
                <a:cubicBezTo>
                  <a:pt x="7448375" y="2978551"/>
                  <a:pt x="7445633" y="2978551"/>
                  <a:pt x="7447462" y="2976721"/>
                </a:cubicBezTo>
                <a:close/>
                <a:moveTo>
                  <a:pt x="7462085" y="2969406"/>
                </a:moveTo>
                <a:lnTo>
                  <a:pt x="7466507" y="2969774"/>
                </a:lnTo>
                <a:lnTo>
                  <a:pt x="7457232" y="2973158"/>
                </a:lnTo>
                <a:close/>
                <a:moveTo>
                  <a:pt x="7484617" y="2963167"/>
                </a:moveTo>
                <a:lnTo>
                  <a:pt x="7484617" y="2970937"/>
                </a:lnTo>
                <a:lnTo>
                  <a:pt x="7473053" y="2976721"/>
                </a:lnTo>
                <a:cubicBezTo>
                  <a:pt x="7476709" y="2971234"/>
                  <a:pt x="7475796" y="2970319"/>
                  <a:pt x="7473053" y="2970319"/>
                </a:cubicBezTo>
                <a:lnTo>
                  <a:pt x="7466507" y="2969774"/>
                </a:lnTo>
                <a:close/>
                <a:moveTo>
                  <a:pt x="4663879" y="1688229"/>
                </a:moveTo>
                <a:lnTo>
                  <a:pt x="4659691" y="1697309"/>
                </a:lnTo>
                <a:cubicBezTo>
                  <a:pt x="4656948" y="1699138"/>
                  <a:pt x="4654205" y="1698223"/>
                  <a:pt x="4654205" y="1692736"/>
                </a:cubicBezTo>
                <a:close/>
                <a:moveTo>
                  <a:pt x="4665174" y="1685420"/>
                </a:moveTo>
                <a:lnTo>
                  <a:pt x="4667569" y="1686509"/>
                </a:lnTo>
                <a:lnTo>
                  <a:pt x="4663879" y="1688229"/>
                </a:lnTo>
                <a:close/>
                <a:moveTo>
                  <a:pt x="5058831" y="1289529"/>
                </a:moveTo>
                <a:lnTo>
                  <a:pt x="5056917" y="1290990"/>
                </a:lnTo>
                <a:lnTo>
                  <a:pt x="5056377" y="1290348"/>
                </a:lnTo>
                <a:close/>
                <a:moveTo>
                  <a:pt x="5067345" y="1283031"/>
                </a:moveTo>
                <a:cubicBezTo>
                  <a:pt x="5067345" y="1286690"/>
                  <a:pt x="5065518" y="1287604"/>
                  <a:pt x="5063232" y="1288061"/>
                </a:cubicBezTo>
                <a:lnTo>
                  <a:pt x="5058831" y="1289529"/>
                </a:lnTo>
                <a:close/>
                <a:moveTo>
                  <a:pt x="3328112" y="124310"/>
                </a:moveTo>
                <a:lnTo>
                  <a:pt x="3327959" y="124793"/>
                </a:lnTo>
                <a:cubicBezTo>
                  <a:pt x="3324303" y="126165"/>
                  <a:pt x="3319733" y="127078"/>
                  <a:pt x="3319733" y="130736"/>
                </a:cubicBezTo>
                <a:close/>
                <a:moveTo>
                  <a:pt x="4609443" y="100847"/>
                </a:moveTo>
                <a:lnTo>
                  <a:pt x="4609420" y="101016"/>
                </a:lnTo>
                <a:cubicBezTo>
                  <a:pt x="4606677" y="102386"/>
                  <a:pt x="4603021" y="103302"/>
                  <a:pt x="4603021" y="105130"/>
                </a:cubicBezTo>
                <a:close/>
                <a:moveTo>
                  <a:pt x="4514620" y="0"/>
                </a:moveTo>
                <a:lnTo>
                  <a:pt x="4514894" y="0"/>
                </a:lnTo>
                <a:lnTo>
                  <a:pt x="4509293" y="14012"/>
                </a:lnTo>
                <a:lnTo>
                  <a:pt x="4507963" y="13679"/>
                </a:lnTo>
                <a:cubicBezTo>
                  <a:pt x="4507963" y="10021"/>
                  <a:pt x="4508877" y="8192"/>
                  <a:pt x="4510248" y="6363"/>
                </a:cubicBezTo>
                <a:close/>
                <a:moveTo>
                  <a:pt x="2950684" y="0"/>
                </a:moveTo>
                <a:lnTo>
                  <a:pt x="3144717" y="0"/>
                </a:lnTo>
                <a:lnTo>
                  <a:pt x="3145154" y="876"/>
                </a:lnTo>
                <a:cubicBezTo>
                  <a:pt x="3146068" y="4534"/>
                  <a:pt x="3147896" y="8192"/>
                  <a:pt x="3155208" y="10021"/>
                </a:cubicBezTo>
                <a:lnTo>
                  <a:pt x="3156711" y="0"/>
                </a:lnTo>
                <a:lnTo>
                  <a:pt x="3446753" y="0"/>
                </a:lnTo>
                <a:lnTo>
                  <a:pt x="3435814" y="876"/>
                </a:lnTo>
                <a:cubicBezTo>
                  <a:pt x="3429416" y="3619"/>
                  <a:pt x="3423932" y="8192"/>
                  <a:pt x="3418447" y="13679"/>
                </a:cubicBezTo>
                <a:cubicBezTo>
                  <a:pt x="3407479" y="24653"/>
                  <a:pt x="3400167" y="35627"/>
                  <a:pt x="3396510" y="42943"/>
                </a:cubicBezTo>
                <a:cubicBezTo>
                  <a:pt x="3403823" y="42943"/>
                  <a:pt x="3411135" y="24653"/>
                  <a:pt x="3418447" y="39285"/>
                </a:cubicBezTo>
                <a:cubicBezTo>
                  <a:pt x="3407479" y="53917"/>
                  <a:pt x="3389198" y="53917"/>
                  <a:pt x="3389198" y="75866"/>
                </a:cubicBezTo>
                <a:cubicBezTo>
                  <a:pt x="3370917" y="79524"/>
                  <a:pt x="3348982" y="94157"/>
                  <a:pt x="3356295" y="112447"/>
                </a:cubicBezTo>
                <a:cubicBezTo>
                  <a:pt x="3345326" y="116105"/>
                  <a:pt x="3352638" y="105130"/>
                  <a:pt x="3341670" y="101472"/>
                </a:cubicBezTo>
                <a:cubicBezTo>
                  <a:pt x="3338014" y="105130"/>
                  <a:pt x="3336185" y="113362"/>
                  <a:pt x="3333444" y="120219"/>
                </a:cubicBezTo>
                <a:lnTo>
                  <a:pt x="3328112" y="124310"/>
                </a:lnTo>
                <a:lnTo>
                  <a:pt x="3330701" y="116105"/>
                </a:lnTo>
                <a:cubicBezTo>
                  <a:pt x="3319733" y="119763"/>
                  <a:pt x="3297796" y="123420"/>
                  <a:pt x="3316078" y="138053"/>
                </a:cubicBezTo>
                <a:cubicBezTo>
                  <a:pt x="3290484" y="145369"/>
                  <a:pt x="3268547" y="163660"/>
                  <a:pt x="3250267" y="181950"/>
                </a:cubicBezTo>
                <a:cubicBezTo>
                  <a:pt x="3257578" y="203898"/>
                  <a:pt x="3246610" y="233162"/>
                  <a:pt x="3231987" y="244138"/>
                </a:cubicBezTo>
                <a:cubicBezTo>
                  <a:pt x="3239300" y="251454"/>
                  <a:pt x="3246610" y="262428"/>
                  <a:pt x="3257578" y="269744"/>
                </a:cubicBezTo>
                <a:cubicBezTo>
                  <a:pt x="3261235" y="266086"/>
                  <a:pt x="3261235" y="262428"/>
                  <a:pt x="3261235" y="255112"/>
                </a:cubicBezTo>
                <a:cubicBezTo>
                  <a:pt x="3253922" y="251454"/>
                  <a:pt x="3250267" y="244138"/>
                  <a:pt x="3250267" y="233162"/>
                </a:cubicBezTo>
                <a:cubicBezTo>
                  <a:pt x="3264892" y="229504"/>
                  <a:pt x="3279515" y="225846"/>
                  <a:pt x="3286828" y="211214"/>
                </a:cubicBezTo>
                <a:cubicBezTo>
                  <a:pt x="3290484" y="214872"/>
                  <a:pt x="3294140" y="218530"/>
                  <a:pt x="3297796" y="218530"/>
                </a:cubicBezTo>
                <a:cubicBezTo>
                  <a:pt x="3294140" y="203898"/>
                  <a:pt x="3305108" y="214872"/>
                  <a:pt x="3308765" y="203898"/>
                </a:cubicBezTo>
                <a:cubicBezTo>
                  <a:pt x="3305108" y="200240"/>
                  <a:pt x="3301453" y="200240"/>
                  <a:pt x="3301453" y="196582"/>
                </a:cubicBezTo>
                <a:cubicBezTo>
                  <a:pt x="3308765" y="200240"/>
                  <a:pt x="3312421" y="200240"/>
                  <a:pt x="3316078" y="200240"/>
                </a:cubicBezTo>
                <a:cubicBezTo>
                  <a:pt x="3312421" y="211214"/>
                  <a:pt x="3301453" y="229504"/>
                  <a:pt x="3312421" y="240480"/>
                </a:cubicBezTo>
                <a:cubicBezTo>
                  <a:pt x="3327045" y="225846"/>
                  <a:pt x="3323389" y="203898"/>
                  <a:pt x="3341670" y="203898"/>
                </a:cubicBezTo>
                <a:cubicBezTo>
                  <a:pt x="3348982" y="207556"/>
                  <a:pt x="3341670" y="218530"/>
                  <a:pt x="3352638" y="222188"/>
                </a:cubicBezTo>
                <a:cubicBezTo>
                  <a:pt x="3363605" y="218530"/>
                  <a:pt x="3367261" y="200240"/>
                  <a:pt x="3381886" y="207556"/>
                </a:cubicBezTo>
                <a:cubicBezTo>
                  <a:pt x="3378230" y="214872"/>
                  <a:pt x="3378230" y="222188"/>
                  <a:pt x="3385542" y="225846"/>
                </a:cubicBezTo>
                <a:cubicBezTo>
                  <a:pt x="3396510" y="229504"/>
                  <a:pt x="3396510" y="207556"/>
                  <a:pt x="3414792" y="222188"/>
                </a:cubicBezTo>
                <a:cubicBezTo>
                  <a:pt x="3414792" y="214872"/>
                  <a:pt x="3411135" y="214872"/>
                  <a:pt x="3411135" y="211214"/>
                </a:cubicBezTo>
                <a:cubicBezTo>
                  <a:pt x="3429416" y="214872"/>
                  <a:pt x="3440384" y="211214"/>
                  <a:pt x="3447696" y="200240"/>
                </a:cubicBezTo>
                <a:cubicBezTo>
                  <a:pt x="3465978" y="211214"/>
                  <a:pt x="3469633" y="200240"/>
                  <a:pt x="3487912" y="203898"/>
                </a:cubicBezTo>
                <a:cubicBezTo>
                  <a:pt x="3458665" y="255112"/>
                  <a:pt x="3411135" y="269744"/>
                  <a:pt x="3385542" y="324614"/>
                </a:cubicBezTo>
                <a:cubicBezTo>
                  <a:pt x="3367261" y="324614"/>
                  <a:pt x="3359949" y="342906"/>
                  <a:pt x="3352638" y="361196"/>
                </a:cubicBezTo>
                <a:cubicBezTo>
                  <a:pt x="3334358" y="357538"/>
                  <a:pt x="3316078" y="375828"/>
                  <a:pt x="3323389" y="401434"/>
                </a:cubicBezTo>
                <a:cubicBezTo>
                  <a:pt x="3330701" y="390460"/>
                  <a:pt x="3330701" y="364854"/>
                  <a:pt x="3345326" y="364854"/>
                </a:cubicBezTo>
                <a:cubicBezTo>
                  <a:pt x="3334358" y="386802"/>
                  <a:pt x="3327045" y="419726"/>
                  <a:pt x="3308765" y="419726"/>
                </a:cubicBezTo>
                <a:cubicBezTo>
                  <a:pt x="3316078" y="427042"/>
                  <a:pt x="3305108" y="441674"/>
                  <a:pt x="3301453" y="445332"/>
                </a:cubicBezTo>
                <a:cubicBezTo>
                  <a:pt x="3297796" y="434358"/>
                  <a:pt x="3308765" y="419726"/>
                  <a:pt x="3301453" y="408750"/>
                </a:cubicBezTo>
                <a:cubicBezTo>
                  <a:pt x="3290484" y="423384"/>
                  <a:pt x="3301453" y="448990"/>
                  <a:pt x="3290484" y="463622"/>
                </a:cubicBezTo>
                <a:cubicBezTo>
                  <a:pt x="3283172" y="463622"/>
                  <a:pt x="3283172" y="459964"/>
                  <a:pt x="3279515" y="456306"/>
                </a:cubicBezTo>
                <a:cubicBezTo>
                  <a:pt x="3272203" y="463622"/>
                  <a:pt x="3264892" y="481912"/>
                  <a:pt x="3261235" y="467280"/>
                </a:cubicBezTo>
                <a:cubicBezTo>
                  <a:pt x="3261235" y="467280"/>
                  <a:pt x="3257578" y="467280"/>
                  <a:pt x="3257578" y="470938"/>
                </a:cubicBezTo>
                <a:cubicBezTo>
                  <a:pt x="3261235" y="478254"/>
                  <a:pt x="3257578" y="489228"/>
                  <a:pt x="3261235" y="496544"/>
                </a:cubicBezTo>
                <a:cubicBezTo>
                  <a:pt x="3264892" y="500202"/>
                  <a:pt x="3268547" y="496544"/>
                  <a:pt x="3268547" y="492886"/>
                </a:cubicBezTo>
                <a:cubicBezTo>
                  <a:pt x="3272203" y="485570"/>
                  <a:pt x="3264892" y="485570"/>
                  <a:pt x="3268547" y="474596"/>
                </a:cubicBezTo>
                <a:cubicBezTo>
                  <a:pt x="3279515" y="485570"/>
                  <a:pt x="3272203" y="463622"/>
                  <a:pt x="3279515" y="467280"/>
                </a:cubicBezTo>
                <a:cubicBezTo>
                  <a:pt x="3283172" y="485570"/>
                  <a:pt x="3275859" y="478254"/>
                  <a:pt x="3272203" y="492886"/>
                </a:cubicBezTo>
                <a:cubicBezTo>
                  <a:pt x="3279515" y="500202"/>
                  <a:pt x="3290484" y="503862"/>
                  <a:pt x="3294140" y="496544"/>
                </a:cubicBezTo>
                <a:cubicBezTo>
                  <a:pt x="3290484" y="507520"/>
                  <a:pt x="3286828" y="518494"/>
                  <a:pt x="3297796" y="525810"/>
                </a:cubicBezTo>
                <a:cubicBezTo>
                  <a:pt x="3297796" y="503862"/>
                  <a:pt x="3297796" y="456306"/>
                  <a:pt x="3319733" y="474596"/>
                </a:cubicBezTo>
                <a:cubicBezTo>
                  <a:pt x="3323389" y="467280"/>
                  <a:pt x="3327045" y="463622"/>
                  <a:pt x="3330701" y="459964"/>
                </a:cubicBezTo>
                <a:cubicBezTo>
                  <a:pt x="3327045" y="456306"/>
                  <a:pt x="3323389" y="452648"/>
                  <a:pt x="3323389" y="448990"/>
                </a:cubicBezTo>
                <a:cubicBezTo>
                  <a:pt x="3330701" y="448990"/>
                  <a:pt x="3338014" y="448990"/>
                  <a:pt x="3338014" y="445332"/>
                </a:cubicBezTo>
                <a:cubicBezTo>
                  <a:pt x="3370917" y="386802"/>
                  <a:pt x="3425760" y="350222"/>
                  <a:pt x="3462321" y="320956"/>
                </a:cubicBezTo>
                <a:cubicBezTo>
                  <a:pt x="3458665" y="346564"/>
                  <a:pt x="3455009" y="350222"/>
                  <a:pt x="3451353" y="368512"/>
                </a:cubicBezTo>
                <a:cubicBezTo>
                  <a:pt x="3462321" y="361196"/>
                  <a:pt x="3473290" y="353880"/>
                  <a:pt x="3484256" y="342906"/>
                </a:cubicBezTo>
                <a:cubicBezTo>
                  <a:pt x="3487912" y="342906"/>
                  <a:pt x="3498881" y="357538"/>
                  <a:pt x="3502537" y="350222"/>
                </a:cubicBezTo>
                <a:cubicBezTo>
                  <a:pt x="3495225" y="328274"/>
                  <a:pt x="3524474" y="342906"/>
                  <a:pt x="3524474" y="324614"/>
                </a:cubicBezTo>
                <a:cubicBezTo>
                  <a:pt x="3531786" y="331932"/>
                  <a:pt x="3531786" y="320956"/>
                  <a:pt x="3542755" y="317298"/>
                </a:cubicBezTo>
                <a:cubicBezTo>
                  <a:pt x="3542755" y="328274"/>
                  <a:pt x="3535442" y="324614"/>
                  <a:pt x="3535442" y="335590"/>
                </a:cubicBezTo>
                <a:cubicBezTo>
                  <a:pt x="3542755" y="339248"/>
                  <a:pt x="3546411" y="350222"/>
                  <a:pt x="3553723" y="346564"/>
                </a:cubicBezTo>
                <a:cubicBezTo>
                  <a:pt x="3546411" y="379486"/>
                  <a:pt x="3535442" y="405092"/>
                  <a:pt x="3520818" y="438016"/>
                </a:cubicBezTo>
                <a:cubicBezTo>
                  <a:pt x="3513505" y="456306"/>
                  <a:pt x="3495225" y="503862"/>
                  <a:pt x="3476944" y="511178"/>
                </a:cubicBezTo>
                <a:cubicBezTo>
                  <a:pt x="3473290" y="522152"/>
                  <a:pt x="3469633" y="529468"/>
                  <a:pt x="3465978" y="540442"/>
                </a:cubicBezTo>
                <a:cubicBezTo>
                  <a:pt x="3462321" y="547758"/>
                  <a:pt x="3458665" y="555074"/>
                  <a:pt x="3451353" y="562390"/>
                </a:cubicBezTo>
                <a:cubicBezTo>
                  <a:pt x="3440384" y="577022"/>
                  <a:pt x="3429416" y="591656"/>
                  <a:pt x="3414792" y="598972"/>
                </a:cubicBezTo>
                <a:cubicBezTo>
                  <a:pt x="3407479" y="631894"/>
                  <a:pt x="3389198" y="650184"/>
                  <a:pt x="3367261" y="672132"/>
                </a:cubicBezTo>
                <a:cubicBezTo>
                  <a:pt x="3367261" y="668474"/>
                  <a:pt x="3363605" y="664816"/>
                  <a:pt x="3363605" y="661158"/>
                </a:cubicBezTo>
                <a:cubicBezTo>
                  <a:pt x="3359949" y="675791"/>
                  <a:pt x="3338014" y="683107"/>
                  <a:pt x="3352638" y="694082"/>
                </a:cubicBezTo>
                <a:cubicBezTo>
                  <a:pt x="3345326" y="694082"/>
                  <a:pt x="3338014" y="690423"/>
                  <a:pt x="3330701" y="686765"/>
                </a:cubicBezTo>
                <a:cubicBezTo>
                  <a:pt x="3323389" y="701397"/>
                  <a:pt x="3312421" y="716029"/>
                  <a:pt x="3305108" y="734319"/>
                </a:cubicBezTo>
                <a:cubicBezTo>
                  <a:pt x="3301453" y="756267"/>
                  <a:pt x="3297796" y="774559"/>
                  <a:pt x="3297796" y="800165"/>
                </a:cubicBezTo>
                <a:cubicBezTo>
                  <a:pt x="3283172" y="803823"/>
                  <a:pt x="3275859" y="811139"/>
                  <a:pt x="3283172" y="833087"/>
                </a:cubicBezTo>
                <a:cubicBezTo>
                  <a:pt x="3242954" y="825771"/>
                  <a:pt x="3206394" y="847721"/>
                  <a:pt x="3191770" y="876985"/>
                </a:cubicBezTo>
                <a:cubicBezTo>
                  <a:pt x="3199082" y="880643"/>
                  <a:pt x="3195426" y="869669"/>
                  <a:pt x="3202738" y="873327"/>
                </a:cubicBezTo>
                <a:cubicBezTo>
                  <a:pt x="3206394" y="884301"/>
                  <a:pt x="3202738" y="887959"/>
                  <a:pt x="3206394" y="902591"/>
                </a:cubicBezTo>
                <a:cubicBezTo>
                  <a:pt x="3202738" y="906249"/>
                  <a:pt x="3195426" y="902591"/>
                  <a:pt x="3195426" y="917223"/>
                </a:cubicBezTo>
                <a:cubicBezTo>
                  <a:pt x="3184457" y="909907"/>
                  <a:pt x="3177145" y="909907"/>
                  <a:pt x="3173489" y="917223"/>
                </a:cubicBezTo>
                <a:cubicBezTo>
                  <a:pt x="3180801" y="924539"/>
                  <a:pt x="3180801" y="935513"/>
                  <a:pt x="3180801" y="946489"/>
                </a:cubicBezTo>
                <a:cubicBezTo>
                  <a:pt x="3133271" y="946489"/>
                  <a:pt x="3100368" y="972095"/>
                  <a:pt x="3082087" y="1019651"/>
                </a:cubicBezTo>
                <a:cubicBezTo>
                  <a:pt x="3060150" y="1008675"/>
                  <a:pt x="3071118" y="1041599"/>
                  <a:pt x="3060150" y="1045257"/>
                </a:cubicBezTo>
                <a:cubicBezTo>
                  <a:pt x="3078431" y="1067205"/>
                  <a:pt x="3041869" y="1078179"/>
                  <a:pt x="3060150" y="1096469"/>
                </a:cubicBezTo>
                <a:cubicBezTo>
                  <a:pt x="3063806" y="1096469"/>
                  <a:pt x="3071118" y="1092811"/>
                  <a:pt x="3074775" y="1092811"/>
                </a:cubicBezTo>
                <a:cubicBezTo>
                  <a:pt x="3074775" y="1089153"/>
                  <a:pt x="3074775" y="1089153"/>
                  <a:pt x="3078431" y="1085495"/>
                </a:cubicBezTo>
                <a:cubicBezTo>
                  <a:pt x="3085743" y="1081837"/>
                  <a:pt x="3085743" y="1096469"/>
                  <a:pt x="3093056" y="1085495"/>
                </a:cubicBezTo>
                <a:cubicBezTo>
                  <a:pt x="3096712" y="1081837"/>
                  <a:pt x="3085743" y="1085495"/>
                  <a:pt x="3089399" y="1078179"/>
                </a:cubicBezTo>
                <a:cubicBezTo>
                  <a:pt x="3100368" y="1067205"/>
                  <a:pt x="3107681" y="1067205"/>
                  <a:pt x="3111336" y="1052573"/>
                </a:cubicBezTo>
                <a:cubicBezTo>
                  <a:pt x="3118648" y="1048915"/>
                  <a:pt x="3107681" y="1059889"/>
                  <a:pt x="3114992" y="1059889"/>
                </a:cubicBezTo>
                <a:cubicBezTo>
                  <a:pt x="3122305" y="1056231"/>
                  <a:pt x="3136927" y="1048915"/>
                  <a:pt x="3133271" y="1037941"/>
                </a:cubicBezTo>
                <a:cubicBezTo>
                  <a:pt x="3140584" y="1030625"/>
                  <a:pt x="3147896" y="1030625"/>
                  <a:pt x="3151552" y="1019651"/>
                </a:cubicBezTo>
                <a:cubicBezTo>
                  <a:pt x="3158864" y="1019651"/>
                  <a:pt x="3158864" y="1023309"/>
                  <a:pt x="3166177" y="1023309"/>
                </a:cubicBezTo>
                <a:cubicBezTo>
                  <a:pt x="3166177" y="1008675"/>
                  <a:pt x="3177145" y="1015993"/>
                  <a:pt x="3180801" y="1008675"/>
                </a:cubicBezTo>
                <a:cubicBezTo>
                  <a:pt x="3177145" y="1005017"/>
                  <a:pt x="3177145" y="1001359"/>
                  <a:pt x="3177145" y="994043"/>
                </a:cubicBezTo>
                <a:cubicBezTo>
                  <a:pt x="3184457" y="997701"/>
                  <a:pt x="3177145" y="1012335"/>
                  <a:pt x="3188113" y="1012335"/>
                </a:cubicBezTo>
                <a:cubicBezTo>
                  <a:pt x="3188113" y="1005017"/>
                  <a:pt x="3191770" y="1005017"/>
                  <a:pt x="3195426" y="1005017"/>
                </a:cubicBezTo>
                <a:cubicBezTo>
                  <a:pt x="3191770" y="1001359"/>
                  <a:pt x="3188113" y="1001359"/>
                  <a:pt x="3191770" y="994043"/>
                </a:cubicBezTo>
                <a:cubicBezTo>
                  <a:pt x="3199082" y="994043"/>
                  <a:pt x="3195426" y="1001359"/>
                  <a:pt x="3202738" y="997701"/>
                </a:cubicBezTo>
                <a:cubicBezTo>
                  <a:pt x="3202738" y="986727"/>
                  <a:pt x="3199082" y="986727"/>
                  <a:pt x="3191770" y="983069"/>
                </a:cubicBezTo>
                <a:cubicBezTo>
                  <a:pt x="3202738" y="986727"/>
                  <a:pt x="3191770" y="975753"/>
                  <a:pt x="3199082" y="975753"/>
                </a:cubicBezTo>
                <a:cubicBezTo>
                  <a:pt x="3199082" y="979411"/>
                  <a:pt x="3202738" y="975753"/>
                  <a:pt x="3206394" y="975753"/>
                </a:cubicBezTo>
                <a:cubicBezTo>
                  <a:pt x="3206394" y="979411"/>
                  <a:pt x="3202738" y="983069"/>
                  <a:pt x="3206394" y="983069"/>
                </a:cubicBezTo>
                <a:cubicBezTo>
                  <a:pt x="3213707" y="986727"/>
                  <a:pt x="3217363" y="975753"/>
                  <a:pt x="3221019" y="972095"/>
                </a:cubicBezTo>
                <a:cubicBezTo>
                  <a:pt x="3213707" y="968437"/>
                  <a:pt x="3213707" y="979411"/>
                  <a:pt x="3206394" y="975753"/>
                </a:cubicBezTo>
                <a:cubicBezTo>
                  <a:pt x="3210050" y="961121"/>
                  <a:pt x="3224675" y="964779"/>
                  <a:pt x="3217363" y="953805"/>
                </a:cubicBezTo>
                <a:cubicBezTo>
                  <a:pt x="3221019" y="957463"/>
                  <a:pt x="3224675" y="953805"/>
                  <a:pt x="3228331" y="957463"/>
                </a:cubicBezTo>
                <a:cubicBezTo>
                  <a:pt x="3228331" y="961121"/>
                  <a:pt x="3228331" y="968437"/>
                  <a:pt x="3231987" y="972095"/>
                </a:cubicBezTo>
                <a:cubicBezTo>
                  <a:pt x="3235643" y="964779"/>
                  <a:pt x="3253922" y="961121"/>
                  <a:pt x="3246610" y="950147"/>
                </a:cubicBezTo>
                <a:cubicBezTo>
                  <a:pt x="3246610" y="957463"/>
                  <a:pt x="3235643" y="961121"/>
                  <a:pt x="3231987" y="957463"/>
                </a:cubicBezTo>
                <a:cubicBezTo>
                  <a:pt x="3239300" y="942831"/>
                  <a:pt x="3250267" y="939173"/>
                  <a:pt x="3253922" y="924539"/>
                </a:cubicBezTo>
                <a:cubicBezTo>
                  <a:pt x="3264892" y="924539"/>
                  <a:pt x="3268547" y="906249"/>
                  <a:pt x="3275859" y="917223"/>
                </a:cubicBezTo>
                <a:cubicBezTo>
                  <a:pt x="3279515" y="906249"/>
                  <a:pt x="3286828" y="906249"/>
                  <a:pt x="3286828" y="895275"/>
                </a:cubicBezTo>
                <a:cubicBezTo>
                  <a:pt x="3294140" y="906249"/>
                  <a:pt x="3297796" y="884301"/>
                  <a:pt x="3308765" y="887959"/>
                </a:cubicBezTo>
                <a:cubicBezTo>
                  <a:pt x="3305108" y="895275"/>
                  <a:pt x="3297796" y="891617"/>
                  <a:pt x="3297796" y="902591"/>
                </a:cubicBezTo>
                <a:cubicBezTo>
                  <a:pt x="3312421" y="902591"/>
                  <a:pt x="3286828" y="913565"/>
                  <a:pt x="3297796" y="917223"/>
                </a:cubicBezTo>
                <a:cubicBezTo>
                  <a:pt x="3305108" y="913565"/>
                  <a:pt x="3305108" y="909907"/>
                  <a:pt x="3312421" y="909907"/>
                </a:cubicBezTo>
                <a:cubicBezTo>
                  <a:pt x="3312421" y="895275"/>
                  <a:pt x="3323389" y="884301"/>
                  <a:pt x="3327045" y="869669"/>
                </a:cubicBezTo>
                <a:cubicBezTo>
                  <a:pt x="3330701" y="873327"/>
                  <a:pt x="3327045" y="884301"/>
                  <a:pt x="3334358" y="884301"/>
                </a:cubicBezTo>
                <a:cubicBezTo>
                  <a:pt x="3334358" y="891617"/>
                  <a:pt x="3319733" y="895275"/>
                  <a:pt x="3327045" y="898933"/>
                </a:cubicBezTo>
                <a:cubicBezTo>
                  <a:pt x="3334358" y="887959"/>
                  <a:pt x="3341670" y="880643"/>
                  <a:pt x="3352638" y="880643"/>
                </a:cubicBezTo>
                <a:cubicBezTo>
                  <a:pt x="3359949" y="873327"/>
                  <a:pt x="3359949" y="858695"/>
                  <a:pt x="3374573" y="862353"/>
                </a:cubicBezTo>
                <a:cubicBezTo>
                  <a:pt x="3381886" y="851379"/>
                  <a:pt x="3374573" y="833087"/>
                  <a:pt x="3389198" y="833087"/>
                </a:cubicBezTo>
                <a:cubicBezTo>
                  <a:pt x="3381886" y="840405"/>
                  <a:pt x="3389198" y="844063"/>
                  <a:pt x="3389198" y="851379"/>
                </a:cubicBezTo>
                <a:cubicBezTo>
                  <a:pt x="3396510" y="833087"/>
                  <a:pt x="3425760" y="822113"/>
                  <a:pt x="3422103" y="811139"/>
                </a:cubicBezTo>
                <a:cubicBezTo>
                  <a:pt x="3411135" y="807481"/>
                  <a:pt x="3425760" y="818455"/>
                  <a:pt x="3414792" y="814797"/>
                </a:cubicBezTo>
                <a:cubicBezTo>
                  <a:pt x="3414792" y="811139"/>
                  <a:pt x="3418447" y="807481"/>
                  <a:pt x="3418447" y="803823"/>
                </a:cubicBezTo>
                <a:cubicBezTo>
                  <a:pt x="3425760" y="807481"/>
                  <a:pt x="3433072" y="803823"/>
                  <a:pt x="3440384" y="796507"/>
                </a:cubicBezTo>
                <a:cubicBezTo>
                  <a:pt x="3436728" y="785533"/>
                  <a:pt x="3447696" y="781875"/>
                  <a:pt x="3451353" y="774559"/>
                </a:cubicBezTo>
                <a:cubicBezTo>
                  <a:pt x="3458665" y="770901"/>
                  <a:pt x="3462321" y="774559"/>
                  <a:pt x="3465978" y="770901"/>
                </a:cubicBezTo>
                <a:cubicBezTo>
                  <a:pt x="3469633" y="763583"/>
                  <a:pt x="3462321" y="763583"/>
                  <a:pt x="3458665" y="767243"/>
                </a:cubicBezTo>
                <a:cubicBezTo>
                  <a:pt x="3451353" y="767243"/>
                  <a:pt x="3447696" y="767243"/>
                  <a:pt x="3455009" y="759925"/>
                </a:cubicBezTo>
                <a:cubicBezTo>
                  <a:pt x="3458665" y="767243"/>
                  <a:pt x="3484256" y="759925"/>
                  <a:pt x="3491568" y="748951"/>
                </a:cubicBezTo>
                <a:cubicBezTo>
                  <a:pt x="3487912" y="748951"/>
                  <a:pt x="3487912" y="745294"/>
                  <a:pt x="3487912" y="745294"/>
                </a:cubicBezTo>
                <a:cubicBezTo>
                  <a:pt x="3495225" y="741635"/>
                  <a:pt x="3491568" y="748951"/>
                  <a:pt x="3498881" y="748951"/>
                </a:cubicBezTo>
                <a:cubicBezTo>
                  <a:pt x="3509849" y="737977"/>
                  <a:pt x="3502537" y="730661"/>
                  <a:pt x="3517161" y="730661"/>
                </a:cubicBezTo>
                <a:cubicBezTo>
                  <a:pt x="3517161" y="727003"/>
                  <a:pt x="3509849" y="727003"/>
                  <a:pt x="3513505" y="719688"/>
                </a:cubicBezTo>
                <a:cubicBezTo>
                  <a:pt x="3520818" y="719688"/>
                  <a:pt x="3517161" y="727003"/>
                  <a:pt x="3524474" y="723345"/>
                </a:cubicBezTo>
                <a:cubicBezTo>
                  <a:pt x="3528130" y="716029"/>
                  <a:pt x="3531786" y="705055"/>
                  <a:pt x="3542755" y="708713"/>
                </a:cubicBezTo>
                <a:cubicBezTo>
                  <a:pt x="3550067" y="697739"/>
                  <a:pt x="3535442" y="701397"/>
                  <a:pt x="3539098" y="694082"/>
                </a:cubicBezTo>
                <a:cubicBezTo>
                  <a:pt x="3546411" y="690423"/>
                  <a:pt x="3550067" y="686765"/>
                  <a:pt x="3553723" y="683107"/>
                </a:cubicBezTo>
                <a:cubicBezTo>
                  <a:pt x="3550067" y="686765"/>
                  <a:pt x="3550067" y="690423"/>
                  <a:pt x="3557379" y="694082"/>
                </a:cubicBezTo>
                <a:cubicBezTo>
                  <a:pt x="3568348" y="679449"/>
                  <a:pt x="3579316" y="672132"/>
                  <a:pt x="3590284" y="661158"/>
                </a:cubicBezTo>
                <a:cubicBezTo>
                  <a:pt x="3601251" y="650184"/>
                  <a:pt x="3615876" y="642868"/>
                  <a:pt x="3630500" y="631894"/>
                </a:cubicBezTo>
                <a:cubicBezTo>
                  <a:pt x="3626844" y="631894"/>
                  <a:pt x="3623188" y="631894"/>
                  <a:pt x="3626844" y="628236"/>
                </a:cubicBezTo>
                <a:cubicBezTo>
                  <a:pt x="3634156" y="631894"/>
                  <a:pt x="3634156" y="620920"/>
                  <a:pt x="3637813" y="620920"/>
                </a:cubicBezTo>
                <a:cubicBezTo>
                  <a:pt x="3637813" y="624578"/>
                  <a:pt x="3641469" y="628236"/>
                  <a:pt x="3645125" y="628236"/>
                </a:cubicBezTo>
                <a:cubicBezTo>
                  <a:pt x="3648781" y="620920"/>
                  <a:pt x="3659749" y="617262"/>
                  <a:pt x="3663406" y="606288"/>
                </a:cubicBezTo>
                <a:cubicBezTo>
                  <a:pt x="3667062" y="606288"/>
                  <a:pt x="3667062" y="609946"/>
                  <a:pt x="3670718" y="609946"/>
                </a:cubicBezTo>
                <a:cubicBezTo>
                  <a:pt x="3674374" y="595314"/>
                  <a:pt x="3692655" y="598972"/>
                  <a:pt x="3696311" y="587996"/>
                </a:cubicBezTo>
                <a:cubicBezTo>
                  <a:pt x="3696311" y="584338"/>
                  <a:pt x="3696311" y="584338"/>
                  <a:pt x="3692655" y="584338"/>
                </a:cubicBezTo>
                <a:cubicBezTo>
                  <a:pt x="3688999" y="587996"/>
                  <a:pt x="3685343" y="587996"/>
                  <a:pt x="3678030" y="591656"/>
                </a:cubicBezTo>
                <a:cubicBezTo>
                  <a:pt x="3685343" y="584338"/>
                  <a:pt x="3692655" y="577022"/>
                  <a:pt x="3688999" y="569706"/>
                </a:cubicBezTo>
                <a:cubicBezTo>
                  <a:pt x="3699967" y="566048"/>
                  <a:pt x="3685343" y="580680"/>
                  <a:pt x="3692655" y="580680"/>
                </a:cubicBezTo>
                <a:cubicBezTo>
                  <a:pt x="3703623" y="573364"/>
                  <a:pt x="3714590" y="555074"/>
                  <a:pt x="3725558" y="540442"/>
                </a:cubicBezTo>
                <a:cubicBezTo>
                  <a:pt x="3736527" y="525810"/>
                  <a:pt x="3747495" y="514836"/>
                  <a:pt x="3762120" y="511178"/>
                </a:cubicBezTo>
                <a:cubicBezTo>
                  <a:pt x="3762120" y="500202"/>
                  <a:pt x="3765776" y="503862"/>
                  <a:pt x="3769432" y="500202"/>
                </a:cubicBezTo>
                <a:cubicBezTo>
                  <a:pt x="3776744" y="507520"/>
                  <a:pt x="3754807" y="518494"/>
                  <a:pt x="3765776" y="525810"/>
                </a:cubicBezTo>
                <a:cubicBezTo>
                  <a:pt x="3776744" y="514836"/>
                  <a:pt x="3791369" y="500202"/>
                  <a:pt x="3805993" y="481912"/>
                </a:cubicBezTo>
                <a:cubicBezTo>
                  <a:pt x="3816962" y="481912"/>
                  <a:pt x="3813306" y="489228"/>
                  <a:pt x="3805993" y="485570"/>
                </a:cubicBezTo>
                <a:cubicBezTo>
                  <a:pt x="3809650" y="489228"/>
                  <a:pt x="3795025" y="503862"/>
                  <a:pt x="3798681" y="511178"/>
                </a:cubicBezTo>
                <a:cubicBezTo>
                  <a:pt x="3809650" y="500202"/>
                  <a:pt x="3820618" y="485570"/>
                  <a:pt x="3820618" y="478254"/>
                </a:cubicBezTo>
                <a:cubicBezTo>
                  <a:pt x="3820618" y="481912"/>
                  <a:pt x="3824274" y="481912"/>
                  <a:pt x="3827931" y="481912"/>
                </a:cubicBezTo>
                <a:cubicBezTo>
                  <a:pt x="3842553" y="456306"/>
                  <a:pt x="3864490" y="441674"/>
                  <a:pt x="3875459" y="408750"/>
                </a:cubicBezTo>
                <a:lnTo>
                  <a:pt x="3882771" y="419726"/>
                </a:lnTo>
                <a:lnTo>
                  <a:pt x="3882771" y="419726"/>
                </a:lnTo>
                <a:lnTo>
                  <a:pt x="3879115" y="416525"/>
                </a:lnTo>
                <a:cubicBezTo>
                  <a:pt x="3878201" y="415153"/>
                  <a:pt x="3877287" y="414238"/>
                  <a:pt x="3875459" y="416068"/>
                </a:cubicBezTo>
                <a:cubicBezTo>
                  <a:pt x="3871803" y="419726"/>
                  <a:pt x="3871803" y="423384"/>
                  <a:pt x="3875459" y="423384"/>
                </a:cubicBezTo>
                <a:lnTo>
                  <a:pt x="3882771" y="419726"/>
                </a:lnTo>
                <a:lnTo>
                  <a:pt x="3882771" y="419726"/>
                </a:lnTo>
                <a:lnTo>
                  <a:pt x="3882771" y="419726"/>
                </a:lnTo>
                <a:lnTo>
                  <a:pt x="3890083" y="416068"/>
                </a:lnTo>
                <a:cubicBezTo>
                  <a:pt x="3890083" y="412408"/>
                  <a:pt x="3890083" y="408750"/>
                  <a:pt x="3890083" y="408750"/>
                </a:cubicBezTo>
                <a:cubicBezTo>
                  <a:pt x="3893739" y="401434"/>
                  <a:pt x="3901051" y="408750"/>
                  <a:pt x="3904708" y="405092"/>
                </a:cubicBezTo>
                <a:cubicBezTo>
                  <a:pt x="3908364" y="401434"/>
                  <a:pt x="3908364" y="397776"/>
                  <a:pt x="3904708" y="397776"/>
                </a:cubicBezTo>
                <a:cubicBezTo>
                  <a:pt x="3897395" y="405092"/>
                  <a:pt x="3901051" y="401434"/>
                  <a:pt x="3893739" y="397776"/>
                </a:cubicBezTo>
                <a:cubicBezTo>
                  <a:pt x="3890083" y="405092"/>
                  <a:pt x="3882771" y="405092"/>
                  <a:pt x="3879115" y="408750"/>
                </a:cubicBezTo>
                <a:cubicBezTo>
                  <a:pt x="3882771" y="401434"/>
                  <a:pt x="3868146" y="412408"/>
                  <a:pt x="3871803" y="405092"/>
                </a:cubicBezTo>
                <a:cubicBezTo>
                  <a:pt x="3875459" y="397776"/>
                  <a:pt x="3875459" y="401434"/>
                  <a:pt x="3882771" y="405092"/>
                </a:cubicBezTo>
                <a:cubicBezTo>
                  <a:pt x="3901051" y="394118"/>
                  <a:pt x="3897395" y="383144"/>
                  <a:pt x="3908364" y="372170"/>
                </a:cubicBezTo>
                <a:cubicBezTo>
                  <a:pt x="3908364" y="383144"/>
                  <a:pt x="3904708" y="397776"/>
                  <a:pt x="3915676" y="401434"/>
                </a:cubicBezTo>
                <a:cubicBezTo>
                  <a:pt x="3926645" y="397776"/>
                  <a:pt x="3926645" y="379486"/>
                  <a:pt x="3937613" y="375828"/>
                </a:cubicBezTo>
                <a:cubicBezTo>
                  <a:pt x="3948580" y="379486"/>
                  <a:pt x="3952236" y="368512"/>
                  <a:pt x="3959548" y="364854"/>
                </a:cubicBezTo>
                <a:cubicBezTo>
                  <a:pt x="3955892" y="361196"/>
                  <a:pt x="3970517" y="339248"/>
                  <a:pt x="3974173" y="346564"/>
                </a:cubicBezTo>
                <a:cubicBezTo>
                  <a:pt x="3970517" y="346564"/>
                  <a:pt x="3963204" y="357538"/>
                  <a:pt x="3970517" y="357538"/>
                </a:cubicBezTo>
                <a:cubicBezTo>
                  <a:pt x="3974173" y="350222"/>
                  <a:pt x="3977829" y="346564"/>
                  <a:pt x="3981485" y="342906"/>
                </a:cubicBezTo>
                <a:cubicBezTo>
                  <a:pt x="3977829" y="342906"/>
                  <a:pt x="3981485" y="335590"/>
                  <a:pt x="3977829" y="339248"/>
                </a:cubicBezTo>
                <a:cubicBezTo>
                  <a:pt x="3988797" y="324614"/>
                  <a:pt x="3985141" y="328274"/>
                  <a:pt x="3996110" y="313640"/>
                </a:cubicBezTo>
                <a:cubicBezTo>
                  <a:pt x="4018047" y="317298"/>
                  <a:pt x="4010734" y="291692"/>
                  <a:pt x="4032671" y="295350"/>
                </a:cubicBezTo>
                <a:cubicBezTo>
                  <a:pt x="4036327" y="288034"/>
                  <a:pt x="4039983" y="288034"/>
                  <a:pt x="4043639" y="280718"/>
                </a:cubicBezTo>
                <a:cubicBezTo>
                  <a:pt x="4047296" y="291692"/>
                  <a:pt x="4047296" y="299008"/>
                  <a:pt x="4047296" y="309982"/>
                </a:cubicBezTo>
                <a:cubicBezTo>
                  <a:pt x="4065575" y="295350"/>
                  <a:pt x="4091168" y="284376"/>
                  <a:pt x="4091168" y="258770"/>
                </a:cubicBezTo>
                <a:cubicBezTo>
                  <a:pt x="4105792" y="251454"/>
                  <a:pt x="4131385" y="233162"/>
                  <a:pt x="4135041" y="211214"/>
                </a:cubicBezTo>
                <a:cubicBezTo>
                  <a:pt x="4105792" y="207556"/>
                  <a:pt x="4098480" y="255112"/>
                  <a:pt x="4076543" y="255112"/>
                </a:cubicBezTo>
                <a:cubicBezTo>
                  <a:pt x="4083855" y="255112"/>
                  <a:pt x="4080199" y="266086"/>
                  <a:pt x="4076543" y="266086"/>
                </a:cubicBezTo>
                <a:cubicBezTo>
                  <a:pt x="4076543" y="262428"/>
                  <a:pt x="4076543" y="262428"/>
                  <a:pt x="4069231" y="262428"/>
                </a:cubicBezTo>
                <a:cubicBezTo>
                  <a:pt x="4061919" y="269744"/>
                  <a:pt x="4069231" y="291692"/>
                  <a:pt x="4050952" y="299008"/>
                </a:cubicBezTo>
                <a:cubicBezTo>
                  <a:pt x="4050952" y="284376"/>
                  <a:pt x="4058262" y="255112"/>
                  <a:pt x="4072887" y="247796"/>
                </a:cubicBezTo>
                <a:cubicBezTo>
                  <a:pt x="4076543" y="247796"/>
                  <a:pt x="4065575" y="258770"/>
                  <a:pt x="4072887" y="258770"/>
                </a:cubicBezTo>
                <a:cubicBezTo>
                  <a:pt x="4080199" y="244138"/>
                  <a:pt x="4091168" y="236820"/>
                  <a:pt x="4091168" y="218530"/>
                </a:cubicBezTo>
                <a:cubicBezTo>
                  <a:pt x="4102136" y="218530"/>
                  <a:pt x="4113105" y="211214"/>
                  <a:pt x="4124073" y="207556"/>
                </a:cubicBezTo>
                <a:cubicBezTo>
                  <a:pt x="4127729" y="189266"/>
                  <a:pt x="4138698" y="189266"/>
                  <a:pt x="4135041" y="174634"/>
                </a:cubicBezTo>
                <a:cubicBezTo>
                  <a:pt x="4142354" y="174634"/>
                  <a:pt x="4131385" y="185608"/>
                  <a:pt x="4142354" y="181950"/>
                </a:cubicBezTo>
                <a:cubicBezTo>
                  <a:pt x="4153322" y="178292"/>
                  <a:pt x="4146010" y="178292"/>
                  <a:pt x="4153322" y="185608"/>
                </a:cubicBezTo>
                <a:cubicBezTo>
                  <a:pt x="4153322" y="185608"/>
                  <a:pt x="4153322" y="185608"/>
                  <a:pt x="4164291" y="163660"/>
                </a:cubicBezTo>
                <a:cubicBezTo>
                  <a:pt x="4171603" y="163660"/>
                  <a:pt x="4175257" y="160002"/>
                  <a:pt x="4178913" y="156344"/>
                </a:cubicBezTo>
                <a:cubicBezTo>
                  <a:pt x="4175257" y="152686"/>
                  <a:pt x="4171603" y="156344"/>
                  <a:pt x="4167947" y="156344"/>
                </a:cubicBezTo>
                <a:cubicBezTo>
                  <a:pt x="4171603" y="149026"/>
                  <a:pt x="4171603" y="145369"/>
                  <a:pt x="4171603" y="141711"/>
                </a:cubicBezTo>
                <a:cubicBezTo>
                  <a:pt x="4175257" y="141711"/>
                  <a:pt x="4178913" y="134395"/>
                  <a:pt x="4189882" y="138053"/>
                </a:cubicBezTo>
                <a:cubicBezTo>
                  <a:pt x="4186226" y="141711"/>
                  <a:pt x="4186226" y="149026"/>
                  <a:pt x="4193538" y="149026"/>
                </a:cubicBezTo>
                <a:cubicBezTo>
                  <a:pt x="4197194" y="134395"/>
                  <a:pt x="4200851" y="123420"/>
                  <a:pt x="4204507" y="112447"/>
                </a:cubicBezTo>
                <a:cubicBezTo>
                  <a:pt x="4219131" y="119763"/>
                  <a:pt x="4211819" y="90499"/>
                  <a:pt x="4226443" y="94157"/>
                </a:cubicBezTo>
                <a:cubicBezTo>
                  <a:pt x="4226443" y="101472"/>
                  <a:pt x="4219131" y="105130"/>
                  <a:pt x="4226443" y="108788"/>
                </a:cubicBezTo>
                <a:cubicBezTo>
                  <a:pt x="4219131" y="108788"/>
                  <a:pt x="4219131" y="116105"/>
                  <a:pt x="4215475" y="119763"/>
                </a:cubicBezTo>
                <a:cubicBezTo>
                  <a:pt x="4215475" y="119763"/>
                  <a:pt x="4215475" y="123420"/>
                  <a:pt x="4222787" y="123420"/>
                </a:cubicBezTo>
                <a:cubicBezTo>
                  <a:pt x="4222787" y="119763"/>
                  <a:pt x="4226443" y="112447"/>
                  <a:pt x="4226443" y="108788"/>
                </a:cubicBezTo>
                <a:cubicBezTo>
                  <a:pt x="4237412" y="116105"/>
                  <a:pt x="4241068" y="101472"/>
                  <a:pt x="4248381" y="101472"/>
                </a:cubicBezTo>
                <a:cubicBezTo>
                  <a:pt x="4241068" y="119763"/>
                  <a:pt x="4219131" y="123420"/>
                  <a:pt x="4226443" y="145369"/>
                </a:cubicBezTo>
                <a:cubicBezTo>
                  <a:pt x="4241068" y="141711"/>
                  <a:pt x="4252037" y="97815"/>
                  <a:pt x="4270317" y="116105"/>
                </a:cubicBezTo>
                <a:cubicBezTo>
                  <a:pt x="4273973" y="112447"/>
                  <a:pt x="4277629" y="108788"/>
                  <a:pt x="4281285" y="101472"/>
                </a:cubicBezTo>
                <a:cubicBezTo>
                  <a:pt x="4277629" y="101472"/>
                  <a:pt x="4273973" y="101472"/>
                  <a:pt x="4273973" y="97815"/>
                </a:cubicBezTo>
                <a:cubicBezTo>
                  <a:pt x="4299565" y="90499"/>
                  <a:pt x="4317845" y="61233"/>
                  <a:pt x="4347095" y="53917"/>
                </a:cubicBezTo>
                <a:cubicBezTo>
                  <a:pt x="4343439" y="53917"/>
                  <a:pt x="4343439" y="46601"/>
                  <a:pt x="4343439" y="46601"/>
                </a:cubicBezTo>
                <a:cubicBezTo>
                  <a:pt x="4350751" y="50259"/>
                  <a:pt x="4354407" y="39285"/>
                  <a:pt x="4358063" y="39285"/>
                </a:cubicBezTo>
                <a:cubicBezTo>
                  <a:pt x="4358063" y="46601"/>
                  <a:pt x="4347095" y="50259"/>
                  <a:pt x="4354407" y="53917"/>
                </a:cubicBezTo>
                <a:cubicBezTo>
                  <a:pt x="4365375" y="46601"/>
                  <a:pt x="4376344" y="42943"/>
                  <a:pt x="4383656" y="35627"/>
                </a:cubicBezTo>
                <a:cubicBezTo>
                  <a:pt x="4394625" y="31969"/>
                  <a:pt x="4390969" y="39285"/>
                  <a:pt x="4398281" y="39285"/>
                </a:cubicBezTo>
                <a:cubicBezTo>
                  <a:pt x="4398281" y="35627"/>
                  <a:pt x="4394625" y="31969"/>
                  <a:pt x="4398281" y="28311"/>
                </a:cubicBezTo>
                <a:cubicBezTo>
                  <a:pt x="4401937" y="28311"/>
                  <a:pt x="4401937" y="35627"/>
                  <a:pt x="4412903" y="35627"/>
                </a:cubicBezTo>
                <a:cubicBezTo>
                  <a:pt x="4416559" y="24653"/>
                  <a:pt x="4416559" y="28311"/>
                  <a:pt x="4416559" y="20995"/>
                </a:cubicBezTo>
                <a:cubicBezTo>
                  <a:pt x="4423872" y="24653"/>
                  <a:pt x="4423872" y="31969"/>
                  <a:pt x="4427528" y="35627"/>
                </a:cubicBezTo>
                <a:cubicBezTo>
                  <a:pt x="4434841" y="28311"/>
                  <a:pt x="4438497" y="20995"/>
                  <a:pt x="4449465" y="20995"/>
                </a:cubicBezTo>
                <a:cubicBezTo>
                  <a:pt x="4449465" y="24653"/>
                  <a:pt x="4445809" y="24653"/>
                  <a:pt x="4445809" y="24653"/>
                </a:cubicBezTo>
                <a:lnTo>
                  <a:pt x="4448735" y="27578"/>
                </a:lnTo>
                <a:lnTo>
                  <a:pt x="4446419" y="28921"/>
                </a:lnTo>
                <a:lnTo>
                  <a:pt x="4438039" y="30596"/>
                </a:lnTo>
                <a:cubicBezTo>
                  <a:pt x="4434841" y="32884"/>
                  <a:pt x="4433013" y="35627"/>
                  <a:pt x="4434841" y="35627"/>
                </a:cubicBezTo>
                <a:lnTo>
                  <a:pt x="4446419" y="28921"/>
                </a:lnTo>
                <a:lnTo>
                  <a:pt x="4449465" y="28311"/>
                </a:lnTo>
                <a:lnTo>
                  <a:pt x="4448735" y="27578"/>
                </a:lnTo>
                <a:lnTo>
                  <a:pt x="4452207" y="25568"/>
                </a:lnTo>
                <a:cubicBezTo>
                  <a:pt x="4456777" y="21908"/>
                  <a:pt x="4460433" y="17337"/>
                  <a:pt x="4464089" y="10021"/>
                </a:cubicBezTo>
                <a:cubicBezTo>
                  <a:pt x="4467745" y="17337"/>
                  <a:pt x="4471402" y="10021"/>
                  <a:pt x="4478714" y="13679"/>
                </a:cubicBezTo>
                <a:cubicBezTo>
                  <a:pt x="4475058" y="10021"/>
                  <a:pt x="4478714" y="6363"/>
                  <a:pt x="4482371" y="6363"/>
                </a:cubicBezTo>
                <a:cubicBezTo>
                  <a:pt x="4478714" y="13679"/>
                  <a:pt x="4482371" y="20995"/>
                  <a:pt x="4493339" y="20995"/>
                </a:cubicBezTo>
                <a:cubicBezTo>
                  <a:pt x="4486027" y="28311"/>
                  <a:pt x="4478714" y="31969"/>
                  <a:pt x="4475058" y="39285"/>
                </a:cubicBezTo>
                <a:cubicBezTo>
                  <a:pt x="4482371" y="39285"/>
                  <a:pt x="4471402" y="50259"/>
                  <a:pt x="4482371" y="46601"/>
                </a:cubicBezTo>
                <a:cubicBezTo>
                  <a:pt x="4486027" y="31969"/>
                  <a:pt x="4496995" y="24653"/>
                  <a:pt x="4507963" y="17337"/>
                </a:cubicBezTo>
                <a:lnTo>
                  <a:pt x="4509293" y="14012"/>
                </a:lnTo>
                <a:lnTo>
                  <a:pt x="4522588" y="17337"/>
                </a:lnTo>
                <a:cubicBezTo>
                  <a:pt x="4522588" y="13679"/>
                  <a:pt x="4515275" y="6363"/>
                  <a:pt x="4522588" y="6363"/>
                </a:cubicBezTo>
                <a:cubicBezTo>
                  <a:pt x="4522588" y="6363"/>
                  <a:pt x="4526242" y="13679"/>
                  <a:pt x="4529899" y="10021"/>
                </a:cubicBezTo>
                <a:cubicBezTo>
                  <a:pt x="4531727" y="6363"/>
                  <a:pt x="4530813" y="3619"/>
                  <a:pt x="4530356" y="876"/>
                </a:cubicBezTo>
                <a:lnTo>
                  <a:pt x="4530662" y="0"/>
                </a:lnTo>
                <a:lnTo>
                  <a:pt x="4734199" y="0"/>
                </a:lnTo>
                <a:lnTo>
                  <a:pt x="4718645" y="3619"/>
                </a:lnTo>
                <a:cubicBezTo>
                  <a:pt x="4712704" y="6363"/>
                  <a:pt x="4707220" y="10021"/>
                  <a:pt x="4701735" y="13679"/>
                </a:cubicBezTo>
                <a:cubicBezTo>
                  <a:pt x="4690767" y="24653"/>
                  <a:pt x="4683455" y="31969"/>
                  <a:pt x="4679799" y="39285"/>
                </a:cubicBezTo>
                <a:cubicBezTo>
                  <a:pt x="4683455" y="35627"/>
                  <a:pt x="4694423" y="20995"/>
                  <a:pt x="4698079" y="31969"/>
                </a:cubicBezTo>
                <a:cubicBezTo>
                  <a:pt x="4687111" y="42943"/>
                  <a:pt x="4672487" y="46601"/>
                  <a:pt x="4665174" y="61233"/>
                </a:cubicBezTo>
                <a:cubicBezTo>
                  <a:pt x="4654205" y="64891"/>
                  <a:pt x="4632271" y="75866"/>
                  <a:pt x="4632271" y="86841"/>
                </a:cubicBezTo>
                <a:cubicBezTo>
                  <a:pt x="4624959" y="90499"/>
                  <a:pt x="4632271" y="83182"/>
                  <a:pt x="4624959" y="83182"/>
                </a:cubicBezTo>
                <a:cubicBezTo>
                  <a:pt x="4621302" y="86841"/>
                  <a:pt x="4618559" y="92327"/>
                  <a:pt x="4615360" y="96899"/>
                </a:cubicBezTo>
                <a:lnTo>
                  <a:pt x="4609443" y="100847"/>
                </a:lnTo>
                <a:lnTo>
                  <a:pt x="4610333" y="94157"/>
                </a:lnTo>
                <a:cubicBezTo>
                  <a:pt x="4603021" y="97815"/>
                  <a:pt x="4584741" y="105130"/>
                  <a:pt x="4595709" y="112447"/>
                </a:cubicBezTo>
                <a:cubicBezTo>
                  <a:pt x="4573772" y="119763"/>
                  <a:pt x="4555491" y="134395"/>
                  <a:pt x="4537211" y="149026"/>
                </a:cubicBezTo>
                <a:cubicBezTo>
                  <a:pt x="4537211" y="160002"/>
                  <a:pt x="4522588" y="181950"/>
                  <a:pt x="4511619" y="192924"/>
                </a:cubicBezTo>
                <a:cubicBezTo>
                  <a:pt x="4515275" y="196582"/>
                  <a:pt x="4518932" y="203898"/>
                  <a:pt x="4526242" y="207556"/>
                </a:cubicBezTo>
                <a:cubicBezTo>
                  <a:pt x="4529899" y="203898"/>
                  <a:pt x="4533555" y="200240"/>
                  <a:pt x="4533555" y="196582"/>
                </a:cubicBezTo>
                <a:cubicBezTo>
                  <a:pt x="4526242" y="192924"/>
                  <a:pt x="4526242" y="189266"/>
                  <a:pt x="4529899" y="185608"/>
                </a:cubicBezTo>
                <a:cubicBezTo>
                  <a:pt x="4540867" y="178292"/>
                  <a:pt x="4551835" y="174634"/>
                  <a:pt x="4559147" y="163660"/>
                </a:cubicBezTo>
                <a:cubicBezTo>
                  <a:pt x="4566460" y="163660"/>
                  <a:pt x="4562803" y="167318"/>
                  <a:pt x="4570116" y="167318"/>
                </a:cubicBezTo>
                <a:cubicBezTo>
                  <a:pt x="4566460" y="160002"/>
                  <a:pt x="4573772" y="163660"/>
                  <a:pt x="4581085" y="156344"/>
                </a:cubicBezTo>
                <a:cubicBezTo>
                  <a:pt x="4577429" y="152686"/>
                  <a:pt x="4573772" y="152686"/>
                  <a:pt x="4577429" y="152686"/>
                </a:cubicBezTo>
                <a:cubicBezTo>
                  <a:pt x="4581085" y="152686"/>
                  <a:pt x="4584741" y="152686"/>
                  <a:pt x="4584741" y="152686"/>
                </a:cubicBezTo>
                <a:cubicBezTo>
                  <a:pt x="4581085" y="160002"/>
                  <a:pt x="4570116" y="174634"/>
                  <a:pt x="4577429" y="178292"/>
                </a:cubicBezTo>
                <a:cubicBezTo>
                  <a:pt x="4592053" y="167318"/>
                  <a:pt x="4592053" y="152686"/>
                  <a:pt x="4606677" y="152686"/>
                </a:cubicBezTo>
                <a:cubicBezTo>
                  <a:pt x="4613990" y="152686"/>
                  <a:pt x="4606677" y="160002"/>
                  <a:pt x="4613990" y="160002"/>
                </a:cubicBezTo>
                <a:cubicBezTo>
                  <a:pt x="4624959" y="156344"/>
                  <a:pt x="4628615" y="145369"/>
                  <a:pt x="4639583" y="145369"/>
                </a:cubicBezTo>
                <a:cubicBezTo>
                  <a:pt x="4639583" y="152686"/>
                  <a:pt x="4635927" y="156344"/>
                  <a:pt x="4639583" y="160002"/>
                </a:cubicBezTo>
                <a:cubicBezTo>
                  <a:pt x="4650549" y="160002"/>
                  <a:pt x="4654205" y="145369"/>
                  <a:pt x="4665174" y="152686"/>
                </a:cubicBezTo>
                <a:cubicBezTo>
                  <a:pt x="4665174" y="149026"/>
                  <a:pt x="4665174" y="149026"/>
                  <a:pt x="4665174" y="145369"/>
                </a:cubicBezTo>
                <a:cubicBezTo>
                  <a:pt x="4679799" y="145369"/>
                  <a:pt x="4687111" y="141711"/>
                  <a:pt x="4698079" y="134395"/>
                </a:cubicBezTo>
                <a:cubicBezTo>
                  <a:pt x="4709048" y="138053"/>
                  <a:pt x="4716360" y="130736"/>
                  <a:pt x="4727329" y="130736"/>
                </a:cubicBezTo>
                <a:cubicBezTo>
                  <a:pt x="4698079" y="167318"/>
                  <a:pt x="4654205" y="181950"/>
                  <a:pt x="4624959" y="222188"/>
                </a:cubicBezTo>
                <a:cubicBezTo>
                  <a:pt x="4617646" y="225846"/>
                  <a:pt x="4610333" y="229504"/>
                  <a:pt x="4606677" y="233162"/>
                </a:cubicBezTo>
                <a:cubicBezTo>
                  <a:pt x="4599365" y="240480"/>
                  <a:pt x="4595709" y="247796"/>
                  <a:pt x="4592053" y="255112"/>
                </a:cubicBezTo>
                <a:cubicBezTo>
                  <a:pt x="4577429" y="251454"/>
                  <a:pt x="4559147" y="266086"/>
                  <a:pt x="4559147" y="284376"/>
                </a:cubicBezTo>
                <a:cubicBezTo>
                  <a:pt x="4566460" y="273402"/>
                  <a:pt x="4573772" y="258770"/>
                  <a:pt x="4584741" y="258770"/>
                </a:cubicBezTo>
                <a:cubicBezTo>
                  <a:pt x="4570116" y="273402"/>
                  <a:pt x="4562803" y="295350"/>
                  <a:pt x="4544523" y="299008"/>
                </a:cubicBezTo>
                <a:cubicBezTo>
                  <a:pt x="4551835" y="302666"/>
                  <a:pt x="4540867" y="313640"/>
                  <a:pt x="4533555" y="317298"/>
                </a:cubicBezTo>
                <a:cubicBezTo>
                  <a:pt x="4533555" y="309982"/>
                  <a:pt x="4544523" y="295350"/>
                  <a:pt x="4540867" y="291692"/>
                </a:cubicBezTo>
                <a:cubicBezTo>
                  <a:pt x="4529899" y="302666"/>
                  <a:pt x="4533555" y="317298"/>
                  <a:pt x="4522588" y="331932"/>
                </a:cubicBezTo>
                <a:cubicBezTo>
                  <a:pt x="4518932" y="331932"/>
                  <a:pt x="4518932" y="328274"/>
                  <a:pt x="4515275" y="328274"/>
                </a:cubicBezTo>
                <a:cubicBezTo>
                  <a:pt x="4507963" y="331932"/>
                  <a:pt x="4496995" y="346564"/>
                  <a:pt x="4496995" y="335590"/>
                </a:cubicBezTo>
                <a:cubicBezTo>
                  <a:pt x="4496995" y="339248"/>
                  <a:pt x="4493339" y="339248"/>
                  <a:pt x="4493339" y="339248"/>
                </a:cubicBezTo>
                <a:cubicBezTo>
                  <a:pt x="4496995" y="342906"/>
                  <a:pt x="4489683" y="353880"/>
                  <a:pt x="4493339" y="357538"/>
                </a:cubicBezTo>
                <a:cubicBezTo>
                  <a:pt x="4496995" y="357538"/>
                  <a:pt x="4496995" y="353880"/>
                  <a:pt x="4500651" y="353880"/>
                </a:cubicBezTo>
                <a:cubicBezTo>
                  <a:pt x="4504307" y="346564"/>
                  <a:pt x="4496995" y="346564"/>
                  <a:pt x="4500651" y="342906"/>
                </a:cubicBezTo>
                <a:cubicBezTo>
                  <a:pt x="4511619" y="346564"/>
                  <a:pt x="4507963" y="331932"/>
                  <a:pt x="4511619" y="331932"/>
                </a:cubicBezTo>
                <a:cubicBezTo>
                  <a:pt x="4511619" y="346564"/>
                  <a:pt x="4507963" y="339248"/>
                  <a:pt x="4504307" y="350222"/>
                </a:cubicBezTo>
                <a:cubicBezTo>
                  <a:pt x="4504307" y="357538"/>
                  <a:pt x="4515275" y="357538"/>
                  <a:pt x="4518932" y="350222"/>
                </a:cubicBezTo>
                <a:cubicBezTo>
                  <a:pt x="4515275" y="357538"/>
                  <a:pt x="4511619" y="368512"/>
                  <a:pt x="4518932" y="368512"/>
                </a:cubicBezTo>
                <a:cubicBezTo>
                  <a:pt x="4522588" y="353880"/>
                  <a:pt x="4529899" y="324614"/>
                  <a:pt x="4544523" y="331932"/>
                </a:cubicBezTo>
                <a:cubicBezTo>
                  <a:pt x="4548179" y="328274"/>
                  <a:pt x="4551835" y="324614"/>
                  <a:pt x="4559147" y="320956"/>
                </a:cubicBezTo>
                <a:cubicBezTo>
                  <a:pt x="4555491" y="317298"/>
                  <a:pt x="4551835" y="317298"/>
                  <a:pt x="4551835" y="313640"/>
                </a:cubicBezTo>
                <a:cubicBezTo>
                  <a:pt x="4559147" y="313640"/>
                  <a:pt x="4562803" y="313640"/>
                  <a:pt x="4566460" y="309982"/>
                </a:cubicBezTo>
                <a:cubicBezTo>
                  <a:pt x="4584741" y="288034"/>
                  <a:pt x="4606677" y="269744"/>
                  <a:pt x="4628615" y="251454"/>
                </a:cubicBezTo>
                <a:cubicBezTo>
                  <a:pt x="4650549" y="236820"/>
                  <a:pt x="4672487" y="222188"/>
                  <a:pt x="4690767" y="207556"/>
                </a:cubicBezTo>
                <a:cubicBezTo>
                  <a:pt x="4683455" y="225846"/>
                  <a:pt x="4679799" y="229504"/>
                  <a:pt x="4672487" y="240480"/>
                </a:cubicBezTo>
                <a:cubicBezTo>
                  <a:pt x="4683455" y="236820"/>
                  <a:pt x="4694423" y="229504"/>
                  <a:pt x="4705392" y="222188"/>
                </a:cubicBezTo>
                <a:cubicBezTo>
                  <a:pt x="4709048" y="222188"/>
                  <a:pt x="4716360" y="225846"/>
                  <a:pt x="4720017" y="222188"/>
                </a:cubicBezTo>
                <a:cubicBezTo>
                  <a:pt x="4716360" y="211214"/>
                  <a:pt x="4738297" y="218530"/>
                  <a:pt x="4741953" y="203898"/>
                </a:cubicBezTo>
                <a:cubicBezTo>
                  <a:pt x="4749265" y="207556"/>
                  <a:pt x="4749265" y="200240"/>
                  <a:pt x="4760232" y="196582"/>
                </a:cubicBezTo>
                <a:cubicBezTo>
                  <a:pt x="4756578" y="203898"/>
                  <a:pt x="4749265" y="203898"/>
                  <a:pt x="4749265" y="211214"/>
                </a:cubicBezTo>
                <a:cubicBezTo>
                  <a:pt x="4752921" y="211214"/>
                  <a:pt x="4756578" y="214872"/>
                  <a:pt x="4763889" y="211214"/>
                </a:cubicBezTo>
                <a:cubicBezTo>
                  <a:pt x="4752921" y="236820"/>
                  <a:pt x="4738297" y="255112"/>
                  <a:pt x="4720017" y="280718"/>
                </a:cubicBezTo>
                <a:cubicBezTo>
                  <a:pt x="4709048" y="291692"/>
                  <a:pt x="4687111" y="328274"/>
                  <a:pt x="4668831" y="335590"/>
                </a:cubicBezTo>
                <a:cubicBezTo>
                  <a:pt x="4657862" y="361196"/>
                  <a:pt x="4628615" y="386802"/>
                  <a:pt x="4606677" y="401434"/>
                </a:cubicBezTo>
                <a:cubicBezTo>
                  <a:pt x="4592053" y="423384"/>
                  <a:pt x="4573772" y="438016"/>
                  <a:pt x="4551835" y="456306"/>
                </a:cubicBezTo>
                <a:cubicBezTo>
                  <a:pt x="4551835" y="452648"/>
                  <a:pt x="4551835" y="452648"/>
                  <a:pt x="4548179" y="452648"/>
                </a:cubicBezTo>
                <a:cubicBezTo>
                  <a:pt x="4544523" y="459964"/>
                  <a:pt x="4526242" y="467280"/>
                  <a:pt x="4533555" y="474596"/>
                </a:cubicBezTo>
                <a:cubicBezTo>
                  <a:pt x="4529899" y="474596"/>
                  <a:pt x="4522588" y="474596"/>
                  <a:pt x="4518932" y="470938"/>
                </a:cubicBezTo>
                <a:cubicBezTo>
                  <a:pt x="4496995" y="496544"/>
                  <a:pt x="4478714" y="522152"/>
                  <a:pt x="4467745" y="555074"/>
                </a:cubicBezTo>
                <a:cubicBezTo>
                  <a:pt x="4456777" y="558732"/>
                  <a:pt x="4449465" y="566048"/>
                  <a:pt x="4453121" y="577022"/>
                </a:cubicBezTo>
                <a:cubicBezTo>
                  <a:pt x="4420215" y="580680"/>
                  <a:pt x="4383656" y="598972"/>
                  <a:pt x="4369031" y="620920"/>
                </a:cubicBezTo>
                <a:cubicBezTo>
                  <a:pt x="4372687" y="624578"/>
                  <a:pt x="4372687" y="613604"/>
                  <a:pt x="4380000" y="617262"/>
                </a:cubicBezTo>
                <a:cubicBezTo>
                  <a:pt x="4380000" y="624578"/>
                  <a:pt x="4372687" y="628236"/>
                  <a:pt x="4376344" y="635552"/>
                </a:cubicBezTo>
                <a:cubicBezTo>
                  <a:pt x="4372687" y="639210"/>
                  <a:pt x="4365375" y="639210"/>
                  <a:pt x="4365375" y="650184"/>
                </a:cubicBezTo>
                <a:cubicBezTo>
                  <a:pt x="4354407" y="646526"/>
                  <a:pt x="4350751" y="646526"/>
                  <a:pt x="4343439" y="653842"/>
                </a:cubicBezTo>
                <a:cubicBezTo>
                  <a:pt x="4350751" y="653842"/>
                  <a:pt x="4347095" y="661158"/>
                  <a:pt x="4347095" y="668474"/>
                </a:cubicBezTo>
                <a:cubicBezTo>
                  <a:pt x="4325157" y="672132"/>
                  <a:pt x="4306877" y="679449"/>
                  <a:pt x="4292253" y="690423"/>
                </a:cubicBezTo>
                <a:cubicBezTo>
                  <a:pt x="4273973" y="701397"/>
                  <a:pt x="4259349" y="716029"/>
                  <a:pt x="4248381" y="734319"/>
                </a:cubicBezTo>
                <a:cubicBezTo>
                  <a:pt x="4233755" y="730661"/>
                  <a:pt x="4233755" y="752609"/>
                  <a:pt x="4226443" y="756267"/>
                </a:cubicBezTo>
                <a:cubicBezTo>
                  <a:pt x="4237412" y="770901"/>
                  <a:pt x="4200851" y="785533"/>
                  <a:pt x="4219131" y="792849"/>
                </a:cubicBezTo>
                <a:cubicBezTo>
                  <a:pt x="4167947" y="800165"/>
                  <a:pt x="4138698" y="869669"/>
                  <a:pt x="4105792" y="884301"/>
                </a:cubicBezTo>
                <a:cubicBezTo>
                  <a:pt x="4102136" y="898933"/>
                  <a:pt x="4083855" y="920881"/>
                  <a:pt x="4069231" y="928197"/>
                </a:cubicBezTo>
                <a:cubicBezTo>
                  <a:pt x="4061919" y="942831"/>
                  <a:pt x="4050952" y="953805"/>
                  <a:pt x="4039983" y="961121"/>
                </a:cubicBezTo>
                <a:cubicBezTo>
                  <a:pt x="4029015" y="972095"/>
                  <a:pt x="4018047" y="979411"/>
                  <a:pt x="4007078" y="990385"/>
                </a:cubicBezTo>
                <a:cubicBezTo>
                  <a:pt x="3999766" y="997701"/>
                  <a:pt x="3996110" y="1005017"/>
                  <a:pt x="3988797" y="1012335"/>
                </a:cubicBezTo>
                <a:cubicBezTo>
                  <a:pt x="4029015" y="997701"/>
                  <a:pt x="4065575" y="983069"/>
                  <a:pt x="4094824" y="953805"/>
                </a:cubicBezTo>
                <a:cubicBezTo>
                  <a:pt x="4102136" y="957463"/>
                  <a:pt x="4109449" y="957463"/>
                  <a:pt x="4113105" y="961121"/>
                </a:cubicBezTo>
                <a:cubicBezTo>
                  <a:pt x="4127729" y="939173"/>
                  <a:pt x="4146010" y="939173"/>
                  <a:pt x="4160635" y="935513"/>
                </a:cubicBezTo>
                <a:cubicBezTo>
                  <a:pt x="4160635" y="931855"/>
                  <a:pt x="4153322" y="931855"/>
                  <a:pt x="4153322" y="928197"/>
                </a:cubicBezTo>
                <a:cubicBezTo>
                  <a:pt x="4164291" y="920881"/>
                  <a:pt x="4182570" y="931855"/>
                  <a:pt x="4189882" y="920881"/>
                </a:cubicBezTo>
                <a:cubicBezTo>
                  <a:pt x="4222787" y="891617"/>
                  <a:pt x="4263005" y="876985"/>
                  <a:pt x="4306877" y="866011"/>
                </a:cubicBezTo>
                <a:cubicBezTo>
                  <a:pt x="4303221" y="866011"/>
                  <a:pt x="4303221" y="858695"/>
                  <a:pt x="4303221" y="855037"/>
                </a:cubicBezTo>
                <a:cubicBezTo>
                  <a:pt x="4328814" y="851379"/>
                  <a:pt x="4354407" y="840405"/>
                  <a:pt x="4380000" y="829429"/>
                </a:cubicBezTo>
                <a:cubicBezTo>
                  <a:pt x="4405593" y="818455"/>
                  <a:pt x="4427528" y="807481"/>
                  <a:pt x="4453121" y="792849"/>
                </a:cubicBezTo>
                <a:cubicBezTo>
                  <a:pt x="4460433" y="796507"/>
                  <a:pt x="4460433" y="803823"/>
                  <a:pt x="4467745" y="803823"/>
                </a:cubicBezTo>
                <a:cubicBezTo>
                  <a:pt x="4471402" y="785533"/>
                  <a:pt x="4486027" y="792849"/>
                  <a:pt x="4489683" y="774559"/>
                </a:cubicBezTo>
                <a:cubicBezTo>
                  <a:pt x="4511619" y="789191"/>
                  <a:pt x="4515275" y="767243"/>
                  <a:pt x="4537211" y="774559"/>
                </a:cubicBezTo>
                <a:cubicBezTo>
                  <a:pt x="4544523" y="763583"/>
                  <a:pt x="4555491" y="756267"/>
                  <a:pt x="4573772" y="752609"/>
                </a:cubicBezTo>
                <a:cubicBezTo>
                  <a:pt x="4588397" y="748951"/>
                  <a:pt x="4606677" y="745294"/>
                  <a:pt x="4617646" y="737977"/>
                </a:cubicBezTo>
                <a:cubicBezTo>
                  <a:pt x="4632271" y="759925"/>
                  <a:pt x="4657862" y="716029"/>
                  <a:pt x="4683455" y="723345"/>
                </a:cubicBezTo>
                <a:cubicBezTo>
                  <a:pt x="4687111" y="716029"/>
                  <a:pt x="4676143" y="716029"/>
                  <a:pt x="4679799" y="708713"/>
                </a:cubicBezTo>
                <a:cubicBezTo>
                  <a:pt x="4687111" y="708713"/>
                  <a:pt x="4701735" y="719688"/>
                  <a:pt x="4705392" y="697739"/>
                </a:cubicBezTo>
                <a:cubicBezTo>
                  <a:pt x="4720017" y="701397"/>
                  <a:pt x="4730985" y="697739"/>
                  <a:pt x="4745609" y="694082"/>
                </a:cubicBezTo>
                <a:cubicBezTo>
                  <a:pt x="4749265" y="694082"/>
                  <a:pt x="4756578" y="690423"/>
                  <a:pt x="4760232" y="686765"/>
                </a:cubicBezTo>
                <a:cubicBezTo>
                  <a:pt x="4760232" y="686765"/>
                  <a:pt x="4760232" y="686765"/>
                  <a:pt x="4778513" y="679449"/>
                </a:cubicBezTo>
                <a:cubicBezTo>
                  <a:pt x="4793137" y="683107"/>
                  <a:pt x="4774857" y="697739"/>
                  <a:pt x="4789481" y="701397"/>
                </a:cubicBezTo>
                <a:cubicBezTo>
                  <a:pt x="4807762" y="679449"/>
                  <a:pt x="4822387" y="664816"/>
                  <a:pt x="4851636" y="653842"/>
                </a:cubicBezTo>
                <a:cubicBezTo>
                  <a:pt x="4855292" y="664816"/>
                  <a:pt x="4844323" y="664816"/>
                  <a:pt x="4840667" y="672132"/>
                </a:cubicBezTo>
                <a:cubicBezTo>
                  <a:pt x="4851636" y="675791"/>
                  <a:pt x="4844323" y="686765"/>
                  <a:pt x="4855292" y="686765"/>
                </a:cubicBezTo>
                <a:cubicBezTo>
                  <a:pt x="4862605" y="672132"/>
                  <a:pt x="4877227" y="661158"/>
                  <a:pt x="4888195" y="668474"/>
                </a:cubicBezTo>
                <a:cubicBezTo>
                  <a:pt x="4884539" y="668474"/>
                  <a:pt x="4869917" y="672132"/>
                  <a:pt x="4877227" y="679449"/>
                </a:cubicBezTo>
                <a:cubicBezTo>
                  <a:pt x="4891851" y="675791"/>
                  <a:pt x="4906477" y="672132"/>
                  <a:pt x="4913789" y="657500"/>
                </a:cubicBezTo>
                <a:cubicBezTo>
                  <a:pt x="4924757" y="661158"/>
                  <a:pt x="4921101" y="668474"/>
                  <a:pt x="4932069" y="668474"/>
                </a:cubicBezTo>
                <a:cubicBezTo>
                  <a:pt x="4939381" y="661158"/>
                  <a:pt x="4950350" y="664816"/>
                  <a:pt x="4950350" y="646526"/>
                </a:cubicBezTo>
                <a:cubicBezTo>
                  <a:pt x="4975943" y="657500"/>
                  <a:pt x="4986911" y="635552"/>
                  <a:pt x="5005191" y="628236"/>
                </a:cubicBezTo>
                <a:cubicBezTo>
                  <a:pt x="5008847" y="620920"/>
                  <a:pt x="4986911" y="620920"/>
                  <a:pt x="4997879" y="613604"/>
                </a:cubicBezTo>
                <a:cubicBezTo>
                  <a:pt x="5012503" y="613604"/>
                  <a:pt x="5005191" y="635552"/>
                  <a:pt x="5019815" y="628236"/>
                </a:cubicBezTo>
                <a:cubicBezTo>
                  <a:pt x="5012503" y="620920"/>
                  <a:pt x="5012503" y="602630"/>
                  <a:pt x="5027127" y="609946"/>
                </a:cubicBezTo>
                <a:cubicBezTo>
                  <a:pt x="5027127" y="613604"/>
                  <a:pt x="5023471" y="620920"/>
                  <a:pt x="5027127" y="624578"/>
                </a:cubicBezTo>
                <a:cubicBezTo>
                  <a:pt x="5056377" y="624578"/>
                  <a:pt x="5081969" y="613604"/>
                  <a:pt x="5103907" y="602630"/>
                </a:cubicBezTo>
                <a:cubicBezTo>
                  <a:pt x="5103907" y="606288"/>
                  <a:pt x="5107563" y="606288"/>
                  <a:pt x="5107563" y="606288"/>
                </a:cubicBezTo>
                <a:cubicBezTo>
                  <a:pt x="5125841" y="606288"/>
                  <a:pt x="5169715" y="606288"/>
                  <a:pt x="5166059" y="587996"/>
                </a:cubicBezTo>
                <a:cubicBezTo>
                  <a:pt x="5173371" y="591656"/>
                  <a:pt x="5173371" y="584338"/>
                  <a:pt x="5177028" y="584338"/>
                </a:cubicBezTo>
                <a:cubicBezTo>
                  <a:pt x="5177028" y="591656"/>
                  <a:pt x="5173371" y="595314"/>
                  <a:pt x="5180684" y="598972"/>
                </a:cubicBezTo>
                <a:cubicBezTo>
                  <a:pt x="5180684" y="584338"/>
                  <a:pt x="5195309" y="598972"/>
                  <a:pt x="5195309" y="584338"/>
                </a:cubicBezTo>
                <a:cubicBezTo>
                  <a:pt x="5187996" y="580680"/>
                  <a:pt x="5184340" y="584338"/>
                  <a:pt x="5180684" y="580680"/>
                </a:cubicBezTo>
                <a:cubicBezTo>
                  <a:pt x="5187996" y="562390"/>
                  <a:pt x="5202621" y="598972"/>
                  <a:pt x="5209933" y="580680"/>
                </a:cubicBezTo>
                <a:cubicBezTo>
                  <a:pt x="5220901" y="591656"/>
                  <a:pt x="5224557" y="577022"/>
                  <a:pt x="5235525" y="584338"/>
                </a:cubicBezTo>
                <a:cubicBezTo>
                  <a:pt x="5235525" y="591656"/>
                  <a:pt x="5220901" y="591656"/>
                  <a:pt x="5228212" y="595314"/>
                </a:cubicBezTo>
                <a:cubicBezTo>
                  <a:pt x="5250149" y="595314"/>
                  <a:pt x="5268429" y="591656"/>
                  <a:pt x="5286711" y="573364"/>
                </a:cubicBezTo>
                <a:cubicBezTo>
                  <a:pt x="5286711" y="577022"/>
                  <a:pt x="5286711" y="584338"/>
                  <a:pt x="5286711" y="587996"/>
                </a:cubicBezTo>
                <a:cubicBezTo>
                  <a:pt x="5290367" y="580680"/>
                  <a:pt x="5297679" y="587996"/>
                  <a:pt x="5301335" y="580680"/>
                </a:cubicBezTo>
                <a:cubicBezTo>
                  <a:pt x="5304991" y="577022"/>
                  <a:pt x="5301335" y="573364"/>
                  <a:pt x="5301335" y="566048"/>
                </a:cubicBezTo>
                <a:cubicBezTo>
                  <a:pt x="5312303" y="573364"/>
                  <a:pt x="5319616" y="569706"/>
                  <a:pt x="5326928" y="569706"/>
                </a:cubicBezTo>
                <a:cubicBezTo>
                  <a:pt x="5323272" y="566048"/>
                  <a:pt x="5319616" y="551416"/>
                  <a:pt x="5330585" y="558732"/>
                </a:cubicBezTo>
                <a:cubicBezTo>
                  <a:pt x="5330585" y="580680"/>
                  <a:pt x="5345207" y="555074"/>
                  <a:pt x="5356175" y="562390"/>
                </a:cubicBezTo>
                <a:cubicBezTo>
                  <a:pt x="5363488" y="569706"/>
                  <a:pt x="5352519" y="577022"/>
                  <a:pt x="5356175" y="584338"/>
                </a:cubicBezTo>
                <a:cubicBezTo>
                  <a:pt x="5363488" y="566048"/>
                  <a:pt x="5374456" y="573364"/>
                  <a:pt x="5385425" y="566048"/>
                </a:cubicBezTo>
                <a:cubicBezTo>
                  <a:pt x="5370800" y="558732"/>
                  <a:pt x="5392737" y="551416"/>
                  <a:pt x="5400049" y="551416"/>
                </a:cubicBezTo>
                <a:cubicBezTo>
                  <a:pt x="5392737" y="558732"/>
                  <a:pt x="5389081" y="569706"/>
                  <a:pt x="5400049" y="577022"/>
                </a:cubicBezTo>
                <a:cubicBezTo>
                  <a:pt x="5403705" y="573364"/>
                  <a:pt x="5403705" y="558732"/>
                  <a:pt x="5411017" y="562390"/>
                </a:cubicBezTo>
                <a:cubicBezTo>
                  <a:pt x="5411017" y="591656"/>
                  <a:pt x="5451235" y="573364"/>
                  <a:pt x="5465858" y="573364"/>
                </a:cubicBezTo>
                <a:cubicBezTo>
                  <a:pt x="5462202" y="569706"/>
                  <a:pt x="5458547" y="566048"/>
                  <a:pt x="5462202" y="562390"/>
                </a:cubicBezTo>
                <a:cubicBezTo>
                  <a:pt x="5476827" y="573364"/>
                  <a:pt x="5469515" y="558732"/>
                  <a:pt x="5476827" y="558732"/>
                </a:cubicBezTo>
                <a:cubicBezTo>
                  <a:pt x="5476827" y="558732"/>
                  <a:pt x="5476827" y="558732"/>
                  <a:pt x="5491451" y="569706"/>
                </a:cubicBezTo>
                <a:cubicBezTo>
                  <a:pt x="5484139" y="577022"/>
                  <a:pt x="5495107" y="584338"/>
                  <a:pt x="5495107" y="591656"/>
                </a:cubicBezTo>
                <a:cubicBezTo>
                  <a:pt x="5476827" y="587996"/>
                  <a:pt x="5473171" y="584338"/>
                  <a:pt x="5462202" y="598972"/>
                </a:cubicBezTo>
                <a:cubicBezTo>
                  <a:pt x="5443923" y="580680"/>
                  <a:pt x="5451235" y="595314"/>
                  <a:pt x="5429299" y="584338"/>
                </a:cubicBezTo>
                <a:cubicBezTo>
                  <a:pt x="5436611" y="591656"/>
                  <a:pt x="5425643" y="602630"/>
                  <a:pt x="5418330" y="598972"/>
                </a:cubicBezTo>
                <a:cubicBezTo>
                  <a:pt x="5418330" y="595314"/>
                  <a:pt x="5421986" y="587996"/>
                  <a:pt x="5418330" y="584338"/>
                </a:cubicBezTo>
                <a:cubicBezTo>
                  <a:pt x="5418330" y="591656"/>
                  <a:pt x="5411017" y="573364"/>
                  <a:pt x="5403705" y="584338"/>
                </a:cubicBezTo>
                <a:cubicBezTo>
                  <a:pt x="5403705" y="595314"/>
                  <a:pt x="5411017" y="602630"/>
                  <a:pt x="5407361" y="613604"/>
                </a:cubicBezTo>
                <a:cubicBezTo>
                  <a:pt x="5396393" y="606288"/>
                  <a:pt x="5411017" y="591656"/>
                  <a:pt x="5396393" y="587996"/>
                </a:cubicBezTo>
                <a:cubicBezTo>
                  <a:pt x="5389081" y="606288"/>
                  <a:pt x="5367144" y="577022"/>
                  <a:pt x="5359831" y="602630"/>
                </a:cubicBezTo>
                <a:cubicBezTo>
                  <a:pt x="5367144" y="606288"/>
                  <a:pt x="5378113" y="613604"/>
                  <a:pt x="5374456" y="620920"/>
                </a:cubicBezTo>
                <a:cubicBezTo>
                  <a:pt x="5363488" y="609946"/>
                  <a:pt x="5363488" y="613604"/>
                  <a:pt x="5356175" y="598972"/>
                </a:cubicBezTo>
                <a:cubicBezTo>
                  <a:pt x="5341553" y="624578"/>
                  <a:pt x="5315959" y="617262"/>
                  <a:pt x="5294023" y="620920"/>
                </a:cubicBezTo>
                <a:cubicBezTo>
                  <a:pt x="5294023" y="624578"/>
                  <a:pt x="5294023" y="628236"/>
                  <a:pt x="5294023" y="631894"/>
                </a:cubicBezTo>
                <a:cubicBezTo>
                  <a:pt x="5297679" y="635552"/>
                  <a:pt x="5301335" y="624578"/>
                  <a:pt x="5308647" y="631894"/>
                </a:cubicBezTo>
                <a:cubicBezTo>
                  <a:pt x="5301335" y="646526"/>
                  <a:pt x="5286711" y="620920"/>
                  <a:pt x="5279398" y="624578"/>
                </a:cubicBezTo>
                <a:cubicBezTo>
                  <a:pt x="5283055" y="635552"/>
                  <a:pt x="5283055" y="642868"/>
                  <a:pt x="5272086" y="642868"/>
                </a:cubicBezTo>
                <a:cubicBezTo>
                  <a:pt x="5283055" y="628236"/>
                  <a:pt x="5264773" y="635552"/>
                  <a:pt x="5257461" y="624578"/>
                </a:cubicBezTo>
                <a:cubicBezTo>
                  <a:pt x="5250149" y="631894"/>
                  <a:pt x="5235525" y="635552"/>
                  <a:pt x="5220901" y="639210"/>
                </a:cubicBezTo>
                <a:cubicBezTo>
                  <a:pt x="5206277" y="642868"/>
                  <a:pt x="5191653" y="650184"/>
                  <a:pt x="5191653" y="664816"/>
                </a:cubicBezTo>
                <a:cubicBezTo>
                  <a:pt x="5180684" y="661158"/>
                  <a:pt x="5187996" y="653842"/>
                  <a:pt x="5184340" y="650184"/>
                </a:cubicBezTo>
                <a:cubicBezTo>
                  <a:pt x="5169715" y="657500"/>
                  <a:pt x="5147779" y="653842"/>
                  <a:pt x="5136810" y="668474"/>
                </a:cubicBezTo>
                <a:cubicBezTo>
                  <a:pt x="5140467" y="661158"/>
                  <a:pt x="5140467" y="653842"/>
                  <a:pt x="5136810" y="650184"/>
                </a:cubicBezTo>
                <a:cubicBezTo>
                  <a:pt x="5133154" y="653842"/>
                  <a:pt x="5125841" y="653842"/>
                  <a:pt x="5122185" y="668474"/>
                </a:cubicBezTo>
                <a:cubicBezTo>
                  <a:pt x="5125841" y="672132"/>
                  <a:pt x="5136810" y="672132"/>
                  <a:pt x="5133154" y="679449"/>
                </a:cubicBezTo>
                <a:cubicBezTo>
                  <a:pt x="5125841" y="675791"/>
                  <a:pt x="5125841" y="686765"/>
                  <a:pt x="5114873" y="679449"/>
                </a:cubicBezTo>
                <a:cubicBezTo>
                  <a:pt x="5118529" y="668474"/>
                  <a:pt x="5118529" y="661158"/>
                  <a:pt x="5107563" y="657500"/>
                </a:cubicBezTo>
                <a:cubicBezTo>
                  <a:pt x="5096595" y="683107"/>
                  <a:pt x="5060033" y="653842"/>
                  <a:pt x="5060033" y="686765"/>
                </a:cubicBezTo>
                <a:cubicBezTo>
                  <a:pt x="5052721" y="686765"/>
                  <a:pt x="5049065" y="683107"/>
                  <a:pt x="5045408" y="679449"/>
                </a:cubicBezTo>
                <a:cubicBezTo>
                  <a:pt x="5049065" y="690423"/>
                  <a:pt x="5030783" y="683107"/>
                  <a:pt x="5038096" y="694082"/>
                </a:cubicBezTo>
                <a:cubicBezTo>
                  <a:pt x="5041752" y="694082"/>
                  <a:pt x="5045408" y="690423"/>
                  <a:pt x="5045408" y="697739"/>
                </a:cubicBezTo>
                <a:cubicBezTo>
                  <a:pt x="5034440" y="701397"/>
                  <a:pt x="5016159" y="694082"/>
                  <a:pt x="5001535" y="697739"/>
                </a:cubicBezTo>
                <a:cubicBezTo>
                  <a:pt x="5005191" y="697739"/>
                  <a:pt x="5001535" y="705055"/>
                  <a:pt x="5005191" y="705055"/>
                </a:cubicBezTo>
                <a:cubicBezTo>
                  <a:pt x="5012503" y="708713"/>
                  <a:pt x="5012503" y="705055"/>
                  <a:pt x="5019815" y="708713"/>
                </a:cubicBezTo>
                <a:cubicBezTo>
                  <a:pt x="5008847" y="723345"/>
                  <a:pt x="4990568" y="723345"/>
                  <a:pt x="4975943" y="723345"/>
                </a:cubicBezTo>
                <a:cubicBezTo>
                  <a:pt x="4961319" y="727003"/>
                  <a:pt x="4943038" y="727003"/>
                  <a:pt x="4935725" y="745294"/>
                </a:cubicBezTo>
                <a:cubicBezTo>
                  <a:pt x="4921101" y="741635"/>
                  <a:pt x="4939381" y="741635"/>
                  <a:pt x="4932069" y="734319"/>
                </a:cubicBezTo>
                <a:cubicBezTo>
                  <a:pt x="4910133" y="734319"/>
                  <a:pt x="4895508" y="748951"/>
                  <a:pt x="4873573" y="748951"/>
                </a:cubicBezTo>
                <a:cubicBezTo>
                  <a:pt x="4866261" y="778217"/>
                  <a:pt x="4818731" y="741635"/>
                  <a:pt x="4818731" y="778217"/>
                </a:cubicBezTo>
                <a:cubicBezTo>
                  <a:pt x="4804106" y="759925"/>
                  <a:pt x="4800450" y="789191"/>
                  <a:pt x="4778513" y="774559"/>
                </a:cubicBezTo>
                <a:cubicBezTo>
                  <a:pt x="4774857" y="792849"/>
                  <a:pt x="4763889" y="789191"/>
                  <a:pt x="4752921" y="792849"/>
                </a:cubicBezTo>
                <a:cubicBezTo>
                  <a:pt x="4745609" y="774559"/>
                  <a:pt x="4716360" y="792849"/>
                  <a:pt x="4712704" y="814797"/>
                </a:cubicBezTo>
                <a:cubicBezTo>
                  <a:pt x="4701735" y="814797"/>
                  <a:pt x="4709048" y="807481"/>
                  <a:pt x="4701735" y="803823"/>
                </a:cubicBezTo>
                <a:cubicBezTo>
                  <a:pt x="4701735" y="814797"/>
                  <a:pt x="4687111" y="800165"/>
                  <a:pt x="4683455" y="807481"/>
                </a:cubicBezTo>
                <a:cubicBezTo>
                  <a:pt x="4687111" y="814797"/>
                  <a:pt x="4687111" y="829429"/>
                  <a:pt x="4676143" y="825771"/>
                </a:cubicBezTo>
                <a:cubicBezTo>
                  <a:pt x="4676143" y="818455"/>
                  <a:pt x="4687111" y="811139"/>
                  <a:pt x="4679799" y="807481"/>
                </a:cubicBezTo>
                <a:cubicBezTo>
                  <a:pt x="4665174" y="803823"/>
                  <a:pt x="4665174" y="825771"/>
                  <a:pt x="4657862" y="829429"/>
                </a:cubicBezTo>
                <a:cubicBezTo>
                  <a:pt x="4654205" y="822113"/>
                  <a:pt x="4650549" y="822113"/>
                  <a:pt x="4643237" y="818455"/>
                </a:cubicBezTo>
                <a:cubicBezTo>
                  <a:pt x="4639583" y="836747"/>
                  <a:pt x="4624959" y="836747"/>
                  <a:pt x="4621302" y="855037"/>
                </a:cubicBezTo>
                <a:cubicBezTo>
                  <a:pt x="4628615" y="855037"/>
                  <a:pt x="4628615" y="855037"/>
                  <a:pt x="4628615" y="862353"/>
                </a:cubicBezTo>
                <a:cubicBezTo>
                  <a:pt x="4628615" y="862353"/>
                  <a:pt x="4624959" y="858695"/>
                  <a:pt x="4621302" y="862353"/>
                </a:cubicBezTo>
                <a:cubicBezTo>
                  <a:pt x="4624959" y="869669"/>
                  <a:pt x="4635927" y="869669"/>
                  <a:pt x="4632271" y="876985"/>
                </a:cubicBezTo>
                <a:cubicBezTo>
                  <a:pt x="4610333" y="873327"/>
                  <a:pt x="4621302" y="891617"/>
                  <a:pt x="4592053" y="884301"/>
                </a:cubicBezTo>
                <a:cubicBezTo>
                  <a:pt x="4592053" y="876985"/>
                  <a:pt x="4617646" y="876985"/>
                  <a:pt x="4595709" y="866011"/>
                </a:cubicBezTo>
                <a:cubicBezTo>
                  <a:pt x="4595709" y="855037"/>
                  <a:pt x="4617646" y="862353"/>
                  <a:pt x="4610333" y="851379"/>
                </a:cubicBezTo>
                <a:cubicBezTo>
                  <a:pt x="4603021" y="851379"/>
                  <a:pt x="4599365" y="862353"/>
                  <a:pt x="4584741" y="851379"/>
                </a:cubicBezTo>
                <a:cubicBezTo>
                  <a:pt x="4584741" y="866011"/>
                  <a:pt x="4570116" y="855037"/>
                  <a:pt x="4570116" y="869669"/>
                </a:cubicBezTo>
                <a:cubicBezTo>
                  <a:pt x="4577429" y="876985"/>
                  <a:pt x="4577429" y="866011"/>
                  <a:pt x="4584741" y="869669"/>
                </a:cubicBezTo>
                <a:cubicBezTo>
                  <a:pt x="4581085" y="876985"/>
                  <a:pt x="4588397" y="876985"/>
                  <a:pt x="4592053" y="884301"/>
                </a:cubicBezTo>
                <a:cubicBezTo>
                  <a:pt x="4588397" y="895275"/>
                  <a:pt x="4584741" y="898933"/>
                  <a:pt x="4573772" y="895275"/>
                </a:cubicBezTo>
                <a:cubicBezTo>
                  <a:pt x="4573772" y="887959"/>
                  <a:pt x="4577429" y="880643"/>
                  <a:pt x="4573772" y="880643"/>
                </a:cubicBezTo>
                <a:cubicBezTo>
                  <a:pt x="4573772" y="884301"/>
                  <a:pt x="4566460" y="880643"/>
                  <a:pt x="4566460" y="884301"/>
                </a:cubicBezTo>
                <a:cubicBezTo>
                  <a:pt x="4559147" y="891617"/>
                  <a:pt x="4573772" y="895275"/>
                  <a:pt x="4566460" y="902591"/>
                </a:cubicBezTo>
                <a:cubicBezTo>
                  <a:pt x="4555491" y="902591"/>
                  <a:pt x="4544523" y="906249"/>
                  <a:pt x="4533555" y="913565"/>
                </a:cubicBezTo>
                <a:cubicBezTo>
                  <a:pt x="4518932" y="917223"/>
                  <a:pt x="4507963" y="920881"/>
                  <a:pt x="4493339" y="906249"/>
                </a:cubicBezTo>
                <a:cubicBezTo>
                  <a:pt x="4493339" y="909907"/>
                  <a:pt x="4478714" y="913565"/>
                  <a:pt x="4486027" y="920881"/>
                </a:cubicBezTo>
                <a:cubicBezTo>
                  <a:pt x="4493339" y="928197"/>
                  <a:pt x="4500651" y="909907"/>
                  <a:pt x="4504307" y="924539"/>
                </a:cubicBezTo>
                <a:cubicBezTo>
                  <a:pt x="4489683" y="924539"/>
                  <a:pt x="4464089" y="953805"/>
                  <a:pt x="4456777" y="924539"/>
                </a:cubicBezTo>
                <a:cubicBezTo>
                  <a:pt x="4453121" y="924539"/>
                  <a:pt x="4449465" y="924539"/>
                  <a:pt x="4449465" y="928197"/>
                </a:cubicBezTo>
                <a:cubicBezTo>
                  <a:pt x="4442153" y="939173"/>
                  <a:pt x="4456777" y="939173"/>
                  <a:pt x="4449465" y="946489"/>
                </a:cubicBezTo>
                <a:cubicBezTo>
                  <a:pt x="4434841" y="953805"/>
                  <a:pt x="4412903" y="961121"/>
                  <a:pt x="4394625" y="968437"/>
                </a:cubicBezTo>
                <a:cubicBezTo>
                  <a:pt x="4376344" y="975753"/>
                  <a:pt x="4358063" y="986727"/>
                  <a:pt x="4347095" y="997701"/>
                </a:cubicBezTo>
                <a:cubicBezTo>
                  <a:pt x="4303221" y="1001359"/>
                  <a:pt x="4273973" y="1030625"/>
                  <a:pt x="4233755" y="1045257"/>
                </a:cubicBezTo>
                <a:cubicBezTo>
                  <a:pt x="4237412" y="1045257"/>
                  <a:pt x="4241068" y="1045257"/>
                  <a:pt x="4241068" y="1048915"/>
                </a:cubicBezTo>
                <a:cubicBezTo>
                  <a:pt x="4204507" y="1041599"/>
                  <a:pt x="4167947" y="1081837"/>
                  <a:pt x="4131385" y="1092811"/>
                </a:cubicBezTo>
                <a:cubicBezTo>
                  <a:pt x="4131385" y="1100127"/>
                  <a:pt x="4135041" y="1100127"/>
                  <a:pt x="4135041" y="1107443"/>
                </a:cubicBezTo>
                <a:cubicBezTo>
                  <a:pt x="4109449" y="1111101"/>
                  <a:pt x="4091168" y="1129393"/>
                  <a:pt x="4061919" y="1133051"/>
                </a:cubicBezTo>
                <a:cubicBezTo>
                  <a:pt x="4065575" y="1136709"/>
                  <a:pt x="4069231" y="1140367"/>
                  <a:pt x="4069231" y="1144025"/>
                </a:cubicBezTo>
                <a:cubicBezTo>
                  <a:pt x="4050952" y="1136709"/>
                  <a:pt x="4029015" y="1140367"/>
                  <a:pt x="4032671" y="1162315"/>
                </a:cubicBezTo>
                <a:cubicBezTo>
                  <a:pt x="3999766" y="1158657"/>
                  <a:pt x="3988797" y="1198897"/>
                  <a:pt x="3952236" y="1195239"/>
                </a:cubicBezTo>
                <a:cubicBezTo>
                  <a:pt x="3963204" y="1206213"/>
                  <a:pt x="3937613" y="1213529"/>
                  <a:pt x="3937613" y="1198897"/>
                </a:cubicBezTo>
                <a:cubicBezTo>
                  <a:pt x="3948580" y="1206213"/>
                  <a:pt x="3955892" y="1187921"/>
                  <a:pt x="3948580" y="1184263"/>
                </a:cubicBezTo>
                <a:cubicBezTo>
                  <a:pt x="3933957" y="1184263"/>
                  <a:pt x="3937613" y="1176947"/>
                  <a:pt x="3926645" y="1169631"/>
                </a:cubicBezTo>
                <a:cubicBezTo>
                  <a:pt x="3912020" y="1187921"/>
                  <a:pt x="3930301" y="1202555"/>
                  <a:pt x="3933957" y="1209871"/>
                </a:cubicBezTo>
                <a:cubicBezTo>
                  <a:pt x="3912020" y="1217187"/>
                  <a:pt x="3897395" y="1235477"/>
                  <a:pt x="3882771" y="1246451"/>
                </a:cubicBezTo>
                <a:cubicBezTo>
                  <a:pt x="3875459" y="1246451"/>
                  <a:pt x="3875459" y="1242793"/>
                  <a:pt x="3868146" y="1239135"/>
                </a:cubicBezTo>
                <a:cubicBezTo>
                  <a:pt x="3853522" y="1268399"/>
                  <a:pt x="3827931" y="1283031"/>
                  <a:pt x="3802337" y="1297664"/>
                </a:cubicBezTo>
                <a:cubicBezTo>
                  <a:pt x="3776744" y="1312296"/>
                  <a:pt x="3751151" y="1323270"/>
                  <a:pt x="3736527" y="1345218"/>
                </a:cubicBezTo>
                <a:cubicBezTo>
                  <a:pt x="3721902" y="1341560"/>
                  <a:pt x="3721902" y="1345218"/>
                  <a:pt x="3710933" y="1345218"/>
                </a:cubicBezTo>
                <a:cubicBezTo>
                  <a:pt x="3710933" y="1348876"/>
                  <a:pt x="3714590" y="1348876"/>
                  <a:pt x="3714590" y="1356192"/>
                </a:cubicBezTo>
                <a:cubicBezTo>
                  <a:pt x="3674374" y="1378142"/>
                  <a:pt x="3641469" y="1403748"/>
                  <a:pt x="3608563" y="1429354"/>
                </a:cubicBezTo>
                <a:cubicBezTo>
                  <a:pt x="3608563" y="1429354"/>
                  <a:pt x="3608563" y="1429354"/>
                  <a:pt x="3597595" y="1436670"/>
                </a:cubicBezTo>
                <a:cubicBezTo>
                  <a:pt x="3597595" y="1436670"/>
                  <a:pt x="3597595" y="1436670"/>
                  <a:pt x="3582972" y="1447644"/>
                </a:cubicBezTo>
                <a:cubicBezTo>
                  <a:pt x="3575660" y="1454960"/>
                  <a:pt x="3568348" y="1458618"/>
                  <a:pt x="3561035" y="1465936"/>
                </a:cubicBezTo>
                <a:cubicBezTo>
                  <a:pt x="3542755" y="1476910"/>
                  <a:pt x="3524474" y="1491542"/>
                  <a:pt x="3506193" y="1502516"/>
                </a:cubicBezTo>
                <a:cubicBezTo>
                  <a:pt x="3509849" y="1517148"/>
                  <a:pt x="3487912" y="1524464"/>
                  <a:pt x="3469633" y="1520806"/>
                </a:cubicBezTo>
                <a:cubicBezTo>
                  <a:pt x="3469633" y="1546414"/>
                  <a:pt x="3451353" y="1539096"/>
                  <a:pt x="3440384" y="1550072"/>
                </a:cubicBezTo>
                <a:cubicBezTo>
                  <a:pt x="3444040" y="1564704"/>
                  <a:pt x="3389198" y="1597626"/>
                  <a:pt x="3374573" y="1619574"/>
                </a:cubicBezTo>
                <a:cubicBezTo>
                  <a:pt x="3370917" y="1615916"/>
                  <a:pt x="3370917" y="1612258"/>
                  <a:pt x="3363605" y="1608600"/>
                </a:cubicBezTo>
                <a:cubicBezTo>
                  <a:pt x="3359949" y="1641524"/>
                  <a:pt x="3327045" y="1634206"/>
                  <a:pt x="3330701" y="1656156"/>
                </a:cubicBezTo>
                <a:cubicBezTo>
                  <a:pt x="3323389" y="1656156"/>
                  <a:pt x="3319733" y="1652498"/>
                  <a:pt x="3316078" y="1648840"/>
                </a:cubicBezTo>
                <a:cubicBezTo>
                  <a:pt x="3312421" y="1652498"/>
                  <a:pt x="3312421" y="1663472"/>
                  <a:pt x="3316078" y="1667130"/>
                </a:cubicBezTo>
                <a:cubicBezTo>
                  <a:pt x="3301453" y="1667130"/>
                  <a:pt x="3312421" y="1681762"/>
                  <a:pt x="3297796" y="1667130"/>
                </a:cubicBezTo>
                <a:cubicBezTo>
                  <a:pt x="3290484" y="1681762"/>
                  <a:pt x="3272203" y="1685420"/>
                  <a:pt x="3268547" y="1707368"/>
                </a:cubicBezTo>
                <a:cubicBezTo>
                  <a:pt x="3268547" y="1703710"/>
                  <a:pt x="3268547" y="1700052"/>
                  <a:pt x="3261235" y="1700052"/>
                </a:cubicBezTo>
                <a:cubicBezTo>
                  <a:pt x="3257578" y="1711026"/>
                  <a:pt x="3242954" y="1711026"/>
                  <a:pt x="3239300" y="1729318"/>
                </a:cubicBezTo>
                <a:cubicBezTo>
                  <a:pt x="3239300" y="1725660"/>
                  <a:pt x="3224675" y="1722002"/>
                  <a:pt x="3228331" y="1725660"/>
                </a:cubicBezTo>
                <a:cubicBezTo>
                  <a:pt x="3221019" y="1736634"/>
                  <a:pt x="3239300" y="1732976"/>
                  <a:pt x="3231987" y="1743950"/>
                </a:cubicBezTo>
                <a:cubicBezTo>
                  <a:pt x="3210050" y="1743950"/>
                  <a:pt x="3199082" y="1754924"/>
                  <a:pt x="3191770" y="1776872"/>
                </a:cubicBezTo>
                <a:cubicBezTo>
                  <a:pt x="3184457" y="1773214"/>
                  <a:pt x="3177145" y="1780530"/>
                  <a:pt x="3173489" y="1787846"/>
                </a:cubicBezTo>
                <a:cubicBezTo>
                  <a:pt x="3169833" y="1795162"/>
                  <a:pt x="3166177" y="1802478"/>
                  <a:pt x="3158864" y="1809795"/>
                </a:cubicBezTo>
                <a:cubicBezTo>
                  <a:pt x="3147896" y="1817111"/>
                  <a:pt x="3118648" y="1824427"/>
                  <a:pt x="3125959" y="1839059"/>
                </a:cubicBezTo>
                <a:cubicBezTo>
                  <a:pt x="3100368" y="1850033"/>
                  <a:pt x="3085743" y="1868323"/>
                  <a:pt x="3071118" y="1886614"/>
                </a:cubicBezTo>
                <a:cubicBezTo>
                  <a:pt x="3067462" y="1890272"/>
                  <a:pt x="3063806" y="1893930"/>
                  <a:pt x="3060150" y="1901248"/>
                </a:cubicBezTo>
                <a:cubicBezTo>
                  <a:pt x="3056494" y="1904906"/>
                  <a:pt x="3052838" y="1908564"/>
                  <a:pt x="3045525" y="1912222"/>
                </a:cubicBezTo>
                <a:cubicBezTo>
                  <a:pt x="3038213" y="1919538"/>
                  <a:pt x="3030901" y="1926854"/>
                  <a:pt x="3023589" y="1930512"/>
                </a:cubicBezTo>
                <a:cubicBezTo>
                  <a:pt x="3023589" y="1934170"/>
                  <a:pt x="3019932" y="1934170"/>
                  <a:pt x="3019932" y="1934170"/>
                </a:cubicBezTo>
                <a:cubicBezTo>
                  <a:pt x="3023589" y="1934170"/>
                  <a:pt x="3027245" y="1937828"/>
                  <a:pt x="3027245" y="1941486"/>
                </a:cubicBezTo>
                <a:cubicBezTo>
                  <a:pt x="3019932" y="1945143"/>
                  <a:pt x="3023589" y="1941486"/>
                  <a:pt x="3016276" y="1937828"/>
                </a:cubicBezTo>
                <a:cubicBezTo>
                  <a:pt x="3016276" y="1941486"/>
                  <a:pt x="3012620" y="1941486"/>
                  <a:pt x="3012620" y="1945143"/>
                </a:cubicBezTo>
                <a:cubicBezTo>
                  <a:pt x="3005310" y="1959776"/>
                  <a:pt x="2994342" y="1970751"/>
                  <a:pt x="2979717" y="1985383"/>
                </a:cubicBezTo>
                <a:cubicBezTo>
                  <a:pt x="2976060" y="1985383"/>
                  <a:pt x="2972404" y="1989041"/>
                  <a:pt x="2968748" y="1992699"/>
                </a:cubicBezTo>
                <a:cubicBezTo>
                  <a:pt x="2965092" y="2000015"/>
                  <a:pt x="2957780" y="2007331"/>
                  <a:pt x="2954124" y="2014647"/>
                </a:cubicBezTo>
                <a:cubicBezTo>
                  <a:pt x="2946811" y="2018305"/>
                  <a:pt x="2943156" y="2025621"/>
                  <a:pt x="2939499" y="2029279"/>
                </a:cubicBezTo>
                <a:cubicBezTo>
                  <a:pt x="2935843" y="2032937"/>
                  <a:pt x="2935843" y="2032937"/>
                  <a:pt x="2935843" y="2036595"/>
                </a:cubicBezTo>
                <a:cubicBezTo>
                  <a:pt x="2935843" y="2036595"/>
                  <a:pt x="2935843" y="2032937"/>
                  <a:pt x="2935843" y="2032937"/>
                </a:cubicBezTo>
                <a:cubicBezTo>
                  <a:pt x="2848097" y="2135363"/>
                  <a:pt x="2764007" y="2237789"/>
                  <a:pt x="2679916" y="2340216"/>
                </a:cubicBezTo>
                <a:cubicBezTo>
                  <a:pt x="2679916" y="2340216"/>
                  <a:pt x="2679916" y="2340216"/>
                  <a:pt x="2683572" y="2340216"/>
                </a:cubicBezTo>
                <a:cubicBezTo>
                  <a:pt x="2807879" y="2193893"/>
                  <a:pt x="2939499" y="2051227"/>
                  <a:pt x="3074775" y="1919538"/>
                </a:cubicBezTo>
                <a:cubicBezTo>
                  <a:pt x="3213707" y="1784188"/>
                  <a:pt x="3356295" y="1656156"/>
                  <a:pt x="3506193" y="1539096"/>
                </a:cubicBezTo>
                <a:cubicBezTo>
                  <a:pt x="3659749" y="1418380"/>
                  <a:pt x="3816962" y="1312296"/>
                  <a:pt x="3981485" y="1217187"/>
                </a:cubicBezTo>
                <a:cubicBezTo>
                  <a:pt x="4003422" y="1202555"/>
                  <a:pt x="4021703" y="1191581"/>
                  <a:pt x="4043639" y="1180605"/>
                </a:cubicBezTo>
                <a:cubicBezTo>
                  <a:pt x="4043639" y="1180605"/>
                  <a:pt x="4043639" y="1180605"/>
                  <a:pt x="4105792" y="1147683"/>
                </a:cubicBezTo>
                <a:cubicBezTo>
                  <a:pt x="4105792" y="1147683"/>
                  <a:pt x="4105792" y="1147683"/>
                  <a:pt x="4138698" y="1129393"/>
                </a:cubicBezTo>
                <a:cubicBezTo>
                  <a:pt x="4149666" y="1125735"/>
                  <a:pt x="4160635" y="1118419"/>
                  <a:pt x="4171603" y="1114761"/>
                </a:cubicBezTo>
                <a:cubicBezTo>
                  <a:pt x="4171603" y="1114761"/>
                  <a:pt x="4171603" y="1114761"/>
                  <a:pt x="4233755" y="1081837"/>
                </a:cubicBezTo>
                <a:cubicBezTo>
                  <a:pt x="4255693" y="1070863"/>
                  <a:pt x="4277629" y="1063547"/>
                  <a:pt x="4299565" y="1052573"/>
                </a:cubicBezTo>
                <a:cubicBezTo>
                  <a:pt x="4299565" y="1052573"/>
                  <a:pt x="4299565" y="1052573"/>
                  <a:pt x="4332470" y="1037941"/>
                </a:cubicBezTo>
                <a:cubicBezTo>
                  <a:pt x="4343439" y="1030625"/>
                  <a:pt x="4354407" y="1026967"/>
                  <a:pt x="4365375" y="1023309"/>
                </a:cubicBezTo>
                <a:cubicBezTo>
                  <a:pt x="4409247" y="1005017"/>
                  <a:pt x="4453121" y="986727"/>
                  <a:pt x="4500651" y="968437"/>
                </a:cubicBezTo>
                <a:cubicBezTo>
                  <a:pt x="4515275" y="964779"/>
                  <a:pt x="4529899" y="957463"/>
                  <a:pt x="4544523" y="950147"/>
                </a:cubicBezTo>
                <a:cubicBezTo>
                  <a:pt x="4559147" y="942831"/>
                  <a:pt x="4573772" y="939173"/>
                  <a:pt x="4584741" y="939173"/>
                </a:cubicBezTo>
                <a:cubicBezTo>
                  <a:pt x="4592053" y="920881"/>
                  <a:pt x="4610333" y="924539"/>
                  <a:pt x="4621302" y="909907"/>
                </a:cubicBezTo>
                <a:cubicBezTo>
                  <a:pt x="4624959" y="909907"/>
                  <a:pt x="4635927" y="920881"/>
                  <a:pt x="4639583" y="913565"/>
                </a:cubicBezTo>
                <a:cubicBezTo>
                  <a:pt x="4635927" y="906249"/>
                  <a:pt x="4643237" y="902591"/>
                  <a:pt x="4650549" y="902591"/>
                </a:cubicBezTo>
                <a:cubicBezTo>
                  <a:pt x="4657862" y="902591"/>
                  <a:pt x="4668831" y="902591"/>
                  <a:pt x="4672487" y="902591"/>
                </a:cubicBezTo>
                <a:cubicBezTo>
                  <a:pt x="4690767" y="898933"/>
                  <a:pt x="4701735" y="873327"/>
                  <a:pt x="4712704" y="884301"/>
                </a:cubicBezTo>
                <a:cubicBezTo>
                  <a:pt x="4705392" y="887959"/>
                  <a:pt x="4701735" y="895275"/>
                  <a:pt x="4694423" y="895275"/>
                </a:cubicBezTo>
                <a:cubicBezTo>
                  <a:pt x="4709048" y="906249"/>
                  <a:pt x="4720017" y="895275"/>
                  <a:pt x="4730985" y="884301"/>
                </a:cubicBezTo>
                <a:cubicBezTo>
                  <a:pt x="4734641" y="880643"/>
                  <a:pt x="4738297" y="876985"/>
                  <a:pt x="4745609" y="873327"/>
                </a:cubicBezTo>
                <a:cubicBezTo>
                  <a:pt x="4752921" y="869669"/>
                  <a:pt x="4760232" y="873327"/>
                  <a:pt x="4767545" y="876985"/>
                </a:cubicBezTo>
                <a:cubicBezTo>
                  <a:pt x="4778513" y="844063"/>
                  <a:pt x="4840667" y="866011"/>
                  <a:pt x="4837011" y="833087"/>
                </a:cubicBezTo>
                <a:cubicBezTo>
                  <a:pt x="4844323" y="836747"/>
                  <a:pt x="4847980" y="829429"/>
                  <a:pt x="4855292" y="836747"/>
                </a:cubicBezTo>
                <a:cubicBezTo>
                  <a:pt x="4855292" y="825771"/>
                  <a:pt x="4877227" y="814797"/>
                  <a:pt x="4888195" y="836747"/>
                </a:cubicBezTo>
                <a:cubicBezTo>
                  <a:pt x="4906477" y="825771"/>
                  <a:pt x="4917445" y="803823"/>
                  <a:pt x="4943038" y="807481"/>
                </a:cubicBezTo>
                <a:cubicBezTo>
                  <a:pt x="4950350" y="811139"/>
                  <a:pt x="4939381" y="822113"/>
                  <a:pt x="4946694" y="825771"/>
                </a:cubicBezTo>
                <a:cubicBezTo>
                  <a:pt x="4946694" y="822113"/>
                  <a:pt x="4957663" y="814797"/>
                  <a:pt x="4946694" y="811139"/>
                </a:cubicBezTo>
                <a:cubicBezTo>
                  <a:pt x="4964975" y="792849"/>
                  <a:pt x="4997879" y="803823"/>
                  <a:pt x="5016159" y="781875"/>
                </a:cubicBezTo>
                <a:cubicBezTo>
                  <a:pt x="5019815" y="792849"/>
                  <a:pt x="5034440" y="789191"/>
                  <a:pt x="5030783" y="774559"/>
                </a:cubicBezTo>
                <a:cubicBezTo>
                  <a:pt x="5038096" y="778217"/>
                  <a:pt x="5034440" y="781875"/>
                  <a:pt x="5038096" y="785533"/>
                </a:cubicBezTo>
                <a:cubicBezTo>
                  <a:pt x="5045408" y="778217"/>
                  <a:pt x="5067345" y="785533"/>
                  <a:pt x="5063689" y="767243"/>
                </a:cubicBezTo>
                <a:cubicBezTo>
                  <a:pt x="5074657" y="767243"/>
                  <a:pt x="5081969" y="763583"/>
                  <a:pt x="5092938" y="763583"/>
                </a:cubicBezTo>
                <a:cubicBezTo>
                  <a:pt x="5114873" y="785533"/>
                  <a:pt x="5155091" y="741635"/>
                  <a:pt x="5191653" y="756267"/>
                </a:cubicBezTo>
                <a:cubicBezTo>
                  <a:pt x="5202621" y="741635"/>
                  <a:pt x="5217245" y="741635"/>
                  <a:pt x="5235525" y="741635"/>
                </a:cubicBezTo>
                <a:cubicBezTo>
                  <a:pt x="5250149" y="745294"/>
                  <a:pt x="5264773" y="741635"/>
                  <a:pt x="5275742" y="723345"/>
                </a:cubicBezTo>
                <a:cubicBezTo>
                  <a:pt x="5283055" y="737977"/>
                  <a:pt x="5283055" y="719688"/>
                  <a:pt x="5290367" y="727003"/>
                </a:cubicBezTo>
                <a:cubicBezTo>
                  <a:pt x="5286711" y="737977"/>
                  <a:pt x="5275742" y="741635"/>
                  <a:pt x="5264773" y="745294"/>
                </a:cubicBezTo>
                <a:cubicBezTo>
                  <a:pt x="5257461" y="745294"/>
                  <a:pt x="5246493" y="748951"/>
                  <a:pt x="5235525" y="756267"/>
                </a:cubicBezTo>
                <a:cubicBezTo>
                  <a:pt x="5235525" y="763583"/>
                  <a:pt x="5235525" y="767243"/>
                  <a:pt x="5239181" y="774559"/>
                </a:cubicBezTo>
                <a:cubicBezTo>
                  <a:pt x="5246493" y="774559"/>
                  <a:pt x="5253805" y="774559"/>
                  <a:pt x="5257461" y="759925"/>
                </a:cubicBezTo>
                <a:cubicBezTo>
                  <a:pt x="5268429" y="763583"/>
                  <a:pt x="5246493" y="781875"/>
                  <a:pt x="5268429" y="781875"/>
                </a:cubicBezTo>
                <a:cubicBezTo>
                  <a:pt x="5261117" y="770901"/>
                  <a:pt x="5290367" y="774559"/>
                  <a:pt x="5275742" y="756267"/>
                </a:cubicBezTo>
                <a:cubicBezTo>
                  <a:pt x="5290367" y="763583"/>
                  <a:pt x="5294023" y="745294"/>
                  <a:pt x="5304991" y="756267"/>
                </a:cubicBezTo>
                <a:cubicBezTo>
                  <a:pt x="5294023" y="741635"/>
                  <a:pt x="5301335" y="741635"/>
                  <a:pt x="5301335" y="730661"/>
                </a:cubicBezTo>
                <a:cubicBezTo>
                  <a:pt x="5319616" y="737977"/>
                  <a:pt x="5323272" y="727003"/>
                  <a:pt x="5330585" y="716029"/>
                </a:cubicBezTo>
                <a:cubicBezTo>
                  <a:pt x="5341553" y="719688"/>
                  <a:pt x="5334241" y="727003"/>
                  <a:pt x="5341553" y="730661"/>
                </a:cubicBezTo>
                <a:cubicBezTo>
                  <a:pt x="5352519" y="723345"/>
                  <a:pt x="5378113" y="716029"/>
                  <a:pt x="5389081" y="727003"/>
                </a:cubicBezTo>
                <a:cubicBezTo>
                  <a:pt x="5378113" y="723345"/>
                  <a:pt x="5370800" y="737977"/>
                  <a:pt x="5356175" y="737977"/>
                </a:cubicBezTo>
                <a:cubicBezTo>
                  <a:pt x="5367144" y="741635"/>
                  <a:pt x="5363488" y="752609"/>
                  <a:pt x="5378113" y="756267"/>
                </a:cubicBezTo>
                <a:cubicBezTo>
                  <a:pt x="5374456" y="745294"/>
                  <a:pt x="5381769" y="748951"/>
                  <a:pt x="5385425" y="737977"/>
                </a:cubicBezTo>
                <a:cubicBezTo>
                  <a:pt x="5389081" y="759925"/>
                  <a:pt x="5443923" y="756267"/>
                  <a:pt x="5447579" y="737977"/>
                </a:cubicBezTo>
                <a:cubicBezTo>
                  <a:pt x="5458547" y="741635"/>
                  <a:pt x="5443923" y="748951"/>
                  <a:pt x="5454891" y="752609"/>
                </a:cubicBezTo>
                <a:cubicBezTo>
                  <a:pt x="5458547" y="748951"/>
                  <a:pt x="5462202" y="752609"/>
                  <a:pt x="5462202" y="748951"/>
                </a:cubicBezTo>
                <a:cubicBezTo>
                  <a:pt x="5462202" y="737977"/>
                  <a:pt x="5462202" y="730661"/>
                  <a:pt x="5451235" y="723345"/>
                </a:cubicBezTo>
                <a:cubicBezTo>
                  <a:pt x="5458547" y="723345"/>
                  <a:pt x="5465858" y="719688"/>
                  <a:pt x="5469515" y="719688"/>
                </a:cubicBezTo>
                <a:cubicBezTo>
                  <a:pt x="5465858" y="708713"/>
                  <a:pt x="5451235" y="716029"/>
                  <a:pt x="5451235" y="708713"/>
                </a:cubicBezTo>
                <a:cubicBezTo>
                  <a:pt x="5465858" y="719688"/>
                  <a:pt x="5465858" y="697739"/>
                  <a:pt x="5480483" y="708713"/>
                </a:cubicBezTo>
                <a:cubicBezTo>
                  <a:pt x="5480483" y="723345"/>
                  <a:pt x="5469515" y="719688"/>
                  <a:pt x="5473171" y="734319"/>
                </a:cubicBezTo>
                <a:cubicBezTo>
                  <a:pt x="5484139" y="737977"/>
                  <a:pt x="5487795" y="723345"/>
                  <a:pt x="5498763" y="730661"/>
                </a:cubicBezTo>
                <a:cubicBezTo>
                  <a:pt x="5495107" y="737977"/>
                  <a:pt x="5509732" y="741635"/>
                  <a:pt x="5506076" y="748951"/>
                </a:cubicBezTo>
                <a:cubicBezTo>
                  <a:pt x="5498763" y="752609"/>
                  <a:pt x="5484139" y="763583"/>
                  <a:pt x="5495107" y="770901"/>
                </a:cubicBezTo>
                <a:cubicBezTo>
                  <a:pt x="5502419" y="774559"/>
                  <a:pt x="5502419" y="752609"/>
                  <a:pt x="5509732" y="756267"/>
                </a:cubicBezTo>
                <a:cubicBezTo>
                  <a:pt x="5506076" y="770901"/>
                  <a:pt x="5528013" y="767243"/>
                  <a:pt x="5520701" y="774559"/>
                </a:cubicBezTo>
                <a:cubicBezTo>
                  <a:pt x="5528013" y="774559"/>
                  <a:pt x="5542637" y="767243"/>
                  <a:pt x="5524357" y="756267"/>
                </a:cubicBezTo>
                <a:cubicBezTo>
                  <a:pt x="5524357" y="770901"/>
                  <a:pt x="5520701" y="752609"/>
                  <a:pt x="5513388" y="748951"/>
                </a:cubicBezTo>
                <a:cubicBezTo>
                  <a:pt x="5513388" y="748951"/>
                  <a:pt x="5509732" y="752609"/>
                  <a:pt x="5506076" y="752609"/>
                </a:cubicBezTo>
                <a:cubicBezTo>
                  <a:pt x="5509732" y="745294"/>
                  <a:pt x="5506076" y="741635"/>
                  <a:pt x="5509732" y="737977"/>
                </a:cubicBezTo>
                <a:cubicBezTo>
                  <a:pt x="5520701" y="734319"/>
                  <a:pt x="5517044" y="748951"/>
                  <a:pt x="5531669" y="756267"/>
                </a:cubicBezTo>
                <a:cubicBezTo>
                  <a:pt x="5531669" y="752609"/>
                  <a:pt x="5535325" y="752609"/>
                  <a:pt x="5538981" y="745294"/>
                </a:cubicBezTo>
                <a:cubicBezTo>
                  <a:pt x="5535325" y="737977"/>
                  <a:pt x="5524357" y="745294"/>
                  <a:pt x="5528013" y="737977"/>
                </a:cubicBezTo>
                <a:cubicBezTo>
                  <a:pt x="5542637" y="737977"/>
                  <a:pt x="5557262" y="723345"/>
                  <a:pt x="5575543" y="734319"/>
                </a:cubicBezTo>
                <a:cubicBezTo>
                  <a:pt x="5557262" y="741635"/>
                  <a:pt x="5557262" y="752609"/>
                  <a:pt x="5538981" y="763583"/>
                </a:cubicBezTo>
                <a:cubicBezTo>
                  <a:pt x="5538981" y="767243"/>
                  <a:pt x="5538981" y="767243"/>
                  <a:pt x="5542637" y="770901"/>
                </a:cubicBezTo>
                <a:cubicBezTo>
                  <a:pt x="5560918" y="763583"/>
                  <a:pt x="5575543" y="748951"/>
                  <a:pt x="5593821" y="745294"/>
                </a:cubicBezTo>
                <a:cubicBezTo>
                  <a:pt x="5601134" y="748951"/>
                  <a:pt x="5597477" y="752609"/>
                  <a:pt x="5597477" y="756267"/>
                </a:cubicBezTo>
                <a:cubicBezTo>
                  <a:pt x="5601134" y="756267"/>
                  <a:pt x="5604790" y="756267"/>
                  <a:pt x="5604790" y="752609"/>
                </a:cubicBezTo>
                <a:cubicBezTo>
                  <a:pt x="5608446" y="748951"/>
                  <a:pt x="5601134" y="748951"/>
                  <a:pt x="5601134" y="745294"/>
                </a:cubicBezTo>
                <a:cubicBezTo>
                  <a:pt x="5608446" y="741635"/>
                  <a:pt x="5623071" y="734319"/>
                  <a:pt x="5626727" y="745294"/>
                </a:cubicBezTo>
                <a:cubicBezTo>
                  <a:pt x="5641351" y="737977"/>
                  <a:pt x="5659633" y="705055"/>
                  <a:pt x="5670601" y="723345"/>
                </a:cubicBezTo>
                <a:cubicBezTo>
                  <a:pt x="5666945" y="727003"/>
                  <a:pt x="5655976" y="737977"/>
                  <a:pt x="5641351" y="756267"/>
                </a:cubicBezTo>
                <a:cubicBezTo>
                  <a:pt x="5655976" y="756267"/>
                  <a:pt x="5666945" y="730661"/>
                  <a:pt x="5685225" y="741635"/>
                </a:cubicBezTo>
                <a:cubicBezTo>
                  <a:pt x="5674257" y="734319"/>
                  <a:pt x="5685225" y="723345"/>
                  <a:pt x="5677913" y="716029"/>
                </a:cubicBezTo>
                <a:cubicBezTo>
                  <a:pt x="5681569" y="719688"/>
                  <a:pt x="5685225" y="712371"/>
                  <a:pt x="5688881" y="716029"/>
                </a:cubicBezTo>
                <a:cubicBezTo>
                  <a:pt x="5681569" y="723345"/>
                  <a:pt x="5681569" y="737977"/>
                  <a:pt x="5692537" y="745294"/>
                </a:cubicBezTo>
                <a:cubicBezTo>
                  <a:pt x="5699848" y="730661"/>
                  <a:pt x="5707161" y="737977"/>
                  <a:pt x="5714473" y="748951"/>
                </a:cubicBezTo>
                <a:cubicBezTo>
                  <a:pt x="5736409" y="723345"/>
                  <a:pt x="5758347" y="737977"/>
                  <a:pt x="5780283" y="727003"/>
                </a:cubicBezTo>
                <a:cubicBezTo>
                  <a:pt x="5783939" y="745294"/>
                  <a:pt x="5754691" y="734319"/>
                  <a:pt x="5758347" y="756267"/>
                </a:cubicBezTo>
                <a:cubicBezTo>
                  <a:pt x="5776627" y="759925"/>
                  <a:pt x="5787595" y="734319"/>
                  <a:pt x="5809533" y="756267"/>
                </a:cubicBezTo>
                <a:cubicBezTo>
                  <a:pt x="5820499" y="745294"/>
                  <a:pt x="5835124" y="748951"/>
                  <a:pt x="5849749" y="745294"/>
                </a:cubicBezTo>
                <a:cubicBezTo>
                  <a:pt x="5853405" y="737977"/>
                  <a:pt x="5849749" y="734319"/>
                  <a:pt x="5857061" y="727003"/>
                </a:cubicBezTo>
                <a:cubicBezTo>
                  <a:pt x="5860717" y="727003"/>
                  <a:pt x="5864373" y="734319"/>
                  <a:pt x="5868029" y="730661"/>
                </a:cubicBezTo>
                <a:cubicBezTo>
                  <a:pt x="5857061" y="723345"/>
                  <a:pt x="5857061" y="719688"/>
                  <a:pt x="5864373" y="716029"/>
                </a:cubicBezTo>
                <a:cubicBezTo>
                  <a:pt x="5878997" y="727003"/>
                  <a:pt x="5864373" y="734319"/>
                  <a:pt x="5860717" y="741635"/>
                </a:cubicBezTo>
                <a:cubicBezTo>
                  <a:pt x="5875341" y="737977"/>
                  <a:pt x="5857061" y="752609"/>
                  <a:pt x="5868029" y="756267"/>
                </a:cubicBezTo>
                <a:cubicBezTo>
                  <a:pt x="5868029" y="745294"/>
                  <a:pt x="5878997" y="737977"/>
                  <a:pt x="5882653" y="752609"/>
                </a:cubicBezTo>
                <a:cubicBezTo>
                  <a:pt x="5871685" y="759925"/>
                  <a:pt x="5871685" y="770901"/>
                  <a:pt x="5860717" y="767243"/>
                </a:cubicBezTo>
                <a:cubicBezTo>
                  <a:pt x="5860717" y="767243"/>
                  <a:pt x="5860717" y="770901"/>
                  <a:pt x="5864373" y="774559"/>
                </a:cubicBezTo>
                <a:cubicBezTo>
                  <a:pt x="5871685" y="781875"/>
                  <a:pt x="5878997" y="763583"/>
                  <a:pt x="5882653" y="774559"/>
                </a:cubicBezTo>
                <a:cubicBezTo>
                  <a:pt x="5868029" y="785533"/>
                  <a:pt x="5849749" y="774559"/>
                  <a:pt x="5835124" y="785533"/>
                </a:cubicBezTo>
                <a:cubicBezTo>
                  <a:pt x="5835124" y="792849"/>
                  <a:pt x="5846092" y="796507"/>
                  <a:pt x="5846092" y="800165"/>
                </a:cubicBezTo>
                <a:cubicBezTo>
                  <a:pt x="5838780" y="792849"/>
                  <a:pt x="5835124" y="803823"/>
                  <a:pt x="5824155" y="792849"/>
                </a:cubicBezTo>
                <a:cubicBezTo>
                  <a:pt x="5827811" y="789191"/>
                  <a:pt x="5831467" y="785533"/>
                  <a:pt x="5827811" y="781875"/>
                </a:cubicBezTo>
                <a:cubicBezTo>
                  <a:pt x="5816843" y="781875"/>
                  <a:pt x="5798564" y="792849"/>
                  <a:pt x="5805877" y="803823"/>
                </a:cubicBezTo>
                <a:cubicBezTo>
                  <a:pt x="5798564" y="796507"/>
                  <a:pt x="5794908" y="803823"/>
                  <a:pt x="5787595" y="792849"/>
                </a:cubicBezTo>
                <a:cubicBezTo>
                  <a:pt x="5791252" y="781875"/>
                  <a:pt x="5805877" y="800165"/>
                  <a:pt x="5809533" y="785533"/>
                </a:cubicBezTo>
                <a:cubicBezTo>
                  <a:pt x="5791252" y="778217"/>
                  <a:pt x="5791252" y="785533"/>
                  <a:pt x="5772971" y="767243"/>
                </a:cubicBezTo>
                <a:cubicBezTo>
                  <a:pt x="5772971" y="770901"/>
                  <a:pt x="5769315" y="770901"/>
                  <a:pt x="5765659" y="774559"/>
                </a:cubicBezTo>
                <a:cubicBezTo>
                  <a:pt x="5769315" y="781875"/>
                  <a:pt x="5769315" y="774559"/>
                  <a:pt x="5780283" y="781875"/>
                </a:cubicBezTo>
                <a:cubicBezTo>
                  <a:pt x="5776627" y="785533"/>
                  <a:pt x="5776627" y="792849"/>
                  <a:pt x="5780283" y="796507"/>
                </a:cubicBezTo>
                <a:cubicBezTo>
                  <a:pt x="5776627" y="807481"/>
                  <a:pt x="5765659" y="800165"/>
                  <a:pt x="5762003" y="811139"/>
                </a:cubicBezTo>
                <a:cubicBezTo>
                  <a:pt x="5769315" y="822113"/>
                  <a:pt x="5780283" y="807481"/>
                  <a:pt x="5776627" y="822113"/>
                </a:cubicBezTo>
                <a:cubicBezTo>
                  <a:pt x="5762003" y="822113"/>
                  <a:pt x="5740065" y="825771"/>
                  <a:pt x="5732753" y="818455"/>
                </a:cubicBezTo>
                <a:cubicBezTo>
                  <a:pt x="5740065" y="822113"/>
                  <a:pt x="5743722" y="814797"/>
                  <a:pt x="5747378" y="807481"/>
                </a:cubicBezTo>
                <a:cubicBezTo>
                  <a:pt x="5725441" y="796507"/>
                  <a:pt x="5707161" y="818455"/>
                  <a:pt x="5696194" y="807481"/>
                </a:cubicBezTo>
                <a:cubicBezTo>
                  <a:pt x="5692537" y="811139"/>
                  <a:pt x="5696194" y="814797"/>
                  <a:pt x="5699848" y="818455"/>
                </a:cubicBezTo>
                <a:cubicBezTo>
                  <a:pt x="5696194" y="833087"/>
                  <a:pt x="5688881" y="829429"/>
                  <a:pt x="5681569" y="833087"/>
                </a:cubicBezTo>
                <a:cubicBezTo>
                  <a:pt x="5659633" y="814797"/>
                  <a:pt x="5641351" y="833087"/>
                  <a:pt x="5619415" y="844063"/>
                </a:cubicBezTo>
                <a:cubicBezTo>
                  <a:pt x="5619415" y="836747"/>
                  <a:pt x="5634039" y="836747"/>
                  <a:pt x="5626727" y="829429"/>
                </a:cubicBezTo>
                <a:cubicBezTo>
                  <a:pt x="5612103" y="818455"/>
                  <a:pt x="5612103" y="840405"/>
                  <a:pt x="5601134" y="840405"/>
                </a:cubicBezTo>
                <a:cubicBezTo>
                  <a:pt x="5601134" y="833087"/>
                  <a:pt x="5604790" y="825771"/>
                  <a:pt x="5597477" y="825771"/>
                </a:cubicBezTo>
                <a:cubicBezTo>
                  <a:pt x="5593821" y="829429"/>
                  <a:pt x="5593821" y="833087"/>
                  <a:pt x="5590165" y="836747"/>
                </a:cubicBezTo>
                <a:cubicBezTo>
                  <a:pt x="5571887" y="822113"/>
                  <a:pt x="5568231" y="858695"/>
                  <a:pt x="5553605" y="862353"/>
                </a:cubicBezTo>
                <a:cubicBezTo>
                  <a:pt x="5535325" y="847721"/>
                  <a:pt x="5513388" y="862353"/>
                  <a:pt x="5520701" y="880643"/>
                </a:cubicBezTo>
                <a:cubicBezTo>
                  <a:pt x="5524357" y="880643"/>
                  <a:pt x="5535325" y="862353"/>
                  <a:pt x="5535325" y="876985"/>
                </a:cubicBezTo>
                <a:cubicBezTo>
                  <a:pt x="5524357" y="873327"/>
                  <a:pt x="5542637" y="884301"/>
                  <a:pt x="5538981" y="891617"/>
                </a:cubicBezTo>
                <a:cubicBezTo>
                  <a:pt x="5528013" y="884301"/>
                  <a:pt x="5520701" y="884301"/>
                  <a:pt x="5509732" y="880643"/>
                </a:cubicBezTo>
                <a:cubicBezTo>
                  <a:pt x="5517044" y="862353"/>
                  <a:pt x="5513388" y="866011"/>
                  <a:pt x="5524357" y="858695"/>
                </a:cubicBezTo>
                <a:cubicBezTo>
                  <a:pt x="5502419" y="851379"/>
                  <a:pt x="5476827" y="862353"/>
                  <a:pt x="5473171" y="876985"/>
                </a:cubicBezTo>
                <a:cubicBezTo>
                  <a:pt x="5476827" y="869669"/>
                  <a:pt x="5458547" y="866011"/>
                  <a:pt x="5454891" y="866011"/>
                </a:cubicBezTo>
                <a:cubicBezTo>
                  <a:pt x="5458547" y="887959"/>
                  <a:pt x="5436611" y="869669"/>
                  <a:pt x="5429299" y="876985"/>
                </a:cubicBezTo>
                <a:cubicBezTo>
                  <a:pt x="5429299" y="880643"/>
                  <a:pt x="5425643" y="898933"/>
                  <a:pt x="5418330" y="898933"/>
                </a:cubicBezTo>
                <a:cubicBezTo>
                  <a:pt x="5418330" y="891617"/>
                  <a:pt x="5418330" y="880643"/>
                  <a:pt x="5411017" y="876985"/>
                </a:cubicBezTo>
                <a:cubicBezTo>
                  <a:pt x="5403705" y="895275"/>
                  <a:pt x="5389081" y="866011"/>
                  <a:pt x="5381769" y="887959"/>
                </a:cubicBezTo>
                <a:cubicBezTo>
                  <a:pt x="5389081" y="887959"/>
                  <a:pt x="5385425" y="895275"/>
                  <a:pt x="5389081" y="902591"/>
                </a:cubicBezTo>
                <a:cubicBezTo>
                  <a:pt x="5378113" y="902591"/>
                  <a:pt x="5356175" y="913565"/>
                  <a:pt x="5363488" y="895275"/>
                </a:cubicBezTo>
                <a:cubicBezTo>
                  <a:pt x="5359831" y="898933"/>
                  <a:pt x="5352519" y="906249"/>
                  <a:pt x="5345207" y="913565"/>
                </a:cubicBezTo>
                <a:cubicBezTo>
                  <a:pt x="5334241" y="917223"/>
                  <a:pt x="5326928" y="920881"/>
                  <a:pt x="5315959" y="917223"/>
                </a:cubicBezTo>
                <a:cubicBezTo>
                  <a:pt x="5312303" y="920881"/>
                  <a:pt x="5312303" y="924539"/>
                  <a:pt x="5308647" y="928197"/>
                </a:cubicBezTo>
                <a:cubicBezTo>
                  <a:pt x="5297679" y="928197"/>
                  <a:pt x="5312303" y="917223"/>
                  <a:pt x="5304991" y="909907"/>
                </a:cubicBezTo>
                <a:cubicBezTo>
                  <a:pt x="5290367" y="920881"/>
                  <a:pt x="5286711" y="935513"/>
                  <a:pt x="5264773" y="939173"/>
                </a:cubicBezTo>
                <a:cubicBezTo>
                  <a:pt x="5275742" y="946489"/>
                  <a:pt x="5275742" y="931855"/>
                  <a:pt x="5283055" y="939173"/>
                </a:cubicBezTo>
                <a:cubicBezTo>
                  <a:pt x="5272086" y="939173"/>
                  <a:pt x="5253805" y="961121"/>
                  <a:pt x="5246493" y="950147"/>
                </a:cubicBezTo>
                <a:cubicBezTo>
                  <a:pt x="5250149" y="950147"/>
                  <a:pt x="5264773" y="942831"/>
                  <a:pt x="5257461" y="939173"/>
                </a:cubicBezTo>
                <a:cubicBezTo>
                  <a:pt x="5246493" y="942831"/>
                  <a:pt x="5235525" y="939173"/>
                  <a:pt x="5231868" y="953805"/>
                </a:cubicBezTo>
                <a:cubicBezTo>
                  <a:pt x="5235525" y="953805"/>
                  <a:pt x="5242837" y="950147"/>
                  <a:pt x="5242837" y="961121"/>
                </a:cubicBezTo>
                <a:cubicBezTo>
                  <a:pt x="5231868" y="961121"/>
                  <a:pt x="5228212" y="972095"/>
                  <a:pt x="5224557" y="957463"/>
                </a:cubicBezTo>
                <a:cubicBezTo>
                  <a:pt x="5228212" y="972095"/>
                  <a:pt x="5217245" y="964779"/>
                  <a:pt x="5213589" y="975753"/>
                </a:cubicBezTo>
                <a:cubicBezTo>
                  <a:pt x="5220901" y="979411"/>
                  <a:pt x="5224557" y="975753"/>
                  <a:pt x="5235525" y="983069"/>
                </a:cubicBezTo>
                <a:cubicBezTo>
                  <a:pt x="5235525" y="975753"/>
                  <a:pt x="5242837" y="979411"/>
                  <a:pt x="5242837" y="968437"/>
                </a:cubicBezTo>
                <a:cubicBezTo>
                  <a:pt x="5257461" y="983069"/>
                  <a:pt x="5268429" y="979411"/>
                  <a:pt x="5279398" y="972095"/>
                </a:cubicBezTo>
                <a:cubicBezTo>
                  <a:pt x="5290367" y="964779"/>
                  <a:pt x="5301335" y="957463"/>
                  <a:pt x="5319616" y="964779"/>
                </a:cubicBezTo>
                <a:cubicBezTo>
                  <a:pt x="5326928" y="950147"/>
                  <a:pt x="5348863" y="968437"/>
                  <a:pt x="5356175" y="950147"/>
                </a:cubicBezTo>
                <a:cubicBezTo>
                  <a:pt x="5378113" y="950147"/>
                  <a:pt x="5403705" y="946489"/>
                  <a:pt x="5425643" y="935513"/>
                </a:cubicBezTo>
                <a:cubicBezTo>
                  <a:pt x="5425643" y="942831"/>
                  <a:pt x="5432955" y="946489"/>
                  <a:pt x="5432955" y="953805"/>
                </a:cubicBezTo>
                <a:cubicBezTo>
                  <a:pt x="5436611" y="950147"/>
                  <a:pt x="5447579" y="957463"/>
                  <a:pt x="5447579" y="950147"/>
                </a:cubicBezTo>
                <a:cubicBezTo>
                  <a:pt x="5462202" y="953805"/>
                  <a:pt x="5462202" y="964779"/>
                  <a:pt x="5465858" y="972095"/>
                </a:cubicBezTo>
                <a:cubicBezTo>
                  <a:pt x="5469515" y="964779"/>
                  <a:pt x="5473171" y="953805"/>
                  <a:pt x="5473171" y="946489"/>
                </a:cubicBezTo>
                <a:cubicBezTo>
                  <a:pt x="5484139" y="946489"/>
                  <a:pt x="5495107" y="953805"/>
                  <a:pt x="5498763" y="957463"/>
                </a:cubicBezTo>
                <a:cubicBezTo>
                  <a:pt x="5498763" y="950147"/>
                  <a:pt x="5498763" y="942831"/>
                  <a:pt x="5506076" y="942831"/>
                </a:cubicBezTo>
                <a:cubicBezTo>
                  <a:pt x="5509732" y="957463"/>
                  <a:pt x="5495107" y="961121"/>
                  <a:pt x="5506076" y="968437"/>
                </a:cubicBezTo>
                <a:cubicBezTo>
                  <a:pt x="5509732" y="964779"/>
                  <a:pt x="5520701" y="953805"/>
                  <a:pt x="5528013" y="968437"/>
                </a:cubicBezTo>
                <a:cubicBezTo>
                  <a:pt x="5531669" y="961121"/>
                  <a:pt x="5535325" y="964779"/>
                  <a:pt x="5538981" y="957463"/>
                </a:cubicBezTo>
                <a:cubicBezTo>
                  <a:pt x="5535325" y="950147"/>
                  <a:pt x="5531669" y="942831"/>
                  <a:pt x="5538981" y="935513"/>
                </a:cubicBezTo>
                <a:cubicBezTo>
                  <a:pt x="5549949" y="939173"/>
                  <a:pt x="5535325" y="942831"/>
                  <a:pt x="5546293" y="950147"/>
                </a:cubicBezTo>
                <a:cubicBezTo>
                  <a:pt x="5557262" y="939173"/>
                  <a:pt x="5568231" y="950147"/>
                  <a:pt x="5582853" y="946489"/>
                </a:cubicBezTo>
                <a:cubicBezTo>
                  <a:pt x="5575543" y="957463"/>
                  <a:pt x="5571887" y="957463"/>
                  <a:pt x="5579197" y="972095"/>
                </a:cubicBezTo>
                <a:cubicBezTo>
                  <a:pt x="5575543" y="964779"/>
                  <a:pt x="5575543" y="979411"/>
                  <a:pt x="5571887" y="983069"/>
                </a:cubicBezTo>
                <a:cubicBezTo>
                  <a:pt x="5560918" y="979411"/>
                  <a:pt x="5553605" y="983069"/>
                  <a:pt x="5546293" y="986727"/>
                </a:cubicBezTo>
                <a:cubicBezTo>
                  <a:pt x="5546293" y="975753"/>
                  <a:pt x="5560918" y="979411"/>
                  <a:pt x="5553605" y="972095"/>
                </a:cubicBezTo>
                <a:cubicBezTo>
                  <a:pt x="5549949" y="986727"/>
                  <a:pt x="5528013" y="961121"/>
                  <a:pt x="5531669" y="983069"/>
                </a:cubicBezTo>
                <a:cubicBezTo>
                  <a:pt x="5513388" y="975753"/>
                  <a:pt x="5502419" y="975753"/>
                  <a:pt x="5484139" y="975753"/>
                </a:cubicBezTo>
                <a:cubicBezTo>
                  <a:pt x="5480483" y="979411"/>
                  <a:pt x="5480483" y="986727"/>
                  <a:pt x="5480483" y="990385"/>
                </a:cubicBezTo>
                <a:cubicBezTo>
                  <a:pt x="5476827" y="986727"/>
                  <a:pt x="5473171" y="986727"/>
                  <a:pt x="5473171" y="990385"/>
                </a:cubicBezTo>
                <a:cubicBezTo>
                  <a:pt x="5462202" y="990385"/>
                  <a:pt x="5476827" y="979411"/>
                  <a:pt x="5469515" y="975753"/>
                </a:cubicBezTo>
                <a:cubicBezTo>
                  <a:pt x="5458547" y="972095"/>
                  <a:pt x="5454891" y="983069"/>
                  <a:pt x="5458547" y="994043"/>
                </a:cubicBezTo>
                <a:cubicBezTo>
                  <a:pt x="5447579" y="990385"/>
                  <a:pt x="5451235" y="983069"/>
                  <a:pt x="5443923" y="979411"/>
                </a:cubicBezTo>
                <a:cubicBezTo>
                  <a:pt x="5429299" y="983069"/>
                  <a:pt x="5432955" y="1001359"/>
                  <a:pt x="5411017" y="983069"/>
                </a:cubicBezTo>
                <a:cubicBezTo>
                  <a:pt x="5407361" y="990385"/>
                  <a:pt x="5414674" y="994043"/>
                  <a:pt x="5411017" y="1001359"/>
                </a:cubicBezTo>
                <a:cubicBezTo>
                  <a:pt x="5396393" y="1001359"/>
                  <a:pt x="5392737" y="997701"/>
                  <a:pt x="5403705" y="1008675"/>
                </a:cubicBezTo>
                <a:cubicBezTo>
                  <a:pt x="5400049" y="1012335"/>
                  <a:pt x="5389081" y="1005017"/>
                  <a:pt x="5381769" y="1005017"/>
                </a:cubicBezTo>
                <a:cubicBezTo>
                  <a:pt x="5367144" y="1026967"/>
                  <a:pt x="5337897" y="1012335"/>
                  <a:pt x="5319616" y="1015993"/>
                </a:cubicBezTo>
                <a:cubicBezTo>
                  <a:pt x="5315959" y="1026967"/>
                  <a:pt x="5304991" y="1041599"/>
                  <a:pt x="5319616" y="1048915"/>
                </a:cubicBezTo>
                <a:cubicBezTo>
                  <a:pt x="5319616" y="1041599"/>
                  <a:pt x="5315959" y="1037941"/>
                  <a:pt x="5323272" y="1034283"/>
                </a:cubicBezTo>
                <a:cubicBezTo>
                  <a:pt x="5334241" y="1037941"/>
                  <a:pt x="5323272" y="1045257"/>
                  <a:pt x="5334241" y="1048915"/>
                </a:cubicBezTo>
                <a:cubicBezTo>
                  <a:pt x="5348863" y="1045257"/>
                  <a:pt x="5367144" y="1041599"/>
                  <a:pt x="5381769" y="1037941"/>
                </a:cubicBezTo>
                <a:cubicBezTo>
                  <a:pt x="5400049" y="1034283"/>
                  <a:pt x="5418330" y="1034283"/>
                  <a:pt x="5432955" y="1034283"/>
                </a:cubicBezTo>
                <a:cubicBezTo>
                  <a:pt x="5432955" y="1048915"/>
                  <a:pt x="5421986" y="1041599"/>
                  <a:pt x="5418330" y="1048915"/>
                </a:cubicBezTo>
                <a:cubicBezTo>
                  <a:pt x="5421986" y="1059889"/>
                  <a:pt x="5429299" y="1056231"/>
                  <a:pt x="5429299" y="1067205"/>
                </a:cubicBezTo>
                <a:cubicBezTo>
                  <a:pt x="5421986" y="1063547"/>
                  <a:pt x="5421986" y="1059889"/>
                  <a:pt x="5418330" y="1056231"/>
                </a:cubicBezTo>
                <a:cubicBezTo>
                  <a:pt x="5411017" y="1067205"/>
                  <a:pt x="5411017" y="1074521"/>
                  <a:pt x="5400049" y="1078179"/>
                </a:cubicBezTo>
                <a:cubicBezTo>
                  <a:pt x="5411017" y="1070863"/>
                  <a:pt x="5400049" y="1067205"/>
                  <a:pt x="5400049" y="1056231"/>
                </a:cubicBezTo>
                <a:cubicBezTo>
                  <a:pt x="5407361" y="1059889"/>
                  <a:pt x="5411017" y="1063547"/>
                  <a:pt x="5414674" y="1059889"/>
                </a:cubicBezTo>
                <a:cubicBezTo>
                  <a:pt x="5411017" y="1056231"/>
                  <a:pt x="5414674" y="1045257"/>
                  <a:pt x="5407361" y="1041599"/>
                </a:cubicBezTo>
                <a:cubicBezTo>
                  <a:pt x="5414674" y="1063547"/>
                  <a:pt x="5396393" y="1041599"/>
                  <a:pt x="5389081" y="1056231"/>
                </a:cubicBezTo>
                <a:cubicBezTo>
                  <a:pt x="5400049" y="1063547"/>
                  <a:pt x="5389081" y="1074521"/>
                  <a:pt x="5385425" y="1078179"/>
                </a:cubicBezTo>
                <a:cubicBezTo>
                  <a:pt x="5374456" y="1078179"/>
                  <a:pt x="5359831" y="1085495"/>
                  <a:pt x="5345207" y="1092811"/>
                </a:cubicBezTo>
                <a:cubicBezTo>
                  <a:pt x="5330585" y="1100127"/>
                  <a:pt x="5315959" y="1103785"/>
                  <a:pt x="5304991" y="1096469"/>
                </a:cubicBezTo>
                <a:cubicBezTo>
                  <a:pt x="5304991" y="1103785"/>
                  <a:pt x="5315959" y="1107443"/>
                  <a:pt x="5312303" y="1114761"/>
                </a:cubicBezTo>
                <a:cubicBezTo>
                  <a:pt x="5290367" y="1096469"/>
                  <a:pt x="5290367" y="1103785"/>
                  <a:pt x="5275742" y="1103785"/>
                </a:cubicBezTo>
                <a:cubicBezTo>
                  <a:pt x="5283055" y="1096469"/>
                  <a:pt x="5275742" y="1085495"/>
                  <a:pt x="5286711" y="1089153"/>
                </a:cubicBezTo>
                <a:cubicBezTo>
                  <a:pt x="5286711" y="1092811"/>
                  <a:pt x="5286711" y="1096469"/>
                  <a:pt x="5290367" y="1100127"/>
                </a:cubicBezTo>
                <a:cubicBezTo>
                  <a:pt x="5294023" y="1092811"/>
                  <a:pt x="5301335" y="1085495"/>
                  <a:pt x="5297679" y="1074521"/>
                </a:cubicBezTo>
                <a:cubicBezTo>
                  <a:pt x="5294023" y="1085495"/>
                  <a:pt x="5261117" y="1078179"/>
                  <a:pt x="5268429" y="1111101"/>
                </a:cubicBezTo>
                <a:cubicBezTo>
                  <a:pt x="5261117" y="1111101"/>
                  <a:pt x="5253805" y="1118419"/>
                  <a:pt x="5246493" y="1114761"/>
                </a:cubicBezTo>
                <a:cubicBezTo>
                  <a:pt x="5246493" y="1100127"/>
                  <a:pt x="5261117" y="1100127"/>
                  <a:pt x="5250149" y="1092811"/>
                </a:cubicBezTo>
                <a:cubicBezTo>
                  <a:pt x="5239181" y="1085495"/>
                  <a:pt x="5239181" y="1111101"/>
                  <a:pt x="5231868" y="1107443"/>
                </a:cubicBezTo>
                <a:cubicBezTo>
                  <a:pt x="5242837" y="1129393"/>
                  <a:pt x="5206277" y="1122077"/>
                  <a:pt x="5209933" y="1140367"/>
                </a:cubicBezTo>
                <a:cubicBezTo>
                  <a:pt x="5202621" y="1129393"/>
                  <a:pt x="5209933" y="1133051"/>
                  <a:pt x="5206277" y="1125735"/>
                </a:cubicBezTo>
                <a:cubicBezTo>
                  <a:pt x="5198965" y="1122077"/>
                  <a:pt x="5187996" y="1125735"/>
                  <a:pt x="5191653" y="1136709"/>
                </a:cubicBezTo>
                <a:cubicBezTo>
                  <a:pt x="5180684" y="1125735"/>
                  <a:pt x="5180684" y="1144025"/>
                  <a:pt x="5173371" y="1129393"/>
                </a:cubicBezTo>
                <a:cubicBezTo>
                  <a:pt x="5166059" y="1136709"/>
                  <a:pt x="5158747" y="1144025"/>
                  <a:pt x="5166059" y="1154999"/>
                </a:cubicBezTo>
                <a:cubicBezTo>
                  <a:pt x="5155091" y="1162315"/>
                  <a:pt x="5158747" y="1136709"/>
                  <a:pt x="5147779" y="1147683"/>
                </a:cubicBezTo>
                <a:cubicBezTo>
                  <a:pt x="5155091" y="1154999"/>
                  <a:pt x="5151435" y="1162315"/>
                  <a:pt x="5136810" y="1162315"/>
                </a:cubicBezTo>
                <a:cubicBezTo>
                  <a:pt x="5133154" y="1158657"/>
                  <a:pt x="5136810" y="1151341"/>
                  <a:pt x="5133154" y="1147683"/>
                </a:cubicBezTo>
                <a:cubicBezTo>
                  <a:pt x="5125841" y="1151341"/>
                  <a:pt x="5133154" y="1154999"/>
                  <a:pt x="5133154" y="1162315"/>
                </a:cubicBezTo>
                <a:cubicBezTo>
                  <a:pt x="5129498" y="1158657"/>
                  <a:pt x="5125841" y="1162315"/>
                  <a:pt x="5118529" y="1158657"/>
                </a:cubicBezTo>
                <a:cubicBezTo>
                  <a:pt x="5111217" y="1147683"/>
                  <a:pt x="5133154" y="1154999"/>
                  <a:pt x="5125841" y="1144025"/>
                </a:cubicBezTo>
                <a:cubicBezTo>
                  <a:pt x="5111217" y="1140367"/>
                  <a:pt x="5103907" y="1154999"/>
                  <a:pt x="5114873" y="1169631"/>
                </a:cubicBezTo>
                <a:cubicBezTo>
                  <a:pt x="5100251" y="1158657"/>
                  <a:pt x="5081969" y="1151341"/>
                  <a:pt x="5089282" y="1173289"/>
                </a:cubicBezTo>
                <a:cubicBezTo>
                  <a:pt x="5081969" y="1176947"/>
                  <a:pt x="5085626" y="1165973"/>
                  <a:pt x="5078313" y="1162315"/>
                </a:cubicBezTo>
                <a:cubicBezTo>
                  <a:pt x="5056377" y="1180605"/>
                  <a:pt x="5038096" y="1173289"/>
                  <a:pt x="5019815" y="1195239"/>
                </a:cubicBezTo>
                <a:cubicBezTo>
                  <a:pt x="5008847" y="1195239"/>
                  <a:pt x="5012503" y="1187921"/>
                  <a:pt x="5005191" y="1180605"/>
                </a:cubicBezTo>
                <a:cubicBezTo>
                  <a:pt x="4994222" y="1191581"/>
                  <a:pt x="4994222" y="1213529"/>
                  <a:pt x="4979599" y="1198897"/>
                </a:cubicBezTo>
                <a:cubicBezTo>
                  <a:pt x="4975943" y="1209871"/>
                  <a:pt x="4964975" y="1206213"/>
                  <a:pt x="4964975" y="1213529"/>
                </a:cubicBezTo>
                <a:cubicBezTo>
                  <a:pt x="4964975" y="1209871"/>
                  <a:pt x="4961319" y="1209871"/>
                  <a:pt x="4957663" y="1206213"/>
                </a:cubicBezTo>
                <a:cubicBezTo>
                  <a:pt x="4954007" y="1217187"/>
                  <a:pt x="4932069" y="1246451"/>
                  <a:pt x="4921101" y="1224503"/>
                </a:cubicBezTo>
                <a:cubicBezTo>
                  <a:pt x="4917445" y="1242793"/>
                  <a:pt x="4906477" y="1253767"/>
                  <a:pt x="4906477" y="1264741"/>
                </a:cubicBezTo>
                <a:cubicBezTo>
                  <a:pt x="4880883" y="1246451"/>
                  <a:pt x="4851636" y="1294006"/>
                  <a:pt x="4851636" y="1264741"/>
                </a:cubicBezTo>
                <a:cubicBezTo>
                  <a:pt x="4840667" y="1261083"/>
                  <a:pt x="4851636" y="1283031"/>
                  <a:pt x="4837011" y="1275715"/>
                </a:cubicBezTo>
                <a:cubicBezTo>
                  <a:pt x="4826043" y="1268399"/>
                  <a:pt x="4851636" y="1268399"/>
                  <a:pt x="4840667" y="1261083"/>
                </a:cubicBezTo>
                <a:cubicBezTo>
                  <a:pt x="4829699" y="1261083"/>
                  <a:pt x="4807762" y="1264741"/>
                  <a:pt x="4818731" y="1283031"/>
                </a:cubicBezTo>
                <a:cubicBezTo>
                  <a:pt x="4822387" y="1279373"/>
                  <a:pt x="4837011" y="1275715"/>
                  <a:pt x="4837011" y="1283031"/>
                </a:cubicBezTo>
                <a:cubicBezTo>
                  <a:pt x="4822387" y="1286688"/>
                  <a:pt x="4804106" y="1297664"/>
                  <a:pt x="4789481" y="1286688"/>
                </a:cubicBezTo>
                <a:cubicBezTo>
                  <a:pt x="4785825" y="1297664"/>
                  <a:pt x="4800450" y="1294006"/>
                  <a:pt x="4793137" y="1304980"/>
                </a:cubicBezTo>
                <a:cubicBezTo>
                  <a:pt x="4778513" y="1297664"/>
                  <a:pt x="4785825" y="1308638"/>
                  <a:pt x="4774857" y="1308638"/>
                </a:cubicBezTo>
                <a:cubicBezTo>
                  <a:pt x="4782169" y="1312296"/>
                  <a:pt x="4789481" y="1315954"/>
                  <a:pt x="4793137" y="1323270"/>
                </a:cubicBezTo>
                <a:cubicBezTo>
                  <a:pt x="4800450" y="1312296"/>
                  <a:pt x="4804106" y="1304980"/>
                  <a:pt x="4818731" y="1315954"/>
                </a:cubicBezTo>
                <a:cubicBezTo>
                  <a:pt x="4815075" y="1326928"/>
                  <a:pt x="4800450" y="1315954"/>
                  <a:pt x="4800450" y="1330586"/>
                </a:cubicBezTo>
                <a:cubicBezTo>
                  <a:pt x="4785825" y="1326928"/>
                  <a:pt x="4774857" y="1304980"/>
                  <a:pt x="4771201" y="1319612"/>
                </a:cubicBezTo>
                <a:cubicBezTo>
                  <a:pt x="4767545" y="1326928"/>
                  <a:pt x="4774857" y="1330586"/>
                  <a:pt x="4771201" y="1341560"/>
                </a:cubicBezTo>
                <a:cubicBezTo>
                  <a:pt x="4771201" y="1337902"/>
                  <a:pt x="4767545" y="1337902"/>
                  <a:pt x="4763889" y="1337902"/>
                </a:cubicBezTo>
                <a:cubicBezTo>
                  <a:pt x="4763889" y="1337902"/>
                  <a:pt x="4763889" y="1341560"/>
                  <a:pt x="4760232" y="1337902"/>
                </a:cubicBezTo>
                <a:cubicBezTo>
                  <a:pt x="4763889" y="1330586"/>
                  <a:pt x="4767545" y="1319612"/>
                  <a:pt x="4760232" y="1312296"/>
                </a:cubicBezTo>
                <a:cubicBezTo>
                  <a:pt x="4749265" y="1323270"/>
                  <a:pt x="4752921" y="1308638"/>
                  <a:pt x="4749265" y="1301322"/>
                </a:cubicBezTo>
                <a:cubicBezTo>
                  <a:pt x="4734641" y="1301322"/>
                  <a:pt x="4745609" y="1315954"/>
                  <a:pt x="4738297" y="1323270"/>
                </a:cubicBezTo>
                <a:cubicBezTo>
                  <a:pt x="4720017" y="1319612"/>
                  <a:pt x="4694423" y="1330586"/>
                  <a:pt x="4705392" y="1352534"/>
                </a:cubicBezTo>
                <a:cubicBezTo>
                  <a:pt x="4690767" y="1348876"/>
                  <a:pt x="4701735" y="1330586"/>
                  <a:pt x="4690767" y="1323270"/>
                </a:cubicBezTo>
                <a:cubicBezTo>
                  <a:pt x="4694423" y="1334244"/>
                  <a:pt x="4690767" y="1345218"/>
                  <a:pt x="4690767" y="1352534"/>
                </a:cubicBezTo>
                <a:cubicBezTo>
                  <a:pt x="4679799" y="1352534"/>
                  <a:pt x="4672487" y="1352534"/>
                  <a:pt x="4668831" y="1367166"/>
                </a:cubicBezTo>
                <a:cubicBezTo>
                  <a:pt x="4657862" y="1363508"/>
                  <a:pt x="4668831" y="1348876"/>
                  <a:pt x="4650549" y="1345218"/>
                </a:cubicBezTo>
                <a:cubicBezTo>
                  <a:pt x="4650549" y="1352534"/>
                  <a:pt x="4650549" y="1359850"/>
                  <a:pt x="4646893" y="1367166"/>
                </a:cubicBezTo>
                <a:cubicBezTo>
                  <a:pt x="4639583" y="1352534"/>
                  <a:pt x="4632271" y="1367166"/>
                  <a:pt x="4617646" y="1363508"/>
                </a:cubicBezTo>
                <a:cubicBezTo>
                  <a:pt x="4617646" y="1367166"/>
                  <a:pt x="4621302" y="1367166"/>
                  <a:pt x="4617646" y="1374484"/>
                </a:cubicBezTo>
                <a:cubicBezTo>
                  <a:pt x="4603021" y="1370826"/>
                  <a:pt x="4584741" y="1381800"/>
                  <a:pt x="4588397" y="1403748"/>
                </a:cubicBezTo>
                <a:cubicBezTo>
                  <a:pt x="4581085" y="1392774"/>
                  <a:pt x="4562803" y="1400090"/>
                  <a:pt x="4570116" y="1414722"/>
                </a:cubicBezTo>
                <a:cubicBezTo>
                  <a:pt x="4544523" y="1396432"/>
                  <a:pt x="4548179" y="1425696"/>
                  <a:pt x="4533555" y="1422038"/>
                </a:cubicBezTo>
                <a:cubicBezTo>
                  <a:pt x="4537211" y="1433012"/>
                  <a:pt x="4529899" y="1425696"/>
                  <a:pt x="4526242" y="1429354"/>
                </a:cubicBezTo>
                <a:cubicBezTo>
                  <a:pt x="4533555" y="1433012"/>
                  <a:pt x="4533555" y="1436670"/>
                  <a:pt x="4537211" y="1440328"/>
                </a:cubicBezTo>
                <a:cubicBezTo>
                  <a:pt x="4533555" y="1443986"/>
                  <a:pt x="4529899" y="1454960"/>
                  <a:pt x="4518932" y="1451302"/>
                </a:cubicBezTo>
                <a:cubicBezTo>
                  <a:pt x="4522588" y="1443986"/>
                  <a:pt x="4537211" y="1443986"/>
                  <a:pt x="4522588" y="1433012"/>
                </a:cubicBezTo>
                <a:cubicBezTo>
                  <a:pt x="4511619" y="1447644"/>
                  <a:pt x="4486027" y="1433012"/>
                  <a:pt x="4475058" y="1443986"/>
                </a:cubicBezTo>
                <a:cubicBezTo>
                  <a:pt x="4467745" y="1451302"/>
                  <a:pt x="4467745" y="1458618"/>
                  <a:pt x="4475058" y="1465936"/>
                </a:cubicBezTo>
                <a:cubicBezTo>
                  <a:pt x="4496995" y="1469594"/>
                  <a:pt x="4475058" y="1447644"/>
                  <a:pt x="4489683" y="1447644"/>
                </a:cubicBezTo>
                <a:cubicBezTo>
                  <a:pt x="4486027" y="1462278"/>
                  <a:pt x="4500651" y="1465936"/>
                  <a:pt x="4500651" y="1476910"/>
                </a:cubicBezTo>
                <a:cubicBezTo>
                  <a:pt x="4496995" y="1469594"/>
                  <a:pt x="4489683" y="1469594"/>
                  <a:pt x="4486027" y="1469594"/>
                </a:cubicBezTo>
                <a:cubicBezTo>
                  <a:pt x="4482371" y="1473252"/>
                  <a:pt x="4478714" y="1476910"/>
                  <a:pt x="4471402" y="1476910"/>
                </a:cubicBezTo>
                <a:cubicBezTo>
                  <a:pt x="4471402" y="1465936"/>
                  <a:pt x="4471402" y="1454960"/>
                  <a:pt x="4456777" y="1451302"/>
                </a:cubicBezTo>
                <a:cubicBezTo>
                  <a:pt x="4456777" y="1458618"/>
                  <a:pt x="4464089" y="1469594"/>
                  <a:pt x="4456777" y="1469594"/>
                </a:cubicBezTo>
                <a:cubicBezTo>
                  <a:pt x="4453121" y="1462278"/>
                  <a:pt x="4453121" y="1458618"/>
                  <a:pt x="4449465" y="1454960"/>
                </a:cubicBezTo>
                <a:cubicBezTo>
                  <a:pt x="4442153" y="1462278"/>
                  <a:pt x="4438497" y="1469594"/>
                  <a:pt x="4431184" y="1476910"/>
                </a:cubicBezTo>
                <a:cubicBezTo>
                  <a:pt x="4412903" y="1462278"/>
                  <a:pt x="4398281" y="1491542"/>
                  <a:pt x="4380000" y="1491542"/>
                </a:cubicBezTo>
                <a:cubicBezTo>
                  <a:pt x="4383656" y="1495200"/>
                  <a:pt x="4383656" y="1498858"/>
                  <a:pt x="4383656" y="1502516"/>
                </a:cubicBezTo>
                <a:cubicBezTo>
                  <a:pt x="4380000" y="1506174"/>
                  <a:pt x="4372687" y="1502516"/>
                  <a:pt x="4372687" y="1513490"/>
                </a:cubicBezTo>
                <a:cubicBezTo>
                  <a:pt x="4350751" y="1495200"/>
                  <a:pt x="4354407" y="1520806"/>
                  <a:pt x="4343439" y="1528122"/>
                </a:cubicBezTo>
                <a:cubicBezTo>
                  <a:pt x="4339783" y="1520806"/>
                  <a:pt x="4332470" y="1531780"/>
                  <a:pt x="4328814" y="1520806"/>
                </a:cubicBezTo>
                <a:cubicBezTo>
                  <a:pt x="4328814" y="1509832"/>
                  <a:pt x="4332470" y="1506174"/>
                  <a:pt x="4339783" y="1502516"/>
                </a:cubicBezTo>
                <a:cubicBezTo>
                  <a:pt x="4325157" y="1487884"/>
                  <a:pt x="4310533" y="1502516"/>
                  <a:pt x="4303221" y="1517148"/>
                </a:cubicBezTo>
                <a:cubicBezTo>
                  <a:pt x="4310533" y="1520806"/>
                  <a:pt x="4310533" y="1506174"/>
                  <a:pt x="4325157" y="1517148"/>
                </a:cubicBezTo>
                <a:cubicBezTo>
                  <a:pt x="4310533" y="1531780"/>
                  <a:pt x="4292253" y="1539096"/>
                  <a:pt x="4281285" y="1557388"/>
                </a:cubicBezTo>
                <a:cubicBezTo>
                  <a:pt x="4281285" y="1564704"/>
                  <a:pt x="4284942" y="1564704"/>
                  <a:pt x="4288598" y="1564704"/>
                </a:cubicBezTo>
                <a:cubicBezTo>
                  <a:pt x="4288598" y="1564704"/>
                  <a:pt x="4288598" y="1564704"/>
                  <a:pt x="4288598" y="1582994"/>
                </a:cubicBezTo>
                <a:cubicBezTo>
                  <a:pt x="4273973" y="1579336"/>
                  <a:pt x="4281285" y="1568362"/>
                  <a:pt x="4270317" y="1564704"/>
                </a:cubicBezTo>
                <a:cubicBezTo>
                  <a:pt x="4248381" y="1564704"/>
                  <a:pt x="4263005" y="1586652"/>
                  <a:pt x="4244724" y="1575678"/>
                </a:cubicBezTo>
                <a:cubicBezTo>
                  <a:pt x="4244724" y="1593968"/>
                  <a:pt x="4266661" y="1590310"/>
                  <a:pt x="4270317" y="1582994"/>
                </a:cubicBezTo>
                <a:cubicBezTo>
                  <a:pt x="4270317" y="1601284"/>
                  <a:pt x="4248381" y="1586652"/>
                  <a:pt x="4255693" y="1604942"/>
                </a:cubicBezTo>
                <a:cubicBezTo>
                  <a:pt x="4241068" y="1597626"/>
                  <a:pt x="4248381" y="1579336"/>
                  <a:pt x="4226443" y="1575678"/>
                </a:cubicBezTo>
                <a:cubicBezTo>
                  <a:pt x="4222787" y="1590310"/>
                  <a:pt x="4186226" y="1597626"/>
                  <a:pt x="4208163" y="1626890"/>
                </a:cubicBezTo>
                <a:cubicBezTo>
                  <a:pt x="4215475" y="1612258"/>
                  <a:pt x="4222787" y="1604942"/>
                  <a:pt x="4230099" y="1601284"/>
                </a:cubicBezTo>
                <a:cubicBezTo>
                  <a:pt x="4237412" y="1612258"/>
                  <a:pt x="4219131" y="1608600"/>
                  <a:pt x="4230099" y="1619574"/>
                </a:cubicBezTo>
                <a:cubicBezTo>
                  <a:pt x="4211819" y="1619574"/>
                  <a:pt x="4197194" y="1648840"/>
                  <a:pt x="4182570" y="1645182"/>
                </a:cubicBezTo>
                <a:cubicBezTo>
                  <a:pt x="4186226" y="1645182"/>
                  <a:pt x="4189882" y="1641524"/>
                  <a:pt x="4189882" y="1637866"/>
                </a:cubicBezTo>
                <a:cubicBezTo>
                  <a:pt x="4182570" y="1634206"/>
                  <a:pt x="4175257" y="1645182"/>
                  <a:pt x="4178913" y="1626890"/>
                </a:cubicBezTo>
                <a:cubicBezTo>
                  <a:pt x="4182570" y="1615916"/>
                  <a:pt x="4186226" y="1641524"/>
                  <a:pt x="4189882" y="1630548"/>
                </a:cubicBezTo>
                <a:cubicBezTo>
                  <a:pt x="4193538" y="1615916"/>
                  <a:pt x="4182570" y="1626890"/>
                  <a:pt x="4178913" y="1615916"/>
                </a:cubicBezTo>
                <a:cubicBezTo>
                  <a:pt x="4193538" y="1615916"/>
                  <a:pt x="4178913" y="1601284"/>
                  <a:pt x="4193538" y="1593968"/>
                </a:cubicBezTo>
                <a:cubicBezTo>
                  <a:pt x="4182570" y="1590310"/>
                  <a:pt x="4178913" y="1597626"/>
                  <a:pt x="4171603" y="1601284"/>
                </a:cubicBezTo>
                <a:cubicBezTo>
                  <a:pt x="4171603" y="1608600"/>
                  <a:pt x="4178913" y="1623232"/>
                  <a:pt x="4167947" y="1619574"/>
                </a:cubicBezTo>
                <a:cubicBezTo>
                  <a:pt x="4164291" y="1612258"/>
                  <a:pt x="4164291" y="1604942"/>
                  <a:pt x="4156979" y="1601284"/>
                </a:cubicBezTo>
                <a:cubicBezTo>
                  <a:pt x="4153322" y="1608600"/>
                  <a:pt x="4146010" y="1612258"/>
                  <a:pt x="4156979" y="1623232"/>
                </a:cubicBezTo>
                <a:cubicBezTo>
                  <a:pt x="4160635" y="1612258"/>
                  <a:pt x="4167947" y="1634206"/>
                  <a:pt x="4175257" y="1626890"/>
                </a:cubicBezTo>
                <a:cubicBezTo>
                  <a:pt x="4175257" y="1645182"/>
                  <a:pt x="4160635" y="1634206"/>
                  <a:pt x="4153322" y="1637866"/>
                </a:cubicBezTo>
                <a:cubicBezTo>
                  <a:pt x="4153322" y="1641524"/>
                  <a:pt x="4149666" y="1648840"/>
                  <a:pt x="4156979" y="1652498"/>
                </a:cubicBezTo>
                <a:cubicBezTo>
                  <a:pt x="4160635" y="1645182"/>
                  <a:pt x="4167947" y="1645182"/>
                  <a:pt x="4175257" y="1645182"/>
                </a:cubicBezTo>
                <a:cubicBezTo>
                  <a:pt x="4178913" y="1659814"/>
                  <a:pt x="4167947" y="1648840"/>
                  <a:pt x="4167947" y="1663472"/>
                </a:cubicBezTo>
                <a:cubicBezTo>
                  <a:pt x="4178913" y="1659814"/>
                  <a:pt x="4186226" y="1652498"/>
                  <a:pt x="4197194" y="1648840"/>
                </a:cubicBezTo>
                <a:cubicBezTo>
                  <a:pt x="4197194" y="1652498"/>
                  <a:pt x="4193538" y="1659814"/>
                  <a:pt x="4197194" y="1659814"/>
                </a:cubicBezTo>
                <a:cubicBezTo>
                  <a:pt x="4204507" y="1656156"/>
                  <a:pt x="4208163" y="1652498"/>
                  <a:pt x="4200851" y="1641524"/>
                </a:cubicBezTo>
                <a:cubicBezTo>
                  <a:pt x="4215475" y="1641524"/>
                  <a:pt x="4226443" y="1637866"/>
                  <a:pt x="4226443" y="1626890"/>
                </a:cubicBezTo>
                <a:cubicBezTo>
                  <a:pt x="4226443" y="1637866"/>
                  <a:pt x="4237412" y="1630548"/>
                  <a:pt x="4233755" y="1623232"/>
                </a:cubicBezTo>
                <a:cubicBezTo>
                  <a:pt x="4237412" y="1626890"/>
                  <a:pt x="4241068" y="1626890"/>
                  <a:pt x="4244724" y="1630548"/>
                </a:cubicBezTo>
                <a:cubicBezTo>
                  <a:pt x="4244724" y="1626890"/>
                  <a:pt x="4248381" y="1623232"/>
                  <a:pt x="4248381" y="1615916"/>
                </a:cubicBezTo>
                <a:cubicBezTo>
                  <a:pt x="4266661" y="1626890"/>
                  <a:pt x="4270317" y="1612258"/>
                  <a:pt x="4277629" y="1601284"/>
                </a:cubicBezTo>
                <a:cubicBezTo>
                  <a:pt x="4277629" y="1608600"/>
                  <a:pt x="4288598" y="1608600"/>
                  <a:pt x="4288598" y="1612258"/>
                </a:cubicBezTo>
                <a:cubicBezTo>
                  <a:pt x="4292253" y="1586652"/>
                  <a:pt x="4336126" y="1604942"/>
                  <a:pt x="4328814" y="1575678"/>
                </a:cubicBezTo>
                <a:cubicBezTo>
                  <a:pt x="4339783" y="1582994"/>
                  <a:pt x="4339783" y="1568362"/>
                  <a:pt x="4343439" y="1564704"/>
                </a:cubicBezTo>
                <a:cubicBezTo>
                  <a:pt x="4354407" y="1564704"/>
                  <a:pt x="4354407" y="1572020"/>
                  <a:pt x="4361719" y="1575678"/>
                </a:cubicBezTo>
                <a:cubicBezTo>
                  <a:pt x="4358063" y="1550072"/>
                  <a:pt x="4394625" y="1564704"/>
                  <a:pt x="4401937" y="1553730"/>
                </a:cubicBezTo>
                <a:cubicBezTo>
                  <a:pt x="4401937" y="1550072"/>
                  <a:pt x="4398281" y="1546414"/>
                  <a:pt x="4398281" y="1542754"/>
                </a:cubicBezTo>
                <a:cubicBezTo>
                  <a:pt x="4409247" y="1539096"/>
                  <a:pt x="4412903" y="1535438"/>
                  <a:pt x="4423872" y="1531780"/>
                </a:cubicBezTo>
                <a:cubicBezTo>
                  <a:pt x="4431184" y="1539096"/>
                  <a:pt x="4416559" y="1542754"/>
                  <a:pt x="4427528" y="1550072"/>
                </a:cubicBezTo>
                <a:cubicBezTo>
                  <a:pt x="4427528" y="1509832"/>
                  <a:pt x="4471402" y="1517148"/>
                  <a:pt x="4486027" y="1506174"/>
                </a:cubicBezTo>
                <a:cubicBezTo>
                  <a:pt x="4482371" y="1502516"/>
                  <a:pt x="4478714" y="1498858"/>
                  <a:pt x="4478714" y="1487884"/>
                </a:cubicBezTo>
                <a:cubicBezTo>
                  <a:pt x="4489683" y="1491542"/>
                  <a:pt x="4493339" y="1480568"/>
                  <a:pt x="4500651" y="1480568"/>
                </a:cubicBezTo>
                <a:cubicBezTo>
                  <a:pt x="4500651" y="1487884"/>
                  <a:pt x="4500651" y="1498858"/>
                  <a:pt x="4504307" y="1502516"/>
                </a:cubicBezTo>
                <a:cubicBezTo>
                  <a:pt x="4522588" y="1498858"/>
                  <a:pt x="4540867" y="1484226"/>
                  <a:pt x="4559147" y="1473252"/>
                </a:cubicBezTo>
                <a:cubicBezTo>
                  <a:pt x="4577429" y="1462278"/>
                  <a:pt x="4595709" y="1451302"/>
                  <a:pt x="4617646" y="1454960"/>
                </a:cubicBezTo>
                <a:cubicBezTo>
                  <a:pt x="4610333" y="1458618"/>
                  <a:pt x="4606677" y="1454960"/>
                  <a:pt x="4603021" y="1465936"/>
                </a:cubicBezTo>
                <a:cubicBezTo>
                  <a:pt x="4613990" y="1465936"/>
                  <a:pt x="4610333" y="1473252"/>
                  <a:pt x="4617646" y="1476910"/>
                </a:cubicBezTo>
                <a:cubicBezTo>
                  <a:pt x="4617646" y="1451302"/>
                  <a:pt x="4635927" y="1473252"/>
                  <a:pt x="4643237" y="1469594"/>
                </a:cubicBezTo>
                <a:cubicBezTo>
                  <a:pt x="4646893" y="1458618"/>
                  <a:pt x="4639583" y="1454960"/>
                  <a:pt x="4643237" y="1447644"/>
                </a:cubicBezTo>
                <a:cubicBezTo>
                  <a:pt x="4654205" y="1458618"/>
                  <a:pt x="4657862" y="1451302"/>
                  <a:pt x="4665174" y="1454960"/>
                </a:cubicBezTo>
                <a:cubicBezTo>
                  <a:pt x="4668831" y="1447644"/>
                  <a:pt x="4661518" y="1443986"/>
                  <a:pt x="4661518" y="1440328"/>
                </a:cubicBezTo>
                <a:cubicBezTo>
                  <a:pt x="4668831" y="1440328"/>
                  <a:pt x="4679799" y="1418380"/>
                  <a:pt x="4687111" y="1429354"/>
                </a:cubicBezTo>
                <a:cubicBezTo>
                  <a:pt x="4683455" y="1436670"/>
                  <a:pt x="4672487" y="1429354"/>
                  <a:pt x="4672487" y="1443986"/>
                </a:cubicBezTo>
                <a:cubicBezTo>
                  <a:pt x="4690767" y="1436670"/>
                  <a:pt x="4683455" y="1451302"/>
                  <a:pt x="4698079" y="1462278"/>
                </a:cubicBezTo>
                <a:cubicBezTo>
                  <a:pt x="4701735" y="1451302"/>
                  <a:pt x="4698079" y="1447644"/>
                  <a:pt x="4694423" y="1440328"/>
                </a:cubicBezTo>
                <a:cubicBezTo>
                  <a:pt x="4701735" y="1433012"/>
                  <a:pt x="4723673" y="1429354"/>
                  <a:pt x="4741953" y="1425696"/>
                </a:cubicBezTo>
                <a:cubicBezTo>
                  <a:pt x="4738297" y="1414722"/>
                  <a:pt x="4745609" y="1411064"/>
                  <a:pt x="4749265" y="1400090"/>
                </a:cubicBezTo>
                <a:cubicBezTo>
                  <a:pt x="4760232" y="1400090"/>
                  <a:pt x="4749265" y="1414722"/>
                  <a:pt x="4763889" y="1414722"/>
                </a:cubicBezTo>
                <a:cubicBezTo>
                  <a:pt x="4763889" y="1400090"/>
                  <a:pt x="4771201" y="1392774"/>
                  <a:pt x="4774857" y="1385458"/>
                </a:cubicBezTo>
                <a:cubicBezTo>
                  <a:pt x="4771201" y="1381800"/>
                  <a:pt x="4767545" y="1389116"/>
                  <a:pt x="4767545" y="1381800"/>
                </a:cubicBezTo>
                <a:cubicBezTo>
                  <a:pt x="4774857" y="1385458"/>
                  <a:pt x="4774857" y="1370826"/>
                  <a:pt x="4771201" y="1367166"/>
                </a:cubicBezTo>
                <a:cubicBezTo>
                  <a:pt x="4778513" y="1367166"/>
                  <a:pt x="4782169" y="1356192"/>
                  <a:pt x="4793137" y="1359850"/>
                </a:cubicBezTo>
                <a:cubicBezTo>
                  <a:pt x="4793137" y="1374484"/>
                  <a:pt x="4785825" y="1367166"/>
                  <a:pt x="4782169" y="1370826"/>
                </a:cubicBezTo>
                <a:cubicBezTo>
                  <a:pt x="4793137" y="1374484"/>
                  <a:pt x="4785825" y="1381800"/>
                  <a:pt x="4782169" y="1381800"/>
                </a:cubicBezTo>
                <a:cubicBezTo>
                  <a:pt x="4793137" y="1378142"/>
                  <a:pt x="4800450" y="1378142"/>
                  <a:pt x="4807762" y="1385458"/>
                </a:cubicBezTo>
                <a:cubicBezTo>
                  <a:pt x="4804106" y="1381800"/>
                  <a:pt x="4800450" y="1396432"/>
                  <a:pt x="4804106" y="1396432"/>
                </a:cubicBezTo>
                <a:cubicBezTo>
                  <a:pt x="4822387" y="1400090"/>
                  <a:pt x="4826043" y="1374484"/>
                  <a:pt x="4840667" y="1367166"/>
                </a:cubicBezTo>
                <a:cubicBezTo>
                  <a:pt x="4837011" y="1374484"/>
                  <a:pt x="4833355" y="1385458"/>
                  <a:pt x="4844323" y="1389116"/>
                </a:cubicBezTo>
                <a:cubicBezTo>
                  <a:pt x="4844323" y="1370826"/>
                  <a:pt x="4851636" y="1345218"/>
                  <a:pt x="4866261" y="1359850"/>
                </a:cubicBezTo>
                <a:cubicBezTo>
                  <a:pt x="4862605" y="1356192"/>
                  <a:pt x="4851636" y="1363508"/>
                  <a:pt x="4858948" y="1367166"/>
                </a:cubicBezTo>
                <a:cubicBezTo>
                  <a:pt x="4869917" y="1363508"/>
                  <a:pt x="4880883" y="1359850"/>
                  <a:pt x="4888195" y="1352534"/>
                </a:cubicBezTo>
                <a:cubicBezTo>
                  <a:pt x="4895508" y="1356192"/>
                  <a:pt x="4899164" y="1359850"/>
                  <a:pt x="4902820" y="1363508"/>
                </a:cubicBezTo>
                <a:cubicBezTo>
                  <a:pt x="4910133" y="1356192"/>
                  <a:pt x="4906477" y="1356192"/>
                  <a:pt x="4906477" y="1345218"/>
                </a:cubicBezTo>
                <a:cubicBezTo>
                  <a:pt x="4913789" y="1348876"/>
                  <a:pt x="4913789" y="1345218"/>
                  <a:pt x="4921101" y="1345218"/>
                </a:cubicBezTo>
                <a:cubicBezTo>
                  <a:pt x="4924757" y="1348876"/>
                  <a:pt x="4921101" y="1352534"/>
                  <a:pt x="4924757" y="1356192"/>
                </a:cubicBezTo>
                <a:cubicBezTo>
                  <a:pt x="4954007" y="1356192"/>
                  <a:pt x="4957663" y="1334244"/>
                  <a:pt x="4975943" y="1319612"/>
                </a:cubicBezTo>
                <a:cubicBezTo>
                  <a:pt x="4975943" y="1330586"/>
                  <a:pt x="4979599" y="1337902"/>
                  <a:pt x="4983255" y="1345218"/>
                </a:cubicBezTo>
                <a:cubicBezTo>
                  <a:pt x="4990568" y="1341560"/>
                  <a:pt x="4997879" y="1345218"/>
                  <a:pt x="5001535" y="1330586"/>
                </a:cubicBezTo>
                <a:cubicBezTo>
                  <a:pt x="4994222" y="1326928"/>
                  <a:pt x="4986911" y="1345218"/>
                  <a:pt x="4983255" y="1330586"/>
                </a:cubicBezTo>
                <a:cubicBezTo>
                  <a:pt x="4990568" y="1323270"/>
                  <a:pt x="5005191" y="1326928"/>
                  <a:pt x="5019815" y="1334244"/>
                </a:cubicBezTo>
                <a:cubicBezTo>
                  <a:pt x="5023471" y="1315954"/>
                  <a:pt x="5008847" y="1326928"/>
                  <a:pt x="5005191" y="1315954"/>
                </a:cubicBezTo>
                <a:cubicBezTo>
                  <a:pt x="5019815" y="1315954"/>
                  <a:pt x="5030783" y="1310467"/>
                  <a:pt x="5040381" y="1303608"/>
                </a:cubicBezTo>
                <a:lnTo>
                  <a:pt x="5056917" y="1290990"/>
                </a:lnTo>
                <a:lnTo>
                  <a:pt x="5063689" y="1299035"/>
                </a:lnTo>
                <a:cubicBezTo>
                  <a:pt x="5064603" y="1302236"/>
                  <a:pt x="5065518" y="1304980"/>
                  <a:pt x="5071001" y="1304980"/>
                </a:cubicBezTo>
                <a:cubicBezTo>
                  <a:pt x="5081969" y="1272057"/>
                  <a:pt x="5118529" y="1290348"/>
                  <a:pt x="5140467" y="1275715"/>
                </a:cubicBezTo>
                <a:cubicBezTo>
                  <a:pt x="5136810" y="1283031"/>
                  <a:pt x="5136810" y="1286688"/>
                  <a:pt x="5147779" y="1290348"/>
                </a:cubicBezTo>
                <a:cubicBezTo>
                  <a:pt x="5147779" y="1275715"/>
                  <a:pt x="5151435" y="1268399"/>
                  <a:pt x="5162403" y="1264741"/>
                </a:cubicBezTo>
                <a:cubicBezTo>
                  <a:pt x="5158747" y="1268399"/>
                  <a:pt x="5162403" y="1272057"/>
                  <a:pt x="5166059" y="1275715"/>
                </a:cubicBezTo>
                <a:cubicBezTo>
                  <a:pt x="5180684" y="1257425"/>
                  <a:pt x="5202621" y="1264741"/>
                  <a:pt x="5217245" y="1246451"/>
                </a:cubicBezTo>
                <a:cubicBezTo>
                  <a:pt x="5213589" y="1250109"/>
                  <a:pt x="5217245" y="1253767"/>
                  <a:pt x="5220901" y="1257425"/>
                </a:cubicBezTo>
                <a:cubicBezTo>
                  <a:pt x="5246493" y="1239135"/>
                  <a:pt x="5246493" y="1250109"/>
                  <a:pt x="5272086" y="1250109"/>
                </a:cubicBezTo>
                <a:cubicBezTo>
                  <a:pt x="5268429" y="1253767"/>
                  <a:pt x="5268429" y="1261083"/>
                  <a:pt x="5275742" y="1264741"/>
                </a:cubicBezTo>
                <a:cubicBezTo>
                  <a:pt x="5279398" y="1250109"/>
                  <a:pt x="5283055" y="1272057"/>
                  <a:pt x="5290367" y="1261083"/>
                </a:cubicBezTo>
                <a:cubicBezTo>
                  <a:pt x="5294023" y="1253767"/>
                  <a:pt x="5294023" y="1246451"/>
                  <a:pt x="5290367" y="1242793"/>
                </a:cubicBezTo>
                <a:cubicBezTo>
                  <a:pt x="5297679" y="1246451"/>
                  <a:pt x="5301335" y="1246451"/>
                  <a:pt x="5304991" y="1242793"/>
                </a:cubicBezTo>
                <a:cubicBezTo>
                  <a:pt x="5308647" y="1239135"/>
                  <a:pt x="5297679" y="1235477"/>
                  <a:pt x="5297679" y="1231819"/>
                </a:cubicBezTo>
                <a:cubicBezTo>
                  <a:pt x="5315959" y="1231819"/>
                  <a:pt x="5308647" y="1239135"/>
                  <a:pt x="5326928" y="1231819"/>
                </a:cubicBezTo>
                <a:cubicBezTo>
                  <a:pt x="5323272" y="1228161"/>
                  <a:pt x="5312303" y="1228161"/>
                  <a:pt x="5315959" y="1220845"/>
                </a:cubicBezTo>
                <a:cubicBezTo>
                  <a:pt x="5341553" y="1235477"/>
                  <a:pt x="5370800" y="1209871"/>
                  <a:pt x="5370800" y="1242793"/>
                </a:cubicBezTo>
                <a:cubicBezTo>
                  <a:pt x="5381769" y="1246451"/>
                  <a:pt x="5389081" y="1231819"/>
                  <a:pt x="5400049" y="1231819"/>
                </a:cubicBezTo>
                <a:cubicBezTo>
                  <a:pt x="5400049" y="1235477"/>
                  <a:pt x="5396393" y="1239135"/>
                  <a:pt x="5400049" y="1242793"/>
                </a:cubicBezTo>
                <a:cubicBezTo>
                  <a:pt x="5407361" y="1231819"/>
                  <a:pt x="5414674" y="1250109"/>
                  <a:pt x="5425643" y="1242793"/>
                </a:cubicBezTo>
                <a:cubicBezTo>
                  <a:pt x="5425643" y="1231819"/>
                  <a:pt x="5414674" y="1220845"/>
                  <a:pt x="5414674" y="1209871"/>
                </a:cubicBezTo>
                <a:cubicBezTo>
                  <a:pt x="5421986" y="1224503"/>
                  <a:pt x="5447579" y="1228161"/>
                  <a:pt x="5443923" y="1206213"/>
                </a:cubicBezTo>
                <a:cubicBezTo>
                  <a:pt x="5462202" y="1206213"/>
                  <a:pt x="5476827" y="1206213"/>
                  <a:pt x="5495107" y="1202555"/>
                </a:cubicBezTo>
                <a:cubicBezTo>
                  <a:pt x="5509732" y="1202555"/>
                  <a:pt x="5528013" y="1198897"/>
                  <a:pt x="5542637" y="1195239"/>
                </a:cubicBezTo>
                <a:cubicBezTo>
                  <a:pt x="5575543" y="1191581"/>
                  <a:pt x="5608446" y="1184263"/>
                  <a:pt x="5641351" y="1184263"/>
                </a:cubicBezTo>
                <a:cubicBezTo>
                  <a:pt x="5637695" y="1195239"/>
                  <a:pt x="5626727" y="1184263"/>
                  <a:pt x="5623071" y="1191581"/>
                </a:cubicBezTo>
                <a:cubicBezTo>
                  <a:pt x="5626727" y="1198897"/>
                  <a:pt x="5615759" y="1198897"/>
                  <a:pt x="5623071" y="1206213"/>
                </a:cubicBezTo>
                <a:cubicBezTo>
                  <a:pt x="5626727" y="1202555"/>
                  <a:pt x="5630383" y="1206213"/>
                  <a:pt x="5634039" y="1206213"/>
                </a:cubicBezTo>
                <a:cubicBezTo>
                  <a:pt x="5634039" y="1198897"/>
                  <a:pt x="5630383" y="1195239"/>
                  <a:pt x="5634039" y="1191581"/>
                </a:cubicBezTo>
                <a:cubicBezTo>
                  <a:pt x="5645007" y="1195239"/>
                  <a:pt x="5637695" y="1202555"/>
                  <a:pt x="5645007" y="1206213"/>
                </a:cubicBezTo>
                <a:cubicBezTo>
                  <a:pt x="5648664" y="1206213"/>
                  <a:pt x="5652320" y="1206213"/>
                  <a:pt x="5659633" y="1206213"/>
                </a:cubicBezTo>
                <a:cubicBezTo>
                  <a:pt x="5659633" y="1198897"/>
                  <a:pt x="5659633" y="1195239"/>
                  <a:pt x="5655976" y="1191581"/>
                </a:cubicBezTo>
                <a:cubicBezTo>
                  <a:pt x="5641351" y="1184263"/>
                  <a:pt x="5637695" y="1173289"/>
                  <a:pt x="5634039" y="1165973"/>
                </a:cubicBezTo>
                <a:cubicBezTo>
                  <a:pt x="5641351" y="1169631"/>
                  <a:pt x="5641351" y="1158657"/>
                  <a:pt x="5648664" y="1169631"/>
                </a:cubicBezTo>
                <a:cubicBezTo>
                  <a:pt x="5648664" y="1173289"/>
                  <a:pt x="5641351" y="1180605"/>
                  <a:pt x="5652320" y="1184263"/>
                </a:cubicBezTo>
                <a:cubicBezTo>
                  <a:pt x="5663289" y="1173289"/>
                  <a:pt x="5688881" y="1198897"/>
                  <a:pt x="5699848" y="1176947"/>
                </a:cubicBezTo>
                <a:cubicBezTo>
                  <a:pt x="5707161" y="1184263"/>
                  <a:pt x="5707161" y="1184263"/>
                  <a:pt x="5707161" y="1173289"/>
                </a:cubicBezTo>
                <a:cubicBezTo>
                  <a:pt x="5714473" y="1184263"/>
                  <a:pt x="5721785" y="1180605"/>
                  <a:pt x="5725441" y="1180605"/>
                </a:cubicBezTo>
                <a:cubicBezTo>
                  <a:pt x="5721785" y="1187921"/>
                  <a:pt x="5710817" y="1187921"/>
                  <a:pt x="5707161" y="1195239"/>
                </a:cubicBezTo>
                <a:cubicBezTo>
                  <a:pt x="5725441" y="1213529"/>
                  <a:pt x="5732753" y="1191581"/>
                  <a:pt x="5747378" y="1191581"/>
                </a:cubicBezTo>
                <a:cubicBezTo>
                  <a:pt x="5751034" y="1206213"/>
                  <a:pt x="5762003" y="1195239"/>
                  <a:pt x="5769315" y="1202555"/>
                </a:cubicBezTo>
                <a:cubicBezTo>
                  <a:pt x="5769315" y="1209871"/>
                  <a:pt x="5758347" y="1224503"/>
                  <a:pt x="5769315" y="1231819"/>
                </a:cubicBezTo>
                <a:cubicBezTo>
                  <a:pt x="5772971" y="1217187"/>
                  <a:pt x="5783939" y="1224503"/>
                  <a:pt x="5791252" y="1217187"/>
                </a:cubicBezTo>
                <a:cubicBezTo>
                  <a:pt x="5794908" y="1206213"/>
                  <a:pt x="5791252" y="1209871"/>
                  <a:pt x="5794908" y="1195239"/>
                </a:cubicBezTo>
                <a:cubicBezTo>
                  <a:pt x="5802221" y="1206213"/>
                  <a:pt x="5802221" y="1202555"/>
                  <a:pt x="5816843" y="1213529"/>
                </a:cubicBezTo>
                <a:cubicBezTo>
                  <a:pt x="5813189" y="1224503"/>
                  <a:pt x="5816843" y="1224503"/>
                  <a:pt x="5816843" y="1239135"/>
                </a:cubicBezTo>
                <a:cubicBezTo>
                  <a:pt x="5809533" y="1242793"/>
                  <a:pt x="5802221" y="1231819"/>
                  <a:pt x="5798564" y="1246451"/>
                </a:cubicBezTo>
                <a:cubicBezTo>
                  <a:pt x="5776627" y="1231819"/>
                  <a:pt x="5762003" y="1246451"/>
                  <a:pt x="5736409" y="1242793"/>
                </a:cubicBezTo>
                <a:cubicBezTo>
                  <a:pt x="5732753" y="1268399"/>
                  <a:pt x="5714473" y="1246451"/>
                  <a:pt x="5703504" y="1257425"/>
                </a:cubicBezTo>
                <a:cubicBezTo>
                  <a:pt x="5707161" y="1261083"/>
                  <a:pt x="5710817" y="1261083"/>
                  <a:pt x="5707161" y="1268399"/>
                </a:cubicBezTo>
                <a:cubicBezTo>
                  <a:pt x="5699848" y="1257425"/>
                  <a:pt x="5696194" y="1272057"/>
                  <a:pt x="5688881" y="1261083"/>
                </a:cubicBezTo>
                <a:cubicBezTo>
                  <a:pt x="5685225" y="1253767"/>
                  <a:pt x="5688881" y="1246451"/>
                  <a:pt x="5681569" y="1239135"/>
                </a:cubicBezTo>
                <a:cubicBezTo>
                  <a:pt x="5681569" y="1242793"/>
                  <a:pt x="5677913" y="1242793"/>
                  <a:pt x="5674257" y="1242793"/>
                </a:cubicBezTo>
                <a:cubicBezTo>
                  <a:pt x="5666945" y="1257425"/>
                  <a:pt x="5685225" y="1261083"/>
                  <a:pt x="5674257" y="1275715"/>
                </a:cubicBezTo>
                <a:cubicBezTo>
                  <a:pt x="5663289" y="1268399"/>
                  <a:pt x="5663289" y="1268399"/>
                  <a:pt x="5659633" y="1283031"/>
                </a:cubicBezTo>
                <a:cubicBezTo>
                  <a:pt x="5655976" y="1279373"/>
                  <a:pt x="5652320" y="1275715"/>
                  <a:pt x="5652320" y="1272057"/>
                </a:cubicBezTo>
                <a:cubicBezTo>
                  <a:pt x="5645007" y="1275715"/>
                  <a:pt x="5645007" y="1286688"/>
                  <a:pt x="5637695" y="1286688"/>
                </a:cubicBezTo>
                <a:cubicBezTo>
                  <a:pt x="5630383" y="1264741"/>
                  <a:pt x="5652320" y="1272057"/>
                  <a:pt x="5659633" y="1268399"/>
                </a:cubicBezTo>
                <a:cubicBezTo>
                  <a:pt x="5655976" y="1261083"/>
                  <a:pt x="5663289" y="1253767"/>
                  <a:pt x="5652320" y="1250109"/>
                </a:cubicBezTo>
                <a:cubicBezTo>
                  <a:pt x="5645007" y="1261083"/>
                  <a:pt x="5634039" y="1257425"/>
                  <a:pt x="5626727" y="1268399"/>
                </a:cubicBezTo>
                <a:cubicBezTo>
                  <a:pt x="5619415" y="1264741"/>
                  <a:pt x="5615759" y="1253767"/>
                  <a:pt x="5612103" y="1268399"/>
                </a:cubicBezTo>
                <a:cubicBezTo>
                  <a:pt x="5604790" y="1264741"/>
                  <a:pt x="5608446" y="1257425"/>
                  <a:pt x="5601134" y="1253767"/>
                </a:cubicBezTo>
                <a:cubicBezTo>
                  <a:pt x="5597477" y="1264741"/>
                  <a:pt x="5593821" y="1264741"/>
                  <a:pt x="5590165" y="1272057"/>
                </a:cubicBezTo>
                <a:cubicBezTo>
                  <a:pt x="5586509" y="1268399"/>
                  <a:pt x="5579197" y="1253767"/>
                  <a:pt x="5571887" y="1257425"/>
                </a:cubicBezTo>
                <a:cubicBezTo>
                  <a:pt x="5579197" y="1268399"/>
                  <a:pt x="5586509" y="1275715"/>
                  <a:pt x="5582853" y="1286688"/>
                </a:cubicBezTo>
                <a:cubicBezTo>
                  <a:pt x="5568231" y="1264741"/>
                  <a:pt x="5568231" y="1286688"/>
                  <a:pt x="5557262" y="1264741"/>
                </a:cubicBezTo>
                <a:cubicBezTo>
                  <a:pt x="5553605" y="1283031"/>
                  <a:pt x="5553605" y="1275715"/>
                  <a:pt x="5546293" y="1286688"/>
                </a:cubicBezTo>
                <a:cubicBezTo>
                  <a:pt x="5553605" y="1290348"/>
                  <a:pt x="5564574" y="1275715"/>
                  <a:pt x="5568231" y="1290348"/>
                </a:cubicBezTo>
                <a:cubicBezTo>
                  <a:pt x="5557262" y="1297664"/>
                  <a:pt x="5542637" y="1290348"/>
                  <a:pt x="5531669" y="1294006"/>
                </a:cubicBezTo>
                <a:cubicBezTo>
                  <a:pt x="5538981" y="1315954"/>
                  <a:pt x="5506076" y="1304980"/>
                  <a:pt x="5495107" y="1315954"/>
                </a:cubicBezTo>
                <a:cubicBezTo>
                  <a:pt x="5509732" y="1323270"/>
                  <a:pt x="5542637" y="1319612"/>
                  <a:pt x="5542637" y="1345218"/>
                </a:cubicBezTo>
                <a:cubicBezTo>
                  <a:pt x="5549949" y="1345218"/>
                  <a:pt x="5549949" y="1341560"/>
                  <a:pt x="5553605" y="1337902"/>
                </a:cubicBezTo>
                <a:cubicBezTo>
                  <a:pt x="5549949" y="1334244"/>
                  <a:pt x="5546293" y="1330586"/>
                  <a:pt x="5546293" y="1323270"/>
                </a:cubicBezTo>
                <a:cubicBezTo>
                  <a:pt x="5564574" y="1330586"/>
                  <a:pt x="5549949" y="1301322"/>
                  <a:pt x="5564574" y="1301322"/>
                </a:cubicBezTo>
                <a:cubicBezTo>
                  <a:pt x="5560918" y="1308638"/>
                  <a:pt x="5560918" y="1315954"/>
                  <a:pt x="5564574" y="1323270"/>
                </a:cubicBezTo>
                <a:cubicBezTo>
                  <a:pt x="5568231" y="1323270"/>
                  <a:pt x="5571887" y="1323270"/>
                  <a:pt x="5575543" y="1323270"/>
                </a:cubicBezTo>
                <a:cubicBezTo>
                  <a:pt x="5579197" y="1319612"/>
                  <a:pt x="5579197" y="1312296"/>
                  <a:pt x="5579197" y="1308638"/>
                </a:cubicBezTo>
                <a:cubicBezTo>
                  <a:pt x="5590165" y="1315954"/>
                  <a:pt x="5593821" y="1312296"/>
                  <a:pt x="5601134" y="1315954"/>
                </a:cubicBezTo>
                <a:cubicBezTo>
                  <a:pt x="5601134" y="1334244"/>
                  <a:pt x="5593821" y="1326928"/>
                  <a:pt x="5590165" y="1334244"/>
                </a:cubicBezTo>
                <a:cubicBezTo>
                  <a:pt x="5593821" y="1337902"/>
                  <a:pt x="5601134" y="1337902"/>
                  <a:pt x="5604790" y="1337902"/>
                </a:cubicBezTo>
                <a:cubicBezTo>
                  <a:pt x="5604790" y="1330586"/>
                  <a:pt x="5608446" y="1323270"/>
                  <a:pt x="5608446" y="1319612"/>
                </a:cubicBezTo>
                <a:cubicBezTo>
                  <a:pt x="5604790" y="1319612"/>
                  <a:pt x="5601134" y="1315954"/>
                  <a:pt x="5601134" y="1308638"/>
                </a:cubicBezTo>
                <a:cubicBezTo>
                  <a:pt x="5615759" y="1315954"/>
                  <a:pt x="5630383" y="1308638"/>
                  <a:pt x="5641351" y="1308638"/>
                </a:cubicBezTo>
                <a:cubicBezTo>
                  <a:pt x="5641351" y="1283031"/>
                  <a:pt x="5659633" y="1283031"/>
                  <a:pt x="5674257" y="1286688"/>
                </a:cubicBezTo>
                <a:cubicBezTo>
                  <a:pt x="5688881" y="1286688"/>
                  <a:pt x="5703504" y="1294006"/>
                  <a:pt x="5710817" y="1283031"/>
                </a:cubicBezTo>
                <a:cubicBezTo>
                  <a:pt x="5707161" y="1290348"/>
                  <a:pt x="5710817" y="1297664"/>
                  <a:pt x="5710817" y="1304980"/>
                </a:cubicBezTo>
                <a:cubicBezTo>
                  <a:pt x="5696194" y="1294006"/>
                  <a:pt x="5670601" y="1283031"/>
                  <a:pt x="5670601" y="1304980"/>
                </a:cubicBezTo>
                <a:cubicBezTo>
                  <a:pt x="5659633" y="1294006"/>
                  <a:pt x="5652320" y="1301322"/>
                  <a:pt x="5648664" y="1304980"/>
                </a:cubicBezTo>
                <a:cubicBezTo>
                  <a:pt x="5652320" y="1315954"/>
                  <a:pt x="5659633" y="1301322"/>
                  <a:pt x="5663289" y="1319612"/>
                </a:cubicBezTo>
                <a:cubicBezTo>
                  <a:pt x="5663289" y="1294006"/>
                  <a:pt x="5688881" y="1330586"/>
                  <a:pt x="5681569" y="1301322"/>
                </a:cubicBezTo>
                <a:cubicBezTo>
                  <a:pt x="5699848" y="1319612"/>
                  <a:pt x="5707161" y="1304980"/>
                  <a:pt x="5718129" y="1312296"/>
                </a:cubicBezTo>
                <a:cubicBezTo>
                  <a:pt x="5718129" y="1319612"/>
                  <a:pt x="5710817" y="1315954"/>
                  <a:pt x="5718129" y="1323270"/>
                </a:cubicBezTo>
                <a:cubicBezTo>
                  <a:pt x="5721785" y="1315954"/>
                  <a:pt x="5729097" y="1330586"/>
                  <a:pt x="5729097" y="1334244"/>
                </a:cubicBezTo>
                <a:cubicBezTo>
                  <a:pt x="5725441" y="1319612"/>
                  <a:pt x="5736409" y="1330586"/>
                  <a:pt x="5740065" y="1315954"/>
                </a:cubicBezTo>
                <a:cubicBezTo>
                  <a:pt x="5732753" y="1315954"/>
                  <a:pt x="5729097" y="1315954"/>
                  <a:pt x="5732753" y="1308638"/>
                </a:cubicBezTo>
                <a:cubicBezTo>
                  <a:pt x="5743722" y="1312296"/>
                  <a:pt x="5747378" y="1301322"/>
                  <a:pt x="5762003" y="1315954"/>
                </a:cubicBezTo>
                <a:cubicBezTo>
                  <a:pt x="5758347" y="1319612"/>
                  <a:pt x="5754691" y="1326928"/>
                  <a:pt x="5758347" y="1330586"/>
                </a:cubicBezTo>
                <a:cubicBezTo>
                  <a:pt x="5769315" y="1326928"/>
                  <a:pt x="5765659" y="1315954"/>
                  <a:pt x="5772971" y="1308638"/>
                </a:cubicBezTo>
                <a:cubicBezTo>
                  <a:pt x="5787595" y="1326928"/>
                  <a:pt x="5794908" y="1312296"/>
                  <a:pt x="5809533" y="1330586"/>
                </a:cubicBezTo>
                <a:cubicBezTo>
                  <a:pt x="5813189" y="1326928"/>
                  <a:pt x="5827811" y="1334244"/>
                  <a:pt x="5835124" y="1337902"/>
                </a:cubicBezTo>
                <a:cubicBezTo>
                  <a:pt x="5835124" y="1337902"/>
                  <a:pt x="5835124" y="1348876"/>
                  <a:pt x="5838780" y="1348876"/>
                </a:cubicBezTo>
                <a:cubicBezTo>
                  <a:pt x="5842436" y="1348876"/>
                  <a:pt x="5849749" y="1356192"/>
                  <a:pt x="5853405" y="1356192"/>
                </a:cubicBezTo>
                <a:cubicBezTo>
                  <a:pt x="5853405" y="1356192"/>
                  <a:pt x="5853405" y="1356192"/>
                  <a:pt x="5853405" y="1352534"/>
                </a:cubicBezTo>
                <a:cubicBezTo>
                  <a:pt x="5853405" y="1352534"/>
                  <a:pt x="5853405" y="1348876"/>
                  <a:pt x="5853405" y="1348876"/>
                </a:cubicBezTo>
                <a:cubicBezTo>
                  <a:pt x="5857061" y="1348876"/>
                  <a:pt x="5860717" y="1348876"/>
                  <a:pt x="5860717" y="1352534"/>
                </a:cubicBezTo>
                <a:cubicBezTo>
                  <a:pt x="5860717" y="1352534"/>
                  <a:pt x="5860717" y="1352534"/>
                  <a:pt x="5860717" y="1356192"/>
                </a:cubicBezTo>
                <a:cubicBezTo>
                  <a:pt x="5860717" y="1356192"/>
                  <a:pt x="5860717" y="1359850"/>
                  <a:pt x="5864373" y="1363508"/>
                </a:cubicBezTo>
                <a:cubicBezTo>
                  <a:pt x="5864373" y="1356192"/>
                  <a:pt x="5875341" y="1370826"/>
                  <a:pt x="5878997" y="1363508"/>
                </a:cubicBezTo>
                <a:cubicBezTo>
                  <a:pt x="5875341" y="1348876"/>
                  <a:pt x="5871685" y="1356192"/>
                  <a:pt x="5864373" y="1352534"/>
                </a:cubicBezTo>
                <a:cubicBezTo>
                  <a:pt x="5860717" y="1345218"/>
                  <a:pt x="5868029" y="1348876"/>
                  <a:pt x="5871685" y="1337902"/>
                </a:cubicBezTo>
                <a:cubicBezTo>
                  <a:pt x="5875341" y="1345218"/>
                  <a:pt x="5878997" y="1345218"/>
                  <a:pt x="5882653" y="1337902"/>
                </a:cubicBezTo>
                <a:cubicBezTo>
                  <a:pt x="5886310" y="1348876"/>
                  <a:pt x="5900935" y="1341560"/>
                  <a:pt x="5897279" y="1356192"/>
                </a:cubicBezTo>
                <a:cubicBezTo>
                  <a:pt x="5893622" y="1356192"/>
                  <a:pt x="5882653" y="1337902"/>
                  <a:pt x="5878997" y="1356192"/>
                </a:cubicBezTo>
                <a:cubicBezTo>
                  <a:pt x="5889966" y="1359850"/>
                  <a:pt x="5889966" y="1363508"/>
                  <a:pt x="5893622" y="1370826"/>
                </a:cubicBezTo>
                <a:cubicBezTo>
                  <a:pt x="5897279" y="1363508"/>
                  <a:pt x="5911903" y="1363508"/>
                  <a:pt x="5915559" y="1370826"/>
                </a:cubicBezTo>
                <a:cubicBezTo>
                  <a:pt x="5911903" y="1374484"/>
                  <a:pt x="5908247" y="1374484"/>
                  <a:pt x="5904591" y="1374484"/>
                </a:cubicBezTo>
                <a:cubicBezTo>
                  <a:pt x="5911903" y="1378142"/>
                  <a:pt x="5919215" y="1381800"/>
                  <a:pt x="5922871" y="1378142"/>
                </a:cubicBezTo>
                <a:cubicBezTo>
                  <a:pt x="5922871" y="1378142"/>
                  <a:pt x="5922871" y="1381800"/>
                  <a:pt x="5922871" y="1381800"/>
                </a:cubicBezTo>
                <a:cubicBezTo>
                  <a:pt x="5922871" y="1381800"/>
                  <a:pt x="5926527" y="1378142"/>
                  <a:pt x="5930183" y="1378142"/>
                </a:cubicBezTo>
                <a:cubicBezTo>
                  <a:pt x="5933838" y="1374484"/>
                  <a:pt x="5933838" y="1370826"/>
                  <a:pt x="5937494" y="1367166"/>
                </a:cubicBezTo>
                <a:cubicBezTo>
                  <a:pt x="5941151" y="1363508"/>
                  <a:pt x="5944807" y="1359850"/>
                  <a:pt x="5948463" y="1363508"/>
                </a:cubicBezTo>
                <a:cubicBezTo>
                  <a:pt x="5944807" y="1367166"/>
                  <a:pt x="5944807" y="1370826"/>
                  <a:pt x="5941151" y="1374484"/>
                </a:cubicBezTo>
                <a:cubicBezTo>
                  <a:pt x="5944807" y="1378142"/>
                  <a:pt x="5941151" y="1381800"/>
                  <a:pt x="5941151" y="1389116"/>
                </a:cubicBezTo>
                <a:lnTo>
                  <a:pt x="5918759" y="1385915"/>
                </a:lnTo>
                <a:lnTo>
                  <a:pt x="5919215" y="1385458"/>
                </a:lnTo>
                <a:cubicBezTo>
                  <a:pt x="5919215" y="1385458"/>
                  <a:pt x="5919215" y="1385458"/>
                  <a:pt x="5915559" y="1385458"/>
                </a:cubicBezTo>
                <a:lnTo>
                  <a:pt x="5918759" y="1385915"/>
                </a:lnTo>
                <a:lnTo>
                  <a:pt x="5911903" y="1392774"/>
                </a:lnTo>
                <a:cubicBezTo>
                  <a:pt x="5900935" y="1381800"/>
                  <a:pt x="5897279" y="1385458"/>
                  <a:pt x="5889966" y="1389116"/>
                </a:cubicBezTo>
                <a:cubicBezTo>
                  <a:pt x="5893622" y="1392774"/>
                  <a:pt x="5893622" y="1400090"/>
                  <a:pt x="5889966" y="1396432"/>
                </a:cubicBezTo>
                <a:cubicBezTo>
                  <a:pt x="5882653" y="1385458"/>
                  <a:pt x="5868029" y="1400090"/>
                  <a:pt x="5860717" y="1411064"/>
                </a:cubicBezTo>
                <a:cubicBezTo>
                  <a:pt x="5853405" y="1407406"/>
                  <a:pt x="5857061" y="1403748"/>
                  <a:pt x="5849749" y="1400090"/>
                </a:cubicBezTo>
                <a:cubicBezTo>
                  <a:pt x="5835124" y="1407406"/>
                  <a:pt x="5824155" y="1418380"/>
                  <a:pt x="5805877" y="1414722"/>
                </a:cubicBezTo>
                <a:cubicBezTo>
                  <a:pt x="5813189" y="1411064"/>
                  <a:pt x="5820499" y="1407406"/>
                  <a:pt x="5824155" y="1403748"/>
                </a:cubicBezTo>
                <a:cubicBezTo>
                  <a:pt x="5824155" y="1403748"/>
                  <a:pt x="5824155" y="1400090"/>
                  <a:pt x="5820499" y="1400090"/>
                </a:cubicBezTo>
                <a:cubicBezTo>
                  <a:pt x="5820499" y="1389116"/>
                  <a:pt x="5827811" y="1396432"/>
                  <a:pt x="5831467" y="1400090"/>
                </a:cubicBezTo>
                <a:cubicBezTo>
                  <a:pt x="5831467" y="1396432"/>
                  <a:pt x="5835124" y="1396432"/>
                  <a:pt x="5835124" y="1396432"/>
                </a:cubicBezTo>
                <a:cubicBezTo>
                  <a:pt x="5835124" y="1389116"/>
                  <a:pt x="5842436" y="1378142"/>
                  <a:pt x="5835124" y="1374484"/>
                </a:cubicBezTo>
                <a:cubicBezTo>
                  <a:pt x="5827811" y="1374484"/>
                  <a:pt x="5835124" y="1378142"/>
                  <a:pt x="5831467" y="1389116"/>
                </a:cubicBezTo>
                <a:cubicBezTo>
                  <a:pt x="5820499" y="1378142"/>
                  <a:pt x="5820499" y="1389116"/>
                  <a:pt x="5813189" y="1389116"/>
                </a:cubicBezTo>
                <a:cubicBezTo>
                  <a:pt x="5802221" y="1385458"/>
                  <a:pt x="5813189" y="1378142"/>
                  <a:pt x="5802221" y="1374484"/>
                </a:cubicBezTo>
                <a:cubicBezTo>
                  <a:pt x="5805877" y="1385458"/>
                  <a:pt x="5794908" y="1396432"/>
                  <a:pt x="5787595" y="1392774"/>
                </a:cubicBezTo>
                <a:cubicBezTo>
                  <a:pt x="5791252" y="1407406"/>
                  <a:pt x="5791252" y="1407406"/>
                  <a:pt x="5791252" y="1418380"/>
                </a:cubicBezTo>
                <a:cubicBezTo>
                  <a:pt x="5776627" y="1411064"/>
                  <a:pt x="5769315" y="1425696"/>
                  <a:pt x="5754691" y="1418380"/>
                </a:cubicBezTo>
                <a:cubicBezTo>
                  <a:pt x="5754691" y="1411064"/>
                  <a:pt x="5765659" y="1414722"/>
                  <a:pt x="5758347" y="1403748"/>
                </a:cubicBezTo>
                <a:cubicBezTo>
                  <a:pt x="5751034" y="1414722"/>
                  <a:pt x="5743722" y="1400090"/>
                  <a:pt x="5736409" y="1411064"/>
                </a:cubicBezTo>
                <a:cubicBezTo>
                  <a:pt x="5732753" y="1403748"/>
                  <a:pt x="5710817" y="1396432"/>
                  <a:pt x="5707161" y="1407406"/>
                </a:cubicBezTo>
                <a:cubicBezTo>
                  <a:pt x="5696194" y="1400090"/>
                  <a:pt x="5703504" y="1389116"/>
                  <a:pt x="5688881" y="1385458"/>
                </a:cubicBezTo>
                <a:cubicBezTo>
                  <a:pt x="5692537" y="1400090"/>
                  <a:pt x="5677913" y="1392774"/>
                  <a:pt x="5681569" y="1407406"/>
                </a:cubicBezTo>
                <a:cubicBezTo>
                  <a:pt x="5674257" y="1400090"/>
                  <a:pt x="5674257" y="1411064"/>
                  <a:pt x="5666945" y="1407406"/>
                </a:cubicBezTo>
                <a:cubicBezTo>
                  <a:pt x="5670601" y="1400090"/>
                  <a:pt x="5670601" y="1396432"/>
                  <a:pt x="5666945" y="1392774"/>
                </a:cubicBezTo>
                <a:cubicBezTo>
                  <a:pt x="5663289" y="1400090"/>
                  <a:pt x="5659633" y="1396432"/>
                  <a:pt x="5659633" y="1403748"/>
                </a:cubicBezTo>
                <a:cubicBezTo>
                  <a:pt x="5648664" y="1396432"/>
                  <a:pt x="5652320" y="1389116"/>
                  <a:pt x="5648664" y="1381800"/>
                </a:cubicBezTo>
                <a:cubicBezTo>
                  <a:pt x="5645007" y="1403748"/>
                  <a:pt x="5634039" y="1392774"/>
                  <a:pt x="5626727" y="1400090"/>
                </a:cubicBezTo>
                <a:cubicBezTo>
                  <a:pt x="5637695" y="1403748"/>
                  <a:pt x="5645007" y="1407406"/>
                  <a:pt x="5652320" y="1407406"/>
                </a:cubicBezTo>
                <a:cubicBezTo>
                  <a:pt x="5641351" y="1418380"/>
                  <a:pt x="5623071" y="1403748"/>
                  <a:pt x="5612103" y="1414722"/>
                </a:cubicBezTo>
                <a:cubicBezTo>
                  <a:pt x="5630383" y="1418380"/>
                  <a:pt x="5652320" y="1429354"/>
                  <a:pt x="5666945" y="1418380"/>
                </a:cubicBezTo>
                <a:cubicBezTo>
                  <a:pt x="5663289" y="1414722"/>
                  <a:pt x="5655976" y="1414722"/>
                  <a:pt x="5659633" y="1407406"/>
                </a:cubicBezTo>
                <a:cubicBezTo>
                  <a:pt x="5670601" y="1414722"/>
                  <a:pt x="5666945" y="1418380"/>
                  <a:pt x="5677913" y="1418380"/>
                </a:cubicBezTo>
                <a:cubicBezTo>
                  <a:pt x="5677913" y="1425696"/>
                  <a:pt x="5674257" y="1433012"/>
                  <a:pt x="5677913" y="1440328"/>
                </a:cubicBezTo>
                <a:cubicBezTo>
                  <a:pt x="5655976" y="1425696"/>
                  <a:pt x="5630383" y="1422038"/>
                  <a:pt x="5626727" y="1443986"/>
                </a:cubicBezTo>
                <a:cubicBezTo>
                  <a:pt x="5626727" y="1436670"/>
                  <a:pt x="5615759" y="1433012"/>
                  <a:pt x="5615759" y="1443986"/>
                </a:cubicBezTo>
                <a:cubicBezTo>
                  <a:pt x="5604790" y="1440328"/>
                  <a:pt x="5615759" y="1429354"/>
                  <a:pt x="5608446" y="1425696"/>
                </a:cubicBezTo>
                <a:cubicBezTo>
                  <a:pt x="5604790" y="1429354"/>
                  <a:pt x="5597477" y="1425696"/>
                  <a:pt x="5593821" y="1429354"/>
                </a:cubicBezTo>
                <a:cubicBezTo>
                  <a:pt x="5597477" y="1433012"/>
                  <a:pt x="5612103" y="1429354"/>
                  <a:pt x="5608446" y="1440328"/>
                </a:cubicBezTo>
                <a:cubicBezTo>
                  <a:pt x="5604790" y="1451302"/>
                  <a:pt x="5593821" y="1429354"/>
                  <a:pt x="5593821" y="1440328"/>
                </a:cubicBezTo>
                <a:cubicBezTo>
                  <a:pt x="5593821" y="1454960"/>
                  <a:pt x="5593821" y="1451302"/>
                  <a:pt x="5586509" y="1462278"/>
                </a:cubicBezTo>
                <a:cubicBezTo>
                  <a:pt x="5597477" y="1465936"/>
                  <a:pt x="5593821" y="1473252"/>
                  <a:pt x="5593821" y="1476910"/>
                </a:cubicBezTo>
                <a:cubicBezTo>
                  <a:pt x="5582853" y="1469594"/>
                  <a:pt x="5590165" y="1487884"/>
                  <a:pt x="5586509" y="1495200"/>
                </a:cubicBezTo>
                <a:cubicBezTo>
                  <a:pt x="5575543" y="1487884"/>
                  <a:pt x="5586509" y="1476910"/>
                  <a:pt x="5575543" y="1469594"/>
                </a:cubicBezTo>
                <a:cubicBezTo>
                  <a:pt x="5571887" y="1476910"/>
                  <a:pt x="5560918" y="1476910"/>
                  <a:pt x="5553605" y="1476910"/>
                </a:cubicBezTo>
                <a:cubicBezTo>
                  <a:pt x="5557262" y="1469594"/>
                  <a:pt x="5560918" y="1473252"/>
                  <a:pt x="5553605" y="1465936"/>
                </a:cubicBezTo>
                <a:cubicBezTo>
                  <a:pt x="5546293" y="1465936"/>
                  <a:pt x="5546293" y="1458618"/>
                  <a:pt x="5535325" y="1451302"/>
                </a:cubicBezTo>
                <a:cubicBezTo>
                  <a:pt x="5542637" y="1465936"/>
                  <a:pt x="5528013" y="1458618"/>
                  <a:pt x="5517044" y="1451302"/>
                </a:cubicBezTo>
                <a:cubicBezTo>
                  <a:pt x="5513388" y="1458618"/>
                  <a:pt x="5506076" y="1465936"/>
                  <a:pt x="5513388" y="1476910"/>
                </a:cubicBezTo>
                <a:cubicBezTo>
                  <a:pt x="5498763" y="1469594"/>
                  <a:pt x="5495107" y="1462278"/>
                  <a:pt x="5495107" y="1454960"/>
                </a:cubicBezTo>
                <a:cubicBezTo>
                  <a:pt x="5491451" y="1469594"/>
                  <a:pt x="5473171" y="1458618"/>
                  <a:pt x="5476827" y="1476910"/>
                </a:cubicBezTo>
                <a:cubicBezTo>
                  <a:pt x="5473171" y="1473252"/>
                  <a:pt x="5462202" y="1462278"/>
                  <a:pt x="5462202" y="1469594"/>
                </a:cubicBezTo>
                <a:cubicBezTo>
                  <a:pt x="5473171" y="1495200"/>
                  <a:pt x="5502419" y="1473252"/>
                  <a:pt x="5509732" y="1495200"/>
                </a:cubicBezTo>
                <a:cubicBezTo>
                  <a:pt x="5498763" y="1495200"/>
                  <a:pt x="5487795" y="1491542"/>
                  <a:pt x="5476827" y="1491542"/>
                </a:cubicBezTo>
                <a:cubicBezTo>
                  <a:pt x="5491451" y="1513490"/>
                  <a:pt x="5480483" y="1528122"/>
                  <a:pt x="5491451" y="1546414"/>
                </a:cubicBezTo>
                <a:cubicBezTo>
                  <a:pt x="5476827" y="1535438"/>
                  <a:pt x="5462202" y="1557388"/>
                  <a:pt x="5443923" y="1564704"/>
                </a:cubicBezTo>
                <a:cubicBezTo>
                  <a:pt x="5451235" y="1557388"/>
                  <a:pt x="5447579" y="1550072"/>
                  <a:pt x="5454891" y="1539096"/>
                </a:cubicBezTo>
                <a:cubicBezTo>
                  <a:pt x="5432955" y="1528122"/>
                  <a:pt x="5411017" y="1524464"/>
                  <a:pt x="5400049" y="1542754"/>
                </a:cubicBezTo>
                <a:cubicBezTo>
                  <a:pt x="5374456" y="1524464"/>
                  <a:pt x="5367144" y="1553730"/>
                  <a:pt x="5341553" y="1535438"/>
                </a:cubicBezTo>
                <a:cubicBezTo>
                  <a:pt x="5341553" y="1546414"/>
                  <a:pt x="5334241" y="1539096"/>
                  <a:pt x="5330585" y="1542754"/>
                </a:cubicBezTo>
                <a:cubicBezTo>
                  <a:pt x="5326928" y="1539096"/>
                  <a:pt x="5319616" y="1539096"/>
                  <a:pt x="5315959" y="1535438"/>
                </a:cubicBezTo>
                <a:cubicBezTo>
                  <a:pt x="5308647" y="1546414"/>
                  <a:pt x="5297679" y="1546414"/>
                  <a:pt x="5283055" y="1542754"/>
                </a:cubicBezTo>
                <a:cubicBezTo>
                  <a:pt x="5268429" y="1542754"/>
                  <a:pt x="5257461" y="1539096"/>
                  <a:pt x="5250149" y="1542754"/>
                </a:cubicBezTo>
                <a:cubicBezTo>
                  <a:pt x="5253805" y="1542754"/>
                  <a:pt x="5257461" y="1546414"/>
                  <a:pt x="5257461" y="1550072"/>
                </a:cubicBezTo>
                <a:cubicBezTo>
                  <a:pt x="5253805" y="1550072"/>
                  <a:pt x="5250149" y="1564704"/>
                  <a:pt x="5246493" y="1553730"/>
                </a:cubicBezTo>
                <a:cubicBezTo>
                  <a:pt x="5253805" y="1557388"/>
                  <a:pt x="5246493" y="1546414"/>
                  <a:pt x="5242837" y="1542754"/>
                </a:cubicBezTo>
                <a:cubicBezTo>
                  <a:pt x="5239181" y="1550072"/>
                  <a:pt x="5209933" y="1546414"/>
                  <a:pt x="5206277" y="1550072"/>
                </a:cubicBezTo>
                <a:cubicBezTo>
                  <a:pt x="5206277" y="1542754"/>
                  <a:pt x="5217245" y="1539096"/>
                  <a:pt x="5213589" y="1535438"/>
                </a:cubicBezTo>
                <a:cubicBezTo>
                  <a:pt x="5202621" y="1531780"/>
                  <a:pt x="5195309" y="1535438"/>
                  <a:pt x="5184340" y="1535438"/>
                </a:cubicBezTo>
                <a:cubicBezTo>
                  <a:pt x="5187996" y="1546414"/>
                  <a:pt x="5195309" y="1557388"/>
                  <a:pt x="5195309" y="1568362"/>
                </a:cubicBezTo>
                <a:cubicBezTo>
                  <a:pt x="5184340" y="1546414"/>
                  <a:pt x="5166059" y="1520806"/>
                  <a:pt x="5151435" y="1546414"/>
                </a:cubicBezTo>
                <a:cubicBezTo>
                  <a:pt x="5162403" y="1550072"/>
                  <a:pt x="5158747" y="1553730"/>
                  <a:pt x="5166059" y="1553730"/>
                </a:cubicBezTo>
                <a:cubicBezTo>
                  <a:pt x="5158747" y="1575678"/>
                  <a:pt x="5140467" y="1564704"/>
                  <a:pt x="5129498" y="1582994"/>
                </a:cubicBezTo>
                <a:cubicBezTo>
                  <a:pt x="5122185" y="1575678"/>
                  <a:pt x="5114873" y="1579336"/>
                  <a:pt x="5107563" y="1582994"/>
                </a:cubicBezTo>
                <a:cubicBezTo>
                  <a:pt x="5100251" y="1586652"/>
                  <a:pt x="5092938" y="1590310"/>
                  <a:pt x="5078313" y="1582994"/>
                </a:cubicBezTo>
                <a:cubicBezTo>
                  <a:pt x="5078313" y="1593968"/>
                  <a:pt x="5067345" y="1582994"/>
                  <a:pt x="5071001" y="1597626"/>
                </a:cubicBezTo>
                <a:cubicBezTo>
                  <a:pt x="5071001" y="1601284"/>
                  <a:pt x="5078313" y="1601284"/>
                  <a:pt x="5078313" y="1604942"/>
                </a:cubicBezTo>
                <a:cubicBezTo>
                  <a:pt x="5060033" y="1593968"/>
                  <a:pt x="5060033" y="1626890"/>
                  <a:pt x="5038096" y="1619574"/>
                </a:cubicBezTo>
                <a:cubicBezTo>
                  <a:pt x="5038096" y="1601284"/>
                  <a:pt x="5060033" y="1612258"/>
                  <a:pt x="5056377" y="1597626"/>
                </a:cubicBezTo>
                <a:cubicBezTo>
                  <a:pt x="5049065" y="1597626"/>
                  <a:pt x="5034440" y="1601284"/>
                  <a:pt x="5023471" y="1604942"/>
                </a:cubicBezTo>
                <a:cubicBezTo>
                  <a:pt x="5012503" y="1608600"/>
                  <a:pt x="5005191" y="1608600"/>
                  <a:pt x="5005191" y="1597626"/>
                </a:cubicBezTo>
                <a:cubicBezTo>
                  <a:pt x="4994222" y="1604942"/>
                  <a:pt x="4979599" y="1626890"/>
                  <a:pt x="4957663" y="1623232"/>
                </a:cubicBezTo>
                <a:cubicBezTo>
                  <a:pt x="4943038" y="1619574"/>
                  <a:pt x="4943038" y="1608600"/>
                  <a:pt x="4932069" y="1615916"/>
                </a:cubicBezTo>
                <a:cubicBezTo>
                  <a:pt x="4924757" y="1604942"/>
                  <a:pt x="4935725" y="1601284"/>
                  <a:pt x="4932069" y="1590310"/>
                </a:cubicBezTo>
                <a:cubicBezTo>
                  <a:pt x="4928413" y="1590310"/>
                  <a:pt x="4924757" y="1593968"/>
                  <a:pt x="4924757" y="1593968"/>
                </a:cubicBezTo>
                <a:cubicBezTo>
                  <a:pt x="4921101" y="1601284"/>
                  <a:pt x="4928413" y="1608600"/>
                  <a:pt x="4921101" y="1615916"/>
                </a:cubicBezTo>
                <a:cubicBezTo>
                  <a:pt x="4910133" y="1612258"/>
                  <a:pt x="4921101" y="1601284"/>
                  <a:pt x="4913789" y="1593968"/>
                </a:cubicBezTo>
                <a:cubicBezTo>
                  <a:pt x="4899164" y="1586652"/>
                  <a:pt x="4913789" y="1615916"/>
                  <a:pt x="4899164" y="1612258"/>
                </a:cubicBezTo>
                <a:cubicBezTo>
                  <a:pt x="4902820" y="1604942"/>
                  <a:pt x="4899164" y="1601284"/>
                  <a:pt x="4891851" y="1597626"/>
                </a:cubicBezTo>
                <a:cubicBezTo>
                  <a:pt x="4884539" y="1604942"/>
                  <a:pt x="4891851" y="1608600"/>
                  <a:pt x="4891851" y="1619574"/>
                </a:cubicBezTo>
                <a:cubicBezTo>
                  <a:pt x="4884539" y="1608600"/>
                  <a:pt x="4888195" y="1626890"/>
                  <a:pt x="4877227" y="1619574"/>
                </a:cubicBezTo>
                <a:cubicBezTo>
                  <a:pt x="4873573" y="1608600"/>
                  <a:pt x="4884539" y="1612258"/>
                  <a:pt x="4877227" y="1604942"/>
                </a:cubicBezTo>
                <a:cubicBezTo>
                  <a:pt x="4866261" y="1597626"/>
                  <a:pt x="4869917" y="1623232"/>
                  <a:pt x="4866261" y="1630548"/>
                </a:cubicBezTo>
                <a:cubicBezTo>
                  <a:pt x="4873573" y="1626890"/>
                  <a:pt x="4888195" y="1630548"/>
                  <a:pt x="4888195" y="1645182"/>
                </a:cubicBezTo>
                <a:cubicBezTo>
                  <a:pt x="4869917" y="1648840"/>
                  <a:pt x="4851636" y="1645182"/>
                  <a:pt x="4844323" y="1659814"/>
                </a:cubicBezTo>
                <a:cubicBezTo>
                  <a:pt x="4844323" y="1663472"/>
                  <a:pt x="4847980" y="1663472"/>
                  <a:pt x="4847980" y="1667130"/>
                </a:cubicBezTo>
                <a:cubicBezTo>
                  <a:pt x="4833355" y="1663472"/>
                  <a:pt x="4844323" y="1645182"/>
                  <a:pt x="4829699" y="1641524"/>
                </a:cubicBezTo>
                <a:cubicBezTo>
                  <a:pt x="4829699" y="1656156"/>
                  <a:pt x="4811419" y="1637866"/>
                  <a:pt x="4807762" y="1648840"/>
                </a:cubicBezTo>
                <a:cubicBezTo>
                  <a:pt x="4815075" y="1656156"/>
                  <a:pt x="4826043" y="1648840"/>
                  <a:pt x="4829699" y="1667130"/>
                </a:cubicBezTo>
                <a:cubicBezTo>
                  <a:pt x="4818731" y="1667130"/>
                  <a:pt x="4815075" y="1659814"/>
                  <a:pt x="4807762" y="1656156"/>
                </a:cubicBezTo>
                <a:cubicBezTo>
                  <a:pt x="4807762" y="1663472"/>
                  <a:pt x="4804106" y="1670788"/>
                  <a:pt x="4804106" y="1678104"/>
                </a:cubicBezTo>
                <a:cubicBezTo>
                  <a:pt x="4789481" y="1674446"/>
                  <a:pt x="4782169" y="1689078"/>
                  <a:pt x="4763889" y="1685420"/>
                </a:cubicBezTo>
                <a:cubicBezTo>
                  <a:pt x="4763889" y="1667130"/>
                  <a:pt x="4771201" y="1689078"/>
                  <a:pt x="4771201" y="1681762"/>
                </a:cubicBezTo>
                <a:cubicBezTo>
                  <a:pt x="4771201" y="1674446"/>
                  <a:pt x="4767545" y="1674446"/>
                  <a:pt x="4763889" y="1670788"/>
                </a:cubicBezTo>
                <a:cubicBezTo>
                  <a:pt x="4760232" y="1681762"/>
                  <a:pt x="4749265" y="1700052"/>
                  <a:pt x="4734641" y="1700052"/>
                </a:cubicBezTo>
                <a:cubicBezTo>
                  <a:pt x="4723673" y="1700052"/>
                  <a:pt x="4730985" y="1689078"/>
                  <a:pt x="4720017" y="1689078"/>
                </a:cubicBezTo>
                <a:cubicBezTo>
                  <a:pt x="4709048" y="1689078"/>
                  <a:pt x="4705392" y="1685420"/>
                  <a:pt x="4709048" y="1703710"/>
                </a:cubicBezTo>
                <a:cubicBezTo>
                  <a:pt x="4694423" y="1700052"/>
                  <a:pt x="4698079" y="1692736"/>
                  <a:pt x="4694423" y="1685420"/>
                </a:cubicBezTo>
                <a:cubicBezTo>
                  <a:pt x="4687111" y="1689078"/>
                  <a:pt x="4683455" y="1696394"/>
                  <a:pt x="4679799" y="1700052"/>
                </a:cubicBezTo>
                <a:cubicBezTo>
                  <a:pt x="4679799" y="1692736"/>
                  <a:pt x="4677971" y="1690907"/>
                  <a:pt x="4675229" y="1689993"/>
                </a:cubicBezTo>
                <a:lnTo>
                  <a:pt x="4667569" y="1686509"/>
                </a:lnTo>
                <a:lnTo>
                  <a:pt x="4687568" y="1677190"/>
                </a:lnTo>
                <a:cubicBezTo>
                  <a:pt x="4699909" y="1673530"/>
                  <a:pt x="4712704" y="1670788"/>
                  <a:pt x="4723673" y="1667130"/>
                </a:cubicBezTo>
                <a:cubicBezTo>
                  <a:pt x="4716360" y="1663472"/>
                  <a:pt x="4723673" y="1652498"/>
                  <a:pt x="4716360" y="1648840"/>
                </a:cubicBezTo>
                <a:cubicBezTo>
                  <a:pt x="4694423" y="1659814"/>
                  <a:pt x="4639583" y="1656156"/>
                  <a:pt x="4650549" y="1696394"/>
                </a:cubicBezTo>
                <a:cubicBezTo>
                  <a:pt x="4639583" y="1700052"/>
                  <a:pt x="4643237" y="1689078"/>
                  <a:pt x="4632271" y="1685420"/>
                </a:cubicBezTo>
                <a:cubicBezTo>
                  <a:pt x="4628615" y="1696394"/>
                  <a:pt x="4621302" y="1696394"/>
                  <a:pt x="4613990" y="1703710"/>
                </a:cubicBezTo>
                <a:cubicBezTo>
                  <a:pt x="4617646" y="1714684"/>
                  <a:pt x="4610333" y="1711026"/>
                  <a:pt x="4613990" y="1722002"/>
                </a:cubicBezTo>
                <a:cubicBezTo>
                  <a:pt x="4621302" y="1718342"/>
                  <a:pt x="4632271" y="1722002"/>
                  <a:pt x="4632271" y="1711026"/>
                </a:cubicBezTo>
                <a:cubicBezTo>
                  <a:pt x="4628615" y="1707368"/>
                  <a:pt x="4624959" y="1707368"/>
                  <a:pt x="4624959" y="1703710"/>
                </a:cubicBezTo>
                <a:cubicBezTo>
                  <a:pt x="4632271" y="1707368"/>
                  <a:pt x="4632271" y="1696394"/>
                  <a:pt x="4639583" y="1700052"/>
                </a:cubicBezTo>
                <a:cubicBezTo>
                  <a:pt x="4639583" y="1714684"/>
                  <a:pt x="4654205" y="1718342"/>
                  <a:pt x="4654205" y="1729318"/>
                </a:cubicBezTo>
                <a:cubicBezTo>
                  <a:pt x="4643237" y="1736634"/>
                  <a:pt x="4646893" y="1722002"/>
                  <a:pt x="4639583" y="1722002"/>
                </a:cubicBezTo>
                <a:cubicBezTo>
                  <a:pt x="4639583" y="1743950"/>
                  <a:pt x="4603021" y="1718342"/>
                  <a:pt x="4617646" y="1747608"/>
                </a:cubicBezTo>
                <a:cubicBezTo>
                  <a:pt x="4613990" y="1747608"/>
                  <a:pt x="4610333" y="1747608"/>
                  <a:pt x="4610333" y="1754924"/>
                </a:cubicBezTo>
                <a:cubicBezTo>
                  <a:pt x="4603021" y="1754924"/>
                  <a:pt x="4599365" y="1736634"/>
                  <a:pt x="4595709" y="1747608"/>
                </a:cubicBezTo>
                <a:cubicBezTo>
                  <a:pt x="4592053" y="1751266"/>
                  <a:pt x="4599365" y="1751266"/>
                  <a:pt x="4599365" y="1754924"/>
                </a:cubicBezTo>
                <a:cubicBezTo>
                  <a:pt x="4588397" y="1758582"/>
                  <a:pt x="4581085" y="1765898"/>
                  <a:pt x="4570116" y="1765898"/>
                </a:cubicBezTo>
                <a:cubicBezTo>
                  <a:pt x="4581085" y="1769556"/>
                  <a:pt x="4562803" y="1773214"/>
                  <a:pt x="4573772" y="1776872"/>
                </a:cubicBezTo>
                <a:cubicBezTo>
                  <a:pt x="4577429" y="1765898"/>
                  <a:pt x="4592053" y="1773214"/>
                  <a:pt x="4599365" y="1769556"/>
                </a:cubicBezTo>
                <a:cubicBezTo>
                  <a:pt x="4584741" y="1773214"/>
                  <a:pt x="4588397" y="1784188"/>
                  <a:pt x="4577429" y="1791504"/>
                </a:cubicBezTo>
                <a:cubicBezTo>
                  <a:pt x="4573772" y="1787846"/>
                  <a:pt x="4577429" y="1780530"/>
                  <a:pt x="4570116" y="1776872"/>
                </a:cubicBezTo>
                <a:cubicBezTo>
                  <a:pt x="4570116" y="1784188"/>
                  <a:pt x="4566460" y="1780530"/>
                  <a:pt x="4566460" y="1787846"/>
                </a:cubicBezTo>
                <a:cubicBezTo>
                  <a:pt x="4570116" y="1791504"/>
                  <a:pt x="4570116" y="1802478"/>
                  <a:pt x="4577429" y="1806136"/>
                </a:cubicBezTo>
                <a:cubicBezTo>
                  <a:pt x="4581085" y="1795162"/>
                  <a:pt x="4592053" y="1802478"/>
                  <a:pt x="4595709" y="1787846"/>
                </a:cubicBezTo>
                <a:cubicBezTo>
                  <a:pt x="4606677" y="1787846"/>
                  <a:pt x="4606677" y="1795162"/>
                  <a:pt x="4613990" y="1798820"/>
                </a:cubicBezTo>
                <a:cubicBezTo>
                  <a:pt x="4624959" y="1784188"/>
                  <a:pt x="4617646" y="1762240"/>
                  <a:pt x="4643237" y="1769556"/>
                </a:cubicBezTo>
                <a:cubicBezTo>
                  <a:pt x="4650549" y="1776872"/>
                  <a:pt x="4635927" y="1780530"/>
                  <a:pt x="4646893" y="1784188"/>
                </a:cubicBezTo>
                <a:cubicBezTo>
                  <a:pt x="4646893" y="1769556"/>
                  <a:pt x="4650549" y="1769556"/>
                  <a:pt x="4657862" y="1765898"/>
                </a:cubicBezTo>
                <a:cubicBezTo>
                  <a:pt x="4665174" y="1769556"/>
                  <a:pt x="4646893" y="1780530"/>
                  <a:pt x="4661518" y="1787846"/>
                </a:cubicBezTo>
                <a:cubicBezTo>
                  <a:pt x="4661518" y="1773214"/>
                  <a:pt x="4668831" y="1776872"/>
                  <a:pt x="4661518" y="1754924"/>
                </a:cubicBezTo>
                <a:cubicBezTo>
                  <a:pt x="4683455" y="1762240"/>
                  <a:pt x="4657862" y="1773214"/>
                  <a:pt x="4676143" y="1780530"/>
                </a:cubicBezTo>
                <a:cubicBezTo>
                  <a:pt x="4676143" y="1762240"/>
                  <a:pt x="4690767" y="1769556"/>
                  <a:pt x="4676143" y="1754924"/>
                </a:cubicBezTo>
                <a:cubicBezTo>
                  <a:pt x="4694423" y="1765898"/>
                  <a:pt x="4701735" y="1762240"/>
                  <a:pt x="4694423" y="1747608"/>
                </a:cubicBezTo>
                <a:cubicBezTo>
                  <a:pt x="4698079" y="1747608"/>
                  <a:pt x="4701735" y="1747608"/>
                  <a:pt x="4701735" y="1743950"/>
                </a:cubicBezTo>
                <a:cubicBezTo>
                  <a:pt x="4709048" y="1743950"/>
                  <a:pt x="4712704" y="1762240"/>
                  <a:pt x="4720017" y="1754924"/>
                </a:cubicBezTo>
                <a:cubicBezTo>
                  <a:pt x="4720017" y="1747608"/>
                  <a:pt x="4716360" y="1740292"/>
                  <a:pt x="4712704" y="1732976"/>
                </a:cubicBezTo>
                <a:cubicBezTo>
                  <a:pt x="4720017" y="1729318"/>
                  <a:pt x="4730985" y="1718342"/>
                  <a:pt x="4738297" y="1729318"/>
                </a:cubicBezTo>
                <a:cubicBezTo>
                  <a:pt x="4727329" y="1729318"/>
                  <a:pt x="4727329" y="1736634"/>
                  <a:pt x="4720017" y="1736634"/>
                </a:cubicBezTo>
                <a:cubicBezTo>
                  <a:pt x="4741953" y="1743950"/>
                  <a:pt x="4752921" y="1714684"/>
                  <a:pt x="4767545" y="1743950"/>
                </a:cubicBezTo>
                <a:cubicBezTo>
                  <a:pt x="4771201" y="1732976"/>
                  <a:pt x="4789481" y="1743950"/>
                  <a:pt x="4789481" y="1729318"/>
                </a:cubicBezTo>
                <a:cubicBezTo>
                  <a:pt x="4785825" y="1732976"/>
                  <a:pt x="4767545" y="1718342"/>
                  <a:pt x="4771201" y="1736634"/>
                </a:cubicBezTo>
                <a:cubicBezTo>
                  <a:pt x="4771201" y="1736634"/>
                  <a:pt x="4771201" y="1736634"/>
                  <a:pt x="4756578" y="1729318"/>
                </a:cubicBezTo>
                <a:cubicBezTo>
                  <a:pt x="4756578" y="1725660"/>
                  <a:pt x="4760232" y="1722002"/>
                  <a:pt x="4760232" y="1718342"/>
                </a:cubicBezTo>
                <a:cubicBezTo>
                  <a:pt x="4767545" y="1722002"/>
                  <a:pt x="4778513" y="1718342"/>
                  <a:pt x="4793137" y="1718342"/>
                </a:cubicBezTo>
                <a:cubicBezTo>
                  <a:pt x="4796793" y="1725660"/>
                  <a:pt x="4793137" y="1732976"/>
                  <a:pt x="4804106" y="1736634"/>
                </a:cubicBezTo>
                <a:cubicBezTo>
                  <a:pt x="4807762" y="1718342"/>
                  <a:pt x="4829699" y="1725660"/>
                  <a:pt x="4833355" y="1725660"/>
                </a:cubicBezTo>
                <a:cubicBezTo>
                  <a:pt x="4829699" y="1711026"/>
                  <a:pt x="4844323" y="1707368"/>
                  <a:pt x="4833355" y="1696394"/>
                </a:cubicBezTo>
                <a:cubicBezTo>
                  <a:pt x="4837011" y="1696394"/>
                  <a:pt x="4837011" y="1696394"/>
                  <a:pt x="4837011" y="1692736"/>
                </a:cubicBezTo>
                <a:cubicBezTo>
                  <a:pt x="4844323" y="1703710"/>
                  <a:pt x="4855292" y="1700052"/>
                  <a:pt x="4855292" y="1714684"/>
                </a:cubicBezTo>
                <a:cubicBezTo>
                  <a:pt x="4862605" y="1711026"/>
                  <a:pt x="4858948" y="1696394"/>
                  <a:pt x="4855292" y="1689078"/>
                </a:cubicBezTo>
                <a:cubicBezTo>
                  <a:pt x="4869917" y="1692736"/>
                  <a:pt x="4888195" y="1663472"/>
                  <a:pt x="4884539" y="1689078"/>
                </a:cubicBezTo>
                <a:cubicBezTo>
                  <a:pt x="4891851" y="1692736"/>
                  <a:pt x="4899164" y="1678104"/>
                  <a:pt x="4906477" y="1692736"/>
                </a:cubicBezTo>
                <a:cubicBezTo>
                  <a:pt x="4902820" y="1696394"/>
                  <a:pt x="4895508" y="1692736"/>
                  <a:pt x="4891851" y="1700052"/>
                </a:cubicBezTo>
                <a:cubicBezTo>
                  <a:pt x="4906477" y="1714684"/>
                  <a:pt x="4906477" y="1696394"/>
                  <a:pt x="4917445" y="1700052"/>
                </a:cubicBezTo>
                <a:cubicBezTo>
                  <a:pt x="4917445" y="1700052"/>
                  <a:pt x="4917445" y="1703710"/>
                  <a:pt x="4917445" y="1703710"/>
                </a:cubicBezTo>
                <a:cubicBezTo>
                  <a:pt x="4917445" y="1707368"/>
                  <a:pt x="4917445" y="1711026"/>
                  <a:pt x="4917445" y="1714684"/>
                </a:cubicBezTo>
                <a:cubicBezTo>
                  <a:pt x="4913789" y="1711026"/>
                  <a:pt x="4906477" y="1707368"/>
                  <a:pt x="4906477" y="1711026"/>
                </a:cubicBezTo>
                <a:cubicBezTo>
                  <a:pt x="4902820" y="1714684"/>
                  <a:pt x="4902820" y="1718342"/>
                  <a:pt x="4906477" y="1722002"/>
                </a:cubicBezTo>
                <a:cubicBezTo>
                  <a:pt x="4917445" y="1718342"/>
                  <a:pt x="4932069" y="1722002"/>
                  <a:pt x="4928413" y="1700052"/>
                </a:cubicBezTo>
                <a:cubicBezTo>
                  <a:pt x="4943038" y="1700052"/>
                  <a:pt x="4957663" y="1696394"/>
                  <a:pt x="4964975" y="1685420"/>
                </a:cubicBezTo>
                <a:cubicBezTo>
                  <a:pt x="4957663" y="1678104"/>
                  <a:pt x="4954007" y="1670788"/>
                  <a:pt x="4954007" y="1659814"/>
                </a:cubicBezTo>
                <a:cubicBezTo>
                  <a:pt x="4968631" y="1681762"/>
                  <a:pt x="4957663" y="1656156"/>
                  <a:pt x="4975943" y="1659814"/>
                </a:cubicBezTo>
                <a:cubicBezTo>
                  <a:pt x="4979599" y="1674446"/>
                  <a:pt x="4964975" y="1681762"/>
                  <a:pt x="4975943" y="1689078"/>
                </a:cubicBezTo>
                <a:cubicBezTo>
                  <a:pt x="4990568" y="1685420"/>
                  <a:pt x="5008847" y="1689078"/>
                  <a:pt x="5016159" y="1667130"/>
                </a:cubicBezTo>
                <a:cubicBezTo>
                  <a:pt x="5027127" y="1674446"/>
                  <a:pt x="5038096" y="1670788"/>
                  <a:pt x="5049065" y="1667130"/>
                </a:cubicBezTo>
                <a:cubicBezTo>
                  <a:pt x="5056377" y="1667130"/>
                  <a:pt x="5067345" y="1663472"/>
                  <a:pt x="5078313" y="1670788"/>
                </a:cubicBezTo>
                <a:cubicBezTo>
                  <a:pt x="5078313" y="1674446"/>
                  <a:pt x="5071001" y="1674446"/>
                  <a:pt x="5074657" y="1678104"/>
                </a:cubicBezTo>
                <a:cubicBezTo>
                  <a:pt x="5085626" y="1681762"/>
                  <a:pt x="5081969" y="1700052"/>
                  <a:pt x="5092938" y="1692736"/>
                </a:cubicBezTo>
                <a:cubicBezTo>
                  <a:pt x="5092938" y="1685420"/>
                  <a:pt x="5085626" y="1681762"/>
                  <a:pt x="5081969" y="1674446"/>
                </a:cubicBezTo>
                <a:cubicBezTo>
                  <a:pt x="5089282" y="1656156"/>
                  <a:pt x="5103907" y="1659814"/>
                  <a:pt x="5111217" y="1652498"/>
                </a:cubicBezTo>
                <a:cubicBezTo>
                  <a:pt x="5103907" y="1648840"/>
                  <a:pt x="5092938" y="1645182"/>
                  <a:pt x="5092938" y="1637866"/>
                </a:cubicBezTo>
                <a:cubicBezTo>
                  <a:pt x="5100251" y="1634206"/>
                  <a:pt x="5111217" y="1637866"/>
                  <a:pt x="5114873" y="1630548"/>
                </a:cubicBezTo>
                <a:cubicBezTo>
                  <a:pt x="5114873" y="1637866"/>
                  <a:pt x="5122185" y="1637866"/>
                  <a:pt x="5122185" y="1645182"/>
                </a:cubicBezTo>
                <a:cubicBezTo>
                  <a:pt x="5111217" y="1637866"/>
                  <a:pt x="5103907" y="1637866"/>
                  <a:pt x="5100251" y="1641524"/>
                </a:cubicBezTo>
                <a:cubicBezTo>
                  <a:pt x="5111217" y="1645182"/>
                  <a:pt x="5111217" y="1641524"/>
                  <a:pt x="5114873" y="1656156"/>
                </a:cubicBezTo>
                <a:cubicBezTo>
                  <a:pt x="5125841" y="1648840"/>
                  <a:pt x="5140467" y="1652498"/>
                  <a:pt x="5151435" y="1648840"/>
                </a:cubicBezTo>
                <a:lnTo>
                  <a:pt x="5155173" y="1659718"/>
                </a:lnTo>
                <a:lnTo>
                  <a:pt x="5155091" y="1659814"/>
                </a:lnTo>
                <a:lnTo>
                  <a:pt x="5155197" y="1659788"/>
                </a:lnTo>
                <a:lnTo>
                  <a:pt x="5156463" y="1663472"/>
                </a:lnTo>
                <a:cubicBezTo>
                  <a:pt x="5159663" y="1667130"/>
                  <a:pt x="5164232" y="1668959"/>
                  <a:pt x="5169715" y="1667130"/>
                </a:cubicBezTo>
                <a:cubicBezTo>
                  <a:pt x="5169715" y="1681762"/>
                  <a:pt x="5155091" y="1663472"/>
                  <a:pt x="5155091" y="1674446"/>
                </a:cubicBezTo>
                <a:cubicBezTo>
                  <a:pt x="5162403" y="1685420"/>
                  <a:pt x="5177028" y="1689078"/>
                  <a:pt x="5180684" y="1667130"/>
                </a:cubicBezTo>
                <a:cubicBezTo>
                  <a:pt x="5169715" y="1659814"/>
                  <a:pt x="5169715" y="1659814"/>
                  <a:pt x="5173371" y="1652498"/>
                </a:cubicBezTo>
                <a:cubicBezTo>
                  <a:pt x="5166059" y="1650669"/>
                  <a:pt x="5165146" y="1654327"/>
                  <a:pt x="5164232" y="1657528"/>
                </a:cubicBezTo>
                <a:lnTo>
                  <a:pt x="5155197" y="1659788"/>
                </a:lnTo>
                <a:lnTo>
                  <a:pt x="5155173" y="1659718"/>
                </a:lnTo>
                <a:lnTo>
                  <a:pt x="5160119" y="1653868"/>
                </a:lnTo>
                <a:cubicBezTo>
                  <a:pt x="5161489" y="1652498"/>
                  <a:pt x="5162403" y="1650669"/>
                  <a:pt x="5162403" y="1645182"/>
                </a:cubicBezTo>
                <a:cubicBezTo>
                  <a:pt x="5184340" y="1641524"/>
                  <a:pt x="5213589" y="1645182"/>
                  <a:pt x="5217245" y="1623232"/>
                </a:cubicBezTo>
                <a:cubicBezTo>
                  <a:pt x="5228212" y="1626890"/>
                  <a:pt x="5224557" y="1634206"/>
                  <a:pt x="5235525" y="1637866"/>
                </a:cubicBezTo>
                <a:cubicBezTo>
                  <a:pt x="5235525" y="1634206"/>
                  <a:pt x="5239181" y="1637866"/>
                  <a:pt x="5239181" y="1634206"/>
                </a:cubicBezTo>
                <a:cubicBezTo>
                  <a:pt x="5242837" y="1630548"/>
                  <a:pt x="5235525" y="1619574"/>
                  <a:pt x="5242837" y="1619574"/>
                </a:cubicBezTo>
                <a:cubicBezTo>
                  <a:pt x="5257461" y="1630548"/>
                  <a:pt x="5294023" y="1626890"/>
                  <a:pt x="5290367" y="1604942"/>
                </a:cubicBezTo>
                <a:cubicBezTo>
                  <a:pt x="5301335" y="1608600"/>
                  <a:pt x="5290367" y="1619574"/>
                  <a:pt x="5297679" y="1623232"/>
                </a:cubicBezTo>
                <a:cubicBezTo>
                  <a:pt x="5297679" y="1615916"/>
                  <a:pt x="5304991" y="1623232"/>
                  <a:pt x="5308647" y="1626890"/>
                </a:cubicBezTo>
                <a:cubicBezTo>
                  <a:pt x="5308647" y="1612258"/>
                  <a:pt x="5315959" y="1615916"/>
                  <a:pt x="5323272" y="1623232"/>
                </a:cubicBezTo>
                <a:cubicBezTo>
                  <a:pt x="5323272" y="1619574"/>
                  <a:pt x="5323272" y="1615916"/>
                  <a:pt x="5323272" y="1612258"/>
                </a:cubicBezTo>
                <a:cubicBezTo>
                  <a:pt x="5330585" y="1619574"/>
                  <a:pt x="5334241" y="1612258"/>
                  <a:pt x="5341553" y="1615916"/>
                </a:cubicBezTo>
                <a:cubicBezTo>
                  <a:pt x="5341553" y="1623232"/>
                  <a:pt x="5341553" y="1626890"/>
                  <a:pt x="5345207" y="1630548"/>
                </a:cubicBezTo>
                <a:cubicBezTo>
                  <a:pt x="5348863" y="1626890"/>
                  <a:pt x="5352519" y="1623232"/>
                  <a:pt x="5356175" y="1619574"/>
                </a:cubicBezTo>
                <a:cubicBezTo>
                  <a:pt x="5348863" y="1615916"/>
                  <a:pt x="5348863" y="1619574"/>
                  <a:pt x="5341553" y="1615916"/>
                </a:cubicBezTo>
                <a:cubicBezTo>
                  <a:pt x="5348863" y="1612258"/>
                  <a:pt x="5356175" y="1608600"/>
                  <a:pt x="5356175" y="1604942"/>
                </a:cubicBezTo>
                <a:cubicBezTo>
                  <a:pt x="5356175" y="1623232"/>
                  <a:pt x="5370800" y="1601284"/>
                  <a:pt x="5378113" y="1619574"/>
                </a:cubicBezTo>
                <a:cubicBezTo>
                  <a:pt x="5396393" y="1604942"/>
                  <a:pt x="5418330" y="1601284"/>
                  <a:pt x="5443923" y="1612258"/>
                </a:cubicBezTo>
                <a:cubicBezTo>
                  <a:pt x="5443923" y="1597626"/>
                  <a:pt x="5443923" y="1604942"/>
                  <a:pt x="5451235" y="1612258"/>
                </a:cubicBezTo>
                <a:cubicBezTo>
                  <a:pt x="5454891" y="1608600"/>
                  <a:pt x="5458547" y="1604942"/>
                  <a:pt x="5462202" y="1601284"/>
                </a:cubicBezTo>
                <a:cubicBezTo>
                  <a:pt x="5462202" y="1601284"/>
                  <a:pt x="5462202" y="1597626"/>
                  <a:pt x="5465858" y="1593968"/>
                </a:cubicBezTo>
                <a:cubicBezTo>
                  <a:pt x="5469515" y="1597626"/>
                  <a:pt x="5469515" y="1597626"/>
                  <a:pt x="5469515" y="1601284"/>
                </a:cubicBezTo>
                <a:cubicBezTo>
                  <a:pt x="5469515" y="1601284"/>
                  <a:pt x="5473171" y="1597626"/>
                  <a:pt x="5473171" y="1597626"/>
                </a:cubicBezTo>
                <a:cubicBezTo>
                  <a:pt x="5480483" y="1597626"/>
                  <a:pt x="5487795" y="1597626"/>
                  <a:pt x="5495107" y="1604942"/>
                </a:cubicBezTo>
                <a:cubicBezTo>
                  <a:pt x="5495107" y="1597626"/>
                  <a:pt x="5502419" y="1597626"/>
                  <a:pt x="5509732" y="1597626"/>
                </a:cubicBezTo>
                <a:cubicBezTo>
                  <a:pt x="5509732" y="1597626"/>
                  <a:pt x="5509732" y="1593968"/>
                  <a:pt x="5509732" y="1593968"/>
                </a:cubicBezTo>
                <a:cubicBezTo>
                  <a:pt x="5513388" y="1593968"/>
                  <a:pt x="5513388" y="1597626"/>
                  <a:pt x="5517044" y="1601284"/>
                </a:cubicBezTo>
                <a:cubicBezTo>
                  <a:pt x="5517044" y="1601284"/>
                  <a:pt x="5520701" y="1601284"/>
                  <a:pt x="5520701" y="1604942"/>
                </a:cubicBezTo>
                <a:cubicBezTo>
                  <a:pt x="5535325" y="1597626"/>
                  <a:pt x="5528013" y="1582994"/>
                  <a:pt x="5542637" y="1590310"/>
                </a:cubicBezTo>
                <a:cubicBezTo>
                  <a:pt x="5542637" y="1586652"/>
                  <a:pt x="5538981" y="1582994"/>
                  <a:pt x="5538981" y="1575678"/>
                </a:cubicBezTo>
                <a:cubicBezTo>
                  <a:pt x="5546293" y="1579336"/>
                  <a:pt x="5542637" y="1582994"/>
                  <a:pt x="5549949" y="1586652"/>
                </a:cubicBezTo>
                <a:cubicBezTo>
                  <a:pt x="5557262" y="1575678"/>
                  <a:pt x="5564574" y="1568362"/>
                  <a:pt x="5575543" y="1572020"/>
                </a:cubicBezTo>
                <a:cubicBezTo>
                  <a:pt x="5582853" y="1564704"/>
                  <a:pt x="5568231" y="1564704"/>
                  <a:pt x="5575543" y="1553730"/>
                </a:cubicBezTo>
                <a:cubicBezTo>
                  <a:pt x="5579197" y="1553730"/>
                  <a:pt x="5586509" y="1546414"/>
                  <a:pt x="5590165" y="1546414"/>
                </a:cubicBezTo>
                <a:cubicBezTo>
                  <a:pt x="5586509" y="1553730"/>
                  <a:pt x="5586509" y="1557388"/>
                  <a:pt x="5593821" y="1561046"/>
                </a:cubicBezTo>
                <a:cubicBezTo>
                  <a:pt x="5626727" y="1542754"/>
                  <a:pt x="5648664" y="1531780"/>
                  <a:pt x="5685225" y="1520806"/>
                </a:cubicBezTo>
                <a:cubicBezTo>
                  <a:pt x="5681569" y="1517148"/>
                  <a:pt x="5677913" y="1517148"/>
                  <a:pt x="5681569" y="1513490"/>
                </a:cubicBezTo>
                <a:cubicBezTo>
                  <a:pt x="5688881" y="1520806"/>
                  <a:pt x="5688881" y="1509832"/>
                  <a:pt x="5696194" y="1509832"/>
                </a:cubicBezTo>
                <a:cubicBezTo>
                  <a:pt x="5696194" y="1513490"/>
                  <a:pt x="5696194" y="1517148"/>
                  <a:pt x="5699848" y="1520806"/>
                </a:cubicBezTo>
                <a:cubicBezTo>
                  <a:pt x="5707161" y="1513490"/>
                  <a:pt x="5721785" y="1517148"/>
                  <a:pt x="5725441" y="1502516"/>
                </a:cubicBezTo>
                <a:cubicBezTo>
                  <a:pt x="5732753" y="1506174"/>
                  <a:pt x="5729097" y="1509832"/>
                  <a:pt x="5736409" y="1513490"/>
                </a:cubicBezTo>
                <a:cubicBezTo>
                  <a:pt x="5740065" y="1491542"/>
                  <a:pt x="5758347" y="1506174"/>
                  <a:pt x="5769315" y="1495200"/>
                </a:cubicBezTo>
                <a:cubicBezTo>
                  <a:pt x="5765659" y="1491542"/>
                  <a:pt x="5765659" y="1487884"/>
                  <a:pt x="5762003" y="1487884"/>
                </a:cubicBezTo>
                <a:cubicBezTo>
                  <a:pt x="5758347" y="1491542"/>
                  <a:pt x="5751034" y="1491542"/>
                  <a:pt x="5743722" y="1491542"/>
                </a:cubicBezTo>
                <a:cubicBezTo>
                  <a:pt x="5751034" y="1484226"/>
                  <a:pt x="5762003" y="1476910"/>
                  <a:pt x="5758347" y="1465936"/>
                </a:cubicBezTo>
                <a:cubicBezTo>
                  <a:pt x="5772971" y="1465936"/>
                  <a:pt x="5754691" y="1480568"/>
                  <a:pt x="5762003" y="1484226"/>
                </a:cubicBezTo>
                <a:cubicBezTo>
                  <a:pt x="5787595" y="1469594"/>
                  <a:pt x="5820499" y="1422038"/>
                  <a:pt x="5849749" y="1425696"/>
                </a:cubicBezTo>
                <a:cubicBezTo>
                  <a:pt x="5849749" y="1414722"/>
                  <a:pt x="5853405" y="1418380"/>
                  <a:pt x="5860717" y="1414722"/>
                </a:cubicBezTo>
                <a:cubicBezTo>
                  <a:pt x="5868029" y="1429354"/>
                  <a:pt x="5838780" y="1433012"/>
                  <a:pt x="5849749" y="1447644"/>
                </a:cubicBezTo>
                <a:cubicBezTo>
                  <a:pt x="5860717" y="1443986"/>
                  <a:pt x="5868029" y="1440328"/>
                  <a:pt x="5878997" y="1433012"/>
                </a:cubicBezTo>
                <a:cubicBezTo>
                  <a:pt x="5886310" y="1429354"/>
                  <a:pt x="5897279" y="1422038"/>
                  <a:pt x="5904591" y="1414722"/>
                </a:cubicBezTo>
                <a:cubicBezTo>
                  <a:pt x="5908247" y="1422038"/>
                  <a:pt x="5886310" y="1433012"/>
                  <a:pt x="5893622" y="1443986"/>
                </a:cubicBezTo>
                <a:cubicBezTo>
                  <a:pt x="5904591" y="1440328"/>
                  <a:pt x="5919215" y="1422038"/>
                  <a:pt x="5922871" y="1414722"/>
                </a:cubicBezTo>
                <a:cubicBezTo>
                  <a:pt x="5922871" y="1418380"/>
                  <a:pt x="5926527" y="1418380"/>
                  <a:pt x="5930183" y="1422038"/>
                </a:cubicBezTo>
                <a:cubicBezTo>
                  <a:pt x="5948463" y="1396432"/>
                  <a:pt x="5977712" y="1389116"/>
                  <a:pt x="5992337" y="1348876"/>
                </a:cubicBezTo>
                <a:cubicBezTo>
                  <a:pt x="5999649" y="1352534"/>
                  <a:pt x="5999649" y="1359850"/>
                  <a:pt x="5999649" y="1367166"/>
                </a:cubicBezTo>
                <a:cubicBezTo>
                  <a:pt x="5995993" y="1363508"/>
                  <a:pt x="5995993" y="1359850"/>
                  <a:pt x="5992337" y="1363508"/>
                </a:cubicBezTo>
                <a:cubicBezTo>
                  <a:pt x="5988681" y="1363508"/>
                  <a:pt x="5985024" y="1367166"/>
                  <a:pt x="5992337" y="1370826"/>
                </a:cubicBezTo>
                <a:cubicBezTo>
                  <a:pt x="5995993" y="1370826"/>
                  <a:pt x="6006961" y="1370826"/>
                  <a:pt x="6010617" y="1367166"/>
                </a:cubicBezTo>
                <a:cubicBezTo>
                  <a:pt x="6006961" y="1363508"/>
                  <a:pt x="6010617" y="1359850"/>
                  <a:pt x="6010617" y="1356192"/>
                </a:cubicBezTo>
                <a:cubicBezTo>
                  <a:pt x="6014273" y="1352534"/>
                  <a:pt x="6025242" y="1363508"/>
                  <a:pt x="6028898" y="1359850"/>
                </a:cubicBezTo>
                <a:cubicBezTo>
                  <a:pt x="6028898" y="1356192"/>
                  <a:pt x="6032554" y="1352534"/>
                  <a:pt x="6028898" y="1348876"/>
                </a:cubicBezTo>
                <a:cubicBezTo>
                  <a:pt x="6017929" y="1352534"/>
                  <a:pt x="6021585" y="1356192"/>
                  <a:pt x="6014273" y="1345218"/>
                </a:cubicBezTo>
                <a:cubicBezTo>
                  <a:pt x="6010617" y="1348876"/>
                  <a:pt x="6003305" y="1348876"/>
                  <a:pt x="5995993" y="1352534"/>
                </a:cubicBezTo>
                <a:cubicBezTo>
                  <a:pt x="5999649" y="1341560"/>
                  <a:pt x="5985024" y="1352534"/>
                  <a:pt x="5988681" y="1341560"/>
                </a:cubicBezTo>
                <a:cubicBezTo>
                  <a:pt x="5995993" y="1337902"/>
                  <a:pt x="5992337" y="1341560"/>
                  <a:pt x="6003305" y="1348876"/>
                </a:cubicBezTo>
                <a:cubicBezTo>
                  <a:pt x="6021585" y="1345218"/>
                  <a:pt x="6021585" y="1326928"/>
                  <a:pt x="6036210" y="1319612"/>
                </a:cubicBezTo>
                <a:cubicBezTo>
                  <a:pt x="6036210" y="1334244"/>
                  <a:pt x="6028898" y="1348876"/>
                  <a:pt x="6039867" y="1359850"/>
                </a:cubicBezTo>
                <a:cubicBezTo>
                  <a:pt x="6050833" y="1363508"/>
                  <a:pt x="6058145" y="1337902"/>
                  <a:pt x="6069113" y="1337902"/>
                </a:cubicBezTo>
                <a:cubicBezTo>
                  <a:pt x="6080082" y="1348876"/>
                  <a:pt x="6087395" y="1337902"/>
                  <a:pt x="6094707" y="1334244"/>
                </a:cubicBezTo>
                <a:cubicBezTo>
                  <a:pt x="6091051" y="1326928"/>
                  <a:pt x="6109331" y="1308638"/>
                  <a:pt x="6112987" y="1315954"/>
                </a:cubicBezTo>
                <a:cubicBezTo>
                  <a:pt x="6109331" y="1315954"/>
                  <a:pt x="6098363" y="1326928"/>
                  <a:pt x="6109331" y="1330586"/>
                </a:cubicBezTo>
                <a:cubicBezTo>
                  <a:pt x="6112987" y="1323270"/>
                  <a:pt x="6120300" y="1323270"/>
                  <a:pt x="6123956" y="1319612"/>
                </a:cubicBezTo>
                <a:cubicBezTo>
                  <a:pt x="6120300" y="1315954"/>
                  <a:pt x="6123956" y="1312296"/>
                  <a:pt x="6116643" y="1308638"/>
                </a:cubicBezTo>
                <a:cubicBezTo>
                  <a:pt x="6134925" y="1297664"/>
                  <a:pt x="6127612" y="1301322"/>
                  <a:pt x="6142237" y="1286688"/>
                </a:cubicBezTo>
                <a:cubicBezTo>
                  <a:pt x="6156861" y="1294006"/>
                  <a:pt x="6160517" y="1286688"/>
                  <a:pt x="6164173" y="1283031"/>
                </a:cubicBezTo>
                <a:cubicBezTo>
                  <a:pt x="6171484" y="1279373"/>
                  <a:pt x="6175140" y="1272057"/>
                  <a:pt x="6189765" y="1283031"/>
                </a:cubicBezTo>
                <a:cubicBezTo>
                  <a:pt x="6189765" y="1275715"/>
                  <a:pt x="6197077" y="1275715"/>
                  <a:pt x="6200733" y="1268399"/>
                </a:cubicBezTo>
                <a:cubicBezTo>
                  <a:pt x="6204389" y="1283031"/>
                  <a:pt x="6204389" y="1294006"/>
                  <a:pt x="6200733" y="1308638"/>
                </a:cubicBezTo>
                <a:cubicBezTo>
                  <a:pt x="6226327" y="1301322"/>
                  <a:pt x="6255575" y="1294006"/>
                  <a:pt x="6259231" y="1261083"/>
                </a:cubicBezTo>
                <a:cubicBezTo>
                  <a:pt x="6277513" y="1261083"/>
                  <a:pt x="6310416" y="1250109"/>
                  <a:pt x="6314072" y="1220845"/>
                </a:cubicBezTo>
                <a:cubicBezTo>
                  <a:pt x="6284823" y="1202555"/>
                  <a:pt x="6266544" y="1264741"/>
                  <a:pt x="6244607" y="1250109"/>
                </a:cubicBezTo>
                <a:cubicBezTo>
                  <a:pt x="6251919" y="1253767"/>
                  <a:pt x="6248263" y="1268399"/>
                  <a:pt x="6240951" y="1264741"/>
                </a:cubicBezTo>
                <a:cubicBezTo>
                  <a:pt x="6240951" y="1261083"/>
                  <a:pt x="6240951" y="1257425"/>
                  <a:pt x="6237295" y="1253767"/>
                </a:cubicBezTo>
                <a:cubicBezTo>
                  <a:pt x="6226327" y="1264741"/>
                  <a:pt x="6229983" y="1294006"/>
                  <a:pt x="6208045" y="1294006"/>
                </a:cubicBezTo>
                <a:cubicBezTo>
                  <a:pt x="6211701" y="1275715"/>
                  <a:pt x="6222670" y="1242793"/>
                  <a:pt x="6237295" y="1235477"/>
                </a:cubicBezTo>
                <a:cubicBezTo>
                  <a:pt x="6244607" y="1239135"/>
                  <a:pt x="6229983" y="1250109"/>
                  <a:pt x="6240951" y="1253767"/>
                </a:cubicBezTo>
                <a:cubicBezTo>
                  <a:pt x="6251919" y="1239135"/>
                  <a:pt x="6259231" y="1231819"/>
                  <a:pt x="6262888" y="1209871"/>
                </a:cubicBezTo>
                <a:cubicBezTo>
                  <a:pt x="6277513" y="1213529"/>
                  <a:pt x="6288479" y="1209871"/>
                  <a:pt x="6303103" y="1209871"/>
                </a:cubicBezTo>
                <a:cubicBezTo>
                  <a:pt x="6310416" y="1187921"/>
                  <a:pt x="6325041" y="1195239"/>
                  <a:pt x="6321385" y="1173289"/>
                </a:cubicBezTo>
                <a:cubicBezTo>
                  <a:pt x="6332353" y="1176947"/>
                  <a:pt x="6317729" y="1184263"/>
                  <a:pt x="6328697" y="1187921"/>
                </a:cubicBezTo>
                <a:cubicBezTo>
                  <a:pt x="6343321" y="1187921"/>
                  <a:pt x="6336009" y="1184263"/>
                  <a:pt x="6343321" y="1198897"/>
                </a:cubicBezTo>
                <a:cubicBezTo>
                  <a:pt x="6343321" y="1198897"/>
                  <a:pt x="6343321" y="1198897"/>
                  <a:pt x="6357946" y="1173289"/>
                </a:cubicBezTo>
                <a:cubicBezTo>
                  <a:pt x="6365258" y="1176947"/>
                  <a:pt x="6372571" y="1176947"/>
                  <a:pt x="6376227" y="1169631"/>
                </a:cubicBezTo>
                <a:cubicBezTo>
                  <a:pt x="6368915" y="1162315"/>
                  <a:pt x="6368915" y="1169631"/>
                  <a:pt x="6361602" y="1169631"/>
                </a:cubicBezTo>
                <a:cubicBezTo>
                  <a:pt x="6368915" y="1162315"/>
                  <a:pt x="6368915" y="1154999"/>
                  <a:pt x="6365258" y="1147683"/>
                </a:cubicBezTo>
                <a:cubicBezTo>
                  <a:pt x="6372571" y="1151341"/>
                  <a:pt x="6379883" y="1140367"/>
                  <a:pt x="6387195" y="1151341"/>
                </a:cubicBezTo>
                <a:cubicBezTo>
                  <a:pt x="6387195" y="1154999"/>
                  <a:pt x="6383539" y="1162315"/>
                  <a:pt x="6394507" y="1165973"/>
                </a:cubicBezTo>
                <a:cubicBezTo>
                  <a:pt x="6398163" y="1154999"/>
                  <a:pt x="6405474" y="1140367"/>
                  <a:pt x="6409130" y="1125735"/>
                </a:cubicBezTo>
                <a:cubicBezTo>
                  <a:pt x="6423755" y="1140367"/>
                  <a:pt x="6423755" y="1100127"/>
                  <a:pt x="6438379" y="1114761"/>
                </a:cubicBezTo>
                <a:cubicBezTo>
                  <a:pt x="6438379" y="1125735"/>
                  <a:pt x="6431067" y="1122077"/>
                  <a:pt x="6434723" y="1133051"/>
                </a:cubicBezTo>
                <a:cubicBezTo>
                  <a:pt x="6427411" y="1125735"/>
                  <a:pt x="6427411" y="1140367"/>
                  <a:pt x="6420099" y="1140367"/>
                </a:cubicBezTo>
                <a:cubicBezTo>
                  <a:pt x="6423755" y="1144025"/>
                  <a:pt x="6423755" y="1147683"/>
                  <a:pt x="6431067" y="1147683"/>
                </a:cubicBezTo>
                <a:cubicBezTo>
                  <a:pt x="6431067" y="1144025"/>
                  <a:pt x="6434723" y="1140367"/>
                  <a:pt x="6438379" y="1133051"/>
                </a:cubicBezTo>
                <a:cubicBezTo>
                  <a:pt x="6445691" y="1147683"/>
                  <a:pt x="6453004" y="1129393"/>
                  <a:pt x="6463973" y="1136709"/>
                </a:cubicBezTo>
                <a:cubicBezTo>
                  <a:pt x="6449348" y="1154999"/>
                  <a:pt x="6427411" y="1147683"/>
                  <a:pt x="6431067" y="1180605"/>
                </a:cubicBezTo>
                <a:cubicBezTo>
                  <a:pt x="6449348" y="1184263"/>
                  <a:pt x="6467629" y="1133051"/>
                  <a:pt x="6485909" y="1165973"/>
                </a:cubicBezTo>
                <a:cubicBezTo>
                  <a:pt x="6489565" y="1165973"/>
                  <a:pt x="6493221" y="1158657"/>
                  <a:pt x="6496878" y="1154999"/>
                </a:cubicBezTo>
                <a:cubicBezTo>
                  <a:pt x="6496878" y="1151341"/>
                  <a:pt x="6489565" y="1147683"/>
                  <a:pt x="6493221" y="1144025"/>
                </a:cubicBezTo>
                <a:cubicBezTo>
                  <a:pt x="6522469" y="1147683"/>
                  <a:pt x="6548062" y="1118419"/>
                  <a:pt x="6580967" y="1122077"/>
                </a:cubicBezTo>
                <a:cubicBezTo>
                  <a:pt x="6577311" y="1118419"/>
                  <a:pt x="6580967" y="1114761"/>
                  <a:pt x="6580967" y="1111101"/>
                </a:cubicBezTo>
                <a:cubicBezTo>
                  <a:pt x="6588279" y="1118419"/>
                  <a:pt x="6591936" y="1103785"/>
                  <a:pt x="6599248" y="1111101"/>
                </a:cubicBezTo>
                <a:cubicBezTo>
                  <a:pt x="6595592" y="1118419"/>
                  <a:pt x="6584623" y="1118419"/>
                  <a:pt x="6591936" y="1125735"/>
                </a:cubicBezTo>
                <a:cubicBezTo>
                  <a:pt x="6606561" y="1125735"/>
                  <a:pt x="6617529" y="1122077"/>
                  <a:pt x="6628497" y="1114761"/>
                </a:cubicBezTo>
                <a:cubicBezTo>
                  <a:pt x="6639464" y="1118419"/>
                  <a:pt x="6632153" y="1125735"/>
                  <a:pt x="6639464" y="1129393"/>
                </a:cubicBezTo>
                <a:cubicBezTo>
                  <a:pt x="6643120" y="1125735"/>
                  <a:pt x="6639464" y="1122077"/>
                  <a:pt x="6643120" y="1114761"/>
                </a:cubicBezTo>
                <a:cubicBezTo>
                  <a:pt x="6650433" y="1122077"/>
                  <a:pt x="6650433" y="1125735"/>
                  <a:pt x="6657745" y="1129393"/>
                </a:cubicBezTo>
                <a:cubicBezTo>
                  <a:pt x="6665057" y="1122077"/>
                  <a:pt x="6665057" y="1125735"/>
                  <a:pt x="6668713" y="1114761"/>
                </a:cubicBezTo>
                <a:cubicBezTo>
                  <a:pt x="6676025" y="1122077"/>
                  <a:pt x="6672369" y="1133051"/>
                  <a:pt x="6679681" y="1140367"/>
                </a:cubicBezTo>
                <a:cubicBezTo>
                  <a:pt x="6686994" y="1136709"/>
                  <a:pt x="6690650" y="1125735"/>
                  <a:pt x="6701619" y="1133051"/>
                </a:cubicBezTo>
                <a:cubicBezTo>
                  <a:pt x="6701619" y="1136709"/>
                  <a:pt x="6701619" y="1136709"/>
                  <a:pt x="6697963" y="1136709"/>
                </a:cubicBezTo>
                <a:lnTo>
                  <a:pt x="6701543" y="1143871"/>
                </a:lnTo>
                <a:lnTo>
                  <a:pt x="6701371" y="1143915"/>
                </a:lnTo>
                <a:lnTo>
                  <a:pt x="6690193" y="1138995"/>
                </a:lnTo>
                <a:cubicBezTo>
                  <a:pt x="6686994" y="1140367"/>
                  <a:pt x="6685167" y="1144025"/>
                  <a:pt x="6686994" y="1147683"/>
                </a:cubicBezTo>
                <a:lnTo>
                  <a:pt x="6701371" y="1143915"/>
                </a:lnTo>
                <a:lnTo>
                  <a:pt x="6701619" y="1144025"/>
                </a:lnTo>
                <a:lnTo>
                  <a:pt x="6701543" y="1143871"/>
                </a:lnTo>
                <a:lnTo>
                  <a:pt x="6706188" y="1142653"/>
                </a:lnTo>
                <a:cubicBezTo>
                  <a:pt x="6711673" y="1140367"/>
                  <a:pt x="6716243" y="1136709"/>
                  <a:pt x="6719899" y="1129393"/>
                </a:cubicBezTo>
                <a:cubicBezTo>
                  <a:pt x="6727211" y="1140367"/>
                  <a:pt x="6730867" y="1129393"/>
                  <a:pt x="6734524" y="1140367"/>
                </a:cubicBezTo>
                <a:cubicBezTo>
                  <a:pt x="6734524" y="1133051"/>
                  <a:pt x="6738180" y="1129393"/>
                  <a:pt x="6745493" y="1133051"/>
                </a:cubicBezTo>
                <a:cubicBezTo>
                  <a:pt x="6738180" y="1144025"/>
                  <a:pt x="6741836" y="1151341"/>
                  <a:pt x="6752803" y="1158657"/>
                </a:cubicBezTo>
                <a:cubicBezTo>
                  <a:pt x="6745493" y="1162315"/>
                  <a:pt x="6734524" y="1165973"/>
                  <a:pt x="6727211" y="1169631"/>
                </a:cubicBezTo>
                <a:cubicBezTo>
                  <a:pt x="6734524" y="1176947"/>
                  <a:pt x="6723555" y="1184263"/>
                  <a:pt x="6738180" y="1187921"/>
                </a:cubicBezTo>
                <a:cubicBezTo>
                  <a:pt x="6741836" y="1169631"/>
                  <a:pt x="6756459" y="1165973"/>
                  <a:pt x="6767427" y="1162315"/>
                </a:cubicBezTo>
                <a:cubicBezTo>
                  <a:pt x="6767427" y="1151341"/>
                  <a:pt x="6767427" y="1136709"/>
                  <a:pt x="6782052" y="1140367"/>
                </a:cubicBezTo>
                <a:cubicBezTo>
                  <a:pt x="6778396" y="1147683"/>
                  <a:pt x="6771083" y="1144025"/>
                  <a:pt x="6771083" y="1154999"/>
                </a:cubicBezTo>
                <a:cubicBezTo>
                  <a:pt x="6771083" y="1162315"/>
                  <a:pt x="6782052" y="1165973"/>
                  <a:pt x="6785708" y="1165973"/>
                </a:cubicBezTo>
                <a:cubicBezTo>
                  <a:pt x="6785708" y="1162315"/>
                  <a:pt x="6782052" y="1147683"/>
                  <a:pt x="6789365" y="1151341"/>
                </a:cubicBezTo>
                <a:cubicBezTo>
                  <a:pt x="6789365" y="1154999"/>
                  <a:pt x="6793021" y="1165973"/>
                  <a:pt x="6796677" y="1158657"/>
                </a:cubicBezTo>
                <a:cubicBezTo>
                  <a:pt x="6800333" y="1151341"/>
                  <a:pt x="6793021" y="1147683"/>
                  <a:pt x="6803989" y="1136709"/>
                </a:cubicBezTo>
                <a:cubicBezTo>
                  <a:pt x="6807645" y="1140367"/>
                  <a:pt x="6811301" y="1154999"/>
                  <a:pt x="6814957" y="1151341"/>
                </a:cubicBezTo>
                <a:cubicBezTo>
                  <a:pt x="6811301" y="1147683"/>
                  <a:pt x="6814957" y="1129393"/>
                  <a:pt x="6822269" y="1129393"/>
                </a:cubicBezTo>
                <a:cubicBezTo>
                  <a:pt x="6829582" y="1136709"/>
                  <a:pt x="6818613" y="1136709"/>
                  <a:pt x="6822269" y="1144025"/>
                </a:cubicBezTo>
                <a:cubicBezTo>
                  <a:pt x="6829582" y="1133051"/>
                  <a:pt x="6829582" y="1154999"/>
                  <a:pt x="6833238" y="1147683"/>
                </a:cubicBezTo>
                <a:cubicBezTo>
                  <a:pt x="6825926" y="1129393"/>
                  <a:pt x="6847863" y="1118419"/>
                  <a:pt x="6862487" y="1122077"/>
                </a:cubicBezTo>
                <a:cubicBezTo>
                  <a:pt x="6862487" y="1114761"/>
                  <a:pt x="6862487" y="1111101"/>
                  <a:pt x="6858831" y="1103785"/>
                </a:cubicBezTo>
                <a:cubicBezTo>
                  <a:pt x="6866143" y="1107443"/>
                  <a:pt x="6873454" y="1103785"/>
                  <a:pt x="6866143" y="1096469"/>
                </a:cubicBezTo>
                <a:cubicBezTo>
                  <a:pt x="6873454" y="1100127"/>
                  <a:pt x="6877110" y="1092811"/>
                  <a:pt x="6884423" y="1100127"/>
                </a:cubicBezTo>
                <a:cubicBezTo>
                  <a:pt x="6880766" y="1111101"/>
                  <a:pt x="6866143" y="1125735"/>
                  <a:pt x="6855175" y="1129393"/>
                </a:cubicBezTo>
                <a:cubicBezTo>
                  <a:pt x="6855175" y="1133051"/>
                  <a:pt x="6855175" y="1133051"/>
                  <a:pt x="6858831" y="1136709"/>
                </a:cubicBezTo>
                <a:cubicBezTo>
                  <a:pt x="6888079" y="1114761"/>
                  <a:pt x="6913671" y="1118419"/>
                  <a:pt x="6942921" y="1089153"/>
                </a:cubicBezTo>
                <a:cubicBezTo>
                  <a:pt x="6946577" y="1096469"/>
                  <a:pt x="6950233" y="1092811"/>
                  <a:pt x="6957545" y="1096469"/>
                </a:cubicBezTo>
                <a:cubicBezTo>
                  <a:pt x="6946577" y="1114761"/>
                  <a:pt x="6924640" y="1118419"/>
                  <a:pt x="6920984" y="1144025"/>
                </a:cubicBezTo>
                <a:cubicBezTo>
                  <a:pt x="6924640" y="1147683"/>
                  <a:pt x="6924640" y="1147683"/>
                  <a:pt x="6928296" y="1147683"/>
                </a:cubicBezTo>
                <a:cubicBezTo>
                  <a:pt x="6946577" y="1129393"/>
                  <a:pt x="6964857" y="1096469"/>
                  <a:pt x="6990449" y="1114761"/>
                </a:cubicBezTo>
                <a:cubicBezTo>
                  <a:pt x="7008729" y="1103785"/>
                  <a:pt x="7037979" y="1085495"/>
                  <a:pt x="7052603" y="1100127"/>
                </a:cubicBezTo>
                <a:cubicBezTo>
                  <a:pt x="7052603" y="1092811"/>
                  <a:pt x="7056259" y="1092811"/>
                  <a:pt x="7063572" y="1092811"/>
                </a:cubicBezTo>
                <a:cubicBezTo>
                  <a:pt x="7056259" y="1096469"/>
                  <a:pt x="7056259" y="1103785"/>
                  <a:pt x="7063572" y="1107443"/>
                </a:cubicBezTo>
                <a:cubicBezTo>
                  <a:pt x="7067228" y="1107443"/>
                  <a:pt x="7074541" y="1107443"/>
                  <a:pt x="7081853" y="1114761"/>
                </a:cubicBezTo>
                <a:cubicBezTo>
                  <a:pt x="7085509" y="1111101"/>
                  <a:pt x="7092821" y="1111101"/>
                  <a:pt x="7085509" y="1103785"/>
                </a:cubicBezTo>
                <a:cubicBezTo>
                  <a:pt x="7081853" y="1107443"/>
                  <a:pt x="7081853" y="1111101"/>
                  <a:pt x="7078197" y="1107443"/>
                </a:cubicBezTo>
                <a:cubicBezTo>
                  <a:pt x="7078197" y="1092811"/>
                  <a:pt x="7092821" y="1096469"/>
                  <a:pt x="7100133" y="1085495"/>
                </a:cubicBezTo>
                <a:cubicBezTo>
                  <a:pt x="7111100" y="1111101"/>
                  <a:pt x="7136693" y="1103785"/>
                  <a:pt x="7158630" y="1114761"/>
                </a:cubicBezTo>
                <a:cubicBezTo>
                  <a:pt x="7154974" y="1125735"/>
                  <a:pt x="7173255" y="1129393"/>
                  <a:pt x="7180567" y="1136709"/>
                </a:cubicBezTo>
                <a:cubicBezTo>
                  <a:pt x="7184223" y="1165973"/>
                  <a:pt x="7158630" y="1195239"/>
                  <a:pt x="7129381" y="1213529"/>
                </a:cubicBezTo>
                <a:cubicBezTo>
                  <a:pt x="7125725" y="1202555"/>
                  <a:pt x="7133037" y="1206213"/>
                  <a:pt x="7133037" y="1198897"/>
                </a:cubicBezTo>
                <a:cubicBezTo>
                  <a:pt x="7118413" y="1191581"/>
                  <a:pt x="7118413" y="1213529"/>
                  <a:pt x="7100133" y="1209871"/>
                </a:cubicBezTo>
                <a:cubicBezTo>
                  <a:pt x="7103787" y="1250109"/>
                  <a:pt x="7041635" y="1239135"/>
                  <a:pt x="7027011" y="1257425"/>
                </a:cubicBezTo>
                <a:cubicBezTo>
                  <a:pt x="6997761" y="1246451"/>
                  <a:pt x="6968514" y="1268399"/>
                  <a:pt x="6957545" y="1279373"/>
                </a:cubicBezTo>
                <a:cubicBezTo>
                  <a:pt x="6964857" y="1279373"/>
                  <a:pt x="6975826" y="1268399"/>
                  <a:pt x="6979483" y="1283031"/>
                </a:cubicBezTo>
                <a:cubicBezTo>
                  <a:pt x="6964857" y="1290348"/>
                  <a:pt x="6946577" y="1286688"/>
                  <a:pt x="6939265" y="1301322"/>
                </a:cubicBezTo>
                <a:cubicBezTo>
                  <a:pt x="6924640" y="1301322"/>
                  <a:pt x="6895391" y="1304980"/>
                  <a:pt x="6895391" y="1319612"/>
                </a:cubicBezTo>
                <a:cubicBezTo>
                  <a:pt x="6884423" y="1323270"/>
                  <a:pt x="6899047" y="1315954"/>
                  <a:pt x="6888079" y="1308638"/>
                </a:cubicBezTo>
                <a:cubicBezTo>
                  <a:pt x="6884423" y="1312296"/>
                  <a:pt x="6877110" y="1319612"/>
                  <a:pt x="6873454" y="1323270"/>
                </a:cubicBezTo>
                <a:cubicBezTo>
                  <a:pt x="6869797" y="1326928"/>
                  <a:pt x="6866143" y="1330586"/>
                  <a:pt x="6858831" y="1326928"/>
                </a:cubicBezTo>
                <a:cubicBezTo>
                  <a:pt x="6858831" y="1319612"/>
                  <a:pt x="6877110" y="1326928"/>
                  <a:pt x="6869797" y="1319612"/>
                </a:cubicBezTo>
                <a:cubicBezTo>
                  <a:pt x="6862487" y="1319612"/>
                  <a:pt x="6840551" y="1315954"/>
                  <a:pt x="6851519" y="1334244"/>
                </a:cubicBezTo>
                <a:cubicBezTo>
                  <a:pt x="6825926" y="1330586"/>
                  <a:pt x="6800333" y="1341560"/>
                  <a:pt x="6778396" y="1348876"/>
                </a:cubicBezTo>
                <a:cubicBezTo>
                  <a:pt x="6778396" y="1370826"/>
                  <a:pt x="6760115" y="1389116"/>
                  <a:pt x="6741836" y="1396432"/>
                </a:cubicBezTo>
                <a:cubicBezTo>
                  <a:pt x="6745493" y="1403748"/>
                  <a:pt x="6749149" y="1414722"/>
                  <a:pt x="6756459" y="1422038"/>
                </a:cubicBezTo>
                <a:cubicBezTo>
                  <a:pt x="6760115" y="1418380"/>
                  <a:pt x="6763771" y="1418380"/>
                  <a:pt x="6767427" y="1411064"/>
                </a:cubicBezTo>
                <a:cubicBezTo>
                  <a:pt x="6760115" y="1407406"/>
                  <a:pt x="6760115" y="1400090"/>
                  <a:pt x="6763771" y="1392774"/>
                </a:cubicBezTo>
                <a:cubicBezTo>
                  <a:pt x="6778396" y="1392774"/>
                  <a:pt x="6789365" y="1392774"/>
                  <a:pt x="6803989" y="1381800"/>
                </a:cubicBezTo>
                <a:cubicBezTo>
                  <a:pt x="6807645" y="1385458"/>
                  <a:pt x="6807645" y="1389116"/>
                  <a:pt x="6811301" y="1392774"/>
                </a:cubicBezTo>
                <a:cubicBezTo>
                  <a:pt x="6811301" y="1381800"/>
                  <a:pt x="6818613" y="1389116"/>
                  <a:pt x="6825926" y="1381800"/>
                </a:cubicBezTo>
                <a:cubicBezTo>
                  <a:pt x="6822269" y="1381800"/>
                  <a:pt x="6818613" y="1378142"/>
                  <a:pt x="6822269" y="1374484"/>
                </a:cubicBezTo>
                <a:cubicBezTo>
                  <a:pt x="6825926" y="1378142"/>
                  <a:pt x="6829582" y="1381800"/>
                  <a:pt x="6833238" y="1381800"/>
                </a:cubicBezTo>
                <a:cubicBezTo>
                  <a:pt x="6829582" y="1389116"/>
                  <a:pt x="6811301" y="1400090"/>
                  <a:pt x="6818613" y="1414722"/>
                </a:cubicBezTo>
                <a:cubicBezTo>
                  <a:pt x="6836894" y="1407406"/>
                  <a:pt x="6840551" y="1389116"/>
                  <a:pt x="6855175" y="1392774"/>
                </a:cubicBezTo>
                <a:cubicBezTo>
                  <a:pt x="6862487" y="1396432"/>
                  <a:pt x="6851519" y="1403748"/>
                  <a:pt x="6862487" y="1407406"/>
                </a:cubicBezTo>
                <a:cubicBezTo>
                  <a:pt x="6873454" y="1407406"/>
                  <a:pt x="6880766" y="1396432"/>
                  <a:pt x="6895391" y="1403748"/>
                </a:cubicBezTo>
                <a:cubicBezTo>
                  <a:pt x="6891735" y="1407406"/>
                  <a:pt x="6888079" y="1414722"/>
                  <a:pt x="6891735" y="1418380"/>
                </a:cubicBezTo>
                <a:cubicBezTo>
                  <a:pt x="6902703" y="1425696"/>
                  <a:pt x="6906359" y="1407406"/>
                  <a:pt x="6920984" y="1422038"/>
                </a:cubicBezTo>
                <a:cubicBezTo>
                  <a:pt x="6920984" y="1418380"/>
                  <a:pt x="6917327" y="1418380"/>
                  <a:pt x="6920984" y="1414722"/>
                </a:cubicBezTo>
                <a:cubicBezTo>
                  <a:pt x="6935609" y="1422038"/>
                  <a:pt x="6946577" y="1422038"/>
                  <a:pt x="6957545" y="1414722"/>
                </a:cubicBezTo>
                <a:cubicBezTo>
                  <a:pt x="6972170" y="1429354"/>
                  <a:pt x="6979483" y="1422038"/>
                  <a:pt x="6994105" y="1429354"/>
                </a:cubicBezTo>
                <a:cubicBezTo>
                  <a:pt x="6972170" y="1447644"/>
                  <a:pt x="6950233" y="1454960"/>
                  <a:pt x="6928296" y="1462278"/>
                </a:cubicBezTo>
                <a:cubicBezTo>
                  <a:pt x="6917327" y="1465936"/>
                  <a:pt x="6906359" y="1469594"/>
                  <a:pt x="6895391" y="1476910"/>
                </a:cubicBezTo>
                <a:cubicBezTo>
                  <a:pt x="6884423" y="1480568"/>
                  <a:pt x="6873454" y="1487884"/>
                  <a:pt x="6862487" y="1498858"/>
                </a:cubicBezTo>
                <a:cubicBezTo>
                  <a:pt x="6847863" y="1491542"/>
                  <a:pt x="6833238" y="1506174"/>
                  <a:pt x="6822269" y="1520806"/>
                </a:cubicBezTo>
                <a:cubicBezTo>
                  <a:pt x="6803989" y="1509832"/>
                  <a:pt x="6782052" y="1520806"/>
                  <a:pt x="6782052" y="1542754"/>
                </a:cubicBezTo>
                <a:cubicBezTo>
                  <a:pt x="6793021" y="1535438"/>
                  <a:pt x="6800333" y="1517148"/>
                  <a:pt x="6811301" y="1520806"/>
                </a:cubicBezTo>
                <a:cubicBezTo>
                  <a:pt x="6796677" y="1535438"/>
                  <a:pt x="6782052" y="1557388"/>
                  <a:pt x="6760115" y="1553730"/>
                </a:cubicBezTo>
                <a:cubicBezTo>
                  <a:pt x="6767427" y="1564704"/>
                  <a:pt x="6756459" y="1572020"/>
                  <a:pt x="6749149" y="1572020"/>
                </a:cubicBezTo>
                <a:cubicBezTo>
                  <a:pt x="6749149" y="1564704"/>
                  <a:pt x="6763771" y="1553730"/>
                  <a:pt x="6760115" y="1546414"/>
                </a:cubicBezTo>
                <a:cubicBezTo>
                  <a:pt x="6745493" y="1553730"/>
                  <a:pt x="6749149" y="1575678"/>
                  <a:pt x="6730867" y="1586652"/>
                </a:cubicBezTo>
                <a:cubicBezTo>
                  <a:pt x="6727211" y="1582994"/>
                  <a:pt x="6727211" y="1579336"/>
                  <a:pt x="6723555" y="1575678"/>
                </a:cubicBezTo>
                <a:cubicBezTo>
                  <a:pt x="6716243" y="1579336"/>
                  <a:pt x="6701619" y="1593968"/>
                  <a:pt x="6705275" y="1579336"/>
                </a:cubicBezTo>
                <a:cubicBezTo>
                  <a:pt x="6701619" y="1582994"/>
                  <a:pt x="6701619" y="1579336"/>
                  <a:pt x="6697963" y="1582994"/>
                </a:cubicBezTo>
                <a:cubicBezTo>
                  <a:pt x="6701619" y="1590310"/>
                  <a:pt x="6694306" y="1597626"/>
                  <a:pt x="6697963" y="1604942"/>
                </a:cubicBezTo>
                <a:cubicBezTo>
                  <a:pt x="6701619" y="1608600"/>
                  <a:pt x="6701619" y="1604942"/>
                  <a:pt x="6705275" y="1604942"/>
                </a:cubicBezTo>
                <a:cubicBezTo>
                  <a:pt x="6708931" y="1597626"/>
                  <a:pt x="6701619" y="1593968"/>
                  <a:pt x="6708931" y="1590310"/>
                </a:cubicBezTo>
                <a:cubicBezTo>
                  <a:pt x="6716243" y="1601284"/>
                  <a:pt x="6716243" y="1579336"/>
                  <a:pt x="6723555" y="1586652"/>
                </a:cubicBezTo>
                <a:cubicBezTo>
                  <a:pt x="6719899" y="1601284"/>
                  <a:pt x="6716243" y="1590310"/>
                  <a:pt x="6708931" y="1604942"/>
                </a:cubicBezTo>
                <a:cubicBezTo>
                  <a:pt x="6708931" y="1612258"/>
                  <a:pt x="6719899" y="1615916"/>
                  <a:pt x="6723555" y="1612258"/>
                </a:cubicBezTo>
                <a:cubicBezTo>
                  <a:pt x="6719899" y="1619574"/>
                  <a:pt x="6716243" y="1630548"/>
                  <a:pt x="6723555" y="1634206"/>
                </a:cubicBezTo>
                <a:cubicBezTo>
                  <a:pt x="6730867" y="1619574"/>
                  <a:pt x="6741836" y="1582994"/>
                  <a:pt x="6756459" y="1601284"/>
                </a:cubicBezTo>
                <a:cubicBezTo>
                  <a:pt x="6763771" y="1597626"/>
                  <a:pt x="6767427" y="1593968"/>
                  <a:pt x="6771083" y="1590310"/>
                </a:cubicBezTo>
                <a:cubicBezTo>
                  <a:pt x="6771083" y="1586652"/>
                  <a:pt x="6767427" y="1582994"/>
                  <a:pt x="6767427" y="1579336"/>
                </a:cubicBezTo>
                <a:cubicBezTo>
                  <a:pt x="6774739" y="1582994"/>
                  <a:pt x="6782052" y="1586652"/>
                  <a:pt x="6785708" y="1582994"/>
                </a:cubicBezTo>
                <a:cubicBezTo>
                  <a:pt x="6807645" y="1564704"/>
                  <a:pt x="6833238" y="1550072"/>
                  <a:pt x="6862487" y="1539096"/>
                </a:cubicBezTo>
                <a:cubicBezTo>
                  <a:pt x="6877110" y="1535438"/>
                  <a:pt x="6888079" y="1528122"/>
                  <a:pt x="6902703" y="1524464"/>
                </a:cubicBezTo>
                <a:cubicBezTo>
                  <a:pt x="6913671" y="1520806"/>
                  <a:pt x="6928296" y="1517148"/>
                  <a:pt x="6939265" y="1513490"/>
                </a:cubicBezTo>
                <a:cubicBezTo>
                  <a:pt x="6928296" y="1535438"/>
                  <a:pt x="6920984" y="1535438"/>
                  <a:pt x="6913671" y="1550072"/>
                </a:cubicBezTo>
                <a:cubicBezTo>
                  <a:pt x="6920984" y="1546414"/>
                  <a:pt x="6924640" y="1546414"/>
                  <a:pt x="6931953" y="1542754"/>
                </a:cubicBezTo>
                <a:cubicBezTo>
                  <a:pt x="6939265" y="1542754"/>
                  <a:pt x="6942921" y="1539096"/>
                  <a:pt x="6950233" y="1539096"/>
                </a:cubicBezTo>
                <a:cubicBezTo>
                  <a:pt x="6953889" y="1539096"/>
                  <a:pt x="6964857" y="1553730"/>
                  <a:pt x="6968514" y="1546414"/>
                </a:cubicBezTo>
                <a:cubicBezTo>
                  <a:pt x="6964857" y="1531780"/>
                  <a:pt x="6986793" y="1550072"/>
                  <a:pt x="6994105" y="1531780"/>
                </a:cubicBezTo>
                <a:cubicBezTo>
                  <a:pt x="7001417" y="1542754"/>
                  <a:pt x="7005073" y="1531780"/>
                  <a:pt x="7016042" y="1535438"/>
                </a:cubicBezTo>
                <a:cubicBezTo>
                  <a:pt x="7012386" y="1542754"/>
                  <a:pt x="7005073" y="1539096"/>
                  <a:pt x="7001417" y="1546414"/>
                </a:cubicBezTo>
                <a:cubicBezTo>
                  <a:pt x="7005073" y="1550072"/>
                  <a:pt x="7008729" y="1557388"/>
                  <a:pt x="7016042" y="1557388"/>
                </a:cubicBezTo>
                <a:cubicBezTo>
                  <a:pt x="7001417" y="1582994"/>
                  <a:pt x="6979483" y="1601284"/>
                  <a:pt x="6957545" y="1623232"/>
                </a:cubicBezTo>
                <a:cubicBezTo>
                  <a:pt x="6942921" y="1637866"/>
                  <a:pt x="6913671" y="1670788"/>
                  <a:pt x="6895391" y="1670788"/>
                </a:cubicBezTo>
                <a:cubicBezTo>
                  <a:pt x="6877110" y="1700052"/>
                  <a:pt x="6840551" y="1714684"/>
                  <a:pt x="6811301" y="1725660"/>
                </a:cubicBezTo>
                <a:cubicBezTo>
                  <a:pt x="6796677" y="1751266"/>
                  <a:pt x="6771083" y="1758582"/>
                  <a:pt x="6745493" y="1769556"/>
                </a:cubicBezTo>
                <a:cubicBezTo>
                  <a:pt x="6745493" y="1765898"/>
                  <a:pt x="6745493" y="1765898"/>
                  <a:pt x="6741836" y="1762240"/>
                </a:cubicBezTo>
                <a:cubicBezTo>
                  <a:pt x="6738180" y="1769556"/>
                  <a:pt x="6716243" y="1773214"/>
                  <a:pt x="6723555" y="1784188"/>
                </a:cubicBezTo>
                <a:cubicBezTo>
                  <a:pt x="6719899" y="1780530"/>
                  <a:pt x="6712587" y="1776872"/>
                  <a:pt x="6708931" y="1773214"/>
                </a:cubicBezTo>
                <a:cubicBezTo>
                  <a:pt x="6694306" y="1784188"/>
                  <a:pt x="6679681" y="1791504"/>
                  <a:pt x="6668713" y="1806136"/>
                </a:cubicBezTo>
                <a:cubicBezTo>
                  <a:pt x="6657745" y="1820769"/>
                  <a:pt x="6650433" y="1835401"/>
                  <a:pt x="6643120" y="1853691"/>
                </a:cubicBezTo>
                <a:cubicBezTo>
                  <a:pt x="6628497" y="1853691"/>
                  <a:pt x="6617529" y="1861007"/>
                  <a:pt x="6621185" y="1875640"/>
                </a:cubicBezTo>
                <a:cubicBezTo>
                  <a:pt x="6602905" y="1868323"/>
                  <a:pt x="6580967" y="1868323"/>
                  <a:pt x="6566343" y="1871981"/>
                </a:cubicBezTo>
                <a:cubicBezTo>
                  <a:pt x="6555375" y="1871981"/>
                  <a:pt x="6548062" y="1875640"/>
                  <a:pt x="6540749" y="1879298"/>
                </a:cubicBezTo>
                <a:cubicBezTo>
                  <a:pt x="6533437" y="1882956"/>
                  <a:pt x="6526125" y="1886614"/>
                  <a:pt x="6522469" y="1893930"/>
                </a:cubicBezTo>
                <a:cubicBezTo>
                  <a:pt x="6526125" y="1897590"/>
                  <a:pt x="6529781" y="1886614"/>
                  <a:pt x="6533437" y="1890272"/>
                </a:cubicBezTo>
                <a:cubicBezTo>
                  <a:pt x="6533437" y="1901248"/>
                  <a:pt x="6526125" y="1901248"/>
                  <a:pt x="6529781" y="1915880"/>
                </a:cubicBezTo>
                <a:cubicBezTo>
                  <a:pt x="6522469" y="1915880"/>
                  <a:pt x="6515159" y="1912222"/>
                  <a:pt x="6515159" y="1923196"/>
                </a:cubicBezTo>
                <a:cubicBezTo>
                  <a:pt x="6504190" y="1919538"/>
                  <a:pt x="6496878" y="1915880"/>
                  <a:pt x="6493221" y="1919538"/>
                </a:cubicBezTo>
                <a:cubicBezTo>
                  <a:pt x="6496878" y="1926854"/>
                  <a:pt x="6493221" y="1934170"/>
                  <a:pt x="6493221" y="1945143"/>
                </a:cubicBezTo>
                <a:cubicBezTo>
                  <a:pt x="6467629" y="1937828"/>
                  <a:pt x="6449348" y="1937828"/>
                  <a:pt x="6427411" y="1945143"/>
                </a:cubicBezTo>
                <a:cubicBezTo>
                  <a:pt x="6420099" y="1945143"/>
                  <a:pt x="6409130" y="1952460"/>
                  <a:pt x="6401818" y="1956118"/>
                </a:cubicBezTo>
                <a:cubicBezTo>
                  <a:pt x="6394507" y="1963434"/>
                  <a:pt x="6383539" y="1970751"/>
                  <a:pt x="6376227" y="1978066"/>
                </a:cubicBezTo>
                <a:cubicBezTo>
                  <a:pt x="6361602" y="1967092"/>
                  <a:pt x="6361602" y="1992699"/>
                  <a:pt x="6350633" y="1996357"/>
                </a:cubicBezTo>
                <a:cubicBezTo>
                  <a:pt x="6361602" y="2018305"/>
                  <a:pt x="6317729" y="2018305"/>
                  <a:pt x="6339665" y="2040253"/>
                </a:cubicBezTo>
                <a:cubicBezTo>
                  <a:pt x="6325041" y="2036595"/>
                  <a:pt x="6310416" y="2040253"/>
                  <a:pt x="6299447" y="2043911"/>
                </a:cubicBezTo>
                <a:cubicBezTo>
                  <a:pt x="6292135" y="2043911"/>
                  <a:pt x="6284823" y="2047569"/>
                  <a:pt x="6281169" y="2051227"/>
                </a:cubicBezTo>
                <a:cubicBezTo>
                  <a:pt x="6273857" y="2054885"/>
                  <a:pt x="6270200" y="2058543"/>
                  <a:pt x="6262888" y="2062201"/>
                </a:cubicBezTo>
                <a:cubicBezTo>
                  <a:pt x="6240951" y="2080493"/>
                  <a:pt x="6222670" y="2098783"/>
                  <a:pt x="6200733" y="2098783"/>
                </a:cubicBezTo>
                <a:cubicBezTo>
                  <a:pt x="6200733" y="2106099"/>
                  <a:pt x="6197077" y="2113415"/>
                  <a:pt x="6189765" y="2117073"/>
                </a:cubicBezTo>
                <a:cubicBezTo>
                  <a:pt x="6204389" y="2124389"/>
                  <a:pt x="6219014" y="2113415"/>
                  <a:pt x="6211701" y="2102441"/>
                </a:cubicBezTo>
                <a:cubicBezTo>
                  <a:pt x="6215358" y="2106099"/>
                  <a:pt x="6219014" y="2106099"/>
                  <a:pt x="6222670" y="2109757"/>
                </a:cubicBezTo>
                <a:cubicBezTo>
                  <a:pt x="6222670" y="2095125"/>
                  <a:pt x="6229983" y="2102441"/>
                  <a:pt x="6233639" y="2095125"/>
                </a:cubicBezTo>
                <a:cubicBezTo>
                  <a:pt x="6244607" y="2102441"/>
                  <a:pt x="6240951" y="2109757"/>
                  <a:pt x="6255575" y="2109757"/>
                </a:cubicBezTo>
                <a:cubicBezTo>
                  <a:pt x="6259231" y="2095125"/>
                  <a:pt x="6266544" y="2084151"/>
                  <a:pt x="6281169" y="2087809"/>
                </a:cubicBezTo>
                <a:cubicBezTo>
                  <a:pt x="6281169" y="2095125"/>
                  <a:pt x="6262888" y="2095125"/>
                  <a:pt x="6270200" y="2106099"/>
                </a:cubicBezTo>
                <a:cubicBezTo>
                  <a:pt x="6277513" y="2102441"/>
                  <a:pt x="6284823" y="2109757"/>
                  <a:pt x="6288479" y="2106099"/>
                </a:cubicBezTo>
                <a:cubicBezTo>
                  <a:pt x="6295791" y="2091467"/>
                  <a:pt x="6303103" y="2095125"/>
                  <a:pt x="6303103" y="2076835"/>
                </a:cubicBezTo>
                <a:cubicBezTo>
                  <a:pt x="6332353" y="2084151"/>
                  <a:pt x="6336009" y="2040253"/>
                  <a:pt x="6368915" y="2058543"/>
                </a:cubicBezTo>
                <a:cubicBezTo>
                  <a:pt x="6365258" y="2051227"/>
                  <a:pt x="6368915" y="2047569"/>
                  <a:pt x="6372571" y="2043911"/>
                </a:cubicBezTo>
                <a:cubicBezTo>
                  <a:pt x="6383539" y="2047569"/>
                  <a:pt x="6379883" y="2065859"/>
                  <a:pt x="6390851" y="2058543"/>
                </a:cubicBezTo>
                <a:cubicBezTo>
                  <a:pt x="6398163" y="2051227"/>
                  <a:pt x="6383539" y="2051227"/>
                  <a:pt x="6387195" y="2043911"/>
                </a:cubicBezTo>
                <a:cubicBezTo>
                  <a:pt x="6401818" y="2036595"/>
                  <a:pt x="6416443" y="2040253"/>
                  <a:pt x="6420099" y="2025621"/>
                </a:cubicBezTo>
                <a:cubicBezTo>
                  <a:pt x="6431067" y="2025621"/>
                  <a:pt x="6416443" y="2032937"/>
                  <a:pt x="6423755" y="2036595"/>
                </a:cubicBezTo>
                <a:cubicBezTo>
                  <a:pt x="6434723" y="2032937"/>
                  <a:pt x="6453004" y="2032937"/>
                  <a:pt x="6453004" y="2018305"/>
                </a:cubicBezTo>
                <a:cubicBezTo>
                  <a:pt x="6460317" y="2014647"/>
                  <a:pt x="6471285" y="2018305"/>
                  <a:pt x="6478597" y="2007331"/>
                </a:cubicBezTo>
                <a:cubicBezTo>
                  <a:pt x="6485909" y="2010989"/>
                  <a:pt x="6485909" y="2014647"/>
                  <a:pt x="6496878" y="2018305"/>
                </a:cubicBezTo>
                <a:cubicBezTo>
                  <a:pt x="6496878" y="2003673"/>
                  <a:pt x="6511503" y="2018305"/>
                  <a:pt x="6515159" y="2007331"/>
                </a:cubicBezTo>
                <a:cubicBezTo>
                  <a:pt x="6511503" y="2003673"/>
                  <a:pt x="6511503" y="1996357"/>
                  <a:pt x="6511503" y="1989041"/>
                </a:cubicBezTo>
                <a:cubicBezTo>
                  <a:pt x="6526125" y="1996357"/>
                  <a:pt x="6511503" y="2010989"/>
                  <a:pt x="6526125" y="2018305"/>
                </a:cubicBezTo>
                <a:cubicBezTo>
                  <a:pt x="6526125" y="2010989"/>
                  <a:pt x="6533437" y="2014647"/>
                  <a:pt x="6533437" y="2010989"/>
                </a:cubicBezTo>
                <a:cubicBezTo>
                  <a:pt x="6533437" y="2007331"/>
                  <a:pt x="6526125" y="2003673"/>
                  <a:pt x="6533437" y="1996357"/>
                </a:cubicBezTo>
                <a:cubicBezTo>
                  <a:pt x="6540749" y="2000015"/>
                  <a:pt x="6533437" y="2010989"/>
                  <a:pt x="6544406" y="2007331"/>
                </a:cubicBezTo>
                <a:cubicBezTo>
                  <a:pt x="6548062" y="1996357"/>
                  <a:pt x="6540749" y="1992699"/>
                  <a:pt x="6537093" y="1985383"/>
                </a:cubicBezTo>
                <a:cubicBezTo>
                  <a:pt x="6548062" y="1992699"/>
                  <a:pt x="6537093" y="1974409"/>
                  <a:pt x="6548062" y="1978066"/>
                </a:cubicBezTo>
                <a:cubicBezTo>
                  <a:pt x="6544406" y="1985383"/>
                  <a:pt x="6551718" y="1981725"/>
                  <a:pt x="6555375" y="1985383"/>
                </a:cubicBezTo>
                <a:cubicBezTo>
                  <a:pt x="6555375" y="1989041"/>
                  <a:pt x="6548062" y="1989041"/>
                  <a:pt x="6551718" y="1992699"/>
                </a:cubicBezTo>
                <a:cubicBezTo>
                  <a:pt x="6562687" y="2000015"/>
                  <a:pt x="6566343" y="1989041"/>
                  <a:pt x="6573655" y="1985383"/>
                </a:cubicBezTo>
                <a:cubicBezTo>
                  <a:pt x="6566343" y="1978066"/>
                  <a:pt x="6566343" y="1992699"/>
                  <a:pt x="6555375" y="1985383"/>
                </a:cubicBezTo>
                <a:cubicBezTo>
                  <a:pt x="6562687" y="1967092"/>
                  <a:pt x="6577311" y="1978066"/>
                  <a:pt x="6573655" y="1956118"/>
                </a:cubicBezTo>
                <a:cubicBezTo>
                  <a:pt x="6577311" y="1967092"/>
                  <a:pt x="6584623" y="1967092"/>
                  <a:pt x="6588279" y="1974409"/>
                </a:cubicBezTo>
                <a:cubicBezTo>
                  <a:pt x="6584623" y="1974409"/>
                  <a:pt x="6580967" y="1985383"/>
                  <a:pt x="6584623" y="1989041"/>
                </a:cubicBezTo>
                <a:cubicBezTo>
                  <a:pt x="6595592" y="1989041"/>
                  <a:pt x="6617529" y="1992699"/>
                  <a:pt x="6610217" y="1974409"/>
                </a:cubicBezTo>
                <a:cubicBezTo>
                  <a:pt x="6606561" y="1985383"/>
                  <a:pt x="6595592" y="1981725"/>
                  <a:pt x="6591936" y="1970751"/>
                </a:cubicBezTo>
                <a:cubicBezTo>
                  <a:pt x="6602905" y="1959776"/>
                  <a:pt x="6617529" y="1959776"/>
                  <a:pt x="6624841" y="1945143"/>
                </a:cubicBezTo>
                <a:cubicBezTo>
                  <a:pt x="6639464" y="1952460"/>
                  <a:pt x="6646777" y="1930512"/>
                  <a:pt x="6650433" y="1948802"/>
                </a:cubicBezTo>
                <a:cubicBezTo>
                  <a:pt x="6661401" y="1937828"/>
                  <a:pt x="6668713" y="1937828"/>
                  <a:pt x="6672369" y="1926854"/>
                </a:cubicBezTo>
                <a:cubicBezTo>
                  <a:pt x="6676025" y="1941486"/>
                  <a:pt x="6686994" y="1919538"/>
                  <a:pt x="6697963" y="1926854"/>
                </a:cubicBezTo>
                <a:cubicBezTo>
                  <a:pt x="6694306" y="1937828"/>
                  <a:pt x="6683338" y="1930512"/>
                  <a:pt x="6683338" y="1941486"/>
                </a:cubicBezTo>
                <a:cubicBezTo>
                  <a:pt x="6705275" y="1948802"/>
                  <a:pt x="6668713" y="1948802"/>
                  <a:pt x="6679681" y="1959776"/>
                </a:cubicBezTo>
                <a:cubicBezTo>
                  <a:pt x="6686994" y="1963434"/>
                  <a:pt x="6694306" y="1956118"/>
                  <a:pt x="6697963" y="1959776"/>
                </a:cubicBezTo>
                <a:cubicBezTo>
                  <a:pt x="6701619" y="1941486"/>
                  <a:pt x="6719899" y="1934170"/>
                  <a:pt x="6727211" y="1919538"/>
                </a:cubicBezTo>
                <a:cubicBezTo>
                  <a:pt x="6730867" y="1923196"/>
                  <a:pt x="6723555" y="1934170"/>
                  <a:pt x="6730867" y="1937828"/>
                </a:cubicBezTo>
                <a:cubicBezTo>
                  <a:pt x="6730867" y="1948802"/>
                  <a:pt x="6712587" y="1945143"/>
                  <a:pt x="6719899" y="1952460"/>
                </a:cubicBezTo>
                <a:cubicBezTo>
                  <a:pt x="6730867" y="1948802"/>
                  <a:pt x="6741836" y="1937828"/>
                  <a:pt x="6756459" y="1945143"/>
                </a:cubicBezTo>
                <a:cubicBezTo>
                  <a:pt x="6763771" y="1937828"/>
                  <a:pt x="6771083" y="1923196"/>
                  <a:pt x="6785708" y="1934170"/>
                </a:cubicBezTo>
                <a:cubicBezTo>
                  <a:pt x="6800333" y="1926854"/>
                  <a:pt x="6793021" y="1897590"/>
                  <a:pt x="6811301" y="1908564"/>
                </a:cubicBezTo>
                <a:cubicBezTo>
                  <a:pt x="6803989" y="1912222"/>
                  <a:pt x="6807645" y="1919538"/>
                  <a:pt x="6807645" y="1930512"/>
                </a:cubicBezTo>
                <a:cubicBezTo>
                  <a:pt x="6822269" y="1912222"/>
                  <a:pt x="6858831" y="1915880"/>
                  <a:pt x="6858831" y="1897590"/>
                </a:cubicBezTo>
                <a:cubicBezTo>
                  <a:pt x="6844207" y="1890272"/>
                  <a:pt x="6858831" y="1908564"/>
                  <a:pt x="6844207" y="1897590"/>
                </a:cubicBezTo>
                <a:cubicBezTo>
                  <a:pt x="6847863" y="1893930"/>
                  <a:pt x="6851519" y="1890272"/>
                  <a:pt x="6851519" y="1886614"/>
                </a:cubicBezTo>
                <a:cubicBezTo>
                  <a:pt x="6862487" y="1897590"/>
                  <a:pt x="6869797" y="1893930"/>
                  <a:pt x="6880766" y="1890272"/>
                </a:cubicBezTo>
                <a:cubicBezTo>
                  <a:pt x="6880766" y="1871981"/>
                  <a:pt x="6895391" y="1879298"/>
                  <a:pt x="6902703" y="1868323"/>
                </a:cubicBezTo>
                <a:cubicBezTo>
                  <a:pt x="6913671" y="1868323"/>
                  <a:pt x="6913671" y="1875640"/>
                  <a:pt x="6920984" y="1875640"/>
                </a:cubicBezTo>
                <a:cubicBezTo>
                  <a:pt x="6928296" y="1857349"/>
                  <a:pt x="6888079" y="1861007"/>
                  <a:pt x="6906359" y="1850033"/>
                </a:cubicBezTo>
                <a:cubicBezTo>
                  <a:pt x="6913671" y="1864665"/>
                  <a:pt x="6946577" y="1871981"/>
                  <a:pt x="6957545" y="1861007"/>
                </a:cubicBezTo>
                <a:cubicBezTo>
                  <a:pt x="6953889" y="1857349"/>
                  <a:pt x="6950233" y="1853691"/>
                  <a:pt x="6953889" y="1850033"/>
                </a:cubicBezTo>
                <a:cubicBezTo>
                  <a:pt x="6961201" y="1853691"/>
                  <a:pt x="6957545" y="1857349"/>
                  <a:pt x="6964857" y="1861007"/>
                </a:cubicBezTo>
                <a:cubicBezTo>
                  <a:pt x="6979483" y="1853691"/>
                  <a:pt x="6972170" y="1842717"/>
                  <a:pt x="6990449" y="1850033"/>
                </a:cubicBezTo>
                <a:cubicBezTo>
                  <a:pt x="6990449" y="1846375"/>
                  <a:pt x="6986793" y="1842717"/>
                  <a:pt x="6986793" y="1835401"/>
                </a:cubicBezTo>
                <a:cubicBezTo>
                  <a:pt x="6997761" y="1839059"/>
                  <a:pt x="6994105" y="1842717"/>
                  <a:pt x="7001417" y="1846375"/>
                </a:cubicBezTo>
                <a:cubicBezTo>
                  <a:pt x="7008729" y="1835401"/>
                  <a:pt x="7016042" y="1828085"/>
                  <a:pt x="7030667" y="1835401"/>
                </a:cubicBezTo>
                <a:cubicBezTo>
                  <a:pt x="7037979" y="1828085"/>
                  <a:pt x="7019698" y="1824427"/>
                  <a:pt x="7027011" y="1817111"/>
                </a:cubicBezTo>
                <a:cubicBezTo>
                  <a:pt x="7034323" y="1817111"/>
                  <a:pt x="7041635" y="1813453"/>
                  <a:pt x="7048947" y="1809795"/>
                </a:cubicBezTo>
                <a:cubicBezTo>
                  <a:pt x="7045291" y="1817111"/>
                  <a:pt x="7041635" y="1820769"/>
                  <a:pt x="7048947" y="1824427"/>
                </a:cubicBezTo>
                <a:cubicBezTo>
                  <a:pt x="7085509" y="1809795"/>
                  <a:pt x="7111100" y="1798820"/>
                  <a:pt x="7151317" y="1791504"/>
                </a:cubicBezTo>
                <a:cubicBezTo>
                  <a:pt x="7147661" y="1791504"/>
                  <a:pt x="7144005" y="1787846"/>
                  <a:pt x="7147661" y="1784188"/>
                </a:cubicBezTo>
                <a:cubicBezTo>
                  <a:pt x="7158630" y="1791504"/>
                  <a:pt x="7158630" y="1780530"/>
                  <a:pt x="7165942" y="1784188"/>
                </a:cubicBezTo>
                <a:cubicBezTo>
                  <a:pt x="7165942" y="1787846"/>
                  <a:pt x="7165942" y="1791504"/>
                  <a:pt x="7169599" y="1795162"/>
                </a:cubicBezTo>
                <a:cubicBezTo>
                  <a:pt x="7180567" y="1787846"/>
                  <a:pt x="7191535" y="1791504"/>
                  <a:pt x="7198847" y="1780530"/>
                </a:cubicBezTo>
                <a:cubicBezTo>
                  <a:pt x="7206160" y="1780530"/>
                  <a:pt x="7202504" y="1787846"/>
                  <a:pt x="7209816" y="1787846"/>
                </a:cubicBezTo>
                <a:cubicBezTo>
                  <a:pt x="7217129" y="1769556"/>
                  <a:pt x="7235407" y="1784188"/>
                  <a:pt x="7246375" y="1773214"/>
                </a:cubicBezTo>
                <a:cubicBezTo>
                  <a:pt x="7242719" y="1769556"/>
                  <a:pt x="7242719" y="1769556"/>
                  <a:pt x="7242719" y="1765898"/>
                </a:cubicBezTo>
                <a:cubicBezTo>
                  <a:pt x="7235407" y="1773214"/>
                  <a:pt x="7228095" y="1769556"/>
                  <a:pt x="7220783" y="1769556"/>
                </a:cubicBezTo>
                <a:cubicBezTo>
                  <a:pt x="7231751" y="1762240"/>
                  <a:pt x="7239063" y="1758582"/>
                  <a:pt x="7242719" y="1743950"/>
                </a:cubicBezTo>
                <a:cubicBezTo>
                  <a:pt x="7253688" y="1747608"/>
                  <a:pt x="7231751" y="1758582"/>
                  <a:pt x="7242719" y="1762240"/>
                </a:cubicBezTo>
                <a:cubicBezTo>
                  <a:pt x="7268313" y="1751266"/>
                  <a:pt x="7312187" y="1707368"/>
                  <a:pt x="7345090" y="1711026"/>
                </a:cubicBezTo>
                <a:cubicBezTo>
                  <a:pt x="7345090" y="1700052"/>
                  <a:pt x="7348746" y="1703710"/>
                  <a:pt x="7359715" y="1703710"/>
                </a:cubicBezTo>
                <a:cubicBezTo>
                  <a:pt x="7363371" y="1718342"/>
                  <a:pt x="7330467" y="1718342"/>
                  <a:pt x="7341434" y="1732976"/>
                </a:cubicBezTo>
                <a:cubicBezTo>
                  <a:pt x="7363371" y="1729318"/>
                  <a:pt x="7381651" y="1718342"/>
                  <a:pt x="7403589" y="1703710"/>
                </a:cubicBezTo>
                <a:cubicBezTo>
                  <a:pt x="7418213" y="1711026"/>
                  <a:pt x="7410901" y="1714684"/>
                  <a:pt x="7403589" y="1707368"/>
                </a:cubicBezTo>
                <a:cubicBezTo>
                  <a:pt x="7407245" y="1714684"/>
                  <a:pt x="7385307" y="1725660"/>
                  <a:pt x="7388963" y="1736634"/>
                </a:cubicBezTo>
                <a:cubicBezTo>
                  <a:pt x="7403589" y="1729318"/>
                  <a:pt x="7421869" y="1714684"/>
                  <a:pt x="7425525" y="1707368"/>
                </a:cubicBezTo>
                <a:cubicBezTo>
                  <a:pt x="7425525" y="1711026"/>
                  <a:pt x="7425525" y="1711026"/>
                  <a:pt x="7429181" y="1714684"/>
                </a:cubicBezTo>
                <a:cubicBezTo>
                  <a:pt x="7441977" y="1703710"/>
                  <a:pt x="7456601" y="1697308"/>
                  <a:pt x="7470769" y="1688621"/>
                </a:cubicBezTo>
                <a:lnTo>
                  <a:pt x="7484617" y="1678143"/>
                </a:lnTo>
                <a:lnTo>
                  <a:pt x="7484617" y="2501805"/>
                </a:lnTo>
                <a:lnTo>
                  <a:pt x="7474882" y="2509860"/>
                </a:lnTo>
                <a:cubicBezTo>
                  <a:pt x="7467570" y="2514890"/>
                  <a:pt x="7460258" y="2519462"/>
                  <a:pt x="7451119" y="2526778"/>
                </a:cubicBezTo>
                <a:cubicBezTo>
                  <a:pt x="7443806" y="2526778"/>
                  <a:pt x="7443806" y="2512146"/>
                  <a:pt x="7436493" y="2519462"/>
                </a:cubicBezTo>
                <a:cubicBezTo>
                  <a:pt x="7440150" y="2534094"/>
                  <a:pt x="7429181" y="2541410"/>
                  <a:pt x="7414557" y="2545068"/>
                </a:cubicBezTo>
                <a:lnTo>
                  <a:pt x="7484617" y="2523163"/>
                </a:lnTo>
                <a:lnTo>
                  <a:pt x="7484617" y="2782248"/>
                </a:lnTo>
                <a:lnTo>
                  <a:pt x="7480365" y="2786502"/>
                </a:lnTo>
                <a:cubicBezTo>
                  <a:pt x="7476709" y="2779186"/>
                  <a:pt x="7454773" y="2790160"/>
                  <a:pt x="7458429" y="2797476"/>
                </a:cubicBezTo>
                <a:cubicBezTo>
                  <a:pt x="7440150" y="2786502"/>
                  <a:pt x="7429181" y="2808450"/>
                  <a:pt x="7414557" y="2808450"/>
                </a:cubicBezTo>
                <a:cubicBezTo>
                  <a:pt x="7418213" y="2815766"/>
                  <a:pt x="7410901" y="2808450"/>
                  <a:pt x="7407245" y="2815766"/>
                </a:cubicBezTo>
                <a:cubicBezTo>
                  <a:pt x="7410901" y="2815766"/>
                  <a:pt x="7410901" y="2815766"/>
                  <a:pt x="7414557" y="2819424"/>
                </a:cubicBezTo>
                <a:cubicBezTo>
                  <a:pt x="7407245" y="2823082"/>
                  <a:pt x="7399932" y="2830398"/>
                  <a:pt x="7392620" y="2830398"/>
                </a:cubicBezTo>
                <a:cubicBezTo>
                  <a:pt x="7396276" y="2823082"/>
                  <a:pt x="7410901" y="2819424"/>
                  <a:pt x="7403589" y="2815766"/>
                </a:cubicBezTo>
                <a:cubicBezTo>
                  <a:pt x="7385307" y="2826740"/>
                  <a:pt x="7363371" y="2819424"/>
                  <a:pt x="7345090" y="2830398"/>
                </a:cubicBezTo>
                <a:cubicBezTo>
                  <a:pt x="7337777" y="2834056"/>
                  <a:pt x="7334123" y="2841372"/>
                  <a:pt x="7341434" y="2845032"/>
                </a:cubicBezTo>
                <a:cubicBezTo>
                  <a:pt x="7359715" y="2845032"/>
                  <a:pt x="7345090" y="2830398"/>
                  <a:pt x="7363371" y="2830398"/>
                </a:cubicBezTo>
                <a:cubicBezTo>
                  <a:pt x="7352402" y="2837714"/>
                  <a:pt x="7363371" y="2841372"/>
                  <a:pt x="7363371" y="2848690"/>
                </a:cubicBezTo>
                <a:cubicBezTo>
                  <a:pt x="7356059" y="2841372"/>
                  <a:pt x="7345090" y="2848690"/>
                  <a:pt x="7330467" y="2852348"/>
                </a:cubicBezTo>
                <a:cubicBezTo>
                  <a:pt x="7334123" y="2845032"/>
                  <a:pt x="7337777" y="2837714"/>
                  <a:pt x="7326811" y="2837714"/>
                </a:cubicBezTo>
                <a:cubicBezTo>
                  <a:pt x="7323155" y="2841372"/>
                  <a:pt x="7326811" y="2848690"/>
                  <a:pt x="7315843" y="2848690"/>
                </a:cubicBezTo>
                <a:cubicBezTo>
                  <a:pt x="7319499" y="2845032"/>
                  <a:pt x="7319499" y="2841372"/>
                  <a:pt x="7315843" y="2841372"/>
                </a:cubicBezTo>
                <a:cubicBezTo>
                  <a:pt x="7308531" y="2845032"/>
                  <a:pt x="7297562" y="2852348"/>
                  <a:pt x="7286593" y="2856006"/>
                </a:cubicBezTo>
                <a:cubicBezTo>
                  <a:pt x="7275625" y="2848690"/>
                  <a:pt x="7250032" y="2870638"/>
                  <a:pt x="7228095" y="2874296"/>
                </a:cubicBezTo>
                <a:cubicBezTo>
                  <a:pt x="7231751" y="2874296"/>
                  <a:pt x="7228095" y="2877954"/>
                  <a:pt x="7231751" y="2881612"/>
                </a:cubicBezTo>
                <a:cubicBezTo>
                  <a:pt x="7224439" y="2881612"/>
                  <a:pt x="7217129" y="2881612"/>
                  <a:pt x="7213472" y="2888928"/>
                </a:cubicBezTo>
                <a:cubicBezTo>
                  <a:pt x="7198847" y="2881612"/>
                  <a:pt x="7191535" y="2896244"/>
                  <a:pt x="7176911" y="2903560"/>
                </a:cubicBezTo>
                <a:cubicBezTo>
                  <a:pt x="7180567" y="2896244"/>
                  <a:pt x="7165942" y="2907218"/>
                  <a:pt x="7165942" y="2899902"/>
                </a:cubicBezTo>
                <a:cubicBezTo>
                  <a:pt x="7169599" y="2892586"/>
                  <a:pt x="7176911" y="2888928"/>
                  <a:pt x="7184223" y="2885270"/>
                </a:cubicBezTo>
                <a:cubicBezTo>
                  <a:pt x="7173255" y="2877954"/>
                  <a:pt x="7151317" y="2888928"/>
                  <a:pt x="7140349" y="2899902"/>
                </a:cubicBezTo>
                <a:cubicBezTo>
                  <a:pt x="7147661" y="2899902"/>
                  <a:pt x="7154974" y="2892586"/>
                  <a:pt x="7162286" y="2896244"/>
                </a:cubicBezTo>
                <a:cubicBezTo>
                  <a:pt x="7144005" y="2910876"/>
                  <a:pt x="7118413" y="2914534"/>
                  <a:pt x="7100133" y="2932824"/>
                </a:cubicBezTo>
                <a:cubicBezTo>
                  <a:pt x="7100133" y="2932824"/>
                  <a:pt x="7103787" y="2932824"/>
                  <a:pt x="7107444" y="2936482"/>
                </a:cubicBezTo>
                <a:cubicBezTo>
                  <a:pt x="7107444" y="2936482"/>
                  <a:pt x="7107444" y="2936482"/>
                  <a:pt x="7100133" y="2947458"/>
                </a:cubicBezTo>
                <a:cubicBezTo>
                  <a:pt x="7089165" y="2947458"/>
                  <a:pt x="7096477" y="2936482"/>
                  <a:pt x="7085509" y="2936482"/>
                </a:cubicBezTo>
                <a:cubicBezTo>
                  <a:pt x="7067228" y="2936482"/>
                  <a:pt x="7070884" y="2951115"/>
                  <a:pt x="7056259" y="2947458"/>
                </a:cubicBezTo>
                <a:cubicBezTo>
                  <a:pt x="7052603" y="2958431"/>
                  <a:pt x="7074541" y="2954773"/>
                  <a:pt x="7081853" y="2951115"/>
                </a:cubicBezTo>
                <a:cubicBezTo>
                  <a:pt x="7074541" y="2962089"/>
                  <a:pt x="7056259" y="2954773"/>
                  <a:pt x="7059915" y="2965748"/>
                </a:cubicBezTo>
                <a:cubicBezTo>
                  <a:pt x="7045291" y="2962089"/>
                  <a:pt x="7059915" y="2947458"/>
                  <a:pt x="7037979" y="2947458"/>
                </a:cubicBezTo>
                <a:cubicBezTo>
                  <a:pt x="7030667" y="2958431"/>
                  <a:pt x="6990449" y="2969406"/>
                  <a:pt x="7001417" y="2984037"/>
                </a:cubicBezTo>
                <a:cubicBezTo>
                  <a:pt x="7012386" y="2976721"/>
                  <a:pt x="7023354" y="2969406"/>
                  <a:pt x="7034323" y="2965748"/>
                </a:cubicBezTo>
                <a:cubicBezTo>
                  <a:pt x="7034323" y="2973064"/>
                  <a:pt x="7019698" y="2973064"/>
                  <a:pt x="7027011" y="2976721"/>
                </a:cubicBezTo>
                <a:cubicBezTo>
                  <a:pt x="7017871" y="2978551"/>
                  <a:pt x="7005989" y="2984953"/>
                  <a:pt x="6995021" y="2990897"/>
                </a:cubicBezTo>
                <a:lnTo>
                  <a:pt x="6977359" y="2998512"/>
                </a:lnTo>
                <a:lnTo>
                  <a:pt x="6967141" y="2997756"/>
                </a:lnTo>
                <a:cubicBezTo>
                  <a:pt x="6964857" y="2997756"/>
                  <a:pt x="6964857" y="2996840"/>
                  <a:pt x="6968514" y="2991354"/>
                </a:cubicBezTo>
                <a:cubicBezTo>
                  <a:pt x="6975826" y="2984037"/>
                  <a:pt x="6972170" y="2998670"/>
                  <a:pt x="6979483" y="2991354"/>
                </a:cubicBezTo>
                <a:cubicBezTo>
                  <a:pt x="6990449" y="2980379"/>
                  <a:pt x="6972170" y="2991354"/>
                  <a:pt x="6975826" y="2984037"/>
                </a:cubicBezTo>
                <a:cubicBezTo>
                  <a:pt x="6990449" y="2980379"/>
                  <a:pt x="6979483" y="2973064"/>
                  <a:pt x="6997761" y="2965748"/>
                </a:cubicBezTo>
                <a:cubicBezTo>
                  <a:pt x="6986793" y="2962089"/>
                  <a:pt x="6979483" y="2969406"/>
                  <a:pt x="6972170" y="2973064"/>
                </a:cubicBezTo>
                <a:cubicBezTo>
                  <a:pt x="6972170" y="2976721"/>
                  <a:pt x="6972170" y="2987695"/>
                  <a:pt x="6961201" y="2987695"/>
                </a:cubicBezTo>
                <a:cubicBezTo>
                  <a:pt x="6957545" y="2984037"/>
                  <a:pt x="6964857" y="2976721"/>
                  <a:pt x="6957545" y="2976721"/>
                </a:cubicBezTo>
                <a:cubicBezTo>
                  <a:pt x="6950233" y="2980379"/>
                  <a:pt x="6942921" y="2984037"/>
                  <a:pt x="6946577" y="2991354"/>
                </a:cubicBezTo>
                <a:cubicBezTo>
                  <a:pt x="6957545" y="2984037"/>
                  <a:pt x="6957545" y="2995012"/>
                  <a:pt x="6968514" y="2991354"/>
                </a:cubicBezTo>
                <a:cubicBezTo>
                  <a:pt x="6961201" y="3002327"/>
                  <a:pt x="6950233" y="2995012"/>
                  <a:pt x="6939265" y="2998670"/>
                </a:cubicBezTo>
                <a:cubicBezTo>
                  <a:pt x="6939265" y="3002327"/>
                  <a:pt x="6931953" y="3009643"/>
                  <a:pt x="6935609" y="3009643"/>
                </a:cubicBezTo>
                <a:cubicBezTo>
                  <a:pt x="6942921" y="3005985"/>
                  <a:pt x="6950233" y="3002327"/>
                  <a:pt x="6957545" y="3002327"/>
                </a:cubicBezTo>
                <a:cubicBezTo>
                  <a:pt x="6957545" y="3013301"/>
                  <a:pt x="6950233" y="3005985"/>
                  <a:pt x="6946577" y="3016960"/>
                </a:cubicBezTo>
                <a:cubicBezTo>
                  <a:pt x="6957545" y="3013301"/>
                  <a:pt x="6968514" y="3005985"/>
                  <a:pt x="6979483" y="3002327"/>
                </a:cubicBezTo>
                <a:cubicBezTo>
                  <a:pt x="6979483" y="3005985"/>
                  <a:pt x="6975826" y="3009643"/>
                  <a:pt x="6975826" y="3009643"/>
                </a:cubicBezTo>
                <a:cubicBezTo>
                  <a:pt x="6986793" y="3005985"/>
                  <a:pt x="6990449" y="3002327"/>
                  <a:pt x="6986793" y="2998670"/>
                </a:cubicBezTo>
                <a:cubicBezTo>
                  <a:pt x="7001417" y="2995012"/>
                  <a:pt x="7012386" y="2991354"/>
                  <a:pt x="7019698" y="2984037"/>
                </a:cubicBezTo>
                <a:cubicBezTo>
                  <a:pt x="7016042" y="2991354"/>
                  <a:pt x="7027011" y="2987695"/>
                  <a:pt x="7027011" y="2980379"/>
                </a:cubicBezTo>
                <a:cubicBezTo>
                  <a:pt x="7030667" y="2980379"/>
                  <a:pt x="7034323" y="2984037"/>
                  <a:pt x="7034323" y="2984037"/>
                </a:cubicBezTo>
                <a:cubicBezTo>
                  <a:pt x="7037979" y="2984037"/>
                  <a:pt x="7045291" y="2980379"/>
                  <a:pt x="7045291" y="2973064"/>
                </a:cubicBezTo>
                <a:cubicBezTo>
                  <a:pt x="7063572" y="2976721"/>
                  <a:pt x="7070884" y="2969406"/>
                  <a:pt x="7081853" y="2962089"/>
                </a:cubicBezTo>
                <a:cubicBezTo>
                  <a:pt x="7078197" y="2965748"/>
                  <a:pt x="7092821" y="2962089"/>
                  <a:pt x="7089165" y="2965748"/>
                </a:cubicBezTo>
                <a:cubicBezTo>
                  <a:pt x="7103787" y="2947458"/>
                  <a:pt x="7140349" y="2954773"/>
                  <a:pt x="7147661" y="2936482"/>
                </a:cubicBezTo>
                <a:cubicBezTo>
                  <a:pt x="7154974" y="2940142"/>
                  <a:pt x="7158630" y="2929166"/>
                  <a:pt x="7165942" y="2925508"/>
                </a:cubicBezTo>
                <a:cubicBezTo>
                  <a:pt x="7176911" y="2925508"/>
                  <a:pt x="7176911" y="2929166"/>
                  <a:pt x="7180567" y="2932824"/>
                </a:cubicBezTo>
                <a:cubicBezTo>
                  <a:pt x="7184223" y="2914534"/>
                  <a:pt x="7217129" y="2921850"/>
                  <a:pt x="7231751" y="2914534"/>
                </a:cubicBezTo>
                <a:cubicBezTo>
                  <a:pt x="7231751" y="2910876"/>
                  <a:pt x="7228095" y="2907218"/>
                  <a:pt x="7231751" y="2903560"/>
                </a:cubicBezTo>
                <a:cubicBezTo>
                  <a:pt x="7242719" y="2903560"/>
                  <a:pt x="7246375" y="2899902"/>
                  <a:pt x="7261001" y="2896244"/>
                </a:cubicBezTo>
                <a:cubicBezTo>
                  <a:pt x="7264657" y="2899902"/>
                  <a:pt x="7250032" y="2903560"/>
                  <a:pt x="7257344" y="2907218"/>
                </a:cubicBezTo>
                <a:cubicBezTo>
                  <a:pt x="7271969" y="2881612"/>
                  <a:pt x="7315843" y="2877954"/>
                  <a:pt x="7337777" y="2870638"/>
                </a:cubicBezTo>
                <a:cubicBezTo>
                  <a:pt x="7334123" y="2866980"/>
                  <a:pt x="7330467" y="2866980"/>
                  <a:pt x="7334123" y="2859664"/>
                </a:cubicBezTo>
                <a:cubicBezTo>
                  <a:pt x="7345090" y="2859664"/>
                  <a:pt x="7352402" y="2852348"/>
                  <a:pt x="7359715" y="2852348"/>
                </a:cubicBezTo>
                <a:cubicBezTo>
                  <a:pt x="7356059" y="2856006"/>
                  <a:pt x="7356059" y="2863322"/>
                  <a:pt x="7356059" y="2866980"/>
                </a:cubicBezTo>
                <a:cubicBezTo>
                  <a:pt x="7388964" y="2856006"/>
                  <a:pt x="7425983" y="2834743"/>
                  <a:pt x="7459401" y="2824797"/>
                </a:cubicBezTo>
                <a:lnTo>
                  <a:pt x="7484617" y="2820554"/>
                </a:lnTo>
                <a:lnTo>
                  <a:pt x="7484617" y="2822784"/>
                </a:lnTo>
                <a:lnTo>
                  <a:pt x="7476709" y="2826740"/>
                </a:lnTo>
                <a:cubicBezTo>
                  <a:pt x="7482194" y="2826740"/>
                  <a:pt x="7483108" y="2827654"/>
                  <a:pt x="7483565" y="2829026"/>
                </a:cubicBezTo>
                <a:lnTo>
                  <a:pt x="7484617" y="2830313"/>
                </a:lnTo>
                <a:lnTo>
                  <a:pt x="7484617" y="2950175"/>
                </a:lnTo>
                <a:lnTo>
                  <a:pt x="7479453" y="2951573"/>
                </a:lnTo>
                <a:cubicBezTo>
                  <a:pt x="7460258" y="2957517"/>
                  <a:pt x="7443806" y="2965747"/>
                  <a:pt x="7440150" y="2980379"/>
                </a:cubicBezTo>
                <a:cubicBezTo>
                  <a:pt x="7429181" y="2984037"/>
                  <a:pt x="7440150" y="2973064"/>
                  <a:pt x="7429181" y="2973064"/>
                </a:cubicBezTo>
                <a:cubicBezTo>
                  <a:pt x="7421869" y="2980379"/>
                  <a:pt x="7410901" y="2984037"/>
                  <a:pt x="7399932" y="2987695"/>
                </a:cubicBezTo>
                <a:cubicBezTo>
                  <a:pt x="7403589" y="2995012"/>
                  <a:pt x="7392620" y="2995012"/>
                  <a:pt x="7396276" y="2998670"/>
                </a:cubicBezTo>
                <a:cubicBezTo>
                  <a:pt x="7403589" y="2998670"/>
                  <a:pt x="7414557" y="2998670"/>
                  <a:pt x="7418213" y="2991354"/>
                </a:cubicBezTo>
                <a:cubicBezTo>
                  <a:pt x="7414557" y="2991354"/>
                  <a:pt x="7410901" y="2991354"/>
                  <a:pt x="7410901" y="2987695"/>
                </a:cubicBezTo>
                <a:cubicBezTo>
                  <a:pt x="7418213" y="2987695"/>
                  <a:pt x="7425525" y="2980379"/>
                  <a:pt x="7432837" y="2984037"/>
                </a:cubicBezTo>
                <a:cubicBezTo>
                  <a:pt x="7425525" y="2991354"/>
                  <a:pt x="7436493" y="2995012"/>
                  <a:pt x="7432837" y="3002327"/>
                </a:cubicBezTo>
                <a:cubicBezTo>
                  <a:pt x="7421869" y="3005985"/>
                  <a:pt x="7429181" y="2998670"/>
                  <a:pt x="7421869" y="2995012"/>
                </a:cubicBezTo>
                <a:cubicBezTo>
                  <a:pt x="7414557" y="3013301"/>
                  <a:pt x="7381651" y="2998670"/>
                  <a:pt x="7388963" y="3016960"/>
                </a:cubicBezTo>
                <a:cubicBezTo>
                  <a:pt x="7385307" y="3016960"/>
                  <a:pt x="7381651" y="3020619"/>
                  <a:pt x="7377995" y="3024277"/>
                </a:cubicBezTo>
                <a:cubicBezTo>
                  <a:pt x="7367027" y="3024277"/>
                  <a:pt x="7370683" y="3013301"/>
                  <a:pt x="7363371" y="3020619"/>
                </a:cubicBezTo>
                <a:cubicBezTo>
                  <a:pt x="7359715" y="3024277"/>
                  <a:pt x="7367027" y="3024277"/>
                  <a:pt x="7367027" y="3027936"/>
                </a:cubicBezTo>
                <a:cubicBezTo>
                  <a:pt x="7352402" y="3027936"/>
                  <a:pt x="7345090" y="3035252"/>
                  <a:pt x="7330467" y="3035252"/>
                </a:cubicBezTo>
                <a:cubicBezTo>
                  <a:pt x="7341434" y="3038909"/>
                  <a:pt x="7319499" y="3042567"/>
                  <a:pt x="7330467" y="3042567"/>
                </a:cubicBezTo>
                <a:cubicBezTo>
                  <a:pt x="7337777" y="3035252"/>
                  <a:pt x="7348746" y="3038909"/>
                  <a:pt x="7359715" y="3035252"/>
                </a:cubicBezTo>
                <a:cubicBezTo>
                  <a:pt x="7345090" y="3038909"/>
                  <a:pt x="7341434" y="3046225"/>
                  <a:pt x="7326811" y="3053542"/>
                </a:cubicBezTo>
                <a:cubicBezTo>
                  <a:pt x="7326811" y="3049883"/>
                  <a:pt x="7334123" y="3046225"/>
                  <a:pt x="7323155" y="3046225"/>
                </a:cubicBezTo>
                <a:cubicBezTo>
                  <a:pt x="7323155" y="3049883"/>
                  <a:pt x="7319499" y="3049883"/>
                  <a:pt x="7315843" y="3053542"/>
                </a:cubicBezTo>
                <a:cubicBezTo>
                  <a:pt x="7319499" y="3057200"/>
                  <a:pt x="7315843" y="3060857"/>
                  <a:pt x="7319499" y="3064515"/>
                </a:cubicBezTo>
                <a:cubicBezTo>
                  <a:pt x="7330467" y="3057200"/>
                  <a:pt x="7341434" y="3057200"/>
                  <a:pt x="7348746" y="3046225"/>
                </a:cubicBezTo>
                <a:cubicBezTo>
                  <a:pt x="7359715" y="3046225"/>
                  <a:pt x="7359715" y="3053542"/>
                  <a:pt x="7363371" y="3053542"/>
                </a:cubicBezTo>
                <a:cubicBezTo>
                  <a:pt x="7381651" y="3042567"/>
                  <a:pt x="7385307" y="3027936"/>
                  <a:pt x="7410901" y="3027936"/>
                </a:cubicBezTo>
                <a:cubicBezTo>
                  <a:pt x="7414557" y="3031594"/>
                  <a:pt x="7396276" y="3038909"/>
                  <a:pt x="7407245" y="3038909"/>
                </a:cubicBezTo>
                <a:cubicBezTo>
                  <a:pt x="7410901" y="3027936"/>
                  <a:pt x="7414557" y="3027936"/>
                  <a:pt x="7425525" y="3024277"/>
                </a:cubicBezTo>
                <a:cubicBezTo>
                  <a:pt x="7432837" y="3027936"/>
                  <a:pt x="7407245" y="3038909"/>
                  <a:pt x="7421869" y="3038909"/>
                </a:cubicBezTo>
                <a:cubicBezTo>
                  <a:pt x="7425525" y="3031594"/>
                  <a:pt x="7432837" y="3031594"/>
                  <a:pt x="7432837" y="3016960"/>
                </a:cubicBezTo>
                <a:cubicBezTo>
                  <a:pt x="7454773" y="3020619"/>
                  <a:pt x="7421869" y="3027936"/>
                  <a:pt x="7440150" y="3031594"/>
                </a:cubicBezTo>
                <a:cubicBezTo>
                  <a:pt x="7447462" y="3020619"/>
                  <a:pt x="7458429" y="3020619"/>
                  <a:pt x="7451119" y="3016960"/>
                </a:cubicBezTo>
                <a:cubicBezTo>
                  <a:pt x="7465741" y="3020619"/>
                  <a:pt x="7476709" y="3016960"/>
                  <a:pt x="7473053" y="3005985"/>
                </a:cubicBezTo>
                <a:cubicBezTo>
                  <a:pt x="7476709" y="3005985"/>
                  <a:pt x="7480365" y="3005985"/>
                  <a:pt x="7480365" y="3002327"/>
                </a:cubicBezTo>
                <a:lnTo>
                  <a:pt x="7484617" y="3006581"/>
                </a:lnTo>
                <a:lnTo>
                  <a:pt x="7484617" y="3750900"/>
                </a:lnTo>
                <a:lnTo>
                  <a:pt x="7458429" y="3766866"/>
                </a:lnTo>
                <a:cubicBezTo>
                  <a:pt x="7451119" y="3766866"/>
                  <a:pt x="7440150" y="3763208"/>
                  <a:pt x="7440150" y="3774182"/>
                </a:cubicBezTo>
                <a:cubicBezTo>
                  <a:pt x="7432837" y="3774182"/>
                  <a:pt x="7436493" y="3770524"/>
                  <a:pt x="7429181" y="3770524"/>
                </a:cubicBezTo>
                <a:cubicBezTo>
                  <a:pt x="7425525" y="3781498"/>
                  <a:pt x="7403589" y="3792472"/>
                  <a:pt x="7388963" y="3788814"/>
                </a:cubicBezTo>
                <a:cubicBezTo>
                  <a:pt x="7385307" y="3792472"/>
                  <a:pt x="7385307" y="3796130"/>
                  <a:pt x="7381651" y="3799788"/>
                </a:cubicBezTo>
                <a:cubicBezTo>
                  <a:pt x="7359715" y="3803446"/>
                  <a:pt x="7341434" y="3807104"/>
                  <a:pt x="7319499" y="3814420"/>
                </a:cubicBezTo>
                <a:cubicBezTo>
                  <a:pt x="7301218" y="3821738"/>
                  <a:pt x="7282937" y="3832712"/>
                  <a:pt x="7264657" y="3840028"/>
                </a:cubicBezTo>
                <a:cubicBezTo>
                  <a:pt x="7224439" y="3858318"/>
                  <a:pt x="7187879" y="3880266"/>
                  <a:pt x="7147661" y="3891240"/>
                </a:cubicBezTo>
                <a:cubicBezTo>
                  <a:pt x="7133037" y="3905874"/>
                  <a:pt x="7118413" y="3909532"/>
                  <a:pt x="7100133" y="3916848"/>
                </a:cubicBezTo>
                <a:cubicBezTo>
                  <a:pt x="7100133" y="3916848"/>
                  <a:pt x="7096477" y="3920506"/>
                  <a:pt x="7096477" y="3924164"/>
                </a:cubicBezTo>
                <a:cubicBezTo>
                  <a:pt x="7081853" y="3924164"/>
                  <a:pt x="7063572" y="3935138"/>
                  <a:pt x="7059915" y="3942454"/>
                </a:cubicBezTo>
                <a:cubicBezTo>
                  <a:pt x="7052603" y="3935138"/>
                  <a:pt x="7048947" y="3946112"/>
                  <a:pt x="7041635" y="3953428"/>
                </a:cubicBezTo>
                <a:cubicBezTo>
                  <a:pt x="7030667" y="3957086"/>
                  <a:pt x="7019698" y="3960744"/>
                  <a:pt x="7008729" y="3964402"/>
                </a:cubicBezTo>
                <a:cubicBezTo>
                  <a:pt x="6994105" y="3971718"/>
                  <a:pt x="6983139" y="3975376"/>
                  <a:pt x="6972170" y="3982692"/>
                </a:cubicBezTo>
                <a:cubicBezTo>
                  <a:pt x="6950233" y="3993668"/>
                  <a:pt x="6931953" y="4008300"/>
                  <a:pt x="6906359" y="4015616"/>
                </a:cubicBezTo>
                <a:cubicBezTo>
                  <a:pt x="6906359" y="4019274"/>
                  <a:pt x="6902703" y="4019274"/>
                  <a:pt x="6902703" y="4022932"/>
                </a:cubicBezTo>
                <a:cubicBezTo>
                  <a:pt x="6738180" y="4103410"/>
                  <a:pt x="6580967" y="4194861"/>
                  <a:pt x="6423755" y="4286313"/>
                </a:cubicBezTo>
                <a:cubicBezTo>
                  <a:pt x="6270200" y="4381423"/>
                  <a:pt x="6116643" y="4476533"/>
                  <a:pt x="5959431" y="4571643"/>
                </a:cubicBezTo>
                <a:cubicBezTo>
                  <a:pt x="5963087" y="4575301"/>
                  <a:pt x="5955775" y="4582617"/>
                  <a:pt x="5948463" y="4582617"/>
                </a:cubicBezTo>
                <a:cubicBezTo>
                  <a:pt x="5948463" y="4578959"/>
                  <a:pt x="5955775" y="4575301"/>
                  <a:pt x="5952119" y="4575301"/>
                </a:cubicBezTo>
                <a:cubicBezTo>
                  <a:pt x="5937494" y="4578959"/>
                  <a:pt x="5944807" y="4582617"/>
                  <a:pt x="5937494" y="4589933"/>
                </a:cubicBezTo>
                <a:cubicBezTo>
                  <a:pt x="5933838" y="4589933"/>
                  <a:pt x="5930183" y="4589933"/>
                  <a:pt x="5926527" y="4589933"/>
                </a:cubicBezTo>
                <a:cubicBezTo>
                  <a:pt x="5908247" y="4604567"/>
                  <a:pt x="5889966" y="4615541"/>
                  <a:pt x="5871685" y="4630173"/>
                </a:cubicBezTo>
                <a:cubicBezTo>
                  <a:pt x="5853405" y="4641147"/>
                  <a:pt x="5838780" y="4652121"/>
                  <a:pt x="5816843" y="4666753"/>
                </a:cubicBezTo>
                <a:cubicBezTo>
                  <a:pt x="5816843" y="4666753"/>
                  <a:pt x="5816843" y="4663095"/>
                  <a:pt x="5813189" y="4666753"/>
                </a:cubicBezTo>
                <a:cubicBezTo>
                  <a:pt x="5813189" y="4670411"/>
                  <a:pt x="5809533" y="4670411"/>
                  <a:pt x="5809533" y="4674069"/>
                </a:cubicBezTo>
                <a:cubicBezTo>
                  <a:pt x="5787595" y="4685043"/>
                  <a:pt x="5769315" y="4699676"/>
                  <a:pt x="5747378" y="4714308"/>
                </a:cubicBezTo>
                <a:cubicBezTo>
                  <a:pt x="5729097" y="4725282"/>
                  <a:pt x="5710817" y="4739914"/>
                  <a:pt x="5692537" y="4750888"/>
                </a:cubicBezTo>
                <a:cubicBezTo>
                  <a:pt x="5670601" y="4765520"/>
                  <a:pt x="5652320" y="4780154"/>
                  <a:pt x="5634039" y="4791128"/>
                </a:cubicBezTo>
                <a:cubicBezTo>
                  <a:pt x="5615759" y="4805760"/>
                  <a:pt x="5593821" y="4816734"/>
                  <a:pt x="5575543" y="4831366"/>
                </a:cubicBezTo>
                <a:cubicBezTo>
                  <a:pt x="5568231" y="4838682"/>
                  <a:pt x="5557262" y="4842340"/>
                  <a:pt x="5549949" y="4849656"/>
                </a:cubicBezTo>
                <a:cubicBezTo>
                  <a:pt x="5542637" y="4856972"/>
                  <a:pt x="5531669" y="4864290"/>
                  <a:pt x="5524357" y="4867948"/>
                </a:cubicBezTo>
                <a:cubicBezTo>
                  <a:pt x="5506076" y="4882580"/>
                  <a:pt x="5487795" y="4893554"/>
                  <a:pt x="5469515" y="4900870"/>
                </a:cubicBezTo>
                <a:cubicBezTo>
                  <a:pt x="5462202" y="4915502"/>
                  <a:pt x="5443923" y="4915502"/>
                  <a:pt x="5436611" y="4930134"/>
                </a:cubicBezTo>
                <a:cubicBezTo>
                  <a:pt x="5411017" y="4937450"/>
                  <a:pt x="5396393" y="4966716"/>
                  <a:pt x="5370800" y="4970374"/>
                </a:cubicBezTo>
                <a:cubicBezTo>
                  <a:pt x="5367144" y="4974032"/>
                  <a:pt x="5363488" y="4977690"/>
                  <a:pt x="5359831" y="4981348"/>
                </a:cubicBezTo>
                <a:cubicBezTo>
                  <a:pt x="5363488" y="4985006"/>
                  <a:pt x="5370800" y="4988664"/>
                  <a:pt x="5374456" y="4974032"/>
                </a:cubicBezTo>
                <a:cubicBezTo>
                  <a:pt x="5381769" y="4974032"/>
                  <a:pt x="5381769" y="4977690"/>
                  <a:pt x="5385425" y="4977690"/>
                </a:cubicBezTo>
                <a:cubicBezTo>
                  <a:pt x="5385425" y="4985006"/>
                  <a:pt x="5374456" y="4977690"/>
                  <a:pt x="5374456" y="4988664"/>
                </a:cubicBezTo>
                <a:cubicBezTo>
                  <a:pt x="5392737" y="4985006"/>
                  <a:pt x="5370800" y="4992322"/>
                  <a:pt x="5378113" y="4995980"/>
                </a:cubicBezTo>
                <a:cubicBezTo>
                  <a:pt x="5385425" y="4995980"/>
                  <a:pt x="5389081" y="4988664"/>
                  <a:pt x="5392737" y="4985006"/>
                </a:cubicBezTo>
                <a:cubicBezTo>
                  <a:pt x="5381769" y="4981348"/>
                  <a:pt x="5396393" y="4974032"/>
                  <a:pt x="5385425" y="4970374"/>
                </a:cubicBezTo>
                <a:cubicBezTo>
                  <a:pt x="5392737" y="4974032"/>
                  <a:pt x="5411017" y="4970374"/>
                  <a:pt x="5407361" y="4959400"/>
                </a:cubicBezTo>
                <a:cubicBezTo>
                  <a:pt x="5414674" y="4959400"/>
                  <a:pt x="5414674" y="4955742"/>
                  <a:pt x="5421986" y="4955742"/>
                </a:cubicBezTo>
                <a:cubicBezTo>
                  <a:pt x="5429299" y="4963058"/>
                  <a:pt x="5400049" y="4977690"/>
                  <a:pt x="5414674" y="4981348"/>
                </a:cubicBezTo>
                <a:cubicBezTo>
                  <a:pt x="5389081" y="4988664"/>
                  <a:pt x="5374456" y="5010612"/>
                  <a:pt x="5356175" y="5025244"/>
                </a:cubicBezTo>
                <a:cubicBezTo>
                  <a:pt x="5367144" y="5028902"/>
                  <a:pt x="5370800" y="5006954"/>
                  <a:pt x="5381769" y="5017928"/>
                </a:cubicBezTo>
                <a:cubicBezTo>
                  <a:pt x="5385425" y="5010612"/>
                  <a:pt x="5385425" y="5006954"/>
                  <a:pt x="5385425" y="4999638"/>
                </a:cubicBezTo>
                <a:cubicBezTo>
                  <a:pt x="5400049" y="4995980"/>
                  <a:pt x="5389081" y="4995980"/>
                  <a:pt x="5396393" y="5003296"/>
                </a:cubicBezTo>
                <a:cubicBezTo>
                  <a:pt x="5400049" y="4995980"/>
                  <a:pt x="5407361" y="4995980"/>
                  <a:pt x="5400049" y="4992322"/>
                </a:cubicBezTo>
                <a:cubicBezTo>
                  <a:pt x="5414674" y="4985006"/>
                  <a:pt x="5403705" y="5003296"/>
                  <a:pt x="5411017" y="5006954"/>
                </a:cubicBezTo>
                <a:cubicBezTo>
                  <a:pt x="5414674" y="4999638"/>
                  <a:pt x="5429299" y="4999638"/>
                  <a:pt x="5436611" y="4992322"/>
                </a:cubicBezTo>
                <a:cubicBezTo>
                  <a:pt x="5432955" y="4988664"/>
                  <a:pt x="5429299" y="4988664"/>
                  <a:pt x="5425643" y="4985006"/>
                </a:cubicBezTo>
                <a:cubicBezTo>
                  <a:pt x="5425643" y="4992322"/>
                  <a:pt x="5418330" y="4992322"/>
                  <a:pt x="5418330" y="4999638"/>
                </a:cubicBezTo>
                <a:cubicBezTo>
                  <a:pt x="5411017" y="4999638"/>
                  <a:pt x="5407361" y="4988664"/>
                  <a:pt x="5414674" y="4988664"/>
                </a:cubicBezTo>
                <a:cubicBezTo>
                  <a:pt x="5411017" y="4992322"/>
                  <a:pt x="5414674" y="4999638"/>
                  <a:pt x="5414674" y="4992322"/>
                </a:cubicBezTo>
                <a:cubicBezTo>
                  <a:pt x="5418330" y="4988664"/>
                  <a:pt x="5418330" y="4981348"/>
                  <a:pt x="5418330" y="4981348"/>
                </a:cubicBezTo>
                <a:cubicBezTo>
                  <a:pt x="5425643" y="4977690"/>
                  <a:pt x="5443923" y="4970374"/>
                  <a:pt x="5440267" y="4966716"/>
                </a:cubicBezTo>
                <a:cubicBezTo>
                  <a:pt x="5432955" y="4966716"/>
                  <a:pt x="5429299" y="4974032"/>
                  <a:pt x="5421986" y="4974032"/>
                </a:cubicBezTo>
                <a:cubicBezTo>
                  <a:pt x="5421986" y="4966716"/>
                  <a:pt x="5432955" y="4966716"/>
                  <a:pt x="5429299" y="4959400"/>
                </a:cubicBezTo>
                <a:cubicBezTo>
                  <a:pt x="5440267" y="4970374"/>
                  <a:pt x="5473171" y="4944766"/>
                  <a:pt x="5462202" y="4937450"/>
                </a:cubicBezTo>
                <a:cubicBezTo>
                  <a:pt x="5473171" y="4933792"/>
                  <a:pt x="5473171" y="4944766"/>
                  <a:pt x="5480483" y="4933792"/>
                </a:cubicBezTo>
                <a:cubicBezTo>
                  <a:pt x="5480483" y="4930134"/>
                  <a:pt x="5476827" y="4930134"/>
                  <a:pt x="5476827" y="4926476"/>
                </a:cubicBezTo>
                <a:cubicBezTo>
                  <a:pt x="5484139" y="4926476"/>
                  <a:pt x="5484139" y="4922818"/>
                  <a:pt x="5484139" y="4915502"/>
                </a:cubicBezTo>
                <a:cubicBezTo>
                  <a:pt x="5491451" y="4915502"/>
                  <a:pt x="5498763" y="4915502"/>
                  <a:pt x="5506076" y="4911844"/>
                </a:cubicBezTo>
                <a:lnTo>
                  <a:pt x="5493132" y="4940339"/>
                </a:lnTo>
                <a:lnTo>
                  <a:pt x="5491451" y="4941108"/>
                </a:lnTo>
                <a:lnTo>
                  <a:pt x="5491808" y="4943252"/>
                </a:lnTo>
                <a:lnTo>
                  <a:pt x="5487795" y="4952084"/>
                </a:lnTo>
                <a:cubicBezTo>
                  <a:pt x="5491451" y="4950254"/>
                  <a:pt x="5492365" y="4948425"/>
                  <a:pt x="5492365" y="4946595"/>
                </a:cubicBezTo>
                <a:lnTo>
                  <a:pt x="5491808" y="4943252"/>
                </a:lnTo>
                <a:lnTo>
                  <a:pt x="5493132" y="4940339"/>
                </a:lnTo>
                <a:lnTo>
                  <a:pt x="5502419" y="4936080"/>
                </a:lnTo>
                <a:cubicBezTo>
                  <a:pt x="5505162" y="4933792"/>
                  <a:pt x="5507905" y="4931963"/>
                  <a:pt x="5513388" y="4933792"/>
                </a:cubicBezTo>
                <a:cubicBezTo>
                  <a:pt x="5509732" y="4937450"/>
                  <a:pt x="5517044" y="4937450"/>
                  <a:pt x="5524357" y="4937450"/>
                </a:cubicBezTo>
                <a:cubicBezTo>
                  <a:pt x="5528013" y="4926476"/>
                  <a:pt x="5538981" y="4930134"/>
                  <a:pt x="5542637" y="4926476"/>
                </a:cubicBezTo>
                <a:cubicBezTo>
                  <a:pt x="5542637" y="4922818"/>
                  <a:pt x="5546293" y="4919160"/>
                  <a:pt x="5542637" y="4915502"/>
                </a:cubicBezTo>
                <a:cubicBezTo>
                  <a:pt x="5538981" y="4915502"/>
                  <a:pt x="5531669" y="4930134"/>
                  <a:pt x="5531669" y="4919160"/>
                </a:cubicBezTo>
                <a:cubicBezTo>
                  <a:pt x="5535325" y="4919160"/>
                  <a:pt x="5542637" y="4908186"/>
                  <a:pt x="5538981" y="4908186"/>
                </a:cubicBezTo>
                <a:cubicBezTo>
                  <a:pt x="5538981" y="4911844"/>
                  <a:pt x="5524357" y="4919160"/>
                  <a:pt x="5524357" y="4911844"/>
                </a:cubicBezTo>
                <a:cubicBezTo>
                  <a:pt x="5528013" y="4897212"/>
                  <a:pt x="5542637" y="4900870"/>
                  <a:pt x="5542637" y="4886238"/>
                </a:cubicBezTo>
                <a:cubicBezTo>
                  <a:pt x="5546293" y="4886238"/>
                  <a:pt x="5546293" y="4889896"/>
                  <a:pt x="5549949" y="4893554"/>
                </a:cubicBezTo>
                <a:cubicBezTo>
                  <a:pt x="5557262" y="4886238"/>
                  <a:pt x="5571887" y="4882580"/>
                  <a:pt x="5571887" y="4871606"/>
                </a:cubicBezTo>
                <a:cubicBezTo>
                  <a:pt x="5590165" y="4871606"/>
                  <a:pt x="5586509" y="4856972"/>
                  <a:pt x="5601134" y="4849656"/>
                </a:cubicBezTo>
                <a:cubicBezTo>
                  <a:pt x="5597477" y="4849656"/>
                  <a:pt x="5612103" y="4849656"/>
                  <a:pt x="5608446" y="4842340"/>
                </a:cubicBezTo>
                <a:cubicBezTo>
                  <a:pt x="5615759" y="4838682"/>
                  <a:pt x="5612103" y="4845998"/>
                  <a:pt x="5619415" y="4845998"/>
                </a:cubicBezTo>
                <a:cubicBezTo>
                  <a:pt x="5619415" y="4835024"/>
                  <a:pt x="5637695" y="4831366"/>
                  <a:pt x="5645007" y="4820392"/>
                </a:cubicBezTo>
                <a:cubicBezTo>
                  <a:pt x="5645007" y="4827708"/>
                  <a:pt x="5648664" y="4827708"/>
                  <a:pt x="5655976" y="4827708"/>
                </a:cubicBezTo>
                <a:cubicBezTo>
                  <a:pt x="5666945" y="4824050"/>
                  <a:pt x="5655976" y="4820392"/>
                  <a:pt x="5659633" y="4816734"/>
                </a:cubicBezTo>
                <a:cubicBezTo>
                  <a:pt x="5659633" y="4820392"/>
                  <a:pt x="5663289" y="4824050"/>
                  <a:pt x="5666945" y="4824050"/>
                </a:cubicBezTo>
                <a:cubicBezTo>
                  <a:pt x="5666945" y="4813076"/>
                  <a:pt x="5677913" y="4824050"/>
                  <a:pt x="5677913" y="4816734"/>
                </a:cubicBezTo>
                <a:cubicBezTo>
                  <a:pt x="5681569" y="4813076"/>
                  <a:pt x="5670601" y="4813076"/>
                  <a:pt x="5674257" y="4809418"/>
                </a:cubicBezTo>
                <a:cubicBezTo>
                  <a:pt x="5688881" y="4805760"/>
                  <a:pt x="5696194" y="4787470"/>
                  <a:pt x="5710817" y="4783812"/>
                </a:cubicBezTo>
                <a:cubicBezTo>
                  <a:pt x="5707161" y="4787470"/>
                  <a:pt x="5707161" y="4791128"/>
                  <a:pt x="5710817" y="4791128"/>
                </a:cubicBezTo>
                <a:cubicBezTo>
                  <a:pt x="5718129" y="4780154"/>
                  <a:pt x="5721785" y="4776496"/>
                  <a:pt x="5729097" y="4783812"/>
                </a:cubicBezTo>
                <a:cubicBezTo>
                  <a:pt x="5740065" y="4769178"/>
                  <a:pt x="5751034" y="4754546"/>
                  <a:pt x="5765659" y="4761862"/>
                </a:cubicBezTo>
                <a:cubicBezTo>
                  <a:pt x="5769315" y="4750888"/>
                  <a:pt x="5776627" y="4754546"/>
                  <a:pt x="5783939" y="4747230"/>
                </a:cubicBezTo>
                <a:cubicBezTo>
                  <a:pt x="5780283" y="4743572"/>
                  <a:pt x="5787595" y="4739914"/>
                  <a:pt x="5787595" y="4732598"/>
                </a:cubicBezTo>
                <a:cubicBezTo>
                  <a:pt x="5794908" y="4736256"/>
                  <a:pt x="5794908" y="4736256"/>
                  <a:pt x="5802221" y="4732598"/>
                </a:cubicBezTo>
                <a:cubicBezTo>
                  <a:pt x="5802221" y="4736256"/>
                  <a:pt x="5794908" y="4739914"/>
                  <a:pt x="5787595" y="4743572"/>
                </a:cubicBezTo>
                <a:cubicBezTo>
                  <a:pt x="5798564" y="4747230"/>
                  <a:pt x="5794908" y="4758204"/>
                  <a:pt x="5794908" y="4765520"/>
                </a:cubicBezTo>
                <a:cubicBezTo>
                  <a:pt x="5802221" y="4761862"/>
                  <a:pt x="5809533" y="4758204"/>
                  <a:pt x="5809533" y="4747230"/>
                </a:cubicBezTo>
                <a:cubicBezTo>
                  <a:pt x="5820499" y="4743572"/>
                  <a:pt x="5835124" y="4743572"/>
                  <a:pt x="5842436" y="4725282"/>
                </a:cubicBezTo>
                <a:cubicBezTo>
                  <a:pt x="5849749" y="4721624"/>
                  <a:pt x="5846092" y="4736256"/>
                  <a:pt x="5849749" y="4728940"/>
                </a:cubicBezTo>
                <a:cubicBezTo>
                  <a:pt x="5853405" y="4725282"/>
                  <a:pt x="5849749" y="4725282"/>
                  <a:pt x="5849749" y="4725282"/>
                </a:cubicBezTo>
                <a:cubicBezTo>
                  <a:pt x="5871685" y="4725282"/>
                  <a:pt x="5893622" y="4696018"/>
                  <a:pt x="5919215" y="4688702"/>
                </a:cubicBezTo>
                <a:cubicBezTo>
                  <a:pt x="5908247" y="4688702"/>
                  <a:pt x="5908247" y="4688702"/>
                  <a:pt x="5897279" y="4685043"/>
                </a:cubicBezTo>
                <a:cubicBezTo>
                  <a:pt x="5897279" y="4692360"/>
                  <a:pt x="5889966" y="4685043"/>
                  <a:pt x="5889966" y="4696018"/>
                </a:cubicBezTo>
                <a:cubicBezTo>
                  <a:pt x="5889966" y="4696018"/>
                  <a:pt x="5893622" y="4692360"/>
                  <a:pt x="5893622" y="4696018"/>
                </a:cubicBezTo>
                <a:cubicBezTo>
                  <a:pt x="5875341" y="4710650"/>
                  <a:pt x="5864373" y="4706992"/>
                  <a:pt x="5849749" y="4717966"/>
                </a:cubicBezTo>
                <a:cubicBezTo>
                  <a:pt x="5853405" y="4714308"/>
                  <a:pt x="5860717" y="4706992"/>
                  <a:pt x="5849749" y="4706992"/>
                </a:cubicBezTo>
                <a:cubicBezTo>
                  <a:pt x="5853405" y="4699676"/>
                  <a:pt x="5860717" y="4699676"/>
                  <a:pt x="5864373" y="4703334"/>
                </a:cubicBezTo>
                <a:cubicBezTo>
                  <a:pt x="5868029" y="4696018"/>
                  <a:pt x="5886310" y="4677727"/>
                  <a:pt x="5897279" y="4674069"/>
                </a:cubicBezTo>
                <a:cubicBezTo>
                  <a:pt x="5897279" y="4677727"/>
                  <a:pt x="5893622" y="4685043"/>
                  <a:pt x="5900935" y="4681385"/>
                </a:cubicBezTo>
                <a:cubicBezTo>
                  <a:pt x="5904591" y="4685043"/>
                  <a:pt x="5908247" y="4674069"/>
                  <a:pt x="5911903" y="4670411"/>
                </a:cubicBezTo>
                <a:cubicBezTo>
                  <a:pt x="5911903" y="4670411"/>
                  <a:pt x="5908247" y="4670411"/>
                  <a:pt x="5904591" y="4670411"/>
                </a:cubicBezTo>
                <a:cubicBezTo>
                  <a:pt x="5922871" y="4663095"/>
                  <a:pt x="5941151" y="4648463"/>
                  <a:pt x="5955775" y="4637489"/>
                </a:cubicBezTo>
                <a:cubicBezTo>
                  <a:pt x="5966743" y="4633831"/>
                  <a:pt x="5963087" y="4641147"/>
                  <a:pt x="5970399" y="4641147"/>
                </a:cubicBezTo>
                <a:cubicBezTo>
                  <a:pt x="5970399" y="4637489"/>
                  <a:pt x="5970399" y="4633831"/>
                  <a:pt x="5974055" y="4630173"/>
                </a:cubicBezTo>
                <a:cubicBezTo>
                  <a:pt x="5977712" y="4630173"/>
                  <a:pt x="5977712" y="4633831"/>
                  <a:pt x="5977712" y="4637489"/>
                </a:cubicBezTo>
                <a:cubicBezTo>
                  <a:pt x="5981368" y="4630173"/>
                  <a:pt x="5988681" y="4633831"/>
                  <a:pt x="5988681" y="4626515"/>
                </a:cubicBezTo>
                <a:cubicBezTo>
                  <a:pt x="5985024" y="4626515"/>
                  <a:pt x="5981368" y="4626515"/>
                  <a:pt x="5981368" y="4622857"/>
                </a:cubicBezTo>
                <a:cubicBezTo>
                  <a:pt x="5988681" y="4622857"/>
                  <a:pt x="5992337" y="4615541"/>
                  <a:pt x="5999649" y="4615541"/>
                </a:cubicBezTo>
                <a:cubicBezTo>
                  <a:pt x="5999649" y="4619199"/>
                  <a:pt x="5995993" y="4622857"/>
                  <a:pt x="6003305" y="4622857"/>
                </a:cubicBezTo>
                <a:cubicBezTo>
                  <a:pt x="6003305" y="4619199"/>
                  <a:pt x="6010617" y="4619199"/>
                  <a:pt x="6010617" y="4611883"/>
                </a:cubicBezTo>
                <a:cubicBezTo>
                  <a:pt x="6006961" y="4611883"/>
                  <a:pt x="6003305" y="4608225"/>
                  <a:pt x="6003305" y="4608225"/>
                </a:cubicBezTo>
                <a:cubicBezTo>
                  <a:pt x="6021585" y="4611883"/>
                  <a:pt x="6025242" y="4593591"/>
                  <a:pt x="6036210" y="4589933"/>
                </a:cubicBezTo>
                <a:cubicBezTo>
                  <a:pt x="6039867" y="4593591"/>
                  <a:pt x="6032554" y="4600909"/>
                  <a:pt x="6036210" y="4600909"/>
                </a:cubicBezTo>
                <a:cubicBezTo>
                  <a:pt x="6065457" y="4593591"/>
                  <a:pt x="6091051" y="4560669"/>
                  <a:pt x="6131269" y="4560669"/>
                </a:cubicBezTo>
                <a:cubicBezTo>
                  <a:pt x="6131269" y="4557011"/>
                  <a:pt x="6123956" y="4557011"/>
                  <a:pt x="6127612" y="4549695"/>
                </a:cubicBezTo>
                <a:cubicBezTo>
                  <a:pt x="6138581" y="4546037"/>
                  <a:pt x="6127612" y="4557011"/>
                  <a:pt x="6138581" y="4557011"/>
                </a:cubicBezTo>
                <a:cubicBezTo>
                  <a:pt x="6145893" y="4549695"/>
                  <a:pt x="6134925" y="4553353"/>
                  <a:pt x="6138581" y="4546037"/>
                </a:cubicBezTo>
                <a:cubicBezTo>
                  <a:pt x="6145893" y="4546037"/>
                  <a:pt x="6142237" y="4549695"/>
                  <a:pt x="6153205" y="4549695"/>
                </a:cubicBezTo>
                <a:cubicBezTo>
                  <a:pt x="6156861" y="4542379"/>
                  <a:pt x="6167828" y="4542379"/>
                  <a:pt x="6175140" y="4531405"/>
                </a:cubicBezTo>
                <a:cubicBezTo>
                  <a:pt x="6171484" y="4531405"/>
                  <a:pt x="6167828" y="4527747"/>
                  <a:pt x="6167828" y="4527747"/>
                </a:cubicBezTo>
                <a:cubicBezTo>
                  <a:pt x="6171484" y="4527747"/>
                  <a:pt x="6175140" y="4524089"/>
                  <a:pt x="6175140" y="4520431"/>
                </a:cubicBezTo>
                <a:cubicBezTo>
                  <a:pt x="6193421" y="4520431"/>
                  <a:pt x="6197077" y="4505797"/>
                  <a:pt x="6208045" y="4502139"/>
                </a:cubicBezTo>
                <a:cubicBezTo>
                  <a:pt x="6211701" y="4513113"/>
                  <a:pt x="6197077" y="4513113"/>
                  <a:pt x="6193421" y="4520431"/>
                </a:cubicBezTo>
                <a:cubicBezTo>
                  <a:pt x="6193421" y="4520431"/>
                  <a:pt x="6193421" y="4520431"/>
                  <a:pt x="6197077" y="4524089"/>
                </a:cubicBezTo>
                <a:cubicBezTo>
                  <a:pt x="6208045" y="4513113"/>
                  <a:pt x="6222670" y="4509455"/>
                  <a:pt x="6237295" y="4502139"/>
                </a:cubicBezTo>
                <a:cubicBezTo>
                  <a:pt x="6226327" y="4502139"/>
                  <a:pt x="6219014" y="4502139"/>
                  <a:pt x="6211701" y="4509455"/>
                </a:cubicBezTo>
                <a:cubicBezTo>
                  <a:pt x="6215358" y="4505797"/>
                  <a:pt x="6208045" y="4505797"/>
                  <a:pt x="6208045" y="4502139"/>
                </a:cubicBezTo>
                <a:cubicBezTo>
                  <a:pt x="6226327" y="4502139"/>
                  <a:pt x="6219014" y="4494823"/>
                  <a:pt x="6229983" y="4491165"/>
                </a:cubicBezTo>
                <a:cubicBezTo>
                  <a:pt x="6233639" y="4494823"/>
                  <a:pt x="6244607" y="4494823"/>
                  <a:pt x="6251919" y="4491165"/>
                </a:cubicBezTo>
                <a:cubicBezTo>
                  <a:pt x="6244607" y="4483849"/>
                  <a:pt x="6240951" y="4487507"/>
                  <a:pt x="6237295" y="4483849"/>
                </a:cubicBezTo>
                <a:cubicBezTo>
                  <a:pt x="6244607" y="4483849"/>
                  <a:pt x="6248263" y="4476533"/>
                  <a:pt x="6259231" y="4480191"/>
                </a:cubicBezTo>
                <a:cubicBezTo>
                  <a:pt x="6255575" y="4476533"/>
                  <a:pt x="6270200" y="4465559"/>
                  <a:pt x="6273857" y="4472875"/>
                </a:cubicBezTo>
                <a:cubicBezTo>
                  <a:pt x="6284823" y="4458243"/>
                  <a:pt x="6303103" y="4454585"/>
                  <a:pt x="6317729" y="4447269"/>
                </a:cubicBezTo>
                <a:cubicBezTo>
                  <a:pt x="6325041" y="4439953"/>
                  <a:pt x="6317729" y="4432637"/>
                  <a:pt x="6325041" y="4428979"/>
                </a:cubicBezTo>
                <a:cubicBezTo>
                  <a:pt x="6325041" y="4439953"/>
                  <a:pt x="6332353" y="4428979"/>
                  <a:pt x="6343321" y="4436295"/>
                </a:cubicBezTo>
                <a:cubicBezTo>
                  <a:pt x="6346977" y="4425319"/>
                  <a:pt x="6354290" y="4418003"/>
                  <a:pt x="6361602" y="4414345"/>
                </a:cubicBezTo>
                <a:cubicBezTo>
                  <a:pt x="6368915" y="4410687"/>
                  <a:pt x="6376227" y="4407029"/>
                  <a:pt x="6376227" y="4396055"/>
                </a:cubicBezTo>
                <a:cubicBezTo>
                  <a:pt x="6383539" y="4399713"/>
                  <a:pt x="6387195" y="4388739"/>
                  <a:pt x="6390851" y="4388739"/>
                </a:cubicBezTo>
                <a:cubicBezTo>
                  <a:pt x="6390851" y="4407029"/>
                  <a:pt x="6431067" y="4370449"/>
                  <a:pt x="6438379" y="4363133"/>
                </a:cubicBezTo>
                <a:cubicBezTo>
                  <a:pt x="6449348" y="4370449"/>
                  <a:pt x="6427411" y="4374107"/>
                  <a:pt x="6431067" y="4377765"/>
                </a:cubicBezTo>
                <a:cubicBezTo>
                  <a:pt x="6438379" y="4377765"/>
                  <a:pt x="6445691" y="4377765"/>
                  <a:pt x="6453004" y="4377765"/>
                </a:cubicBezTo>
                <a:cubicBezTo>
                  <a:pt x="6442035" y="4370449"/>
                  <a:pt x="6453004" y="4374107"/>
                  <a:pt x="6456660" y="4370449"/>
                </a:cubicBezTo>
                <a:cubicBezTo>
                  <a:pt x="6453004" y="4363133"/>
                  <a:pt x="6456660" y="4363133"/>
                  <a:pt x="6456660" y="4355817"/>
                </a:cubicBezTo>
                <a:cubicBezTo>
                  <a:pt x="6467629" y="4355817"/>
                  <a:pt x="6456660" y="4366791"/>
                  <a:pt x="6460317" y="4366791"/>
                </a:cubicBezTo>
                <a:cubicBezTo>
                  <a:pt x="6471285" y="4370449"/>
                  <a:pt x="6482253" y="4363133"/>
                  <a:pt x="6482253" y="4374107"/>
                </a:cubicBezTo>
                <a:cubicBezTo>
                  <a:pt x="6485909" y="4366791"/>
                  <a:pt x="6482253" y="4359475"/>
                  <a:pt x="6485909" y="4352159"/>
                </a:cubicBezTo>
                <a:cubicBezTo>
                  <a:pt x="6493221" y="4355817"/>
                  <a:pt x="6504190" y="4348501"/>
                  <a:pt x="6515159" y="4352159"/>
                </a:cubicBezTo>
                <a:cubicBezTo>
                  <a:pt x="6511503" y="4344843"/>
                  <a:pt x="6493221" y="4344843"/>
                  <a:pt x="6493221" y="4341185"/>
                </a:cubicBezTo>
                <a:cubicBezTo>
                  <a:pt x="6504190" y="4330209"/>
                  <a:pt x="6515159" y="4348501"/>
                  <a:pt x="6529781" y="4330209"/>
                </a:cubicBezTo>
                <a:cubicBezTo>
                  <a:pt x="6507846" y="4333867"/>
                  <a:pt x="6507846" y="4326551"/>
                  <a:pt x="6485909" y="4330209"/>
                </a:cubicBezTo>
                <a:cubicBezTo>
                  <a:pt x="6493221" y="4326551"/>
                  <a:pt x="6507846" y="4315577"/>
                  <a:pt x="6511503" y="4319235"/>
                </a:cubicBezTo>
                <a:cubicBezTo>
                  <a:pt x="6511503" y="4319235"/>
                  <a:pt x="6507846" y="4322893"/>
                  <a:pt x="6507846" y="4326551"/>
                </a:cubicBezTo>
                <a:cubicBezTo>
                  <a:pt x="6518813" y="4330209"/>
                  <a:pt x="6529781" y="4326551"/>
                  <a:pt x="6537093" y="4322893"/>
                </a:cubicBezTo>
                <a:cubicBezTo>
                  <a:pt x="6537093" y="4326551"/>
                  <a:pt x="6533437" y="4330209"/>
                  <a:pt x="6544406" y="4333867"/>
                </a:cubicBezTo>
                <a:cubicBezTo>
                  <a:pt x="6548062" y="4330209"/>
                  <a:pt x="6551718" y="4330209"/>
                  <a:pt x="6555375" y="4326551"/>
                </a:cubicBezTo>
                <a:cubicBezTo>
                  <a:pt x="6551718" y="4322893"/>
                  <a:pt x="6544406" y="4330209"/>
                  <a:pt x="6548062" y="4322893"/>
                </a:cubicBezTo>
                <a:cubicBezTo>
                  <a:pt x="6559031" y="4319235"/>
                  <a:pt x="6566343" y="4319235"/>
                  <a:pt x="6569999" y="4308261"/>
                </a:cubicBezTo>
                <a:cubicBezTo>
                  <a:pt x="6580967" y="4311919"/>
                  <a:pt x="6599248" y="4300945"/>
                  <a:pt x="6591936" y="4293629"/>
                </a:cubicBezTo>
                <a:cubicBezTo>
                  <a:pt x="6595592" y="4293629"/>
                  <a:pt x="6599248" y="4297287"/>
                  <a:pt x="6602905" y="4297287"/>
                </a:cubicBezTo>
                <a:cubicBezTo>
                  <a:pt x="6602905" y="4286313"/>
                  <a:pt x="6610217" y="4289971"/>
                  <a:pt x="6617529" y="4282655"/>
                </a:cubicBezTo>
                <a:cubicBezTo>
                  <a:pt x="6624841" y="4286313"/>
                  <a:pt x="6621185" y="4289971"/>
                  <a:pt x="6632153" y="4289971"/>
                </a:cubicBezTo>
                <a:cubicBezTo>
                  <a:pt x="6639464" y="4278997"/>
                  <a:pt x="6646777" y="4268023"/>
                  <a:pt x="6657745" y="4268023"/>
                </a:cubicBezTo>
                <a:cubicBezTo>
                  <a:pt x="6657745" y="4275339"/>
                  <a:pt x="6643120" y="4278997"/>
                  <a:pt x="6646777" y="4282655"/>
                </a:cubicBezTo>
                <a:cubicBezTo>
                  <a:pt x="6654089" y="4278997"/>
                  <a:pt x="6661401" y="4282655"/>
                  <a:pt x="6661401" y="4282655"/>
                </a:cubicBezTo>
                <a:cubicBezTo>
                  <a:pt x="6672369" y="4271681"/>
                  <a:pt x="6679681" y="4268023"/>
                  <a:pt x="6679681" y="4257049"/>
                </a:cubicBezTo>
                <a:cubicBezTo>
                  <a:pt x="6701619" y="4257049"/>
                  <a:pt x="6712587" y="4224125"/>
                  <a:pt x="6738180" y="4231441"/>
                </a:cubicBezTo>
                <a:cubicBezTo>
                  <a:pt x="6738180" y="4224125"/>
                  <a:pt x="6738180" y="4224125"/>
                  <a:pt x="6745493" y="4220467"/>
                </a:cubicBezTo>
                <a:cubicBezTo>
                  <a:pt x="6752803" y="4220467"/>
                  <a:pt x="6749149" y="4235099"/>
                  <a:pt x="6760115" y="4227783"/>
                </a:cubicBezTo>
                <a:cubicBezTo>
                  <a:pt x="6763771" y="4220467"/>
                  <a:pt x="6752803" y="4224125"/>
                  <a:pt x="6756459" y="4216809"/>
                </a:cubicBezTo>
                <a:cubicBezTo>
                  <a:pt x="6771083" y="4209493"/>
                  <a:pt x="6782052" y="4209493"/>
                  <a:pt x="6785708" y="4194861"/>
                </a:cubicBezTo>
                <a:cubicBezTo>
                  <a:pt x="6796677" y="4194861"/>
                  <a:pt x="6782052" y="4205835"/>
                  <a:pt x="6789365" y="4205835"/>
                </a:cubicBezTo>
                <a:cubicBezTo>
                  <a:pt x="6800333" y="4198519"/>
                  <a:pt x="6814957" y="4194861"/>
                  <a:pt x="6814957" y="4183887"/>
                </a:cubicBezTo>
                <a:cubicBezTo>
                  <a:pt x="6825926" y="4180229"/>
                  <a:pt x="6836894" y="4180229"/>
                  <a:pt x="6840551" y="4172913"/>
                </a:cubicBezTo>
                <a:cubicBezTo>
                  <a:pt x="6847863" y="4172913"/>
                  <a:pt x="6847863" y="4176571"/>
                  <a:pt x="6855175" y="4176571"/>
                </a:cubicBezTo>
                <a:cubicBezTo>
                  <a:pt x="6858831" y="4165597"/>
                  <a:pt x="6869797" y="4172913"/>
                  <a:pt x="6873454" y="4165597"/>
                </a:cubicBezTo>
                <a:cubicBezTo>
                  <a:pt x="6869797" y="4161938"/>
                  <a:pt x="6873454" y="4158280"/>
                  <a:pt x="6873454" y="4150964"/>
                </a:cubicBezTo>
                <a:cubicBezTo>
                  <a:pt x="6884423" y="4154622"/>
                  <a:pt x="6869797" y="4169255"/>
                  <a:pt x="6884423" y="4169255"/>
                </a:cubicBezTo>
                <a:cubicBezTo>
                  <a:pt x="6884423" y="4165597"/>
                  <a:pt x="6888079" y="4165597"/>
                  <a:pt x="6891735" y="4161938"/>
                </a:cubicBezTo>
                <a:cubicBezTo>
                  <a:pt x="6888079" y="4161938"/>
                  <a:pt x="6884423" y="4158280"/>
                  <a:pt x="6888079" y="4154622"/>
                </a:cubicBezTo>
                <a:cubicBezTo>
                  <a:pt x="6899047" y="4154622"/>
                  <a:pt x="6891735" y="4161938"/>
                  <a:pt x="6902703" y="4158280"/>
                </a:cubicBezTo>
                <a:cubicBezTo>
                  <a:pt x="6906359" y="4150964"/>
                  <a:pt x="6899047" y="4147306"/>
                  <a:pt x="6895391" y="4143648"/>
                </a:cubicBezTo>
                <a:cubicBezTo>
                  <a:pt x="6906359" y="4147306"/>
                  <a:pt x="6895391" y="4136332"/>
                  <a:pt x="6902703" y="4136332"/>
                </a:cubicBezTo>
                <a:cubicBezTo>
                  <a:pt x="6902703" y="4143648"/>
                  <a:pt x="6906359" y="4139990"/>
                  <a:pt x="6913671" y="4139990"/>
                </a:cubicBezTo>
                <a:cubicBezTo>
                  <a:pt x="6910015" y="4143648"/>
                  <a:pt x="6906359" y="4143648"/>
                  <a:pt x="6906359" y="4147306"/>
                </a:cubicBezTo>
                <a:cubicBezTo>
                  <a:pt x="6917327" y="4150964"/>
                  <a:pt x="6920984" y="4139990"/>
                  <a:pt x="6928296" y="4136332"/>
                </a:cubicBezTo>
                <a:cubicBezTo>
                  <a:pt x="6920984" y="4136332"/>
                  <a:pt x="6920984" y="4143648"/>
                  <a:pt x="6913671" y="4139990"/>
                </a:cubicBezTo>
                <a:cubicBezTo>
                  <a:pt x="6917327" y="4125358"/>
                  <a:pt x="6931953" y="4129016"/>
                  <a:pt x="6928296" y="4118042"/>
                </a:cubicBezTo>
                <a:cubicBezTo>
                  <a:pt x="6931953" y="4125358"/>
                  <a:pt x="6935609" y="4121700"/>
                  <a:pt x="6939265" y="4125358"/>
                </a:cubicBezTo>
                <a:cubicBezTo>
                  <a:pt x="6939265" y="4129016"/>
                  <a:pt x="6935609" y="4136332"/>
                  <a:pt x="6939265" y="4136332"/>
                </a:cubicBezTo>
                <a:cubicBezTo>
                  <a:pt x="6946577" y="4136332"/>
                  <a:pt x="6964857" y="4132674"/>
                  <a:pt x="6961201" y="4121700"/>
                </a:cubicBezTo>
                <a:cubicBezTo>
                  <a:pt x="6957545" y="4129016"/>
                  <a:pt x="6946577" y="4129016"/>
                  <a:pt x="6946577" y="4125358"/>
                </a:cubicBezTo>
                <a:cubicBezTo>
                  <a:pt x="6953889" y="4114384"/>
                  <a:pt x="6968514" y="4110726"/>
                  <a:pt x="6975826" y="4096094"/>
                </a:cubicBezTo>
                <a:cubicBezTo>
                  <a:pt x="6990449" y="4099752"/>
                  <a:pt x="6994105" y="4081462"/>
                  <a:pt x="7001417" y="4096094"/>
                </a:cubicBezTo>
                <a:cubicBezTo>
                  <a:pt x="7008729" y="4085120"/>
                  <a:pt x="7016042" y="4085120"/>
                  <a:pt x="7019698" y="4074144"/>
                </a:cubicBezTo>
                <a:cubicBezTo>
                  <a:pt x="7023354" y="4085120"/>
                  <a:pt x="7034323" y="4066828"/>
                  <a:pt x="7041635" y="4070486"/>
                </a:cubicBezTo>
                <a:cubicBezTo>
                  <a:pt x="7041635" y="4077802"/>
                  <a:pt x="7030667" y="4074144"/>
                  <a:pt x="7027011" y="4081462"/>
                </a:cubicBezTo>
                <a:cubicBezTo>
                  <a:pt x="7045291" y="4085120"/>
                  <a:pt x="7016042" y="4092436"/>
                  <a:pt x="7023354" y="4096094"/>
                </a:cubicBezTo>
                <a:cubicBezTo>
                  <a:pt x="7034323" y="4096094"/>
                  <a:pt x="7037979" y="4092436"/>
                  <a:pt x="7041635" y="4092436"/>
                </a:cubicBezTo>
                <a:cubicBezTo>
                  <a:pt x="7045291" y="4085120"/>
                  <a:pt x="7048947" y="4081462"/>
                  <a:pt x="7052603" y="4074144"/>
                </a:cubicBezTo>
                <a:cubicBezTo>
                  <a:pt x="7059915" y="4070486"/>
                  <a:pt x="7063572" y="4063170"/>
                  <a:pt x="7067228" y="4059512"/>
                </a:cubicBezTo>
                <a:cubicBezTo>
                  <a:pt x="7074541" y="4059512"/>
                  <a:pt x="7067228" y="4070486"/>
                  <a:pt x="7070884" y="4070486"/>
                </a:cubicBezTo>
                <a:cubicBezTo>
                  <a:pt x="7070884" y="4077802"/>
                  <a:pt x="7056259" y="4081462"/>
                  <a:pt x="7059915" y="4085120"/>
                </a:cubicBezTo>
                <a:cubicBezTo>
                  <a:pt x="7070884" y="4077802"/>
                  <a:pt x="7081853" y="4070486"/>
                  <a:pt x="7096477" y="4070486"/>
                </a:cubicBezTo>
                <a:cubicBezTo>
                  <a:pt x="7103787" y="4063170"/>
                  <a:pt x="7107444" y="4052196"/>
                  <a:pt x="7122069" y="4059512"/>
                </a:cubicBezTo>
                <a:cubicBezTo>
                  <a:pt x="7136693" y="4048538"/>
                  <a:pt x="7129381" y="4030248"/>
                  <a:pt x="7147661" y="4033906"/>
                </a:cubicBezTo>
                <a:cubicBezTo>
                  <a:pt x="7136693" y="4037564"/>
                  <a:pt x="7140349" y="4041222"/>
                  <a:pt x="7140349" y="4048538"/>
                </a:cubicBezTo>
                <a:cubicBezTo>
                  <a:pt x="7154974" y="4033906"/>
                  <a:pt x="7187879" y="4030248"/>
                  <a:pt x="7187879" y="4015616"/>
                </a:cubicBezTo>
                <a:cubicBezTo>
                  <a:pt x="7176911" y="4011958"/>
                  <a:pt x="7187879" y="4022932"/>
                  <a:pt x="7176911" y="4019274"/>
                </a:cubicBezTo>
                <a:cubicBezTo>
                  <a:pt x="7180567" y="4015616"/>
                  <a:pt x="7180567" y="4011958"/>
                  <a:pt x="7184223" y="4008300"/>
                </a:cubicBezTo>
                <a:cubicBezTo>
                  <a:pt x="7191535" y="4015616"/>
                  <a:pt x="7202504" y="4008300"/>
                  <a:pt x="7209816" y="4004642"/>
                </a:cubicBezTo>
                <a:cubicBezTo>
                  <a:pt x="7209816" y="3993668"/>
                  <a:pt x="7220783" y="3993668"/>
                  <a:pt x="7228095" y="3986350"/>
                </a:cubicBezTo>
                <a:cubicBezTo>
                  <a:pt x="7239063" y="3982692"/>
                  <a:pt x="7239063" y="3990008"/>
                  <a:pt x="7246375" y="3986350"/>
                </a:cubicBezTo>
                <a:cubicBezTo>
                  <a:pt x="7253688" y="3971718"/>
                  <a:pt x="7217129" y="3982692"/>
                  <a:pt x="7235407" y="3971718"/>
                </a:cubicBezTo>
                <a:cubicBezTo>
                  <a:pt x="7239063" y="3979034"/>
                  <a:pt x="7268313" y="3979034"/>
                  <a:pt x="7279281" y="3968060"/>
                </a:cubicBezTo>
                <a:cubicBezTo>
                  <a:pt x="7275625" y="3968060"/>
                  <a:pt x="7275625" y="3964402"/>
                  <a:pt x="7275625" y="3964402"/>
                </a:cubicBezTo>
                <a:cubicBezTo>
                  <a:pt x="7282937" y="3960744"/>
                  <a:pt x="7279281" y="3968060"/>
                  <a:pt x="7286593" y="3968060"/>
                </a:cubicBezTo>
                <a:cubicBezTo>
                  <a:pt x="7301218" y="3960744"/>
                  <a:pt x="7293905" y="3953428"/>
                  <a:pt x="7308531" y="3957086"/>
                </a:cubicBezTo>
                <a:cubicBezTo>
                  <a:pt x="7312187" y="3949770"/>
                  <a:pt x="7304874" y="3949770"/>
                  <a:pt x="7308531" y="3946112"/>
                </a:cubicBezTo>
                <a:cubicBezTo>
                  <a:pt x="7315843" y="3946112"/>
                  <a:pt x="7312187" y="3949770"/>
                  <a:pt x="7319499" y="3949770"/>
                </a:cubicBezTo>
                <a:cubicBezTo>
                  <a:pt x="7326811" y="3938796"/>
                  <a:pt x="7334123" y="3935138"/>
                  <a:pt x="7345090" y="3935138"/>
                </a:cubicBezTo>
                <a:cubicBezTo>
                  <a:pt x="7352402" y="3927822"/>
                  <a:pt x="7337777" y="3931480"/>
                  <a:pt x="7345090" y="3924164"/>
                </a:cubicBezTo>
                <a:cubicBezTo>
                  <a:pt x="7352402" y="3920506"/>
                  <a:pt x="7356059" y="3916848"/>
                  <a:pt x="7363371" y="3913190"/>
                </a:cubicBezTo>
                <a:cubicBezTo>
                  <a:pt x="7359715" y="3920506"/>
                  <a:pt x="7356059" y="3924164"/>
                  <a:pt x="7359715" y="3924164"/>
                </a:cubicBezTo>
                <a:cubicBezTo>
                  <a:pt x="7396276" y="3905874"/>
                  <a:pt x="7418213" y="3891240"/>
                  <a:pt x="7454773" y="3880266"/>
                </a:cubicBezTo>
                <a:cubicBezTo>
                  <a:pt x="7454773" y="3876608"/>
                  <a:pt x="7451119" y="3876608"/>
                  <a:pt x="7454773" y="3872950"/>
                </a:cubicBezTo>
                <a:cubicBezTo>
                  <a:pt x="7462085" y="3876608"/>
                  <a:pt x="7462085" y="3869292"/>
                  <a:pt x="7469397" y="3869292"/>
                </a:cubicBezTo>
                <a:cubicBezTo>
                  <a:pt x="7469397" y="3872950"/>
                  <a:pt x="7469397" y="3872950"/>
                  <a:pt x="7473053" y="3876608"/>
                </a:cubicBezTo>
                <a:lnTo>
                  <a:pt x="7484617" y="3869583"/>
                </a:lnTo>
                <a:lnTo>
                  <a:pt x="7484617" y="4451256"/>
                </a:lnTo>
                <a:lnTo>
                  <a:pt x="7476709" y="4450927"/>
                </a:lnTo>
                <a:cubicBezTo>
                  <a:pt x="7465741" y="4461901"/>
                  <a:pt x="7454773" y="4461901"/>
                  <a:pt x="7447462" y="4476533"/>
                </a:cubicBezTo>
                <a:cubicBezTo>
                  <a:pt x="7458429" y="4472875"/>
                  <a:pt x="7454773" y="4487507"/>
                  <a:pt x="7454773" y="4480191"/>
                </a:cubicBezTo>
                <a:cubicBezTo>
                  <a:pt x="7451119" y="4476533"/>
                  <a:pt x="7447462" y="4476533"/>
                  <a:pt x="7440150" y="4476533"/>
                </a:cubicBezTo>
                <a:lnTo>
                  <a:pt x="7387985" y="4513376"/>
                </a:lnTo>
                <a:lnTo>
                  <a:pt x="7388963" y="4509455"/>
                </a:lnTo>
                <a:cubicBezTo>
                  <a:pt x="7374339" y="4513113"/>
                  <a:pt x="7363371" y="4524089"/>
                  <a:pt x="7359715" y="4531405"/>
                </a:cubicBezTo>
                <a:cubicBezTo>
                  <a:pt x="7359715" y="4527747"/>
                  <a:pt x="7363371" y="4524089"/>
                  <a:pt x="7356059" y="4524089"/>
                </a:cubicBezTo>
                <a:cubicBezTo>
                  <a:pt x="7356059" y="4535063"/>
                  <a:pt x="7345090" y="4531405"/>
                  <a:pt x="7341434" y="4535063"/>
                </a:cubicBezTo>
                <a:cubicBezTo>
                  <a:pt x="7345090" y="4535063"/>
                  <a:pt x="7348746" y="4538721"/>
                  <a:pt x="7345090" y="4538721"/>
                </a:cubicBezTo>
                <a:cubicBezTo>
                  <a:pt x="7334123" y="4538721"/>
                  <a:pt x="7337777" y="4549695"/>
                  <a:pt x="7330467" y="4549695"/>
                </a:cubicBezTo>
                <a:cubicBezTo>
                  <a:pt x="7330467" y="4546037"/>
                  <a:pt x="7330467" y="4546037"/>
                  <a:pt x="7326811" y="4546037"/>
                </a:cubicBezTo>
                <a:cubicBezTo>
                  <a:pt x="7312187" y="4549695"/>
                  <a:pt x="7301218" y="4553353"/>
                  <a:pt x="7290249" y="4560669"/>
                </a:cubicBezTo>
                <a:cubicBezTo>
                  <a:pt x="7279281" y="4564327"/>
                  <a:pt x="7271969" y="4571643"/>
                  <a:pt x="7264657" y="4578959"/>
                </a:cubicBezTo>
                <a:cubicBezTo>
                  <a:pt x="7257344" y="4578959"/>
                  <a:pt x="7246375" y="4575301"/>
                  <a:pt x="7246375" y="4589933"/>
                </a:cubicBezTo>
                <a:cubicBezTo>
                  <a:pt x="7242719" y="4589933"/>
                  <a:pt x="7242719" y="4586275"/>
                  <a:pt x="7239063" y="4586275"/>
                </a:cubicBezTo>
                <a:cubicBezTo>
                  <a:pt x="7235407" y="4593591"/>
                  <a:pt x="7217129" y="4604567"/>
                  <a:pt x="7202504" y="4604567"/>
                </a:cubicBezTo>
                <a:cubicBezTo>
                  <a:pt x="7198847" y="4608225"/>
                  <a:pt x="7198847" y="4611883"/>
                  <a:pt x="7195191" y="4611883"/>
                </a:cubicBezTo>
                <a:cubicBezTo>
                  <a:pt x="7122069" y="4630173"/>
                  <a:pt x="7063572" y="4681385"/>
                  <a:pt x="6997761" y="4706992"/>
                </a:cubicBezTo>
                <a:cubicBezTo>
                  <a:pt x="6994105" y="4714308"/>
                  <a:pt x="7001417" y="4714308"/>
                  <a:pt x="6997761" y="4717966"/>
                </a:cubicBezTo>
                <a:cubicBezTo>
                  <a:pt x="6990449" y="4717966"/>
                  <a:pt x="6997761" y="4710650"/>
                  <a:pt x="6994105" y="4710650"/>
                </a:cubicBezTo>
                <a:cubicBezTo>
                  <a:pt x="6990449" y="4710650"/>
                  <a:pt x="6990449" y="4710650"/>
                  <a:pt x="6986793" y="4710650"/>
                </a:cubicBezTo>
                <a:cubicBezTo>
                  <a:pt x="6975826" y="4721624"/>
                  <a:pt x="6964857" y="4728940"/>
                  <a:pt x="6950233" y="4732598"/>
                </a:cubicBezTo>
                <a:cubicBezTo>
                  <a:pt x="6950233" y="4736256"/>
                  <a:pt x="6950233" y="4739914"/>
                  <a:pt x="6946577" y="4736256"/>
                </a:cubicBezTo>
                <a:cubicBezTo>
                  <a:pt x="6946577" y="4739914"/>
                  <a:pt x="6942921" y="4743572"/>
                  <a:pt x="6942921" y="4743572"/>
                </a:cubicBezTo>
                <a:cubicBezTo>
                  <a:pt x="6928296" y="4743572"/>
                  <a:pt x="6913671" y="4758204"/>
                  <a:pt x="6910015" y="4765520"/>
                </a:cubicBezTo>
                <a:cubicBezTo>
                  <a:pt x="6902703" y="4754546"/>
                  <a:pt x="6902703" y="4769178"/>
                  <a:pt x="6895391" y="4772836"/>
                </a:cubicBezTo>
                <a:cubicBezTo>
                  <a:pt x="6873454" y="4780154"/>
                  <a:pt x="6855175" y="4791128"/>
                  <a:pt x="6833238" y="4805760"/>
                </a:cubicBezTo>
                <a:lnTo>
                  <a:pt x="6793470" y="4828141"/>
                </a:lnTo>
                <a:lnTo>
                  <a:pt x="6793021" y="4827708"/>
                </a:lnTo>
                <a:lnTo>
                  <a:pt x="6793172" y="4828309"/>
                </a:lnTo>
                <a:lnTo>
                  <a:pt x="6774739" y="4838682"/>
                </a:lnTo>
                <a:cubicBezTo>
                  <a:pt x="6774739" y="4838682"/>
                  <a:pt x="6771083" y="4842340"/>
                  <a:pt x="6771083" y="4845998"/>
                </a:cubicBezTo>
                <a:cubicBezTo>
                  <a:pt x="6756459" y="4853314"/>
                  <a:pt x="6741836" y="4860630"/>
                  <a:pt x="6727211" y="4871606"/>
                </a:cubicBezTo>
                <a:cubicBezTo>
                  <a:pt x="6727211" y="4875264"/>
                  <a:pt x="6727211" y="4875264"/>
                  <a:pt x="6727211" y="4878922"/>
                </a:cubicBezTo>
                <a:cubicBezTo>
                  <a:pt x="6723555" y="4878922"/>
                  <a:pt x="6723555" y="4875264"/>
                  <a:pt x="6723555" y="4871606"/>
                </a:cubicBezTo>
                <a:cubicBezTo>
                  <a:pt x="6719899" y="4875264"/>
                  <a:pt x="6716243" y="4875264"/>
                  <a:pt x="6712587" y="4878922"/>
                </a:cubicBezTo>
                <a:cubicBezTo>
                  <a:pt x="6716243" y="4878922"/>
                  <a:pt x="6716243" y="4878922"/>
                  <a:pt x="6716243" y="4882580"/>
                </a:cubicBezTo>
                <a:cubicBezTo>
                  <a:pt x="6716243" y="4886238"/>
                  <a:pt x="6708931" y="4886238"/>
                  <a:pt x="6712587" y="4889896"/>
                </a:cubicBezTo>
                <a:cubicBezTo>
                  <a:pt x="6716243" y="4886238"/>
                  <a:pt x="6719899" y="4882580"/>
                  <a:pt x="6730867" y="4886238"/>
                </a:cubicBezTo>
                <a:cubicBezTo>
                  <a:pt x="6730867" y="4882580"/>
                  <a:pt x="6734524" y="4871606"/>
                  <a:pt x="6741836" y="4878922"/>
                </a:cubicBezTo>
                <a:cubicBezTo>
                  <a:pt x="6749149" y="4878922"/>
                  <a:pt x="6741836" y="4856972"/>
                  <a:pt x="6752803" y="4864290"/>
                </a:cubicBezTo>
                <a:cubicBezTo>
                  <a:pt x="6749149" y="4867948"/>
                  <a:pt x="6752803" y="4871606"/>
                  <a:pt x="6752803" y="4878922"/>
                </a:cubicBezTo>
                <a:cubicBezTo>
                  <a:pt x="6756459" y="4867948"/>
                  <a:pt x="6774739" y="4871606"/>
                  <a:pt x="6774739" y="4860630"/>
                </a:cubicBezTo>
                <a:cubicBezTo>
                  <a:pt x="6767427" y="4853314"/>
                  <a:pt x="6774739" y="4867948"/>
                  <a:pt x="6767427" y="4860630"/>
                </a:cubicBezTo>
                <a:cubicBezTo>
                  <a:pt x="6767427" y="4856972"/>
                  <a:pt x="6771083" y="4853314"/>
                  <a:pt x="6771083" y="4849656"/>
                </a:cubicBezTo>
                <a:cubicBezTo>
                  <a:pt x="6774739" y="4860630"/>
                  <a:pt x="6778396" y="4856972"/>
                  <a:pt x="6785708" y="4856972"/>
                </a:cubicBezTo>
                <a:cubicBezTo>
                  <a:pt x="6782052" y="4842340"/>
                  <a:pt x="6789365" y="4845998"/>
                  <a:pt x="6793021" y="4842340"/>
                </a:cubicBezTo>
                <a:cubicBezTo>
                  <a:pt x="6796677" y="4842340"/>
                  <a:pt x="6796677" y="4845998"/>
                  <a:pt x="6800333" y="4845998"/>
                </a:cubicBezTo>
                <a:cubicBezTo>
                  <a:pt x="6802161" y="4840511"/>
                  <a:pt x="6798505" y="4838682"/>
                  <a:pt x="6795306" y="4836853"/>
                </a:cubicBezTo>
                <a:lnTo>
                  <a:pt x="6793172" y="4828309"/>
                </a:lnTo>
                <a:lnTo>
                  <a:pt x="6793470" y="4828141"/>
                </a:lnTo>
                <a:lnTo>
                  <a:pt x="6805818" y="4840055"/>
                </a:lnTo>
                <a:cubicBezTo>
                  <a:pt x="6811301" y="4842340"/>
                  <a:pt x="6816787" y="4842340"/>
                  <a:pt x="6818613" y="4838682"/>
                </a:cubicBezTo>
                <a:cubicBezTo>
                  <a:pt x="6814957" y="4838682"/>
                  <a:pt x="6814957" y="4835024"/>
                  <a:pt x="6814957" y="4831366"/>
                </a:cubicBezTo>
                <a:cubicBezTo>
                  <a:pt x="6818613" y="4835024"/>
                  <a:pt x="6818613" y="4838682"/>
                  <a:pt x="6822269" y="4838682"/>
                </a:cubicBezTo>
                <a:cubicBezTo>
                  <a:pt x="6829582" y="4835024"/>
                  <a:pt x="6825926" y="4827708"/>
                  <a:pt x="6833238" y="4835024"/>
                </a:cubicBezTo>
                <a:cubicBezTo>
                  <a:pt x="6833238" y="4831366"/>
                  <a:pt x="6829582" y="4827708"/>
                  <a:pt x="6829582" y="4824050"/>
                </a:cubicBezTo>
                <a:cubicBezTo>
                  <a:pt x="6836894" y="4824050"/>
                  <a:pt x="6833238" y="4827708"/>
                  <a:pt x="6836894" y="4831366"/>
                </a:cubicBezTo>
                <a:cubicBezTo>
                  <a:pt x="6840551" y="4824050"/>
                  <a:pt x="6844207" y="4820392"/>
                  <a:pt x="6851519" y="4824050"/>
                </a:cubicBezTo>
                <a:cubicBezTo>
                  <a:pt x="6855175" y="4820392"/>
                  <a:pt x="6844207" y="4816734"/>
                  <a:pt x="6847863" y="4813076"/>
                </a:cubicBezTo>
                <a:cubicBezTo>
                  <a:pt x="6851519" y="4813076"/>
                  <a:pt x="6855175" y="4809418"/>
                  <a:pt x="6858831" y="4809418"/>
                </a:cubicBezTo>
                <a:cubicBezTo>
                  <a:pt x="6855175" y="4813076"/>
                  <a:pt x="6855175" y="4816734"/>
                  <a:pt x="6858831" y="4820392"/>
                </a:cubicBezTo>
                <a:cubicBezTo>
                  <a:pt x="6877110" y="4809418"/>
                  <a:pt x="6888079" y="4805760"/>
                  <a:pt x="6906359" y="4802102"/>
                </a:cubicBezTo>
                <a:cubicBezTo>
                  <a:pt x="6906359" y="4798444"/>
                  <a:pt x="6902703" y="4798444"/>
                  <a:pt x="6906359" y="4794786"/>
                </a:cubicBezTo>
                <a:cubicBezTo>
                  <a:pt x="6910015" y="4798444"/>
                  <a:pt x="6910015" y="4794786"/>
                  <a:pt x="6913671" y="4794786"/>
                </a:cubicBezTo>
                <a:cubicBezTo>
                  <a:pt x="6913671" y="4798444"/>
                  <a:pt x="6913671" y="4798444"/>
                  <a:pt x="6913671" y="4802102"/>
                </a:cubicBezTo>
                <a:cubicBezTo>
                  <a:pt x="6920984" y="4798444"/>
                  <a:pt x="6924640" y="4802102"/>
                  <a:pt x="6928296" y="4791128"/>
                </a:cubicBezTo>
                <a:cubicBezTo>
                  <a:pt x="6931953" y="4794786"/>
                  <a:pt x="6931953" y="4798444"/>
                  <a:pt x="6931953" y="4798444"/>
                </a:cubicBezTo>
                <a:cubicBezTo>
                  <a:pt x="6935609" y="4787470"/>
                  <a:pt x="6946577" y="4798444"/>
                  <a:pt x="6950233" y="4791128"/>
                </a:cubicBezTo>
                <a:cubicBezTo>
                  <a:pt x="6950233" y="4787470"/>
                  <a:pt x="6950233" y="4787470"/>
                  <a:pt x="6946577" y="4787470"/>
                </a:cubicBezTo>
                <a:cubicBezTo>
                  <a:pt x="6946577" y="4787470"/>
                  <a:pt x="6942921" y="4787470"/>
                  <a:pt x="6939265" y="4787470"/>
                </a:cubicBezTo>
                <a:cubicBezTo>
                  <a:pt x="6942921" y="4783812"/>
                  <a:pt x="6946577" y="4780154"/>
                  <a:pt x="6946577" y="4769178"/>
                </a:cubicBezTo>
                <a:cubicBezTo>
                  <a:pt x="6953889" y="4772836"/>
                  <a:pt x="6942921" y="4780154"/>
                  <a:pt x="6946577" y="4783812"/>
                </a:cubicBezTo>
                <a:cubicBezTo>
                  <a:pt x="6957545" y="4776496"/>
                  <a:pt x="6975826" y="4747230"/>
                  <a:pt x="6990449" y="4750888"/>
                </a:cubicBezTo>
                <a:cubicBezTo>
                  <a:pt x="6990449" y="4747230"/>
                  <a:pt x="6994105" y="4747230"/>
                  <a:pt x="6997761" y="4747230"/>
                </a:cubicBezTo>
                <a:cubicBezTo>
                  <a:pt x="7001417" y="4758204"/>
                  <a:pt x="6986793" y="4758204"/>
                  <a:pt x="6994105" y="4765520"/>
                </a:cubicBezTo>
                <a:cubicBezTo>
                  <a:pt x="7001417" y="4765520"/>
                  <a:pt x="7012386" y="4758204"/>
                  <a:pt x="7019698" y="4750888"/>
                </a:cubicBezTo>
                <a:cubicBezTo>
                  <a:pt x="7023354" y="4754546"/>
                  <a:pt x="7012386" y="4761862"/>
                  <a:pt x="7016042" y="4769178"/>
                </a:cubicBezTo>
                <a:cubicBezTo>
                  <a:pt x="7023354" y="4765520"/>
                  <a:pt x="7030667" y="4754546"/>
                  <a:pt x="7030667" y="4750888"/>
                </a:cubicBezTo>
                <a:cubicBezTo>
                  <a:pt x="7030667" y="4754546"/>
                  <a:pt x="7030667" y="4754546"/>
                  <a:pt x="7034323" y="4754546"/>
                </a:cubicBezTo>
                <a:cubicBezTo>
                  <a:pt x="7045291" y="4743572"/>
                  <a:pt x="7056259" y="4739914"/>
                  <a:pt x="7063572" y="4714308"/>
                </a:cubicBezTo>
                <a:cubicBezTo>
                  <a:pt x="7070884" y="4717966"/>
                  <a:pt x="7070884" y="4721624"/>
                  <a:pt x="7070884" y="4728940"/>
                </a:cubicBezTo>
                <a:cubicBezTo>
                  <a:pt x="7067228" y="4725282"/>
                  <a:pt x="7067228" y="4721624"/>
                  <a:pt x="7063572" y="4721624"/>
                </a:cubicBezTo>
                <a:cubicBezTo>
                  <a:pt x="7063572" y="4725282"/>
                  <a:pt x="7063572" y="4725282"/>
                  <a:pt x="7063572" y="4728940"/>
                </a:cubicBezTo>
                <a:lnTo>
                  <a:pt x="7070884" y="4728940"/>
                </a:lnTo>
                <a:lnTo>
                  <a:pt x="7074541" y="4728940"/>
                </a:lnTo>
                <a:cubicBezTo>
                  <a:pt x="7074541" y="4725282"/>
                  <a:pt x="7074541" y="4721624"/>
                  <a:pt x="7074541" y="4721624"/>
                </a:cubicBezTo>
                <a:cubicBezTo>
                  <a:pt x="7078197" y="4717966"/>
                  <a:pt x="7081853" y="4728940"/>
                  <a:pt x="7085509" y="4725282"/>
                </a:cubicBezTo>
                <a:cubicBezTo>
                  <a:pt x="7085509" y="4721624"/>
                  <a:pt x="7085509" y="4721624"/>
                  <a:pt x="7085509" y="4717966"/>
                </a:cubicBezTo>
                <a:cubicBezTo>
                  <a:pt x="7078197" y="4721624"/>
                  <a:pt x="7081853" y="4721624"/>
                  <a:pt x="7078197" y="4714308"/>
                </a:cubicBezTo>
                <a:cubicBezTo>
                  <a:pt x="7074541" y="4717966"/>
                  <a:pt x="7070884" y="4717966"/>
                  <a:pt x="7067228" y="4717966"/>
                </a:cubicBezTo>
                <a:cubicBezTo>
                  <a:pt x="7070884" y="4710650"/>
                  <a:pt x="7059915" y="4714308"/>
                  <a:pt x="7063572" y="4710650"/>
                </a:cubicBezTo>
                <a:cubicBezTo>
                  <a:pt x="7067228" y="4706992"/>
                  <a:pt x="7063572" y="4710650"/>
                  <a:pt x="7070884" y="4714308"/>
                </a:cubicBezTo>
                <a:cubicBezTo>
                  <a:pt x="7081853" y="4714308"/>
                  <a:pt x="7081853" y="4703334"/>
                  <a:pt x="7089165" y="4699676"/>
                </a:cubicBezTo>
                <a:cubicBezTo>
                  <a:pt x="7089165" y="4706992"/>
                  <a:pt x="7085509" y="4717966"/>
                  <a:pt x="7089165" y="4725282"/>
                </a:cubicBezTo>
                <a:cubicBezTo>
                  <a:pt x="7096477" y="4728940"/>
                  <a:pt x="7100133" y="4714308"/>
                  <a:pt x="7103787" y="4714308"/>
                </a:cubicBezTo>
                <a:cubicBezTo>
                  <a:pt x="7111100" y="4721624"/>
                  <a:pt x="7114756" y="4714308"/>
                  <a:pt x="7118413" y="4714308"/>
                </a:cubicBezTo>
                <a:cubicBezTo>
                  <a:pt x="7114756" y="4706992"/>
                  <a:pt x="7125725" y="4696018"/>
                  <a:pt x="7129381" y="4703334"/>
                </a:cubicBezTo>
                <a:cubicBezTo>
                  <a:pt x="7125725" y="4703334"/>
                  <a:pt x="7122069" y="4706992"/>
                  <a:pt x="7125725" y="4714308"/>
                </a:cubicBezTo>
                <a:cubicBezTo>
                  <a:pt x="7129381" y="4706992"/>
                  <a:pt x="7133037" y="4706992"/>
                  <a:pt x="7133037" y="4706992"/>
                </a:cubicBezTo>
                <a:cubicBezTo>
                  <a:pt x="7133037" y="4703334"/>
                  <a:pt x="7133037" y="4699676"/>
                  <a:pt x="7129381" y="4699676"/>
                </a:cubicBezTo>
                <a:cubicBezTo>
                  <a:pt x="7140349" y="4692360"/>
                  <a:pt x="7136693" y="4696018"/>
                  <a:pt x="7144005" y="4685043"/>
                </a:cubicBezTo>
                <a:cubicBezTo>
                  <a:pt x="7158630" y="4699676"/>
                  <a:pt x="7154974" y="4674069"/>
                  <a:pt x="7165942" y="4688702"/>
                </a:cubicBezTo>
                <a:cubicBezTo>
                  <a:pt x="7169599" y="4681385"/>
                  <a:pt x="7173255" y="4685043"/>
                  <a:pt x="7173255" y="4677727"/>
                </a:cubicBezTo>
                <a:cubicBezTo>
                  <a:pt x="7176911" y="4688702"/>
                  <a:pt x="7176911" y="4696018"/>
                  <a:pt x="7173255" y="4706992"/>
                </a:cubicBezTo>
                <a:cubicBezTo>
                  <a:pt x="7187879" y="4699676"/>
                  <a:pt x="7202504" y="4699676"/>
                  <a:pt x="7202504" y="4677727"/>
                </a:cubicBezTo>
                <a:cubicBezTo>
                  <a:pt x="7213472" y="4677727"/>
                  <a:pt x="7231751" y="4677727"/>
                  <a:pt x="7235407" y="4659437"/>
                </a:cubicBezTo>
                <a:cubicBezTo>
                  <a:pt x="7217129" y="4644805"/>
                  <a:pt x="7209816" y="4681385"/>
                  <a:pt x="7198847" y="4670411"/>
                </a:cubicBezTo>
                <a:cubicBezTo>
                  <a:pt x="7198847" y="4674069"/>
                  <a:pt x="7198847" y="4681385"/>
                  <a:pt x="7195191" y="4681385"/>
                </a:cubicBezTo>
                <a:cubicBezTo>
                  <a:pt x="7195191" y="4677727"/>
                  <a:pt x="7195191" y="4674069"/>
                  <a:pt x="7191535" y="4674069"/>
                </a:cubicBezTo>
                <a:cubicBezTo>
                  <a:pt x="7187879" y="4677727"/>
                  <a:pt x="7187879" y="4696018"/>
                  <a:pt x="7176911" y="4696018"/>
                </a:cubicBezTo>
                <a:cubicBezTo>
                  <a:pt x="7180567" y="4685043"/>
                  <a:pt x="7184223" y="4663095"/>
                  <a:pt x="7195191" y="4659437"/>
                </a:cubicBezTo>
                <a:cubicBezTo>
                  <a:pt x="7195191" y="4663095"/>
                  <a:pt x="7187879" y="4670411"/>
                  <a:pt x="7195191" y="4674069"/>
                </a:cubicBezTo>
                <a:cubicBezTo>
                  <a:pt x="7198847" y="4663095"/>
                  <a:pt x="7206160" y="4659437"/>
                  <a:pt x="7206160" y="4644805"/>
                </a:cubicBezTo>
                <a:cubicBezTo>
                  <a:pt x="7213472" y="4648463"/>
                  <a:pt x="7220783" y="4648463"/>
                  <a:pt x="7228095" y="4648463"/>
                </a:cubicBezTo>
                <a:cubicBezTo>
                  <a:pt x="7231751" y="4637489"/>
                  <a:pt x="7239063" y="4641147"/>
                  <a:pt x="7235407" y="4626515"/>
                </a:cubicBezTo>
                <a:cubicBezTo>
                  <a:pt x="7242719" y="4630173"/>
                  <a:pt x="7235407" y="4633831"/>
                  <a:pt x="7242719" y="4637489"/>
                </a:cubicBezTo>
                <a:cubicBezTo>
                  <a:pt x="7250032" y="4637489"/>
                  <a:pt x="7246375" y="4637489"/>
                  <a:pt x="7250032" y="4644805"/>
                </a:cubicBezTo>
                <a:cubicBezTo>
                  <a:pt x="7250032" y="4644805"/>
                  <a:pt x="7250032" y="4644805"/>
                  <a:pt x="7253688" y="4630173"/>
                </a:cubicBezTo>
                <a:cubicBezTo>
                  <a:pt x="7261001" y="4633831"/>
                  <a:pt x="7264657" y="4633831"/>
                  <a:pt x="7264657" y="4630173"/>
                </a:cubicBezTo>
                <a:cubicBezTo>
                  <a:pt x="7261001" y="4622857"/>
                  <a:pt x="7261001" y="4626515"/>
                  <a:pt x="7257344" y="4626515"/>
                </a:cubicBezTo>
                <a:cubicBezTo>
                  <a:pt x="7261001" y="4622857"/>
                  <a:pt x="7261001" y="4619199"/>
                  <a:pt x="7261001" y="4615541"/>
                </a:cubicBezTo>
                <a:cubicBezTo>
                  <a:pt x="7264657" y="4615541"/>
                  <a:pt x="7268313" y="4608225"/>
                  <a:pt x="7271969" y="4615541"/>
                </a:cubicBezTo>
                <a:cubicBezTo>
                  <a:pt x="7271969" y="4619199"/>
                  <a:pt x="7268313" y="4622857"/>
                  <a:pt x="7275625" y="4626515"/>
                </a:cubicBezTo>
                <a:cubicBezTo>
                  <a:pt x="7275625" y="4619199"/>
                  <a:pt x="7279281" y="4611883"/>
                  <a:pt x="7282937" y="4600909"/>
                </a:cubicBezTo>
                <a:cubicBezTo>
                  <a:pt x="7290249" y="4611883"/>
                  <a:pt x="7290249" y="4586275"/>
                  <a:pt x="7297562" y="4597249"/>
                </a:cubicBezTo>
                <a:cubicBezTo>
                  <a:pt x="7297562" y="4604567"/>
                  <a:pt x="7293905" y="4600909"/>
                  <a:pt x="7297562" y="4608225"/>
                </a:cubicBezTo>
                <a:cubicBezTo>
                  <a:pt x="7293905" y="4604567"/>
                  <a:pt x="7290249" y="4611883"/>
                  <a:pt x="7290249" y="4611883"/>
                </a:cubicBezTo>
                <a:cubicBezTo>
                  <a:pt x="7290249" y="4615541"/>
                  <a:pt x="7290249" y="4615541"/>
                  <a:pt x="7293905" y="4619199"/>
                </a:cubicBezTo>
                <a:cubicBezTo>
                  <a:pt x="7293905" y="4619199"/>
                  <a:pt x="7293905" y="4619199"/>
                  <a:pt x="7297562" y="4608225"/>
                </a:cubicBezTo>
                <a:cubicBezTo>
                  <a:pt x="7301218" y="4619199"/>
                  <a:pt x="7304874" y="4608225"/>
                  <a:pt x="7312187" y="4611883"/>
                </a:cubicBezTo>
                <a:cubicBezTo>
                  <a:pt x="7304874" y="4622857"/>
                  <a:pt x="7290249" y="4619199"/>
                  <a:pt x="7293905" y="4641147"/>
                </a:cubicBezTo>
                <a:cubicBezTo>
                  <a:pt x="7304874" y="4644805"/>
                  <a:pt x="7315843" y="4611883"/>
                  <a:pt x="7323155" y="4633831"/>
                </a:cubicBezTo>
                <a:cubicBezTo>
                  <a:pt x="7326811" y="4633831"/>
                  <a:pt x="7326811" y="4630173"/>
                  <a:pt x="7330467" y="4626515"/>
                </a:cubicBezTo>
                <a:cubicBezTo>
                  <a:pt x="7326811" y="4626515"/>
                  <a:pt x="7326811" y="4622857"/>
                  <a:pt x="7326811" y="4622857"/>
                </a:cubicBezTo>
                <a:cubicBezTo>
                  <a:pt x="7341434" y="4622857"/>
                  <a:pt x="7356059" y="4608225"/>
                  <a:pt x="7374339" y="4611883"/>
                </a:cubicBezTo>
                <a:cubicBezTo>
                  <a:pt x="7370683" y="4611883"/>
                  <a:pt x="7374339" y="4608225"/>
                  <a:pt x="7374339" y="4604567"/>
                </a:cubicBezTo>
                <a:cubicBezTo>
                  <a:pt x="7377995" y="4611883"/>
                  <a:pt x="7377995" y="4600909"/>
                  <a:pt x="7381651" y="4604567"/>
                </a:cubicBezTo>
                <a:cubicBezTo>
                  <a:pt x="7381651" y="4611883"/>
                  <a:pt x="7374339" y="4611883"/>
                  <a:pt x="7377995" y="4615541"/>
                </a:cubicBezTo>
                <a:cubicBezTo>
                  <a:pt x="7385307" y="4615541"/>
                  <a:pt x="7392620" y="4615541"/>
                  <a:pt x="7399932" y="4611883"/>
                </a:cubicBezTo>
                <a:cubicBezTo>
                  <a:pt x="7403589" y="4615541"/>
                  <a:pt x="7399932" y="4619199"/>
                  <a:pt x="7403589" y="4622857"/>
                </a:cubicBezTo>
                <a:cubicBezTo>
                  <a:pt x="7407245" y="4619199"/>
                  <a:pt x="7403589" y="4615541"/>
                  <a:pt x="7407245" y="4615541"/>
                </a:cubicBezTo>
                <a:cubicBezTo>
                  <a:pt x="7410901" y="4615541"/>
                  <a:pt x="7410901" y="4619199"/>
                  <a:pt x="7414557" y="4622857"/>
                </a:cubicBezTo>
                <a:cubicBezTo>
                  <a:pt x="7418213" y="4619199"/>
                  <a:pt x="7418213" y="4622857"/>
                  <a:pt x="7418213" y="4615541"/>
                </a:cubicBezTo>
                <a:cubicBezTo>
                  <a:pt x="7421869" y="4619199"/>
                  <a:pt x="7421869" y="4626515"/>
                  <a:pt x="7425525" y="4633831"/>
                </a:cubicBezTo>
                <a:cubicBezTo>
                  <a:pt x="7429181" y="4630173"/>
                  <a:pt x="7432837" y="4622857"/>
                  <a:pt x="7436493" y="4630173"/>
                </a:cubicBezTo>
                <a:lnTo>
                  <a:pt x="7436493" y="4633100"/>
                </a:lnTo>
                <a:lnTo>
                  <a:pt x="7435510" y="4633690"/>
                </a:lnTo>
                <a:lnTo>
                  <a:pt x="7430095" y="4632916"/>
                </a:lnTo>
                <a:cubicBezTo>
                  <a:pt x="7428267" y="4633831"/>
                  <a:pt x="7427353" y="4635660"/>
                  <a:pt x="7429181" y="4637489"/>
                </a:cubicBezTo>
                <a:lnTo>
                  <a:pt x="7435510" y="4633690"/>
                </a:lnTo>
                <a:lnTo>
                  <a:pt x="7436493" y="4633831"/>
                </a:lnTo>
                <a:lnTo>
                  <a:pt x="7436493" y="4633100"/>
                </a:lnTo>
                <a:lnTo>
                  <a:pt x="7447462" y="4626515"/>
                </a:lnTo>
                <a:cubicBezTo>
                  <a:pt x="7451119" y="4637489"/>
                  <a:pt x="7454773" y="4630173"/>
                  <a:pt x="7454773" y="4637489"/>
                </a:cubicBezTo>
                <a:cubicBezTo>
                  <a:pt x="7454773" y="4633831"/>
                  <a:pt x="7454773" y="4630173"/>
                  <a:pt x="7458429" y="4630173"/>
                </a:cubicBezTo>
                <a:cubicBezTo>
                  <a:pt x="7454773" y="4637489"/>
                  <a:pt x="7458429" y="4644805"/>
                  <a:pt x="7462085" y="4648463"/>
                </a:cubicBezTo>
                <a:cubicBezTo>
                  <a:pt x="7458429" y="4652121"/>
                  <a:pt x="7454773" y="4652121"/>
                  <a:pt x="7451119" y="4655779"/>
                </a:cubicBezTo>
                <a:cubicBezTo>
                  <a:pt x="7454773" y="4659437"/>
                  <a:pt x="7447462" y="4663095"/>
                  <a:pt x="7454773" y="4666753"/>
                </a:cubicBezTo>
                <a:cubicBezTo>
                  <a:pt x="7458429" y="4655779"/>
                  <a:pt x="7465741" y="4655779"/>
                  <a:pt x="7473053" y="4652121"/>
                </a:cubicBezTo>
                <a:cubicBezTo>
                  <a:pt x="7469397" y="4644805"/>
                  <a:pt x="7473053" y="4633831"/>
                  <a:pt x="7480365" y="4641147"/>
                </a:cubicBezTo>
                <a:cubicBezTo>
                  <a:pt x="7476709" y="4644805"/>
                  <a:pt x="7473053" y="4641147"/>
                  <a:pt x="7473053" y="4648463"/>
                </a:cubicBezTo>
                <a:cubicBezTo>
                  <a:pt x="7473053" y="4652121"/>
                  <a:pt x="7480365" y="4655779"/>
                  <a:pt x="7480365" y="4655779"/>
                </a:cubicBezTo>
                <a:cubicBezTo>
                  <a:pt x="7480365" y="4655779"/>
                  <a:pt x="7476709" y="4644805"/>
                  <a:pt x="7484022" y="4648463"/>
                </a:cubicBezTo>
                <a:cubicBezTo>
                  <a:pt x="7482194" y="4648463"/>
                  <a:pt x="7482194" y="4650292"/>
                  <a:pt x="7483108" y="4651664"/>
                </a:cubicBezTo>
                <a:lnTo>
                  <a:pt x="7484617" y="4651815"/>
                </a:lnTo>
                <a:lnTo>
                  <a:pt x="7484617" y="4772814"/>
                </a:lnTo>
                <a:lnTo>
                  <a:pt x="7473053" y="4776496"/>
                </a:lnTo>
                <a:cubicBezTo>
                  <a:pt x="7473053" y="4787470"/>
                  <a:pt x="7465741" y="4802102"/>
                  <a:pt x="7454773" y="4802102"/>
                </a:cubicBezTo>
                <a:cubicBezTo>
                  <a:pt x="7458429" y="4809418"/>
                  <a:pt x="7462085" y="4816734"/>
                  <a:pt x="7462085" y="4820392"/>
                </a:cubicBezTo>
                <a:cubicBezTo>
                  <a:pt x="7465741" y="4820392"/>
                  <a:pt x="7465741" y="4820392"/>
                  <a:pt x="7469397" y="4816734"/>
                </a:cubicBezTo>
                <a:cubicBezTo>
                  <a:pt x="7465741" y="4809418"/>
                  <a:pt x="7465741" y="4805760"/>
                  <a:pt x="7465741" y="4802102"/>
                </a:cubicBezTo>
                <a:cubicBezTo>
                  <a:pt x="7469397" y="4803931"/>
                  <a:pt x="7473053" y="4804846"/>
                  <a:pt x="7476709" y="4804389"/>
                </a:cubicBezTo>
                <a:lnTo>
                  <a:pt x="7484617" y="4800103"/>
                </a:lnTo>
                <a:lnTo>
                  <a:pt x="7484617" y="4889099"/>
                </a:lnTo>
                <a:lnTo>
                  <a:pt x="7483108" y="4888983"/>
                </a:lnTo>
                <a:lnTo>
                  <a:pt x="7476824" y="4904253"/>
                </a:lnTo>
                <a:lnTo>
                  <a:pt x="7465741" y="4908186"/>
                </a:lnTo>
                <a:cubicBezTo>
                  <a:pt x="7469397" y="4915502"/>
                  <a:pt x="7462085" y="4919160"/>
                  <a:pt x="7458429" y="4919160"/>
                </a:cubicBezTo>
                <a:cubicBezTo>
                  <a:pt x="7458429" y="4911844"/>
                  <a:pt x="7465741" y="4908186"/>
                  <a:pt x="7465741" y="4900870"/>
                </a:cubicBezTo>
                <a:cubicBezTo>
                  <a:pt x="7458429" y="4904528"/>
                  <a:pt x="7458429" y="4922818"/>
                  <a:pt x="7451119" y="4926476"/>
                </a:cubicBezTo>
                <a:cubicBezTo>
                  <a:pt x="7447462" y="4922818"/>
                  <a:pt x="7447462" y="4922818"/>
                  <a:pt x="7447462" y="4919160"/>
                </a:cubicBezTo>
                <a:cubicBezTo>
                  <a:pt x="7443806" y="4922818"/>
                  <a:pt x="7436493" y="4930134"/>
                  <a:pt x="7436493" y="4919160"/>
                </a:cubicBezTo>
                <a:cubicBezTo>
                  <a:pt x="7436493" y="4922818"/>
                  <a:pt x="7432837" y="4919160"/>
                  <a:pt x="7432837" y="4922818"/>
                </a:cubicBezTo>
                <a:cubicBezTo>
                  <a:pt x="7432837" y="4926476"/>
                  <a:pt x="7432837" y="4930134"/>
                  <a:pt x="7432837" y="4937450"/>
                </a:cubicBezTo>
                <a:cubicBezTo>
                  <a:pt x="7432837" y="4937450"/>
                  <a:pt x="7436493" y="4937450"/>
                  <a:pt x="7436493" y="4937450"/>
                </a:cubicBezTo>
                <a:cubicBezTo>
                  <a:pt x="7440150" y="4941108"/>
                  <a:pt x="7443806" y="4944766"/>
                  <a:pt x="7447462" y="4944766"/>
                </a:cubicBezTo>
                <a:cubicBezTo>
                  <a:pt x="7443806" y="4948424"/>
                  <a:pt x="7440150" y="4952084"/>
                  <a:pt x="7443806" y="4959400"/>
                </a:cubicBezTo>
                <a:cubicBezTo>
                  <a:pt x="7447462" y="4948424"/>
                  <a:pt x="7454773" y="4926476"/>
                  <a:pt x="7462085" y="4937450"/>
                </a:cubicBezTo>
                <a:cubicBezTo>
                  <a:pt x="7465741" y="4937450"/>
                  <a:pt x="7469397" y="4933792"/>
                  <a:pt x="7469397" y="4933792"/>
                </a:cubicBezTo>
                <a:cubicBezTo>
                  <a:pt x="7469397" y="4930134"/>
                  <a:pt x="7469397" y="4930134"/>
                  <a:pt x="7469397" y="4926476"/>
                </a:cubicBezTo>
                <a:cubicBezTo>
                  <a:pt x="7473053" y="4930134"/>
                  <a:pt x="7476709" y="4930134"/>
                  <a:pt x="7476709" y="4930134"/>
                </a:cubicBezTo>
                <a:lnTo>
                  <a:pt x="7484617" y="4923805"/>
                </a:lnTo>
                <a:lnTo>
                  <a:pt x="7484617" y="5031965"/>
                </a:lnTo>
                <a:lnTo>
                  <a:pt x="7476252" y="5040335"/>
                </a:lnTo>
                <a:cubicBezTo>
                  <a:pt x="7470311" y="5043536"/>
                  <a:pt x="7463913" y="5045365"/>
                  <a:pt x="7458429" y="5047194"/>
                </a:cubicBezTo>
                <a:cubicBezTo>
                  <a:pt x="7458429" y="5047194"/>
                  <a:pt x="7458429" y="5043536"/>
                  <a:pt x="7454773" y="5039878"/>
                </a:cubicBezTo>
                <a:cubicBezTo>
                  <a:pt x="7454773" y="5047194"/>
                  <a:pt x="7443806" y="5047194"/>
                  <a:pt x="7447462" y="5054510"/>
                </a:cubicBezTo>
                <a:cubicBezTo>
                  <a:pt x="7443806" y="5054510"/>
                  <a:pt x="7440150" y="5050852"/>
                  <a:pt x="7440150" y="5047194"/>
                </a:cubicBezTo>
                <a:cubicBezTo>
                  <a:pt x="7425525" y="5058168"/>
                  <a:pt x="7410901" y="5069142"/>
                  <a:pt x="7407245" y="5094748"/>
                </a:cubicBezTo>
                <a:cubicBezTo>
                  <a:pt x="7399932" y="5091090"/>
                  <a:pt x="7392620" y="5094748"/>
                  <a:pt x="7396276" y="5105722"/>
                </a:cubicBezTo>
                <a:cubicBezTo>
                  <a:pt x="7377995" y="5094748"/>
                  <a:pt x="7356059" y="5098406"/>
                  <a:pt x="7345090" y="5109380"/>
                </a:cubicBezTo>
                <a:cubicBezTo>
                  <a:pt x="7348746" y="5113038"/>
                  <a:pt x="7348746" y="5105722"/>
                  <a:pt x="7352402" y="5109380"/>
                </a:cubicBezTo>
                <a:cubicBezTo>
                  <a:pt x="7352402" y="5116696"/>
                  <a:pt x="7348746" y="5116696"/>
                  <a:pt x="7348746" y="5124014"/>
                </a:cubicBezTo>
                <a:cubicBezTo>
                  <a:pt x="7348746" y="5124014"/>
                  <a:pt x="7345090" y="5124014"/>
                  <a:pt x="7341434" y="5131330"/>
                </a:cubicBezTo>
                <a:cubicBezTo>
                  <a:pt x="7337777" y="5124014"/>
                  <a:pt x="7334123" y="5124014"/>
                  <a:pt x="7330467" y="5124014"/>
                </a:cubicBezTo>
                <a:cubicBezTo>
                  <a:pt x="7334123" y="5127672"/>
                  <a:pt x="7334123" y="5134988"/>
                  <a:pt x="7330467" y="5138646"/>
                </a:cubicBezTo>
                <a:cubicBezTo>
                  <a:pt x="7308531" y="5127672"/>
                  <a:pt x="7290249" y="5134988"/>
                  <a:pt x="7275625" y="5153278"/>
                </a:cubicBezTo>
                <a:cubicBezTo>
                  <a:pt x="7264657" y="5142304"/>
                  <a:pt x="7264657" y="5160594"/>
                  <a:pt x="7261001" y="5160594"/>
                </a:cubicBezTo>
                <a:cubicBezTo>
                  <a:pt x="7268313" y="5178884"/>
                  <a:pt x="7246375" y="5175226"/>
                  <a:pt x="7257344" y="5189858"/>
                </a:cubicBezTo>
                <a:cubicBezTo>
                  <a:pt x="7242719" y="5182542"/>
                  <a:pt x="7228095" y="5189858"/>
                  <a:pt x="7217129" y="5197174"/>
                </a:cubicBezTo>
                <a:cubicBezTo>
                  <a:pt x="7206160" y="5208148"/>
                  <a:pt x="7198847" y="5215466"/>
                  <a:pt x="7187879" y="5215466"/>
                </a:cubicBezTo>
                <a:cubicBezTo>
                  <a:pt x="7184223" y="5226440"/>
                  <a:pt x="7176911" y="5237414"/>
                  <a:pt x="7165942" y="5237414"/>
                </a:cubicBezTo>
                <a:cubicBezTo>
                  <a:pt x="7158630" y="5255704"/>
                  <a:pt x="7144005" y="5259362"/>
                  <a:pt x="7129381" y="5263020"/>
                </a:cubicBezTo>
                <a:cubicBezTo>
                  <a:pt x="7122069" y="5273994"/>
                  <a:pt x="7114756" y="5277652"/>
                  <a:pt x="7107444" y="5288626"/>
                </a:cubicBezTo>
                <a:cubicBezTo>
                  <a:pt x="7107444" y="5288626"/>
                  <a:pt x="7103787" y="5277652"/>
                  <a:pt x="7100133" y="5281310"/>
                </a:cubicBezTo>
                <a:cubicBezTo>
                  <a:pt x="7107444" y="5295942"/>
                  <a:pt x="7096477" y="5299601"/>
                  <a:pt x="7089165" y="5303259"/>
                </a:cubicBezTo>
                <a:cubicBezTo>
                  <a:pt x="7089165" y="5299601"/>
                  <a:pt x="7092821" y="5295942"/>
                  <a:pt x="7089165" y="5292284"/>
                </a:cubicBezTo>
                <a:cubicBezTo>
                  <a:pt x="7085509" y="5310575"/>
                  <a:pt x="7070884" y="5317891"/>
                  <a:pt x="7056259" y="5314233"/>
                </a:cubicBezTo>
                <a:cubicBezTo>
                  <a:pt x="7059915" y="5310575"/>
                  <a:pt x="7067228" y="5292284"/>
                  <a:pt x="7074541" y="5306917"/>
                </a:cubicBezTo>
                <a:cubicBezTo>
                  <a:pt x="7078197" y="5303259"/>
                  <a:pt x="7078197" y="5295942"/>
                  <a:pt x="7081853" y="5288626"/>
                </a:cubicBezTo>
                <a:cubicBezTo>
                  <a:pt x="7081853" y="5284968"/>
                  <a:pt x="7078197" y="5288626"/>
                  <a:pt x="7078197" y="5284968"/>
                </a:cubicBezTo>
                <a:cubicBezTo>
                  <a:pt x="7078197" y="5277652"/>
                  <a:pt x="7089165" y="5284968"/>
                  <a:pt x="7085509" y="5273994"/>
                </a:cubicBezTo>
                <a:cubicBezTo>
                  <a:pt x="7081853" y="5277652"/>
                  <a:pt x="7070884" y="5277652"/>
                  <a:pt x="7070884" y="5292284"/>
                </a:cubicBezTo>
                <a:cubicBezTo>
                  <a:pt x="7052603" y="5281310"/>
                  <a:pt x="7045291" y="5314233"/>
                  <a:pt x="7027011" y="5310575"/>
                </a:cubicBezTo>
                <a:cubicBezTo>
                  <a:pt x="7027011" y="5317891"/>
                  <a:pt x="7019698" y="5314233"/>
                  <a:pt x="7023354" y="5321549"/>
                </a:cubicBezTo>
                <a:cubicBezTo>
                  <a:pt x="7019698" y="5314233"/>
                  <a:pt x="7019698" y="5321549"/>
                  <a:pt x="7016042" y="5317891"/>
                </a:cubicBezTo>
                <a:cubicBezTo>
                  <a:pt x="7019698" y="5317891"/>
                  <a:pt x="7019698" y="5314233"/>
                  <a:pt x="7016042" y="5314233"/>
                </a:cubicBezTo>
                <a:cubicBezTo>
                  <a:pt x="7016042" y="5321549"/>
                  <a:pt x="7005073" y="5317891"/>
                  <a:pt x="7001417" y="5325207"/>
                </a:cubicBezTo>
                <a:cubicBezTo>
                  <a:pt x="7005073" y="5328865"/>
                  <a:pt x="7008729" y="5325207"/>
                  <a:pt x="7008729" y="5332523"/>
                </a:cubicBezTo>
                <a:cubicBezTo>
                  <a:pt x="6997761" y="5325207"/>
                  <a:pt x="7001417" y="5336181"/>
                  <a:pt x="6997761" y="5332523"/>
                </a:cubicBezTo>
                <a:cubicBezTo>
                  <a:pt x="7001417" y="5328865"/>
                  <a:pt x="6994105" y="5332523"/>
                  <a:pt x="6994105" y="5325207"/>
                </a:cubicBezTo>
                <a:cubicBezTo>
                  <a:pt x="6986793" y="5332523"/>
                  <a:pt x="6983139" y="5332523"/>
                  <a:pt x="6979483" y="5339839"/>
                </a:cubicBezTo>
                <a:cubicBezTo>
                  <a:pt x="6986793" y="5343497"/>
                  <a:pt x="6986793" y="5354471"/>
                  <a:pt x="6983139" y="5347155"/>
                </a:cubicBezTo>
                <a:cubicBezTo>
                  <a:pt x="6983139" y="5343497"/>
                  <a:pt x="6979483" y="5343497"/>
                  <a:pt x="6975826" y="5339839"/>
                </a:cubicBezTo>
                <a:cubicBezTo>
                  <a:pt x="6972170" y="5345326"/>
                  <a:pt x="6968514" y="5348984"/>
                  <a:pt x="6964401" y="5352642"/>
                </a:cubicBezTo>
                <a:lnTo>
                  <a:pt x="6954801" y="5361317"/>
                </a:lnTo>
                <a:lnTo>
                  <a:pt x="6953889" y="5354471"/>
                </a:lnTo>
                <a:cubicBezTo>
                  <a:pt x="6946577" y="5358129"/>
                  <a:pt x="6942921" y="5361787"/>
                  <a:pt x="6942921" y="5369103"/>
                </a:cubicBezTo>
                <a:cubicBezTo>
                  <a:pt x="6942921" y="5365445"/>
                  <a:pt x="6942921" y="5365445"/>
                  <a:pt x="6939265" y="5361787"/>
                </a:cubicBezTo>
                <a:cubicBezTo>
                  <a:pt x="6939265" y="5369103"/>
                  <a:pt x="6935609" y="5365445"/>
                  <a:pt x="6935609" y="5369103"/>
                </a:cubicBezTo>
                <a:cubicBezTo>
                  <a:pt x="6935609" y="5369103"/>
                  <a:pt x="6935609" y="5372761"/>
                  <a:pt x="6935609" y="5372761"/>
                </a:cubicBezTo>
                <a:cubicBezTo>
                  <a:pt x="6928296" y="5369103"/>
                  <a:pt x="6931953" y="5380077"/>
                  <a:pt x="6931953" y="5380077"/>
                </a:cubicBezTo>
                <a:cubicBezTo>
                  <a:pt x="6931953" y="5376419"/>
                  <a:pt x="6928296" y="5372761"/>
                  <a:pt x="6928296" y="5372761"/>
                </a:cubicBezTo>
                <a:cubicBezTo>
                  <a:pt x="6917327" y="5376419"/>
                  <a:pt x="6906359" y="5376419"/>
                  <a:pt x="6899047" y="5387395"/>
                </a:cubicBezTo>
                <a:cubicBezTo>
                  <a:pt x="6895391" y="5387395"/>
                  <a:pt x="6891735" y="5380077"/>
                  <a:pt x="6891735" y="5391053"/>
                </a:cubicBezTo>
                <a:cubicBezTo>
                  <a:pt x="6891735" y="5391053"/>
                  <a:pt x="6891735" y="5387395"/>
                  <a:pt x="6888079" y="5387395"/>
                </a:cubicBezTo>
                <a:cubicBezTo>
                  <a:pt x="6888079" y="5394711"/>
                  <a:pt x="6880766" y="5398369"/>
                  <a:pt x="6869797" y="5394711"/>
                </a:cubicBezTo>
                <a:cubicBezTo>
                  <a:pt x="6869797" y="5394711"/>
                  <a:pt x="6869797" y="5398369"/>
                  <a:pt x="6869797" y="5402027"/>
                </a:cubicBezTo>
                <a:cubicBezTo>
                  <a:pt x="6851519" y="5398369"/>
                  <a:pt x="6836894" y="5405685"/>
                  <a:pt x="6822269" y="5413001"/>
                </a:cubicBezTo>
                <a:cubicBezTo>
                  <a:pt x="6803989" y="5420317"/>
                  <a:pt x="6793021" y="5431291"/>
                  <a:pt x="6774739" y="5434949"/>
                </a:cubicBezTo>
                <a:cubicBezTo>
                  <a:pt x="6771083" y="5442265"/>
                  <a:pt x="6763771" y="5442265"/>
                  <a:pt x="6756459" y="5445923"/>
                </a:cubicBezTo>
                <a:cubicBezTo>
                  <a:pt x="6756459" y="5445923"/>
                  <a:pt x="6756459" y="5449581"/>
                  <a:pt x="6756459" y="5453239"/>
                </a:cubicBezTo>
                <a:cubicBezTo>
                  <a:pt x="6749149" y="5449581"/>
                  <a:pt x="6741836" y="5453239"/>
                  <a:pt x="6741836" y="5460555"/>
                </a:cubicBezTo>
                <a:cubicBezTo>
                  <a:pt x="6734524" y="5449581"/>
                  <a:pt x="6738180" y="5460555"/>
                  <a:pt x="6734524" y="5464213"/>
                </a:cubicBezTo>
                <a:cubicBezTo>
                  <a:pt x="6712587" y="5464213"/>
                  <a:pt x="6701619" y="5486163"/>
                  <a:pt x="6679681" y="5489821"/>
                </a:cubicBezTo>
                <a:cubicBezTo>
                  <a:pt x="6679681" y="5493479"/>
                  <a:pt x="6679681" y="5493479"/>
                  <a:pt x="6679681" y="5493479"/>
                </a:cubicBezTo>
                <a:cubicBezTo>
                  <a:pt x="6613873" y="5530059"/>
                  <a:pt x="6551718" y="5570299"/>
                  <a:pt x="6493221" y="5610537"/>
                </a:cubicBezTo>
                <a:cubicBezTo>
                  <a:pt x="6431067" y="5650777"/>
                  <a:pt x="6372571" y="5691015"/>
                  <a:pt x="6306760" y="5727595"/>
                </a:cubicBezTo>
                <a:cubicBezTo>
                  <a:pt x="6310416" y="5731253"/>
                  <a:pt x="6306760" y="5734913"/>
                  <a:pt x="6303103" y="5734913"/>
                </a:cubicBezTo>
                <a:cubicBezTo>
                  <a:pt x="6303103" y="5731253"/>
                  <a:pt x="6306760" y="5731253"/>
                  <a:pt x="6303103" y="5731253"/>
                </a:cubicBezTo>
                <a:cubicBezTo>
                  <a:pt x="6295791" y="5727595"/>
                  <a:pt x="6303103" y="5734913"/>
                  <a:pt x="6299447" y="5738571"/>
                </a:cubicBezTo>
                <a:cubicBezTo>
                  <a:pt x="6299447" y="5738571"/>
                  <a:pt x="6295791" y="5734913"/>
                  <a:pt x="6295791" y="5734913"/>
                </a:cubicBezTo>
                <a:cubicBezTo>
                  <a:pt x="6281169" y="5749545"/>
                  <a:pt x="6266544" y="5756861"/>
                  <a:pt x="6251919" y="5771493"/>
                </a:cubicBezTo>
                <a:cubicBezTo>
                  <a:pt x="6251919" y="5767835"/>
                  <a:pt x="6248263" y="5764177"/>
                  <a:pt x="6248263" y="5767835"/>
                </a:cubicBezTo>
                <a:cubicBezTo>
                  <a:pt x="6248263" y="5767835"/>
                  <a:pt x="6248263" y="5767835"/>
                  <a:pt x="6248263" y="5775151"/>
                </a:cubicBezTo>
                <a:cubicBezTo>
                  <a:pt x="6215358" y="5789783"/>
                  <a:pt x="6186109" y="5819047"/>
                  <a:pt x="6153205" y="5833680"/>
                </a:cubicBezTo>
                <a:cubicBezTo>
                  <a:pt x="6142237" y="5848312"/>
                  <a:pt x="6127612" y="5859286"/>
                  <a:pt x="6109331" y="5862944"/>
                </a:cubicBezTo>
                <a:cubicBezTo>
                  <a:pt x="6109331" y="5870260"/>
                  <a:pt x="6098363" y="5866602"/>
                  <a:pt x="6098363" y="5877576"/>
                </a:cubicBezTo>
                <a:cubicBezTo>
                  <a:pt x="6083739" y="5873918"/>
                  <a:pt x="6083739" y="5892208"/>
                  <a:pt x="6069113" y="5888550"/>
                </a:cubicBezTo>
                <a:cubicBezTo>
                  <a:pt x="6061801" y="5899524"/>
                  <a:pt x="6050833" y="5906840"/>
                  <a:pt x="6039867" y="5910500"/>
                </a:cubicBezTo>
                <a:cubicBezTo>
                  <a:pt x="6032554" y="5917816"/>
                  <a:pt x="6021585" y="5925132"/>
                  <a:pt x="6014273" y="5936106"/>
                </a:cubicBezTo>
                <a:cubicBezTo>
                  <a:pt x="6010617" y="5932448"/>
                  <a:pt x="6010617" y="5932448"/>
                  <a:pt x="6006961" y="5932448"/>
                </a:cubicBezTo>
                <a:cubicBezTo>
                  <a:pt x="5995993" y="5947080"/>
                  <a:pt x="5970399" y="5950738"/>
                  <a:pt x="5963087" y="5965370"/>
                </a:cubicBezTo>
                <a:cubicBezTo>
                  <a:pt x="5952119" y="5961712"/>
                  <a:pt x="5952119" y="5980002"/>
                  <a:pt x="5944807" y="5972686"/>
                </a:cubicBezTo>
                <a:cubicBezTo>
                  <a:pt x="5944807" y="5972686"/>
                  <a:pt x="5944807" y="5972686"/>
                  <a:pt x="5944807" y="5980002"/>
                </a:cubicBezTo>
                <a:cubicBezTo>
                  <a:pt x="5933838" y="5976344"/>
                  <a:pt x="5933838" y="5983660"/>
                  <a:pt x="5926527" y="5987318"/>
                </a:cubicBezTo>
                <a:cubicBezTo>
                  <a:pt x="5915559" y="5994634"/>
                  <a:pt x="5893622" y="5998294"/>
                  <a:pt x="5893622" y="6009268"/>
                </a:cubicBezTo>
                <a:cubicBezTo>
                  <a:pt x="5864373" y="6023900"/>
                  <a:pt x="5842436" y="6049506"/>
                  <a:pt x="5809533" y="6060480"/>
                </a:cubicBezTo>
                <a:cubicBezTo>
                  <a:pt x="5809533" y="6064138"/>
                  <a:pt x="5813189" y="6064138"/>
                  <a:pt x="5813189" y="6067796"/>
                </a:cubicBezTo>
                <a:cubicBezTo>
                  <a:pt x="5794908" y="6075112"/>
                  <a:pt x="5776627" y="6078770"/>
                  <a:pt x="5765659" y="6097062"/>
                </a:cubicBezTo>
                <a:cubicBezTo>
                  <a:pt x="5762003" y="6097062"/>
                  <a:pt x="5758347" y="6093404"/>
                  <a:pt x="5754691" y="6093404"/>
                </a:cubicBezTo>
                <a:cubicBezTo>
                  <a:pt x="5751034" y="6100720"/>
                  <a:pt x="5743722" y="6104378"/>
                  <a:pt x="5736409" y="6104378"/>
                </a:cubicBezTo>
                <a:cubicBezTo>
                  <a:pt x="5736409" y="6108036"/>
                  <a:pt x="5740065" y="6108036"/>
                  <a:pt x="5740065" y="6108036"/>
                </a:cubicBezTo>
                <a:cubicBezTo>
                  <a:pt x="5740065" y="6111694"/>
                  <a:pt x="5729097" y="6104378"/>
                  <a:pt x="5729097" y="6111694"/>
                </a:cubicBezTo>
                <a:cubicBezTo>
                  <a:pt x="5718129" y="6126326"/>
                  <a:pt x="5699848" y="6133642"/>
                  <a:pt x="5681569" y="6140958"/>
                </a:cubicBezTo>
                <a:cubicBezTo>
                  <a:pt x="5685225" y="6140958"/>
                  <a:pt x="5685225" y="6140958"/>
                  <a:pt x="5685225" y="6144616"/>
                </a:cubicBezTo>
                <a:cubicBezTo>
                  <a:pt x="5663289" y="6151932"/>
                  <a:pt x="5648664" y="6166564"/>
                  <a:pt x="5630383" y="6177540"/>
                </a:cubicBezTo>
                <a:cubicBezTo>
                  <a:pt x="5626727" y="6177540"/>
                  <a:pt x="5626727" y="6173882"/>
                  <a:pt x="5623071" y="6173882"/>
                </a:cubicBezTo>
                <a:cubicBezTo>
                  <a:pt x="5626727" y="6184856"/>
                  <a:pt x="5615759" y="6181198"/>
                  <a:pt x="5619415" y="6188514"/>
                </a:cubicBezTo>
                <a:cubicBezTo>
                  <a:pt x="5608446" y="6184856"/>
                  <a:pt x="5608446" y="6195830"/>
                  <a:pt x="5597477" y="6192172"/>
                </a:cubicBezTo>
                <a:cubicBezTo>
                  <a:pt x="5597477" y="6203146"/>
                  <a:pt x="5579197" y="6206804"/>
                  <a:pt x="5571887" y="6214120"/>
                </a:cubicBezTo>
                <a:cubicBezTo>
                  <a:pt x="5560918" y="6203146"/>
                  <a:pt x="5557262" y="6228752"/>
                  <a:pt x="5546293" y="6225094"/>
                </a:cubicBezTo>
                <a:cubicBezTo>
                  <a:pt x="5546293" y="6228752"/>
                  <a:pt x="5549949" y="6228752"/>
                  <a:pt x="5549949" y="6232410"/>
                </a:cubicBezTo>
                <a:cubicBezTo>
                  <a:pt x="5546293" y="6232410"/>
                  <a:pt x="5538981" y="6228752"/>
                  <a:pt x="5542637" y="6239726"/>
                </a:cubicBezTo>
                <a:cubicBezTo>
                  <a:pt x="5528013" y="6236068"/>
                  <a:pt x="5520701" y="6247042"/>
                  <a:pt x="5513388" y="6250700"/>
                </a:cubicBezTo>
                <a:cubicBezTo>
                  <a:pt x="5506076" y="6250700"/>
                  <a:pt x="5513388" y="6243384"/>
                  <a:pt x="5506076" y="6243384"/>
                </a:cubicBezTo>
                <a:cubicBezTo>
                  <a:pt x="5502419" y="6254358"/>
                  <a:pt x="5498763" y="6261676"/>
                  <a:pt x="5487795" y="6268992"/>
                </a:cubicBezTo>
                <a:cubicBezTo>
                  <a:pt x="5484139" y="6265334"/>
                  <a:pt x="5491451" y="6265334"/>
                  <a:pt x="5487795" y="6258018"/>
                </a:cubicBezTo>
                <a:cubicBezTo>
                  <a:pt x="5484139" y="6258018"/>
                  <a:pt x="5484139" y="6254358"/>
                  <a:pt x="5480483" y="6254358"/>
                </a:cubicBezTo>
                <a:cubicBezTo>
                  <a:pt x="5480483" y="6261676"/>
                  <a:pt x="5476827" y="6268992"/>
                  <a:pt x="5469515" y="6265334"/>
                </a:cubicBezTo>
                <a:cubicBezTo>
                  <a:pt x="5473171" y="6265334"/>
                  <a:pt x="5476827" y="6261676"/>
                  <a:pt x="5473171" y="6258018"/>
                </a:cubicBezTo>
                <a:cubicBezTo>
                  <a:pt x="5469515" y="6261676"/>
                  <a:pt x="5462202" y="6265334"/>
                  <a:pt x="5462202" y="6272650"/>
                </a:cubicBezTo>
                <a:cubicBezTo>
                  <a:pt x="5458547" y="6272650"/>
                  <a:pt x="5458547" y="6268992"/>
                  <a:pt x="5454891" y="6268992"/>
                </a:cubicBezTo>
                <a:cubicBezTo>
                  <a:pt x="5451235" y="6272650"/>
                  <a:pt x="5443923" y="6272650"/>
                  <a:pt x="5451235" y="6283624"/>
                </a:cubicBezTo>
                <a:cubicBezTo>
                  <a:pt x="5436611" y="6279966"/>
                  <a:pt x="5436611" y="6290940"/>
                  <a:pt x="5432955" y="6294598"/>
                </a:cubicBezTo>
                <a:cubicBezTo>
                  <a:pt x="5432955" y="6301914"/>
                  <a:pt x="5440267" y="6298256"/>
                  <a:pt x="5440267" y="6305572"/>
                </a:cubicBezTo>
                <a:cubicBezTo>
                  <a:pt x="5432955" y="6305572"/>
                  <a:pt x="5429299" y="6294598"/>
                  <a:pt x="5425643" y="6298256"/>
                </a:cubicBezTo>
                <a:cubicBezTo>
                  <a:pt x="5429299" y="6301914"/>
                  <a:pt x="5432955" y="6312888"/>
                  <a:pt x="5425643" y="6309230"/>
                </a:cubicBezTo>
                <a:cubicBezTo>
                  <a:pt x="5425643" y="6305572"/>
                  <a:pt x="5425643" y="6301914"/>
                  <a:pt x="5421986" y="6301914"/>
                </a:cubicBezTo>
                <a:cubicBezTo>
                  <a:pt x="5411017" y="6305572"/>
                  <a:pt x="5403705" y="6309230"/>
                  <a:pt x="5396393" y="6320204"/>
                </a:cubicBezTo>
                <a:cubicBezTo>
                  <a:pt x="5396393" y="6320204"/>
                  <a:pt x="5396393" y="6316546"/>
                  <a:pt x="5396393" y="6316546"/>
                </a:cubicBezTo>
                <a:cubicBezTo>
                  <a:pt x="5389081" y="6320204"/>
                  <a:pt x="5370800" y="6327520"/>
                  <a:pt x="5378113" y="6334836"/>
                </a:cubicBezTo>
                <a:cubicBezTo>
                  <a:pt x="5374456" y="6334836"/>
                  <a:pt x="5374456" y="6334836"/>
                  <a:pt x="5370800" y="6338494"/>
                </a:cubicBezTo>
                <a:cubicBezTo>
                  <a:pt x="5370800" y="6334836"/>
                  <a:pt x="5370800" y="6331178"/>
                  <a:pt x="5367144" y="6331178"/>
                </a:cubicBezTo>
                <a:cubicBezTo>
                  <a:pt x="5370800" y="6338494"/>
                  <a:pt x="5363488" y="6331178"/>
                  <a:pt x="5367144" y="6338494"/>
                </a:cubicBezTo>
                <a:lnTo>
                  <a:pt x="5370800" y="6338494"/>
                </a:lnTo>
                <a:lnTo>
                  <a:pt x="5374456" y="6338494"/>
                </a:lnTo>
                <a:cubicBezTo>
                  <a:pt x="5374456" y="6349470"/>
                  <a:pt x="5359831" y="6331178"/>
                  <a:pt x="5359831" y="6342152"/>
                </a:cubicBezTo>
                <a:cubicBezTo>
                  <a:pt x="5352519" y="6338494"/>
                  <a:pt x="5356175" y="6345812"/>
                  <a:pt x="5352519" y="6345812"/>
                </a:cubicBezTo>
                <a:cubicBezTo>
                  <a:pt x="5348863" y="6338494"/>
                  <a:pt x="5356175" y="6338494"/>
                  <a:pt x="5348863" y="6338494"/>
                </a:cubicBezTo>
                <a:cubicBezTo>
                  <a:pt x="5341553" y="6342152"/>
                  <a:pt x="5334241" y="6345812"/>
                  <a:pt x="5334241" y="6356786"/>
                </a:cubicBezTo>
                <a:cubicBezTo>
                  <a:pt x="5330585" y="6353128"/>
                  <a:pt x="5330585" y="6349470"/>
                  <a:pt x="5330585" y="6349470"/>
                </a:cubicBezTo>
                <a:cubicBezTo>
                  <a:pt x="5330585" y="6353128"/>
                  <a:pt x="5326928" y="6349470"/>
                  <a:pt x="5326928" y="6353128"/>
                </a:cubicBezTo>
                <a:cubicBezTo>
                  <a:pt x="5326928" y="6356786"/>
                  <a:pt x="5326928" y="6356786"/>
                  <a:pt x="5330585" y="6360444"/>
                </a:cubicBezTo>
                <a:cubicBezTo>
                  <a:pt x="5323272" y="6360444"/>
                  <a:pt x="5319616" y="6360444"/>
                  <a:pt x="5319616" y="6364102"/>
                </a:cubicBezTo>
                <a:cubicBezTo>
                  <a:pt x="5319616" y="6364102"/>
                  <a:pt x="5326928" y="6371418"/>
                  <a:pt x="5319616" y="6371418"/>
                </a:cubicBezTo>
                <a:cubicBezTo>
                  <a:pt x="5315959" y="6356786"/>
                  <a:pt x="5315959" y="6375076"/>
                  <a:pt x="5308647" y="6371418"/>
                </a:cubicBezTo>
                <a:cubicBezTo>
                  <a:pt x="5304991" y="6367760"/>
                  <a:pt x="5308647" y="6364102"/>
                  <a:pt x="5304991" y="6360444"/>
                </a:cubicBezTo>
                <a:cubicBezTo>
                  <a:pt x="5304991" y="6371418"/>
                  <a:pt x="5297679" y="6367760"/>
                  <a:pt x="5297679" y="6371418"/>
                </a:cubicBezTo>
                <a:cubicBezTo>
                  <a:pt x="5304991" y="6375076"/>
                  <a:pt x="5297679" y="6382392"/>
                  <a:pt x="5294023" y="6382392"/>
                </a:cubicBezTo>
                <a:cubicBezTo>
                  <a:pt x="5297679" y="6378734"/>
                  <a:pt x="5294023" y="6371418"/>
                  <a:pt x="5290367" y="6371418"/>
                </a:cubicBezTo>
                <a:cubicBezTo>
                  <a:pt x="5286711" y="6371418"/>
                  <a:pt x="5294023" y="6378734"/>
                  <a:pt x="5290367" y="6378734"/>
                </a:cubicBezTo>
                <a:cubicBezTo>
                  <a:pt x="5279398" y="6364102"/>
                  <a:pt x="5268429" y="6378734"/>
                  <a:pt x="5264773" y="6382392"/>
                </a:cubicBezTo>
                <a:cubicBezTo>
                  <a:pt x="5268429" y="6382392"/>
                  <a:pt x="5268429" y="6382392"/>
                  <a:pt x="5268429" y="6386050"/>
                </a:cubicBezTo>
                <a:cubicBezTo>
                  <a:pt x="5261117" y="6382392"/>
                  <a:pt x="5268429" y="6389708"/>
                  <a:pt x="5264773" y="6389708"/>
                </a:cubicBezTo>
                <a:cubicBezTo>
                  <a:pt x="5264773" y="6389708"/>
                  <a:pt x="5264773" y="6389708"/>
                  <a:pt x="5257461" y="6386050"/>
                </a:cubicBezTo>
                <a:cubicBezTo>
                  <a:pt x="5257461" y="6382392"/>
                  <a:pt x="5250149" y="6382392"/>
                  <a:pt x="5250149" y="6378734"/>
                </a:cubicBezTo>
                <a:cubicBezTo>
                  <a:pt x="5257461" y="6375076"/>
                  <a:pt x="5257461" y="6378734"/>
                  <a:pt x="5261117" y="6367760"/>
                </a:cubicBezTo>
                <a:cubicBezTo>
                  <a:pt x="5272086" y="6375076"/>
                  <a:pt x="5264773" y="6367760"/>
                  <a:pt x="5275742" y="6371418"/>
                </a:cubicBezTo>
                <a:cubicBezTo>
                  <a:pt x="5272086" y="6367760"/>
                  <a:pt x="5272086" y="6360444"/>
                  <a:pt x="5275742" y="6360444"/>
                </a:cubicBezTo>
                <a:cubicBezTo>
                  <a:pt x="5275742" y="6364102"/>
                  <a:pt x="5275742" y="6367760"/>
                  <a:pt x="5279398" y="6367760"/>
                </a:cubicBezTo>
                <a:cubicBezTo>
                  <a:pt x="5279398" y="6364102"/>
                  <a:pt x="5286711" y="6375076"/>
                  <a:pt x="5286711" y="6367760"/>
                </a:cubicBezTo>
                <a:cubicBezTo>
                  <a:pt x="5283055" y="6360444"/>
                  <a:pt x="5275742" y="6356786"/>
                  <a:pt x="5275742" y="6353128"/>
                </a:cubicBezTo>
                <a:cubicBezTo>
                  <a:pt x="5283055" y="6353128"/>
                  <a:pt x="5279398" y="6364102"/>
                  <a:pt x="5286711" y="6364102"/>
                </a:cubicBezTo>
                <a:cubicBezTo>
                  <a:pt x="5286711" y="6353128"/>
                  <a:pt x="5301335" y="6364102"/>
                  <a:pt x="5297679" y="6353128"/>
                </a:cubicBezTo>
                <a:cubicBezTo>
                  <a:pt x="5297679" y="6338494"/>
                  <a:pt x="5312303" y="6338494"/>
                  <a:pt x="5319616" y="6331178"/>
                </a:cubicBezTo>
                <a:cubicBezTo>
                  <a:pt x="5315959" y="6331178"/>
                  <a:pt x="5315959" y="6331178"/>
                  <a:pt x="5315959" y="6327520"/>
                </a:cubicBezTo>
                <a:cubicBezTo>
                  <a:pt x="5312303" y="6327520"/>
                  <a:pt x="5315959" y="6331178"/>
                  <a:pt x="5308647" y="6327520"/>
                </a:cubicBezTo>
                <a:cubicBezTo>
                  <a:pt x="5308647" y="6320204"/>
                  <a:pt x="5319616" y="6331178"/>
                  <a:pt x="5323272" y="6327520"/>
                </a:cubicBezTo>
                <a:cubicBezTo>
                  <a:pt x="5319616" y="6323862"/>
                  <a:pt x="5315959" y="6320204"/>
                  <a:pt x="5323272" y="6320204"/>
                </a:cubicBezTo>
                <a:cubicBezTo>
                  <a:pt x="5323272" y="6327520"/>
                  <a:pt x="5326928" y="6320204"/>
                  <a:pt x="5330585" y="6327520"/>
                </a:cubicBezTo>
                <a:cubicBezTo>
                  <a:pt x="5334241" y="6316546"/>
                  <a:pt x="5356175" y="6312888"/>
                  <a:pt x="5348863" y="6298256"/>
                </a:cubicBezTo>
                <a:cubicBezTo>
                  <a:pt x="5352519" y="6298256"/>
                  <a:pt x="5352519" y="6301914"/>
                  <a:pt x="5356175" y="6301914"/>
                </a:cubicBezTo>
                <a:cubicBezTo>
                  <a:pt x="5359831" y="6298256"/>
                  <a:pt x="5367144" y="6298256"/>
                  <a:pt x="5370800" y="6290940"/>
                </a:cubicBezTo>
                <a:cubicBezTo>
                  <a:pt x="5370800" y="6294598"/>
                  <a:pt x="5370800" y="6298256"/>
                  <a:pt x="5374456" y="6298256"/>
                </a:cubicBezTo>
                <a:cubicBezTo>
                  <a:pt x="5374456" y="6294598"/>
                  <a:pt x="5378113" y="6294598"/>
                  <a:pt x="5374456" y="6287282"/>
                </a:cubicBezTo>
                <a:cubicBezTo>
                  <a:pt x="5374456" y="6287282"/>
                  <a:pt x="5370800" y="6287282"/>
                  <a:pt x="5367144" y="6283624"/>
                </a:cubicBezTo>
                <a:cubicBezTo>
                  <a:pt x="5370800" y="6283624"/>
                  <a:pt x="5370800" y="6279966"/>
                  <a:pt x="5374456" y="6279966"/>
                </a:cubicBezTo>
                <a:cubicBezTo>
                  <a:pt x="5374456" y="6287282"/>
                  <a:pt x="5378113" y="6290940"/>
                  <a:pt x="5385425" y="6290940"/>
                </a:cubicBezTo>
                <a:cubicBezTo>
                  <a:pt x="5381769" y="6276308"/>
                  <a:pt x="5403705" y="6287282"/>
                  <a:pt x="5396393" y="6272650"/>
                </a:cubicBezTo>
                <a:cubicBezTo>
                  <a:pt x="5400049" y="6272650"/>
                  <a:pt x="5400049" y="6272650"/>
                  <a:pt x="5403705" y="6276308"/>
                </a:cubicBezTo>
                <a:cubicBezTo>
                  <a:pt x="5400049" y="6268992"/>
                  <a:pt x="5411017" y="6268992"/>
                  <a:pt x="5403705" y="6265334"/>
                </a:cubicBezTo>
                <a:cubicBezTo>
                  <a:pt x="5403705" y="6265334"/>
                  <a:pt x="5400049" y="6268992"/>
                  <a:pt x="5400049" y="6265334"/>
                </a:cubicBezTo>
                <a:cubicBezTo>
                  <a:pt x="5403705" y="6261676"/>
                  <a:pt x="5414674" y="6265334"/>
                  <a:pt x="5418330" y="6261676"/>
                </a:cubicBezTo>
                <a:cubicBezTo>
                  <a:pt x="5414674" y="6261676"/>
                  <a:pt x="5418330" y="6258018"/>
                  <a:pt x="5414674" y="6258018"/>
                </a:cubicBezTo>
                <a:cubicBezTo>
                  <a:pt x="5411017" y="6254358"/>
                  <a:pt x="5411017" y="6258018"/>
                  <a:pt x="5407361" y="6254358"/>
                </a:cubicBezTo>
                <a:cubicBezTo>
                  <a:pt x="5411017" y="6239726"/>
                  <a:pt x="5436611" y="6247042"/>
                  <a:pt x="5436611" y="6228752"/>
                </a:cubicBezTo>
                <a:cubicBezTo>
                  <a:pt x="5443923" y="6232410"/>
                  <a:pt x="5432955" y="6232410"/>
                  <a:pt x="5440267" y="6236068"/>
                </a:cubicBezTo>
                <a:cubicBezTo>
                  <a:pt x="5447579" y="6232410"/>
                  <a:pt x="5451235" y="6225094"/>
                  <a:pt x="5462202" y="6225094"/>
                </a:cubicBezTo>
                <a:cubicBezTo>
                  <a:pt x="5458547" y="6206804"/>
                  <a:pt x="5484139" y="6221436"/>
                  <a:pt x="5476827" y="6203146"/>
                </a:cubicBezTo>
                <a:cubicBezTo>
                  <a:pt x="5487795" y="6210462"/>
                  <a:pt x="5484139" y="6195830"/>
                  <a:pt x="5495107" y="6203146"/>
                </a:cubicBezTo>
                <a:cubicBezTo>
                  <a:pt x="5491451" y="6192172"/>
                  <a:pt x="5498763" y="6195830"/>
                  <a:pt x="5502419" y="6192172"/>
                </a:cubicBezTo>
                <a:cubicBezTo>
                  <a:pt x="5509732" y="6199488"/>
                  <a:pt x="5520701" y="6188514"/>
                  <a:pt x="5513388" y="6177540"/>
                </a:cubicBezTo>
                <a:cubicBezTo>
                  <a:pt x="5520701" y="6177540"/>
                  <a:pt x="5520701" y="6181198"/>
                  <a:pt x="5520701" y="6184856"/>
                </a:cubicBezTo>
                <a:cubicBezTo>
                  <a:pt x="5520701" y="6177540"/>
                  <a:pt x="5531669" y="6184856"/>
                  <a:pt x="5531669" y="6181198"/>
                </a:cubicBezTo>
                <a:cubicBezTo>
                  <a:pt x="5538981" y="6181198"/>
                  <a:pt x="5531669" y="6170224"/>
                  <a:pt x="5535325" y="6166564"/>
                </a:cubicBezTo>
                <a:cubicBezTo>
                  <a:pt x="5538981" y="6170224"/>
                  <a:pt x="5542637" y="6170224"/>
                  <a:pt x="5546293" y="6170224"/>
                </a:cubicBezTo>
                <a:cubicBezTo>
                  <a:pt x="5542637" y="6162906"/>
                  <a:pt x="5549949" y="6162906"/>
                  <a:pt x="5546293" y="6151932"/>
                </a:cubicBezTo>
                <a:cubicBezTo>
                  <a:pt x="5546293" y="6151932"/>
                  <a:pt x="5542637" y="6151932"/>
                  <a:pt x="5542637" y="6148274"/>
                </a:cubicBezTo>
                <a:cubicBezTo>
                  <a:pt x="5542637" y="6148274"/>
                  <a:pt x="5546293" y="6148274"/>
                  <a:pt x="5546293" y="6148274"/>
                </a:cubicBezTo>
                <a:cubicBezTo>
                  <a:pt x="5546293" y="6144616"/>
                  <a:pt x="5538981" y="6144616"/>
                  <a:pt x="5538981" y="6140958"/>
                </a:cubicBezTo>
                <a:cubicBezTo>
                  <a:pt x="5549949" y="6140958"/>
                  <a:pt x="5542637" y="6133642"/>
                  <a:pt x="5557262" y="6137300"/>
                </a:cubicBezTo>
                <a:cubicBezTo>
                  <a:pt x="5557262" y="6140958"/>
                  <a:pt x="5546293" y="6140958"/>
                  <a:pt x="5557262" y="6144616"/>
                </a:cubicBezTo>
                <a:cubicBezTo>
                  <a:pt x="5557262" y="6151932"/>
                  <a:pt x="5546293" y="6148274"/>
                  <a:pt x="5553605" y="6155590"/>
                </a:cubicBezTo>
                <a:cubicBezTo>
                  <a:pt x="5557262" y="6151932"/>
                  <a:pt x="5557262" y="6148274"/>
                  <a:pt x="5564574" y="6151932"/>
                </a:cubicBezTo>
                <a:cubicBezTo>
                  <a:pt x="5560918" y="6144616"/>
                  <a:pt x="5568231" y="6148274"/>
                  <a:pt x="5568231" y="6144616"/>
                </a:cubicBezTo>
                <a:cubicBezTo>
                  <a:pt x="5564574" y="6140958"/>
                  <a:pt x="5564574" y="6144616"/>
                  <a:pt x="5560918" y="6144616"/>
                </a:cubicBezTo>
                <a:cubicBezTo>
                  <a:pt x="5560918" y="6140958"/>
                  <a:pt x="5557262" y="6137300"/>
                  <a:pt x="5557262" y="6137300"/>
                </a:cubicBezTo>
                <a:cubicBezTo>
                  <a:pt x="5553605" y="6129984"/>
                  <a:pt x="5557262" y="6129984"/>
                  <a:pt x="5560918" y="6129984"/>
                </a:cubicBezTo>
                <a:cubicBezTo>
                  <a:pt x="5560918" y="6133642"/>
                  <a:pt x="5560918" y="6137300"/>
                  <a:pt x="5564574" y="6137300"/>
                </a:cubicBezTo>
                <a:cubicBezTo>
                  <a:pt x="5564574" y="6137300"/>
                  <a:pt x="5568231" y="6137300"/>
                  <a:pt x="5568231" y="6137300"/>
                </a:cubicBezTo>
                <a:cubicBezTo>
                  <a:pt x="5568231" y="6129984"/>
                  <a:pt x="5560918" y="6129984"/>
                  <a:pt x="5564574" y="6126326"/>
                </a:cubicBezTo>
                <a:cubicBezTo>
                  <a:pt x="5575543" y="6126326"/>
                  <a:pt x="5579197" y="6108036"/>
                  <a:pt x="5593821" y="6122668"/>
                </a:cubicBezTo>
                <a:cubicBezTo>
                  <a:pt x="5593821" y="6119010"/>
                  <a:pt x="5601134" y="6115352"/>
                  <a:pt x="5597477" y="6111694"/>
                </a:cubicBezTo>
                <a:cubicBezTo>
                  <a:pt x="5590165" y="6108036"/>
                  <a:pt x="5590165" y="6119010"/>
                  <a:pt x="5586509" y="6111694"/>
                </a:cubicBezTo>
                <a:cubicBezTo>
                  <a:pt x="5593821" y="6111694"/>
                  <a:pt x="5601134" y="6097062"/>
                  <a:pt x="5608446" y="6111694"/>
                </a:cubicBezTo>
                <a:cubicBezTo>
                  <a:pt x="5612103" y="6111694"/>
                  <a:pt x="5612103" y="6111694"/>
                  <a:pt x="5612103" y="6108036"/>
                </a:cubicBezTo>
                <a:cubicBezTo>
                  <a:pt x="5612103" y="6104378"/>
                  <a:pt x="5608446" y="6104378"/>
                  <a:pt x="5608446" y="6097062"/>
                </a:cubicBezTo>
                <a:cubicBezTo>
                  <a:pt x="5619415" y="6089746"/>
                  <a:pt x="5641351" y="6082430"/>
                  <a:pt x="5645007" y="6071454"/>
                </a:cubicBezTo>
                <a:cubicBezTo>
                  <a:pt x="5663289" y="6067796"/>
                  <a:pt x="5674257" y="6053164"/>
                  <a:pt x="5688881" y="6045848"/>
                </a:cubicBezTo>
                <a:cubicBezTo>
                  <a:pt x="5688881" y="6045848"/>
                  <a:pt x="5688881" y="6045848"/>
                  <a:pt x="5685225" y="6042190"/>
                </a:cubicBezTo>
                <a:cubicBezTo>
                  <a:pt x="5703504" y="6049506"/>
                  <a:pt x="5714473" y="6027558"/>
                  <a:pt x="5729097" y="6023900"/>
                </a:cubicBezTo>
                <a:cubicBezTo>
                  <a:pt x="5729097" y="6020242"/>
                  <a:pt x="5729097" y="6020242"/>
                  <a:pt x="5725441" y="6016584"/>
                </a:cubicBezTo>
                <a:cubicBezTo>
                  <a:pt x="5740065" y="6012926"/>
                  <a:pt x="5743722" y="6005610"/>
                  <a:pt x="5758347" y="6001952"/>
                </a:cubicBezTo>
                <a:cubicBezTo>
                  <a:pt x="5754691" y="6001952"/>
                  <a:pt x="5751034" y="6001952"/>
                  <a:pt x="5754691" y="5998294"/>
                </a:cubicBezTo>
                <a:cubicBezTo>
                  <a:pt x="5762003" y="6001952"/>
                  <a:pt x="5772971" y="6001952"/>
                  <a:pt x="5765659" y="5990976"/>
                </a:cubicBezTo>
                <a:cubicBezTo>
                  <a:pt x="5783939" y="5994634"/>
                  <a:pt x="5783939" y="5972686"/>
                  <a:pt x="5798564" y="5976344"/>
                </a:cubicBezTo>
                <a:cubicBezTo>
                  <a:pt x="5794908" y="5969028"/>
                  <a:pt x="5805877" y="5969028"/>
                  <a:pt x="5805877" y="5976344"/>
                </a:cubicBezTo>
                <a:cubicBezTo>
                  <a:pt x="5802221" y="5972686"/>
                  <a:pt x="5798564" y="5980002"/>
                  <a:pt x="5802221" y="5983660"/>
                </a:cubicBezTo>
                <a:cubicBezTo>
                  <a:pt x="5809533" y="5983660"/>
                  <a:pt x="5809533" y="5987318"/>
                  <a:pt x="5816843" y="5990976"/>
                </a:cubicBezTo>
                <a:cubicBezTo>
                  <a:pt x="5820499" y="5983660"/>
                  <a:pt x="5809533" y="5972686"/>
                  <a:pt x="5809533" y="5969028"/>
                </a:cubicBezTo>
                <a:cubicBezTo>
                  <a:pt x="5816843" y="5965370"/>
                  <a:pt x="5820499" y="5958054"/>
                  <a:pt x="5827811" y="5950738"/>
                </a:cubicBezTo>
                <a:cubicBezTo>
                  <a:pt x="5831467" y="5954396"/>
                  <a:pt x="5831467" y="5954396"/>
                  <a:pt x="5835124" y="5958054"/>
                </a:cubicBezTo>
                <a:cubicBezTo>
                  <a:pt x="5846092" y="5932448"/>
                  <a:pt x="5878997" y="5932448"/>
                  <a:pt x="5886310" y="5910500"/>
                </a:cubicBezTo>
                <a:cubicBezTo>
                  <a:pt x="5893622" y="5914158"/>
                  <a:pt x="5893622" y="5910500"/>
                  <a:pt x="5897279" y="5914158"/>
                </a:cubicBezTo>
                <a:cubicBezTo>
                  <a:pt x="5897279" y="5910500"/>
                  <a:pt x="5897279" y="5910500"/>
                  <a:pt x="5897279" y="5906840"/>
                </a:cubicBezTo>
                <a:cubicBezTo>
                  <a:pt x="5930183" y="5892208"/>
                  <a:pt x="5952119" y="5866602"/>
                  <a:pt x="5985024" y="5851970"/>
                </a:cubicBezTo>
                <a:cubicBezTo>
                  <a:pt x="5981368" y="5844654"/>
                  <a:pt x="5992337" y="5844654"/>
                  <a:pt x="5999649" y="5848312"/>
                </a:cubicBezTo>
                <a:cubicBezTo>
                  <a:pt x="5999649" y="5833680"/>
                  <a:pt x="6010617" y="5840996"/>
                  <a:pt x="6014273" y="5837338"/>
                </a:cubicBezTo>
                <a:cubicBezTo>
                  <a:pt x="6010617" y="5830022"/>
                  <a:pt x="6036210" y="5819047"/>
                  <a:pt x="6043523" y="5808073"/>
                </a:cubicBezTo>
                <a:cubicBezTo>
                  <a:pt x="6043523" y="5811731"/>
                  <a:pt x="6043523" y="5811731"/>
                  <a:pt x="6047179" y="5815389"/>
                </a:cubicBezTo>
                <a:cubicBezTo>
                  <a:pt x="6047179" y="5800757"/>
                  <a:pt x="6065457" y="5808073"/>
                  <a:pt x="6061801" y="5797099"/>
                </a:cubicBezTo>
                <a:cubicBezTo>
                  <a:pt x="6065457" y="5797099"/>
                  <a:pt x="6065457" y="5797099"/>
                  <a:pt x="6069113" y="5800757"/>
                </a:cubicBezTo>
                <a:cubicBezTo>
                  <a:pt x="6069113" y="5800757"/>
                  <a:pt x="6069113" y="5797099"/>
                  <a:pt x="6069113" y="5793441"/>
                </a:cubicBezTo>
                <a:cubicBezTo>
                  <a:pt x="6076426" y="5793441"/>
                  <a:pt x="6069113" y="5786125"/>
                  <a:pt x="6076426" y="5793441"/>
                </a:cubicBezTo>
                <a:cubicBezTo>
                  <a:pt x="6080082" y="5786125"/>
                  <a:pt x="6087395" y="5789783"/>
                  <a:pt x="6087395" y="5778809"/>
                </a:cubicBezTo>
                <a:cubicBezTo>
                  <a:pt x="6087395" y="5782467"/>
                  <a:pt x="6087395" y="5782467"/>
                  <a:pt x="6091051" y="5782467"/>
                </a:cubicBezTo>
                <a:cubicBezTo>
                  <a:pt x="6094707" y="5778809"/>
                  <a:pt x="6102019" y="5778809"/>
                  <a:pt x="6102019" y="5771493"/>
                </a:cubicBezTo>
                <a:cubicBezTo>
                  <a:pt x="6102019" y="5775151"/>
                  <a:pt x="6109331" y="5778809"/>
                  <a:pt x="6109331" y="5775151"/>
                </a:cubicBezTo>
                <a:cubicBezTo>
                  <a:pt x="6109331" y="5771493"/>
                  <a:pt x="6102019" y="5771493"/>
                  <a:pt x="6105675" y="5764177"/>
                </a:cubicBezTo>
                <a:cubicBezTo>
                  <a:pt x="6116643" y="5767835"/>
                  <a:pt x="6120300" y="5764177"/>
                  <a:pt x="6123956" y="5756861"/>
                </a:cubicBezTo>
                <a:cubicBezTo>
                  <a:pt x="6131269" y="5760519"/>
                  <a:pt x="6131269" y="5749545"/>
                  <a:pt x="6138581" y="5742229"/>
                </a:cubicBezTo>
                <a:cubicBezTo>
                  <a:pt x="6142237" y="5742229"/>
                  <a:pt x="6156861" y="5742229"/>
                  <a:pt x="6153205" y="5734913"/>
                </a:cubicBezTo>
                <a:cubicBezTo>
                  <a:pt x="6178797" y="5734913"/>
                  <a:pt x="6182453" y="5709305"/>
                  <a:pt x="6208045" y="5705647"/>
                </a:cubicBezTo>
                <a:cubicBezTo>
                  <a:pt x="6211701" y="5691015"/>
                  <a:pt x="6237295" y="5687357"/>
                  <a:pt x="6244607" y="5672725"/>
                </a:cubicBezTo>
                <a:cubicBezTo>
                  <a:pt x="6248263" y="5672725"/>
                  <a:pt x="6248263" y="5676383"/>
                  <a:pt x="6248263" y="5676383"/>
                </a:cubicBezTo>
                <a:cubicBezTo>
                  <a:pt x="6255575" y="5661751"/>
                  <a:pt x="6266544" y="5661751"/>
                  <a:pt x="6277513" y="5658093"/>
                </a:cubicBezTo>
                <a:cubicBezTo>
                  <a:pt x="6281169" y="5650777"/>
                  <a:pt x="6284823" y="5647119"/>
                  <a:pt x="6288479" y="5643459"/>
                </a:cubicBezTo>
                <a:cubicBezTo>
                  <a:pt x="6295791" y="5639801"/>
                  <a:pt x="6303103" y="5639801"/>
                  <a:pt x="6310416" y="5643459"/>
                </a:cubicBezTo>
                <a:cubicBezTo>
                  <a:pt x="6310416" y="5636143"/>
                  <a:pt x="6306760" y="5636143"/>
                  <a:pt x="6306760" y="5632485"/>
                </a:cubicBezTo>
                <a:cubicBezTo>
                  <a:pt x="6314072" y="5636143"/>
                  <a:pt x="6310416" y="5625169"/>
                  <a:pt x="6317729" y="5625169"/>
                </a:cubicBezTo>
                <a:lnTo>
                  <a:pt x="6317729" y="5621511"/>
                </a:lnTo>
                <a:cubicBezTo>
                  <a:pt x="6343321" y="5617853"/>
                  <a:pt x="6354290" y="5592247"/>
                  <a:pt x="6379883" y="5588589"/>
                </a:cubicBezTo>
                <a:cubicBezTo>
                  <a:pt x="6379883" y="5584931"/>
                  <a:pt x="6379883" y="5581273"/>
                  <a:pt x="6376227" y="5577615"/>
                </a:cubicBezTo>
                <a:cubicBezTo>
                  <a:pt x="6240951" y="5658093"/>
                  <a:pt x="6112987" y="5745887"/>
                  <a:pt x="5981368" y="5833680"/>
                </a:cubicBezTo>
                <a:cubicBezTo>
                  <a:pt x="5853405" y="5921474"/>
                  <a:pt x="5721785" y="6009268"/>
                  <a:pt x="5582853" y="6089746"/>
                </a:cubicBezTo>
                <a:cubicBezTo>
                  <a:pt x="5571887" y="6093404"/>
                  <a:pt x="5560918" y="6108036"/>
                  <a:pt x="5549949" y="6108036"/>
                </a:cubicBezTo>
                <a:cubicBezTo>
                  <a:pt x="5549949" y="6115352"/>
                  <a:pt x="5538981" y="6115352"/>
                  <a:pt x="5538981" y="6122668"/>
                </a:cubicBezTo>
                <a:cubicBezTo>
                  <a:pt x="5535325" y="6122668"/>
                  <a:pt x="5531669" y="6119010"/>
                  <a:pt x="5531669" y="6122668"/>
                </a:cubicBezTo>
                <a:cubicBezTo>
                  <a:pt x="5535325" y="6129984"/>
                  <a:pt x="5520701" y="6129984"/>
                  <a:pt x="5517044" y="6129984"/>
                </a:cubicBezTo>
                <a:cubicBezTo>
                  <a:pt x="5509732" y="6129984"/>
                  <a:pt x="5509732" y="6148274"/>
                  <a:pt x="5502419" y="6140958"/>
                </a:cubicBezTo>
                <a:cubicBezTo>
                  <a:pt x="5506076" y="6140958"/>
                  <a:pt x="5506076" y="6137300"/>
                  <a:pt x="5509732" y="6133642"/>
                </a:cubicBezTo>
                <a:cubicBezTo>
                  <a:pt x="5495107" y="6126326"/>
                  <a:pt x="5498763" y="6155590"/>
                  <a:pt x="5480483" y="6148274"/>
                </a:cubicBezTo>
                <a:cubicBezTo>
                  <a:pt x="5480483" y="6166564"/>
                  <a:pt x="5451235" y="6159248"/>
                  <a:pt x="5458547" y="6177540"/>
                </a:cubicBezTo>
                <a:cubicBezTo>
                  <a:pt x="5454891" y="6173882"/>
                  <a:pt x="5454891" y="6177540"/>
                  <a:pt x="5451235" y="6173882"/>
                </a:cubicBezTo>
                <a:cubicBezTo>
                  <a:pt x="5454891" y="6181198"/>
                  <a:pt x="5443923" y="6188514"/>
                  <a:pt x="5436611" y="6177540"/>
                </a:cubicBezTo>
                <a:cubicBezTo>
                  <a:pt x="5432955" y="6184856"/>
                  <a:pt x="5429299" y="6199488"/>
                  <a:pt x="5418330" y="6195830"/>
                </a:cubicBezTo>
                <a:cubicBezTo>
                  <a:pt x="5411017" y="6206804"/>
                  <a:pt x="5396393" y="6203146"/>
                  <a:pt x="5392737" y="6217778"/>
                </a:cubicBezTo>
                <a:cubicBezTo>
                  <a:pt x="5389081" y="6210462"/>
                  <a:pt x="5385425" y="6217778"/>
                  <a:pt x="5389081" y="6221436"/>
                </a:cubicBezTo>
                <a:cubicBezTo>
                  <a:pt x="5385425" y="6221436"/>
                  <a:pt x="5385425" y="6217778"/>
                  <a:pt x="5385425" y="6217778"/>
                </a:cubicBezTo>
                <a:cubicBezTo>
                  <a:pt x="5381769" y="6221436"/>
                  <a:pt x="5370800" y="6221436"/>
                  <a:pt x="5378113" y="6232410"/>
                </a:cubicBezTo>
                <a:cubicBezTo>
                  <a:pt x="5374456" y="6232410"/>
                  <a:pt x="5370800" y="6232410"/>
                  <a:pt x="5367144" y="6236068"/>
                </a:cubicBezTo>
                <a:cubicBezTo>
                  <a:pt x="5352519" y="6225094"/>
                  <a:pt x="5345207" y="6254358"/>
                  <a:pt x="5326928" y="6250700"/>
                </a:cubicBezTo>
                <a:cubicBezTo>
                  <a:pt x="5326928" y="6268992"/>
                  <a:pt x="5297679" y="6254358"/>
                  <a:pt x="5301335" y="6276308"/>
                </a:cubicBezTo>
                <a:cubicBezTo>
                  <a:pt x="5294023" y="6272650"/>
                  <a:pt x="5297679" y="6279966"/>
                  <a:pt x="5294023" y="6276308"/>
                </a:cubicBezTo>
                <a:cubicBezTo>
                  <a:pt x="5294023" y="6265334"/>
                  <a:pt x="5304991" y="6265334"/>
                  <a:pt x="5308647" y="6254358"/>
                </a:cubicBezTo>
                <a:cubicBezTo>
                  <a:pt x="5308647" y="6250700"/>
                  <a:pt x="5304991" y="6247042"/>
                  <a:pt x="5304991" y="6247042"/>
                </a:cubicBezTo>
                <a:cubicBezTo>
                  <a:pt x="5301335" y="6247042"/>
                  <a:pt x="5297679" y="6247042"/>
                  <a:pt x="5301335" y="6254358"/>
                </a:cubicBezTo>
                <a:cubicBezTo>
                  <a:pt x="5294023" y="6254358"/>
                  <a:pt x="5297679" y="6243384"/>
                  <a:pt x="5290367" y="6243384"/>
                </a:cubicBezTo>
                <a:cubicBezTo>
                  <a:pt x="5294023" y="6250700"/>
                  <a:pt x="5283055" y="6254358"/>
                  <a:pt x="5294023" y="6258018"/>
                </a:cubicBezTo>
                <a:cubicBezTo>
                  <a:pt x="5283055" y="6258018"/>
                  <a:pt x="5286711" y="6268992"/>
                  <a:pt x="5283055" y="6265334"/>
                </a:cubicBezTo>
                <a:cubicBezTo>
                  <a:pt x="5290367" y="6268992"/>
                  <a:pt x="5286711" y="6272650"/>
                  <a:pt x="5290367" y="6276308"/>
                </a:cubicBezTo>
                <a:cubicBezTo>
                  <a:pt x="5279398" y="6276308"/>
                  <a:pt x="5279398" y="6279966"/>
                  <a:pt x="5279398" y="6287282"/>
                </a:cubicBezTo>
                <a:cubicBezTo>
                  <a:pt x="5275742" y="6287282"/>
                  <a:pt x="5275742" y="6283624"/>
                  <a:pt x="5272086" y="6283624"/>
                </a:cubicBezTo>
                <a:cubicBezTo>
                  <a:pt x="5268429" y="6287282"/>
                  <a:pt x="5261117" y="6294598"/>
                  <a:pt x="5253805" y="6290940"/>
                </a:cubicBezTo>
                <a:cubicBezTo>
                  <a:pt x="5261117" y="6290940"/>
                  <a:pt x="5261117" y="6283624"/>
                  <a:pt x="5264773" y="6279966"/>
                </a:cubicBezTo>
                <a:cubicBezTo>
                  <a:pt x="5257461" y="6279966"/>
                  <a:pt x="5257461" y="6272650"/>
                  <a:pt x="5250149" y="6272650"/>
                </a:cubicBezTo>
                <a:cubicBezTo>
                  <a:pt x="5257461" y="6279966"/>
                  <a:pt x="5250149" y="6279966"/>
                  <a:pt x="5253805" y="6283624"/>
                </a:cubicBezTo>
                <a:cubicBezTo>
                  <a:pt x="5246493" y="6272650"/>
                  <a:pt x="5224557" y="6283624"/>
                  <a:pt x="5228212" y="6294598"/>
                </a:cubicBezTo>
                <a:cubicBezTo>
                  <a:pt x="5224557" y="6294598"/>
                  <a:pt x="5228212" y="6287282"/>
                  <a:pt x="5220901" y="6287282"/>
                </a:cubicBezTo>
                <a:cubicBezTo>
                  <a:pt x="5220901" y="6290940"/>
                  <a:pt x="5220901" y="6290940"/>
                  <a:pt x="5220901" y="6290940"/>
                </a:cubicBezTo>
                <a:cubicBezTo>
                  <a:pt x="5224557" y="6298256"/>
                  <a:pt x="5224557" y="6301914"/>
                  <a:pt x="5231868" y="6301914"/>
                </a:cubicBezTo>
                <a:cubicBezTo>
                  <a:pt x="5228212" y="6301914"/>
                  <a:pt x="5228212" y="6305572"/>
                  <a:pt x="5224557" y="6309230"/>
                </a:cubicBezTo>
                <a:cubicBezTo>
                  <a:pt x="5228212" y="6312888"/>
                  <a:pt x="5231868" y="6305572"/>
                  <a:pt x="5235525" y="6309230"/>
                </a:cubicBezTo>
                <a:cubicBezTo>
                  <a:pt x="5228212" y="6305572"/>
                  <a:pt x="5231868" y="6320204"/>
                  <a:pt x="5224557" y="6312888"/>
                </a:cubicBezTo>
                <a:cubicBezTo>
                  <a:pt x="5220901" y="6305572"/>
                  <a:pt x="5224557" y="6305572"/>
                  <a:pt x="5220901" y="6301914"/>
                </a:cubicBezTo>
                <a:cubicBezTo>
                  <a:pt x="5213589" y="6298256"/>
                  <a:pt x="5217245" y="6305572"/>
                  <a:pt x="5209933" y="6305572"/>
                </a:cubicBezTo>
                <a:cubicBezTo>
                  <a:pt x="5209933" y="6301914"/>
                  <a:pt x="5202621" y="6301914"/>
                  <a:pt x="5202621" y="6298256"/>
                </a:cubicBezTo>
                <a:cubicBezTo>
                  <a:pt x="5206277" y="6294598"/>
                  <a:pt x="5206277" y="6287282"/>
                  <a:pt x="5202621" y="6283624"/>
                </a:cubicBezTo>
                <a:cubicBezTo>
                  <a:pt x="5198965" y="6283624"/>
                  <a:pt x="5202621" y="6294598"/>
                  <a:pt x="5198965" y="6294598"/>
                </a:cubicBezTo>
                <a:cubicBezTo>
                  <a:pt x="5198965" y="6287282"/>
                  <a:pt x="5187996" y="6294598"/>
                  <a:pt x="5191653" y="6287282"/>
                </a:cubicBezTo>
                <a:cubicBezTo>
                  <a:pt x="5187996" y="6287282"/>
                  <a:pt x="5184340" y="6294598"/>
                  <a:pt x="5195309" y="6298256"/>
                </a:cubicBezTo>
                <a:cubicBezTo>
                  <a:pt x="5187996" y="6287282"/>
                  <a:pt x="5195309" y="6298256"/>
                  <a:pt x="5198965" y="6298256"/>
                </a:cubicBezTo>
                <a:cubicBezTo>
                  <a:pt x="5198965" y="6298256"/>
                  <a:pt x="5198965" y="6294598"/>
                  <a:pt x="5202621" y="6298256"/>
                </a:cubicBezTo>
                <a:cubicBezTo>
                  <a:pt x="5202621" y="6301914"/>
                  <a:pt x="5202621" y="6301914"/>
                  <a:pt x="5206277" y="6305572"/>
                </a:cubicBezTo>
                <a:cubicBezTo>
                  <a:pt x="5202621" y="6309230"/>
                  <a:pt x="5198965" y="6298256"/>
                  <a:pt x="5191653" y="6298256"/>
                </a:cubicBezTo>
                <a:cubicBezTo>
                  <a:pt x="5191653" y="6301914"/>
                  <a:pt x="5191653" y="6301914"/>
                  <a:pt x="5191653" y="6305572"/>
                </a:cubicBezTo>
                <a:cubicBezTo>
                  <a:pt x="5195309" y="6309230"/>
                  <a:pt x="5195309" y="6301914"/>
                  <a:pt x="5198965" y="6309230"/>
                </a:cubicBezTo>
                <a:cubicBezTo>
                  <a:pt x="5191653" y="6309230"/>
                  <a:pt x="5191653" y="6320204"/>
                  <a:pt x="5180684" y="6316546"/>
                </a:cubicBezTo>
                <a:cubicBezTo>
                  <a:pt x="5184340" y="6309230"/>
                  <a:pt x="5180684" y="6301914"/>
                  <a:pt x="5187996" y="6294598"/>
                </a:cubicBezTo>
                <a:cubicBezTo>
                  <a:pt x="5184340" y="6294598"/>
                  <a:pt x="5184340" y="6294598"/>
                  <a:pt x="5184340" y="6290940"/>
                </a:cubicBezTo>
                <a:cubicBezTo>
                  <a:pt x="5177028" y="6298256"/>
                  <a:pt x="5177028" y="6309230"/>
                  <a:pt x="5169715" y="6312888"/>
                </a:cubicBezTo>
                <a:cubicBezTo>
                  <a:pt x="5166059" y="6312888"/>
                  <a:pt x="5166059" y="6309230"/>
                  <a:pt x="5166059" y="6309230"/>
                </a:cubicBezTo>
                <a:cubicBezTo>
                  <a:pt x="5166059" y="6309230"/>
                  <a:pt x="5162403" y="6309230"/>
                  <a:pt x="5162403" y="6312888"/>
                </a:cubicBezTo>
                <a:cubicBezTo>
                  <a:pt x="5162403" y="6312888"/>
                  <a:pt x="5166059" y="6316546"/>
                  <a:pt x="5166059" y="6316546"/>
                </a:cubicBezTo>
                <a:cubicBezTo>
                  <a:pt x="5166059" y="6320204"/>
                  <a:pt x="5162403" y="6327520"/>
                  <a:pt x="5155091" y="6320204"/>
                </a:cubicBezTo>
                <a:cubicBezTo>
                  <a:pt x="5155091" y="6327520"/>
                  <a:pt x="5155091" y="6345812"/>
                  <a:pt x="5147779" y="6338494"/>
                </a:cubicBezTo>
                <a:cubicBezTo>
                  <a:pt x="5147779" y="6338494"/>
                  <a:pt x="5147779" y="6327520"/>
                  <a:pt x="5147779" y="6316546"/>
                </a:cubicBezTo>
                <a:cubicBezTo>
                  <a:pt x="5144123" y="6320204"/>
                  <a:pt x="5144123" y="6334836"/>
                  <a:pt x="5136810" y="6334836"/>
                </a:cubicBezTo>
                <a:cubicBezTo>
                  <a:pt x="5140467" y="6334836"/>
                  <a:pt x="5140467" y="6342152"/>
                  <a:pt x="5144123" y="6345812"/>
                </a:cubicBezTo>
                <a:cubicBezTo>
                  <a:pt x="5144123" y="6345812"/>
                  <a:pt x="5144123" y="6349470"/>
                  <a:pt x="5140467" y="6345812"/>
                </a:cubicBezTo>
                <a:cubicBezTo>
                  <a:pt x="5144123" y="6342152"/>
                  <a:pt x="5136810" y="6334836"/>
                  <a:pt x="5133154" y="6331178"/>
                </a:cubicBezTo>
                <a:cubicBezTo>
                  <a:pt x="5133154" y="6342152"/>
                  <a:pt x="5129498" y="6338494"/>
                  <a:pt x="5122185" y="6334836"/>
                </a:cubicBezTo>
                <a:cubicBezTo>
                  <a:pt x="5122185" y="6353128"/>
                  <a:pt x="5111217" y="6349470"/>
                  <a:pt x="5107563" y="6360444"/>
                </a:cubicBezTo>
                <a:cubicBezTo>
                  <a:pt x="5100251" y="6353128"/>
                  <a:pt x="5111217" y="6349470"/>
                  <a:pt x="5103907" y="6342152"/>
                </a:cubicBezTo>
                <a:cubicBezTo>
                  <a:pt x="5096595" y="6342152"/>
                  <a:pt x="5100251" y="6356786"/>
                  <a:pt x="5085626" y="6349470"/>
                </a:cubicBezTo>
                <a:cubicBezTo>
                  <a:pt x="5085626" y="6360444"/>
                  <a:pt x="5078313" y="6360444"/>
                  <a:pt x="5074657" y="6364102"/>
                </a:cubicBezTo>
                <a:cubicBezTo>
                  <a:pt x="5074657" y="6367760"/>
                  <a:pt x="5078313" y="6371418"/>
                  <a:pt x="5078313" y="6375076"/>
                </a:cubicBezTo>
                <a:cubicBezTo>
                  <a:pt x="5074657" y="6375076"/>
                  <a:pt x="5071001" y="6375076"/>
                  <a:pt x="5071001" y="6375076"/>
                </a:cubicBezTo>
                <a:cubicBezTo>
                  <a:pt x="5078313" y="6378734"/>
                  <a:pt x="5078313" y="6382392"/>
                  <a:pt x="5078313" y="6382392"/>
                </a:cubicBezTo>
                <a:cubicBezTo>
                  <a:pt x="5067345" y="6382392"/>
                  <a:pt x="5071001" y="6375076"/>
                  <a:pt x="5071001" y="6367760"/>
                </a:cubicBezTo>
                <a:cubicBezTo>
                  <a:pt x="5067345" y="6375076"/>
                  <a:pt x="5071001" y="6364102"/>
                  <a:pt x="5063689" y="6364102"/>
                </a:cubicBezTo>
                <a:cubicBezTo>
                  <a:pt x="5067345" y="6371418"/>
                  <a:pt x="5067345" y="6375076"/>
                  <a:pt x="5060033" y="6367760"/>
                </a:cubicBezTo>
                <a:cubicBezTo>
                  <a:pt x="5060033" y="6364102"/>
                  <a:pt x="5060033" y="6356786"/>
                  <a:pt x="5063689" y="6356786"/>
                </a:cubicBezTo>
                <a:cubicBezTo>
                  <a:pt x="5063689" y="6356786"/>
                  <a:pt x="5063689" y="6353128"/>
                  <a:pt x="5060033" y="6353128"/>
                </a:cubicBezTo>
                <a:cubicBezTo>
                  <a:pt x="5056377" y="6353128"/>
                  <a:pt x="5060033" y="6364102"/>
                  <a:pt x="5052721" y="6356786"/>
                </a:cubicBezTo>
                <a:cubicBezTo>
                  <a:pt x="5056377" y="6349470"/>
                  <a:pt x="5063689" y="6349470"/>
                  <a:pt x="5067345" y="6342152"/>
                </a:cubicBezTo>
                <a:cubicBezTo>
                  <a:pt x="5063689" y="6338494"/>
                  <a:pt x="5060033" y="6338494"/>
                  <a:pt x="5060033" y="6334836"/>
                </a:cubicBezTo>
                <a:cubicBezTo>
                  <a:pt x="5063689" y="6338494"/>
                  <a:pt x="5063689" y="6331178"/>
                  <a:pt x="5067345" y="6334836"/>
                </a:cubicBezTo>
                <a:cubicBezTo>
                  <a:pt x="5071001" y="6338494"/>
                  <a:pt x="5071001" y="6342152"/>
                  <a:pt x="5071001" y="6342152"/>
                </a:cubicBezTo>
                <a:cubicBezTo>
                  <a:pt x="5074657" y="6338494"/>
                  <a:pt x="5078313" y="6331178"/>
                  <a:pt x="5071001" y="6327520"/>
                </a:cubicBezTo>
                <a:cubicBezTo>
                  <a:pt x="5078313" y="6327520"/>
                  <a:pt x="5078313" y="6323862"/>
                  <a:pt x="5081969" y="6327520"/>
                </a:cubicBezTo>
                <a:cubicBezTo>
                  <a:pt x="5085626" y="6334836"/>
                  <a:pt x="5074657" y="6327520"/>
                  <a:pt x="5078313" y="6334836"/>
                </a:cubicBezTo>
                <a:cubicBezTo>
                  <a:pt x="5085626" y="6334836"/>
                  <a:pt x="5085626" y="6331178"/>
                  <a:pt x="5096595" y="6338494"/>
                </a:cubicBezTo>
                <a:cubicBezTo>
                  <a:pt x="5096595" y="6334836"/>
                  <a:pt x="5096595" y="6334836"/>
                  <a:pt x="5096595" y="6334836"/>
                </a:cubicBezTo>
                <a:cubicBezTo>
                  <a:pt x="5092938" y="6331178"/>
                  <a:pt x="5092938" y="6331178"/>
                  <a:pt x="5089282" y="6331178"/>
                </a:cubicBezTo>
                <a:cubicBezTo>
                  <a:pt x="5089282" y="6327520"/>
                  <a:pt x="5085626" y="6327520"/>
                  <a:pt x="5085626" y="6323862"/>
                </a:cubicBezTo>
                <a:cubicBezTo>
                  <a:pt x="5081969" y="6316546"/>
                  <a:pt x="5089282" y="6320204"/>
                  <a:pt x="5089282" y="6312888"/>
                </a:cubicBezTo>
                <a:cubicBezTo>
                  <a:pt x="5081969" y="6309230"/>
                  <a:pt x="5081969" y="6320204"/>
                  <a:pt x="5078313" y="6312888"/>
                </a:cubicBezTo>
                <a:cubicBezTo>
                  <a:pt x="5085626" y="6309230"/>
                  <a:pt x="5092938" y="6301914"/>
                  <a:pt x="5096595" y="6305572"/>
                </a:cubicBezTo>
                <a:cubicBezTo>
                  <a:pt x="5092938" y="6301914"/>
                  <a:pt x="5092938" y="6309230"/>
                  <a:pt x="5092938" y="6312888"/>
                </a:cubicBezTo>
                <a:cubicBezTo>
                  <a:pt x="5103907" y="6312888"/>
                  <a:pt x="5107563" y="6298256"/>
                  <a:pt x="5114873" y="6301914"/>
                </a:cubicBezTo>
                <a:cubicBezTo>
                  <a:pt x="5114873" y="6298256"/>
                  <a:pt x="5111217" y="6298256"/>
                  <a:pt x="5107563" y="6298256"/>
                </a:cubicBezTo>
                <a:cubicBezTo>
                  <a:pt x="5107563" y="6290940"/>
                  <a:pt x="5111217" y="6287282"/>
                  <a:pt x="5111217" y="6287282"/>
                </a:cubicBezTo>
                <a:cubicBezTo>
                  <a:pt x="5125841" y="6290940"/>
                  <a:pt x="5129498" y="6279966"/>
                  <a:pt x="5133154" y="6268992"/>
                </a:cubicBezTo>
                <a:cubicBezTo>
                  <a:pt x="5136810" y="6272650"/>
                  <a:pt x="5129498" y="6276308"/>
                  <a:pt x="5136810" y="6276308"/>
                </a:cubicBezTo>
                <a:cubicBezTo>
                  <a:pt x="5140467" y="6279966"/>
                  <a:pt x="5136810" y="6268992"/>
                  <a:pt x="5140467" y="6268992"/>
                </a:cubicBezTo>
                <a:cubicBezTo>
                  <a:pt x="5144123" y="6268992"/>
                  <a:pt x="5144123" y="6272650"/>
                  <a:pt x="5147779" y="6276308"/>
                </a:cubicBezTo>
                <a:cubicBezTo>
                  <a:pt x="5147779" y="6272650"/>
                  <a:pt x="5147779" y="6268992"/>
                  <a:pt x="5147779" y="6268992"/>
                </a:cubicBezTo>
                <a:cubicBezTo>
                  <a:pt x="5158747" y="6272650"/>
                  <a:pt x="5151435" y="6250700"/>
                  <a:pt x="5155091" y="6247042"/>
                </a:cubicBezTo>
                <a:cubicBezTo>
                  <a:pt x="5166059" y="6250700"/>
                  <a:pt x="5169715" y="6239726"/>
                  <a:pt x="5162403" y="6232410"/>
                </a:cubicBezTo>
                <a:cubicBezTo>
                  <a:pt x="5162403" y="6232410"/>
                  <a:pt x="5162403" y="6243384"/>
                  <a:pt x="5158747" y="6236068"/>
                </a:cubicBezTo>
                <a:cubicBezTo>
                  <a:pt x="5162403" y="6236068"/>
                  <a:pt x="5155091" y="6232410"/>
                  <a:pt x="5155091" y="6228752"/>
                </a:cubicBezTo>
                <a:cubicBezTo>
                  <a:pt x="5158747" y="6228752"/>
                  <a:pt x="5162403" y="6228752"/>
                  <a:pt x="5166059" y="6232410"/>
                </a:cubicBezTo>
                <a:cubicBezTo>
                  <a:pt x="5169715" y="6239726"/>
                  <a:pt x="5169715" y="6239726"/>
                  <a:pt x="5166059" y="6243384"/>
                </a:cubicBezTo>
                <a:cubicBezTo>
                  <a:pt x="5177028" y="6243384"/>
                  <a:pt x="5184340" y="6236068"/>
                  <a:pt x="5184340" y="6228752"/>
                </a:cubicBezTo>
                <a:cubicBezTo>
                  <a:pt x="5184340" y="6228752"/>
                  <a:pt x="5191653" y="6228752"/>
                  <a:pt x="5191653" y="6228752"/>
                </a:cubicBezTo>
                <a:cubicBezTo>
                  <a:pt x="5187996" y="6217778"/>
                  <a:pt x="5202621" y="6225094"/>
                  <a:pt x="5202621" y="6217778"/>
                </a:cubicBezTo>
                <a:cubicBezTo>
                  <a:pt x="5198965" y="6217778"/>
                  <a:pt x="5195309" y="6206804"/>
                  <a:pt x="5198965" y="6206804"/>
                </a:cubicBezTo>
                <a:cubicBezTo>
                  <a:pt x="5202621" y="6210462"/>
                  <a:pt x="5206277" y="6214120"/>
                  <a:pt x="5209933" y="6217778"/>
                </a:cubicBezTo>
                <a:cubicBezTo>
                  <a:pt x="5209933" y="6206804"/>
                  <a:pt x="5220901" y="6217778"/>
                  <a:pt x="5217245" y="6206804"/>
                </a:cubicBezTo>
                <a:cubicBezTo>
                  <a:pt x="5213589" y="6206804"/>
                  <a:pt x="5213589" y="6203146"/>
                  <a:pt x="5213589" y="6199488"/>
                </a:cubicBezTo>
                <a:cubicBezTo>
                  <a:pt x="5217245" y="6199488"/>
                  <a:pt x="5220901" y="6188514"/>
                  <a:pt x="5224557" y="6199488"/>
                </a:cubicBezTo>
                <a:cubicBezTo>
                  <a:pt x="5224557" y="6192172"/>
                  <a:pt x="5228212" y="6181198"/>
                  <a:pt x="5239181" y="6181198"/>
                </a:cubicBezTo>
                <a:cubicBezTo>
                  <a:pt x="5239181" y="6177540"/>
                  <a:pt x="5239181" y="6177540"/>
                  <a:pt x="5239181" y="6173882"/>
                </a:cubicBezTo>
                <a:cubicBezTo>
                  <a:pt x="5246493" y="6173882"/>
                  <a:pt x="5239181" y="6181198"/>
                  <a:pt x="5242837" y="6181198"/>
                </a:cubicBezTo>
                <a:cubicBezTo>
                  <a:pt x="5250149" y="6177540"/>
                  <a:pt x="5246493" y="6166564"/>
                  <a:pt x="5253805" y="6162906"/>
                </a:cubicBezTo>
                <a:cubicBezTo>
                  <a:pt x="5250149" y="6159248"/>
                  <a:pt x="5253805" y="6166564"/>
                  <a:pt x="5246493" y="6162906"/>
                </a:cubicBezTo>
                <a:cubicBezTo>
                  <a:pt x="5253805" y="6162906"/>
                  <a:pt x="5253805" y="6151932"/>
                  <a:pt x="5261117" y="6155590"/>
                </a:cubicBezTo>
                <a:cubicBezTo>
                  <a:pt x="5257461" y="6155590"/>
                  <a:pt x="5253805" y="6159248"/>
                  <a:pt x="5257461" y="6162906"/>
                </a:cubicBezTo>
                <a:cubicBezTo>
                  <a:pt x="5261117" y="6159248"/>
                  <a:pt x="5268429" y="6159248"/>
                  <a:pt x="5268429" y="6151932"/>
                </a:cubicBezTo>
                <a:cubicBezTo>
                  <a:pt x="5264773" y="6151932"/>
                  <a:pt x="5261117" y="6155590"/>
                  <a:pt x="5261117" y="6148274"/>
                </a:cubicBezTo>
                <a:cubicBezTo>
                  <a:pt x="5264773" y="6148274"/>
                  <a:pt x="5264773" y="6140958"/>
                  <a:pt x="5268429" y="6148274"/>
                </a:cubicBezTo>
                <a:cubicBezTo>
                  <a:pt x="5264773" y="6140958"/>
                  <a:pt x="5268429" y="6144616"/>
                  <a:pt x="5268429" y="6137300"/>
                </a:cubicBezTo>
                <a:cubicBezTo>
                  <a:pt x="5264773" y="6137300"/>
                  <a:pt x="5264773" y="6137300"/>
                  <a:pt x="5257461" y="6133642"/>
                </a:cubicBezTo>
                <a:cubicBezTo>
                  <a:pt x="5261117" y="6140958"/>
                  <a:pt x="5257461" y="6137300"/>
                  <a:pt x="5257461" y="6144616"/>
                </a:cubicBezTo>
                <a:cubicBezTo>
                  <a:pt x="5239181" y="6133642"/>
                  <a:pt x="5242837" y="6162906"/>
                  <a:pt x="5228212" y="6155590"/>
                </a:cubicBezTo>
                <a:cubicBezTo>
                  <a:pt x="5224557" y="6166564"/>
                  <a:pt x="5213589" y="6159248"/>
                  <a:pt x="5213589" y="6170224"/>
                </a:cubicBezTo>
                <a:cubicBezTo>
                  <a:pt x="5206277" y="6173882"/>
                  <a:pt x="5195309" y="6177540"/>
                  <a:pt x="5187996" y="6188514"/>
                </a:cubicBezTo>
                <a:cubicBezTo>
                  <a:pt x="5187996" y="6184856"/>
                  <a:pt x="5184340" y="6184856"/>
                  <a:pt x="5180684" y="6181198"/>
                </a:cubicBezTo>
                <a:cubicBezTo>
                  <a:pt x="5180684" y="6181198"/>
                  <a:pt x="5173371" y="6181198"/>
                  <a:pt x="5177028" y="6184856"/>
                </a:cubicBezTo>
                <a:cubicBezTo>
                  <a:pt x="5169715" y="6184856"/>
                  <a:pt x="5166059" y="6177540"/>
                  <a:pt x="5162403" y="6173882"/>
                </a:cubicBezTo>
                <a:cubicBezTo>
                  <a:pt x="5166059" y="6173882"/>
                  <a:pt x="5166059" y="6166564"/>
                  <a:pt x="5162403" y="6162906"/>
                </a:cubicBezTo>
                <a:cubicBezTo>
                  <a:pt x="5166059" y="6162906"/>
                  <a:pt x="5166059" y="6166564"/>
                  <a:pt x="5169715" y="6166564"/>
                </a:cubicBezTo>
                <a:cubicBezTo>
                  <a:pt x="5177028" y="6162906"/>
                  <a:pt x="5169715" y="6155590"/>
                  <a:pt x="5184340" y="6159248"/>
                </a:cubicBezTo>
                <a:cubicBezTo>
                  <a:pt x="5184340" y="6155590"/>
                  <a:pt x="5180684" y="6155590"/>
                  <a:pt x="5180684" y="6151932"/>
                </a:cubicBezTo>
                <a:cubicBezTo>
                  <a:pt x="5184340" y="6148274"/>
                  <a:pt x="5187996" y="6148274"/>
                  <a:pt x="5180684" y="6144616"/>
                </a:cubicBezTo>
                <a:cubicBezTo>
                  <a:pt x="5180684" y="6144616"/>
                  <a:pt x="5187996" y="6144616"/>
                  <a:pt x="5191653" y="6144616"/>
                </a:cubicBezTo>
                <a:cubicBezTo>
                  <a:pt x="5191653" y="6129984"/>
                  <a:pt x="5209933" y="6133642"/>
                  <a:pt x="5213589" y="6129984"/>
                </a:cubicBezTo>
                <a:lnTo>
                  <a:pt x="5209173" y="6118942"/>
                </a:lnTo>
                <a:lnTo>
                  <a:pt x="5209933" y="6119010"/>
                </a:lnTo>
                <a:cubicBezTo>
                  <a:pt x="5209933" y="6119010"/>
                  <a:pt x="5209933" y="6115352"/>
                  <a:pt x="5206277" y="6111694"/>
                </a:cubicBezTo>
                <a:lnTo>
                  <a:pt x="5209173" y="6118942"/>
                </a:lnTo>
                <a:lnTo>
                  <a:pt x="5204905" y="6118553"/>
                </a:lnTo>
                <a:cubicBezTo>
                  <a:pt x="5204448" y="6117181"/>
                  <a:pt x="5204448" y="6115352"/>
                  <a:pt x="5202621" y="6115352"/>
                </a:cubicBezTo>
                <a:cubicBezTo>
                  <a:pt x="5187996" y="6122668"/>
                  <a:pt x="5177028" y="6133642"/>
                  <a:pt x="5162403" y="6137300"/>
                </a:cubicBezTo>
                <a:cubicBezTo>
                  <a:pt x="5158747" y="6129984"/>
                  <a:pt x="5166059" y="6129984"/>
                  <a:pt x="5166059" y="6126326"/>
                </a:cubicBezTo>
                <a:cubicBezTo>
                  <a:pt x="5162403" y="6122668"/>
                  <a:pt x="5158747" y="6126326"/>
                  <a:pt x="5158747" y="6119010"/>
                </a:cubicBezTo>
                <a:cubicBezTo>
                  <a:pt x="5158747" y="6119010"/>
                  <a:pt x="5162403" y="6122668"/>
                  <a:pt x="5162403" y="6122668"/>
                </a:cubicBezTo>
                <a:cubicBezTo>
                  <a:pt x="5166059" y="6115352"/>
                  <a:pt x="5162403" y="6111694"/>
                  <a:pt x="5166059" y="6108036"/>
                </a:cubicBezTo>
                <a:cubicBezTo>
                  <a:pt x="5162403" y="6115352"/>
                  <a:pt x="5169715" y="6115352"/>
                  <a:pt x="5169715" y="6119010"/>
                </a:cubicBezTo>
                <a:cubicBezTo>
                  <a:pt x="5169715" y="6119010"/>
                  <a:pt x="5166059" y="6119010"/>
                  <a:pt x="5166059" y="6119010"/>
                </a:cubicBezTo>
                <a:cubicBezTo>
                  <a:pt x="5166059" y="6122668"/>
                  <a:pt x="5166059" y="6126326"/>
                  <a:pt x="5173371" y="6129984"/>
                </a:cubicBezTo>
                <a:cubicBezTo>
                  <a:pt x="5162403" y="6119010"/>
                  <a:pt x="5177028" y="6126326"/>
                  <a:pt x="5177028" y="6119010"/>
                </a:cubicBezTo>
                <a:cubicBezTo>
                  <a:pt x="5169715" y="6115352"/>
                  <a:pt x="5173371" y="6108036"/>
                  <a:pt x="5173371" y="6108036"/>
                </a:cubicBezTo>
                <a:cubicBezTo>
                  <a:pt x="5180684" y="6104378"/>
                  <a:pt x="5191653" y="6078770"/>
                  <a:pt x="5202621" y="6086088"/>
                </a:cubicBezTo>
                <a:cubicBezTo>
                  <a:pt x="5202621" y="6082430"/>
                  <a:pt x="5195309" y="6082430"/>
                  <a:pt x="5195309" y="6075112"/>
                </a:cubicBezTo>
                <a:cubicBezTo>
                  <a:pt x="5209933" y="6082430"/>
                  <a:pt x="5209933" y="6078770"/>
                  <a:pt x="5213589" y="6078770"/>
                </a:cubicBezTo>
                <a:cubicBezTo>
                  <a:pt x="5213589" y="6082430"/>
                  <a:pt x="5217245" y="6086088"/>
                  <a:pt x="5213589" y="6086088"/>
                </a:cubicBezTo>
                <a:cubicBezTo>
                  <a:pt x="5213589" y="6086088"/>
                  <a:pt x="5213589" y="6082430"/>
                  <a:pt x="5209933" y="6082430"/>
                </a:cubicBezTo>
                <a:cubicBezTo>
                  <a:pt x="5209933" y="6086088"/>
                  <a:pt x="5206277" y="6089746"/>
                  <a:pt x="5209933" y="6093404"/>
                </a:cubicBezTo>
                <a:cubicBezTo>
                  <a:pt x="5209933" y="6089746"/>
                  <a:pt x="5228212" y="6089746"/>
                  <a:pt x="5217245" y="6071454"/>
                </a:cubicBezTo>
                <a:cubicBezTo>
                  <a:pt x="5220901" y="6071454"/>
                  <a:pt x="5220901" y="6067796"/>
                  <a:pt x="5224557" y="6067796"/>
                </a:cubicBezTo>
                <a:cubicBezTo>
                  <a:pt x="5228212" y="6075112"/>
                  <a:pt x="5220901" y="6075112"/>
                  <a:pt x="5228212" y="6078770"/>
                </a:cubicBezTo>
                <a:cubicBezTo>
                  <a:pt x="5235525" y="6082430"/>
                  <a:pt x="5228212" y="6067796"/>
                  <a:pt x="5235525" y="6067796"/>
                </a:cubicBezTo>
                <a:cubicBezTo>
                  <a:pt x="5224557" y="6060480"/>
                  <a:pt x="5242837" y="6056822"/>
                  <a:pt x="5235525" y="6049506"/>
                </a:cubicBezTo>
                <a:cubicBezTo>
                  <a:pt x="5242837" y="6053164"/>
                  <a:pt x="5239181" y="6053164"/>
                  <a:pt x="5242837" y="6056822"/>
                </a:cubicBezTo>
                <a:cubicBezTo>
                  <a:pt x="5246493" y="6056822"/>
                  <a:pt x="5250149" y="6053164"/>
                  <a:pt x="5246493" y="6049506"/>
                </a:cubicBezTo>
                <a:cubicBezTo>
                  <a:pt x="5253805" y="6053164"/>
                  <a:pt x="5246493" y="6045848"/>
                  <a:pt x="5253805" y="6049506"/>
                </a:cubicBezTo>
                <a:cubicBezTo>
                  <a:pt x="5257461" y="6045848"/>
                  <a:pt x="5257461" y="6042190"/>
                  <a:pt x="5253805" y="6034874"/>
                </a:cubicBezTo>
                <a:cubicBezTo>
                  <a:pt x="5257461" y="6031216"/>
                  <a:pt x="5261117" y="6042190"/>
                  <a:pt x="5261117" y="6038532"/>
                </a:cubicBezTo>
                <a:cubicBezTo>
                  <a:pt x="5257461" y="6034874"/>
                  <a:pt x="5257461" y="6031216"/>
                  <a:pt x="5264773" y="6027558"/>
                </a:cubicBezTo>
                <a:cubicBezTo>
                  <a:pt x="5268429" y="6031216"/>
                  <a:pt x="5268429" y="6027558"/>
                  <a:pt x="5272086" y="6027558"/>
                </a:cubicBezTo>
                <a:cubicBezTo>
                  <a:pt x="5279398" y="6034874"/>
                  <a:pt x="5268429" y="6031216"/>
                  <a:pt x="5272086" y="6038532"/>
                </a:cubicBezTo>
                <a:cubicBezTo>
                  <a:pt x="5279398" y="6038532"/>
                  <a:pt x="5279398" y="6027558"/>
                  <a:pt x="5272086" y="6020242"/>
                </a:cubicBezTo>
                <a:cubicBezTo>
                  <a:pt x="5279398" y="6027558"/>
                  <a:pt x="5290367" y="6027558"/>
                  <a:pt x="5283055" y="6016584"/>
                </a:cubicBezTo>
                <a:cubicBezTo>
                  <a:pt x="5286711" y="6016584"/>
                  <a:pt x="5286711" y="6020242"/>
                  <a:pt x="5290367" y="6023900"/>
                </a:cubicBezTo>
                <a:cubicBezTo>
                  <a:pt x="5297679" y="6009268"/>
                  <a:pt x="5304991" y="6012926"/>
                  <a:pt x="5312303" y="5998294"/>
                </a:cubicBezTo>
                <a:cubicBezTo>
                  <a:pt x="5315959" y="5998294"/>
                  <a:pt x="5315959" y="6001952"/>
                  <a:pt x="5319616" y="6005610"/>
                </a:cubicBezTo>
                <a:cubicBezTo>
                  <a:pt x="5323272" y="5998294"/>
                  <a:pt x="5319616" y="5987318"/>
                  <a:pt x="5330585" y="5994634"/>
                </a:cubicBezTo>
                <a:cubicBezTo>
                  <a:pt x="5326928" y="5987318"/>
                  <a:pt x="5334241" y="5987318"/>
                  <a:pt x="5334241" y="5983660"/>
                </a:cubicBezTo>
                <a:cubicBezTo>
                  <a:pt x="5334241" y="5983660"/>
                  <a:pt x="5334241" y="5987318"/>
                  <a:pt x="5337897" y="5987318"/>
                </a:cubicBezTo>
                <a:cubicBezTo>
                  <a:pt x="5337897" y="5980002"/>
                  <a:pt x="5341553" y="5961712"/>
                  <a:pt x="5348863" y="5972686"/>
                </a:cubicBezTo>
                <a:cubicBezTo>
                  <a:pt x="5348863" y="5965370"/>
                  <a:pt x="5352519" y="5958054"/>
                  <a:pt x="5352519" y="5950738"/>
                </a:cubicBezTo>
                <a:cubicBezTo>
                  <a:pt x="5367144" y="5958054"/>
                  <a:pt x="5370800" y="5932448"/>
                  <a:pt x="5374456" y="5947080"/>
                </a:cubicBezTo>
                <a:cubicBezTo>
                  <a:pt x="5381769" y="5947080"/>
                  <a:pt x="5374456" y="5939764"/>
                  <a:pt x="5381769" y="5939764"/>
                </a:cubicBezTo>
                <a:cubicBezTo>
                  <a:pt x="5389081" y="5943422"/>
                  <a:pt x="5374456" y="5943422"/>
                  <a:pt x="5381769" y="5947080"/>
                </a:cubicBezTo>
                <a:cubicBezTo>
                  <a:pt x="5389081" y="5947080"/>
                  <a:pt x="5396393" y="5943422"/>
                  <a:pt x="5389081" y="5936106"/>
                </a:cubicBezTo>
                <a:cubicBezTo>
                  <a:pt x="5389081" y="5936106"/>
                  <a:pt x="5381769" y="5939764"/>
                  <a:pt x="5381769" y="5936106"/>
                </a:cubicBezTo>
                <a:cubicBezTo>
                  <a:pt x="5385425" y="5936106"/>
                  <a:pt x="5392737" y="5928790"/>
                  <a:pt x="5400049" y="5932448"/>
                </a:cubicBezTo>
                <a:cubicBezTo>
                  <a:pt x="5403705" y="5925132"/>
                  <a:pt x="5396393" y="5928790"/>
                  <a:pt x="5396393" y="5921474"/>
                </a:cubicBezTo>
                <a:cubicBezTo>
                  <a:pt x="5403705" y="5925132"/>
                  <a:pt x="5400049" y="5921474"/>
                  <a:pt x="5403705" y="5917816"/>
                </a:cubicBezTo>
                <a:cubicBezTo>
                  <a:pt x="5400049" y="5917816"/>
                  <a:pt x="5396393" y="5914158"/>
                  <a:pt x="5392737" y="5914158"/>
                </a:cubicBezTo>
                <a:cubicBezTo>
                  <a:pt x="5392737" y="5917816"/>
                  <a:pt x="5392737" y="5921474"/>
                  <a:pt x="5381769" y="5917816"/>
                </a:cubicBezTo>
                <a:cubicBezTo>
                  <a:pt x="5385425" y="5910500"/>
                  <a:pt x="5392737" y="5917816"/>
                  <a:pt x="5392737" y="5910500"/>
                </a:cubicBezTo>
                <a:cubicBezTo>
                  <a:pt x="5396393" y="5910500"/>
                  <a:pt x="5403705" y="5921474"/>
                  <a:pt x="5407361" y="5914158"/>
                </a:cubicBezTo>
                <a:cubicBezTo>
                  <a:pt x="5407361" y="5906840"/>
                  <a:pt x="5400049" y="5906840"/>
                  <a:pt x="5403705" y="5903182"/>
                </a:cubicBezTo>
                <a:cubicBezTo>
                  <a:pt x="5403705" y="5903182"/>
                  <a:pt x="5403705" y="5899524"/>
                  <a:pt x="5407361" y="5903182"/>
                </a:cubicBezTo>
                <a:cubicBezTo>
                  <a:pt x="5407361" y="5906840"/>
                  <a:pt x="5407361" y="5914158"/>
                  <a:pt x="5411017" y="5914158"/>
                </a:cubicBezTo>
                <a:cubicBezTo>
                  <a:pt x="5414674" y="5910500"/>
                  <a:pt x="5414674" y="5917816"/>
                  <a:pt x="5418330" y="5921474"/>
                </a:cubicBezTo>
                <a:cubicBezTo>
                  <a:pt x="5425643" y="5921474"/>
                  <a:pt x="5418330" y="5914158"/>
                  <a:pt x="5421986" y="5906840"/>
                </a:cubicBezTo>
                <a:cubicBezTo>
                  <a:pt x="5429299" y="5910500"/>
                  <a:pt x="5440267" y="5903182"/>
                  <a:pt x="5429299" y="5892208"/>
                </a:cubicBezTo>
                <a:cubicBezTo>
                  <a:pt x="5436611" y="5892208"/>
                  <a:pt x="5436611" y="5903182"/>
                  <a:pt x="5440267" y="5906840"/>
                </a:cubicBezTo>
                <a:cubicBezTo>
                  <a:pt x="5440267" y="5903182"/>
                  <a:pt x="5440267" y="5895866"/>
                  <a:pt x="5436611" y="5892208"/>
                </a:cubicBezTo>
                <a:cubicBezTo>
                  <a:pt x="5443923" y="5892208"/>
                  <a:pt x="5447579" y="5888550"/>
                  <a:pt x="5447579" y="5881234"/>
                </a:cubicBezTo>
                <a:cubicBezTo>
                  <a:pt x="5451235" y="5884892"/>
                  <a:pt x="5447579" y="5892208"/>
                  <a:pt x="5458547" y="5892208"/>
                </a:cubicBezTo>
                <a:cubicBezTo>
                  <a:pt x="5458547" y="5888550"/>
                  <a:pt x="5458547" y="5884892"/>
                  <a:pt x="5454891" y="5881234"/>
                </a:cubicBezTo>
                <a:cubicBezTo>
                  <a:pt x="5462202" y="5888550"/>
                  <a:pt x="5465858" y="5881234"/>
                  <a:pt x="5473171" y="5881234"/>
                </a:cubicBezTo>
                <a:cubicBezTo>
                  <a:pt x="5473171" y="5881234"/>
                  <a:pt x="5469515" y="5877576"/>
                  <a:pt x="5469515" y="5877576"/>
                </a:cubicBezTo>
                <a:cubicBezTo>
                  <a:pt x="5476827" y="5877576"/>
                  <a:pt x="5484139" y="5870260"/>
                  <a:pt x="5480483" y="5859286"/>
                </a:cubicBezTo>
                <a:cubicBezTo>
                  <a:pt x="5484139" y="5866602"/>
                  <a:pt x="5491451" y="5859286"/>
                  <a:pt x="5487795" y="5851970"/>
                </a:cubicBezTo>
                <a:cubicBezTo>
                  <a:pt x="5502419" y="5862944"/>
                  <a:pt x="5495107" y="5844654"/>
                  <a:pt x="5502419" y="5848312"/>
                </a:cubicBezTo>
                <a:cubicBezTo>
                  <a:pt x="5498763" y="5840996"/>
                  <a:pt x="5506076" y="5844654"/>
                  <a:pt x="5506076" y="5844654"/>
                </a:cubicBezTo>
                <a:cubicBezTo>
                  <a:pt x="5502419" y="5840996"/>
                  <a:pt x="5502419" y="5840996"/>
                  <a:pt x="5498763" y="5840996"/>
                </a:cubicBezTo>
                <a:cubicBezTo>
                  <a:pt x="5502419" y="5833680"/>
                  <a:pt x="5502419" y="5830022"/>
                  <a:pt x="5506076" y="5830022"/>
                </a:cubicBezTo>
                <a:cubicBezTo>
                  <a:pt x="5506076" y="5837338"/>
                  <a:pt x="5498763" y="5837338"/>
                  <a:pt x="5506076" y="5840996"/>
                </a:cubicBezTo>
                <a:cubicBezTo>
                  <a:pt x="5509732" y="5833680"/>
                  <a:pt x="5524357" y="5840996"/>
                  <a:pt x="5528013" y="5833680"/>
                </a:cubicBezTo>
                <a:cubicBezTo>
                  <a:pt x="5531669" y="5830022"/>
                  <a:pt x="5531669" y="5826364"/>
                  <a:pt x="5524357" y="5822706"/>
                </a:cubicBezTo>
                <a:cubicBezTo>
                  <a:pt x="5517044" y="5822706"/>
                  <a:pt x="5528013" y="5833680"/>
                  <a:pt x="5520701" y="5833680"/>
                </a:cubicBezTo>
                <a:cubicBezTo>
                  <a:pt x="5520701" y="5826364"/>
                  <a:pt x="5513388" y="5822706"/>
                  <a:pt x="5513388" y="5819047"/>
                </a:cubicBezTo>
                <a:cubicBezTo>
                  <a:pt x="5520701" y="5826364"/>
                  <a:pt x="5520701" y="5819047"/>
                  <a:pt x="5528013" y="5819047"/>
                </a:cubicBezTo>
                <a:cubicBezTo>
                  <a:pt x="5528013" y="5822706"/>
                  <a:pt x="5531669" y="5830022"/>
                  <a:pt x="5535325" y="5830022"/>
                </a:cubicBezTo>
                <a:cubicBezTo>
                  <a:pt x="5535325" y="5826364"/>
                  <a:pt x="5531669" y="5822706"/>
                  <a:pt x="5535325" y="5822706"/>
                </a:cubicBezTo>
                <a:cubicBezTo>
                  <a:pt x="5535325" y="5822706"/>
                  <a:pt x="5538981" y="5826364"/>
                  <a:pt x="5538981" y="5830022"/>
                </a:cubicBezTo>
                <a:cubicBezTo>
                  <a:pt x="5542637" y="5826364"/>
                  <a:pt x="5542637" y="5819047"/>
                  <a:pt x="5546293" y="5819047"/>
                </a:cubicBezTo>
                <a:cubicBezTo>
                  <a:pt x="5557262" y="5826364"/>
                  <a:pt x="5560918" y="5808073"/>
                  <a:pt x="5568231" y="5808073"/>
                </a:cubicBezTo>
                <a:cubicBezTo>
                  <a:pt x="5568231" y="5808073"/>
                  <a:pt x="5568231" y="5804415"/>
                  <a:pt x="5564574" y="5800757"/>
                </a:cubicBezTo>
                <a:cubicBezTo>
                  <a:pt x="5568231" y="5800757"/>
                  <a:pt x="5571887" y="5804415"/>
                  <a:pt x="5571887" y="5797099"/>
                </a:cubicBezTo>
                <a:cubicBezTo>
                  <a:pt x="5582853" y="5808073"/>
                  <a:pt x="5579197" y="5793441"/>
                  <a:pt x="5582853" y="5789783"/>
                </a:cubicBezTo>
                <a:cubicBezTo>
                  <a:pt x="5586509" y="5793441"/>
                  <a:pt x="5586509" y="5786125"/>
                  <a:pt x="5590165" y="5793441"/>
                </a:cubicBezTo>
                <a:cubicBezTo>
                  <a:pt x="5590165" y="5800757"/>
                  <a:pt x="5590165" y="5800757"/>
                  <a:pt x="5586509" y="5804415"/>
                </a:cubicBezTo>
                <a:cubicBezTo>
                  <a:pt x="5597477" y="5811731"/>
                  <a:pt x="5601134" y="5804415"/>
                  <a:pt x="5604790" y="5797099"/>
                </a:cubicBezTo>
                <a:cubicBezTo>
                  <a:pt x="5601134" y="5793441"/>
                  <a:pt x="5601134" y="5800757"/>
                  <a:pt x="5593821" y="5797099"/>
                </a:cubicBezTo>
                <a:cubicBezTo>
                  <a:pt x="5597477" y="5786125"/>
                  <a:pt x="5608446" y="5786125"/>
                  <a:pt x="5612103" y="5775151"/>
                </a:cubicBezTo>
                <a:cubicBezTo>
                  <a:pt x="5612103" y="5771493"/>
                  <a:pt x="5608446" y="5771493"/>
                  <a:pt x="5604790" y="5771493"/>
                </a:cubicBezTo>
                <a:cubicBezTo>
                  <a:pt x="5604790" y="5771493"/>
                  <a:pt x="5604790" y="5771493"/>
                  <a:pt x="5604790" y="5760519"/>
                </a:cubicBezTo>
                <a:cubicBezTo>
                  <a:pt x="5612103" y="5760519"/>
                  <a:pt x="5608446" y="5767835"/>
                  <a:pt x="5615759" y="5771493"/>
                </a:cubicBezTo>
                <a:cubicBezTo>
                  <a:pt x="5626727" y="5771493"/>
                  <a:pt x="5615759" y="5760519"/>
                  <a:pt x="5626727" y="5764177"/>
                </a:cubicBezTo>
                <a:cubicBezTo>
                  <a:pt x="5623071" y="5756861"/>
                  <a:pt x="5615759" y="5756861"/>
                  <a:pt x="5615759" y="5760519"/>
                </a:cubicBezTo>
                <a:cubicBezTo>
                  <a:pt x="5612103" y="5753203"/>
                  <a:pt x="5623071" y="5760519"/>
                  <a:pt x="5619415" y="5749545"/>
                </a:cubicBezTo>
                <a:cubicBezTo>
                  <a:pt x="5626727" y="5753203"/>
                  <a:pt x="5626727" y="5764177"/>
                  <a:pt x="5634039" y="5767835"/>
                </a:cubicBezTo>
                <a:cubicBezTo>
                  <a:pt x="5637695" y="5760519"/>
                  <a:pt x="5652320" y="5756861"/>
                  <a:pt x="5641351" y="5738571"/>
                </a:cubicBezTo>
                <a:cubicBezTo>
                  <a:pt x="5637695" y="5745887"/>
                  <a:pt x="5634039" y="5749545"/>
                  <a:pt x="5630383" y="5753203"/>
                </a:cubicBezTo>
                <a:cubicBezTo>
                  <a:pt x="5626727" y="5745887"/>
                  <a:pt x="5637695" y="5749545"/>
                  <a:pt x="5630383" y="5742229"/>
                </a:cubicBezTo>
                <a:cubicBezTo>
                  <a:pt x="5634039" y="5742229"/>
                  <a:pt x="5637695" y="5738571"/>
                  <a:pt x="5641351" y="5735369"/>
                </a:cubicBezTo>
                <a:lnTo>
                  <a:pt x="5650317" y="5732005"/>
                </a:lnTo>
                <a:lnTo>
                  <a:pt x="5653692" y="5733540"/>
                </a:lnTo>
                <a:cubicBezTo>
                  <a:pt x="5655063" y="5733997"/>
                  <a:pt x="5655976" y="5734913"/>
                  <a:pt x="5655976" y="5738571"/>
                </a:cubicBezTo>
                <a:cubicBezTo>
                  <a:pt x="5655976" y="5745887"/>
                  <a:pt x="5648664" y="5731253"/>
                  <a:pt x="5648664" y="5738571"/>
                </a:cubicBezTo>
                <a:cubicBezTo>
                  <a:pt x="5648664" y="5745887"/>
                  <a:pt x="5652320" y="5738571"/>
                  <a:pt x="5655976" y="5745887"/>
                </a:cubicBezTo>
                <a:cubicBezTo>
                  <a:pt x="5648664" y="5745887"/>
                  <a:pt x="5655976" y="5753203"/>
                  <a:pt x="5648664" y="5756861"/>
                </a:cubicBezTo>
                <a:cubicBezTo>
                  <a:pt x="5655976" y="5760519"/>
                  <a:pt x="5655976" y="5756861"/>
                  <a:pt x="5659633" y="5753203"/>
                </a:cubicBezTo>
                <a:cubicBezTo>
                  <a:pt x="5659633" y="5749545"/>
                  <a:pt x="5655976" y="5742229"/>
                  <a:pt x="5659633" y="5742229"/>
                </a:cubicBezTo>
                <a:cubicBezTo>
                  <a:pt x="5663289" y="5745887"/>
                  <a:pt x="5663289" y="5749545"/>
                  <a:pt x="5666945" y="5753203"/>
                </a:cubicBezTo>
                <a:cubicBezTo>
                  <a:pt x="5666945" y="5749545"/>
                  <a:pt x="5670601" y="5745887"/>
                  <a:pt x="5666945" y="5742229"/>
                </a:cubicBezTo>
                <a:cubicBezTo>
                  <a:pt x="5663289" y="5745887"/>
                  <a:pt x="5659633" y="5734913"/>
                  <a:pt x="5655976" y="5738571"/>
                </a:cubicBezTo>
                <a:cubicBezTo>
                  <a:pt x="5655976" y="5731253"/>
                  <a:pt x="5663289" y="5738571"/>
                  <a:pt x="5666945" y="5734913"/>
                </a:cubicBezTo>
                <a:cubicBezTo>
                  <a:pt x="5666945" y="5731253"/>
                  <a:pt x="5666945" y="5727595"/>
                  <a:pt x="5663289" y="5727595"/>
                </a:cubicBezTo>
                <a:cubicBezTo>
                  <a:pt x="5663289" y="5731253"/>
                  <a:pt x="5659633" y="5731253"/>
                  <a:pt x="5655976" y="5731253"/>
                </a:cubicBezTo>
                <a:cubicBezTo>
                  <a:pt x="5652320" y="5723937"/>
                  <a:pt x="5659633" y="5727595"/>
                  <a:pt x="5655976" y="5720279"/>
                </a:cubicBezTo>
                <a:cubicBezTo>
                  <a:pt x="5652320" y="5720279"/>
                  <a:pt x="5648664" y="5727595"/>
                  <a:pt x="5645007" y="5727595"/>
                </a:cubicBezTo>
                <a:cubicBezTo>
                  <a:pt x="5645007" y="5723937"/>
                  <a:pt x="5645007" y="5723937"/>
                  <a:pt x="5641351" y="5720279"/>
                </a:cubicBezTo>
                <a:cubicBezTo>
                  <a:pt x="5641351" y="5723937"/>
                  <a:pt x="5637695" y="5723937"/>
                  <a:pt x="5641351" y="5731253"/>
                </a:cubicBezTo>
                <a:cubicBezTo>
                  <a:pt x="5637695" y="5731253"/>
                  <a:pt x="5630383" y="5731253"/>
                  <a:pt x="5630383" y="5738571"/>
                </a:cubicBezTo>
                <a:cubicBezTo>
                  <a:pt x="5630383" y="5731253"/>
                  <a:pt x="5626727" y="5734913"/>
                  <a:pt x="5626727" y="5738571"/>
                </a:cubicBezTo>
                <a:cubicBezTo>
                  <a:pt x="5626727" y="5738571"/>
                  <a:pt x="5623071" y="5738571"/>
                  <a:pt x="5623071" y="5734913"/>
                </a:cubicBezTo>
                <a:cubicBezTo>
                  <a:pt x="5623071" y="5738571"/>
                  <a:pt x="5619415" y="5738571"/>
                  <a:pt x="5623071" y="5745887"/>
                </a:cubicBezTo>
                <a:cubicBezTo>
                  <a:pt x="5612103" y="5738571"/>
                  <a:pt x="5612103" y="5745887"/>
                  <a:pt x="5608446" y="5749545"/>
                </a:cubicBezTo>
                <a:cubicBezTo>
                  <a:pt x="5608446" y="5745887"/>
                  <a:pt x="5601134" y="5745887"/>
                  <a:pt x="5601134" y="5745887"/>
                </a:cubicBezTo>
                <a:cubicBezTo>
                  <a:pt x="5601134" y="5756861"/>
                  <a:pt x="5579197" y="5749545"/>
                  <a:pt x="5586509" y="5764177"/>
                </a:cubicBezTo>
                <a:cubicBezTo>
                  <a:pt x="5579197" y="5760519"/>
                  <a:pt x="5579197" y="5767835"/>
                  <a:pt x="5579197" y="5771493"/>
                </a:cubicBezTo>
                <a:cubicBezTo>
                  <a:pt x="5575543" y="5771493"/>
                  <a:pt x="5571887" y="5767835"/>
                  <a:pt x="5568231" y="5764177"/>
                </a:cubicBezTo>
                <a:cubicBezTo>
                  <a:pt x="5575543" y="5778809"/>
                  <a:pt x="5553605" y="5767835"/>
                  <a:pt x="5549949" y="5775151"/>
                </a:cubicBezTo>
                <a:cubicBezTo>
                  <a:pt x="5553605" y="5778809"/>
                  <a:pt x="5553605" y="5778809"/>
                  <a:pt x="5553605" y="5782467"/>
                </a:cubicBezTo>
                <a:cubicBezTo>
                  <a:pt x="5549949" y="5782467"/>
                  <a:pt x="5549949" y="5786125"/>
                  <a:pt x="5542637" y="5786125"/>
                </a:cubicBezTo>
                <a:cubicBezTo>
                  <a:pt x="5538981" y="5782467"/>
                  <a:pt x="5546293" y="5782467"/>
                  <a:pt x="5538981" y="5778809"/>
                </a:cubicBezTo>
                <a:cubicBezTo>
                  <a:pt x="5546293" y="5800757"/>
                  <a:pt x="5524357" y="5797099"/>
                  <a:pt x="5517044" y="5800757"/>
                </a:cubicBezTo>
                <a:cubicBezTo>
                  <a:pt x="5520701" y="5804415"/>
                  <a:pt x="5520701" y="5808073"/>
                  <a:pt x="5520701" y="5811731"/>
                </a:cubicBezTo>
                <a:cubicBezTo>
                  <a:pt x="5517044" y="5808073"/>
                  <a:pt x="5517044" y="5815389"/>
                  <a:pt x="5513388" y="5815389"/>
                </a:cubicBezTo>
                <a:cubicBezTo>
                  <a:pt x="5513388" y="5811731"/>
                  <a:pt x="5509732" y="5808073"/>
                  <a:pt x="5509732" y="5804415"/>
                </a:cubicBezTo>
                <a:cubicBezTo>
                  <a:pt x="5491451" y="5811731"/>
                  <a:pt x="5480483" y="5837338"/>
                  <a:pt x="5458547" y="5833680"/>
                </a:cubicBezTo>
                <a:cubicBezTo>
                  <a:pt x="5462202" y="5830022"/>
                  <a:pt x="5465858" y="5830022"/>
                  <a:pt x="5465858" y="5826364"/>
                </a:cubicBezTo>
                <a:cubicBezTo>
                  <a:pt x="5458547" y="5826364"/>
                  <a:pt x="5458547" y="5822706"/>
                  <a:pt x="5454891" y="5822706"/>
                </a:cubicBezTo>
                <a:cubicBezTo>
                  <a:pt x="5458547" y="5833680"/>
                  <a:pt x="5447579" y="5822706"/>
                  <a:pt x="5447579" y="5826364"/>
                </a:cubicBezTo>
                <a:cubicBezTo>
                  <a:pt x="5443923" y="5830022"/>
                  <a:pt x="5451235" y="5833680"/>
                  <a:pt x="5447579" y="5837338"/>
                </a:cubicBezTo>
                <a:cubicBezTo>
                  <a:pt x="5440267" y="5833680"/>
                  <a:pt x="5440267" y="5837338"/>
                  <a:pt x="5436611" y="5833680"/>
                </a:cubicBezTo>
                <a:cubicBezTo>
                  <a:pt x="5436611" y="5837338"/>
                  <a:pt x="5440267" y="5840996"/>
                  <a:pt x="5440267" y="5840996"/>
                </a:cubicBezTo>
                <a:cubicBezTo>
                  <a:pt x="5436611" y="5840996"/>
                  <a:pt x="5432955" y="5855628"/>
                  <a:pt x="5429299" y="5848312"/>
                </a:cubicBezTo>
                <a:cubicBezTo>
                  <a:pt x="5429299" y="5844654"/>
                  <a:pt x="5436611" y="5848312"/>
                  <a:pt x="5432955" y="5840996"/>
                </a:cubicBezTo>
                <a:cubicBezTo>
                  <a:pt x="5425643" y="5844654"/>
                  <a:pt x="5429299" y="5837338"/>
                  <a:pt x="5421986" y="5833680"/>
                </a:cubicBezTo>
                <a:cubicBezTo>
                  <a:pt x="5418330" y="5837338"/>
                  <a:pt x="5421986" y="5840996"/>
                  <a:pt x="5425643" y="5840996"/>
                </a:cubicBezTo>
                <a:cubicBezTo>
                  <a:pt x="5421986" y="5848312"/>
                  <a:pt x="5411017" y="5851970"/>
                  <a:pt x="5403705" y="5855628"/>
                </a:cubicBezTo>
                <a:cubicBezTo>
                  <a:pt x="5407361" y="5859286"/>
                  <a:pt x="5403705" y="5862944"/>
                  <a:pt x="5403705" y="5870260"/>
                </a:cubicBezTo>
                <a:cubicBezTo>
                  <a:pt x="5400049" y="5866602"/>
                  <a:pt x="5400049" y="5859286"/>
                  <a:pt x="5396393" y="5859286"/>
                </a:cubicBezTo>
                <a:cubicBezTo>
                  <a:pt x="5396393" y="5870260"/>
                  <a:pt x="5396393" y="5873918"/>
                  <a:pt x="5392737" y="5877576"/>
                </a:cubicBezTo>
                <a:cubicBezTo>
                  <a:pt x="5396393" y="5877576"/>
                  <a:pt x="5396393" y="5877576"/>
                  <a:pt x="5400049" y="5877576"/>
                </a:cubicBezTo>
                <a:cubicBezTo>
                  <a:pt x="5392737" y="5877576"/>
                  <a:pt x="5396393" y="5884892"/>
                  <a:pt x="5400049" y="5888550"/>
                </a:cubicBezTo>
                <a:cubicBezTo>
                  <a:pt x="5396393" y="5888550"/>
                  <a:pt x="5396393" y="5892208"/>
                  <a:pt x="5389081" y="5892208"/>
                </a:cubicBezTo>
                <a:cubicBezTo>
                  <a:pt x="5385425" y="5884892"/>
                  <a:pt x="5392737" y="5888550"/>
                  <a:pt x="5392737" y="5884892"/>
                </a:cubicBezTo>
                <a:cubicBezTo>
                  <a:pt x="5385425" y="5884892"/>
                  <a:pt x="5389081" y="5881234"/>
                  <a:pt x="5389081" y="5877576"/>
                </a:cubicBezTo>
                <a:cubicBezTo>
                  <a:pt x="5385425" y="5881234"/>
                  <a:pt x="5381769" y="5881234"/>
                  <a:pt x="5378113" y="5877576"/>
                </a:cubicBezTo>
                <a:cubicBezTo>
                  <a:pt x="5381769" y="5881234"/>
                  <a:pt x="5381769" y="5873918"/>
                  <a:pt x="5378113" y="5873918"/>
                </a:cubicBezTo>
                <a:cubicBezTo>
                  <a:pt x="5370800" y="5873918"/>
                  <a:pt x="5370800" y="5888550"/>
                  <a:pt x="5367144" y="5892208"/>
                </a:cubicBezTo>
                <a:cubicBezTo>
                  <a:pt x="5367144" y="5884892"/>
                  <a:pt x="5367144" y="5881234"/>
                  <a:pt x="5359831" y="5881234"/>
                </a:cubicBezTo>
                <a:cubicBezTo>
                  <a:pt x="5363488" y="5888550"/>
                  <a:pt x="5363488" y="5903182"/>
                  <a:pt x="5356175" y="5899524"/>
                </a:cubicBezTo>
                <a:cubicBezTo>
                  <a:pt x="5356175" y="5899524"/>
                  <a:pt x="5359831" y="5895866"/>
                  <a:pt x="5356175" y="5892208"/>
                </a:cubicBezTo>
                <a:cubicBezTo>
                  <a:pt x="5352519" y="5895866"/>
                  <a:pt x="5348863" y="5895866"/>
                  <a:pt x="5345207" y="5903182"/>
                </a:cubicBezTo>
                <a:cubicBezTo>
                  <a:pt x="5341553" y="5903182"/>
                  <a:pt x="5337897" y="5899524"/>
                  <a:pt x="5337897" y="5899524"/>
                </a:cubicBezTo>
                <a:cubicBezTo>
                  <a:pt x="5334241" y="5903182"/>
                  <a:pt x="5337897" y="5903182"/>
                  <a:pt x="5337897" y="5910500"/>
                </a:cubicBezTo>
                <a:cubicBezTo>
                  <a:pt x="5334241" y="5906840"/>
                  <a:pt x="5334241" y="5910500"/>
                  <a:pt x="5330585" y="5906840"/>
                </a:cubicBezTo>
                <a:cubicBezTo>
                  <a:pt x="5330585" y="5906840"/>
                  <a:pt x="5330585" y="5903182"/>
                  <a:pt x="5326928" y="5903182"/>
                </a:cubicBezTo>
                <a:cubicBezTo>
                  <a:pt x="5315959" y="5906840"/>
                  <a:pt x="5315959" y="5917816"/>
                  <a:pt x="5308647" y="5928790"/>
                </a:cubicBezTo>
                <a:cubicBezTo>
                  <a:pt x="5308647" y="5921474"/>
                  <a:pt x="5304991" y="5917816"/>
                  <a:pt x="5301335" y="5914158"/>
                </a:cubicBezTo>
                <a:cubicBezTo>
                  <a:pt x="5301335" y="5917816"/>
                  <a:pt x="5294023" y="5917816"/>
                  <a:pt x="5297679" y="5925132"/>
                </a:cubicBezTo>
                <a:lnTo>
                  <a:pt x="5286711" y="5925132"/>
                </a:lnTo>
                <a:cubicBezTo>
                  <a:pt x="5286711" y="5932448"/>
                  <a:pt x="5294023" y="5925132"/>
                  <a:pt x="5297679" y="5932448"/>
                </a:cubicBezTo>
                <a:cubicBezTo>
                  <a:pt x="5283055" y="5936106"/>
                  <a:pt x="5279398" y="5950738"/>
                  <a:pt x="5275742" y="5958054"/>
                </a:cubicBezTo>
                <a:cubicBezTo>
                  <a:pt x="5272086" y="5950738"/>
                  <a:pt x="5275742" y="5954396"/>
                  <a:pt x="5275742" y="5950738"/>
                </a:cubicBezTo>
                <a:cubicBezTo>
                  <a:pt x="5272086" y="5950738"/>
                  <a:pt x="5272086" y="5943422"/>
                  <a:pt x="5268429" y="5943422"/>
                </a:cubicBezTo>
                <a:cubicBezTo>
                  <a:pt x="5268429" y="5965370"/>
                  <a:pt x="5250149" y="5958054"/>
                  <a:pt x="5242837" y="5969028"/>
                </a:cubicBezTo>
                <a:cubicBezTo>
                  <a:pt x="5242837" y="5965370"/>
                  <a:pt x="5239181" y="5961712"/>
                  <a:pt x="5235525" y="5961712"/>
                </a:cubicBezTo>
                <a:cubicBezTo>
                  <a:pt x="5235525" y="5969028"/>
                  <a:pt x="5239181" y="5972686"/>
                  <a:pt x="5235525" y="5976344"/>
                </a:cubicBezTo>
                <a:cubicBezTo>
                  <a:pt x="5235525" y="5972686"/>
                  <a:pt x="5231868" y="5972686"/>
                  <a:pt x="5231868" y="5972686"/>
                </a:cubicBezTo>
                <a:cubicBezTo>
                  <a:pt x="5228212" y="5983660"/>
                  <a:pt x="5213589" y="5980002"/>
                  <a:pt x="5213589" y="5994634"/>
                </a:cubicBezTo>
                <a:cubicBezTo>
                  <a:pt x="5213589" y="5990976"/>
                  <a:pt x="5209933" y="5987318"/>
                  <a:pt x="5209933" y="5987318"/>
                </a:cubicBezTo>
                <a:cubicBezTo>
                  <a:pt x="5198965" y="5998294"/>
                  <a:pt x="5198965" y="5994634"/>
                  <a:pt x="5187996" y="5998294"/>
                </a:cubicBezTo>
                <a:cubicBezTo>
                  <a:pt x="5187996" y="5994634"/>
                  <a:pt x="5184340" y="5990976"/>
                  <a:pt x="5184340" y="5990976"/>
                </a:cubicBezTo>
                <a:cubicBezTo>
                  <a:pt x="5184340" y="5998294"/>
                  <a:pt x="5177028" y="5987318"/>
                  <a:pt x="5177028" y="5994634"/>
                </a:cubicBezTo>
                <a:cubicBezTo>
                  <a:pt x="5177028" y="5998294"/>
                  <a:pt x="5177028" y="6001952"/>
                  <a:pt x="5180684" y="6005610"/>
                </a:cubicBezTo>
                <a:cubicBezTo>
                  <a:pt x="5177028" y="6005610"/>
                  <a:pt x="5173371" y="6005610"/>
                  <a:pt x="5173371" y="6005610"/>
                </a:cubicBezTo>
                <a:cubicBezTo>
                  <a:pt x="5173371" y="6009268"/>
                  <a:pt x="5177028" y="6009268"/>
                  <a:pt x="5177028" y="6012926"/>
                </a:cubicBezTo>
                <a:cubicBezTo>
                  <a:pt x="5169715" y="6012926"/>
                  <a:pt x="5173371" y="6009268"/>
                  <a:pt x="5166059" y="6012926"/>
                </a:cubicBezTo>
                <a:cubicBezTo>
                  <a:pt x="5169715" y="6016584"/>
                  <a:pt x="5173371" y="6016584"/>
                  <a:pt x="5173371" y="6020242"/>
                </a:cubicBezTo>
                <a:cubicBezTo>
                  <a:pt x="5158747" y="6016584"/>
                  <a:pt x="5151435" y="6034874"/>
                  <a:pt x="5144123" y="6016584"/>
                </a:cubicBezTo>
                <a:cubicBezTo>
                  <a:pt x="5136810" y="6016584"/>
                  <a:pt x="5136810" y="6023900"/>
                  <a:pt x="5133154" y="6027558"/>
                </a:cubicBezTo>
                <a:cubicBezTo>
                  <a:pt x="5133154" y="6023900"/>
                  <a:pt x="5133154" y="6020242"/>
                  <a:pt x="5129498" y="6020242"/>
                </a:cubicBezTo>
                <a:cubicBezTo>
                  <a:pt x="5129498" y="6027558"/>
                  <a:pt x="5122185" y="6016584"/>
                  <a:pt x="5118529" y="6023900"/>
                </a:cubicBezTo>
                <a:cubicBezTo>
                  <a:pt x="5122185" y="6031216"/>
                  <a:pt x="5129498" y="6034874"/>
                  <a:pt x="5133154" y="6042190"/>
                </a:cubicBezTo>
                <a:cubicBezTo>
                  <a:pt x="5125841" y="6034874"/>
                  <a:pt x="5111217" y="6034874"/>
                  <a:pt x="5118529" y="6045848"/>
                </a:cubicBezTo>
                <a:cubicBezTo>
                  <a:pt x="5089282" y="6060480"/>
                  <a:pt x="5067345" y="6078770"/>
                  <a:pt x="5038096" y="6093404"/>
                </a:cubicBezTo>
                <a:cubicBezTo>
                  <a:pt x="5034440" y="6086088"/>
                  <a:pt x="5045408" y="6093404"/>
                  <a:pt x="5045408" y="6086088"/>
                </a:cubicBezTo>
                <a:cubicBezTo>
                  <a:pt x="5041752" y="6082430"/>
                  <a:pt x="5045408" y="6082430"/>
                  <a:pt x="5041752" y="6078770"/>
                </a:cubicBezTo>
                <a:cubicBezTo>
                  <a:pt x="5038096" y="6082430"/>
                  <a:pt x="5038096" y="6082430"/>
                  <a:pt x="5038096" y="6082430"/>
                </a:cubicBezTo>
                <a:cubicBezTo>
                  <a:pt x="5038096" y="6086088"/>
                  <a:pt x="5038096" y="6086088"/>
                  <a:pt x="5038096" y="6089746"/>
                </a:cubicBezTo>
                <a:cubicBezTo>
                  <a:pt x="5034440" y="6089746"/>
                  <a:pt x="5034440" y="6086088"/>
                  <a:pt x="5034440" y="6086088"/>
                </a:cubicBezTo>
                <a:cubicBezTo>
                  <a:pt x="5030783" y="6086088"/>
                  <a:pt x="5030783" y="6089746"/>
                  <a:pt x="5027127" y="6089746"/>
                </a:cubicBezTo>
                <a:cubicBezTo>
                  <a:pt x="5027127" y="6093404"/>
                  <a:pt x="5027127" y="6093404"/>
                  <a:pt x="5030783" y="6093404"/>
                </a:cubicBezTo>
                <a:cubicBezTo>
                  <a:pt x="5038096" y="6093404"/>
                  <a:pt x="5041752" y="6100720"/>
                  <a:pt x="5045408" y="6100720"/>
                </a:cubicBezTo>
                <a:cubicBezTo>
                  <a:pt x="5041752" y="6100720"/>
                  <a:pt x="5041752" y="6108036"/>
                  <a:pt x="5038096" y="6104378"/>
                </a:cubicBezTo>
                <a:cubicBezTo>
                  <a:pt x="5038096" y="6100720"/>
                  <a:pt x="5038096" y="6097062"/>
                  <a:pt x="5034440" y="6097062"/>
                </a:cubicBezTo>
                <a:cubicBezTo>
                  <a:pt x="5030783" y="6104378"/>
                  <a:pt x="5012503" y="6097062"/>
                  <a:pt x="5016159" y="6111694"/>
                </a:cubicBezTo>
                <a:cubicBezTo>
                  <a:pt x="5008847" y="6108036"/>
                  <a:pt x="5008847" y="6108036"/>
                  <a:pt x="5012503" y="6111694"/>
                </a:cubicBezTo>
                <a:cubicBezTo>
                  <a:pt x="5005191" y="6111694"/>
                  <a:pt x="5005191" y="6111694"/>
                  <a:pt x="5001535" y="6115352"/>
                </a:cubicBezTo>
                <a:cubicBezTo>
                  <a:pt x="5001535" y="6111694"/>
                  <a:pt x="5001535" y="6111694"/>
                  <a:pt x="5001535" y="6111694"/>
                </a:cubicBezTo>
                <a:cubicBezTo>
                  <a:pt x="4994222" y="6122668"/>
                  <a:pt x="4983255" y="6129984"/>
                  <a:pt x="4972287" y="6140958"/>
                </a:cubicBezTo>
                <a:cubicBezTo>
                  <a:pt x="4957663" y="6151932"/>
                  <a:pt x="4946694" y="6162906"/>
                  <a:pt x="4932069" y="6177540"/>
                </a:cubicBezTo>
                <a:cubicBezTo>
                  <a:pt x="4917445" y="6188514"/>
                  <a:pt x="4906477" y="6199488"/>
                  <a:pt x="4891851" y="6210462"/>
                </a:cubicBezTo>
                <a:cubicBezTo>
                  <a:pt x="4891851" y="6214120"/>
                  <a:pt x="4891851" y="6214120"/>
                  <a:pt x="4891851" y="6214120"/>
                </a:cubicBezTo>
                <a:cubicBezTo>
                  <a:pt x="4877227" y="6228752"/>
                  <a:pt x="4858948" y="6239726"/>
                  <a:pt x="4844323" y="6254358"/>
                </a:cubicBezTo>
                <a:cubicBezTo>
                  <a:pt x="4829699" y="6265334"/>
                  <a:pt x="4815075" y="6279966"/>
                  <a:pt x="4800450" y="6298256"/>
                </a:cubicBezTo>
                <a:cubicBezTo>
                  <a:pt x="4796793" y="6298256"/>
                  <a:pt x="4793137" y="6298256"/>
                  <a:pt x="4785825" y="6301914"/>
                </a:cubicBezTo>
                <a:cubicBezTo>
                  <a:pt x="4782169" y="6309230"/>
                  <a:pt x="4778513" y="6316546"/>
                  <a:pt x="4771201" y="6320204"/>
                </a:cubicBezTo>
                <a:cubicBezTo>
                  <a:pt x="4767545" y="6323862"/>
                  <a:pt x="4760232" y="6327520"/>
                  <a:pt x="4756578" y="6331178"/>
                </a:cubicBezTo>
                <a:cubicBezTo>
                  <a:pt x="4752921" y="6334836"/>
                  <a:pt x="4760232" y="6334836"/>
                  <a:pt x="4760232" y="6334836"/>
                </a:cubicBezTo>
                <a:cubicBezTo>
                  <a:pt x="4752921" y="6342152"/>
                  <a:pt x="4738297" y="6342152"/>
                  <a:pt x="4734641" y="6353128"/>
                </a:cubicBezTo>
                <a:cubicBezTo>
                  <a:pt x="4723673" y="6367760"/>
                  <a:pt x="4709048" y="6382392"/>
                  <a:pt x="4694423" y="6397024"/>
                </a:cubicBezTo>
                <a:cubicBezTo>
                  <a:pt x="4683455" y="6407998"/>
                  <a:pt x="4668831" y="6418972"/>
                  <a:pt x="4654205" y="6429946"/>
                </a:cubicBezTo>
                <a:cubicBezTo>
                  <a:pt x="4657862" y="6429946"/>
                  <a:pt x="4654205" y="6433605"/>
                  <a:pt x="4657862" y="6437263"/>
                </a:cubicBezTo>
                <a:cubicBezTo>
                  <a:pt x="4646893" y="6444579"/>
                  <a:pt x="4639583" y="6451895"/>
                  <a:pt x="4628615" y="6459211"/>
                </a:cubicBezTo>
                <a:cubicBezTo>
                  <a:pt x="4621302" y="6466527"/>
                  <a:pt x="4613990" y="6473843"/>
                  <a:pt x="4603021" y="6484817"/>
                </a:cubicBezTo>
                <a:cubicBezTo>
                  <a:pt x="4588397" y="6503107"/>
                  <a:pt x="4573772" y="6517741"/>
                  <a:pt x="4555491" y="6536031"/>
                </a:cubicBezTo>
                <a:cubicBezTo>
                  <a:pt x="4551835" y="6539689"/>
                  <a:pt x="4551835" y="6532373"/>
                  <a:pt x="4544523" y="6536031"/>
                </a:cubicBezTo>
                <a:cubicBezTo>
                  <a:pt x="4544523" y="6550663"/>
                  <a:pt x="4533555" y="6550663"/>
                  <a:pt x="4533555" y="6565295"/>
                </a:cubicBezTo>
                <a:cubicBezTo>
                  <a:pt x="4518932" y="6565295"/>
                  <a:pt x="4515275" y="6579927"/>
                  <a:pt x="4500651" y="6583585"/>
                </a:cubicBezTo>
                <a:cubicBezTo>
                  <a:pt x="4496995" y="6605535"/>
                  <a:pt x="4467745" y="6623825"/>
                  <a:pt x="4453121" y="6645773"/>
                </a:cubicBezTo>
                <a:cubicBezTo>
                  <a:pt x="4445809" y="6642115"/>
                  <a:pt x="4438497" y="6649431"/>
                  <a:pt x="4434841" y="6660405"/>
                </a:cubicBezTo>
                <a:cubicBezTo>
                  <a:pt x="4427528" y="6667721"/>
                  <a:pt x="4420215" y="6678695"/>
                  <a:pt x="4412903" y="6682353"/>
                </a:cubicBezTo>
                <a:cubicBezTo>
                  <a:pt x="4409247" y="6689669"/>
                  <a:pt x="4416559" y="6686011"/>
                  <a:pt x="4416559" y="6693329"/>
                </a:cubicBezTo>
                <a:cubicBezTo>
                  <a:pt x="4409247" y="6696987"/>
                  <a:pt x="4398281" y="6696987"/>
                  <a:pt x="4398281" y="6711619"/>
                </a:cubicBezTo>
                <a:cubicBezTo>
                  <a:pt x="4380000" y="6722593"/>
                  <a:pt x="4369031" y="6740883"/>
                  <a:pt x="4354407" y="6759173"/>
                </a:cubicBezTo>
                <a:cubicBezTo>
                  <a:pt x="4347095" y="6762831"/>
                  <a:pt x="4354407" y="6744541"/>
                  <a:pt x="4343439" y="6748199"/>
                </a:cubicBezTo>
                <a:cubicBezTo>
                  <a:pt x="4339783" y="6762831"/>
                  <a:pt x="4336126" y="6770147"/>
                  <a:pt x="4332470" y="6781123"/>
                </a:cubicBezTo>
                <a:cubicBezTo>
                  <a:pt x="4325157" y="6792097"/>
                  <a:pt x="4321501" y="6799413"/>
                  <a:pt x="4314189" y="6810387"/>
                </a:cubicBezTo>
                <a:cubicBezTo>
                  <a:pt x="4306877" y="6806729"/>
                  <a:pt x="4317845" y="6799413"/>
                  <a:pt x="4317845" y="6792097"/>
                </a:cubicBezTo>
                <a:cubicBezTo>
                  <a:pt x="4310533" y="6795755"/>
                  <a:pt x="4310533" y="6784781"/>
                  <a:pt x="4306877" y="6792097"/>
                </a:cubicBezTo>
                <a:cubicBezTo>
                  <a:pt x="4303221" y="6803071"/>
                  <a:pt x="4295909" y="6817703"/>
                  <a:pt x="4288598" y="6821361"/>
                </a:cubicBezTo>
                <a:cubicBezTo>
                  <a:pt x="4288598" y="6817703"/>
                  <a:pt x="4299565" y="6806729"/>
                  <a:pt x="4292253" y="6806729"/>
                </a:cubicBezTo>
                <a:cubicBezTo>
                  <a:pt x="4284942" y="6817703"/>
                  <a:pt x="4273973" y="6825019"/>
                  <a:pt x="4273973" y="6839651"/>
                </a:cubicBezTo>
                <a:cubicBezTo>
                  <a:pt x="4266661" y="6843309"/>
                  <a:pt x="4266661" y="6835993"/>
                  <a:pt x="4263005" y="6839651"/>
                </a:cubicBezTo>
                <a:cubicBezTo>
                  <a:pt x="4261177" y="6845138"/>
                  <a:pt x="4257521" y="6848796"/>
                  <a:pt x="4254779" y="6852911"/>
                </a:cubicBezTo>
                <a:lnTo>
                  <a:pt x="4253907" y="6858000"/>
                </a:lnTo>
                <a:lnTo>
                  <a:pt x="4208223" y="6858000"/>
                </a:lnTo>
                <a:lnTo>
                  <a:pt x="4208163" y="6857941"/>
                </a:lnTo>
                <a:lnTo>
                  <a:pt x="4208044" y="6858000"/>
                </a:lnTo>
                <a:lnTo>
                  <a:pt x="4203249" y="6858000"/>
                </a:lnTo>
                <a:lnTo>
                  <a:pt x="4222787" y="6828677"/>
                </a:lnTo>
                <a:cubicBezTo>
                  <a:pt x="4233755" y="6821361"/>
                  <a:pt x="4241068" y="6810387"/>
                  <a:pt x="4244724" y="6795755"/>
                </a:cubicBezTo>
                <a:cubicBezTo>
                  <a:pt x="4255693" y="6788439"/>
                  <a:pt x="4244724" y="6799413"/>
                  <a:pt x="4248381" y="6799413"/>
                </a:cubicBezTo>
                <a:cubicBezTo>
                  <a:pt x="4263005" y="6788439"/>
                  <a:pt x="4270317" y="6770147"/>
                  <a:pt x="4284942" y="6759173"/>
                </a:cubicBezTo>
                <a:cubicBezTo>
                  <a:pt x="4284942" y="6748199"/>
                  <a:pt x="4292253" y="6740883"/>
                  <a:pt x="4303221" y="6737225"/>
                </a:cubicBezTo>
                <a:cubicBezTo>
                  <a:pt x="4310533" y="6729909"/>
                  <a:pt x="4317845" y="6722593"/>
                  <a:pt x="4314189" y="6711619"/>
                </a:cubicBezTo>
                <a:cubicBezTo>
                  <a:pt x="4325157" y="6718935"/>
                  <a:pt x="4325157" y="6693329"/>
                  <a:pt x="4339783" y="6693329"/>
                </a:cubicBezTo>
                <a:cubicBezTo>
                  <a:pt x="4339783" y="6682353"/>
                  <a:pt x="4350751" y="6678695"/>
                  <a:pt x="4354407" y="6671379"/>
                </a:cubicBezTo>
                <a:cubicBezTo>
                  <a:pt x="4361719" y="6678695"/>
                  <a:pt x="4380000" y="6653089"/>
                  <a:pt x="4380000" y="6634799"/>
                </a:cubicBezTo>
                <a:cubicBezTo>
                  <a:pt x="4387312" y="6631141"/>
                  <a:pt x="4383656" y="6638457"/>
                  <a:pt x="4387312" y="6638457"/>
                </a:cubicBezTo>
                <a:cubicBezTo>
                  <a:pt x="4387312" y="6631141"/>
                  <a:pt x="4398281" y="6634799"/>
                  <a:pt x="4401937" y="6627483"/>
                </a:cubicBezTo>
                <a:cubicBezTo>
                  <a:pt x="4412903" y="6623825"/>
                  <a:pt x="4409247" y="6605535"/>
                  <a:pt x="4412903" y="6601875"/>
                </a:cubicBezTo>
                <a:cubicBezTo>
                  <a:pt x="4416559" y="6605535"/>
                  <a:pt x="4420215" y="6601875"/>
                  <a:pt x="4427528" y="6601875"/>
                </a:cubicBezTo>
                <a:cubicBezTo>
                  <a:pt x="4427528" y="6587243"/>
                  <a:pt x="4434841" y="6579927"/>
                  <a:pt x="4438497" y="6565295"/>
                </a:cubicBezTo>
                <a:cubicBezTo>
                  <a:pt x="4431184" y="6568953"/>
                  <a:pt x="4431184" y="6572611"/>
                  <a:pt x="4431184" y="6565295"/>
                </a:cubicBezTo>
                <a:cubicBezTo>
                  <a:pt x="4431184" y="6565295"/>
                  <a:pt x="4434841" y="6565295"/>
                  <a:pt x="4434841" y="6561637"/>
                </a:cubicBezTo>
                <a:cubicBezTo>
                  <a:pt x="4434841" y="6557979"/>
                  <a:pt x="4427528" y="6561637"/>
                  <a:pt x="4427528" y="6557979"/>
                </a:cubicBezTo>
                <a:cubicBezTo>
                  <a:pt x="4442153" y="6550663"/>
                  <a:pt x="4434841" y="6543347"/>
                  <a:pt x="4453121" y="6536031"/>
                </a:cubicBezTo>
                <a:cubicBezTo>
                  <a:pt x="4453121" y="6539689"/>
                  <a:pt x="4438497" y="6550663"/>
                  <a:pt x="4453121" y="6547005"/>
                </a:cubicBezTo>
                <a:cubicBezTo>
                  <a:pt x="4453121" y="6557979"/>
                  <a:pt x="4438497" y="6561637"/>
                  <a:pt x="4442153" y="6565295"/>
                </a:cubicBezTo>
                <a:cubicBezTo>
                  <a:pt x="4449465" y="6561637"/>
                  <a:pt x="4449465" y="6554321"/>
                  <a:pt x="4460433" y="6554321"/>
                </a:cubicBezTo>
                <a:cubicBezTo>
                  <a:pt x="4460433" y="6543347"/>
                  <a:pt x="4471402" y="6543347"/>
                  <a:pt x="4471402" y="6536031"/>
                </a:cubicBezTo>
                <a:cubicBezTo>
                  <a:pt x="4464089" y="6532373"/>
                  <a:pt x="4464089" y="6539689"/>
                  <a:pt x="4460433" y="6543347"/>
                </a:cubicBezTo>
                <a:cubicBezTo>
                  <a:pt x="4464089" y="6532373"/>
                  <a:pt x="4456777" y="6536031"/>
                  <a:pt x="4453121" y="6536031"/>
                </a:cubicBezTo>
                <a:cubicBezTo>
                  <a:pt x="4453121" y="6525057"/>
                  <a:pt x="4460433" y="6521399"/>
                  <a:pt x="4464089" y="6521399"/>
                </a:cubicBezTo>
                <a:cubicBezTo>
                  <a:pt x="4464089" y="6525057"/>
                  <a:pt x="4464089" y="6528715"/>
                  <a:pt x="4467745" y="6528715"/>
                </a:cubicBezTo>
                <a:cubicBezTo>
                  <a:pt x="4467745" y="6525057"/>
                  <a:pt x="4471402" y="6528715"/>
                  <a:pt x="4471402" y="6525057"/>
                </a:cubicBezTo>
                <a:cubicBezTo>
                  <a:pt x="4475058" y="6514081"/>
                  <a:pt x="4467745" y="6521399"/>
                  <a:pt x="4467745" y="6510423"/>
                </a:cubicBezTo>
                <a:cubicBezTo>
                  <a:pt x="4486027" y="6503107"/>
                  <a:pt x="4496995" y="6473843"/>
                  <a:pt x="4518932" y="6477501"/>
                </a:cubicBezTo>
                <a:cubicBezTo>
                  <a:pt x="4522588" y="6473843"/>
                  <a:pt x="4529899" y="6466527"/>
                  <a:pt x="4522588" y="6462869"/>
                </a:cubicBezTo>
                <a:cubicBezTo>
                  <a:pt x="4518932" y="6462869"/>
                  <a:pt x="4515275" y="6477501"/>
                  <a:pt x="4511619" y="6466527"/>
                </a:cubicBezTo>
                <a:cubicBezTo>
                  <a:pt x="4522588" y="6462869"/>
                  <a:pt x="4540867" y="6429946"/>
                  <a:pt x="4544523" y="6448237"/>
                </a:cubicBezTo>
                <a:cubicBezTo>
                  <a:pt x="4548179" y="6448237"/>
                  <a:pt x="4548179" y="6444579"/>
                  <a:pt x="4551835" y="6444579"/>
                </a:cubicBezTo>
                <a:cubicBezTo>
                  <a:pt x="4555491" y="6433605"/>
                  <a:pt x="4544523" y="6440921"/>
                  <a:pt x="4548179" y="6429946"/>
                </a:cubicBezTo>
                <a:cubicBezTo>
                  <a:pt x="4551835" y="6426288"/>
                  <a:pt x="4559147" y="6418972"/>
                  <a:pt x="4566460" y="6411656"/>
                </a:cubicBezTo>
                <a:cubicBezTo>
                  <a:pt x="4573772" y="6407998"/>
                  <a:pt x="4581085" y="6400682"/>
                  <a:pt x="4584741" y="6393366"/>
                </a:cubicBezTo>
                <a:cubicBezTo>
                  <a:pt x="4599365" y="6382392"/>
                  <a:pt x="4610333" y="6367760"/>
                  <a:pt x="4617646" y="6356786"/>
                </a:cubicBezTo>
                <a:cubicBezTo>
                  <a:pt x="4650549" y="6338494"/>
                  <a:pt x="4672487" y="6305572"/>
                  <a:pt x="4701735" y="6283624"/>
                </a:cubicBezTo>
                <a:cubicBezTo>
                  <a:pt x="4698079" y="6283624"/>
                  <a:pt x="4694423" y="6283624"/>
                  <a:pt x="4694423" y="6279966"/>
                </a:cubicBezTo>
                <a:cubicBezTo>
                  <a:pt x="4723673" y="6272650"/>
                  <a:pt x="4749265" y="6232410"/>
                  <a:pt x="4774857" y="6214120"/>
                </a:cubicBezTo>
                <a:cubicBezTo>
                  <a:pt x="4774857" y="6210462"/>
                  <a:pt x="4771201" y="6210462"/>
                  <a:pt x="4771201" y="6206804"/>
                </a:cubicBezTo>
                <a:cubicBezTo>
                  <a:pt x="4782169" y="6199488"/>
                  <a:pt x="4789481" y="6192172"/>
                  <a:pt x="4800450" y="6184856"/>
                </a:cubicBezTo>
                <a:cubicBezTo>
                  <a:pt x="4807762" y="6177540"/>
                  <a:pt x="4815075" y="6170224"/>
                  <a:pt x="4826043" y="6162906"/>
                </a:cubicBezTo>
                <a:cubicBezTo>
                  <a:pt x="4822387" y="6162906"/>
                  <a:pt x="4822387" y="6162906"/>
                  <a:pt x="4822387" y="6159248"/>
                </a:cubicBezTo>
                <a:cubicBezTo>
                  <a:pt x="4837011" y="6155590"/>
                  <a:pt x="4851636" y="6148274"/>
                  <a:pt x="4847980" y="6137300"/>
                </a:cubicBezTo>
                <a:cubicBezTo>
                  <a:pt x="4862605" y="6129984"/>
                  <a:pt x="4869917" y="6122668"/>
                  <a:pt x="4880883" y="6111694"/>
                </a:cubicBezTo>
                <a:cubicBezTo>
                  <a:pt x="4888195" y="6100720"/>
                  <a:pt x="4899164" y="6093404"/>
                  <a:pt x="4910133" y="6089746"/>
                </a:cubicBezTo>
                <a:cubicBezTo>
                  <a:pt x="4906477" y="6082430"/>
                  <a:pt x="4924757" y="6071454"/>
                  <a:pt x="4921101" y="6082430"/>
                </a:cubicBezTo>
                <a:cubicBezTo>
                  <a:pt x="4913789" y="6078770"/>
                  <a:pt x="4910133" y="6093404"/>
                  <a:pt x="4913789" y="6097062"/>
                </a:cubicBezTo>
                <a:cubicBezTo>
                  <a:pt x="4924757" y="6089746"/>
                  <a:pt x="4921101" y="6097062"/>
                  <a:pt x="4932069" y="6097062"/>
                </a:cubicBezTo>
                <a:cubicBezTo>
                  <a:pt x="4943038" y="6082430"/>
                  <a:pt x="4928413" y="6075112"/>
                  <a:pt x="4928413" y="6071454"/>
                </a:cubicBezTo>
                <a:cubicBezTo>
                  <a:pt x="4935725" y="6067796"/>
                  <a:pt x="4939381" y="6060480"/>
                  <a:pt x="4946694" y="6053164"/>
                </a:cubicBezTo>
                <a:cubicBezTo>
                  <a:pt x="4939381" y="6049506"/>
                  <a:pt x="4939381" y="6060480"/>
                  <a:pt x="4928413" y="6053164"/>
                </a:cubicBezTo>
                <a:cubicBezTo>
                  <a:pt x="4928413" y="6056822"/>
                  <a:pt x="4924757" y="6056822"/>
                  <a:pt x="4921101" y="6056822"/>
                </a:cubicBezTo>
                <a:cubicBezTo>
                  <a:pt x="4910133" y="6064138"/>
                  <a:pt x="4899164" y="6071454"/>
                  <a:pt x="4891851" y="6082430"/>
                </a:cubicBezTo>
                <a:cubicBezTo>
                  <a:pt x="4760232" y="6195830"/>
                  <a:pt x="4635927" y="6316546"/>
                  <a:pt x="4511619" y="6437263"/>
                </a:cubicBezTo>
                <a:cubicBezTo>
                  <a:pt x="4493339" y="6455553"/>
                  <a:pt x="4471402" y="6484817"/>
                  <a:pt x="4453121" y="6492133"/>
                </a:cubicBezTo>
                <a:cubicBezTo>
                  <a:pt x="4449465" y="6510423"/>
                  <a:pt x="4438497" y="6514081"/>
                  <a:pt x="4431184" y="6532373"/>
                </a:cubicBezTo>
                <a:cubicBezTo>
                  <a:pt x="4427528" y="6532373"/>
                  <a:pt x="4420215" y="6528715"/>
                  <a:pt x="4420215" y="6536031"/>
                </a:cubicBezTo>
                <a:cubicBezTo>
                  <a:pt x="4423872" y="6543347"/>
                  <a:pt x="4401937" y="6554321"/>
                  <a:pt x="4398281" y="6557979"/>
                </a:cubicBezTo>
                <a:cubicBezTo>
                  <a:pt x="4383656" y="6568953"/>
                  <a:pt x="4380000" y="6590901"/>
                  <a:pt x="4372687" y="6590901"/>
                </a:cubicBezTo>
                <a:cubicBezTo>
                  <a:pt x="4376344" y="6583585"/>
                  <a:pt x="4376344" y="6576269"/>
                  <a:pt x="4383656" y="6572611"/>
                </a:cubicBezTo>
                <a:cubicBezTo>
                  <a:pt x="4361719" y="6572611"/>
                  <a:pt x="4358063" y="6620167"/>
                  <a:pt x="4336126" y="6620167"/>
                </a:cubicBezTo>
                <a:cubicBezTo>
                  <a:pt x="4332470" y="6634799"/>
                  <a:pt x="4321501" y="6645773"/>
                  <a:pt x="4310533" y="6656747"/>
                </a:cubicBezTo>
                <a:cubicBezTo>
                  <a:pt x="4299565" y="6667721"/>
                  <a:pt x="4292253" y="6675037"/>
                  <a:pt x="4292253" y="6686011"/>
                </a:cubicBezTo>
                <a:cubicBezTo>
                  <a:pt x="4288598" y="6686011"/>
                  <a:pt x="4288598" y="6693329"/>
                  <a:pt x="4281285" y="6693329"/>
                </a:cubicBezTo>
                <a:cubicBezTo>
                  <a:pt x="4284942" y="6700645"/>
                  <a:pt x="4270317" y="6718935"/>
                  <a:pt x="4263005" y="6707961"/>
                </a:cubicBezTo>
                <a:cubicBezTo>
                  <a:pt x="4248381" y="6726251"/>
                  <a:pt x="4244724" y="6748199"/>
                  <a:pt x="4230099" y="6759173"/>
                </a:cubicBezTo>
                <a:cubicBezTo>
                  <a:pt x="4226443" y="6755515"/>
                  <a:pt x="4230099" y="6744541"/>
                  <a:pt x="4226443" y="6744541"/>
                </a:cubicBezTo>
                <a:cubicBezTo>
                  <a:pt x="4222787" y="6748199"/>
                  <a:pt x="4219131" y="6759173"/>
                  <a:pt x="4226443" y="6759173"/>
                </a:cubicBezTo>
                <a:cubicBezTo>
                  <a:pt x="4222787" y="6770147"/>
                  <a:pt x="4211819" y="6777463"/>
                  <a:pt x="4204507" y="6784781"/>
                </a:cubicBezTo>
                <a:cubicBezTo>
                  <a:pt x="4197194" y="6792097"/>
                  <a:pt x="4189882" y="6803071"/>
                  <a:pt x="4186226" y="6814045"/>
                </a:cubicBezTo>
                <a:cubicBezTo>
                  <a:pt x="4182570" y="6810387"/>
                  <a:pt x="4175257" y="6821361"/>
                  <a:pt x="4178913" y="6828677"/>
                </a:cubicBezTo>
                <a:cubicBezTo>
                  <a:pt x="4175257" y="6828677"/>
                  <a:pt x="4175257" y="6825019"/>
                  <a:pt x="4171603" y="6825019"/>
                </a:cubicBezTo>
                <a:cubicBezTo>
                  <a:pt x="4167947" y="6835993"/>
                  <a:pt x="4153322" y="6839651"/>
                  <a:pt x="4160635" y="6850625"/>
                </a:cubicBezTo>
                <a:lnTo>
                  <a:pt x="4153264" y="6858000"/>
                </a:lnTo>
                <a:lnTo>
                  <a:pt x="3997324" y="6858000"/>
                </a:lnTo>
                <a:lnTo>
                  <a:pt x="3999766" y="6853826"/>
                </a:lnTo>
                <a:cubicBezTo>
                  <a:pt x="4003422" y="6846967"/>
                  <a:pt x="4007078" y="6841480"/>
                  <a:pt x="4010734" y="6843309"/>
                </a:cubicBezTo>
                <a:cubicBezTo>
                  <a:pt x="4007078" y="6843309"/>
                  <a:pt x="3999766" y="6857941"/>
                  <a:pt x="4003422" y="6854283"/>
                </a:cubicBezTo>
                <a:cubicBezTo>
                  <a:pt x="4010734" y="6846967"/>
                  <a:pt x="4018047" y="6843309"/>
                  <a:pt x="4018047" y="6828677"/>
                </a:cubicBezTo>
                <a:cubicBezTo>
                  <a:pt x="4014391" y="6832335"/>
                  <a:pt x="4010734" y="6839651"/>
                  <a:pt x="4010734" y="6832335"/>
                </a:cubicBezTo>
                <a:cubicBezTo>
                  <a:pt x="4014391" y="6825019"/>
                  <a:pt x="4018047" y="6817703"/>
                  <a:pt x="4021703" y="6825019"/>
                </a:cubicBezTo>
                <a:cubicBezTo>
                  <a:pt x="4014391" y="6814045"/>
                  <a:pt x="4025359" y="6814045"/>
                  <a:pt x="4025359" y="6803071"/>
                </a:cubicBezTo>
                <a:cubicBezTo>
                  <a:pt x="4021703" y="6806729"/>
                  <a:pt x="4018047" y="6810387"/>
                  <a:pt x="4010734" y="6810387"/>
                </a:cubicBezTo>
                <a:cubicBezTo>
                  <a:pt x="4010734" y="6817703"/>
                  <a:pt x="4007078" y="6817703"/>
                  <a:pt x="4007078" y="6825019"/>
                </a:cubicBezTo>
                <a:cubicBezTo>
                  <a:pt x="3996109" y="6825019"/>
                  <a:pt x="3990625" y="6835993"/>
                  <a:pt x="3984684" y="6848339"/>
                </a:cubicBezTo>
                <a:lnTo>
                  <a:pt x="3979420" y="6858000"/>
                </a:lnTo>
                <a:lnTo>
                  <a:pt x="3937553" y="6858000"/>
                </a:lnTo>
                <a:lnTo>
                  <a:pt x="3948580" y="6846967"/>
                </a:lnTo>
                <a:cubicBezTo>
                  <a:pt x="3948580" y="6835993"/>
                  <a:pt x="3952236" y="6821361"/>
                  <a:pt x="3941267" y="6821361"/>
                </a:cubicBezTo>
                <a:cubicBezTo>
                  <a:pt x="3944923" y="6828677"/>
                  <a:pt x="3948580" y="6828677"/>
                  <a:pt x="3941267" y="6835993"/>
                </a:cubicBezTo>
                <a:cubicBezTo>
                  <a:pt x="3933957" y="6843309"/>
                  <a:pt x="3941267" y="6828677"/>
                  <a:pt x="3933957" y="6835993"/>
                </a:cubicBezTo>
                <a:lnTo>
                  <a:pt x="3917961" y="6858000"/>
                </a:lnTo>
                <a:lnTo>
                  <a:pt x="3893172" y="6858000"/>
                </a:lnTo>
                <a:lnTo>
                  <a:pt x="3893739" y="6850625"/>
                </a:lnTo>
                <a:cubicBezTo>
                  <a:pt x="3908364" y="6835993"/>
                  <a:pt x="3926645" y="6788439"/>
                  <a:pt x="3941267" y="6784781"/>
                </a:cubicBezTo>
                <a:cubicBezTo>
                  <a:pt x="3941267" y="6777463"/>
                  <a:pt x="3933957" y="6784781"/>
                  <a:pt x="3933957" y="6773805"/>
                </a:cubicBezTo>
                <a:cubicBezTo>
                  <a:pt x="3952236" y="6773805"/>
                  <a:pt x="3952236" y="6770147"/>
                  <a:pt x="3959548" y="6759173"/>
                </a:cubicBezTo>
                <a:cubicBezTo>
                  <a:pt x="3955892" y="6766489"/>
                  <a:pt x="3963204" y="6770147"/>
                  <a:pt x="3955892" y="6777463"/>
                </a:cubicBezTo>
                <a:cubicBezTo>
                  <a:pt x="3955892" y="6773805"/>
                  <a:pt x="3955892" y="6770147"/>
                  <a:pt x="3952236" y="6773805"/>
                </a:cubicBezTo>
                <a:cubicBezTo>
                  <a:pt x="3952236" y="6777463"/>
                  <a:pt x="3944923" y="6788439"/>
                  <a:pt x="3952236" y="6792097"/>
                </a:cubicBezTo>
                <a:cubicBezTo>
                  <a:pt x="3952236" y="6781123"/>
                  <a:pt x="3974173" y="6766489"/>
                  <a:pt x="3963204" y="6748199"/>
                </a:cubicBezTo>
                <a:cubicBezTo>
                  <a:pt x="3970517" y="6744541"/>
                  <a:pt x="3970517" y="6733567"/>
                  <a:pt x="3977829" y="6729909"/>
                </a:cubicBezTo>
                <a:cubicBezTo>
                  <a:pt x="3981485" y="6740883"/>
                  <a:pt x="3970517" y="6748199"/>
                  <a:pt x="3981485" y="6748199"/>
                </a:cubicBezTo>
                <a:cubicBezTo>
                  <a:pt x="3988797" y="6744541"/>
                  <a:pt x="3981485" y="6729909"/>
                  <a:pt x="3988797" y="6726251"/>
                </a:cubicBezTo>
                <a:cubicBezTo>
                  <a:pt x="3985141" y="6722593"/>
                  <a:pt x="3985141" y="6715277"/>
                  <a:pt x="3992453" y="6707961"/>
                </a:cubicBezTo>
                <a:cubicBezTo>
                  <a:pt x="3996110" y="6700645"/>
                  <a:pt x="3999766" y="6693329"/>
                  <a:pt x="3999766" y="6689669"/>
                </a:cubicBezTo>
                <a:cubicBezTo>
                  <a:pt x="4003422" y="6693329"/>
                  <a:pt x="3999766" y="6696987"/>
                  <a:pt x="4003422" y="6696987"/>
                </a:cubicBezTo>
                <a:cubicBezTo>
                  <a:pt x="4010734" y="6693329"/>
                  <a:pt x="4014391" y="6686011"/>
                  <a:pt x="4010734" y="6682353"/>
                </a:cubicBezTo>
                <a:cubicBezTo>
                  <a:pt x="4021703" y="6678695"/>
                  <a:pt x="4018047" y="6671379"/>
                  <a:pt x="4025359" y="6675037"/>
                </a:cubicBezTo>
                <a:cubicBezTo>
                  <a:pt x="4029015" y="6664063"/>
                  <a:pt x="4032671" y="6656747"/>
                  <a:pt x="4025359" y="6653089"/>
                </a:cubicBezTo>
                <a:cubicBezTo>
                  <a:pt x="4032671" y="6642115"/>
                  <a:pt x="4032671" y="6656747"/>
                  <a:pt x="4039983" y="6649431"/>
                </a:cubicBezTo>
                <a:cubicBezTo>
                  <a:pt x="4032671" y="6645773"/>
                  <a:pt x="4032671" y="6638457"/>
                  <a:pt x="4043639" y="6631141"/>
                </a:cubicBezTo>
                <a:cubicBezTo>
                  <a:pt x="4047296" y="6627483"/>
                  <a:pt x="4043639" y="6638457"/>
                  <a:pt x="4047296" y="6638457"/>
                </a:cubicBezTo>
                <a:cubicBezTo>
                  <a:pt x="4054608" y="6631141"/>
                  <a:pt x="4047296" y="6631141"/>
                  <a:pt x="4047296" y="6627483"/>
                </a:cubicBezTo>
                <a:cubicBezTo>
                  <a:pt x="4050952" y="6623825"/>
                  <a:pt x="4050952" y="6620167"/>
                  <a:pt x="4058262" y="6620167"/>
                </a:cubicBezTo>
                <a:cubicBezTo>
                  <a:pt x="4065575" y="6623825"/>
                  <a:pt x="4047296" y="6631141"/>
                  <a:pt x="4054608" y="6634799"/>
                </a:cubicBezTo>
                <a:cubicBezTo>
                  <a:pt x="4065575" y="6627483"/>
                  <a:pt x="4069231" y="6612851"/>
                  <a:pt x="4058262" y="6609193"/>
                </a:cubicBezTo>
                <a:cubicBezTo>
                  <a:pt x="4069231" y="6609193"/>
                  <a:pt x="4083855" y="6601875"/>
                  <a:pt x="4076543" y="6594559"/>
                </a:cubicBezTo>
                <a:cubicBezTo>
                  <a:pt x="4080199" y="6587243"/>
                  <a:pt x="4080199" y="6594559"/>
                  <a:pt x="4083855" y="6594559"/>
                </a:cubicBezTo>
                <a:cubicBezTo>
                  <a:pt x="4087511" y="6587243"/>
                  <a:pt x="4091168" y="6583585"/>
                  <a:pt x="4094824" y="6576269"/>
                </a:cubicBezTo>
                <a:cubicBezTo>
                  <a:pt x="4098480" y="6572611"/>
                  <a:pt x="4102136" y="6568953"/>
                  <a:pt x="4105792" y="6565295"/>
                </a:cubicBezTo>
                <a:cubicBezTo>
                  <a:pt x="4109449" y="6557979"/>
                  <a:pt x="4116761" y="6547005"/>
                  <a:pt x="4124073" y="6536031"/>
                </a:cubicBezTo>
                <a:cubicBezTo>
                  <a:pt x="4131385" y="6528715"/>
                  <a:pt x="4127729" y="6536031"/>
                  <a:pt x="4135041" y="6536031"/>
                </a:cubicBezTo>
                <a:cubicBezTo>
                  <a:pt x="4142354" y="6521399"/>
                  <a:pt x="4138698" y="6510423"/>
                  <a:pt x="4149666" y="6510423"/>
                </a:cubicBezTo>
                <a:cubicBezTo>
                  <a:pt x="4149666" y="6499449"/>
                  <a:pt x="4160635" y="6495791"/>
                  <a:pt x="4160635" y="6492133"/>
                </a:cubicBezTo>
                <a:cubicBezTo>
                  <a:pt x="4160635" y="6492133"/>
                  <a:pt x="4164291" y="6492133"/>
                  <a:pt x="4167947" y="6492133"/>
                </a:cubicBezTo>
                <a:cubicBezTo>
                  <a:pt x="4167947" y="6484817"/>
                  <a:pt x="4178913" y="6448237"/>
                  <a:pt x="4189882" y="6459211"/>
                </a:cubicBezTo>
                <a:cubicBezTo>
                  <a:pt x="4189882" y="6444579"/>
                  <a:pt x="4197194" y="6429946"/>
                  <a:pt x="4197194" y="6422630"/>
                </a:cubicBezTo>
                <a:cubicBezTo>
                  <a:pt x="4215475" y="6422630"/>
                  <a:pt x="4233755" y="6375076"/>
                  <a:pt x="4237412" y="6393366"/>
                </a:cubicBezTo>
                <a:cubicBezTo>
                  <a:pt x="4244724" y="6389708"/>
                  <a:pt x="4237412" y="6382392"/>
                  <a:pt x="4248381" y="6378734"/>
                </a:cubicBezTo>
                <a:cubicBezTo>
                  <a:pt x="4255693" y="6378734"/>
                  <a:pt x="4237412" y="6389708"/>
                  <a:pt x="4248381" y="6389708"/>
                </a:cubicBezTo>
                <a:cubicBezTo>
                  <a:pt x="4255693" y="6386050"/>
                  <a:pt x="4270317" y="6371418"/>
                  <a:pt x="4259349" y="6364102"/>
                </a:cubicBezTo>
                <a:cubicBezTo>
                  <a:pt x="4259349" y="6367760"/>
                  <a:pt x="4248381" y="6378734"/>
                  <a:pt x="4244724" y="6375076"/>
                </a:cubicBezTo>
                <a:cubicBezTo>
                  <a:pt x="4259349" y="6364102"/>
                  <a:pt x="4270317" y="6345812"/>
                  <a:pt x="4281285" y="6345812"/>
                </a:cubicBezTo>
                <a:cubicBezTo>
                  <a:pt x="4284942" y="6334836"/>
                  <a:pt x="4273973" y="6345812"/>
                  <a:pt x="4277629" y="6334836"/>
                </a:cubicBezTo>
                <a:cubicBezTo>
                  <a:pt x="4288598" y="6331178"/>
                  <a:pt x="4284942" y="6327520"/>
                  <a:pt x="4292253" y="6323862"/>
                </a:cubicBezTo>
                <a:cubicBezTo>
                  <a:pt x="4284942" y="6323862"/>
                  <a:pt x="4281285" y="6323862"/>
                  <a:pt x="4277629" y="6323862"/>
                </a:cubicBezTo>
                <a:cubicBezTo>
                  <a:pt x="4273973" y="6331178"/>
                  <a:pt x="4270317" y="6338494"/>
                  <a:pt x="4259349" y="6338494"/>
                </a:cubicBezTo>
                <a:cubicBezTo>
                  <a:pt x="4259349" y="6331178"/>
                  <a:pt x="4270317" y="6331178"/>
                  <a:pt x="4273973" y="6320204"/>
                </a:cubicBezTo>
                <a:cubicBezTo>
                  <a:pt x="4284942" y="6316546"/>
                  <a:pt x="4292253" y="6323862"/>
                  <a:pt x="4295909" y="6312888"/>
                </a:cubicBezTo>
                <a:cubicBezTo>
                  <a:pt x="4295909" y="6305572"/>
                  <a:pt x="4292253" y="6305572"/>
                  <a:pt x="4292253" y="6298256"/>
                </a:cubicBezTo>
                <a:cubicBezTo>
                  <a:pt x="4295909" y="6298256"/>
                  <a:pt x="4295909" y="6298256"/>
                  <a:pt x="4295909" y="6298256"/>
                </a:cubicBezTo>
                <a:cubicBezTo>
                  <a:pt x="4299565" y="6294598"/>
                  <a:pt x="4299565" y="6294598"/>
                  <a:pt x="4299565" y="6294598"/>
                </a:cubicBezTo>
                <a:cubicBezTo>
                  <a:pt x="4299565" y="6301914"/>
                  <a:pt x="4299565" y="6309230"/>
                  <a:pt x="4303221" y="6312888"/>
                </a:cubicBezTo>
                <a:cubicBezTo>
                  <a:pt x="4310533" y="6301914"/>
                  <a:pt x="4306877" y="6312888"/>
                  <a:pt x="4310533" y="6316546"/>
                </a:cubicBezTo>
                <a:cubicBezTo>
                  <a:pt x="4321501" y="6309230"/>
                  <a:pt x="4314189" y="6301914"/>
                  <a:pt x="4317845" y="6294598"/>
                </a:cubicBezTo>
                <a:cubicBezTo>
                  <a:pt x="4332470" y="6287282"/>
                  <a:pt x="4350751" y="6268992"/>
                  <a:pt x="4343439" y="6258018"/>
                </a:cubicBezTo>
                <a:cubicBezTo>
                  <a:pt x="4354407" y="6254358"/>
                  <a:pt x="4347095" y="6268992"/>
                  <a:pt x="4354407" y="6272650"/>
                </a:cubicBezTo>
                <a:cubicBezTo>
                  <a:pt x="4350751" y="6265334"/>
                  <a:pt x="4354407" y="6254358"/>
                  <a:pt x="4354407" y="6250700"/>
                </a:cubicBezTo>
                <a:cubicBezTo>
                  <a:pt x="4361719" y="6247042"/>
                  <a:pt x="4369031" y="6239726"/>
                  <a:pt x="4369031" y="6228752"/>
                </a:cubicBezTo>
                <a:cubicBezTo>
                  <a:pt x="4380000" y="6225094"/>
                  <a:pt x="4369031" y="6243384"/>
                  <a:pt x="4383656" y="6236068"/>
                </a:cubicBezTo>
                <a:cubicBezTo>
                  <a:pt x="4383656" y="6228752"/>
                  <a:pt x="4387312" y="6225094"/>
                  <a:pt x="4387312" y="6217778"/>
                </a:cubicBezTo>
                <a:cubicBezTo>
                  <a:pt x="4390969" y="6221436"/>
                  <a:pt x="4394625" y="6221436"/>
                  <a:pt x="4398281" y="6217778"/>
                </a:cubicBezTo>
                <a:cubicBezTo>
                  <a:pt x="4398281" y="6214120"/>
                  <a:pt x="4405593" y="6210462"/>
                  <a:pt x="4409247" y="6210462"/>
                </a:cubicBezTo>
                <a:cubicBezTo>
                  <a:pt x="4409247" y="6206804"/>
                  <a:pt x="4405593" y="6206804"/>
                  <a:pt x="4409247" y="6199488"/>
                </a:cubicBezTo>
                <a:cubicBezTo>
                  <a:pt x="4420215" y="6195830"/>
                  <a:pt x="4434841" y="6181198"/>
                  <a:pt x="4431184" y="6166564"/>
                </a:cubicBezTo>
                <a:cubicBezTo>
                  <a:pt x="4438497" y="6170224"/>
                  <a:pt x="4449465" y="6155590"/>
                  <a:pt x="4445809" y="6151932"/>
                </a:cubicBezTo>
                <a:cubicBezTo>
                  <a:pt x="4464089" y="6151932"/>
                  <a:pt x="4464089" y="6129984"/>
                  <a:pt x="4475058" y="6126326"/>
                </a:cubicBezTo>
                <a:cubicBezTo>
                  <a:pt x="4471402" y="6122668"/>
                  <a:pt x="4475058" y="6126326"/>
                  <a:pt x="4478714" y="6119010"/>
                </a:cubicBezTo>
                <a:cubicBezTo>
                  <a:pt x="4475058" y="6119010"/>
                  <a:pt x="4475058" y="6119010"/>
                  <a:pt x="4471402" y="6119010"/>
                </a:cubicBezTo>
                <a:cubicBezTo>
                  <a:pt x="4475058" y="6111694"/>
                  <a:pt x="4478714" y="6100720"/>
                  <a:pt x="4486027" y="6100720"/>
                </a:cubicBezTo>
                <a:cubicBezTo>
                  <a:pt x="4482371" y="6108036"/>
                  <a:pt x="4471402" y="6115352"/>
                  <a:pt x="4482371" y="6115352"/>
                </a:cubicBezTo>
                <a:cubicBezTo>
                  <a:pt x="4489683" y="6100720"/>
                  <a:pt x="4511619" y="6100720"/>
                  <a:pt x="4522588" y="6086088"/>
                </a:cubicBezTo>
                <a:cubicBezTo>
                  <a:pt x="4526242" y="6078770"/>
                  <a:pt x="4526242" y="6075112"/>
                  <a:pt x="4518932" y="6071454"/>
                </a:cubicBezTo>
                <a:cubicBezTo>
                  <a:pt x="4504307" y="6078770"/>
                  <a:pt x="4522588" y="6086088"/>
                  <a:pt x="4507963" y="6093404"/>
                </a:cubicBezTo>
                <a:cubicBezTo>
                  <a:pt x="4511619" y="6078770"/>
                  <a:pt x="4500651" y="6082430"/>
                  <a:pt x="4500651" y="6075112"/>
                </a:cubicBezTo>
                <a:cubicBezTo>
                  <a:pt x="4507963" y="6078770"/>
                  <a:pt x="4515275" y="6067796"/>
                  <a:pt x="4522588" y="6064138"/>
                </a:cubicBezTo>
                <a:cubicBezTo>
                  <a:pt x="4526242" y="6071454"/>
                  <a:pt x="4522588" y="6078770"/>
                  <a:pt x="4533555" y="6075112"/>
                </a:cubicBezTo>
                <a:cubicBezTo>
                  <a:pt x="4537211" y="6071454"/>
                  <a:pt x="4529899" y="6064138"/>
                  <a:pt x="4537211" y="6060480"/>
                </a:cubicBezTo>
                <a:cubicBezTo>
                  <a:pt x="4537211" y="6064138"/>
                  <a:pt x="4537211" y="6067796"/>
                  <a:pt x="4540867" y="6071454"/>
                </a:cubicBezTo>
                <a:cubicBezTo>
                  <a:pt x="4544523" y="6060480"/>
                  <a:pt x="4551835" y="6053164"/>
                  <a:pt x="4555491" y="6045848"/>
                </a:cubicBezTo>
                <a:cubicBezTo>
                  <a:pt x="4570116" y="6049506"/>
                  <a:pt x="4581085" y="6023900"/>
                  <a:pt x="4595709" y="6016584"/>
                </a:cubicBezTo>
                <a:cubicBezTo>
                  <a:pt x="4592053" y="6016584"/>
                  <a:pt x="4595709" y="6009268"/>
                  <a:pt x="4592053" y="6009268"/>
                </a:cubicBezTo>
                <a:cubicBezTo>
                  <a:pt x="4599365" y="6005610"/>
                  <a:pt x="4603021" y="6005610"/>
                  <a:pt x="4603021" y="5998294"/>
                </a:cubicBezTo>
                <a:cubicBezTo>
                  <a:pt x="4617646" y="6001952"/>
                  <a:pt x="4617646" y="5983660"/>
                  <a:pt x="4628615" y="5972686"/>
                </a:cubicBezTo>
                <a:cubicBezTo>
                  <a:pt x="4628615" y="5980002"/>
                  <a:pt x="4635927" y="5969028"/>
                  <a:pt x="4635927" y="5976344"/>
                </a:cubicBezTo>
                <a:cubicBezTo>
                  <a:pt x="4635927" y="5983660"/>
                  <a:pt x="4632271" y="5987318"/>
                  <a:pt x="4628615" y="5990976"/>
                </a:cubicBezTo>
                <a:cubicBezTo>
                  <a:pt x="4639583" y="5998294"/>
                  <a:pt x="4654205" y="5980002"/>
                  <a:pt x="4657862" y="5969028"/>
                </a:cubicBezTo>
                <a:cubicBezTo>
                  <a:pt x="4650549" y="5969028"/>
                  <a:pt x="4650549" y="5980002"/>
                  <a:pt x="4643237" y="5976344"/>
                </a:cubicBezTo>
                <a:cubicBezTo>
                  <a:pt x="4654205" y="5961712"/>
                  <a:pt x="4668831" y="5950738"/>
                  <a:pt x="4679799" y="5928790"/>
                </a:cubicBezTo>
                <a:cubicBezTo>
                  <a:pt x="4679799" y="5928790"/>
                  <a:pt x="4676143" y="5928790"/>
                  <a:pt x="4672487" y="5928790"/>
                </a:cubicBezTo>
                <a:cubicBezTo>
                  <a:pt x="4672487" y="5928790"/>
                  <a:pt x="4672487" y="5928790"/>
                  <a:pt x="4676143" y="5914158"/>
                </a:cubicBezTo>
                <a:cubicBezTo>
                  <a:pt x="4687111" y="5914158"/>
                  <a:pt x="4679799" y="5925132"/>
                  <a:pt x="4690767" y="5921474"/>
                </a:cubicBezTo>
                <a:cubicBezTo>
                  <a:pt x="4705392" y="5914158"/>
                  <a:pt x="4694423" y="5903182"/>
                  <a:pt x="4709048" y="5903182"/>
                </a:cubicBezTo>
                <a:cubicBezTo>
                  <a:pt x="4709048" y="5892208"/>
                  <a:pt x="4694423" y="5903182"/>
                  <a:pt x="4690767" y="5906840"/>
                </a:cubicBezTo>
                <a:cubicBezTo>
                  <a:pt x="4690767" y="5895866"/>
                  <a:pt x="4709048" y="5895866"/>
                  <a:pt x="4701735" y="5888550"/>
                </a:cubicBezTo>
                <a:cubicBezTo>
                  <a:pt x="4712704" y="5888550"/>
                  <a:pt x="4709048" y="5903182"/>
                  <a:pt x="4723673" y="5899524"/>
                </a:cubicBezTo>
                <a:cubicBezTo>
                  <a:pt x="4727329" y="5888550"/>
                  <a:pt x="4756578" y="5870260"/>
                  <a:pt x="4741953" y="5859286"/>
                </a:cubicBezTo>
                <a:cubicBezTo>
                  <a:pt x="4738297" y="5866602"/>
                  <a:pt x="4730985" y="5873918"/>
                  <a:pt x="4723673" y="5881234"/>
                </a:cubicBezTo>
                <a:cubicBezTo>
                  <a:pt x="4720017" y="5877576"/>
                  <a:pt x="4734641" y="5873918"/>
                  <a:pt x="4723673" y="5870260"/>
                </a:cubicBezTo>
                <a:cubicBezTo>
                  <a:pt x="4738297" y="5862944"/>
                  <a:pt x="4752921" y="5837338"/>
                  <a:pt x="4763889" y="5833680"/>
                </a:cubicBezTo>
                <a:cubicBezTo>
                  <a:pt x="4760232" y="5837338"/>
                  <a:pt x="4760232" y="5837338"/>
                  <a:pt x="4756578" y="5840996"/>
                </a:cubicBezTo>
                <a:cubicBezTo>
                  <a:pt x="4767545" y="5840996"/>
                  <a:pt x="4771201" y="5833680"/>
                  <a:pt x="4767545" y="5844654"/>
                </a:cubicBezTo>
                <a:cubicBezTo>
                  <a:pt x="4763889" y="5855628"/>
                  <a:pt x="4763889" y="5837338"/>
                  <a:pt x="4760232" y="5844654"/>
                </a:cubicBezTo>
                <a:cubicBezTo>
                  <a:pt x="4752921" y="5859286"/>
                  <a:pt x="4763889" y="5844654"/>
                  <a:pt x="4763889" y="5851970"/>
                </a:cubicBezTo>
                <a:cubicBezTo>
                  <a:pt x="4756578" y="5859286"/>
                  <a:pt x="4763889" y="5866602"/>
                  <a:pt x="4752921" y="5873918"/>
                </a:cubicBezTo>
                <a:cubicBezTo>
                  <a:pt x="4760232" y="5873918"/>
                  <a:pt x="4763889" y="5866602"/>
                  <a:pt x="4771201" y="5862944"/>
                </a:cubicBezTo>
                <a:cubicBezTo>
                  <a:pt x="4771201" y="5859286"/>
                  <a:pt x="4767545" y="5848312"/>
                  <a:pt x="4774857" y="5848312"/>
                </a:cubicBezTo>
                <a:cubicBezTo>
                  <a:pt x="4778513" y="5851970"/>
                  <a:pt x="4774857" y="5855628"/>
                  <a:pt x="4782169" y="5859286"/>
                </a:cubicBezTo>
                <a:cubicBezTo>
                  <a:pt x="4785825" y="5851970"/>
                  <a:pt x="4793137" y="5844654"/>
                  <a:pt x="4785825" y="5840996"/>
                </a:cubicBezTo>
                <a:cubicBezTo>
                  <a:pt x="4778513" y="5848312"/>
                  <a:pt x="4774857" y="5837338"/>
                  <a:pt x="4771201" y="5844654"/>
                </a:cubicBezTo>
                <a:cubicBezTo>
                  <a:pt x="4771201" y="5833680"/>
                  <a:pt x="4782169" y="5837338"/>
                  <a:pt x="4789481" y="5830022"/>
                </a:cubicBezTo>
                <a:cubicBezTo>
                  <a:pt x="4789481" y="5826364"/>
                  <a:pt x="4793137" y="5822706"/>
                  <a:pt x="4789481" y="5819047"/>
                </a:cubicBezTo>
                <a:cubicBezTo>
                  <a:pt x="4785825" y="5826364"/>
                  <a:pt x="4778513" y="5830022"/>
                  <a:pt x="4771201" y="5833680"/>
                </a:cubicBezTo>
                <a:cubicBezTo>
                  <a:pt x="4771201" y="5822706"/>
                  <a:pt x="4778513" y="5826364"/>
                  <a:pt x="4778513" y="5815389"/>
                </a:cubicBezTo>
                <a:cubicBezTo>
                  <a:pt x="4771201" y="5822706"/>
                  <a:pt x="4763889" y="5830022"/>
                  <a:pt x="4752921" y="5837338"/>
                </a:cubicBezTo>
                <a:cubicBezTo>
                  <a:pt x="4756578" y="5833680"/>
                  <a:pt x="4756578" y="5830022"/>
                  <a:pt x="4752921" y="5826364"/>
                </a:cubicBezTo>
                <a:cubicBezTo>
                  <a:pt x="4749265" y="5833680"/>
                  <a:pt x="4745609" y="5837338"/>
                  <a:pt x="4749265" y="5840996"/>
                </a:cubicBezTo>
                <a:cubicBezTo>
                  <a:pt x="4738297" y="5848312"/>
                  <a:pt x="4730985" y="5851970"/>
                  <a:pt x="4727329" y="5859286"/>
                </a:cubicBezTo>
                <a:cubicBezTo>
                  <a:pt x="4730985" y="5855628"/>
                  <a:pt x="4720017" y="5862944"/>
                  <a:pt x="4723673" y="5866602"/>
                </a:cubicBezTo>
                <a:cubicBezTo>
                  <a:pt x="4720017" y="5866602"/>
                  <a:pt x="4716360" y="5866602"/>
                  <a:pt x="4716360" y="5862944"/>
                </a:cubicBezTo>
                <a:cubicBezTo>
                  <a:pt x="4712704" y="5866602"/>
                  <a:pt x="4709048" y="5870260"/>
                  <a:pt x="4709048" y="5877576"/>
                </a:cubicBezTo>
                <a:cubicBezTo>
                  <a:pt x="4694423" y="5877576"/>
                  <a:pt x="4690767" y="5888550"/>
                  <a:pt x="4683455" y="5899524"/>
                </a:cubicBezTo>
                <a:cubicBezTo>
                  <a:pt x="4687111" y="5892208"/>
                  <a:pt x="4676143" y="5895866"/>
                  <a:pt x="4676143" y="5892208"/>
                </a:cubicBezTo>
                <a:cubicBezTo>
                  <a:pt x="4672487" y="5914158"/>
                  <a:pt x="4639583" y="5917816"/>
                  <a:pt x="4643237" y="5936106"/>
                </a:cubicBezTo>
                <a:cubicBezTo>
                  <a:pt x="4632271" y="5932448"/>
                  <a:pt x="4632271" y="5943422"/>
                  <a:pt x="4628615" y="5950738"/>
                </a:cubicBezTo>
                <a:cubicBezTo>
                  <a:pt x="4621302" y="5954396"/>
                  <a:pt x="4621302" y="5947080"/>
                  <a:pt x="4613990" y="5950738"/>
                </a:cubicBezTo>
                <a:cubicBezTo>
                  <a:pt x="4613990" y="5958054"/>
                  <a:pt x="4610333" y="5961712"/>
                  <a:pt x="4603021" y="5965370"/>
                </a:cubicBezTo>
                <a:cubicBezTo>
                  <a:pt x="4595709" y="5969028"/>
                  <a:pt x="4584741" y="5972686"/>
                  <a:pt x="4581085" y="5980002"/>
                </a:cubicBezTo>
                <a:cubicBezTo>
                  <a:pt x="4581085" y="5983660"/>
                  <a:pt x="4584741" y="5983660"/>
                  <a:pt x="4584741" y="5987318"/>
                </a:cubicBezTo>
                <a:cubicBezTo>
                  <a:pt x="4573772" y="5990976"/>
                  <a:pt x="4573772" y="5994634"/>
                  <a:pt x="4562803" y="6005610"/>
                </a:cubicBezTo>
                <a:cubicBezTo>
                  <a:pt x="4559147" y="6001952"/>
                  <a:pt x="4570116" y="5990976"/>
                  <a:pt x="4562803" y="5990976"/>
                </a:cubicBezTo>
                <a:cubicBezTo>
                  <a:pt x="4559147" y="6020242"/>
                  <a:pt x="4526242" y="6031216"/>
                  <a:pt x="4511619" y="6045848"/>
                </a:cubicBezTo>
                <a:cubicBezTo>
                  <a:pt x="4515275" y="6049506"/>
                  <a:pt x="4518932" y="6049506"/>
                  <a:pt x="4518932" y="6056822"/>
                </a:cubicBezTo>
                <a:cubicBezTo>
                  <a:pt x="4507963" y="6056822"/>
                  <a:pt x="4507963" y="6067796"/>
                  <a:pt x="4500651" y="6071454"/>
                </a:cubicBezTo>
                <a:cubicBezTo>
                  <a:pt x="4500651" y="6064138"/>
                  <a:pt x="4500651" y="6060480"/>
                  <a:pt x="4496995" y="6056822"/>
                </a:cubicBezTo>
                <a:cubicBezTo>
                  <a:pt x="4482371" y="6067796"/>
                  <a:pt x="4467745" y="6086088"/>
                  <a:pt x="4453121" y="6104378"/>
                </a:cubicBezTo>
                <a:cubicBezTo>
                  <a:pt x="4438497" y="6119010"/>
                  <a:pt x="4427528" y="6133642"/>
                  <a:pt x="4409247" y="6140958"/>
                </a:cubicBezTo>
                <a:cubicBezTo>
                  <a:pt x="4412903" y="6137300"/>
                  <a:pt x="4420215" y="6133642"/>
                  <a:pt x="4420215" y="6126326"/>
                </a:cubicBezTo>
                <a:cubicBezTo>
                  <a:pt x="4412903" y="6129984"/>
                  <a:pt x="4412903" y="6126326"/>
                  <a:pt x="4409247" y="6126326"/>
                </a:cubicBezTo>
                <a:cubicBezTo>
                  <a:pt x="4409247" y="6144616"/>
                  <a:pt x="4394625" y="6137300"/>
                  <a:pt x="4390969" y="6140958"/>
                </a:cubicBezTo>
                <a:cubicBezTo>
                  <a:pt x="4387312" y="6151932"/>
                  <a:pt x="4394625" y="6148274"/>
                  <a:pt x="4390969" y="6159248"/>
                </a:cubicBezTo>
                <a:cubicBezTo>
                  <a:pt x="4380000" y="6155590"/>
                  <a:pt x="4380000" y="6162906"/>
                  <a:pt x="4372687" y="6162906"/>
                </a:cubicBezTo>
                <a:cubicBezTo>
                  <a:pt x="4369031" y="6170224"/>
                  <a:pt x="4372687" y="6170224"/>
                  <a:pt x="4376344" y="6170224"/>
                </a:cubicBezTo>
                <a:cubicBezTo>
                  <a:pt x="4372687" y="6173882"/>
                  <a:pt x="4369031" y="6181198"/>
                  <a:pt x="4365375" y="6184856"/>
                </a:cubicBezTo>
                <a:cubicBezTo>
                  <a:pt x="4361719" y="6188514"/>
                  <a:pt x="4358063" y="6192172"/>
                  <a:pt x="4354407" y="6192172"/>
                </a:cubicBezTo>
                <a:cubicBezTo>
                  <a:pt x="4358063" y="6184856"/>
                  <a:pt x="4365375" y="6184856"/>
                  <a:pt x="4365375" y="6173882"/>
                </a:cubicBezTo>
                <a:cubicBezTo>
                  <a:pt x="4350751" y="6188514"/>
                  <a:pt x="4358063" y="6173882"/>
                  <a:pt x="4347095" y="6173882"/>
                </a:cubicBezTo>
                <a:cubicBezTo>
                  <a:pt x="4343439" y="6181198"/>
                  <a:pt x="4347095" y="6184856"/>
                  <a:pt x="4347095" y="6184856"/>
                </a:cubicBezTo>
                <a:cubicBezTo>
                  <a:pt x="4343439" y="6199488"/>
                  <a:pt x="4325157" y="6210462"/>
                  <a:pt x="4310533" y="6221436"/>
                </a:cubicBezTo>
                <a:cubicBezTo>
                  <a:pt x="4317845" y="6228752"/>
                  <a:pt x="4310533" y="6236068"/>
                  <a:pt x="4306877" y="6243384"/>
                </a:cubicBezTo>
                <a:cubicBezTo>
                  <a:pt x="4299565" y="6247042"/>
                  <a:pt x="4306877" y="6232410"/>
                  <a:pt x="4295909" y="6239726"/>
                </a:cubicBezTo>
                <a:cubicBezTo>
                  <a:pt x="4295909" y="6250700"/>
                  <a:pt x="4292253" y="6258018"/>
                  <a:pt x="4288598" y="6265334"/>
                </a:cubicBezTo>
                <a:cubicBezTo>
                  <a:pt x="4292253" y="6265334"/>
                  <a:pt x="4295909" y="6261676"/>
                  <a:pt x="4295909" y="6265334"/>
                </a:cubicBezTo>
                <a:cubicBezTo>
                  <a:pt x="4288598" y="6268992"/>
                  <a:pt x="4288598" y="6276308"/>
                  <a:pt x="4292253" y="6279966"/>
                </a:cubicBezTo>
                <a:cubicBezTo>
                  <a:pt x="4284942" y="6283624"/>
                  <a:pt x="4284942" y="6290940"/>
                  <a:pt x="4277629" y="6294598"/>
                </a:cubicBezTo>
                <a:cubicBezTo>
                  <a:pt x="4273973" y="6283624"/>
                  <a:pt x="4281285" y="6283624"/>
                  <a:pt x="4284942" y="6279966"/>
                </a:cubicBezTo>
                <a:cubicBezTo>
                  <a:pt x="4273973" y="6283624"/>
                  <a:pt x="4281285" y="6276308"/>
                  <a:pt x="4281285" y="6272650"/>
                </a:cubicBezTo>
                <a:cubicBezTo>
                  <a:pt x="4273973" y="6279966"/>
                  <a:pt x="4270317" y="6283624"/>
                  <a:pt x="4263005" y="6283624"/>
                </a:cubicBezTo>
                <a:cubicBezTo>
                  <a:pt x="4266661" y="6283624"/>
                  <a:pt x="4270317" y="6272650"/>
                  <a:pt x="4266661" y="6272650"/>
                </a:cubicBezTo>
                <a:cubicBezTo>
                  <a:pt x="4252037" y="6279966"/>
                  <a:pt x="4252037" y="6301914"/>
                  <a:pt x="4241068" y="6312888"/>
                </a:cubicBezTo>
                <a:cubicBezTo>
                  <a:pt x="4241068" y="6305572"/>
                  <a:pt x="4244724" y="6294598"/>
                  <a:pt x="4233755" y="6301914"/>
                </a:cubicBezTo>
                <a:cubicBezTo>
                  <a:pt x="4237412" y="6312888"/>
                  <a:pt x="4233755" y="6334836"/>
                  <a:pt x="4222787" y="6334836"/>
                </a:cubicBezTo>
                <a:cubicBezTo>
                  <a:pt x="4222787" y="6334836"/>
                  <a:pt x="4230099" y="6323862"/>
                  <a:pt x="4222787" y="6323862"/>
                </a:cubicBezTo>
                <a:cubicBezTo>
                  <a:pt x="4219131" y="6331178"/>
                  <a:pt x="4208163" y="6338494"/>
                  <a:pt x="4204507" y="6349470"/>
                </a:cubicBezTo>
                <a:cubicBezTo>
                  <a:pt x="4197194" y="6353128"/>
                  <a:pt x="4193538" y="6353128"/>
                  <a:pt x="4193538" y="6349470"/>
                </a:cubicBezTo>
                <a:cubicBezTo>
                  <a:pt x="4189882" y="6360444"/>
                  <a:pt x="4189882" y="6356786"/>
                  <a:pt x="4189882" y="6367760"/>
                </a:cubicBezTo>
                <a:cubicBezTo>
                  <a:pt x="4186226" y="6367760"/>
                  <a:pt x="4186226" y="6371418"/>
                  <a:pt x="4178913" y="6371418"/>
                </a:cubicBezTo>
                <a:cubicBezTo>
                  <a:pt x="4178913" y="6371418"/>
                  <a:pt x="4178913" y="6367760"/>
                  <a:pt x="4175257" y="6367760"/>
                </a:cubicBezTo>
                <a:cubicBezTo>
                  <a:pt x="4164291" y="6375076"/>
                  <a:pt x="4160635" y="6382392"/>
                  <a:pt x="4156979" y="6393366"/>
                </a:cubicBezTo>
                <a:cubicBezTo>
                  <a:pt x="4149666" y="6400682"/>
                  <a:pt x="4146010" y="6411656"/>
                  <a:pt x="4142354" y="6422630"/>
                </a:cubicBezTo>
                <a:cubicBezTo>
                  <a:pt x="4138698" y="6415314"/>
                  <a:pt x="4138698" y="6411656"/>
                  <a:pt x="4135041" y="6407998"/>
                </a:cubicBezTo>
                <a:lnTo>
                  <a:pt x="4121081" y="6428951"/>
                </a:lnTo>
                <a:lnTo>
                  <a:pt x="4109449" y="6437263"/>
                </a:lnTo>
                <a:cubicBezTo>
                  <a:pt x="4105792" y="6451895"/>
                  <a:pt x="4116761" y="6433605"/>
                  <a:pt x="4120417" y="6440921"/>
                </a:cubicBezTo>
                <a:cubicBezTo>
                  <a:pt x="4098480" y="6455553"/>
                  <a:pt x="4087511" y="6484817"/>
                  <a:pt x="4080199" y="6503107"/>
                </a:cubicBezTo>
                <a:cubicBezTo>
                  <a:pt x="4076543" y="6495791"/>
                  <a:pt x="4083855" y="6495791"/>
                  <a:pt x="4083855" y="6488475"/>
                </a:cubicBezTo>
                <a:cubicBezTo>
                  <a:pt x="4076543" y="6492133"/>
                  <a:pt x="4080199" y="6484817"/>
                  <a:pt x="4072887" y="6488475"/>
                </a:cubicBezTo>
                <a:cubicBezTo>
                  <a:pt x="4069231" y="6521399"/>
                  <a:pt x="4039983" y="6528715"/>
                  <a:pt x="4025359" y="6550663"/>
                </a:cubicBezTo>
                <a:cubicBezTo>
                  <a:pt x="4029015" y="6543347"/>
                  <a:pt x="4025359" y="6543347"/>
                  <a:pt x="4021703" y="6543347"/>
                </a:cubicBezTo>
                <a:cubicBezTo>
                  <a:pt x="4021703" y="6554321"/>
                  <a:pt x="4018047" y="6565295"/>
                  <a:pt x="4014391" y="6572611"/>
                </a:cubicBezTo>
                <a:cubicBezTo>
                  <a:pt x="4014391" y="6568953"/>
                  <a:pt x="4010734" y="6568953"/>
                  <a:pt x="4010734" y="6568953"/>
                </a:cubicBezTo>
                <a:cubicBezTo>
                  <a:pt x="4003422" y="6576269"/>
                  <a:pt x="3999766" y="6587243"/>
                  <a:pt x="3992453" y="6594559"/>
                </a:cubicBezTo>
                <a:cubicBezTo>
                  <a:pt x="3985141" y="6601875"/>
                  <a:pt x="3981485" y="6609193"/>
                  <a:pt x="3977829" y="6620167"/>
                </a:cubicBezTo>
                <a:cubicBezTo>
                  <a:pt x="3977829" y="6616509"/>
                  <a:pt x="3974173" y="6616509"/>
                  <a:pt x="3974173" y="6612851"/>
                </a:cubicBezTo>
                <a:cubicBezTo>
                  <a:pt x="3955892" y="6645773"/>
                  <a:pt x="3955892" y="6638457"/>
                  <a:pt x="3937613" y="6656747"/>
                </a:cubicBezTo>
                <a:cubicBezTo>
                  <a:pt x="3937613" y="6649431"/>
                  <a:pt x="3937613" y="6645773"/>
                  <a:pt x="3933957" y="6645773"/>
                </a:cubicBezTo>
                <a:cubicBezTo>
                  <a:pt x="3933957" y="6660405"/>
                  <a:pt x="3926645" y="6649431"/>
                  <a:pt x="3922989" y="6660405"/>
                </a:cubicBezTo>
                <a:cubicBezTo>
                  <a:pt x="3922989" y="6667721"/>
                  <a:pt x="3922989" y="6671379"/>
                  <a:pt x="3926645" y="6675037"/>
                </a:cubicBezTo>
                <a:cubicBezTo>
                  <a:pt x="3919332" y="6675037"/>
                  <a:pt x="3915676" y="6678695"/>
                  <a:pt x="3915676" y="6682353"/>
                </a:cubicBezTo>
                <a:cubicBezTo>
                  <a:pt x="3915676" y="6686011"/>
                  <a:pt x="3922989" y="6682353"/>
                  <a:pt x="3922989" y="6686011"/>
                </a:cubicBezTo>
                <a:cubicBezTo>
                  <a:pt x="3908364" y="6696987"/>
                  <a:pt x="3912020" y="6689669"/>
                  <a:pt x="3901051" y="6704303"/>
                </a:cubicBezTo>
                <a:cubicBezTo>
                  <a:pt x="3908364" y="6704303"/>
                  <a:pt x="3915676" y="6696987"/>
                  <a:pt x="3912020" y="6707961"/>
                </a:cubicBezTo>
                <a:cubicBezTo>
                  <a:pt x="3901051" y="6711619"/>
                  <a:pt x="3893739" y="6718935"/>
                  <a:pt x="3886427" y="6729909"/>
                </a:cubicBezTo>
                <a:cubicBezTo>
                  <a:pt x="3879115" y="6737225"/>
                  <a:pt x="3875459" y="6740883"/>
                  <a:pt x="3871803" y="6729909"/>
                </a:cubicBezTo>
                <a:cubicBezTo>
                  <a:pt x="3860834" y="6737225"/>
                  <a:pt x="3860834" y="6748199"/>
                  <a:pt x="3853522" y="6759173"/>
                </a:cubicBezTo>
                <a:cubicBezTo>
                  <a:pt x="3853522" y="6755515"/>
                  <a:pt x="3853522" y="6748199"/>
                  <a:pt x="3853522" y="6748199"/>
                </a:cubicBezTo>
                <a:cubicBezTo>
                  <a:pt x="3849865" y="6762831"/>
                  <a:pt x="3838897" y="6755515"/>
                  <a:pt x="3835241" y="6766489"/>
                </a:cubicBezTo>
                <a:cubicBezTo>
                  <a:pt x="3838897" y="6777463"/>
                  <a:pt x="3846209" y="6773805"/>
                  <a:pt x="3849865" y="6781123"/>
                </a:cubicBezTo>
                <a:cubicBezTo>
                  <a:pt x="3838897" y="6781123"/>
                  <a:pt x="3824274" y="6795755"/>
                  <a:pt x="3831585" y="6806729"/>
                </a:cubicBezTo>
                <a:lnTo>
                  <a:pt x="3792515" y="6858000"/>
                </a:lnTo>
                <a:lnTo>
                  <a:pt x="3721923" y="6858000"/>
                </a:lnTo>
                <a:lnTo>
                  <a:pt x="3721902" y="6857941"/>
                </a:lnTo>
                <a:cubicBezTo>
                  <a:pt x="3736527" y="6861599"/>
                  <a:pt x="3729214" y="6850625"/>
                  <a:pt x="3743839" y="6854283"/>
                </a:cubicBezTo>
                <a:cubicBezTo>
                  <a:pt x="3740183" y="6839651"/>
                  <a:pt x="3743839" y="6843309"/>
                  <a:pt x="3747495" y="6832335"/>
                </a:cubicBezTo>
                <a:cubicBezTo>
                  <a:pt x="3740183" y="6832335"/>
                  <a:pt x="3736527" y="6854283"/>
                  <a:pt x="3729214" y="6846967"/>
                </a:cubicBezTo>
                <a:cubicBezTo>
                  <a:pt x="3736527" y="6832335"/>
                  <a:pt x="3747495" y="6825019"/>
                  <a:pt x="3754807" y="6814045"/>
                </a:cubicBezTo>
                <a:cubicBezTo>
                  <a:pt x="3743839" y="6806729"/>
                  <a:pt x="3769432" y="6784781"/>
                  <a:pt x="3773088" y="6770147"/>
                </a:cubicBezTo>
                <a:cubicBezTo>
                  <a:pt x="3762120" y="6777463"/>
                  <a:pt x="3740183" y="6806729"/>
                  <a:pt x="3736527" y="6788439"/>
                </a:cubicBezTo>
                <a:cubicBezTo>
                  <a:pt x="3732871" y="6792097"/>
                  <a:pt x="3729214" y="6795755"/>
                  <a:pt x="3729214" y="6803071"/>
                </a:cubicBezTo>
                <a:cubicBezTo>
                  <a:pt x="3732871" y="6799413"/>
                  <a:pt x="3736527" y="6803071"/>
                  <a:pt x="3736527" y="6806729"/>
                </a:cubicBezTo>
                <a:cubicBezTo>
                  <a:pt x="3721902" y="6817703"/>
                  <a:pt x="3740183" y="6821361"/>
                  <a:pt x="3729214" y="6835993"/>
                </a:cubicBezTo>
                <a:cubicBezTo>
                  <a:pt x="3729214" y="6828677"/>
                  <a:pt x="3729214" y="6821361"/>
                  <a:pt x="3725558" y="6821361"/>
                </a:cubicBezTo>
                <a:cubicBezTo>
                  <a:pt x="3721902" y="6825019"/>
                  <a:pt x="3718246" y="6828677"/>
                  <a:pt x="3718246" y="6832335"/>
                </a:cubicBezTo>
                <a:cubicBezTo>
                  <a:pt x="3718246" y="6835993"/>
                  <a:pt x="3718246" y="6839651"/>
                  <a:pt x="3718246" y="6843309"/>
                </a:cubicBezTo>
                <a:cubicBezTo>
                  <a:pt x="3710933" y="6846967"/>
                  <a:pt x="3707279" y="6850625"/>
                  <a:pt x="3699967" y="6854283"/>
                </a:cubicBezTo>
                <a:cubicBezTo>
                  <a:pt x="3699967" y="6843309"/>
                  <a:pt x="3707279" y="6843309"/>
                  <a:pt x="3707279" y="6832335"/>
                </a:cubicBezTo>
                <a:cubicBezTo>
                  <a:pt x="3703623" y="6835993"/>
                  <a:pt x="3699967" y="6839651"/>
                  <a:pt x="3696311" y="6843309"/>
                </a:cubicBezTo>
                <a:lnTo>
                  <a:pt x="3696311" y="6858000"/>
                </a:lnTo>
                <a:lnTo>
                  <a:pt x="3633697" y="6858000"/>
                </a:lnTo>
                <a:lnTo>
                  <a:pt x="3634156" y="6857483"/>
                </a:lnTo>
                <a:cubicBezTo>
                  <a:pt x="3635070" y="6855197"/>
                  <a:pt x="3635985" y="6852454"/>
                  <a:pt x="3637813" y="6850625"/>
                </a:cubicBezTo>
                <a:cubicBezTo>
                  <a:pt x="3637813" y="6854283"/>
                  <a:pt x="3637813" y="6861599"/>
                  <a:pt x="3645125" y="6857941"/>
                </a:cubicBezTo>
                <a:cubicBezTo>
                  <a:pt x="3641469" y="6850625"/>
                  <a:pt x="3645125" y="6850625"/>
                  <a:pt x="3645125" y="6843309"/>
                </a:cubicBezTo>
                <a:cubicBezTo>
                  <a:pt x="3652437" y="6839651"/>
                  <a:pt x="3652437" y="6850625"/>
                  <a:pt x="3656093" y="6846967"/>
                </a:cubicBezTo>
                <a:cubicBezTo>
                  <a:pt x="3652437" y="6832335"/>
                  <a:pt x="3663406" y="6828677"/>
                  <a:pt x="3667062" y="6821361"/>
                </a:cubicBezTo>
                <a:cubicBezTo>
                  <a:pt x="3659749" y="6825019"/>
                  <a:pt x="3652437" y="6832335"/>
                  <a:pt x="3648781" y="6835993"/>
                </a:cubicBezTo>
                <a:cubicBezTo>
                  <a:pt x="3652437" y="6821361"/>
                  <a:pt x="3670718" y="6814045"/>
                  <a:pt x="3674374" y="6795755"/>
                </a:cubicBezTo>
                <a:cubicBezTo>
                  <a:pt x="3659749" y="6810387"/>
                  <a:pt x="3645125" y="6821361"/>
                  <a:pt x="3637813" y="6839651"/>
                </a:cubicBezTo>
                <a:cubicBezTo>
                  <a:pt x="3641469" y="6839651"/>
                  <a:pt x="3645125" y="6835993"/>
                  <a:pt x="3645125" y="6843309"/>
                </a:cubicBezTo>
                <a:cubicBezTo>
                  <a:pt x="3634156" y="6846967"/>
                  <a:pt x="3637813" y="6843309"/>
                  <a:pt x="3630500" y="6846967"/>
                </a:cubicBezTo>
                <a:cubicBezTo>
                  <a:pt x="3626844" y="6846967"/>
                  <a:pt x="3626844" y="6839651"/>
                  <a:pt x="3623188" y="6835993"/>
                </a:cubicBezTo>
                <a:cubicBezTo>
                  <a:pt x="3634156" y="6828677"/>
                  <a:pt x="3641469" y="6825019"/>
                  <a:pt x="3648781" y="6814045"/>
                </a:cubicBezTo>
                <a:cubicBezTo>
                  <a:pt x="3656093" y="6806729"/>
                  <a:pt x="3659749" y="6799413"/>
                  <a:pt x="3656093" y="6788439"/>
                </a:cubicBezTo>
                <a:cubicBezTo>
                  <a:pt x="3659749" y="6795755"/>
                  <a:pt x="3667062" y="6784781"/>
                  <a:pt x="3663406" y="6781123"/>
                </a:cubicBezTo>
                <a:cubicBezTo>
                  <a:pt x="3674374" y="6773805"/>
                  <a:pt x="3667062" y="6788439"/>
                  <a:pt x="3674374" y="6788439"/>
                </a:cubicBezTo>
                <a:cubicBezTo>
                  <a:pt x="3674374" y="6781123"/>
                  <a:pt x="3681686" y="6777463"/>
                  <a:pt x="3685343" y="6770147"/>
                </a:cubicBezTo>
                <a:cubicBezTo>
                  <a:pt x="3678030" y="6773805"/>
                  <a:pt x="3670718" y="6784781"/>
                  <a:pt x="3670718" y="6773805"/>
                </a:cubicBezTo>
                <a:cubicBezTo>
                  <a:pt x="3670718" y="6766489"/>
                  <a:pt x="3681686" y="6770147"/>
                  <a:pt x="3681686" y="6762831"/>
                </a:cubicBezTo>
                <a:cubicBezTo>
                  <a:pt x="3678030" y="6751857"/>
                  <a:pt x="3678030" y="6755515"/>
                  <a:pt x="3681686" y="6744541"/>
                </a:cubicBezTo>
                <a:cubicBezTo>
                  <a:pt x="3674374" y="6748199"/>
                  <a:pt x="3674374" y="6740883"/>
                  <a:pt x="3674374" y="6737225"/>
                </a:cubicBezTo>
                <a:cubicBezTo>
                  <a:pt x="3681686" y="6733567"/>
                  <a:pt x="3674374" y="6722593"/>
                  <a:pt x="3674374" y="6718935"/>
                </a:cubicBezTo>
                <a:cubicBezTo>
                  <a:pt x="3685343" y="6715277"/>
                  <a:pt x="3678030" y="6733567"/>
                  <a:pt x="3685343" y="6729909"/>
                </a:cubicBezTo>
                <a:cubicBezTo>
                  <a:pt x="3688999" y="6718935"/>
                  <a:pt x="3696311" y="6711619"/>
                  <a:pt x="3703623" y="6704303"/>
                </a:cubicBezTo>
                <a:cubicBezTo>
                  <a:pt x="3699967" y="6711619"/>
                  <a:pt x="3696311" y="6715277"/>
                  <a:pt x="3703623" y="6715277"/>
                </a:cubicBezTo>
                <a:cubicBezTo>
                  <a:pt x="3707279" y="6704303"/>
                  <a:pt x="3710933" y="6711619"/>
                  <a:pt x="3718246" y="6707961"/>
                </a:cubicBezTo>
                <a:cubicBezTo>
                  <a:pt x="3710933" y="6700645"/>
                  <a:pt x="3725558" y="6696987"/>
                  <a:pt x="3732871" y="6693329"/>
                </a:cubicBezTo>
                <a:cubicBezTo>
                  <a:pt x="3732871" y="6682353"/>
                  <a:pt x="3736527" y="6675037"/>
                  <a:pt x="3732871" y="6671379"/>
                </a:cubicBezTo>
                <a:cubicBezTo>
                  <a:pt x="3740183" y="6664063"/>
                  <a:pt x="3743839" y="6667721"/>
                  <a:pt x="3747495" y="6675037"/>
                </a:cubicBezTo>
                <a:cubicBezTo>
                  <a:pt x="3747495" y="6660405"/>
                  <a:pt x="3762120" y="6653089"/>
                  <a:pt x="3754807" y="6645773"/>
                </a:cubicBezTo>
                <a:cubicBezTo>
                  <a:pt x="3758463" y="6642115"/>
                  <a:pt x="3769432" y="6642115"/>
                  <a:pt x="3769432" y="6638457"/>
                </a:cubicBezTo>
                <a:cubicBezTo>
                  <a:pt x="3754807" y="6623825"/>
                  <a:pt x="3740183" y="6664063"/>
                  <a:pt x="3729214" y="6656747"/>
                </a:cubicBezTo>
                <a:cubicBezTo>
                  <a:pt x="3736527" y="6649431"/>
                  <a:pt x="3747495" y="6642115"/>
                  <a:pt x="3754807" y="6634799"/>
                </a:cubicBezTo>
                <a:cubicBezTo>
                  <a:pt x="3740183" y="6627483"/>
                  <a:pt x="3743839" y="6609193"/>
                  <a:pt x="3732871" y="6601875"/>
                </a:cubicBezTo>
                <a:cubicBezTo>
                  <a:pt x="3747495" y="6598217"/>
                  <a:pt x="3754807" y="6572611"/>
                  <a:pt x="3765776" y="6554321"/>
                </a:cubicBezTo>
                <a:cubicBezTo>
                  <a:pt x="3762120" y="6565295"/>
                  <a:pt x="3765776" y="6568953"/>
                  <a:pt x="3762120" y="6579927"/>
                </a:cubicBezTo>
                <a:cubicBezTo>
                  <a:pt x="3780401" y="6572611"/>
                  <a:pt x="3795025" y="6557979"/>
                  <a:pt x="3802337" y="6536031"/>
                </a:cubicBezTo>
                <a:cubicBezTo>
                  <a:pt x="3824274" y="6528715"/>
                  <a:pt x="3824274" y="6503107"/>
                  <a:pt x="3846209" y="6499449"/>
                </a:cubicBezTo>
                <a:cubicBezTo>
                  <a:pt x="3846209" y="6492133"/>
                  <a:pt x="3853522" y="6492133"/>
                  <a:pt x="3853522" y="6484817"/>
                </a:cubicBezTo>
                <a:cubicBezTo>
                  <a:pt x="3857178" y="6484817"/>
                  <a:pt x="3860834" y="6481159"/>
                  <a:pt x="3864490" y="6481159"/>
                </a:cubicBezTo>
                <a:cubicBezTo>
                  <a:pt x="3875459" y="6455553"/>
                  <a:pt x="3904708" y="6444579"/>
                  <a:pt x="3915676" y="6429946"/>
                </a:cubicBezTo>
                <a:cubicBezTo>
                  <a:pt x="3912020" y="6429946"/>
                  <a:pt x="3908364" y="6433605"/>
                  <a:pt x="3908364" y="6429946"/>
                </a:cubicBezTo>
                <a:cubicBezTo>
                  <a:pt x="3912020" y="6426288"/>
                  <a:pt x="3912020" y="6411656"/>
                  <a:pt x="3915676" y="6418972"/>
                </a:cubicBezTo>
                <a:cubicBezTo>
                  <a:pt x="3912020" y="6418972"/>
                  <a:pt x="3915676" y="6426288"/>
                  <a:pt x="3919332" y="6422630"/>
                </a:cubicBezTo>
                <a:cubicBezTo>
                  <a:pt x="3922989" y="6415314"/>
                  <a:pt x="3944923" y="6400682"/>
                  <a:pt x="3948580" y="6393366"/>
                </a:cubicBezTo>
                <a:cubicBezTo>
                  <a:pt x="3948580" y="6400682"/>
                  <a:pt x="3937613" y="6411656"/>
                  <a:pt x="3944923" y="6411656"/>
                </a:cubicBezTo>
                <a:cubicBezTo>
                  <a:pt x="3952236" y="6404340"/>
                  <a:pt x="3955892" y="6397024"/>
                  <a:pt x="3963204" y="6389708"/>
                </a:cubicBezTo>
                <a:cubicBezTo>
                  <a:pt x="3963204" y="6382392"/>
                  <a:pt x="3955892" y="6382392"/>
                  <a:pt x="3955892" y="6375076"/>
                </a:cubicBezTo>
                <a:cubicBezTo>
                  <a:pt x="3963204" y="6382392"/>
                  <a:pt x="3981485" y="6389708"/>
                  <a:pt x="3988797" y="6360444"/>
                </a:cubicBezTo>
                <a:cubicBezTo>
                  <a:pt x="3981485" y="6364102"/>
                  <a:pt x="3985141" y="6360444"/>
                  <a:pt x="3977829" y="6364102"/>
                </a:cubicBezTo>
                <a:cubicBezTo>
                  <a:pt x="3981485" y="6345812"/>
                  <a:pt x="3996110" y="6342152"/>
                  <a:pt x="4003422" y="6320204"/>
                </a:cubicBezTo>
                <a:cubicBezTo>
                  <a:pt x="4018047" y="6320204"/>
                  <a:pt x="4021703" y="6290940"/>
                  <a:pt x="4043639" y="6290940"/>
                </a:cubicBezTo>
                <a:cubicBezTo>
                  <a:pt x="4043639" y="6283624"/>
                  <a:pt x="4050952" y="6283624"/>
                  <a:pt x="4050952" y="6272650"/>
                </a:cubicBezTo>
                <a:cubicBezTo>
                  <a:pt x="4047296" y="6272650"/>
                  <a:pt x="4043639" y="6276308"/>
                  <a:pt x="4043639" y="6272650"/>
                </a:cubicBezTo>
                <a:cubicBezTo>
                  <a:pt x="4058262" y="6268992"/>
                  <a:pt x="4058262" y="6243384"/>
                  <a:pt x="4076543" y="6236068"/>
                </a:cubicBezTo>
                <a:cubicBezTo>
                  <a:pt x="4076543" y="6250700"/>
                  <a:pt x="4054608" y="6258018"/>
                  <a:pt x="4061919" y="6265334"/>
                </a:cubicBezTo>
                <a:cubicBezTo>
                  <a:pt x="4072887" y="6254358"/>
                  <a:pt x="4102136" y="6214120"/>
                  <a:pt x="4102136" y="6232410"/>
                </a:cubicBezTo>
                <a:cubicBezTo>
                  <a:pt x="4109449" y="6221436"/>
                  <a:pt x="4120417" y="6199488"/>
                  <a:pt x="4138698" y="6188514"/>
                </a:cubicBezTo>
                <a:cubicBezTo>
                  <a:pt x="4149666" y="6184856"/>
                  <a:pt x="4149666" y="6188514"/>
                  <a:pt x="4156979" y="6181198"/>
                </a:cubicBezTo>
                <a:cubicBezTo>
                  <a:pt x="4164291" y="6184856"/>
                  <a:pt x="4156979" y="6192172"/>
                  <a:pt x="4160635" y="6195830"/>
                </a:cubicBezTo>
                <a:cubicBezTo>
                  <a:pt x="4164291" y="6195830"/>
                  <a:pt x="4164291" y="6192172"/>
                  <a:pt x="4164291" y="6188514"/>
                </a:cubicBezTo>
                <a:cubicBezTo>
                  <a:pt x="4167947" y="6184856"/>
                  <a:pt x="4164291" y="6181198"/>
                  <a:pt x="4164291" y="6173882"/>
                </a:cubicBezTo>
                <a:cubicBezTo>
                  <a:pt x="4175257" y="6170224"/>
                  <a:pt x="4167947" y="6184856"/>
                  <a:pt x="4175257" y="6184856"/>
                </a:cubicBezTo>
                <a:cubicBezTo>
                  <a:pt x="4186226" y="6181198"/>
                  <a:pt x="4171603" y="6170224"/>
                  <a:pt x="4182570" y="6162906"/>
                </a:cubicBezTo>
                <a:cubicBezTo>
                  <a:pt x="4182570" y="6170224"/>
                  <a:pt x="4186226" y="6173882"/>
                  <a:pt x="4189882" y="6170224"/>
                </a:cubicBezTo>
                <a:cubicBezTo>
                  <a:pt x="4197194" y="6159248"/>
                  <a:pt x="4189882" y="6162906"/>
                  <a:pt x="4189882" y="6155590"/>
                </a:cubicBezTo>
                <a:cubicBezTo>
                  <a:pt x="4197194" y="6155590"/>
                  <a:pt x="4193538" y="6144616"/>
                  <a:pt x="4200851" y="6148274"/>
                </a:cubicBezTo>
                <a:cubicBezTo>
                  <a:pt x="4208163" y="6151932"/>
                  <a:pt x="4197194" y="6155590"/>
                  <a:pt x="4200851" y="6159248"/>
                </a:cubicBezTo>
                <a:cubicBezTo>
                  <a:pt x="4211819" y="6159248"/>
                  <a:pt x="4208163" y="6140958"/>
                  <a:pt x="4211819" y="6133642"/>
                </a:cubicBezTo>
                <a:cubicBezTo>
                  <a:pt x="4208163" y="6137300"/>
                  <a:pt x="4193538" y="6144616"/>
                  <a:pt x="4193538" y="6133642"/>
                </a:cubicBezTo>
                <a:cubicBezTo>
                  <a:pt x="4208163" y="6122668"/>
                  <a:pt x="4222787" y="6111694"/>
                  <a:pt x="4230099" y="6097062"/>
                </a:cubicBezTo>
                <a:cubicBezTo>
                  <a:pt x="4226443" y="6097062"/>
                  <a:pt x="4226443" y="6097062"/>
                  <a:pt x="4226443" y="6093404"/>
                </a:cubicBezTo>
                <a:cubicBezTo>
                  <a:pt x="4237412" y="6089746"/>
                  <a:pt x="4230099" y="6108036"/>
                  <a:pt x="4241068" y="6104378"/>
                </a:cubicBezTo>
                <a:cubicBezTo>
                  <a:pt x="4241068" y="6093404"/>
                  <a:pt x="4255693" y="6100720"/>
                  <a:pt x="4255693" y="6089746"/>
                </a:cubicBezTo>
                <a:cubicBezTo>
                  <a:pt x="4252037" y="6086088"/>
                  <a:pt x="4241068" y="6097062"/>
                  <a:pt x="4241068" y="6082430"/>
                </a:cubicBezTo>
                <a:cubicBezTo>
                  <a:pt x="4248381" y="6082430"/>
                  <a:pt x="4252037" y="6082430"/>
                  <a:pt x="4259349" y="6082430"/>
                </a:cubicBezTo>
                <a:cubicBezTo>
                  <a:pt x="4259349" y="6075112"/>
                  <a:pt x="4259349" y="6071454"/>
                  <a:pt x="4263005" y="6064138"/>
                </a:cubicBezTo>
                <a:cubicBezTo>
                  <a:pt x="4273973" y="6056822"/>
                  <a:pt x="4281285" y="6045848"/>
                  <a:pt x="4292253" y="6038532"/>
                </a:cubicBezTo>
                <a:cubicBezTo>
                  <a:pt x="4292253" y="6053164"/>
                  <a:pt x="4288598" y="6038532"/>
                  <a:pt x="4288598" y="6045848"/>
                </a:cubicBezTo>
                <a:cubicBezTo>
                  <a:pt x="4288598" y="6049506"/>
                  <a:pt x="4292253" y="6049506"/>
                  <a:pt x="4292253" y="6049506"/>
                </a:cubicBezTo>
                <a:cubicBezTo>
                  <a:pt x="4295909" y="6038532"/>
                  <a:pt x="4306877" y="6020242"/>
                  <a:pt x="4317845" y="6012926"/>
                </a:cubicBezTo>
                <a:cubicBezTo>
                  <a:pt x="4325157" y="6009268"/>
                  <a:pt x="4321501" y="6020242"/>
                  <a:pt x="4328814" y="6016584"/>
                </a:cubicBezTo>
                <a:cubicBezTo>
                  <a:pt x="4336126" y="6009268"/>
                  <a:pt x="4339783" y="6009268"/>
                  <a:pt x="4339783" y="5998294"/>
                </a:cubicBezTo>
                <a:cubicBezTo>
                  <a:pt x="4350751" y="5994634"/>
                  <a:pt x="4347095" y="6001952"/>
                  <a:pt x="4350751" y="6005610"/>
                </a:cubicBezTo>
                <a:cubicBezTo>
                  <a:pt x="4354407" y="5998294"/>
                  <a:pt x="4361719" y="5990976"/>
                  <a:pt x="4365375" y="5987318"/>
                </a:cubicBezTo>
                <a:cubicBezTo>
                  <a:pt x="4363548" y="5992805"/>
                  <a:pt x="4364461" y="5993721"/>
                  <a:pt x="4366747" y="5993264"/>
                </a:cubicBezTo>
                <a:lnTo>
                  <a:pt x="4369169" y="5992687"/>
                </a:lnTo>
                <a:lnTo>
                  <a:pt x="4325157" y="6031216"/>
                </a:lnTo>
                <a:cubicBezTo>
                  <a:pt x="4332470" y="6031216"/>
                  <a:pt x="4328814" y="6042190"/>
                  <a:pt x="4332470" y="6045848"/>
                </a:cubicBezTo>
                <a:cubicBezTo>
                  <a:pt x="4350751" y="6023900"/>
                  <a:pt x="4394625" y="6001952"/>
                  <a:pt x="4387312" y="5976344"/>
                </a:cubicBezTo>
                <a:cubicBezTo>
                  <a:pt x="4394625" y="5969028"/>
                  <a:pt x="4394625" y="5980002"/>
                  <a:pt x="4401937" y="5976344"/>
                </a:cubicBezTo>
                <a:cubicBezTo>
                  <a:pt x="4405593" y="5965370"/>
                  <a:pt x="4412903" y="5961712"/>
                  <a:pt x="4416559" y="5954396"/>
                </a:cubicBezTo>
                <a:cubicBezTo>
                  <a:pt x="4412903" y="5947080"/>
                  <a:pt x="4423872" y="5943422"/>
                  <a:pt x="4416559" y="5943422"/>
                </a:cubicBezTo>
                <a:cubicBezTo>
                  <a:pt x="4412903" y="5947080"/>
                  <a:pt x="4405593" y="5947080"/>
                  <a:pt x="4401937" y="5958054"/>
                </a:cubicBezTo>
                <a:cubicBezTo>
                  <a:pt x="4405593" y="5958054"/>
                  <a:pt x="4409247" y="5954396"/>
                  <a:pt x="4409247" y="5958054"/>
                </a:cubicBezTo>
                <a:cubicBezTo>
                  <a:pt x="4401937" y="5958054"/>
                  <a:pt x="4401937" y="5969028"/>
                  <a:pt x="4394625" y="5969028"/>
                </a:cubicBezTo>
                <a:cubicBezTo>
                  <a:pt x="4394625" y="5958054"/>
                  <a:pt x="4387312" y="5961712"/>
                  <a:pt x="4387312" y="5950738"/>
                </a:cubicBezTo>
                <a:cubicBezTo>
                  <a:pt x="4394625" y="5943422"/>
                  <a:pt x="4390969" y="5954396"/>
                  <a:pt x="4398281" y="5950738"/>
                </a:cubicBezTo>
                <a:cubicBezTo>
                  <a:pt x="4398281" y="5936106"/>
                  <a:pt x="4427528" y="5939764"/>
                  <a:pt x="4416559" y="5921474"/>
                </a:cubicBezTo>
                <a:cubicBezTo>
                  <a:pt x="4420215" y="5921474"/>
                  <a:pt x="4423872" y="5917816"/>
                  <a:pt x="4423872" y="5914158"/>
                </a:cubicBezTo>
                <a:cubicBezTo>
                  <a:pt x="4431184" y="5910500"/>
                  <a:pt x="4431184" y="5921474"/>
                  <a:pt x="4434841" y="5914158"/>
                </a:cubicBezTo>
                <a:cubicBezTo>
                  <a:pt x="4438497" y="5910500"/>
                  <a:pt x="4431184" y="5910500"/>
                  <a:pt x="4431184" y="5906840"/>
                </a:cubicBezTo>
                <a:cubicBezTo>
                  <a:pt x="4442153" y="5903182"/>
                  <a:pt x="4445809" y="5892208"/>
                  <a:pt x="4456777" y="5888550"/>
                </a:cubicBezTo>
                <a:cubicBezTo>
                  <a:pt x="4449465" y="5888550"/>
                  <a:pt x="4464089" y="5881234"/>
                  <a:pt x="4456777" y="5881234"/>
                </a:cubicBezTo>
                <a:cubicBezTo>
                  <a:pt x="4449465" y="5892208"/>
                  <a:pt x="4442153" y="5892208"/>
                  <a:pt x="4431184" y="5895866"/>
                </a:cubicBezTo>
                <a:cubicBezTo>
                  <a:pt x="4445809" y="5888550"/>
                  <a:pt x="4445809" y="5881234"/>
                  <a:pt x="4453121" y="5870260"/>
                </a:cubicBezTo>
                <a:cubicBezTo>
                  <a:pt x="4456777" y="5873918"/>
                  <a:pt x="4453121" y="5881234"/>
                  <a:pt x="4460433" y="5877576"/>
                </a:cubicBezTo>
                <a:cubicBezTo>
                  <a:pt x="4460433" y="5873918"/>
                  <a:pt x="4464089" y="5873918"/>
                  <a:pt x="4464089" y="5870260"/>
                </a:cubicBezTo>
                <a:cubicBezTo>
                  <a:pt x="4460433" y="5866602"/>
                  <a:pt x="4460433" y="5862944"/>
                  <a:pt x="4456777" y="5859286"/>
                </a:cubicBezTo>
                <a:cubicBezTo>
                  <a:pt x="4453121" y="5870260"/>
                  <a:pt x="4442153" y="5870260"/>
                  <a:pt x="4438497" y="5884892"/>
                </a:cubicBezTo>
                <a:cubicBezTo>
                  <a:pt x="4431184" y="5884892"/>
                  <a:pt x="4431184" y="5881234"/>
                  <a:pt x="4423872" y="5881234"/>
                </a:cubicBezTo>
                <a:cubicBezTo>
                  <a:pt x="4412903" y="5899524"/>
                  <a:pt x="4416559" y="5914158"/>
                  <a:pt x="4394625" y="5917816"/>
                </a:cubicBezTo>
                <a:cubicBezTo>
                  <a:pt x="4390969" y="5914158"/>
                  <a:pt x="4405593" y="5906840"/>
                  <a:pt x="4394625" y="5906840"/>
                </a:cubicBezTo>
                <a:cubicBezTo>
                  <a:pt x="4394625" y="5917816"/>
                  <a:pt x="4390969" y="5921474"/>
                  <a:pt x="4383656" y="5928790"/>
                </a:cubicBezTo>
                <a:cubicBezTo>
                  <a:pt x="4380000" y="5925132"/>
                  <a:pt x="4394625" y="5910500"/>
                  <a:pt x="4383656" y="5910500"/>
                </a:cubicBezTo>
                <a:cubicBezTo>
                  <a:pt x="4383656" y="5921474"/>
                  <a:pt x="4376344" y="5925132"/>
                  <a:pt x="4380000" y="5936106"/>
                </a:cubicBezTo>
                <a:cubicBezTo>
                  <a:pt x="4365375" y="5939764"/>
                  <a:pt x="4383656" y="5921474"/>
                  <a:pt x="4369031" y="5925132"/>
                </a:cubicBezTo>
                <a:cubicBezTo>
                  <a:pt x="4369031" y="5939764"/>
                  <a:pt x="4358063" y="5939764"/>
                  <a:pt x="4369031" y="5943422"/>
                </a:cubicBezTo>
                <a:cubicBezTo>
                  <a:pt x="4354407" y="5943422"/>
                  <a:pt x="4347095" y="5950738"/>
                  <a:pt x="4354407" y="5958054"/>
                </a:cubicBezTo>
                <a:cubicBezTo>
                  <a:pt x="4350751" y="5958054"/>
                  <a:pt x="4347095" y="5961712"/>
                  <a:pt x="4347095" y="5965370"/>
                </a:cubicBezTo>
                <a:cubicBezTo>
                  <a:pt x="4343439" y="5965370"/>
                  <a:pt x="4339783" y="5954396"/>
                  <a:pt x="4332470" y="5965370"/>
                </a:cubicBezTo>
                <a:cubicBezTo>
                  <a:pt x="4332470" y="5969028"/>
                  <a:pt x="4336126" y="5972686"/>
                  <a:pt x="4336126" y="5976344"/>
                </a:cubicBezTo>
                <a:cubicBezTo>
                  <a:pt x="4332470" y="5980002"/>
                  <a:pt x="4321501" y="5998294"/>
                  <a:pt x="4317845" y="5990976"/>
                </a:cubicBezTo>
                <a:cubicBezTo>
                  <a:pt x="4325157" y="5987318"/>
                  <a:pt x="4325157" y="5980002"/>
                  <a:pt x="4332470" y="5976344"/>
                </a:cubicBezTo>
                <a:cubicBezTo>
                  <a:pt x="4314189" y="5983660"/>
                  <a:pt x="4303221" y="6009268"/>
                  <a:pt x="4292253" y="5994634"/>
                </a:cubicBezTo>
                <a:cubicBezTo>
                  <a:pt x="4288598" y="6005610"/>
                  <a:pt x="4277629" y="6005610"/>
                  <a:pt x="4273973" y="6020242"/>
                </a:cubicBezTo>
                <a:cubicBezTo>
                  <a:pt x="4277629" y="6012926"/>
                  <a:pt x="4292253" y="6016584"/>
                  <a:pt x="4292253" y="6001952"/>
                </a:cubicBezTo>
                <a:cubicBezTo>
                  <a:pt x="4292253" y="6001952"/>
                  <a:pt x="4292253" y="6001952"/>
                  <a:pt x="4299565" y="6001952"/>
                </a:cubicBezTo>
                <a:cubicBezTo>
                  <a:pt x="4299565" y="6005610"/>
                  <a:pt x="4299565" y="6009268"/>
                  <a:pt x="4299565" y="6012926"/>
                </a:cubicBezTo>
                <a:cubicBezTo>
                  <a:pt x="4292253" y="6012926"/>
                  <a:pt x="4281285" y="6020242"/>
                  <a:pt x="4270317" y="6027558"/>
                </a:cubicBezTo>
                <a:cubicBezTo>
                  <a:pt x="4270317" y="6023900"/>
                  <a:pt x="4270317" y="6016584"/>
                  <a:pt x="4263005" y="6016584"/>
                </a:cubicBezTo>
                <a:cubicBezTo>
                  <a:pt x="4259349" y="6034874"/>
                  <a:pt x="4241068" y="6042190"/>
                  <a:pt x="4237412" y="6042190"/>
                </a:cubicBezTo>
                <a:cubicBezTo>
                  <a:pt x="4241068" y="6053164"/>
                  <a:pt x="4230099" y="6060480"/>
                  <a:pt x="4237412" y="6064138"/>
                </a:cubicBezTo>
                <a:cubicBezTo>
                  <a:pt x="4233755" y="6067796"/>
                  <a:pt x="4233755" y="6067796"/>
                  <a:pt x="4233755" y="6071454"/>
                </a:cubicBezTo>
                <a:cubicBezTo>
                  <a:pt x="4226443" y="6064138"/>
                  <a:pt x="4219131" y="6075112"/>
                  <a:pt x="4219131" y="6064138"/>
                </a:cubicBezTo>
                <a:cubicBezTo>
                  <a:pt x="4211819" y="6071454"/>
                  <a:pt x="4215475" y="6078770"/>
                  <a:pt x="4219131" y="6082430"/>
                </a:cubicBezTo>
                <a:cubicBezTo>
                  <a:pt x="4208163" y="6086088"/>
                  <a:pt x="4193538" y="6119010"/>
                  <a:pt x="4197194" y="6097062"/>
                </a:cubicBezTo>
                <a:cubicBezTo>
                  <a:pt x="4189882" y="6100720"/>
                  <a:pt x="4182570" y="6115352"/>
                  <a:pt x="4178913" y="6104378"/>
                </a:cubicBezTo>
                <a:cubicBezTo>
                  <a:pt x="4182570" y="6100720"/>
                  <a:pt x="4189882" y="6100720"/>
                  <a:pt x="4189882" y="6093404"/>
                </a:cubicBezTo>
                <a:cubicBezTo>
                  <a:pt x="4178913" y="6093404"/>
                  <a:pt x="4178913" y="6104378"/>
                  <a:pt x="4167947" y="6108036"/>
                </a:cubicBezTo>
                <a:cubicBezTo>
                  <a:pt x="4171603" y="6104378"/>
                  <a:pt x="4171603" y="6104378"/>
                  <a:pt x="4171603" y="6100720"/>
                </a:cubicBezTo>
                <a:cubicBezTo>
                  <a:pt x="4167947" y="6100720"/>
                  <a:pt x="4167947" y="6100720"/>
                  <a:pt x="4167947" y="6097062"/>
                </a:cubicBezTo>
                <a:cubicBezTo>
                  <a:pt x="4171603" y="6097062"/>
                  <a:pt x="4178913" y="6097062"/>
                  <a:pt x="4178913" y="6093404"/>
                </a:cubicBezTo>
                <a:cubicBezTo>
                  <a:pt x="4178913" y="6089746"/>
                  <a:pt x="4182570" y="6086088"/>
                  <a:pt x="4178913" y="6086088"/>
                </a:cubicBezTo>
                <a:cubicBezTo>
                  <a:pt x="4171603" y="6089746"/>
                  <a:pt x="4156979" y="6100720"/>
                  <a:pt x="4160635" y="6111694"/>
                </a:cubicBezTo>
                <a:cubicBezTo>
                  <a:pt x="4149666" y="6119010"/>
                  <a:pt x="4138698" y="6129984"/>
                  <a:pt x="4131385" y="6144616"/>
                </a:cubicBezTo>
                <a:cubicBezTo>
                  <a:pt x="4135041" y="6148274"/>
                  <a:pt x="4138698" y="6151932"/>
                  <a:pt x="4138698" y="6155590"/>
                </a:cubicBezTo>
                <a:cubicBezTo>
                  <a:pt x="4127729" y="6148274"/>
                  <a:pt x="4135041" y="6162906"/>
                  <a:pt x="4124073" y="6170224"/>
                </a:cubicBezTo>
                <a:cubicBezTo>
                  <a:pt x="4120417" y="6162906"/>
                  <a:pt x="4131385" y="6148274"/>
                  <a:pt x="4120417" y="6148274"/>
                </a:cubicBezTo>
                <a:cubicBezTo>
                  <a:pt x="4109449" y="6159248"/>
                  <a:pt x="4094824" y="6170224"/>
                  <a:pt x="4087511" y="6188514"/>
                </a:cubicBezTo>
                <a:cubicBezTo>
                  <a:pt x="4069231" y="6192172"/>
                  <a:pt x="4058262" y="6221436"/>
                  <a:pt x="4039983" y="6221436"/>
                </a:cubicBezTo>
                <a:cubicBezTo>
                  <a:pt x="4039983" y="6217778"/>
                  <a:pt x="4047296" y="6214120"/>
                  <a:pt x="4043639" y="6214120"/>
                </a:cubicBezTo>
                <a:cubicBezTo>
                  <a:pt x="4032671" y="6221436"/>
                  <a:pt x="4036327" y="6203146"/>
                  <a:pt x="4029015" y="6214120"/>
                </a:cubicBezTo>
                <a:cubicBezTo>
                  <a:pt x="4029015" y="6221436"/>
                  <a:pt x="4032671" y="6217778"/>
                  <a:pt x="4036327" y="6225094"/>
                </a:cubicBezTo>
                <a:cubicBezTo>
                  <a:pt x="4032671" y="6239726"/>
                  <a:pt x="4021703" y="6243384"/>
                  <a:pt x="4014391" y="6258018"/>
                </a:cubicBezTo>
                <a:cubicBezTo>
                  <a:pt x="4021703" y="6254358"/>
                  <a:pt x="4029015" y="6250700"/>
                  <a:pt x="4029015" y="6258018"/>
                </a:cubicBezTo>
                <a:cubicBezTo>
                  <a:pt x="4025359" y="6265334"/>
                  <a:pt x="4014391" y="6268992"/>
                  <a:pt x="4010734" y="6276308"/>
                </a:cubicBezTo>
                <a:cubicBezTo>
                  <a:pt x="4014391" y="6268992"/>
                  <a:pt x="4003422" y="6276308"/>
                  <a:pt x="4007078" y="6268992"/>
                </a:cubicBezTo>
                <a:cubicBezTo>
                  <a:pt x="4014391" y="6268992"/>
                  <a:pt x="4021703" y="6265334"/>
                  <a:pt x="4025359" y="6258018"/>
                </a:cubicBezTo>
                <a:cubicBezTo>
                  <a:pt x="4014391" y="6261676"/>
                  <a:pt x="4014391" y="6265334"/>
                  <a:pt x="4010734" y="6258018"/>
                </a:cubicBezTo>
                <a:cubicBezTo>
                  <a:pt x="4003422" y="6268992"/>
                  <a:pt x="3992453" y="6276308"/>
                  <a:pt x="3981485" y="6287282"/>
                </a:cubicBezTo>
                <a:cubicBezTo>
                  <a:pt x="3985141" y="6276308"/>
                  <a:pt x="3974173" y="6272650"/>
                  <a:pt x="3966861" y="6283624"/>
                </a:cubicBezTo>
                <a:cubicBezTo>
                  <a:pt x="3966861" y="6272650"/>
                  <a:pt x="3977829" y="6276308"/>
                  <a:pt x="3977829" y="6268992"/>
                </a:cubicBezTo>
                <a:cubicBezTo>
                  <a:pt x="3970517" y="6265334"/>
                  <a:pt x="3959548" y="6272650"/>
                  <a:pt x="3955892" y="6290940"/>
                </a:cubicBezTo>
                <a:cubicBezTo>
                  <a:pt x="3966861" y="6290940"/>
                  <a:pt x="3966861" y="6287282"/>
                  <a:pt x="3966861" y="6294598"/>
                </a:cubicBezTo>
                <a:cubicBezTo>
                  <a:pt x="3977829" y="6290940"/>
                  <a:pt x="3966861" y="6283624"/>
                  <a:pt x="3977829" y="6279966"/>
                </a:cubicBezTo>
                <a:cubicBezTo>
                  <a:pt x="3977829" y="6287282"/>
                  <a:pt x="3974173" y="6287282"/>
                  <a:pt x="3974173" y="6298256"/>
                </a:cubicBezTo>
                <a:cubicBezTo>
                  <a:pt x="3966861" y="6305572"/>
                  <a:pt x="3955892" y="6312888"/>
                  <a:pt x="3948580" y="6320204"/>
                </a:cubicBezTo>
                <a:cubicBezTo>
                  <a:pt x="3937613" y="6327520"/>
                  <a:pt x="3933957" y="6338494"/>
                  <a:pt x="3930301" y="6345812"/>
                </a:cubicBezTo>
                <a:cubicBezTo>
                  <a:pt x="3922989" y="6353128"/>
                  <a:pt x="3922989" y="6345812"/>
                  <a:pt x="3915676" y="6349470"/>
                </a:cubicBezTo>
                <a:cubicBezTo>
                  <a:pt x="3915676" y="6349470"/>
                  <a:pt x="3915676" y="6353128"/>
                  <a:pt x="3915676" y="6353128"/>
                </a:cubicBezTo>
                <a:cubicBezTo>
                  <a:pt x="3912020" y="6360444"/>
                  <a:pt x="3919332" y="6364102"/>
                  <a:pt x="3912020" y="6367760"/>
                </a:cubicBezTo>
                <a:cubicBezTo>
                  <a:pt x="3901051" y="6367760"/>
                  <a:pt x="3875459" y="6393366"/>
                  <a:pt x="3875459" y="6411656"/>
                </a:cubicBezTo>
                <a:cubicBezTo>
                  <a:pt x="3868146" y="6418972"/>
                  <a:pt x="3875459" y="6400682"/>
                  <a:pt x="3871803" y="6404340"/>
                </a:cubicBezTo>
                <a:cubicBezTo>
                  <a:pt x="3868146" y="6407998"/>
                  <a:pt x="3864490" y="6407998"/>
                  <a:pt x="3860834" y="6407998"/>
                </a:cubicBezTo>
                <a:cubicBezTo>
                  <a:pt x="3860834" y="6418972"/>
                  <a:pt x="3857178" y="6418972"/>
                  <a:pt x="3849865" y="6422630"/>
                </a:cubicBezTo>
                <a:cubicBezTo>
                  <a:pt x="3849865" y="6426288"/>
                  <a:pt x="3853522" y="6422630"/>
                  <a:pt x="3849865" y="6429946"/>
                </a:cubicBezTo>
                <a:cubicBezTo>
                  <a:pt x="3842553" y="6429946"/>
                  <a:pt x="3842553" y="6437263"/>
                  <a:pt x="3835241" y="6440921"/>
                </a:cubicBezTo>
                <a:cubicBezTo>
                  <a:pt x="3835241" y="6433605"/>
                  <a:pt x="3835241" y="6433605"/>
                  <a:pt x="3831585" y="6433605"/>
                </a:cubicBezTo>
                <a:cubicBezTo>
                  <a:pt x="3831585" y="6437263"/>
                  <a:pt x="3827931" y="6440921"/>
                  <a:pt x="3827931" y="6444579"/>
                </a:cubicBezTo>
                <a:cubicBezTo>
                  <a:pt x="3831585" y="6444579"/>
                  <a:pt x="3831585" y="6440921"/>
                  <a:pt x="3835241" y="6440921"/>
                </a:cubicBezTo>
                <a:cubicBezTo>
                  <a:pt x="3831585" y="6448237"/>
                  <a:pt x="3827931" y="6455553"/>
                  <a:pt x="3827931" y="6459211"/>
                </a:cubicBezTo>
                <a:cubicBezTo>
                  <a:pt x="3824274" y="6448237"/>
                  <a:pt x="3816962" y="6473843"/>
                  <a:pt x="3809650" y="6466527"/>
                </a:cubicBezTo>
                <a:cubicBezTo>
                  <a:pt x="3798681" y="6488475"/>
                  <a:pt x="3780401" y="6506765"/>
                  <a:pt x="3762120" y="6517741"/>
                </a:cubicBezTo>
                <a:cubicBezTo>
                  <a:pt x="3762120" y="6528715"/>
                  <a:pt x="3758463" y="6525057"/>
                  <a:pt x="3754807" y="6525057"/>
                </a:cubicBezTo>
                <a:cubicBezTo>
                  <a:pt x="3747495" y="6543347"/>
                  <a:pt x="3732871" y="6565295"/>
                  <a:pt x="3721902" y="6565295"/>
                </a:cubicBezTo>
                <a:cubicBezTo>
                  <a:pt x="3721902" y="6572611"/>
                  <a:pt x="3718246" y="6576269"/>
                  <a:pt x="3710933" y="6583585"/>
                </a:cubicBezTo>
                <a:cubicBezTo>
                  <a:pt x="3703623" y="6587243"/>
                  <a:pt x="3696311" y="6587243"/>
                  <a:pt x="3696311" y="6587243"/>
                </a:cubicBezTo>
                <a:cubicBezTo>
                  <a:pt x="3696311" y="6587243"/>
                  <a:pt x="3703623" y="6576269"/>
                  <a:pt x="3696311" y="6579927"/>
                </a:cubicBezTo>
                <a:cubicBezTo>
                  <a:pt x="3692655" y="6583585"/>
                  <a:pt x="3688999" y="6587243"/>
                  <a:pt x="3688999" y="6594559"/>
                </a:cubicBezTo>
                <a:cubicBezTo>
                  <a:pt x="3688999" y="6594559"/>
                  <a:pt x="3692655" y="6594559"/>
                  <a:pt x="3692655" y="6598217"/>
                </a:cubicBezTo>
                <a:cubicBezTo>
                  <a:pt x="3685343" y="6605535"/>
                  <a:pt x="3681686" y="6616509"/>
                  <a:pt x="3678030" y="6623825"/>
                </a:cubicBezTo>
                <a:cubicBezTo>
                  <a:pt x="3681686" y="6598217"/>
                  <a:pt x="3674374" y="6590901"/>
                  <a:pt x="3688999" y="6579927"/>
                </a:cubicBezTo>
                <a:cubicBezTo>
                  <a:pt x="3692655" y="6565295"/>
                  <a:pt x="3703623" y="6557979"/>
                  <a:pt x="3707279" y="6547005"/>
                </a:cubicBezTo>
                <a:cubicBezTo>
                  <a:pt x="3714590" y="6543347"/>
                  <a:pt x="3714590" y="6550663"/>
                  <a:pt x="3721902" y="6539689"/>
                </a:cubicBezTo>
                <a:cubicBezTo>
                  <a:pt x="3721902" y="6547005"/>
                  <a:pt x="3714590" y="6554321"/>
                  <a:pt x="3721902" y="6554321"/>
                </a:cubicBezTo>
                <a:cubicBezTo>
                  <a:pt x="3732871" y="6536031"/>
                  <a:pt x="3747495" y="6514081"/>
                  <a:pt x="3747495" y="6495791"/>
                </a:cubicBezTo>
                <a:cubicBezTo>
                  <a:pt x="3754807" y="6492133"/>
                  <a:pt x="3751151" y="6506765"/>
                  <a:pt x="3758463" y="6503107"/>
                </a:cubicBezTo>
                <a:cubicBezTo>
                  <a:pt x="3758463" y="6484817"/>
                  <a:pt x="3776744" y="6477501"/>
                  <a:pt x="3780401" y="6470185"/>
                </a:cubicBezTo>
                <a:cubicBezTo>
                  <a:pt x="3776744" y="6477501"/>
                  <a:pt x="3776744" y="6484817"/>
                  <a:pt x="3773088" y="6492133"/>
                </a:cubicBezTo>
                <a:cubicBezTo>
                  <a:pt x="3765776" y="6492133"/>
                  <a:pt x="3754807" y="6506765"/>
                  <a:pt x="3762120" y="6514081"/>
                </a:cubicBezTo>
                <a:cubicBezTo>
                  <a:pt x="3773088" y="6506765"/>
                  <a:pt x="3776744" y="6488475"/>
                  <a:pt x="3791369" y="6484817"/>
                </a:cubicBezTo>
                <a:cubicBezTo>
                  <a:pt x="3791369" y="6481159"/>
                  <a:pt x="3791369" y="6477501"/>
                  <a:pt x="3791369" y="6473843"/>
                </a:cubicBezTo>
                <a:cubicBezTo>
                  <a:pt x="3784057" y="6473843"/>
                  <a:pt x="3780401" y="6484817"/>
                  <a:pt x="3780401" y="6477501"/>
                </a:cubicBezTo>
                <a:cubicBezTo>
                  <a:pt x="3787713" y="6477501"/>
                  <a:pt x="3784057" y="6466527"/>
                  <a:pt x="3784057" y="6462869"/>
                </a:cubicBezTo>
                <a:cubicBezTo>
                  <a:pt x="3802337" y="6455553"/>
                  <a:pt x="3791369" y="6437263"/>
                  <a:pt x="3802337" y="6426288"/>
                </a:cubicBezTo>
                <a:cubicBezTo>
                  <a:pt x="3805993" y="6433605"/>
                  <a:pt x="3798681" y="6444579"/>
                  <a:pt x="3802337" y="6440921"/>
                </a:cubicBezTo>
                <a:cubicBezTo>
                  <a:pt x="3809650" y="6429946"/>
                  <a:pt x="3820618" y="6422630"/>
                  <a:pt x="3827931" y="6407998"/>
                </a:cubicBezTo>
                <a:cubicBezTo>
                  <a:pt x="3835241" y="6404340"/>
                  <a:pt x="3831585" y="6411656"/>
                  <a:pt x="3838897" y="6407998"/>
                </a:cubicBezTo>
                <a:cubicBezTo>
                  <a:pt x="3842553" y="6400682"/>
                  <a:pt x="3842553" y="6389708"/>
                  <a:pt x="3846209" y="6386050"/>
                </a:cubicBezTo>
                <a:cubicBezTo>
                  <a:pt x="3853522" y="6386050"/>
                  <a:pt x="3846209" y="6404340"/>
                  <a:pt x="3849865" y="6407998"/>
                </a:cubicBezTo>
                <a:cubicBezTo>
                  <a:pt x="3857178" y="6404340"/>
                  <a:pt x="3857178" y="6397024"/>
                  <a:pt x="3860834" y="6393366"/>
                </a:cubicBezTo>
                <a:cubicBezTo>
                  <a:pt x="3853522" y="6393366"/>
                  <a:pt x="3864490" y="6382392"/>
                  <a:pt x="3868146" y="6378734"/>
                </a:cubicBezTo>
                <a:cubicBezTo>
                  <a:pt x="3864490" y="6376905"/>
                  <a:pt x="3865405" y="6374162"/>
                  <a:pt x="3866776" y="6371418"/>
                </a:cubicBezTo>
                <a:lnTo>
                  <a:pt x="3868102" y="6364342"/>
                </a:lnTo>
                <a:lnTo>
                  <a:pt x="3871345" y="6364558"/>
                </a:lnTo>
                <a:cubicBezTo>
                  <a:pt x="3871803" y="6366846"/>
                  <a:pt x="3871803" y="6369589"/>
                  <a:pt x="3875459" y="6367760"/>
                </a:cubicBezTo>
                <a:cubicBezTo>
                  <a:pt x="3886427" y="6360444"/>
                  <a:pt x="3879115" y="6338494"/>
                  <a:pt x="3890083" y="6334836"/>
                </a:cubicBezTo>
                <a:cubicBezTo>
                  <a:pt x="3890083" y="6342152"/>
                  <a:pt x="3890083" y="6345812"/>
                  <a:pt x="3893739" y="6345812"/>
                </a:cubicBezTo>
                <a:cubicBezTo>
                  <a:pt x="3908364" y="6338494"/>
                  <a:pt x="3904708" y="6316546"/>
                  <a:pt x="3904708" y="6309230"/>
                </a:cubicBezTo>
                <a:cubicBezTo>
                  <a:pt x="3904708" y="6316546"/>
                  <a:pt x="3912020" y="6312888"/>
                  <a:pt x="3912020" y="6316546"/>
                </a:cubicBezTo>
                <a:cubicBezTo>
                  <a:pt x="3912020" y="6323862"/>
                  <a:pt x="3904708" y="6338494"/>
                  <a:pt x="3908364" y="6338494"/>
                </a:cubicBezTo>
                <a:cubicBezTo>
                  <a:pt x="3926645" y="6327520"/>
                  <a:pt x="3915676" y="6316546"/>
                  <a:pt x="3926645" y="6298256"/>
                </a:cubicBezTo>
                <a:cubicBezTo>
                  <a:pt x="3930301" y="6298256"/>
                  <a:pt x="3930301" y="6301914"/>
                  <a:pt x="3933957" y="6298256"/>
                </a:cubicBezTo>
                <a:cubicBezTo>
                  <a:pt x="3933957" y="6294598"/>
                  <a:pt x="3937613" y="6287282"/>
                  <a:pt x="3937613" y="6279966"/>
                </a:cubicBezTo>
                <a:cubicBezTo>
                  <a:pt x="3933957" y="6283624"/>
                  <a:pt x="3926645" y="6298256"/>
                  <a:pt x="3922989" y="6290940"/>
                </a:cubicBezTo>
                <a:cubicBezTo>
                  <a:pt x="3930301" y="6283624"/>
                  <a:pt x="3937613" y="6279966"/>
                  <a:pt x="3941267" y="6268992"/>
                </a:cubicBezTo>
                <a:cubicBezTo>
                  <a:pt x="3930301" y="6279966"/>
                  <a:pt x="3922989" y="6287282"/>
                  <a:pt x="3912020" y="6298256"/>
                </a:cubicBezTo>
                <a:cubicBezTo>
                  <a:pt x="3904708" y="6305572"/>
                  <a:pt x="3893739" y="6316546"/>
                  <a:pt x="3886427" y="6327520"/>
                </a:cubicBezTo>
                <a:cubicBezTo>
                  <a:pt x="3890083" y="6312888"/>
                  <a:pt x="3901051" y="6301914"/>
                  <a:pt x="3912020" y="6290940"/>
                </a:cubicBezTo>
                <a:cubicBezTo>
                  <a:pt x="3922989" y="6283624"/>
                  <a:pt x="3933957" y="6272650"/>
                  <a:pt x="3930301" y="6265334"/>
                </a:cubicBezTo>
                <a:cubicBezTo>
                  <a:pt x="3930301" y="6254358"/>
                  <a:pt x="3937613" y="6250700"/>
                  <a:pt x="3941267" y="6247042"/>
                </a:cubicBezTo>
                <a:cubicBezTo>
                  <a:pt x="3941267" y="6250700"/>
                  <a:pt x="3941267" y="6254358"/>
                  <a:pt x="3941267" y="6254358"/>
                </a:cubicBezTo>
                <a:cubicBezTo>
                  <a:pt x="3952236" y="6243384"/>
                  <a:pt x="3966861" y="6236068"/>
                  <a:pt x="3974173" y="6228752"/>
                </a:cubicBezTo>
                <a:cubicBezTo>
                  <a:pt x="3974173" y="6228752"/>
                  <a:pt x="3974173" y="6236068"/>
                  <a:pt x="3977829" y="6236068"/>
                </a:cubicBezTo>
                <a:cubicBezTo>
                  <a:pt x="3977829" y="6225094"/>
                  <a:pt x="3988797" y="6228752"/>
                  <a:pt x="3988797" y="6217778"/>
                </a:cubicBezTo>
                <a:cubicBezTo>
                  <a:pt x="3985141" y="6221436"/>
                  <a:pt x="3981485" y="6225094"/>
                  <a:pt x="3974173" y="6228752"/>
                </a:cubicBezTo>
                <a:cubicBezTo>
                  <a:pt x="3981485" y="6210462"/>
                  <a:pt x="3985141" y="6206804"/>
                  <a:pt x="3985141" y="6188514"/>
                </a:cubicBezTo>
                <a:cubicBezTo>
                  <a:pt x="3996110" y="6184856"/>
                  <a:pt x="3985141" y="6181198"/>
                  <a:pt x="4007078" y="6170224"/>
                </a:cubicBezTo>
                <a:cubicBezTo>
                  <a:pt x="4007078" y="6151932"/>
                  <a:pt x="4036327" y="6133642"/>
                  <a:pt x="4050952" y="6119010"/>
                </a:cubicBezTo>
                <a:cubicBezTo>
                  <a:pt x="4050952" y="6122668"/>
                  <a:pt x="4047296" y="6126326"/>
                  <a:pt x="4050952" y="6126326"/>
                </a:cubicBezTo>
                <a:cubicBezTo>
                  <a:pt x="4050952" y="6126326"/>
                  <a:pt x="4054608" y="6122668"/>
                  <a:pt x="4054608" y="6122668"/>
                </a:cubicBezTo>
                <a:cubicBezTo>
                  <a:pt x="4050952" y="6119010"/>
                  <a:pt x="4054608" y="6108036"/>
                  <a:pt x="4065575" y="6104378"/>
                </a:cubicBezTo>
                <a:cubicBezTo>
                  <a:pt x="4065575" y="6104378"/>
                  <a:pt x="4065575" y="6108036"/>
                  <a:pt x="4069231" y="6108036"/>
                </a:cubicBezTo>
                <a:cubicBezTo>
                  <a:pt x="4069231" y="6100720"/>
                  <a:pt x="4065575" y="6104378"/>
                  <a:pt x="4069231" y="6097062"/>
                </a:cubicBezTo>
                <a:cubicBezTo>
                  <a:pt x="4076543" y="6097062"/>
                  <a:pt x="4072887" y="6100720"/>
                  <a:pt x="4076543" y="6100720"/>
                </a:cubicBezTo>
                <a:cubicBezTo>
                  <a:pt x="4076543" y="6097062"/>
                  <a:pt x="4072887" y="6097062"/>
                  <a:pt x="4076543" y="6089746"/>
                </a:cubicBezTo>
                <a:cubicBezTo>
                  <a:pt x="4083855" y="6078770"/>
                  <a:pt x="4105792" y="6071454"/>
                  <a:pt x="4105792" y="6056822"/>
                </a:cubicBezTo>
                <a:cubicBezTo>
                  <a:pt x="4116761" y="6053164"/>
                  <a:pt x="4105792" y="6071454"/>
                  <a:pt x="4113105" y="6067796"/>
                </a:cubicBezTo>
                <a:cubicBezTo>
                  <a:pt x="4120417" y="6038532"/>
                  <a:pt x="4138698" y="6027558"/>
                  <a:pt x="4156979" y="6023900"/>
                </a:cubicBezTo>
                <a:cubicBezTo>
                  <a:pt x="4153322" y="6023900"/>
                  <a:pt x="4153322" y="6027558"/>
                  <a:pt x="4156979" y="6027558"/>
                </a:cubicBezTo>
                <a:cubicBezTo>
                  <a:pt x="4149666" y="6034874"/>
                  <a:pt x="4146010" y="6053164"/>
                  <a:pt x="4156979" y="6053164"/>
                </a:cubicBezTo>
                <a:cubicBezTo>
                  <a:pt x="4160635" y="6042190"/>
                  <a:pt x="4156979" y="6042190"/>
                  <a:pt x="4164291" y="6034874"/>
                </a:cubicBezTo>
                <a:cubicBezTo>
                  <a:pt x="4160635" y="6034874"/>
                  <a:pt x="4156979" y="6031216"/>
                  <a:pt x="4160635" y="6023900"/>
                </a:cubicBezTo>
                <a:cubicBezTo>
                  <a:pt x="4167947" y="6020242"/>
                  <a:pt x="4164291" y="6031216"/>
                  <a:pt x="4171603" y="6031216"/>
                </a:cubicBezTo>
                <a:cubicBezTo>
                  <a:pt x="4175257" y="6027558"/>
                  <a:pt x="4178913" y="6031216"/>
                  <a:pt x="4186226" y="6020242"/>
                </a:cubicBezTo>
                <a:cubicBezTo>
                  <a:pt x="4182570" y="5994634"/>
                  <a:pt x="4211819" y="5976344"/>
                  <a:pt x="4219131" y="5954396"/>
                </a:cubicBezTo>
                <a:cubicBezTo>
                  <a:pt x="4219131" y="5961712"/>
                  <a:pt x="4215475" y="5969028"/>
                  <a:pt x="4222787" y="5969028"/>
                </a:cubicBezTo>
                <a:cubicBezTo>
                  <a:pt x="4230099" y="5958054"/>
                  <a:pt x="4237412" y="5958054"/>
                  <a:pt x="4230099" y="5947080"/>
                </a:cubicBezTo>
                <a:cubicBezTo>
                  <a:pt x="4248381" y="5943422"/>
                  <a:pt x="4230099" y="5936106"/>
                  <a:pt x="4241068" y="5932448"/>
                </a:cubicBezTo>
                <a:cubicBezTo>
                  <a:pt x="4237412" y="5943422"/>
                  <a:pt x="4244724" y="5943422"/>
                  <a:pt x="4244724" y="5947080"/>
                </a:cubicBezTo>
                <a:cubicBezTo>
                  <a:pt x="4248381" y="5947080"/>
                  <a:pt x="4248381" y="5943422"/>
                  <a:pt x="4252037" y="5943422"/>
                </a:cubicBezTo>
                <a:cubicBezTo>
                  <a:pt x="4248381" y="5939764"/>
                  <a:pt x="4244724" y="5936106"/>
                  <a:pt x="4248381" y="5928790"/>
                </a:cubicBezTo>
                <a:cubicBezTo>
                  <a:pt x="4259349" y="5932448"/>
                  <a:pt x="4263005" y="5921474"/>
                  <a:pt x="4255693" y="5917816"/>
                </a:cubicBezTo>
                <a:cubicBezTo>
                  <a:pt x="4292253" y="5895866"/>
                  <a:pt x="4310533" y="5851970"/>
                  <a:pt x="4343439" y="5851970"/>
                </a:cubicBezTo>
                <a:cubicBezTo>
                  <a:pt x="4343439" y="5840996"/>
                  <a:pt x="4350751" y="5840996"/>
                  <a:pt x="4350751" y="5830022"/>
                </a:cubicBezTo>
                <a:cubicBezTo>
                  <a:pt x="4365375" y="5830022"/>
                  <a:pt x="4369031" y="5819047"/>
                  <a:pt x="4369031" y="5808073"/>
                </a:cubicBezTo>
                <a:cubicBezTo>
                  <a:pt x="4383656" y="5800757"/>
                  <a:pt x="4390969" y="5800757"/>
                  <a:pt x="4387312" y="5789783"/>
                </a:cubicBezTo>
                <a:cubicBezTo>
                  <a:pt x="4398281" y="5782467"/>
                  <a:pt x="4387312" y="5800757"/>
                  <a:pt x="4394625" y="5797099"/>
                </a:cubicBezTo>
                <a:cubicBezTo>
                  <a:pt x="4401937" y="5797099"/>
                  <a:pt x="4401937" y="5786125"/>
                  <a:pt x="4409247" y="5789783"/>
                </a:cubicBezTo>
                <a:cubicBezTo>
                  <a:pt x="4409247" y="5782467"/>
                  <a:pt x="4416559" y="5778809"/>
                  <a:pt x="4420215" y="5775151"/>
                </a:cubicBezTo>
                <a:cubicBezTo>
                  <a:pt x="4420215" y="5778809"/>
                  <a:pt x="4420215" y="5782467"/>
                  <a:pt x="4420215" y="5782467"/>
                </a:cubicBezTo>
                <a:cubicBezTo>
                  <a:pt x="4449465" y="5749545"/>
                  <a:pt x="4493339" y="5720279"/>
                  <a:pt x="4511619" y="5687357"/>
                </a:cubicBezTo>
                <a:cubicBezTo>
                  <a:pt x="4504307" y="5691015"/>
                  <a:pt x="4489683" y="5712963"/>
                  <a:pt x="4482371" y="5709305"/>
                </a:cubicBezTo>
                <a:cubicBezTo>
                  <a:pt x="4486027" y="5705647"/>
                  <a:pt x="4489683" y="5701989"/>
                  <a:pt x="4486027" y="5701989"/>
                </a:cubicBezTo>
                <a:cubicBezTo>
                  <a:pt x="4478714" y="5705647"/>
                  <a:pt x="4471402" y="5709305"/>
                  <a:pt x="4478714" y="5712963"/>
                </a:cubicBezTo>
                <a:cubicBezTo>
                  <a:pt x="4467745" y="5723937"/>
                  <a:pt x="4464089" y="5712963"/>
                  <a:pt x="4467745" y="5701989"/>
                </a:cubicBezTo>
                <a:cubicBezTo>
                  <a:pt x="4482371" y="5698331"/>
                  <a:pt x="4507963" y="5687357"/>
                  <a:pt x="4500651" y="5672725"/>
                </a:cubicBezTo>
                <a:cubicBezTo>
                  <a:pt x="4507963" y="5676383"/>
                  <a:pt x="4507963" y="5665409"/>
                  <a:pt x="4515275" y="5665409"/>
                </a:cubicBezTo>
                <a:cubicBezTo>
                  <a:pt x="4518932" y="5672725"/>
                  <a:pt x="4507963" y="5676383"/>
                  <a:pt x="4511619" y="5676383"/>
                </a:cubicBezTo>
                <a:lnTo>
                  <a:pt x="4524676" y="5663317"/>
                </a:lnTo>
                <a:lnTo>
                  <a:pt x="4529899" y="5676383"/>
                </a:lnTo>
                <a:cubicBezTo>
                  <a:pt x="4522588" y="5676383"/>
                  <a:pt x="4518932" y="5676383"/>
                  <a:pt x="4515275" y="5687357"/>
                </a:cubicBezTo>
                <a:cubicBezTo>
                  <a:pt x="4526242" y="5683699"/>
                  <a:pt x="4518932" y="5698331"/>
                  <a:pt x="4526242" y="5694673"/>
                </a:cubicBezTo>
                <a:cubicBezTo>
                  <a:pt x="4529899" y="5691015"/>
                  <a:pt x="4533555" y="5687357"/>
                  <a:pt x="4537211" y="5683699"/>
                </a:cubicBezTo>
                <a:cubicBezTo>
                  <a:pt x="4533555" y="5665409"/>
                  <a:pt x="4544523" y="5639801"/>
                  <a:pt x="4559147" y="5628827"/>
                </a:cubicBezTo>
                <a:cubicBezTo>
                  <a:pt x="4555491" y="5636143"/>
                  <a:pt x="4566460" y="5628827"/>
                  <a:pt x="4570116" y="5625169"/>
                </a:cubicBezTo>
                <a:cubicBezTo>
                  <a:pt x="4566460" y="5614195"/>
                  <a:pt x="4584741" y="5610537"/>
                  <a:pt x="4595709" y="5603221"/>
                </a:cubicBezTo>
                <a:cubicBezTo>
                  <a:pt x="4595709" y="5606879"/>
                  <a:pt x="4592053" y="5614195"/>
                  <a:pt x="4595709" y="5614195"/>
                </a:cubicBezTo>
                <a:cubicBezTo>
                  <a:pt x="4606677" y="5610537"/>
                  <a:pt x="4599365" y="5592247"/>
                  <a:pt x="4606677" y="5592247"/>
                </a:cubicBezTo>
                <a:cubicBezTo>
                  <a:pt x="4610333" y="5603221"/>
                  <a:pt x="4613990" y="5584931"/>
                  <a:pt x="4617646" y="5581273"/>
                </a:cubicBezTo>
                <a:cubicBezTo>
                  <a:pt x="4617646" y="5588589"/>
                  <a:pt x="4628615" y="5584931"/>
                  <a:pt x="4632271" y="5584931"/>
                </a:cubicBezTo>
                <a:cubicBezTo>
                  <a:pt x="4632271" y="5577615"/>
                  <a:pt x="4635927" y="5577615"/>
                  <a:pt x="4639583" y="5573957"/>
                </a:cubicBezTo>
                <a:cubicBezTo>
                  <a:pt x="4635927" y="5577615"/>
                  <a:pt x="4628615" y="5581273"/>
                  <a:pt x="4628615" y="5573957"/>
                </a:cubicBezTo>
                <a:cubicBezTo>
                  <a:pt x="4639583" y="5570299"/>
                  <a:pt x="4646893" y="5562983"/>
                  <a:pt x="4639583" y="5559325"/>
                </a:cubicBezTo>
                <a:cubicBezTo>
                  <a:pt x="4650549" y="5552007"/>
                  <a:pt x="4639583" y="5566641"/>
                  <a:pt x="4650549" y="5562983"/>
                </a:cubicBezTo>
                <a:cubicBezTo>
                  <a:pt x="4650549" y="5548349"/>
                  <a:pt x="4654205" y="5555665"/>
                  <a:pt x="4661518" y="5552007"/>
                </a:cubicBezTo>
                <a:cubicBezTo>
                  <a:pt x="4661518" y="5544691"/>
                  <a:pt x="4657862" y="5541033"/>
                  <a:pt x="4654205" y="5541033"/>
                </a:cubicBezTo>
                <a:cubicBezTo>
                  <a:pt x="4657862" y="5548349"/>
                  <a:pt x="4639583" y="5552007"/>
                  <a:pt x="4635927" y="5559325"/>
                </a:cubicBezTo>
                <a:cubicBezTo>
                  <a:pt x="4639583" y="5552007"/>
                  <a:pt x="4632271" y="5552007"/>
                  <a:pt x="4632271" y="5548349"/>
                </a:cubicBezTo>
                <a:cubicBezTo>
                  <a:pt x="4639583" y="5544691"/>
                  <a:pt x="4643237" y="5541033"/>
                  <a:pt x="4646893" y="5533717"/>
                </a:cubicBezTo>
                <a:cubicBezTo>
                  <a:pt x="4643237" y="5530059"/>
                  <a:pt x="4639583" y="5533717"/>
                  <a:pt x="4632271" y="5533717"/>
                </a:cubicBezTo>
                <a:cubicBezTo>
                  <a:pt x="4646893" y="5522743"/>
                  <a:pt x="4650549" y="5526401"/>
                  <a:pt x="4665174" y="5526401"/>
                </a:cubicBezTo>
                <a:cubicBezTo>
                  <a:pt x="4668831" y="5515427"/>
                  <a:pt x="4683455" y="5519085"/>
                  <a:pt x="4694423" y="5515427"/>
                </a:cubicBezTo>
                <a:cubicBezTo>
                  <a:pt x="4694423" y="5519085"/>
                  <a:pt x="4694423" y="5526401"/>
                  <a:pt x="4694423" y="5530059"/>
                </a:cubicBezTo>
                <a:cubicBezTo>
                  <a:pt x="4701735" y="5522743"/>
                  <a:pt x="4712704" y="5519085"/>
                  <a:pt x="4720017" y="5511769"/>
                </a:cubicBezTo>
                <a:cubicBezTo>
                  <a:pt x="4720017" y="5504453"/>
                  <a:pt x="4712704" y="5500795"/>
                  <a:pt x="4723673" y="5497137"/>
                </a:cubicBezTo>
                <a:cubicBezTo>
                  <a:pt x="4727329" y="5500795"/>
                  <a:pt x="4716360" y="5508111"/>
                  <a:pt x="4727329" y="5508111"/>
                </a:cubicBezTo>
                <a:cubicBezTo>
                  <a:pt x="4727329" y="5497137"/>
                  <a:pt x="4730985" y="5500795"/>
                  <a:pt x="4734641" y="5497137"/>
                </a:cubicBezTo>
                <a:cubicBezTo>
                  <a:pt x="4734641" y="5493479"/>
                  <a:pt x="4734641" y="5489821"/>
                  <a:pt x="4730985" y="5486163"/>
                </a:cubicBezTo>
                <a:cubicBezTo>
                  <a:pt x="4730985" y="5489821"/>
                  <a:pt x="4720017" y="5497137"/>
                  <a:pt x="4720017" y="5489821"/>
                </a:cubicBezTo>
                <a:cubicBezTo>
                  <a:pt x="4727329" y="5486163"/>
                  <a:pt x="4734641" y="5486163"/>
                  <a:pt x="4734641" y="5478847"/>
                </a:cubicBezTo>
                <a:cubicBezTo>
                  <a:pt x="4730985" y="5475189"/>
                  <a:pt x="4723673" y="5486163"/>
                  <a:pt x="4723673" y="5478847"/>
                </a:cubicBezTo>
                <a:cubicBezTo>
                  <a:pt x="4727329" y="5478847"/>
                  <a:pt x="4727329" y="5471529"/>
                  <a:pt x="4727329" y="5471529"/>
                </a:cubicBezTo>
                <a:cubicBezTo>
                  <a:pt x="4734641" y="5467871"/>
                  <a:pt x="4738297" y="5471529"/>
                  <a:pt x="4741953" y="5475189"/>
                </a:cubicBezTo>
                <a:cubicBezTo>
                  <a:pt x="4745609" y="5471529"/>
                  <a:pt x="4749265" y="5471529"/>
                  <a:pt x="4752921" y="5464213"/>
                </a:cubicBezTo>
                <a:cubicBezTo>
                  <a:pt x="4760232" y="5464213"/>
                  <a:pt x="4771201" y="5475189"/>
                  <a:pt x="4774857" y="5464213"/>
                </a:cubicBezTo>
                <a:cubicBezTo>
                  <a:pt x="4778513" y="5453239"/>
                  <a:pt x="4763889" y="5460555"/>
                  <a:pt x="4771201" y="5449581"/>
                </a:cubicBezTo>
                <a:cubicBezTo>
                  <a:pt x="4782169" y="5445923"/>
                  <a:pt x="4771201" y="5460555"/>
                  <a:pt x="4782169" y="5456897"/>
                </a:cubicBezTo>
                <a:cubicBezTo>
                  <a:pt x="4789481" y="5453239"/>
                  <a:pt x="4793137" y="5449581"/>
                  <a:pt x="4800450" y="5442265"/>
                </a:cubicBezTo>
                <a:cubicBezTo>
                  <a:pt x="4807762" y="5438607"/>
                  <a:pt x="4815075" y="5431291"/>
                  <a:pt x="4818731" y="5423975"/>
                </a:cubicBezTo>
                <a:cubicBezTo>
                  <a:pt x="4822387" y="5431291"/>
                  <a:pt x="4829699" y="5413001"/>
                  <a:pt x="4833355" y="5413001"/>
                </a:cubicBezTo>
                <a:cubicBezTo>
                  <a:pt x="4840667" y="5409343"/>
                  <a:pt x="4844323" y="5420317"/>
                  <a:pt x="4851636" y="5409343"/>
                </a:cubicBezTo>
                <a:cubicBezTo>
                  <a:pt x="4855292" y="5402027"/>
                  <a:pt x="4855292" y="5387395"/>
                  <a:pt x="4858948" y="5383735"/>
                </a:cubicBezTo>
                <a:cubicBezTo>
                  <a:pt x="4862605" y="5383735"/>
                  <a:pt x="4866261" y="5383735"/>
                  <a:pt x="4873573" y="5380077"/>
                </a:cubicBezTo>
                <a:cubicBezTo>
                  <a:pt x="4880883" y="5387395"/>
                  <a:pt x="4862605" y="5391053"/>
                  <a:pt x="4869917" y="5394711"/>
                </a:cubicBezTo>
                <a:cubicBezTo>
                  <a:pt x="4877227" y="5387395"/>
                  <a:pt x="4895508" y="5376419"/>
                  <a:pt x="4891851" y="5369103"/>
                </a:cubicBezTo>
                <a:cubicBezTo>
                  <a:pt x="4888195" y="5369103"/>
                  <a:pt x="4884539" y="5380077"/>
                  <a:pt x="4877227" y="5372761"/>
                </a:cubicBezTo>
                <a:cubicBezTo>
                  <a:pt x="4884539" y="5365445"/>
                  <a:pt x="4895508" y="5358129"/>
                  <a:pt x="4902820" y="5350813"/>
                </a:cubicBezTo>
                <a:cubicBezTo>
                  <a:pt x="4913789" y="5347155"/>
                  <a:pt x="4921101" y="5339839"/>
                  <a:pt x="4924757" y="5332523"/>
                </a:cubicBezTo>
                <a:cubicBezTo>
                  <a:pt x="4946694" y="5325207"/>
                  <a:pt x="4964975" y="5325207"/>
                  <a:pt x="4968631" y="5306917"/>
                </a:cubicBezTo>
                <a:cubicBezTo>
                  <a:pt x="4972287" y="5306917"/>
                  <a:pt x="4975943" y="5314233"/>
                  <a:pt x="4979599" y="5303259"/>
                </a:cubicBezTo>
                <a:cubicBezTo>
                  <a:pt x="4979599" y="5303259"/>
                  <a:pt x="4979599" y="5299601"/>
                  <a:pt x="4972287" y="5303259"/>
                </a:cubicBezTo>
                <a:cubicBezTo>
                  <a:pt x="4972287" y="5295942"/>
                  <a:pt x="4975943" y="5292284"/>
                  <a:pt x="4975943" y="5284968"/>
                </a:cubicBezTo>
                <a:cubicBezTo>
                  <a:pt x="4986911" y="5295942"/>
                  <a:pt x="4997879" y="5266678"/>
                  <a:pt x="5005191" y="5273994"/>
                </a:cubicBezTo>
                <a:cubicBezTo>
                  <a:pt x="4997879" y="5273994"/>
                  <a:pt x="4997879" y="5281310"/>
                  <a:pt x="5001535" y="5284968"/>
                </a:cubicBezTo>
                <a:cubicBezTo>
                  <a:pt x="5005191" y="5277652"/>
                  <a:pt x="5016159" y="5281310"/>
                  <a:pt x="5019815" y="5270336"/>
                </a:cubicBezTo>
                <a:cubicBezTo>
                  <a:pt x="5012503" y="5266678"/>
                  <a:pt x="5023471" y="5263020"/>
                  <a:pt x="5027127" y="5255704"/>
                </a:cubicBezTo>
                <a:cubicBezTo>
                  <a:pt x="5034440" y="5252046"/>
                  <a:pt x="5027127" y="5263020"/>
                  <a:pt x="5034440" y="5259362"/>
                </a:cubicBezTo>
                <a:cubicBezTo>
                  <a:pt x="5038096" y="5259362"/>
                  <a:pt x="5038096" y="5255704"/>
                  <a:pt x="5038096" y="5255704"/>
                </a:cubicBezTo>
                <a:cubicBezTo>
                  <a:pt x="5041752" y="5263020"/>
                  <a:pt x="5023471" y="5273994"/>
                  <a:pt x="5034440" y="5277652"/>
                </a:cubicBezTo>
                <a:cubicBezTo>
                  <a:pt x="5038096" y="5263020"/>
                  <a:pt x="5063689" y="5266678"/>
                  <a:pt x="5060033" y="5248388"/>
                </a:cubicBezTo>
                <a:cubicBezTo>
                  <a:pt x="5063689" y="5248388"/>
                  <a:pt x="5063689" y="5252046"/>
                  <a:pt x="5067345" y="5252046"/>
                </a:cubicBezTo>
                <a:cubicBezTo>
                  <a:pt x="5071001" y="5244730"/>
                  <a:pt x="5085626" y="5241072"/>
                  <a:pt x="5081969" y="5233756"/>
                </a:cubicBezTo>
                <a:cubicBezTo>
                  <a:pt x="5074657" y="5233756"/>
                  <a:pt x="5074657" y="5244730"/>
                  <a:pt x="5067345" y="5241072"/>
                </a:cubicBezTo>
                <a:cubicBezTo>
                  <a:pt x="5078313" y="5226440"/>
                  <a:pt x="5089282" y="5222782"/>
                  <a:pt x="5089282" y="5208148"/>
                </a:cubicBezTo>
                <a:cubicBezTo>
                  <a:pt x="5096595" y="5208148"/>
                  <a:pt x="5092938" y="5219124"/>
                  <a:pt x="5100251" y="5219124"/>
                </a:cubicBezTo>
                <a:cubicBezTo>
                  <a:pt x="5085626" y="5219124"/>
                  <a:pt x="5081969" y="5233756"/>
                  <a:pt x="5089282" y="5237414"/>
                </a:cubicBezTo>
                <a:cubicBezTo>
                  <a:pt x="5096595" y="5226440"/>
                  <a:pt x="5103907" y="5222782"/>
                  <a:pt x="5111217" y="5215466"/>
                </a:cubicBezTo>
                <a:cubicBezTo>
                  <a:pt x="5107563" y="5211808"/>
                  <a:pt x="5103907" y="5211808"/>
                  <a:pt x="5100251" y="5211808"/>
                </a:cubicBezTo>
                <a:cubicBezTo>
                  <a:pt x="5100251" y="5200832"/>
                  <a:pt x="5111217" y="5197174"/>
                  <a:pt x="5114873" y="5189858"/>
                </a:cubicBezTo>
                <a:cubicBezTo>
                  <a:pt x="5122185" y="5189858"/>
                  <a:pt x="5122185" y="5193516"/>
                  <a:pt x="5125841" y="5197174"/>
                </a:cubicBezTo>
                <a:cubicBezTo>
                  <a:pt x="5133154" y="5175226"/>
                  <a:pt x="5162403" y="5167910"/>
                  <a:pt x="5169715" y="5149620"/>
                </a:cubicBezTo>
                <a:cubicBezTo>
                  <a:pt x="5173371" y="5153278"/>
                  <a:pt x="5169715" y="5160594"/>
                  <a:pt x="5173371" y="5164252"/>
                </a:cubicBezTo>
                <a:cubicBezTo>
                  <a:pt x="5187996" y="5156936"/>
                  <a:pt x="5173371" y="5153278"/>
                  <a:pt x="5184340" y="5149620"/>
                </a:cubicBezTo>
                <a:cubicBezTo>
                  <a:pt x="5184340" y="5153278"/>
                  <a:pt x="5184340" y="5153278"/>
                  <a:pt x="5187996" y="5153278"/>
                </a:cubicBezTo>
                <a:cubicBezTo>
                  <a:pt x="5191653" y="5149620"/>
                  <a:pt x="5195309" y="5142304"/>
                  <a:pt x="5195309" y="5138646"/>
                </a:cubicBezTo>
                <a:cubicBezTo>
                  <a:pt x="5187996" y="5142304"/>
                  <a:pt x="5184340" y="5145962"/>
                  <a:pt x="5177028" y="5149620"/>
                </a:cubicBezTo>
                <a:cubicBezTo>
                  <a:pt x="5177028" y="5142304"/>
                  <a:pt x="5173371" y="5142304"/>
                  <a:pt x="5169715" y="5142304"/>
                </a:cubicBezTo>
                <a:cubicBezTo>
                  <a:pt x="5180684" y="5131330"/>
                  <a:pt x="5191653" y="5127672"/>
                  <a:pt x="5202621" y="5116696"/>
                </a:cubicBezTo>
                <a:cubicBezTo>
                  <a:pt x="5213589" y="5105722"/>
                  <a:pt x="5202621" y="5105722"/>
                  <a:pt x="5198965" y="5102064"/>
                </a:cubicBezTo>
                <a:cubicBezTo>
                  <a:pt x="5213589" y="5098406"/>
                  <a:pt x="5206277" y="5105722"/>
                  <a:pt x="5217245" y="5105722"/>
                </a:cubicBezTo>
                <a:cubicBezTo>
                  <a:pt x="5206277" y="5127672"/>
                  <a:pt x="5195309" y="5127672"/>
                  <a:pt x="5184340" y="5138646"/>
                </a:cubicBezTo>
                <a:cubicBezTo>
                  <a:pt x="5195309" y="5134988"/>
                  <a:pt x="5195309" y="5138646"/>
                  <a:pt x="5206277" y="5134988"/>
                </a:cubicBezTo>
                <a:lnTo>
                  <a:pt x="5209704" y="5152135"/>
                </a:lnTo>
                <a:lnTo>
                  <a:pt x="5209655" y="5153455"/>
                </a:lnTo>
                <a:lnTo>
                  <a:pt x="5198508" y="5160594"/>
                </a:lnTo>
                <a:cubicBezTo>
                  <a:pt x="5195309" y="5164252"/>
                  <a:pt x="5193481" y="5167910"/>
                  <a:pt x="5195309" y="5167910"/>
                </a:cubicBezTo>
                <a:cubicBezTo>
                  <a:pt x="5200793" y="5167910"/>
                  <a:pt x="5206277" y="5163338"/>
                  <a:pt x="5209477" y="5158308"/>
                </a:cubicBezTo>
                <a:lnTo>
                  <a:pt x="5209655" y="5153455"/>
                </a:lnTo>
                <a:lnTo>
                  <a:pt x="5209933" y="5153278"/>
                </a:lnTo>
                <a:lnTo>
                  <a:pt x="5209704" y="5152135"/>
                </a:lnTo>
                <a:lnTo>
                  <a:pt x="5209933" y="5145962"/>
                </a:lnTo>
                <a:cubicBezTo>
                  <a:pt x="5217245" y="5149620"/>
                  <a:pt x="5228212" y="5134988"/>
                  <a:pt x="5224557" y="5131330"/>
                </a:cubicBezTo>
                <a:cubicBezTo>
                  <a:pt x="5217245" y="5127672"/>
                  <a:pt x="5217245" y="5138646"/>
                  <a:pt x="5213589" y="5138646"/>
                </a:cubicBezTo>
                <a:cubicBezTo>
                  <a:pt x="5213589" y="5134988"/>
                  <a:pt x="5209933" y="5134988"/>
                  <a:pt x="5206277" y="5134988"/>
                </a:cubicBezTo>
                <a:cubicBezTo>
                  <a:pt x="5217245" y="5120354"/>
                  <a:pt x="5239181" y="5109380"/>
                  <a:pt x="5253805" y="5102064"/>
                </a:cubicBezTo>
                <a:cubicBezTo>
                  <a:pt x="5272086" y="5091090"/>
                  <a:pt x="5283055" y="5080116"/>
                  <a:pt x="5275742" y="5069142"/>
                </a:cubicBezTo>
                <a:cubicBezTo>
                  <a:pt x="5275742" y="5070971"/>
                  <a:pt x="5273915" y="5073715"/>
                  <a:pt x="5272086" y="5075087"/>
                </a:cubicBezTo>
                <a:lnTo>
                  <a:pt x="5268759" y="5073005"/>
                </a:lnTo>
                <a:lnTo>
                  <a:pt x="5269114" y="5072439"/>
                </a:lnTo>
                <a:lnTo>
                  <a:pt x="5276199" y="5068685"/>
                </a:lnTo>
                <a:cubicBezTo>
                  <a:pt x="5278485" y="5066399"/>
                  <a:pt x="5279398" y="5063655"/>
                  <a:pt x="5275742" y="5061826"/>
                </a:cubicBezTo>
                <a:lnTo>
                  <a:pt x="5269114" y="5072439"/>
                </a:lnTo>
                <a:lnTo>
                  <a:pt x="5268429" y="5072800"/>
                </a:lnTo>
                <a:lnTo>
                  <a:pt x="5268759" y="5073005"/>
                </a:lnTo>
                <a:lnTo>
                  <a:pt x="5257461" y="5091090"/>
                </a:lnTo>
                <a:cubicBezTo>
                  <a:pt x="5242837" y="5087432"/>
                  <a:pt x="5242837" y="5102064"/>
                  <a:pt x="5231868" y="5102064"/>
                </a:cubicBezTo>
                <a:cubicBezTo>
                  <a:pt x="5231868" y="5094748"/>
                  <a:pt x="5239181" y="5098406"/>
                  <a:pt x="5242837" y="5091090"/>
                </a:cubicBezTo>
                <a:cubicBezTo>
                  <a:pt x="5239181" y="5091090"/>
                  <a:pt x="5239181" y="5087432"/>
                  <a:pt x="5235525" y="5083774"/>
                </a:cubicBezTo>
                <a:cubicBezTo>
                  <a:pt x="5242837" y="5076458"/>
                  <a:pt x="5235525" y="5072800"/>
                  <a:pt x="5250149" y="5069142"/>
                </a:cubicBezTo>
                <a:cubicBezTo>
                  <a:pt x="5253805" y="5076458"/>
                  <a:pt x="5235525" y="5087432"/>
                  <a:pt x="5250149" y="5087432"/>
                </a:cubicBezTo>
                <a:cubicBezTo>
                  <a:pt x="5253805" y="5072800"/>
                  <a:pt x="5261117" y="5061826"/>
                  <a:pt x="5253805" y="5058168"/>
                </a:cubicBezTo>
                <a:cubicBezTo>
                  <a:pt x="5246493" y="5065484"/>
                  <a:pt x="5239181" y="5072800"/>
                  <a:pt x="5231868" y="5080116"/>
                </a:cubicBezTo>
                <a:cubicBezTo>
                  <a:pt x="5228212" y="5080116"/>
                  <a:pt x="5224557" y="5080116"/>
                  <a:pt x="5220901" y="5080116"/>
                </a:cubicBezTo>
                <a:cubicBezTo>
                  <a:pt x="5202621" y="5102064"/>
                  <a:pt x="5173371" y="5116696"/>
                  <a:pt x="5147779" y="5134988"/>
                </a:cubicBezTo>
                <a:cubicBezTo>
                  <a:pt x="5136810" y="5145962"/>
                  <a:pt x="5125841" y="5153278"/>
                  <a:pt x="5114873" y="5160594"/>
                </a:cubicBezTo>
                <a:cubicBezTo>
                  <a:pt x="5114873" y="5164252"/>
                  <a:pt x="5114873" y="5164252"/>
                  <a:pt x="5114873" y="5164252"/>
                </a:cubicBezTo>
                <a:cubicBezTo>
                  <a:pt x="5111217" y="5164252"/>
                  <a:pt x="5111217" y="5164252"/>
                  <a:pt x="5107563" y="5167910"/>
                </a:cubicBezTo>
                <a:cubicBezTo>
                  <a:pt x="5103907" y="5171568"/>
                  <a:pt x="5100251" y="5175226"/>
                  <a:pt x="5092938" y="5178884"/>
                </a:cubicBezTo>
                <a:cubicBezTo>
                  <a:pt x="5092938" y="5175226"/>
                  <a:pt x="5092938" y="5175226"/>
                  <a:pt x="5092938" y="5175226"/>
                </a:cubicBezTo>
                <a:cubicBezTo>
                  <a:pt x="5085626" y="5182542"/>
                  <a:pt x="5081969" y="5189858"/>
                  <a:pt x="5074657" y="5186200"/>
                </a:cubicBezTo>
                <a:cubicBezTo>
                  <a:pt x="5071001" y="5189858"/>
                  <a:pt x="5071001" y="5193516"/>
                  <a:pt x="5071001" y="5197174"/>
                </a:cubicBezTo>
                <a:cubicBezTo>
                  <a:pt x="5052721" y="5200832"/>
                  <a:pt x="5045408" y="5211808"/>
                  <a:pt x="5030783" y="5222782"/>
                </a:cubicBezTo>
                <a:cubicBezTo>
                  <a:pt x="5001535" y="5244730"/>
                  <a:pt x="4954007" y="5270336"/>
                  <a:pt x="4950350" y="5284968"/>
                </a:cubicBezTo>
                <a:cubicBezTo>
                  <a:pt x="4932069" y="5295942"/>
                  <a:pt x="4917445" y="5310575"/>
                  <a:pt x="4902820" y="5321549"/>
                </a:cubicBezTo>
                <a:cubicBezTo>
                  <a:pt x="4884539" y="5332523"/>
                  <a:pt x="4869917" y="5347155"/>
                  <a:pt x="4855292" y="5358129"/>
                </a:cubicBezTo>
                <a:cubicBezTo>
                  <a:pt x="4822387" y="5383735"/>
                  <a:pt x="4793137" y="5409343"/>
                  <a:pt x="4760232" y="5431291"/>
                </a:cubicBezTo>
                <a:cubicBezTo>
                  <a:pt x="4756578" y="5431291"/>
                  <a:pt x="4760232" y="5434949"/>
                  <a:pt x="4760232" y="5434949"/>
                </a:cubicBezTo>
                <a:cubicBezTo>
                  <a:pt x="4738297" y="5449581"/>
                  <a:pt x="4720017" y="5460555"/>
                  <a:pt x="4701735" y="5475189"/>
                </a:cubicBezTo>
                <a:cubicBezTo>
                  <a:pt x="4683455" y="5486163"/>
                  <a:pt x="4665174" y="5504453"/>
                  <a:pt x="4650549" y="5519085"/>
                </a:cubicBezTo>
                <a:cubicBezTo>
                  <a:pt x="4646893" y="5519085"/>
                  <a:pt x="4639583" y="5522743"/>
                  <a:pt x="4635927" y="5522743"/>
                </a:cubicBezTo>
                <a:cubicBezTo>
                  <a:pt x="4624959" y="5541033"/>
                  <a:pt x="4606677" y="5548349"/>
                  <a:pt x="4595709" y="5552007"/>
                </a:cubicBezTo>
                <a:cubicBezTo>
                  <a:pt x="4595709" y="5555665"/>
                  <a:pt x="4599365" y="5555665"/>
                  <a:pt x="4599365" y="5559325"/>
                </a:cubicBezTo>
                <a:cubicBezTo>
                  <a:pt x="4592053" y="5566641"/>
                  <a:pt x="4577429" y="5562983"/>
                  <a:pt x="4570116" y="5573957"/>
                </a:cubicBezTo>
                <a:cubicBezTo>
                  <a:pt x="4544523" y="5606879"/>
                  <a:pt x="4507963" y="5628827"/>
                  <a:pt x="4471402" y="5654435"/>
                </a:cubicBezTo>
                <a:cubicBezTo>
                  <a:pt x="4475058" y="5650777"/>
                  <a:pt x="4475058" y="5658093"/>
                  <a:pt x="4475058" y="5661751"/>
                </a:cubicBezTo>
                <a:cubicBezTo>
                  <a:pt x="4453121" y="5672725"/>
                  <a:pt x="4431184" y="5691015"/>
                  <a:pt x="4412903" y="5705647"/>
                </a:cubicBezTo>
                <a:cubicBezTo>
                  <a:pt x="4390969" y="5723937"/>
                  <a:pt x="4372687" y="5742229"/>
                  <a:pt x="4350751" y="5760519"/>
                </a:cubicBezTo>
                <a:cubicBezTo>
                  <a:pt x="4343439" y="5760519"/>
                  <a:pt x="4347095" y="5753203"/>
                  <a:pt x="4339783" y="5756861"/>
                </a:cubicBezTo>
                <a:cubicBezTo>
                  <a:pt x="4336126" y="5771493"/>
                  <a:pt x="4325157" y="5771493"/>
                  <a:pt x="4325157" y="5786125"/>
                </a:cubicBezTo>
                <a:cubicBezTo>
                  <a:pt x="4306877" y="5786125"/>
                  <a:pt x="4299565" y="5804415"/>
                  <a:pt x="4284942" y="5804415"/>
                </a:cubicBezTo>
                <a:cubicBezTo>
                  <a:pt x="4281285" y="5815389"/>
                  <a:pt x="4270317" y="5826364"/>
                  <a:pt x="4255693" y="5837338"/>
                </a:cubicBezTo>
                <a:cubicBezTo>
                  <a:pt x="4244724" y="5848312"/>
                  <a:pt x="4230099" y="5855628"/>
                  <a:pt x="4219131" y="5866602"/>
                </a:cubicBezTo>
                <a:cubicBezTo>
                  <a:pt x="4208163" y="5855628"/>
                  <a:pt x="4189882" y="5899524"/>
                  <a:pt x="4171603" y="5903182"/>
                </a:cubicBezTo>
                <a:cubicBezTo>
                  <a:pt x="4167947" y="5910500"/>
                  <a:pt x="4175257" y="5906840"/>
                  <a:pt x="4171603" y="5914158"/>
                </a:cubicBezTo>
                <a:cubicBezTo>
                  <a:pt x="4167947" y="5914158"/>
                  <a:pt x="4156979" y="5914158"/>
                  <a:pt x="4153322" y="5932448"/>
                </a:cubicBezTo>
                <a:cubicBezTo>
                  <a:pt x="4127729" y="5939764"/>
                  <a:pt x="4113105" y="5958054"/>
                  <a:pt x="4094824" y="5976344"/>
                </a:cubicBezTo>
                <a:cubicBezTo>
                  <a:pt x="4083855" y="5980002"/>
                  <a:pt x="4098480" y="5961712"/>
                  <a:pt x="4083855" y="5965370"/>
                </a:cubicBezTo>
                <a:cubicBezTo>
                  <a:pt x="4072887" y="5990976"/>
                  <a:pt x="4061919" y="6009268"/>
                  <a:pt x="4039983" y="6027558"/>
                </a:cubicBezTo>
                <a:cubicBezTo>
                  <a:pt x="4036327" y="6020242"/>
                  <a:pt x="4047296" y="6016584"/>
                  <a:pt x="4047296" y="6009268"/>
                </a:cubicBezTo>
                <a:cubicBezTo>
                  <a:pt x="4039983" y="6012926"/>
                  <a:pt x="4043639" y="6001952"/>
                  <a:pt x="4036327" y="6005610"/>
                </a:cubicBezTo>
                <a:cubicBezTo>
                  <a:pt x="4029015" y="6020242"/>
                  <a:pt x="4021703" y="6034874"/>
                  <a:pt x="4010734" y="6034874"/>
                </a:cubicBezTo>
                <a:cubicBezTo>
                  <a:pt x="4014391" y="6031216"/>
                  <a:pt x="4025359" y="6023900"/>
                  <a:pt x="4018047" y="6020242"/>
                </a:cubicBezTo>
                <a:cubicBezTo>
                  <a:pt x="4007078" y="6031216"/>
                  <a:pt x="3996110" y="6038532"/>
                  <a:pt x="3992453" y="6056822"/>
                </a:cubicBezTo>
                <a:cubicBezTo>
                  <a:pt x="3985141" y="6056822"/>
                  <a:pt x="3985141" y="6049506"/>
                  <a:pt x="3977829" y="6053164"/>
                </a:cubicBezTo>
                <a:cubicBezTo>
                  <a:pt x="3970517" y="6064138"/>
                  <a:pt x="3963204" y="6067796"/>
                  <a:pt x="3963204" y="6082430"/>
                </a:cubicBezTo>
                <a:cubicBezTo>
                  <a:pt x="3944923" y="6086088"/>
                  <a:pt x="3937613" y="6108036"/>
                  <a:pt x="3922989" y="6119010"/>
                </a:cubicBezTo>
                <a:cubicBezTo>
                  <a:pt x="3919332" y="6126326"/>
                  <a:pt x="3937613" y="6115352"/>
                  <a:pt x="3930301" y="6126326"/>
                </a:cubicBezTo>
                <a:cubicBezTo>
                  <a:pt x="3919332" y="6133642"/>
                  <a:pt x="3922989" y="6115352"/>
                  <a:pt x="3915676" y="6126326"/>
                </a:cubicBezTo>
                <a:cubicBezTo>
                  <a:pt x="3915676" y="6129984"/>
                  <a:pt x="3919332" y="6144616"/>
                  <a:pt x="3908364" y="6144616"/>
                </a:cubicBezTo>
                <a:cubicBezTo>
                  <a:pt x="3908364" y="6140958"/>
                  <a:pt x="3912020" y="6133642"/>
                  <a:pt x="3908364" y="6133642"/>
                </a:cubicBezTo>
                <a:cubicBezTo>
                  <a:pt x="3893739" y="6140958"/>
                  <a:pt x="3882771" y="6151932"/>
                  <a:pt x="3871803" y="6162906"/>
                </a:cubicBezTo>
                <a:cubicBezTo>
                  <a:pt x="3864490" y="6170224"/>
                  <a:pt x="3857178" y="6177540"/>
                  <a:pt x="3849865" y="6188514"/>
                </a:cubicBezTo>
                <a:cubicBezTo>
                  <a:pt x="3849865" y="6188514"/>
                  <a:pt x="3849865" y="6184856"/>
                  <a:pt x="3846209" y="6184856"/>
                </a:cubicBezTo>
                <a:cubicBezTo>
                  <a:pt x="3831585" y="6195830"/>
                  <a:pt x="3802337" y="6221436"/>
                  <a:pt x="3805993" y="6232410"/>
                </a:cubicBezTo>
                <a:cubicBezTo>
                  <a:pt x="3802337" y="6232410"/>
                  <a:pt x="3798681" y="6236068"/>
                  <a:pt x="3795025" y="6239726"/>
                </a:cubicBezTo>
                <a:cubicBezTo>
                  <a:pt x="3798681" y="6232410"/>
                  <a:pt x="3798681" y="6228752"/>
                  <a:pt x="3795025" y="6232410"/>
                </a:cubicBezTo>
                <a:cubicBezTo>
                  <a:pt x="3795025" y="6239726"/>
                  <a:pt x="3784057" y="6239726"/>
                  <a:pt x="3784057" y="6247042"/>
                </a:cubicBezTo>
                <a:cubicBezTo>
                  <a:pt x="3787713" y="6247042"/>
                  <a:pt x="3791369" y="6243384"/>
                  <a:pt x="3795025" y="6239726"/>
                </a:cubicBezTo>
                <a:cubicBezTo>
                  <a:pt x="3791369" y="6258018"/>
                  <a:pt x="3776744" y="6243384"/>
                  <a:pt x="3773088" y="6258018"/>
                </a:cubicBezTo>
                <a:cubicBezTo>
                  <a:pt x="3762120" y="6258018"/>
                  <a:pt x="3762120" y="6268992"/>
                  <a:pt x="3754807" y="6268992"/>
                </a:cubicBezTo>
                <a:cubicBezTo>
                  <a:pt x="3754807" y="6265334"/>
                  <a:pt x="3765776" y="6258018"/>
                  <a:pt x="3758463" y="6258018"/>
                </a:cubicBezTo>
                <a:cubicBezTo>
                  <a:pt x="3743839" y="6272650"/>
                  <a:pt x="3729214" y="6283624"/>
                  <a:pt x="3718246" y="6305572"/>
                </a:cubicBezTo>
                <a:cubicBezTo>
                  <a:pt x="3718246" y="6301914"/>
                  <a:pt x="3718246" y="6298256"/>
                  <a:pt x="3714590" y="6298256"/>
                </a:cubicBezTo>
                <a:cubicBezTo>
                  <a:pt x="3714590" y="6301914"/>
                  <a:pt x="3707279" y="6301914"/>
                  <a:pt x="3703623" y="6309230"/>
                </a:cubicBezTo>
                <a:cubicBezTo>
                  <a:pt x="3703623" y="6312888"/>
                  <a:pt x="3707279" y="6312888"/>
                  <a:pt x="3707279" y="6316546"/>
                </a:cubicBezTo>
                <a:cubicBezTo>
                  <a:pt x="3699967" y="6320204"/>
                  <a:pt x="3692655" y="6323862"/>
                  <a:pt x="3688999" y="6331178"/>
                </a:cubicBezTo>
                <a:cubicBezTo>
                  <a:pt x="3692655" y="6331178"/>
                  <a:pt x="3696311" y="6338494"/>
                  <a:pt x="3688999" y="6338494"/>
                </a:cubicBezTo>
                <a:cubicBezTo>
                  <a:pt x="3685343" y="6323862"/>
                  <a:pt x="3678030" y="6353128"/>
                  <a:pt x="3667062" y="6353128"/>
                </a:cubicBezTo>
                <a:cubicBezTo>
                  <a:pt x="3663406" y="6353128"/>
                  <a:pt x="3670718" y="6338494"/>
                  <a:pt x="3663406" y="6338494"/>
                </a:cubicBezTo>
                <a:cubicBezTo>
                  <a:pt x="3663406" y="6353128"/>
                  <a:pt x="3652437" y="6356786"/>
                  <a:pt x="3648781" y="6364102"/>
                </a:cubicBezTo>
                <a:cubicBezTo>
                  <a:pt x="3659749" y="6364102"/>
                  <a:pt x="3641469" y="6382392"/>
                  <a:pt x="3637813" y="6382392"/>
                </a:cubicBezTo>
                <a:cubicBezTo>
                  <a:pt x="3641469" y="6375076"/>
                  <a:pt x="3645125" y="6367760"/>
                  <a:pt x="3634156" y="6367760"/>
                </a:cubicBezTo>
                <a:cubicBezTo>
                  <a:pt x="3630500" y="6371418"/>
                  <a:pt x="3634156" y="6382392"/>
                  <a:pt x="3630500" y="6382392"/>
                </a:cubicBezTo>
                <a:cubicBezTo>
                  <a:pt x="3623188" y="6364102"/>
                  <a:pt x="3597595" y="6400682"/>
                  <a:pt x="3586628" y="6407998"/>
                </a:cubicBezTo>
                <a:cubicBezTo>
                  <a:pt x="3590284" y="6407998"/>
                  <a:pt x="3593939" y="6407998"/>
                  <a:pt x="3590284" y="6415314"/>
                </a:cubicBezTo>
                <a:cubicBezTo>
                  <a:pt x="3579316" y="6415314"/>
                  <a:pt x="3586628" y="6418972"/>
                  <a:pt x="3582972" y="6426288"/>
                </a:cubicBezTo>
                <a:cubicBezTo>
                  <a:pt x="3582972" y="6426288"/>
                  <a:pt x="3582972" y="6426288"/>
                  <a:pt x="3568348" y="6426288"/>
                </a:cubicBezTo>
                <a:cubicBezTo>
                  <a:pt x="3572004" y="6415314"/>
                  <a:pt x="3564691" y="6418972"/>
                  <a:pt x="3564691" y="6415314"/>
                </a:cubicBezTo>
                <a:cubicBezTo>
                  <a:pt x="3575660" y="6404340"/>
                  <a:pt x="3579316" y="6407998"/>
                  <a:pt x="3586628" y="6389708"/>
                </a:cubicBezTo>
                <a:cubicBezTo>
                  <a:pt x="3601251" y="6389708"/>
                  <a:pt x="3593939" y="6382392"/>
                  <a:pt x="3612220" y="6378734"/>
                </a:cubicBezTo>
                <a:cubicBezTo>
                  <a:pt x="3604907" y="6378734"/>
                  <a:pt x="3612220" y="6367760"/>
                  <a:pt x="3619532" y="6360444"/>
                </a:cubicBezTo>
                <a:cubicBezTo>
                  <a:pt x="3619532" y="6367760"/>
                  <a:pt x="3615876" y="6371418"/>
                  <a:pt x="3619532" y="6371418"/>
                </a:cubicBezTo>
                <a:cubicBezTo>
                  <a:pt x="3619532" y="6367760"/>
                  <a:pt x="3626844" y="6375076"/>
                  <a:pt x="3630500" y="6364102"/>
                </a:cubicBezTo>
                <a:cubicBezTo>
                  <a:pt x="3626844" y="6360444"/>
                  <a:pt x="3623188" y="6356786"/>
                  <a:pt x="3623188" y="6345812"/>
                </a:cubicBezTo>
                <a:cubicBezTo>
                  <a:pt x="3634156" y="6345812"/>
                  <a:pt x="3623188" y="6364102"/>
                  <a:pt x="3637813" y="6356786"/>
                </a:cubicBezTo>
                <a:cubicBezTo>
                  <a:pt x="3637813" y="6342152"/>
                  <a:pt x="3659749" y="6349470"/>
                  <a:pt x="3659749" y="6327520"/>
                </a:cubicBezTo>
                <a:cubicBezTo>
                  <a:pt x="3652437" y="6327520"/>
                  <a:pt x="3645125" y="6331178"/>
                  <a:pt x="3645125" y="6323862"/>
                </a:cubicBezTo>
                <a:cubicBezTo>
                  <a:pt x="3656093" y="6323862"/>
                  <a:pt x="3656093" y="6320204"/>
                  <a:pt x="3663406" y="6327520"/>
                </a:cubicBezTo>
                <a:cubicBezTo>
                  <a:pt x="3670718" y="6301914"/>
                  <a:pt x="3692655" y="6290940"/>
                  <a:pt x="3707279" y="6276308"/>
                </a:cubicBezTo>
                <a:cubicBezTo>
                  <a:pt x="3703623" y="6276308"/>
                  <a:pt x="3703623" y="6272650"/>
                  <a:pt x="3707279" y="6272650"/>
                </a:cubicBezTo>
                <a:cubicBezTo>
                  <a:pt x="3699967" y="6272650"/>
                  <a:pt x="3699967" y="6279966"/>
                  <a:pt x="3692655" y="6279966"/>
                </a:cubicBezTo>
                <a:cubicBezTo>
                  <a:pt x="3699967" y="6265334"/>
                  <a:pt x="3710933" y="6272650"/>
                  <a:pt x="3718246" y="6265334"/>
                </a:cubicBezTo>
                <a:cubicBezTo>
                  <a:pt x="3714590" y="6261676"/>
                  <a:pt x="3710933" y="6258018"/>
                  <a:pt x="3718246" y="6250700"/>
                </a:cubicBezTo>
                <a:cubicBezTo>
                  <a:pt x="3714590" y="6268992"/>
                  <a:pt x="3725558" y="6254358"/>
                  <a:pt x="3732871" y="6254358"/>
                </a:cubicBezTo>
                <a:cubicBezTo>
                  <a:pt x="3740183" y="6239726"/>
                  <a:pt x="3780401" y="6210462"/>
                  <a:pt x="3776744" y="6192172"/>
                </a:cubicBezTo>
                <a:cubicBezTo>
                  <a:pt x="3784057" y="6188514"/>
                  <a:pt x="3784057" y="6195830"/>
                  <a:pt x="3787713" y="6195830"/>
                </a:cubicBezTo>
                <a:cubicBezTo>
                  <a:pt x="3798681" y="6184856"/>
                  <a:pt x="3809650" y="6177540"/>
                  <a:pt x="3820618" y="6159248"/>
                </a:cubicBezTo>
                <a:cubicBezTo>
                  <a:pt x="3816962" y="6166564"/>
                  <a:pt x="3816962" y="6170224"/>
                  <a:pt x="3820618" y="6170224"/>
                </a:cubicBezTo>
                <a:cubicBezTo>
                  <a:pt x="3824274" y="6166564"/>
                  <a:pt x="3831585" y="6162906"/>
                  <a:pt x="3831585" y="6151932"/>
                </a:cubicBezTo>
                <a:cubicBezTo>
                  <a:pt x="3827931" y="6155590"/>
                  <a:pt x="3820618" y="6155590"/>
                  <a:pt x="3820618" y="6151932"/>
                </a:cubicBezTo>
                <a:cubicBezTo>
                  <a:pt x="3827931" y="6151932"/>
                  <a:pt x="3827931" y="6140958"/>
                  <a:pt x="3835241" y="6140958"/>
                </a:cubicBezTo>
                <a:cubicBezTo>
                  <a:pt x="3831585" y="6151932"/>
                  <a:pt x="3835241" y="6155590"/>
                  <a:pt x="3842553" y="6151932"/>
                </a:cubicBezTo>
                <a:cubicBezTo>
                  <a:pt x="3849865" y="6129984"/>
                  <a:pt x="3882771" y="6129984"/>
                  <a:pt x="3879115" y="6108036"/>
                </a:cubicBezTo>
                <a:cubicBezTo>
                  <a:pt x="3882771" y="6104378"/>
                  <a:pt x="3886427" y="6104378"/>
                  <a:pt x="3890083" y="6108036"/>
                </a:cubicBezTo>
                <a:cubicBezTo>
                  <a:pt x="3886427" y="6097062"/>
                  <a:pt x="3901051" y="6093404"/>
                  <a:pt x="3893739" y="6093404"/>
                </a:cubicBezTo>
                <a:cubicBezTo>
                  <a:pt x="3890083" y="6093404"/>
                  <a:pt x="3886427" y="6097062"/>
                  <a:pt x="3886427" y="6093404"/>
                </a:cubicBezTo>
                <a:cubicBezTo>
                  <a:pt x="3897395" y="6082430"/>
                  <a:pt x="3912020" y="6078770"/>
                  <a:pt x="3922989" y="6071454"/>
                </a:cubicBezTo>
                <a:cubicBezTo>
                  <a:pt x="3919332" y="6071454"/>
                  <a:pt x="3919332" y="6067796"/>
                  <a:pt x="3919332" y="6067796"/>
                </a:cubicBezTo>
                <a:cubicBezTo>
                  <a:pt x="3912020" y="6067796"/>
                  <a:pt x="3912020" y="6071454"/>
                  <a:pt x="3908364" y="6071454"/>
                </a:cubicBezTo>
                <a:cubicBezTo>
                  <a:pt x="3922989" y="6042190"/>
                  <a:pt x="3959548" y="6038532"/>
                  <a:pt x="3970517" y="6005610"/>
                </a:cubicBezTo>
                <a:cubicBezTo>
                  <a:pt x="3981485" y="6001952"/>
                  <a:pt x="3966861" y="6009268"/>
                  <a:pt x="3974173" y="6009268"/>
                </a:cubicBezTo>
                <a:cubicBezTo>
                  <a:pt x="3992453" y="5998294"/>
                  <a:pt x="4003422" y="5983660"/>
                  <a:pt x="4018047" y="5972686"/>
                </a:cubicBezTo>
                <a:cubicBezTo>
                  <a:pt x="4025359" y="5947080"/>
                  <a:pt x="4061919" y="5950738"/>
                  <a:pt x="4061919" y="5925132"/>
                </a:cubicBezTo>
                <a:cubicBezTo>
                  <a:pt x="4072887" y="5932448"/>
                  <a:pt x="4076543" y="5906840"/>
                  <a:pt x="4094824" y="5910500"/>
                </a:cubicBezTo>
                <a:cubicBezTo>
                  <a:pt x="4094824" y="5895866"/>
                  <a:pt x="4105792" y="5892208"/>
                  <a:pt x="4113105" y="5884892"/>
                </a:cubicBezTo>
                <a:cubicBezTo>
                  <a:pt x="4120417" y="5895866"/>
                  <a:pt x="4142354" y="5866602"/>
                  <a:pt x="4142354" y="5851970"/>
                </a:cubicBezTo>
                <a:cubicBezTo>
                  <a:pt x="4153322" y="5848312"/>
                  <a:pt x="4149666" y="5855628"/>
                  <a:pt x="4153322" y="5855628"/>
                </a:cubicBezTo>
                <a:cubicBezTo>
                  <a:pt x="4153322" y="5848312"/>
                  <a:pt x="4167947" y="5851970"/>
                  <a:pt x="4167947" y="5844654"/>
                </a:cubicBezTo>
                <a:cubicBezTo>
                  <a:pt x="4164291" y="5840996"/>
                  <a:pt x="4164291" y="5830022"/>
                  <a:pt x="4171603" y="5830022"/>
                </a:cubicBezTo>
                <a:cubicBezTo>
                  <a:pt x="4171603" y="5833680"/>
                  <a:pt x="4164291" y="5844654"/>
                  <a:pt x="4171603" y="5844654"/>
                </a:cubicBezTo>
                <a:cubicBezTo>
                  <a:pt x="4182570" y="5840996"/>
                  <a:pt x="4182570" y="5822706"/>
                  <a:pt x="4189882" y="5815389"/>
                </a:cubicBezTo>
                <a:cubicBezTo>
                  <a:pt x="4189882" y="5822706"/>
                  <a:pt x="4193538" y="5819047"/>
                  <a:pt x="4200851" y="5819047"/>
                </a:cubicBezTo>
                <a:cubicBezTo>
                  <a:pt x="4204507" y="5804415"/>
                  <a:pt x="4215475" y="5797099"/>
                  <a:pt x="4219131" y="5782467"/>
                </a:cubicBezTo>
                <a:cubicBezTo>
                  <a:pt x="4211819" y="5786125"/>
                  <a:pt x="4211819" y="5786125"/>
                  <a:pt x="4211819" y="5782467"/>
                </a:cubicBezTo>
                <a:cubicBezTo>
                  <a:pt x="4211819" y="5782467"/>
                  <a:pt x="4215475" y="5782467"/>
                  <a:pt x="4215475" y="5778809"/>
                </a:cubicBezTo>
                <a:cubicBezTo>
                  <a:pt x="4215475" y="5775151"/>
                  <a:pt x="4208163" y="5778809"/>
                  <a:pt x="4208163" y="5775151"/>
                </a:cubicBezTo>
                <a:cubicBezTo>
                  <a:pt x="4230099" y="5767835"/>
                  <a:pt x="4219131" y="5756861"/>
                  <a:pt x="4241068" y="5753203"/>
                </a:cubicBezTo>
                <a:cubicBezTo>
                  <a:pt x="4241068" y="5756861"/>
                  <a:pt x="4222787" y="5767835"/>
                  <a:pt x="4237412" y="5764177"/>
                </a:cubicBezTo>
                <a:cubicBezTo>
                  <a:pt x="4237412" y="5775151"/>
                  <a:pt x="4219131" y="5778809"/>
                  <a:pt x="4226443" y="5782467"/>
                </a:cubicBezTo>
                <a:cubicBezTo>
                  <a:pt x="4233755" y="5778809"/>
                  <a:pt x="4233755" y="5771493"/>
                  <a:pt x="4248381" y="5771493"/>
                </a:cubicBezTo>
                <a:cubicBezTo>
                  <a:pt x="4248381" y="5760519"/>
                  <a:pt x="4259349" y="5764177"/>
                  <a:pt x="4259349" y="5753203"/>
                </a:cubicBezTo>
                <a:cubicBezTo>
                  <a:pt x="4252037" y="5749545"/>
                  <a:pt x="4252037" y="5756861"/>
                  <a:pt x="4248381" y="5760519"/>
                </a:cubicBezTo>
                <a:cubicBezTo>
                  <a:pt x="4252037" y="5753203"/>
                  <a:pt x="4244724" y="5753203"/>
                  <a:pt x="4241068" y="5753203"/>
                </a:cubicBezTo>
                <a:cubicBezTo>
                  <a:pt x="4244724" y="5742229"/>
                  <a:pt x="4248381" y="5738571"/>
                  <a:pt x="4255693" y="5734913"/>
                </a:cubicBezTo>
                <a:cubicBezTo>
                  <a:pt x="4255693" y="5742229"/>
                  <a:pt x="4252037" y="5745887"/>
                  <a:pt x="4255693" y="5745887"/>
                </a:cubicBezTo>
                <a:cubicBezTo>
                  <a:pt x="4255693" y="5742229"/>
                  <a:pt x="4263005" y="5745887"/>
                  <a:pt x="4263005" y="5742229"/>
                </a:cubicBezTo>
                <a:cubicBezTo>
                  <a:pt x="4266661" y="5731253"/>
                  <a:pt x="4255693" y="5738571"/>
                  <a:pt x="4263005" y="5727595"/>
                </a:cubicBezTo>
                <a:cubicBezTo>
                  <a:pt x="4284942" y="5720279"/>
                  <a:pt x="4299565" y="5691015"/>
                  <a:pt x="4321501" y="5694673"/>
                </a:cubicBezTo>
                <a:cubicBezTo>
                  <a:pt x="4325157" y="5691015"/>
                  <a:pt x="4336126" y="5683699"/>
                  <a:pt x="4328814" y="5680041"/>
                </a:cubicBezTo>
                <a:cubicBezTo>
                  <a:pt x="4325157" y="5680041"/>
                  <a:pt x="4317845" y="5694673"/>
                  <a:pt x="4314189" y="5683699"/>
                </a:cubicBezTo>
                <a:cubicBezTo>
                  <a:pt x="4328814" y="5680041"/>
                  <a:pt x="4350751" y="5647119"/>
                  <a:pt x="4354407" y="5669067"/>
                </a:cubicBezTo>
                <a:cubicBezTo>
                  <a:pt x="4358063" y="5669067"/>
                  <a:pt x="4358063" y="5665409"/>
                  <a:pt x="4361719" y="5661751"/>
                </a:cubicBezTo>
                <a:cubicBezTo>
                  <a:pt x="4365375" y="5654435"/>
                  <a:pt x="4354407" y="5658093"/>
                  <a:pt x="4358063" y="5647119"/>
                </a:cubicBezTo>
                <a:cubicBezTo>
                  <a:pt x="4387312" y="5625169"/>
                  <a:pt x="4427528" y="5599563"/>
                  <a:pt x="4445809" y="5573957"/>
                </a:cubicBezTo>
                <a:cubicBezTo>
                  <a:pt x="4482371" y="5555665"/>
                  <a:pt x="4511619" y="5526401"/>
                  <a:pt x="4544523" y="5500795"/>
                </a:cubicBezTo>
                <a:cubicBezTo>
                  <a:pt x="4540867" y="5500795"/>
                  <a:pt x="4537211" y="5500795"/>
                  <a:pt x="4540867" y="5497137"/>
                </a:cubicBezTo>
                <a:cubicBezTo>
                  <a:pt x="4570116" y="5493479"/>
                  <a:pt x="4603021" y="5449581"/>
                  <a:pt x="4632271" y="5431291"/>
                </a:cubicBezTo>
                <a:cubicBezTo>
                  <a:pt x="4635927" y="5427633"/>
                  <a:pt x="4632271" y="5427633"/>
                  <a:pt x="4632271" y="5423975"/>
                </a:cubicBezTo>
                <a:cubicBezTo>
                  <a:pt x="4654205" y="5413001"/>
                  <a:pt x="4672487" y="5391053"/>
                  <a:pt x="4694423" y="5380077"/>
                </a:cubicBezTo>
                <a:cubicBezTo>
                  <a:pt x="4690767" y="5380077"/>
                  <a:pt x="4690767" y="5380077"/>
                  <a:pt x="4690767" y="5376419"/>
                </a:cubicBezTo>
                <a:cubicBezTo>
                  <a:pt x="4705392" y="5372761"/>
                  <a:pt x="4723673" y="5365445"/>
                  <a:pt x="4723673" y="5350813"/>
                </a:cubicBezTo>
                <a:cubicBezTo>
                  <a:pt x="4752921" y="5343497"/>
                  <a:pt x="4763889" y="5310575"/>
                  <a:pt x="4793137" y="5303259"/>
                </a:cubicBezTo>
                <a:cubicBezTo>
                  <a:pt x="4789481" y="5299601"/>
                  <a:pt x="4807762" y="5288626"/>
                  <a:pt x="4807762" y="5299601"/>
                </a:cubicBezTo>
                <a:cubicBezTo>
                  <a:pt x="4800450" y="5295942"/>
                  <a:pt x="4793137" y="5310575"/>
                  <a:pt x="4796793" y="5310575"/>
                </a:cubicBezTo>
                <a:cubicBezTo>
                  <a:pt x="4807762" y="5306917"/>
                  <a:pt x="4807762" y="5314233"/>
                  <a:pt x="4815075" y="5314233"/>
                </a:cubicBezTo>
                <a:cubicBezTo>
                  <a:pt x="4829699" y="5299601"/>
                  <a:pt x="4815075" y="5292284"/>
                  <a:pt x="4815075" y="5288626"/>
                </a:cubicBezTo>
                <a:cubicBezTo>
                  <a:pt x="4833355" y="5277652"/>
                  <a:pt x="4847980" y="5259362"/>
                  <a:pt x="4862605" y="5244730"/>
                </a:cubicBezTo>
                <a:cubicBezTo>
                  <a:pt x="4866261" y="5244730"/>
                  <a:pt x="4866261" y="5248388"/>
                  <a:pt x="4873573" y="5248388"/>
                </a:cubicBezTo>
                <a:cubicBezTo>
                  <a:pt x="4888195" y="5226440"/>
                  <a:pt x="4913789" y="5208148"/>
                  <a:pt x="4939381" y="5189858"/>
                </a:cubicBezTo>
                <a:cubicBezTo>
                  <a:pt x="4961319" y="5175226"/>
                  <a:pt x="4986911" y="5156936"/>
                  <a:pt x="5001535" y="5138646"/>
                </a:cubicBezTo>
                <a:cubicBezTo>
                  <a:pt x="5012503" y="5138646"/>
                  <a:pt x="5016159" y="5134988"/>
                  <a:pt x="5023471" y="5134988"/>
                </a:cubicBezTo>
                <a:cubicBezTo>
                  <a:pt x="5023471" y="5131330"/>
                  <a:pt x="5019815" y="5131330"/>
                  <a:pt x="5023471" y="5127672"/>
                </a:cubicBezTo>
                <a:cubicBezTo>
                  <a:pt x="5060033" y="5102064"/>
                  <a:pt x="5092938" y="5076458"/>
                  <a:pt x="5125841" y="5050852"/>
                </a:cubicBezTo>
                <a:cubicBezTo>
                  <a:pt x="5158747" y="5025244"/>
                  <a:pt x="5191653" y="5003296"/>
                  <a:pt x="5228212" y="4977690"/>
                </a:cubicBezTo>
                <a:cubicBezTo>
                  <a:pt x="5228212" y="4970374"/>
                  <a:pt x="5250149" y="4959400"/>
                  <a:pt x="5261117" y="4959400"/>
                </a:cubicBezTo>
                <a:cubicBezTo>
                  <a:pt x="5268429" y="4941108"/>
                  <a:pt x="5283055" y="4941108"/>
                  <a:pt x="5294023" y="4933792"/>
                </a:cubicBezTo>
                <a:cubicBezTo>
                  <a:pt x="5297679" y="4922818"/>
                  <a:pt x="5348863" y="4889896"/>
                  <a:pt x="5370800" y="4871606"/>
                </a:cubicBezTo>
                <a:cubicBezTo>
                  <a:pt x="5370800" y="4875264"/>
                  <a:pt x="5370800" y="4878922"/>
                  <a:pt x="5374456" y="4878922"/>
                </a:cubicBezTo>
                <a:cubicBezTo>
                  <a:pt x="5385425" y="4853314"/>
                  <a:pt x="5414674" y="4856972"/>
                  <a:pt x="5414674" y="4838682"/>
                </a:cubicBezTo>
                <a:cubicBezTo>
                  <a:pt x="5421986" y="4838682"/>
                  <a:pt x="5425643" y="4838682"/>
                  <a:pt x="5425643" y="4842340"/>
                </a:cubicBezTo>
                <a:cubicBezTo>
                  <a:pt x="5429299" y="4838682"/>
                  <a:pt x="5432955" y="4831366"/>
                  <a:pt x="5432955" y="4827708"/>
                </a:cubicBezTo>
                <a:cubicBezTo>
                  <a:pt x="5443923" y="4827708"/>
                  <a:pt x="5436611" y="4816734"/>
                  <a:pt x="5443923" y="4827708"/>
                </a:cubicBezTo>
                <a:cubicBezTo>
                  <a:pt x="5458547" y="4813076"/>
                  <a:pt x="5473171" y="4809418"/>
                  <a:pt x="5480483" y="4794786"/>
                </a:cubicBezTo>
                <a:cubicBezTo>
                  <a:pt x="5480483" y="4798444"/>
                  <a:pt x="5480483" y="4802102"/>
                  <a:pt x="5484139" y="4798444"/>
                </a:cubicBezTo>
                <a:cubicBezTo>
                  <a:pt x="5491451" y="4791128"/>
                  <a:pt x="5506076" y="4787470"/>
                  <a:pt x="5513388" y="4776496"/>
                </a:cubicBezTo>
                <a:cubicBezTo>
                  <a:pt x="5509732" y="4780154"/>
                  <a:pt x="5524357" y="4780154"/>
                  <a:pt x="5524357" y="4776496"/>
                </a:cubicBezTo>
                <a:cubicBezTo>
                  <a:pt x="5531669" y="4765520"/>
                  <a:pt x="5513388" y="4772836"/>
                  <a:pt x="5520701" y="4765520"/>
                </a:cubicBezTo>
                <a:cubicBezTo>
                  <a:pt x="5542637" y="4761862"/>
                  <a:pt x="5557262" y="4750888"/>
                  <a:pt x="5568231" y="4736256"/>
                </a:cubicBezTo>
                <a:cubicBezTo>
                  <a:pt x="5579197" y="4736256"/>
                  <a:pt x="5586509" y="4721624"/>
                  <a:pt x="5604790" y="4710650"/>
                </a:cubicBezTo>
                <a:cubicBezTo>
                  <a:pt x="5612103" y="4706992"/>
                  <a:pt x="5619415" y="4703334"/>
                  <a:pt x="5626727" y="4699676"/>
                </a:cubicBezTo>
                <a:cubicBezTo>
                  <a:pt x="5634039" y="4696018"/>
                  <a:pt x="5641351" y="4688702"/>
                  <a:pt x="5641351" y="4685043"/>
                </a:cubicBezTo>
                <a:cubicBezTo>
                  <a:pt x="5666945" y="4674069"/>
                  <a:pt x="5685225" y="4663095"/>
                  <a:pt x="5703504" y="4648463"/>
                </a:cubicBezTo>
                <a:cubicBezTo>
                  <a:pt x="5721785" y="4633831"/>
                  <a:pt x="5740065" y="4619199"/>
                  <a:pt x="5765659" y="4608225"/>
                </a:cubicBezTo>
                <a:cubicBezTo>
                  <a:pt x="5762003" y="4608225"/>
                  <a:pt x="5758347" y="4608225"/>
                  <a:pt x="5758347" y="4604567"/>
                </a:cubicBezTo>
                <a:cubicBezTo>
                  <a:pt x="5765659" y="4600909"/>
                  <a:pt x="5762003" y="4608225"/>
                  <a:pt x="5769315" y="4608225"/>
                </a:cubicBezTo>
                <a:cubicBezTo>
                  <a:pt x="5783939" y="4582617"/>
                  <a:pt x="5838780" y="4564327"/>
                  <a:pt x="5868029" y="4535063"/>
                </a:cubicBezTo>
                <a:cubicBezTo>
                  <a:pt x="5868029" y="4535063"/>
                  <a:pt x="5868029" y="4538721"/>
                  <a:pt x="5871685" y="4535063"/>
                </a:cubicBezTo>
                <a:cubicBezTo>
                  <a:pt x="5889966" y="4516773"/>
                  <a:pt x="5915559" y="4505797"/>
                  <a:pt x="5937494" y="4494823"/>
                </a:cubicBezTo>
                <a:cubicBezTo>
                  <a:pt x="5952119" y="4483849"/>
                  <a:pt x="5963087" y="4472875"/>
                  <a:pt x="5977712" y="4461901"/>
                </a:cubicBezTo>
                <a:cubicBezTo>
                  <a:pt x="5985024" y="4458243"/>
                  <a:pt x="5992337" y="4454585"/>
                  <a:pt x="5999649" y="4450927"/>
                </a:cubicBezTo>
                <a:cubicBezTo>
                  <a:pt x="6006961" y="4450927"/>
                  <a:pt x="6014273" y="4447269"/>
                  <a:pt x="6021585" y="4447269"/>
                </a:cubicBezTo>
                <a:cubicBezTo>
                  <a:pt x="6025242" y="4443611"/>
                  <a:pt x="6014273" y="4443611"/>
                  <a:pt x="6021585" y="4436295"/>
                </a:cubicBezTo>
                <a:cubicBezTo>
                  <a:pt x="6032554" y="4439953"/>
                  <a:pt x="6032554" y="4425319"/>
                  <a:pt x="6043523" y="4421661"/>
                </a:cubicBezTo>
                <a:cubicBezTo>
                  <a:pt x="6043523" y="4425319"/>
                  <a:pt x="6036210" y="4428979"/>
                  <a:pt x="6039867" y="4428979"/>
                </a:cubicBezTo>
                <a:cubicBezTo>
                  <a:pt x="6047179" y="4425319"/>
                  <a:pt x="6050833" y="4421661"/>
                  <a:pt x="6050833" y="4414345"/>
                </a:cubicBezTo>
                <a:cubicBezTo>
                  <a:pt x="6076426" y="4407029"/>
                  <a:pt x="6102019" y="4388739"/>
                  <a:pt x="6123956" y="4370449"/>
                </a:cubicBezTo>
                <a:cubicBezTo>
                  <a:pt x="6149549" y="4355817"/>
                  <a:pt x="6175140" y="4341185"/>
                  <a:pt x="6200733" y="4330209"/>
                </a:cubicBezTo>
                <a:cubicBezTo>
                  <a:pt x="6200733" y="4326551"/>
                  <a:pt x="6204389" y="4319235"/>
                  <a:pt x="6197077" y="4319235"/>
                </a:cubicBezTo>
                <a:cubicBezTo>
                  <a:pt x="5868029" y="4513113"/>
                  <a:pt x="5546293" y="4728940"/>
                  <a:pt x="5235525" y="4952084"/>
                </a:cubicBezTo>
                <a:cubicBezTo>
                  <a:pt x="5078313" y="5065484"/>
                  <a:pt x="4924757" y="5178884"/>
                  <a:pt x="4774857" y="5295942"/>
                </a:cubicBezTo>
                <a:cubicBezTo>
                  <a:pt x="4698079" y="5354471"/>
                  <a:pt x="4621302" y="5413001"/>
                  <a:pt x="4544523" y="5475189"/>
                </a:cubicBezTo>
                <a:cubicBezTo>
                  <a:pt x="4507963" y="5504453"/>
                  <a:pt x="4471402" y="5533717"/>
                  <a:pt x="4431184" y="5562983"/>
                </a:cubicBezTo>
                <a:cubicBezTo>
                  <a:pt x="4394625" y="5592247"/>
                  <a:pt x="4358063" y="5621511"/>
                  <a:pt x="4317845" y="5654435"/>
                </a:cubicBezTo>
                <a:cubicBezTo>
                  <a:pt x="4295909" y="5672725"/>
                  <a:pt x="4266661" y="5698331"/>
                  <a:pt x="4248381" y="5709305"/>
                </a:cubicBezTo>
                <a:cubicBezTo>
                  <a:pt x="4241068" y="5723937"/>
                  <a:pt x="4226443" y="5731253"/>
                  <a:pt x="4219131" y="5745887"/>
                </a:cubicBezTo>
                <a:cubicBezTo>
                  <a:pt x="4215475" y="5749545"/>
                  <a:pt x="4204507" y="5745887"/>
                  <a:pt x="4204507" y="5749545"/>
                </a:cubicBezTo>
                <a:cubicBezTo>
                  <a:pt x="4208163" y="5756861"/>
                  <a:pt x="4186226" y="5767835"/>
                  <a:pt x="4178913" y="5771493"/>
                </a:cubicBezTo>
                <a:cubicBezTo>
                  <a:pt x="4164291" y="5782467"/>
                  <a:pt x="4153322" y="5808073"/>
                  <a:pt x="4146010" y="5804415"/>
                </a:cubicBezTo>
                <a:cubicBezTo>
                  <a:pt x="4149666" y="5797099"/>
                  <a:pt x="4153322" y="5789783"/>
                  <a:pt x="4156979" y="5786125"/>
                </a:cubicBezTo>
                <a:cubicBezTo>
                  <a:pt x="4135041" y="5786125"/>
                  <a:pt x="4127729" y="5833680"/>
                  <a:pt x="4102136" y="5833680"/>
                </a:cubicBezTo>
                <a:cubicBezTo>
                  <a:pt x="4091168" y="5862944"/>
                  <a:pt x="4039983" y="5873918"/>
                  <a:pt x="4043639" y="5895866"/>
                </a:cubicBezTo>
                <a:cubicBezTo>
                  <a:pt x="4036327" y="5895866"/>
                  <a:pt x="4036327" y="5903182"/>
                  <a:pt x="4029015" y="5899524"/>
                </a:cubicBezTo>
                <a:cubicBezTo>
                  <a:pt x="4032671" y="5910500"/>
                  <a:pt x="4010734" y="5928790"/>
                  <a:pt x="4003422" y="5917816"/>
                </a:cubicBezTo>
                <a:cubicBezTo>
                  <a:pt x="3988797" y="5932448"/>
                  <a:pt x="3981485" y="5954396"/>
                  <a:pt x="3959548" y="5965370"/>
                </a:cubicBezTo>
                <a:cubicBezTo>
                  <a:pt x="3955892" y="5965370"/>
                  <a:pt x="3963204" y="5950738"/>
                  <a:pt x="3959548" y="5950738"/>
                </a:cubicBezTo>
                <a:cubicBezTo>
                  <a:pt x="3955892" y="5954396"/>
                  <a:pt x="3948580" y="5965370"/>
                  <a:pt x="3959548" y="5965370"/>
                </a:cubicBezTo>
                <a:cubicBezTo>
                  <a:pt x="3944923" y="5987318"/>
                  <a:pt x="3915676" y="5994634"/>
                  <a:pt x="3904708" y="6020242"/>
                </a:cubicBezTo>
                <a:cubicBezTo>
                  <a:pt x="3901051" y="6012926"/>
                  <a:pt x="3890083" y="6023900"/>
                  <a:pt x="3893739" y="6031216"/>
                </a:cubicBezTo>
                <a:cubicBezTo>
                  <a:pt x="3890083" y="6034874"/>
                  <a:pt x="3890083" y="6027558"/>
                  <a:pt x="3886427" y="6027558"/>
                </a:cubicBezTo>
                <a:cubicBezTo>
                  <a:pt x="3882771" y="6038532"/>
                  <a:pt x="3864490" y="6042190"/>
                  <a:pt x="3868146" y="6053164"/>
                </a:cubicBezTo>
                <a:cubicBezTo>
                  <a:pt x="3860834" y="6060480"/>
                  <a:pt x="3853522" y="6067796"/>
                  <a:pt x="3846209" y="6071454"/>
                </a:cubicBezTo>
                <a:cubicBezTo>
                  <a:pt x="3835241" y="6071454"/>
                  <a:pt x="3824274" y="6082430"/>
                  <a:pt x="3813306" y="6097062"/>
                </a:cubicBezTo>
                <a:cubicBezTo>
                  <a:pt x="3798681" y="6108036"/>
                  <a:pt x="3784057" y="6122668"/>
                  <a:pt x="3769432" y="6129984"/>
                </a:cubicBezTo>
                <a:cubicBezTo>
                  <a:pt x="3762120" y="6144616"/>
                  <a:pt x="3751151" y="6151932"/>
                  <a:pt x="3740183" y="6162906"/>
                </a:cubicBezTo>
                <a:cubicBezTo>
                  <a:pt x="3725558" y="6170224"/>
                  <a:pt x="3714590" y="6177540"/>
                  <a:pt x="3710933" y="6195830"/>
                </a:cubicBezTo>
                <a:cubicBezTo>
                  <a:pt x="3699967" y="6195830"/>
                  <a:pt x="3703623" y="6206804"/>
                  <a:pt x="3696311" y="6203146"/>
                </a:cubicBezTo>
                <a:cubicBezTo>
                  <a:pt x="3703623" y="6184856"/>
                  <a:pt x="3721902" y="6173882"/>
                  <a:pt x="3736527" y="6151932"/>
                </a:cubicBezTo>
                <a:cubicBezTo>
                  <a:pt x="3732871" y="6148274"/>
                  <a:pt x="3732871" y="6144616"/>
                  <a:pt x="3729214" y="6144616"/>
                </a:cubicBezTo>
                <a:cubicBezTo>
                  <a:pt x="3725558" y="6148274"/>
                  <a:pt x="3721902" y="6151932"/>
                  <a:pt x="3718246" y="6162906"/>
                </a:cubicBezTo>
                <a:cubicBezTo>
                  <a:pt x="3707279" y="6166564"/>
                  <a:pt x="3721902" y="6144616"/>
                  <a:pt x="3707279" y="6151932"/>
                </a:cubicBezTo>
                <a:cubicBezTo>
                  <a:pt x="3714590" y="6159248"/>
                  <a:pt x="3692655" y="6170224"/>
                  <a:pt x="3703623" y="6173882"/>
                </a:cubicBezTo>
                <a:cubicBezTo>
                  <a:pt x="3692655" y="6177540"/>
                  <a:pt x="3692655" y="6192172"/>
                  <a:pt x="3681686" y="6192172"/>
                </a:cubicBezTo>
                <a:cubicBezTo>
                  <a:pt x="3692655" y="6195830"/>
                  <a:pt x="3685343" y="6199488"/>
                  <a:pt x="3688999" y="6206804"/>
                </a:cubicBezTo>
                <a:cubicBezTo>
                  <a:pt x="3674374" y="6210462"/>
                  <a:pt x="3670718" y="6225094"/>
                  <a:pt x="3667062" y="6236068"/>
                </a:cubicBezTo>
                <a:cubicBezTo>
                  <a:pt x="3659749" y="6239726"/>
                  <a:pt x="3663406" y="6228752"/>
                  <a:pt x="3656093" y="6232410"/>
                </a:cubicBezTo>
                <a:cubicBezTo>
                  <a:pt x="3648781" y="6243384"/>
                  <a:pt x="3630500" y="6261676"/>
                  <a:pt x="3619532" y="6261676"/>
                </a:cubicBezTo>
                <a:cubicBezTo>
                  <a:pt x="3630500" y="6258018"/>
                  <a:pt x="3634156" y="6243384"/>
                  <a:pt x="3645125" y="6236068"/>
                </a:cubicBezTo>
                <a:cubicBezTo>
                  <a:pt x="3634156" y="6239726"/>
                  <a:pt x="3637813" y="6228752"/>
                  <a:pt x="3626844" y="6232410"/>
                </a:cubicBezTo>
                <a:cubicBezTo>
                  <a:pt x="3630500" y="6239726"/>
                  <a:pt x="3623188" y="6243384"/>
                  <a:pt x="3623188" y="6250700"/>
                </a:cubicBezTo>
                <a:cubicBezTo>
                  <a:pt x="3619532" y="6243384"/>
                  <a:pt x="3608563" y="6250700"/>
                  <a:pt x="3597595" y="6258018"/>
                </a:cubicBezTo>
                <a:cubicBezTo>
                  <a:pt x="3586628" y="6268992"/>
                  <a:pt x="3575660" y="6279966"/>
                  <a:pt x="3575660" y="6287282"/>
                </a:cubicBezTo>
                <a:cubicBezTo>
                  <a:pt x="3568348" y="6294598"/>
                  <a:pt x="3575660" y="6279966"/>
                  <a:pt x="3568348" y="6283624"/>
                </a:cubicBezTo>
                <a:cubicBezTo>
                  <a:pt x="3568348" y="6287282"/>
                  <a:pt x="3564691" y="6287282"/>
                  <a:pt x="3564691" y="6290940"/>
                </a:cubicBezTo>
                <a:cubicBezTo>
                  <a:pt x="3568348" y="6298256"/>
                  <a:pt x="3564691" y="6305572"/>
                  <a:pt x="3575660" y="6301914"/>
                </a:cubicBezTo>
                <a:cubicBezTo>
                  <a:pt x="3568348" y="6305572"/>
                  <a:pt x="3564691" y="6309230"/>
                  <a:pt x="3561035" y="6316546"/>
                </a:cubicBezTo>
                <a:cubicBezTo>
                  <a:pt x="3568348" y="6316546"/>
                  <a:pt x="3575660" y="6305572"/>
                  <a:pt x="3575660" y="6312888"/>
                </a:cubicBezTo>
                <a:cubicBezTo>
                  <a:pt x="3564691" y="6312888"/>
                  <a:pt x="3568348" y="6327520"/>
                  <a:pt x="3557379" y="6327520"/>
                </a:cubicBezTo>
                <a:cubicBezTo>
                  <a:pt x="3553723" y="6320204"/>
                  <a:pt x="3561035" y="6312888"/>
                  <a:pt x="3557379" y="6309230"/>
                </a:cubicBezTo>
                <a:cubicBezTo>
                  <a:pt x="3550067" y="6309230"/>
                  <a:pt x="3546411" y="6323862"/>
                  <a:pt x="3539098" y="6327520"/>
                </a:cubicBezTo>
                <a:cubicBezTo>
                  <a:pt x="3539098" y="6320204"/>
                  <a:pt x="3531786" y="6323862"/>
                  <a:pt x="3531786" y="6316546"/>
                </a:cubicBezTo>
                <a:cubicBezTo>
                  <a:pt x="3535442" y="6309230"/>
                  <a:pt x="3542755" y="6294598"/>
                  <a:pt x="3535442" y="6294598"/>
                </a:cubicBezTo>
                <a:cubicBezTo>
                  <a:pt x="3528130" y="6298256"/>
                  <a:pt x="3531786" y="6312888"/>
                  <a:pt x="3528130" y="6312888"/>
                </a:cubicBezTo>
                <a:cubicBezTo>
                  <a:pt x="3528130" y="6301914"/>
                  <a:pt x="3509849" y="6320204"/>
                  <a:pt x="3517161" y="6309230"/>
                </a:cubicBezTo>
                <a:cubicBezTo>
                  <a:pt x="3509849" y="6312888"/>
                  <a:pt x="3498881" y="6327520"/>
                  <a:pt x="3513505" y="6323862"/>
                </a:cubicBezTo>
                <a:cubicBezTo>
                  <a:pt x="3513505" y="6312888"/>
                  <a:pt x="3520818" y="6323862"/>
                  <a:pt x="3524474" y="6323862"/>
                </a:cubicBezTo>
                <a:cubicBezTo>
                  <a:pt x="3524474" y="6320204"/>
                  <a:pt x="3528130" y="6316546"/>
                  <a:pt x="3528130" y="6316546"/>
                </a:cubicBezTo>
                <a:cubicBezTo>
                  <a:pt x="3528130" y="6323862"/>
                  <a:pt x="3531786" y="6323862"/>
                  <a:pt x="3528130" y="6327520"/>
                </a:cubicBezTo>
                <a:cubicBezTo>
                  <a:pt x="3520818" y="6334836"/>
                  <a:pt x="3520818" y="6323862"/>
                  <a:pt x="3513505" y="6327520"/>
                </a:cubicBezTo>
                <a:cubicBezTo>
                  <a:pt x="3509849" y="6331178"/>
                  <a:pt x="3506193" y="6334836"/>
                  <a:pt x="3506193" y="6342152"/>
                </a:cubicBezTo>
                <a:cubicBezTo>
                  <a:pt x="3509849" y="6342152"/>
                  <a:pt x="3517161" y="6331178"/>
                  <a:pt x="3517161" y="6338494"/>
                </a:cubicBezTo>
                <a:cubicBezTo>
                  <a:pt x="3502537" y="6349470"/>
                  <a:pt x="3495225" y="6364102"/>
                  <a:pt x="3480600" y="6371418"/>
                </a:cubicBezTo>
                <a:cubicBezTo>
                  <a:pt x="3491568" y="6353128"/>
                  <a:pt x="3491568" y="6345812"/>
                  <a:pt x="3506193" y="6327520"/>
                </a:cubicBezTo>
                <a:cubicBezTo>
                  <a:pt x="3502537" y="6327520"/>
                  <a:pt x="3502537" y="6327520"/>
                  <a:pt x="3498881" y="6327520"/>
                </a:cubicBezTo>
                <a:cubicBezTo>
                  <a:pt x="3487912" y="6342152"/>
                  <a:pt x="3480600" y="6360444"/>
                  <a:pt x="3465978" y="6375076"/>
                </a:cubicBezTo>
                <a:cubicBezTo>
                  <a:pt x="3462321" y="6375076"/>
                  <a:pt x="3462321" y="6371418"/>
                  <a:pt x="3458665" y="6371418"/>
                </a:cubicBezTo>
                <a:cubicBezTo>
                  <a:pt x="3458665" y="6375076"/>
                  <a:pt x="3458665" y="6375076"/>
                  <a:pt x="3455009" y="6375076"/>
                </a:cubicBezTo>
                <a:cubicBezTo>
                  <a:pt x="3455009" y="6382392"/>
                  <a:pt x="3458665" y="6378734"/>
                  <a:pt x="3458665" y="6382392"/>
                </a:cubicBezTo>
                <a:cubicBezTo>
                  <a:pt x="3455009" y="6389708"/>
                  <a:pt x="3444040" y="6400682"/>
                  <a:pt x="3440384" y="6397024"/>
                </a:cubicBezTo>
                <a:cubicBezTo>
                  <a:pt x="3433072" y="6411656"/>
                  <a:pt x="3425760" y="6440921"/>
                  <a:pt x="3411135" y="6440921"/>
                </a:cubicBezTo>
                <a:cubicBezTo>
                  <a:pt x="3414792" y="6433605"/>
                  <a:pt x="3418447" y="6418972"/>
                  <a:pt x="3429416" y="6400682"/>
                </a:cubicBezTo>
                <a:cubicBezTo>
                  <a:pt x="3418447" y="6411656"/>
                  <a:pt x="3414792" y="6429946"/>
                  <a:pt x="3396510" y="6437263"/>
                </a:cubicBezTo>
                <a:cubicBezTo>
                  <a:pt x="3407479" y="6433605"/>
                  <a:pt x="3403823" y="6448237"/>
                  <a:pt x="3407479" y="6448237"/>
                </a:cubicBezTo>
                <a:cubicBezTo>
                  <a:pt x="3403823" y="6448237"/>
                  <a:pt x="3403823" y="6455553"/>
                  <a:pt x="3400167" y="6455553"/>
                </a:cubicBezTo>
                <a:cubicBezTo>
                  <a:pt x="3403823" y="6448237"/>
                  <a:pt x="3400167" y="6437263"/>
                  <a:pt x="3392854" y="6437263"/>
                </a:cubicBezTo>
                <a:cubicBezTo>
                  <a:pt x="3392854" y="6455553"/>
                  <a:pt x="3385542" y="6451895"/>
                  <a:pt x="3374573" y="6451895"/>
                </a:cubicBezTo>
                <a:cubicBezTo>
                  <a:pt x="3363605" y="6484817"/>
                  <a:pt x="3348982" y="6488475"/>
                  <a:pt x="3334358" y="6510423"/>
                </a:cubicBezTo>
                <a:cubicBezTo>
                  <a:pt x="3327045" y="6503107"/>
                  <a:pt x="3348982" y="6488475"/>
                  <a:pt x="3341670" y="6477501"/>
                </a:cubicBezTo>
                <a:cubicBezTo>
                  <a:pt x="3327045" y="6488475"/>
                  <a:pt x="3327045" y="6510423"/>
                  <a:pt x="3305108" y="6514081"/>
                </a:cubicBezTo>
                <a:cubicBezTo>
                  <a:pt x="3301453" y="6528715"/>
                  <a:pt x="3290484" y="6536031"/>
                  <a:pt x="3279515" y="6547005"/>
                </a:cubicBezTo>
                <a:cubicBezTo>
                  <a:pt x="3279515" y="6554321"/>
                  <a:pt x="3283172" y="6554321"/>
                  <a:pt x="3279515" y="6565295"/>
                </a:cubicBezTo>
                <a:cubicBezTo>
                  <a:pt x="3275859" y="6565295"/>
                  <a:pt x="3272203" y="6565295"/>
                  <a:pt x="3272203" y="6568953"/>
                </a:cubicBezTo>
                <a:cubicBezTo>
                  <a:pt x="3279515" y="6565295"/>
                  <a:pt x="3279515" y="6572611"/>
                  <a:pt x="3275859" y="6576269"/>
                </a:cubicBezTo>
                <a:cubicBezTo>
                  <a:pt x="3261235" y="6579927"/>
                  <a:pt x="3272203" y="6565295"/>
                  <a:pt x="3272203" y="6557979"/>
                </a:cubicBezTo>
                <a:cubicBezTo>
                  <a:pt x="3264892" y="6568953"/>
                  <a:pt x="3272203" y="6547005"/>
                  <a:pt x="3264892" y="6554321"/>
                </a:cubicBezTo>
                <a:cubicBezTo>
                  <a:pt x="3264892" y="6561637"/>
                  <a:pt x="3261235" y="6572611"/>
                  <a:pt x="3253922" y="6568953"/>
                </a:cubicBezTo>
                <a:cubicBezTo>
                  <a:pt x="3261235" y="6554321"/>
                  <a:pt x="3257578" y="6547005"/>
                  <a:pt x="3268547" y="6543347"/>
                </a:cubicBezTo>
                <a:cubicBezTo>
                  <a:pt x="3264892" y="6543347"/>
                  <a:pt x="3264892" y="6539689"/>
                  <a:pt x="3264892" y="6539689"/>
                </a:cubicBezTo>
                <a:cubicBezTo>
                  <a:pt x="3257578" y="6543347"/>
                  <a:pt x="3253922" y="6557979"/>
                  <a:pt x="3250267" y="6550663"/>
                </a:cubicBezTo>
                <a:cubicBezTo>
                  <a:pt x="3257578" y="6536031"/>
                  <a:pt x="3272203" y="6528715"/>
                  <a:pt x="3279515" y="6514081"/>
                </a:cubicBezTo>
                <a:cubicBezTo>
                  <a:pt x="3279515" y="6510423"/>
                  <a:pt x="3272203" y="6514081"/>
                  <a:pt x="3272203" y="6510423"/>
                </a:cubicBezTo>
                <a:cubicBezTo>
                  <a:pt x="3279515" y="6510423"/>
                  <a:pt x="3279515" y="6499449"/>
                  <a:pt x="3286828" y="6499449"/>
                </a:cubicBezTo>
                <a:cubicBezTo>
                  <a:pt x="3286828" y="6503107"/>
                  <a:pt x="3286828" y="6510423"/>
                  <a:pt x="3286828" y="6506765"/>
                </a:cubicBezTo>
                <a:cubicBezTo>
                  <a:pt x="3294140" y="6503107"/>
                  <a:pt x="3305108" y="6481159"/>
                  <a:pt x="3297796" y="6481159"/>
                </a:cubicBezTo>
                <a:cubicBezTo>
                  <a:pt x="3305108" y="6481159"/>
                  <a:pt x="3305108" y="6473843"/>
                  <a:pt x="3312421" y="6473843"/>
                </a:cubicBezTo>
                <a:cubicBezTo>
                  <a:pt x="3312421" y="6484817"/>
                  <a:pt x="3301453" y="6481159"/>
                  <a:pt x="3301453" y="6495791"/>
                </a:cubicBezTo>
                <a:cubicBezTo>
                  <a:pt x="3312421" y="6488475"/>
                  <a:pt x="3312421" y="6481159"/>
                  <a:pt x="3330701" y="6481159"/>
                </a:cubicBezTo>
                <a:cubicBezTo>
                  <a:pt x="3330701" y="6477501"/>
                  <a:pt x="3330701" y="6473843"/>
                  <a:pt x="3334358" y="6470185"/>
                </a:cubicBezTo>
                <a:cubicBezTo>
                  <a:pt x="3330701" y="6470185"/>
                  <a:pt x="3330701" y="6473843"/>
                  <a:pt x="3323389" y="6473843"/>
                </a:cubicBezTo>
                <a:cubicBezTo>
                  <a:pt x="3323389" y="6470185"/>
                  <a:pt x="3323389" y="6466527"/>
                  <a:pt x="3319733" y="6466527"/>
                </a:cubicBezTo>
                <a:cubicBezTo>
                  <a:pt x="3319733" y="6455553"/>
                  <a:pt x="3330701" y="6455553"/>
                  <a:pt x="3330701" y="6444579"/>
                </a:cubicBezTo>
                <a:cubicBezTo>
                  <a:pt x="3323389" y="6440921"/>
                  <a:pt x="3316078" y="6462869"/>
                  <a:pt x="3319733" y="6448237"/>
                </a:cubicBezTo>
                <a:cubicBezTo>
                  <a:pt x="3327045" y="6437263"/>
                  <a:pt x="3341670" y="6418972"/>
                  <a:pt x="3348982" y="6418972"/>
                </a:cubicBezTo>
                <a:cubicBezTo>
                  <a:pt x="3345326" y="6422630"/>
                  <a:pt x="3341670" y="6429946"/>
                  <a:pt x="3341670" y="6437263"/>
                </a:cubicBezTo>
                <a:cubicBezTo>
                  <a:pt x="3359949" y="6429946"/>
                  <a:pt x="3367261" y="6404340"/>
                  <a:pt x="3381886" y="6400682"/>
                </a:cubicBezTo>
                <a:cubicBezTo>
                  <a:pt x="3381886" y="6397024"/>
                  <a:pt x="3378230" y="6397024"/>
                  <a:pt x="3374573" y="6397024"/>
                </a:cubicBezTo>
                <a:cubicBezTo>
                  <a:pt x="3374573" y="6386050"/>
                  <a:pt x="3378230" y="6382392"/>
                  <a:pt x="3385542" y="6375076"/>
                </a:cubicBezTo>
                <a:cubicBezTo>
                  <a:pt x="3403823" y="6371418"/>
                  <a:pt x="3414792" y="6349470"/>
                  <a:pt x="3429416" y="6327520"/>
                </a:cubicBezTo>
                <a:cubicBezTo>
                  <a:pt x="3433072" y="6331178"/>
                  <a:pt x="3422103" y="6342152"/>
                  <a:pt x="3429416" y="6342152"/>
                </a:cubicBezTo>
                <a:cubicBezTo>
                  <a:pt x="3440384" y="6338494"/>
                  <a:pt x="3436728" y="6323862"/>
                  <a:pt x="3444040" y="6316546"/>
                </a:cubicBezTo>
                <a:cubicBezTo>
                  <a:pt x="3447696" y="6320204"/>
                  <a:pt x="3444040" y="6327520"/>
                  <a:pt x="3451353" y="6323862"/>
                </a:cubicBezTo>
                <a:cubicBezTo>
                  <a:pt x="3451353" y="6320204"/>
                  <a:pt x="3451353" y="6316546"/>
                  <a:pt x="3451353" y="6312888"/>
                </a:cubicBezTo>
                <a:cubicBezTo>
                  <a:pt x="3469633" y="6309230"/>
                  <a:pt x="3465978" y="6283624"/>
                  <a:pt x="3476944" y="6272650"/>
                </a:cubicBezTo>
                <a:cubicBezTo>
                  <a:pt x="3495225" y="6272650"/>
                  <a:pt x="3506193" y="6247042"/>
                  <a:pt x="3498881" y="6239726"/>
                </a:cubicBezTo>
                <a:cubicBezTo>
                  <a:pt x="3498881" y="6243384"/>
                  <a:pt x="3491568" y="6258018"/>
                  <a:pt x="3491568" y="6250700"/>
                </a:cubicBezTo>
                <a:cubicBezTo>
                  <a:pt x="3498881" y="6247042"/>
                  <a:pt x="3484256" y="6250700"/>
                  <a:pt x="3487912" y="6243384"/>
                </a:cubicBezTo>
                <a:cubicBezTo>
                  <a:pt x="3495225" y="6239726"/>
                  <a:pt x="3502537" y="6236068"/>
                  <a:pt x="3509849" y="6232410"/>
                </a:cubicBezTo>
                <a:cubicBezTo>
                  <a:pt x="3506193" y="6247042"/>
                  <a:pt x="3506193" y="6243384"/>
                  <a:pt x="3502537" y="6254358"/>
                </a:cubicBezTo>
                <a:cubicBezTo>
                  <a:pt x="3520818" y="6247042"/>
                  <a:pt x="3535442" y="6225094"/>
                  <a:pt x="3539098" y="6214120"/>
                </a:cubicBezTo>
                <a:cubicBezTo>
                  <a:pt x="3539098" y="6217778"/>
                  <a:pt x="3550067" y="6210462"/>
                  <a:pt x="3553723" y="6206804"/>
                </a:cubicBezTo>
                <a:cubicBezTo>
                  <a:pt x="3546411" y="6195830"/>
                  <a:pt x="3568348" y="6192172"/>
                  <a:pt x="3572004" y="6184856"/>
                </a:cubicBezTo>
                <a:cubicBezTo>
                  <a:pt x="3572004" y="6181198"/>
                  <a:pt x="3572004" y="6166564"/>
                  <a:pt x="3579316" y="6162906"/>
                </a:cubicBezTo>
                <a:cubicBezTo>
                  <a:pt x="3579316" y="6166564"/>
                  <a:pt x="3579316" y="6173882"/>
                  <a:pt x="3586628" y="6173882"/>
                </a:cubicBezTo>
                <a:cubicBezTo>
                  <a:pt x="3590284" y="6155590"/>
                  <a:pt x="3604907" y="6166564"/>
                  <a:pt x="3608563" y="6144616"/>
                </a:cubicBezTo>
                <a:cubicBezTo>
                  <a:pt x="3601251" y="6151932"/>
                  <a:pt x="3604907" y="6144616"/>
                  <a:pt x="3601251" y="6140958"/>
                </a:cubicBezTo>
                <a:cubicBezTo>
                  <a:pt x="3612220" y="6133642"/>
                  <a:pt x="3626844" y="6115352"/>
                  <a:pt x="3623188" y="6133642"/>
                </a:cubicBezTo>
                <a:cubicBezTo>
                  <a:pt x="3626844" y="6119010"/>
                  <a:pt x="3641469" y="6097062"/>
                  <a:pt x="3659749" y="6086088"/>
                </a:cubicBezTo>
                <a:cubicBezTo>
                  <a:pt x="3659749" y="6082430"/>
                  <a:pt x="3659749" y="6078770"/>
                  <a:pt x="3663406" y="6075112"/>
                </a:cubicBezTo>
                <a:cubicBezTo>
                  <a:pt x="3674374" y="6067796"/>
                  <a:pt x="3659749" y="6089746"/>
                  <a:pt x="3667062" y="6086088"/>
                </a:cubicBezTo>
                <a:cubicBezTo>
                  <a:pt x="3678030" y="6071454"/>
                  <a:pt x="3681686" y="6060480"/>
                  <a:pt x="3696311" y="6045848"/>
                </a:cubicBezTo>
                <a:cubicBezTo>
                  <a:pt x="3688999" y="6045848"/>
                  <a:pt x="3688999" y="6053164"/>
                  <a:pt x="3681686" y="6053164"/>
                </a:cubicBezTo>
                <a:cubicBezTo>
                  <a:pt x="3692655" y="6045848"/>
                  <a:pt x="3703623" y="6023900"/>
                  <a:pt x="3710933" y="6027558"/>
                </a:cubicBezTo>
                <a:cubicBezTo>
                  <a:pt x="3707279" y="6027558"/>
                  <a:pt x="3696311" y="6038532"/>
                  <a:pt x="3703623" y="6038532"/>
                </a:cubicBezTo>
                <a:cubicBezTo>
                  <a:pt x="3710933" y="6031216"/>
                  <a:pt x="3721902" y="6027558"/>
                  <a:pt x="3721902" y="6012926"/>
                </a:cubicBezTo>
                <a:cubicBezTo>
                  <a:pt x="3718246" y="6016584"/>
                  <a:pt x="3714590" y="6023900"/>
                  <a:pt x="3714590" y="6016584"/>
                </a:cubicBezTo>
                <a:cubicBezTo>
                  <a:pt x="3721902" y="6009268"/>
                  <a:pt x="3725558" y="6001952"/>
                  <a:pt x="3725558" y="6009268"/>
                </a:cubicBezTo>
                <a:cubicBezTo>
                  <a:pt x="3721902" y="5998294"/>
                  <a:pt x="3732871" y="5998294"/>
                  <a:pt x="3736527" y="5987318"/>
                </a:cubicBezTo>
                <a:cubicBezTo>
                  <a:pt x="3729214" y="5990976"/>
                  <a:pt x="3725558" y="5994634"/>
                  <a:pt x="3718246" y="5994634"/>
                </a:cubicBezTo>
                <a:cubicBezTo>
                  <a:pt x="3718246" y="6001952"/>
                  <a:pt x="3710933" y="6001952"/>
                  <a:pt x="3710933" y="6009268"/>
                </a:cubicBezTo>
                <a:cubicBezTo>
                  <a:pt x="3688999" y="6005610"/>
                  <a:pt x="3678030" y="6049506"/>
                  <a:pt x="3652437" y="6056822"/>
                </a:cubicBezTo>
                <a:cubicBezTo>
                  <a:pt x="3645125" y="6071454"/>
                  <a:pt x="3626844" y="6071454"/>
                  <a:pt x="3623188" y="6089746"/>
                </a:cubicBezTo>
                <a:cubicBezTo>
                  <a:pt x="3604907" y="6104378"/>
                  <a:pt x="3586628" y="6119010"/>
                  <a:pt x="3572004" y="6140958"/>
                </a:cubicBezTo>
                <a:cubicBezTo>
                  <a:pt x="3568348" y="6137300"/>
                  <a:pt x="3561035" y="6137300"/>
                  <a:pt x="3561035" y="6133642"/>
                </a:cubicBezTo>
                <a:cubicBezTo>
                  <a:pt x="3557379" y="6137300"/>
                  <a:pt x="3550067" y="6137300"/>
                  <a:pt x="3550067" y="6148274"/>
                </a:cubicBezTo>
                <a:cubicBezTo>
                  <a:pt x="3539098" y="6151932"/>
                  <a:pt x="3539098" y="6144616"/>
                  <a:pt x="3531786" y="6140958"/>
                </a:cubicBezTo>
                <a:cubicBezTo>
                  <a:pt x="3539098" y="6133642"/>
                  <a:pt x="3542755" y="6126326"/>
                  <a:pt x="3535442" y="6122668"/>
                </a:cubicBezTo>
                <a:cubicBezTo>
                  <a:pt x="3546411" y="6119010"/>
                  <a:pt x="3542755" y="6122668"/>
                  <a:pt x="3550067" y="6122668"/>
                </a:cubicBezTo>
                <a:cubicBezTo>
                  <a:pt x="3561035" y="6111694"/>
                  <a:pt x="3557379" y="6100720"/>
                  <a:pt x="3575660" y="6097062"/>
                </a:cubicBezTo>
                <a:cubicBezTo>
                  <a:pt x="3579316" y="6089746"/>
                  <a:pt x="3572004" y="6093404"/>
                  <a:pt x="3575660" y="6086088"/>
                </a:cubicBezTo>
                <a:cubicBezTo>
                  <a:pt x="3586628" y="6078770"/>
                  <a:pt x="3586628" y="6078770"/>
                  <a:pt x="3579316" y="6078770"/>
                </a:cubicBezTo>
                <a:cubicBezTo>
                  <a:pt x="3582972" y="6071454"/>
                  <a:pt x="3590284" y="6071454"/>
                  <a:pt x="3597595" y="6067796"/>
                </a:cubicBezTo>
                <a:cubicBezTo>
                  <a:pt x="3608563" y="6038532"/>
                  <a:pt x="3634156" y="6034874"/>
                  <a:pt x="3645125" y="6020242"/>
                </a:cubicBezTo>
                <a:cubicBezTo>
                  <a:pt x="3648781" y="6009268"/>
                  <a:pt x="3656093" y="5994634"/>
                  <a:pt x="3645125" y="5998294"/>
                </a:cubicBezTo>
                <a:cubicBezTo>
                  <a:pt x="3645125" y="6001952"/>
                  <a:pt x="3648781" y="6005610"/>
                  <a:pt x="3641469" y="6009268"/>
                </a:cubicBezTo>
                <a:cubicBezTo>
                  <a:pt x="3634156" y="6016584"/>
                  <a:pt x="3641469" y="6001952"/>
                  <a:pt x="3634156" y="6005610"/>
                </a:cubicBezTo>
                <a:lnTo>
                  <a:pt x="3575660" y="6056504"/>
                </a:lnTo>
                <a:lnTo>
                  <a:pt x="3575660" y="6047220"/>
                </a:lnTo>
                <a:cubicBezTo>
                  <a:pt x="3579316" y="6044935"/>
                  <a:pt x="3584799" y="6042190"/>
                  <a:pt x="3586628" y="6034874"/>
                </a:cubicBezTo>
                <a:cubicBezTo>
                  <a:pt x="3579316" y="6038532"/>
                  <a:pt x="3586628" y="6020242"/>
                  <a:pt x="3586628" y="6016584"/>
                </a:cubicBezTo>
                <a:cubicBezTo>
                  <a:pt x="3604907" y="6005610"/>
                  <a:pt x="3634156" y="5958054"/>
                  <a:pt x="3652437" y="5958054"/>
                </a:cubicBezTo>
                <a:cubicBezTo>
                  <a:pt x="3652437" y="5950738"/>
                  <a:pt x="3641469" y="5958054"/>
                  <a:pt x="3645125" y="5947080"/>
                </a:cubicBezTo>
                <a:cubicBezTo>
                  <a:pt x="3663406" y="5947080"/>
                  <a:pt x="3667062" y="5943422"/>
                  <a:pt x="3678030" y="5932448"/>
                </a:cubicBezTo>
                <a:cubicBezTo>
                  <a:pt x="3670718" y="5943422"/>
                  <a:pt x="3678030" y="5947080"/>
                  <a:pt x="3667062" y="5950738"/>
                </a:cubicBezTo>
                <a:cubicBezTo>
                  <a:pt x="3667062" y="5947080"/>
                  <a:pt x="3670718" y="5943422"/>
                  <a:pt x="3663406" y="5947080"/>
                </a:cubicBezTo>
                <a:cubicBezTo>
                  <a:pt x="3663406" y="5950738"/>
                  <a:pt x="3656093" y="5961712"/>
                  <a:pt x="3659749" y="5965370"/>
                </a:cubicBezTo>
                <a:cubicBezTo>
                  <a:pt x="3663406" y="5958054"/>
                  <a:pt x="3692655" y="5943422"/>
                  <a:pt x="3681686" y="5925132"/>
                </a:cubicBezTo>
                <a:cubicBezTo>
                  <a:pt x="3688999" y="5921474"/>
                  <a:pt x="3692655" y="5910500"/>
                  <a:pt x="3699967" y="5906840"/>
                </a:cubicBezTo>
                <a:cubicBezTo>
                  <a:pt x="3699967" y="5917816"/>
                  <a:pt x="3688999" y="5925132"/>
                  <a:pt x="3699967" y="5925132"/>
                </a:cubicBezTo>
                <a:cubicBezTo>
                  <a:pt x="3707279" y="5925132"/>
                  <a:pt x="3707279" y="5906840"/>
                  <a:pt x="3714590" y="5903182"/>
                </a:cubicBezTo>
                <a:cubicBezTo>
                  <a:pt x="3699967" y="5895866"/>
                  <a:pt x="3732871" y="5877576"/>
                  <a:pt x="3729214" y="5870260"/>
                </a:cubicBezTo>
                <a:cubicBezTo>
                  <a:pt x="3736527" y="5870260"/>
                  <a:pt x="3732871" y="5873918"/>
                  <a:pt x="3732871" y="5877576"/>
                </a:cubicBezTo>
                <a:cubicBezTo>
                  <a:pt x="3740183" y="5873918"/>
                  <a:pt x="3751151" y="5866602"/>
                  <a:pt x="3743839" y="5862944"/>
                </a:cubicBezTo>
                <a:cubicBezTo>
                  <a:pt x="3758463" y="5859286"/>
                  <a:pt x="3754807" y="5851970"/>
                  <a:pt x="3762120" y="5855628"/>
                </a:cubicBezTo>
                <a:cubicBezTo>
                  <a:pt x="3769432" y="5848312"/>
                  <a:pt x="3773088" y="5837338"/>
                  <a:pt x="3769432" y="5833680"/>
                </a:cubicBezTo>
                <a:cubicBezTo>
                  <a:pt x="3773088" y="5822706"/>
                  <a:pt x="3773088" y="5840996"/>
                  <a:pt x="3780401" y="5830022"/>
                </a:cubicBezTo>
                <a:cubicBezTo>
                  <a:pt x="3776744" y="5826364"/>
                  <a:pt x="3776744" y="5819047"/>
                  <a:pt x="3791369" y="5811731"/>
                </a:cubicBezTo>
                <a:cubicBezTo>
                  <a:pt x="3795025" y="5811731"/>
                  <a:pt x="3791369" y="5819047"/>
                  <a:pt x="3795025" y="5822706"/>
                </a:cubicBezTo>
                <a:cubicBezTo>
                  <a:pt x="3798681" y="5815389"/>
                  <a:pt x="3795025" y="5815389"/>
                  <a:pt x="3795025" y="5811731"/>
                </a:cubicBezTo>
                <a:cubicBezTo>
                  <a:pt x="3798681" y="5808073"/>
                  <a:pt x="3798681" y="5804415"/>
                  <a:pt x="3805993" y="5804415"/>
                </a:cubicBezTo>
                <a:cubicBezTo>
                  <a:pt x="3813306" y="5808073"/>
                  <a:pt x="3795025" y="5815389"/>
                  <a:pt x="3802337" y="5819047"/>
                </a:cubicBezTo>
                <a:cubicBezTo>
                  <a:pt x="3813306" y="5811731"/>
                  <a:pt x="3820618" y="5797099"/>
                  <a:pt x="3809650" y="5793441"/>
                </a:cubicBezTo>
                <a:cubicBezTo>
                  <a:pt x="3820618" y="5793441"/>
                  <a:pt x="3835241" y="5789783"/>
                  <a:pt x="3827931" y="5778809"/>
                </a:cubicBezTo>
                <a:cubicBezTo>
                  <a:pt x="3835241" y="5775151"/>
                  <a:pt x="3835241" y="5778809"/>
                  <a:pt x="3838897" y="5782467"/>
                </a:cubicBezTo>
                <a:cubicBezTo>
                  <a:pt x="3857178" y="5756861"/>
                  <a:pt x="3871803" y="5749545"/>
                  <a:pt x="3890083" y="5723937"/>
                </a:cubicBezTo>
                <a:cubicBezTo>
                  <a:pt x="3897395" y="5720279"/>
                  <a:pt x="3897395" y="5727595"/>
                  <a:pt x="3901051" y="5727595"/>
                </a:cubicBezTo>
                <a:cubicBezTo>
                  <a:pt x="3912020" y="5712963"/>
                  <a:pt x="3912020" y="5698331"/>
                  <a:pt x="3922989" y="5701989"/>
                </a:cubicBezTo>
                <a:cubicBezTo>
                  <a:pt x="3926645" y="5691015"/>
                  <a:pt x="3937613" y="5691015"/>
                  <a:pt x="3937613" y="5683699"/>
                </a:cubicBezTo>
                <a:cubicBezTo>
                  <a:pt x="3937613" y="5687357"/>
                  <a:pt x="3941267" y="5683699"/>
                  <a:pt x="3944923" y="5683699"/>
                </a:cubicBezTo>
                <a:cubicBezTo>
                  <a:pt x="3944923" y="5680041"/>
                  <a:pt x="3948580" y="5669067"/>
                  <a:pt x="3955892" y="5661751"/>
                </a:cubicBezTo>
                <a:cubicBezTo>
                  <a:pt x="3963204" y="5654435"/>
                  <a:pt x="3970517" y="5647119"/>
                  <a:pt x="3974173" y="5654435"/>
                </a:cubicBezTo>
                <a:cubicBezTo>
                  <a:pt x="3977829" y="5639801"/>
                  <a:pt x="3988797" y="5625169"/>
                  <a:pt x="3988797" y="5617853"/>
                </a:cubicBezTo>
                <a:cubicBezTo>
                  <a:pt x="4007078" y="5617853"/>
                  <a:pt x="4036327" y="5570299"/>
                  <a:pt x="4032671" y="5592247"/>
                </a:cubicBezTo>
                <a:cubicBezTo>
                  <a:pt x="4043639" y="5588589"/>
                  <a:pt x="4036327" y="5577615"/>
                  <a:pt x="4047296" y="5577615"/>
                </a:cubicBezTo>
                <a:cubicBezTo>
                  <a:pt x="4058262" y="5577615"/>
                  <a:pt x="4036327" y="5584931"/>
                  <a:pt x="4043639" y="5588589"/>
                </a:cubicBezTo>
                <a:cubicBezTo>
                  <a:pt x="4049123" y="5584931"/>
                  <a:pt x="4056435" y="5580359"/>
                  <a:pt x="4061005" y="5575329"/>
                </a:cubicBezTo>
                <a:lnTo>
                  <a:pt x="4061896" y="5559730"/>
                </a:lnTo>
                <a:lnTo>
                  <a:pt x="4068774" y="5554751"/>
                </a:lnTo>
                <a:cubicBezTo>
                  <a:pt x="4075629" y="5549264"/>
                  <a:pt x="4082028" y="5544691"/>
                  <a:pt x="4087511" y="5544691"/>
                </a:cubicBezTo>
                <a:cubicBezTo>
                  <a:pt x="4094824" y="5533717"/>
                  <a:pt x="4080199" y="5544691"/>
                  <a:pt x="4087511" y="5533717"/>
                </a:cubicBezTo>
                <a:cubicBezTo>
                  <a:pt x="4098480" y="5530059"/>
                  <a:pt x="4094824" y="5526401"/>
                  <a:pt x="4102136" y="5522743"/>
                </a:cubicBezTo>
                <a:cubicBezTo>
                  <a:pt x="4094824" y="5522743"/>
                  <a:pt x="4091168" y="5522743"/>
                  <a:pt x="4087511" y="5519085"/>
                </a:cubicBezTo>
                <a:cubicBezTo>
                  <a:pt x="4083855" y="5530059"/>
                  <a:pt x="4076543" y="5537375"/>
                  <a:pt x="4065575" y="5537375"/>
                </a:cubicBezTo>
                <a:cubicBezTo>
                  <a:pt x="4069231" y="5526401"/>
                  <a:pt x="4080199" y="5530059"/>
                  <a:pt x="4083855" y="5519085"/>
                </a:cubicBezTo>
                <a:cubicBezTo>
                  <a:pt x="4094824" y="5511769"/>
                  <a:pt x="4102136" y="5522743"/>
                  <a:pt x="4109449" y="5511769"/>
                </a:cubicBezTo>
                <a:cubicBezTo>
                  <a:pt x="4109449" y="5504453"/>
                  <a:pt x="4105792" y="5504453"/>
                  <a:pt x="4105792" y="5497137"/>
                </a:cubicBezTo>
                <a:cubicBezTo>
                  <a:pt x="4109449" y="5497137"/>
                  <a:pt x="4109449" y="5497137"/>
                  <a:pt x="4113105" y="5497137"/>
                </a:cubicBezTo>
                <a:cubicBezTo>
                  <a:pt x="4113105" y="5493479"/>
                  <a:pt x="4113105" y="5493479"/>
                  <a:pt x="4116761" y="5493479"/>
                </a:cubicBezTo>
                <a:cubicBezTo>
                  <a:pt x="4113105" y="5500795"/>
                  <a:pt x="4109449" y="5508111"/>
                  <a:pt x="4116761" y="5511769"/>
                </a:cubicBezTo>
                <a:cubicBezTo>
                  <a:pt x="4124073" y="5500795"/>
                  <a:pt x="4120417" y="5511769"/>
                  <a:pt x="4124073" y="5515427"/>
                </a:cubicBezTo>
                <a:cubicBezTo>
                  <a:pt x="4135041" y="5511769"/>
                  <a:pt x="4131385" y="5504453"/>
                  <a:pt x="4135041" y="5493479"/>
                </a:cubicBezTo>
                <a:cubicBezTo>
                  <a:pt x="4153322" y="5489821"/>
                  <a:pt x="4175257" y="5471529"/>
                  <a:pt x="4164291" y="5456897"/>
                </a:cubicBezTo>
                <a:cubicBezTo>
                  <a:pt x="4178913" y="5456897"/>
                  <a:pt x="4167947" y="5471529"/>
                  <a:pt x="4175257" y="5471529"/>
                </a:cubicBezTo>
                <a:cubicBezTo>
                  <a:pt x="4175257" y="5467871"/>
                  <a:pt x="4178913" y="5456897"/>
                  <a:pt x="4178913" y="5449581"/>
                </a:cubicBezTo>
                <a:cubicBezTo>
                  <a:pt x="4186226" y="5445923"/>
                  <a:pt x="4197194" y="5442265"/>
                  <a:pt x="4200851" y="5431291"/>
                </a:cubicBezTo>
                <a:cubicBezTo>
                  <a:pt x="4208163" y="5427633"/>
                  <a:pt x="4197194" y="5445923"/>
                  <a:pt x="4211819" y="5438607"/>
                </a:cubicBezTo>
                <a:cubicBezTo>
                  <a:pt x="4215475" y="5431291"/>
                  <a:pt x="4215475" y="5427633"/>
                  <a:pt x="4219131" y="5420317"/>
                </a:cubicBezTo>
                <a:cubicBezTo>
                  <a:pt x="4222787" y="5427633"/>
                  <a:pt x="4233755" y="5416659"/>
                  <a:pt x="4244724" y="5413001"/>
                </a:cubicBezTo>
                <a:cubicBezTo>
                  <a:pt x="4244724" y="5409343"/>
                  <a:pt x="4241068" y="5409343"/>
                  <a:pt x="4244724" y="5405685"/>
                </a:cubicBezTo>
                <a:cubicBezTo>
                  <a:pt x="4259349" y="5398369"/>
                  <a:pt x="4273973" y="5383735"/>
                  <a:pt x="4273973" y="5369103"/>
                </a:cubicBezTo>
                <a:cubicBezTo>
                  <a:pt x="4281285" y="5372761"/>
                  <a:pt x="4292253" y="5361787"/>
                  <a:pt x="4292253" y="5354471"/>
                </a:cubicBezTo>
                <a:cubicBezTo>
                  <a:pt x="4310533" y="5358129"/>
                  <a:pt x="4310533" y="5336181"/>
                  <a:pt x="4325157" y="5332523"/>
                </a:cubicBezTo>
                <a:cubicBezTo>
                  <a:pt x="4321501" y="5325207"/>
                  <a:pt x="4325157" y="5328865"/>
                  <a:pt x="4328814" y="5325207"/>
                </a:cubicBezTo>
                <a:cubicBezTo>
                  <a:pt x="4325157" y="5325207"/>
                  <a:pt x="4325157" y="5321549"/>
                  <a:pt x="4321501" y="5321549"/>
                </a:cubicBezTo>
                <a:cubicBezTo>
                  <a:pt x="4325157" y="5314233"/>
                  <a:pt x="4328814" y="5306917"/>
                  <a:pt x="4339783" y="5303259"/>
                </a:cubicBezTo>
                <a:cubicBezTo>
                  <a:pt x="4336126" y="5310575"/>
                  <a:pt x="4321501" y="5317891"/>
                  <a:pt x="4332470" y="5321549"/>
                </a:cubicBezTo>
                <a:cubicBezTo>
                  <a:pt x="4343439" y="5306917"/>
                  <a:pt x="4365375" y="5306917"/>
                  <a:pt x="4380000" y="5292284"/>
                </a:cubicBezTo>
                <a:cubicBezTo>
                  <a:pt x="4383656" y="5284968"/>
                  <a:pt x="4383656" y="5281310"/>
                  <a:pt x="4380000" y="5277652"/>
                </a:cubicBezTo>
                <a:cubicBezTo>
                  <a:pt x="4361719" y="5281310"/>
                  <a:pt x="4376344" y="5292284"/>
                  <a:pt x="4365375" y="5295942"/>
                </a:cubicBezTo>
                <a:cubicBezTo>
                  <a:pt x="4369031" y="5284968"/>
                  <a:pt x="4358063" y="5284968"/>
                  <a:pt x="4358063" y="5277652"/>
                </a:cubicBezTo>
                <a:cubicBezTo>
                  <a:pt x="4365375" y="5284968"/>
                  <a:pt x="4372687" y="5273994"/>
                  <a:pt x="4383656" y="5266678"/>
                </a:cubicBezTo>
                <a:cubicBezTo>
                  <a:pt x="4383656" y="5273994"/>
                  <a:pt x="4383656" y="5281310"/>
                  <a:pt x="4390969" y="5281310"/>
                </a:cubicBezTo>
                <a:cubicBezTo>
                  <a:pt x="4394625" y="5277652"/>
                  <a:pt x="4387312" y="5270336"/>
                  <a:pt x="4398281" y="5266678"/>
                </a:cubicBezTo>
                <a:cubicBezTo>
                  <a:pt x="4398281" y="5270336"/>
                  <a:pt x="4398281" y="5273994"/>
                  <a:pt x="4398281" y="5273994"/>
                </a:cubicBezTo>
                <a:cubicBezTo>
                  <a:pt x="4405593" y="5266678"/>
                  <a:pt x="4412903" y="5259362"/>
                  <a:pt x="4420215" y="5252046"/>
                </a:cubicBezTo>
                <a:cubicBezTo>
                  <a:pt x="4434841" y="5255704"/>
                  <a:pt x="4453121" y="5230098"/>
                  <a:pt x="4467745" y="5222782"/>
                </a:cubicBezTo>
                <a:cubicBezTo>
                  <a:pt x="4464089" y="5222782"/>
                  <a:pt x="4467745" y="5215466"/>
                  <a:pt x="4464089" y="5215466"/>
                </a:cubicBezTo>
                <a:cubicBezTo>
                  <a:pt x="4471402" y="5211808"/>
                  <a:pt x="4475058" y="5211808"/>
                  <a:pt x="4475058" y="5200832"/>
                </a:cubicBezTo>
                <a:cubicBezTo>
                  <a:pt x="4493339" y="5208148"/>
                  <a:pt x="4496995" y="5189858"/>
                  <a:pt x="4504307" y="5178884"/>
                </a:cubicBezTo>
                <a:cubicBezTo>
                  <a:pt x="4504307" y="5186200"/>
                  <a:pt x="4515275" y="5175226"/>
                  <a:pt x="4515275" y="5182542"/>
                </a:cubicBezTo>
                <a:cubicBezTo>
                  <a:pt x="4515275" y="5189858"/>
                  <a:pt x="4511619" y="5193516"/>
                  <a:pt x="4504307" y="5197174"/>
                </a:cubicBezTo>
                <a:cubicBezTo>
                  <a:pt x="4515275" y="5204490"/>
                  <a:pt x="4529899" y="5186200"/>
                  <a:pt x="4537211" y="5175226"/>
                </a:cubicBezTo>
                <a:cubicBezTo>
                  <a:pt x="4533555" y="5175226"/>
                  <a:pt x="4529899" y="5186200"/>
                  <a:pt x="4518932" y="5182542"/>
                </a:cubicBezTo>
                <a:cubicBezTo>
                  <a:pt x="4533555" y="5167910"/>
                  <a:pt x="4551835" y="5156936"/>
                  <a:pt x="4566460" y="5134988"/>
                </a:cubicBezTo>
                <a:cubicBezTo>
                  <a:pt x="4566460" y="5131330"/>
                  <a:pt x="4562803" y="5131330"/>
                  <a:pt x="4559147" y="5134988"/>
                </a:cubicBezTo>
                <a:cubicBezTo>
                  <a:pt x="4559147" y="5134988"/>
                  <a:pt x="4559147" y="5134988"/>
                  <a:pt x="4562803" y="5120354"/>
                </a:cubicBezTo>
                <a:cubicBezTo>
                  <a:pt x="4573772" y="5116696"/>
                  <a:pt x="4566460" y="5127672"/>
                  <a:pt x="4577429" y="5127672"/>
                </a:cubicBezTo>
                <a:cubicBezTo>
                  <a:pt x="4595709" y="5120354"/>
                  <a:pt x="4584741" y="5109380"/>
                  <a:pt x="4603021" y="5109380"/>
                </a:cubicBezTo>
                <a:cubicBezTo>
                  <a:pt x="4603021" y="5098406"/>
                  <a:pt x="4584741" y="5109380"/>
                  <a:pt x="4577429" y="5113038"/>
                </a:cubicBezTo>
                <a:cubicBezTo>
                  <a:pt x="4581085" y="5102064"/>
                  <a:pt x="4599365" y="5102064"/>
                  <a:pt x="4592053" y="5094748"/>
                </a:cubicBezTo>
                <a:cubicBezTo>
                  <a:pt x="4606677" y="5094748"/>
                  <a:pt x="4599365" y="5109380"/>
                  <a:pt x="4613990" y="5105722"/>
                </a:cubicBezTo>
                <a:cubicBezTo>
                  <a:pt x="4621302" y="5094748"/>
                  <a:pt x="4654205" y="5076458"/>
                  <a:pt x="4639583" y="5061826"/>
                </a:cubicBezTo>
                <a:cubicBezTo>
                  <a:pt x="4632271" y="5072800"/>
                  <a:pt x="4624959" y="5080116"/>
                  <a:pt x="4617646" y="5087432"/>
                </a:cubicBezTo>
                <a:cubicBezTo>
                  <a:pt x="4613990" y="5080116"/>
                  <a:pt x="4628615" y="5080116"/>
                  <a:pt x="4621302" y="5072800"/>
                </a:cubicBezTo>
                <a:cubicBezTo>
                  <a:pt x="4635927" y="5069142"/>
                  <a:pt x="4654205" y="5039878"/>
                  <a:pt x="4665174" y="5039878"/>
                </a:cubicBezTo>
                <a:cubicBezTo>
                  <a:pt x="4661518" y="5039878"/>
                  <a:pt x="4661518" y="5043536"/>
                  <a:pt x="4657862" y="5047194"/>
                </a:cubicBezTo>
                <a:cubicBezTo>
                  <a:pt x="4665174" y="5047194"/>
                  <a:pt x="4672487" y="5036218"/>
                  <a:pt x="4668831" y="5050852"/>
                </a:cubicBezTo>
                <a:cubicBezTo>
                  <a:pt x="4665174" y="5061826"/>
                  <a:pt x="4665174" y="5039878"/>
                  <a:pt x="4657862" y="5050852"/>
                </a:cubicBezTo>
                <a:cubicBezTo>
                  <a:pt x="4650549" y="5065484"/>
                  <a:pt x="4665174" y="5050852"/>
                  <a:pt x="4665174" y="5058168"/>
                </a:cubicBezTo>
                <a:cubicBezTo>
                  <a:pt x="4654205" y="5065484"/>
                  <a:pt x="4661518" y="5072800"/>
                  <a:pt x="4646893" y="5080116"/>
                </a:cubicBezTo>
                <a:cubicBezTo>
                  <a:pt x="4657862" y="5080116"/>
                  <a:pt x="4661518" y="5072800"/>
                  <a:pt x="4668831" y="5069142"/>
                </a:cubicBezTo>
                <a:cubicBezTo>
                  <a:pt x="4668831" y="5061826"/>
                  <a:pt x="4668831" y="5054510"/>
                  <a:pt x="4676143" y="5054510"/>
                </a:cubicBezTo>
                <a:cubicBezTo>
                  <a:pt x="4679799" y="5058168"/>
                  <a:pt x="4676143" y="5061826"/>
                  <a:pt x="4679799" y="5061826"/>
                </a:cubicBezTo>
                <a:cubicBezTo>
                  <a:pt x="4687111" y="5058168"/>
                  <a:pt x="4694423" y="5050852"/>
                  <a:pt x="4687111" y="5047194"/>
                </a:cubicBezTo>
                <a:cubicBezTo>
                  <a:pt x="4679799" y="5054510"/>
                  <a:pt x="4676143" y="5043536"/>
                  <a:pt x="4668831" y="5050852"/>
                </a:cubicBezTo>
                <a:cubicBezTo>
                  <a:pt x="4672487" y="5036218"/>
                  <a:pt x="4683455" y="5039878"/>
                  <a:pt x="4690767" y="5036218"/>
                </a:cubicBezTo>
                <a:cubicBezTo>
                  <a:pt x="4690767" y="5032560"/>
                  <a:pt x="4694423" y="5025244"/>
                  <a:pt x="4694423" y="5025244"/>
                </a:cubicBezTo>
                <a:cubicBezTo>
                  <a:pt x="4687111" y="5032560"/>
                  <a:pt x="4683455" y="5032560"/>
                  <a:pt x="4676143" y="5036218"/>
                </a:cubicBezTo>
                <a:cubicBezTo>
                  <a:pt x="4672487" y="5025244"/>
                  <a:pt x="4679799" y="5032560"/>
                  <a:pt x="4683455" y="5021586"/>
                </a:cubicBezTo>
                <a:cubicBezTo>
                  <a:pt x="4672487" y="5025244"/>
                  <a:pt x="4665174" y="5036218"/>
                  <a:pt x="4654205" y="5039878"/>
                </a:cubicBezTo>
                <a:cubicBezTo>
                  <a:pt x="4657862" y="5036218"/>
                  <a:pt x="4657862" y="5032560"/>
                  <a:pt x="4654205" y="5032560"/>
                </a:cubicBezTo>
                <a:cubicBezTo>
                  <a:pt x="4650549" y="5039878"/>
                  <a:pt x="4643237" y="5043536"/>
                  <a:pt x="4650549" y="5047194"/>
                </a:cubicBezTo>
                <a:cubicBezTo>
                  <a:pt x="4639583" y="5050852"/>
                  <a:pt x="4628615" y="5058168"/>
                  <a:pt x="4624959" y="5065484"/>
                </a:cubicBezTo>
                <a:cubicBezTo>
                  <a:pt x="4624959" y="5058168"/>
                  <a:pt x="4617646" y="5065484"/>
                  <a:pt x="4617646" y="5072800"/>
                </a:cubicBezTo>
                <a:cubicBezTo>
                  <a:pt x="4613990" y="5072800"/>
                  <a:pt x="4613990" y="5069142"/>
                  <a:pt x="4610333" y="5069142"/>
                </a:cubicBezTo>
                <a:cubicBezTo>
                  <a:pt x="4606677" y="5072800"/>
                  <a:pt x="4603021" y="5076458"/>
                  <a:pt x="4603021" y="5083774"/>
                </a:cubicBezTo>
                <a:cubicBezTo>
                  <a:pt x="4588397" y="5080116"/>
                  <a:pt x="4581085" y="5094748"/>
                  <a:pt x="4573772" y="5102064"/>
                </a:cubicBezTo>
                <a:cubicBezTo>
                  <a:pt x="4577429" y="5098406"/>
                  <a:pt x="4566460" y="5102064"/>
                  <a:pt x="4566460" y="5098406"/>
                </a:cubicBezTo>
                <a:cubicBezTo>
                  <a:pt x="4559147" y="5120354"/>
                  <a:pt x="4522588" y="5120354"/>
                  <a:pt x="4526242" y="5142304"/>
                </a:cubicBezTo>
                <a:cubicBezTo>
                  <a:pt x="4515275" y="5138646"/>
                  <a:pt x="4515275" y="5149620"/>
                  <a:pt x="4507963" y="5156936"/>
                </a:cubicBezTo>
                <a:cubicBezTo>
                  <a:pt x="4500651" y="5156936"/>
                  <a:pt x="4500651" y="5153278"/>
                  <a:pt x="4493339" y="5153278"/>
                </a:cubicBezTo>
                <a:cubicBezTo>
                  <a:pt x="4496995" y="5167910"/>
                  <a:pt x="4464089" y="5171568"/>
                  <a:pt x="4453121" y="5182542"/>
                </a:cubicBezTo>
                <a:cubicBezTo>
                  <a:pt x="4453121" y="5186200"/>
                  <a:pt x="4456777" y="5186200"/>
                  <a:pt x="4456777" y="5189858"/>
                </a:cubicBezTo>
                <a:cubicBezTo>
                  <a:pt x="4445809" y="5197174"/>
                  <a:pt x="4445809" y="5200832"/>
                  <a:pt x="4434841" y="5208148"/>
                </a:cubicBezTo>
                <a:cubicBezTo>
                  <a:pt x="4427528" y="5204490"/>
                  <a:pt x="4442153" y="5197174"/>
                  <a:pt x="4431184" y="5193516"/>
                </a:cubicBezTo>
                <a:cubicBezTo>
                  <a:pt x="4427528" y="5226440"/>
                  <a:pt x="4390969" y="5237414"/>
                  <a:pt x="4372687" y="5248388"/>
                </a:cubicBezTo>
                <a:cubicBezTo>
                  <a:pt x="4376344" y="5252046"/>
                  <a:pt x="4380000" y="5252046"/>
                  <a:pt x="4380000" y="5259362"/>
                </a:cubicBezTo>
                <a:cubicBezTo>
                  <a:pt x="4369031" y="5263020"/>
                  <a:pt x="4365375" y="5270336"/>
                  <a:pt x="4358063" y="5273994"/>
                </a:cubicBezTo>
                <a:cubicBezTo>
                  <a:pt x="4361719" y="5270336"/>
                  <a:pt x="4361719" y="5263020"/>
                  <a:pt x="4358063" y="5259362"/>
                </a:cubicBezTo>
                <a:cubicBezTo>
                  <a:pt x="4321501" y="5284968"/>
                  <a:pt x="4288598" y="5332523"/>
                  <a:pt x="4252037" y="5339839"/>
                </a:cubicBezTo>
                <a:cubicBezTo>
                  <a:pt x="4259349" y="5339839"/>
                  <a:pt x="4263005" y="5336181"/>
                  <a:pt x="4266661" y="5328865"/>
                </a:cubicBezTo>
                <a:cubicBezTo>
                  <a:pt x="4255693" y="5332523"/>
                  <a:pt x="4259349" y="5325207"/>
                  <a:pt x="4252037" y="5328865"/>
                </a:cubicBezTo>
                <a:cubicBezTo>
                  <a:pt x="4252037" y="5343497"/>
                  <a:pt x="4237412" y="5336181"/>
                  <a:pt x="4233755" y="5343497"/>
                </a:cubicBezTo>
                <a:cubicBezTo>
                  <a:pt x="4226443" y="5350813"/>
                  <a:pt x="4233755" y="5350813"/>
                  <a:pt x="4230099" y="5358129"/>
                </a:cubicBezTo>
                <a:cubicBezTo>
                  <a:pt x="4219131" y="5358129"/>
                  <a:pt x="4219131" y="5361787"/>
                  <a:pt x="4211819" y="5365445"/>
                </a:cubicBezTo>
                <a:cubicBezTo>
                  <a:pt x="4208163" y="5369103"/>
                  <a:pt x="4211819" y="5369103"/>
                  <a:pt x="4211819" y="5372761"/>
                </a:cubicBezTo>
                <a:cubicBezTo>
                  <a:pt x="4204507" y="5376419"/>
                  <a:pt x="4193538" y="5394711"/>
                  <a:pt x="4189882" y="5391053"/>
                </a:cubicBezTo>
                <a:cubicBezTo>
                  <a:pt x="4193538" y="5383735"/>
                  <a:pt x="4200851" y="5383735"/>
                  <a:pt x="4200851" y="5376419"/>
                </a:cubicBezTo>
                <a:cubicBezTo>
                  <a:pt x="4186226" y="5387395"/>
                  <a:pt x="4193538" y="5372761"/>
                  <a:pt x="4182570" y="5372761"/>
                </a:cubicBezTo>
                <a:cubicBezTo>
                  <a:pt x="4175257" y="5380077"/>
                  <a:pt x="4182570" y="5383735"/>
                  <a:pt x="4182570" y="5387395"/>
                </a:cubicBezTo>
                <a:cubicBezTo>
                  <a:pt x="4175257" y="5398369"/>
                  <a:pt x="4153322" y="5409343"/>
                  <a:pt x="4138698" y="5420317"/>
                </a:cubicBezTo>
                <a:cubicBezTo>
                  <a:pt x="4142354" y="5427633"/>
                  <a:pt x="4135041" y="5434949"/>
                  <a:pt x="4131385" y="5442265"/>
                </a:cubicBezTo>
                <a:cubicBezTo>
                  <a:pt x="4120417" y="5445923"/>
                  <a:pt x="4131385" y="5431291"/>
                  <a:pt x="4120417" y="5434949"/>
                </a:cubicBezTo>
                <a:cubicBezTo>
                  <a:pt x="4120417" y="5449581"/>
                  <a:pt x="4113105" y="5456897"/>
                  <a:pt x="4105792" y="5464213"/>
                </a:cubicBezTo>
                <a:cubicBezTo>
                  <a:pt x="4113105" y="5464213"/>
                  <a:pt x="4116761" y="5460555"/>
                  <a:pt x="4116761" y="5464213"/>
                </a:cubicBezTo>
                <a:cubicBezTo>
                  <a:pt x="4105792" y="5464213"/>
                  <a:pt x="4105792" y="5475189"/>
                  <a:pt x="4109449" y="5478847"/>
                </a:cubicBezTo>
                <a:cubicBezTo>
                  <a:pt x="4102136" y="5478847"/>
                  <a:pt x="4102136" y="5489821"/>
                  <a:pt x="4091168" y="5489821"/>
                </a:cubicBezTo>
                <a:cubicBezTo>
                  <a:pt x="4091168" y="5482505"/>
                  <a:pt x="4098480" y="5482505"/>
                  <a:pt x="4098480" y="5478847"/>
                </a:cubicBezTo>
                <a:cubicBezTo>
                  <a:pt x="4091168" y="5482505"/>
                  <a:pt x="4098480" y="5471529"/>
                  <a:pt x="4098480" y="5471529"/>
                </a:cubicBezTo>
                <a:cubicBezTo>
                  <a:pt x="4091168" y="5475189"/>
                  <a:pt x="4083855" y="5482505"/>
                  <a:pt x="4080199" y="5478847"/>
                </a:cubicBezTo>
                <a:cubicBezTo>
                  <a:pt x="4083855" y="5478847"/>
                  <a:pt x="4087511" y="5467871"/>
                  <a:pt x="4083855" y="5467871"/>
                </a:cubicBezTo>
                <a:cubicBezTo>
                  <a:pt x="4065575" y="5475189"/>
                  <a:pt x="4061919" y="5497137"/>
                  <a:pt x="4050952" y="5508111"/>
                </a:cubicBezTo>
                <a:cubicBezTo>
                  <a:pt x="4050952" y="5500795"/>
                  <a:pt x="4058262" y="5489821"/>
                  <a:pt x="4047296" y="5493479"/>
                </a:cubicBezTo>
                <a:cubicBezTo>
                  <a:pt x="4047296" y="5500795"/>
                  <a:pt x="4045467" y="5509940"/>
                  <a:pt x="4041811" y="5516799"/>
                </a:cubicBezTo>
                <a:lnTo>
                  <a:pt x="4033026" y="5521927"/>
                </a:lnTo>
                <a:lnTo>
                  <a:pt x="4032671" y="5519085"/>
                </a:lnTo>
                <a:cubicBezTo>
                  <a:pt x="4021703" y="5526401"/>
                  <a:pt x="4014391" y="5533717"/>
                  <a:pt x="4007078" y="5544691"/>
                </a:cubicBezTo>
                <a:cubicBezTo>
                  <a:pt x="3999766" y="5544691"/>
                  <a:pt x="3996110" y="5544691"/>
                  <a:pt x="3992453" y="5541033"/>
                </a:cubicBezTo>
                <a:cubicBezTo>
                  <a:pt x="3988797" y="5552007"/>
                  <a:pt x="3992453" y="5548349"/>
                  <a:pt x="3988797" y="5559325"/>
                </a:cubicBezTo>
                <a:cubicBezTo>
                  <a:pt x="3985141" y="5559325"/>
                  <a:pt x="3981485" y="5562983"/>
                  <a:pt x="3977829" y="5562983"/>
                </a:cubicBezTo>
                <a:cubicBezTo>
                  <a:pt x="3974173" y="5562983"/>
                  <a:pt x="3977829" y="5559325"/>
                  <a:pt x="3974173" y="5559325"/>
                </a:cubicBezTo>
                <a:cubicBezTo>
                  <a:pt x="3952236" y="5570299"/>
                  <a:pt x="3944923" y="5592247"/>
                  <a:pt x="3930301" y="5610537"/>
                </a:cubicBezTo>
                <a:cubicBezTo>
                  <a:pt x="3926645" y="5603221"/>
                  <a:pt x="3926645" y="5599563"/>
                  <a:pt x="3922989" y="5595905"/>
                </a:cubicBezTo>
                <a:cubicBezTo>
                  <a:pt x="3921159" y="5599563"/>
                  <a:pt x="3917505" y="5601392"/>
                  <a:pt x="3914306" y="5604136"/>
                </a:cubicBezTo>
                <a:lnTo>
                  <a:pt x="3909451" y="5615345"/>
                </a:lnTo>
                <a:lnTo>
                  <a:pt x="3893739" y="5625169"/>
                </a:lnTo>
                <a:cubicBezTo>
                  <a:pt x="3886427" y="5639801"/>
                  <a:pt x="3901051" y="5621511"/>
                  <a:pt x="3901051" y="5628827"/>
                </a:cubicBezTo>
                <a:cubicBezTo>
                  <a:pt x="3879115" y="5643459"/>
                  <a:pt x="3864490" y="5669067"/>
                  <a:pt x="3849865" y="5687357"/>
                </a:cubicBezTo>
                <a:cubicBezTo>
                  <a:pt x="3849865" y="5680041"/>
                  <a:pt x="3857178" y="5680041"/>
                  <a:pt x="3857178" y="5676383"/>
                </a:cubicBezTo>
                <a:cubicBezTo>
                  <a:pt x="3849865" y="5676383"/>
                  <a:pt x="3853522" y="5669067"/>
                  <a:pt x="3846209" y="5672725"/>
                </a:cubicBezTo>
                <a:cubicBezTo>
                  <a:pt x="3835241" y="5701989"/>
                  <a:pt x="3805993" y="5709305"/>
                  <a:pt x="3787713" y="5731253"/>
                </a:cubicBezTo>
                <a:cubicBezTo>
                  <a:pt x="3791369" y="5723937"/>
                  <a:pt x="3787713" y="5720279"/>
                  <a:pt x="3780401" y="5723937"/>
                </a:cubicBezTo>
                <a:cubicBezTo>
                  <a:pt x="3776744" y="5734913"/>
                  <a:pt x="3776744" y="5745887"/>
                  <a:pt x="3769432" y="5749545"/>
                </a:cubicBezTo>
                <a:cubicBezTo>
                  <a:pt x="3769432" y="5745887"/>
                  <a:pt x="3765776" y="5745887"/>
                  <a:pt x="3765776" y="5745887"/>
                </a:cubicBezTo>
                <a:cubicBezTo>
                  <a:pt x="3751151" y="5764177"/>
                  <a:pt x="3732871" y="5775151"/>
                  <a:pt x="3721902" y="5797099"/>
                </a:cubicBezTo>
                <a:cubicBezTo>
                  <a:pt x="3721902" y="5793441"/>
                  <a:pt x="3721902" y="5789783"/>
                  <a:pt x="3718246" y="5789783"/>
                </a:cubicBezTo>
                <a:cubicBezTo>
                  <a:pt x="3696311" y="5815389"/>
                  <a:pt x="3696311" y="5811731"/>
                  <a:pt x="3674374" y="5826364"/>
                </a:cubicBezTo>
                <a:cubicBezTo>
                  <a:pt x="3674374" y="5819047"/>
                  <a:pt x="3674374" y="5815389"/>
                  <a:pt x="3670718" y="5815389"/>
                </a:cubicBezTo>
                <a:cubicBezTo>
                  <a:pt x="3667062" y="5830022"/>
                  <a:pt x="3663406" y="5819047"/>
                  <a:pt x="3656093" y="5830022"/>
                </a:cubicBezTo>
                <a:cubicBezTo>
                  <a:pt x="3656093" y="5837338"/>
                  <a:pt x="3656093" y="5840996"/>
                  <a:pt x="3656093" y="5844654"/>
                </a:cubicBezTo>
                <a:cubicBezTo>
                  <a:pt x="3652437" y="5844654"/>
                  <a:pt x="3648781" y="5848312"/>
                  <a:pt x="3645125" y="5851970"/>
                </a:cubicBezTo>
                <a:cubicBezTo>
                  <a:pt x="3645125" y="5855628"/>
                  <a:pt x="3652437" y="5851970"/>
                  <a:pt x="3652437" y="5855628"/>
                </a:cubicBezTo>
                <a:cubicBezTo>
                  <a:pt x="3637813" y="5862944"/>
                  <a:pt x="3641469" y="5855628"/>
                  <a:pt x="3626844" y="5870260"/>
                </a:cubicBezTo>
                <a:cubicBezTo>
                  <a:pt x="3630500" y="5870260"/>
                  <a:pt x="3641469" y="5866602"/>
                  <a:pt x="3637813" y="5873918"/>
                </a:cubicBezTo>
                <a:cubicBezTo>
                  <a:pt x="3615876" y="5877576"/>
                  <a:pt x="3590284" y="5914158"/>
                  <a:pt x="3590284" y="5892208"/>
                </a:cubicBezTo>
                <a:cubicBezTo>
                  <a:pt x="3579316" y="5895866"/>
                  <a:pt x="3575660" y="5910500"/>
                  <a:pt x="3564691" y="5917816"/>
                </a:cubicBezTo>
                <a:cubicBezTo>
                  <a:pt x="3564691" y="5914158"/>
                  <a:pt x="3568348" y="5910500"/>
                  <a:pt x="3564691" y="5910500"/>
                </a:cubicBezTo>
                <a:cubicBezTo>
                  <a:pt x="3557379" y="5921474"/>
                  <a:pt x="3553723" y="5910500"/>
                  <a:pt x="3542755" y="5925132"/>
                </a:cubicBezTo>
                <a:cubicBezTo>
                  <a:pt x="3546411" y="5932448"/>
                  <a:pt x="3553723" y="5932448"/>
                  <a:pt x="3553723" y="5939764"/>
                </a:cubicBezTo>
                <a:cubicBezTo>
                  <a:pt x="3546411" y="5936106"/>
                  <a:pt x="3524474" y="5950738"/>
                  <a:pt x="3531786" y="5961712"/>
                </a:cubicBezTo>
                <a:cubicBezTo>
                  <a:pt x="3502537" y="5983660"/>
                  <a:pt x="3473290" y="6009268"/>
                  <a:pt x="3447696" y="6034874"/>
                </a:cubicBezTo>
                <a:cubicBezTo>
                  <a:pt x="3422103" y="6060480"/>
                  <a:pt x="3396510" y="6086088"/>
                  <a:pt x="3367261" y="6108036"/>
                </a:cubicBezTo>
                <a:cubicBezTo>
                  <a:pt x="3367261" y="6104378"/>
                  <a:pt x="3370004" y="6102549"/>
                  <a:pt x="3373203" y="6100720"/>
                </a:cubicBezTo>
                <a:lnTo>
                  <a:pt x="3373288" y="6100648"/>
                </a:lnTo>
                <a:lnTo>
                  <a:pt x="3374573" y="6100720"/>
                </a:lnTo>
                <a:lnTo>
                  <a:pt x="3374322" y="6099777"/>
                </a:lnTo>
                <a:lnTo>
                  <a:pt x="3381886" y="6093404"/>
                </a:lnTo>
                <a:cubicBezTo>
                  <a:pt x="3378230" y="6089746"/>
                  <a:pt x="3385542" y="6082430"/>
                  <a:pt x="3378230" y="6082430"/>
                </a:cubicBezTo>
                <a:cubicBezTo>
                  <a:pt x="3378230" y="6086088"/>
                  <a:pt x="3374573" y="6086088"/>
                  <a:pt x="3370917" y="6089746"/>
                </a:cubicBezTo>
                <a:cubicBezTo>
                  <a:pt x="3370917" y="6091575"/>
                  <a:pt x="3371831" y="6092489"/>
                  <a:pt x="3372745" y="6093861"/>
                </a:cubicBezTo>
                <a:lnTo>
                  <a:pt x="3374322" y="6099777"/>
                </a:lnTo>
                <a:lnTo>
                  <a:pt x="3373288" y="6100648"/>
                </a:lnTo>
                <a:lnTo>
                  <a:pt x="3366347" y="6100262"/>
                </a:lnTo>
                <a:cubicBezTo>
                  <a:pt x="3365433" y="6098891"/>
                  <a:pt x="3365433" y="6097062"/>
                  <a:pt x="3363605" y="6097062"/>
                </a:cubicBezTo>
                <a:cubicBezTo>
                  <a:pt x="3359949" y="6100720"/>
                  <a:pt x="3356295" y="6104378"/>
                  <a:pt x="3352638" y="6108036"/>
                </a:cubicBezTo>
                <a:cubicBezTo>
                  <a:pt x="3352638" y="6111694"/>
                  <a:pt x="3352638" y="6115352"/>
                  <a:pt x="3356295" y="6115352"/>
                </a:cubicBezTo>
                <a:lnTo>
                  <a:pt x="3359949" y="6115352"/>
                </a:lnTo>
                <a:cubicBezTo>
                  <a:pt x="3348982" y="6133642"/>
                  <a:pt x="3327045" y="6133642"/>
                  <a:pt x="3319733" y="6155590"/>
                </a:cubicBezTo>
                <a:cubicBezTo>
                  <a:pt x="3312421" y="6155590"/>
                  <a:pt x="3312421" y="6155590"/>
                  <a:pt x="3316078" y="6162906"/>
                </a:cubicBezTo>
                <a:cubicBezTo>
                  <a:pt x="3305108" y="6162906"/>
                  <a:pt x="3305108" y="6170224"/>
                  <a:pt x="3297796" y="6173882"/>
                </a:cubicBezTo>
                <a:cubicBezTo>
                  <a:pt x="3301453" y="6162906"/>
                  <a:pt x="3308765" y="6155590"/>
                  <a:pt x="3312421" y="6148274"/>
                </a:cubicBezTo>
                <a:cubicBezTo>
                  <a:pt x="3294140" y="6148274"/>
                  <a:pt x="3290484" y="6170224"/>
                  <a:pt x="3279515" y="6181198"/>
                </a:cubicBezTo>
                <a:cubicBezTo>
                  <a:pt x="3275859" y="6170224"/>
                  <a:pt x="3264892" y="6188514"/>
                  <a:pt x="3261235" y="6188514"/>
                </a:cubicBezTo>
                <a:cubicBezTo>
                  <a:pt x="3257578" y="6184856"/>
                  <a:pt x="3264892" y="6166564"/>
                  <a:pt x="3257578" y="6166564"/>
                </a:cubicBezTo>
                <a:cubicBezTo>
                  <a:pt x="3253922" y="6181198"/>
                  <a:pt x="3246610" y="6184856"/>
                  <a:pt x="3239300" y="6195830"/>
                </a:cubicBezTo>
                <a:cubicBezTo>
                  <a:pt x="3239300" y="6206804"/>
                  <a:pt x="3239300" y="6203146"/>
                  <a:pt x="3239300" y="6210462"/>
                </a:cubicBezTo>
                <a:cubicBezTo>
                  <a:pt x="3231987" y="6210462"/>
                  <a:pt x="3231987" y="6214120"/>
                  <a:pt x="3221019" y="6217778"/>
                </a:cubicBezTo>
                <a:cubicBezTo>
                  <a:pt x="3221019" y="6206804"/>
                  <a:pt x="3217363" y="6206804"/>
                  <a:pt x="3217363" y="6199488"/>
                </a:cubicBezTo>
                <a:cubicBezTo>
                  <a:pt x="3221019" y="6192172"/>
                  <a:pt x="3228331" y="6192172"/>
                  <a:pt x="3228331" y="6181198"/>
                </a:cubicBezTo>
                <a:cubicBezTo>
                  <a:pt x="3250267" y="6173882"/>
                  <a:pt x="3261235" y="6151932"/>
                  <a:pt x="3279515" y="6137300"/>
                </a:cubicBezTo>
                <a:cubicBezTo>
                  <a:pt x="3279515" y="6115352"/>
                  <a:pt x="3301453" y="6115352"/>
                  <a:pt x="3308765" y="6104378"/>
                </a:cubicBezTo>
                <a:cubicBezTo>
                  <a:pt x="3305108" y="6104378"/>
                  <a:pt x="3301453" y="6104378"/>
                  <a:pt x="3305108" y="6097062"/>
                </a:cubicBezTo>
                <a:cubicBezTo>
                  <a:pt x="3312421" y="6097062"/>
                  <a:pt x="3312421" y="6089746"/>
                  <a:pt x="3319733" y="6089746"/>
                </a:cubicBezTo>
                <a:cubicBezTo>
                  <a:pt x="3323389" y="6093404"/>
                  <a:pt x="3319733" y="6100720"/>
                  <a:pt x="3327045" y="6097062"/>
                </a:cubicBezTo>
                <a:cubicBezTo>
                  <a:pt x="3330701" y="6097062"/>
                  <a:pt x="3330701" y="6093404"/>
                  <a:pt x="3330701" y="6093404"/>
                </a:cubicBezTo>
                <a:cubicBezTo>
                  <a:pt x="3338014" y="6078770"/>
                  <a:pt x="3323389" y="6086088"/>
                  <a:pt x="3330701" y="6071454"/>
                </a:cubicBezTo>
                <a:cubicBezTo>
                  <a:pt x="3338014" y="6067796"/>
                  <a:pt x="3341670" y="6067796"/>
                  <a:pt x="3341670" y="6053164"/>
                </a:cubicBezTo>
                <a:cubicBezTo>
                  <a:pt x="3345326" y="6053164"/>
                  <a:pt x="3348982" y="6053164"/>
                  <a:pt x="3348982" y="6053164"/>
                </a:cubicBezTo>
                <a:cubicBezTo>
                  <a:pt x="3352638" y="6049506"/>
                  <a:pt x="3352638" y="6038532"/>
                  <a:pt x="3359949" y="6034874"/>
                </a:cubicBezTo>
                <a:cubicBezTo>
                  <a:pt x="3367261" y="6042190"/>
                  <a:pt x="3348982" y="6053164"/>
                  <a:pt x="3341670" y="6064138"/>
                </a:cubicBezTo>
                <a:cubicBezTo>
                  <a:pt x="3348982" y="6064138"/>
                  <a:pt x="3341670" y="6075112"/>
                  <a:pt x="3352638" y="6071454"/>
                </a:cubicBezTo>
                <a:cubicBezTo>
                  <a:pt x="3356295" y="6060480"/>
                  <a:pt x="3367261" y="6053164"/>
                  <a:pt x="3370917" y="6042190"/>
                </a:cubicBezTo>
                <a:cubicBezTo>
                  <a:pt x="3378230" y="6034874"/>
                  <a:pt x="3381886" y="6045848"/>
                  <a:pt x="3381886" y="6031216"/>
                </a:cubicBezTo>
                <a:cubicBezTo>
                  <a:pt x="3389198" y="6027558"/>
                  <a:pt x="3385542" y="6034874"/>
                  <a:pt x="3396510" y="6031216"/>
                </a:cubicBezTo>
                <a:cubicBezTo>
                  <a:pt x="3396510" y="6023900"/>
                  <a:pt x="3400167" y="6020242"/>
                  <a:pt x="3400167" y="6012926"/>
                </a:cubicBezTo>
                <a:cubicBezTo>
                  <a:pt x="3407479" y="6012926"/>
                  <a:pt x="3411135" y="6020242"/>
                  <a:pt x="3418447" y="6009268"/>
                </a:cubicBezTo>
                <a:cubicBezTo>
                  <a:pt x="3411135" y="6009268"/>
                  <a:pt x="3403823" y="6009268"/>
                  <a:pt x="3407479" y="5994634"/>
                </a:cubicBezTo>
                <a:cubicBezTo>
                  <a:pt x="3422103" y="6001952"/>
                  <a:pt x="3418447" y="5987318"/>
                  <a:pt x="3429416" y="5994634"/>
                </a:cubicBezTo>
                <a:cubicBezTo>
                  <a:pt x="3429416" y="5980002"/>
                  <a:pt x="3433072" y="5983660"/>
                  <a:pt x="3436728" y="5972686"/>
                </a:cubicBezTo>
                <a:cubicBezTo>
                  <a:pt x="3433072" y="5972686"/>
                  <a:pt x="3422103" y="5990976"/>
                  <a:pt x="3418447" y="5983660"/>
                </a:cubicBezTo>
                <a:cubicBezTo>
                  <a:pt x="3425760" y="5972686"/>
                  <a:pt x="3440384" y="5965370"/>
                  <a:pt x="3447696" y="5954396"/>
                </a:cubicBezTo>
                <a:cubicBezTo>
                  <a:pt x="3440384" y="5947080"/>
                  <a:pt x="3469633" y="5928790"/>
                  <a:pt x="3476944" y="5917816"/>
                </a:cubicBezTo>
                <a:cubicBezTo>
                  <a:pt x="3465978" y="5921474"/>
                  <a:pt x="3436728" y="5947080"/>
                  <a:pt x="3436728" y="5928790"/>
                </a:cubicBezTo>
                <a:cubicBezTo>
                  <a:pt x="3433072" y="5932448"/>
                  <a:pt x="3429416" y="5936106"/>
                  <a:pt x="3429416" y="5939764"/>
                </a:cubicBezTo>
                <a:cubicBezTo>
                  <a:pt x="3433072" y="5939764"/>
                  <a:pt x="3433072" y="5943422"/>
                  <a:pt x="3433072" y="5947080"/>
                </a:cubicBezTo>
                <a:cubicBezTo>
                  <a:pt x="3418447" y="5954396"/>
                  <a:pt x="3433072" y="5961712"/>
                  <a:pt x="3422103" y="5972686"/>
                </a:cubicBezTo>
                <a:cubicBezTo>
                  <a:pt x="3422103" y="5965370"/>
                  <a:pt x="3425760" y="5958054"/>
                  <a:pt x="3418447" y="5958054"/>
                </a:cubicBezTo>
                <a:cubicBezTo>
                  <a:pt x="3414792" y="5961712"/>
                  <a:pt x="3411135" y="5965370"/>
                  <a:pt x="3411135" y="5965370"/>
                </a:cubicBezTo>
                <a:cubicBezTo>
                  <a:pt x="3407479" y="5972686"/>
                  <a:pt x="3407479" y="5976344"/>
                  <a:pt x="3407479" y="5980002"/>
                </a:cubicBezTo>
                <a:cubicBezTo>
                  <a:pt x="3400167" y="5980002"/>
                  <a:pt x="3392854" y="5987318"/>
                  <a:pt x="3385542" y="5987318"/>
                </a:cubicBezTo>
                <a:cubicBezTo>
                  <a:pt x="3385542" y="5976344"/>
                  <a:pt x="3396510" y="5976344"/>
                  <a:pt x="3396510" y="5965370"/>
                </a:cubicBezTo>
                <a:cubicBezTo>
                  <a:pt x="3392854" y="5969028"/>
                  <a:pt x="3389198" y="5969028"/>
                  <a:pt x="3385542" y="5976344"/>
                </a:cubicBezTo>
                <a:cubicBezTo>
                  <a:pt x="3385542" y="5980002"/>
                  <a:pt x="3381886" y="5987318"/>
                  <a:pt x="3381886" y="5990976"/>
                </a:cubicBezTo>
                <a:cubicBezTo>
                  <a:pt x="3385542" y="5987318"/>
                  <a:pt x="3389198" y="5987318"/>
                  <a:pt x="3389198" y="5994634"/>
                </a:cubicBezTo>
                <a:cubicBezTo>
                  <a:pt x="3374573" y="6001952"/>
                  <a:pt x="3367261" y="6012926"/>
                  <a:pt x="3352638" y="6023900"/>
                </a:cubicBezTo>
                <a:cubicBezTo>
                  <a:pt x="3356295" y="6060480"/>
                  <a:pt x="3308765" y="6064138"/>
                  <a:pt x="3297796" y="6089746"/>
                </a:cubicBezTo>
                <a:cubicBezTo>
                  <a:pt x="3301453" y="6082430"/>
                  <a:pt x="3297796" y="6078770"/>
                  <a:pt x="3294140" y="6075112"/>
                </a:cubicBezTo>
                <a:cubicBezTo>
                  <a:pt x="3312421" y="6067796"/>
                  <a:pt x="3334358" y="6060480"/>
                  <a:pt x="3330701" y="6045848"/>
                </a:cubicBezTo>
                <a:cubicBezTo>
                  <a:pt x="3341670" y="6045848"/>
                  <a:pt x="3345326" y="6038532"/>
                  <a:pt x="3348982" y="6031216"/>
                </a:cubicBezTo>
                <a:cubicBezTo>
                  <a:pt x="3345326" y="6023900"/>
                  <a:pt x="3341670" y="6038532"/>
                  <a:pt x="3334358" y="6031216"/>
                </a:cubicBezTo>
                <a:cubicBezTo>
                  <a:pt x="3338014" y="6049506"/>
                  <a:pt x="3312421" y="6038532"/>
                  <a:pt x="3319733" y="6056822"/>
                </a:cubicBezTo>
                <a:cubicBezTo>
                  <a:pt x="3305108" y="6056822"/>
                  <a:pt x="3301453" y="6071454"/>
                  <a:pt x="3286828" y="6075112"/>
                </a:cubicBezTo>
                <a:cubicBezTo>
                  <a:pt x="3290484" y="6067796"/>
                  <a:pt x="3294140" y="6067796"/>
                  <a:pt x="3286828" y="6064138"/>
                </a:cubicBezTo>
                <a:cubicBezTo>
                  <a:pt x="3286828" y="6071454"/>
                  <a:pt x="3279515" y="6067796"/>
                  <a:pt x="3275859" y="6067796"/>
                </a:cubicBezTo>
                <a:cubicBezTo>
                  <a:pt x="3283172" y="6075112"/>
                  <a:pt x="3272203" y="6075112"/>
                  <a:pt x="3272203" y="6086088"/>
                </a:cubicBezTo>
                <a:cubicBezTo>
                  <a:pt x="3275859" y="6082430"/>
                  <a:pt x="3279515" y="6082430"/>
                  <a:pt x="3279515" y="6086088"/>
                </a:cubicBezTo>
                <a:cubicBezTo>
                  <a:pt x="3268547" y="6093404"/>
                  <a:pt x="3264892" y="6104378"/>
                  <a:pt x="3253922" y="6104378"/>
                </a:cubicBezTo>
                <a:cubicBezTo>
                  <a:pt x="3253922" y="6100720"/>
                  <a:pt x="3253922" y="6093404"/>
                  <a:pt x="3253922" y="6093404"/>
                </a:cubicBezTo>
                <a:cubicBezTo>
                  <a:pt x="3242954" y="6104378"/>
                  <a:pt x="3250267" y="6108036"/>
                  <a:pt x="3242954" y="6119010"/>
                </a:cubicBezTo>
                <a:cubicBezTo>
                  <a:pt x="3228331" y="6115352"/>
                  <a:pt x="3224675" y="6129984"/>
                  <a:pt x="3210050" y="6129984"/>
                </a:cubicBezTo>
                <a:cubicBezTo>
                  <a:pt x="3206394" y="6137300"/>
                  <a:pt x="3206394" y="6144616"/>
                  <a:pt x="3199082" y="6144616"/>
                </a:cubicBezTo>
                <a:cubicBezTo>
                  <a:pt x="3199082" y="6144616"/>
                  <a:pt x="3199082" y="6140958"/>
                  <a:pt x="3199082" y="6140958"/>
                </a:cubicBezTo>
                <a:cubicBezTo>
                  <a:pt x="3195426" y="6144616"/>
                  <a:pt x="3188113" y="6144616"/>
                  <a:pt x="3188113" y="6148274"/>
                </a:cubicBezTo>
                <a:cubicBezTo>
                  <a:pt x="3188113" y="6144616"/>
                  <a:pt x="3184457" y="6137300"/>
                  <a:pt x="3184457" y="6137300"/>
                </a:cubicBezTo>
                <a:cubicBezTo>
                  <a:pt x="3184457" y="6137300"/>
                  <a:pt x="3180801" y="6140958"/>
                  <a:pt x="3180801" y="6140958"/>
                </a:cubicBezTo>
                <a:cubicBezTo>
                  <a:pt x="3177145" y="6144616"/>
                  <a:pt x="3177145" y="6148274"/>
                  <a:pt x="3173489" y="6148274"/>
                </a:cubicBezTo>
                <a:cubicBezTo>
                  <a:pt x="3173489" y="6148274"/>
                  <a:pt x="3173489" y="6144616"/>
                  <a:pt x="3173489" y="6144616"/>
                </a:cubicBezTo>
                <a:cubicBezTo>
                  <a:pt x="3169833" y="6148274"/>
                  <a:pt x="3166177" y="6148274"/>
                  <a:pt x="3169833" y="6151932"/>
                </a:cubicBezTo>
                <a:cubicBezTo>
                  <a:pt x="3158864" y="6159248"/>
                  <a:pt x="3166177" y="6151932"/>
                  <a:pt x="3158864" y="6148274"/>
                </a:cubicBezTo>
                <a:cubicBezTo>
                  <a:pt x="3158864" y="6155590"/>
                  <a:pt x="3147896" y="6155590"/>
                  <a:pt x="3147896" y="6159248"/>
                </a:cubicBezTo>
                <a:cubicBezTo>
                  <a:pt x="3151552" y="6170224"/>
                  <a:pt x="3151552" y="6159248"/>
                  <a:pt x="3158864" y="6159248"/>
                </a:cubicBezTo>
                <a:cubicBezTo>
                  <a:pt x="3162520" y="6162906"/>
                  <a:pt x="3158864" y="6162906"/>
                  <a:pt x="3158864" y="6173882"/>
                </a:cubicBezTo>
                <a:cubicBezTo>
                  <a:pt x="3151552" y="6173882"/>
                  <a:pt x="3147896" y="6177540"/>
                  <a:pt x="3147896" y="6184856"/>
                </a:cubicBezTo>
                <a:cubicBezTo>
                  <a:pt x="3144240" y="6177540"/>
                  <a:pt x="3133271" y="6195830"/>
                  <a:pt x="3133271" y="6181198"/>
                </a:cubicBezTo>
                <a:cubicBezTo>
                  <a:pt x="3136927" y="6177540"/>
                  <a:pt x="3147896" y="6184856"/>
                  <a:pt x="3147896" y="6166564"/>
                </a:cubicBezTo>
                <a:cubicBezTo>
                  <a:pt x="3140584" y="6170224"/>
                  <a:pt x="3140584" y="6170224"/>
                  <a:pt x="3136927" y="6170224"/>
                </a:cubicBezTo>
                <a:cubicBezTo>
                  <a:pt x="3114992" y="6192172"/>
                  <a:pt x="3100368" y="6225094"/>
                  <a:pt x="3074775" y="6247042"/>
                </a:cubicBezTo>
                <a:cubicBezTo>
                  <a:pt x="3078431" y="6247042"/>
                  <a:pt x="3074775" y="6250700"/>
                  <a:pt x="3078431" y="6254358"/>
                </a:cubicBezTo>
                <a:cubicBezTo>
                  <a:pt x="3067462" y="6254358"/>
                  <a:pt x="3067462" y="6265334"/>
                  <a:pt x="3060150" y="6268992"/>
                </a:cubicBezTo>
                <a:cubicBezTo>
                  <a:pt x="3060150" y="6258018"/>
                  <a:pt x="3071118" y="6250700"/>
                  <a:pt x="3063806" y="6250700"/>
                </a:cubicBezTo>
                <a:cubicBezTo>
                  <a:pt x="3052838" y="6261676"/>
                  <a:pt x="3041869" y="6272650"/>
                  <a:pt x="3034557" y="6287282"/>
                </a:cubicBezTo>
                <a:cubicBezTo>
                  <a:pt x="3023589" y="6290940"/>
                  <a:pt x="3027245" y="6283624"/>
                  <a:pt x="3019932" y="6287282"/>
                </a:cubicBezTo>
                <a:cubicBezTo>
                  <a:pt x="3019932" y="6290940"/>
                  <a:pt x="3023589" y="6290940"/>
                  <a:pt x="3019932" y="6298256"/>
                </a:cubicBezTo>
                <a:cubicBezTo>
                  <a:pt x="3012620" y="6298256"/>
                  <a:pt x="3012620" y="6294598"/>
                  <a:pt x="3005310" y="6298256"/>
                </a:cubicBezTo>
                <a:cubicBezTo>
                  <a:pt x="3001653" y="6309230"/>
                  <a:pt x="3001653" y="6309230"/>
                  <a:pt x="3001653" y="6316546"/>
                </a:cubicBezTo>
                <a:cubicBezTo>
                  <a:pt x="2994342" y="6316546"/>
                  <a:pt x="2994342" y="6305572"/>
                  <a:pt x="2987029" y="6305572"/>
                </a:cubicBezTo>
                <a:cubicBezTo>
                  <a:pt x="2979717" y="6316546"/>
                  <a:pt x="2976060" y="6327520"/>
                  <a:pt x="2968748" y="6331178"/>
                </a:cubicBezTo>
                <a:cubicBezTo>
                  <a:pt x="2968748" y="6327520"/>
                  <a:pt x="2968748" y="6327520"/>
                  <a:pt x="2968748" y="6323862"/>
                </a:cubicBezTo>
                <a:lnTo>
                  <a:pt x="2966792" y="6321905"/>
                </a:lnTo>
                <a:lnTo>
                  <a:pt x="2969148" y="6318682"/>
                </a:lnTo>
                <a:lnTo>
                  <a:pt x="2976060" y="6316089"/>
                </a:lnTo>
                <a:cubicBezTo>
                  <a:pt x="2978803" y="6312888"/>
                  <a:pt x="2979717" y="6309230"/>
                  <a:pt x="2976060" y="6309230"/>
                </a:cubicBezTo>
                <a:lnTo>
                  <a:pt x="2969148" y="6318682"/>
                </a:lnTo>
                <a:lnTo>
                  <a:pt x="2965092" y="6320204"/>
                </a:lnTo>
                <a:lnTo>
                  <a:pt x="2966792" y="6321905"/>
                </a:lnTo>
                <a:lnTo>
                  <a:pt x="2962349" y="6327978"/>
                </a:lnTo>
                <a:cubicBezTo>
                  <a:pt x="2958695" y="6333922"/>
                  <a:pt x="2955953" y="6340323"/>
                  <a:pt x="2954124" y="6349470"/>
                </a:cubicBezTo>
                <a:cubicBezTo>
                  <a:pt x="2946811" y="6342152"/>
                  <a:pt x="2943156" y="6356786"/>
                  <a:pt x="2935843" y="6353128"/>
                </a:cubicBezTo>
                <a:cubicBezTo>
                  <a:pt x="2939499" y="6353128"/>
                  <a:pt x="2939499" y="6360444"/>
                  <a:pt x="2932187" y="6364102"/>
                </a:cubicBezTo>
                <a:cubicBezTo>
                  <a:pt x="2935843" y="6353128"/>
                  <a:pt x="2928531" y="6349470"/>
                  <a:pt x="2921218" y="6349470"/>
                </a:cubicBezTo>
                <a:cubicBezTo>
                  <a:pt x="2924874" y="6342152"/>
                  <a:pt x="2932187" y="6331178"/>
                  <a:pt x="2935843" y="6323862"/>
                </a:cubicBezTo>
                <a:cubicBezTo>
                  <a:pt x="2928531" y="6323862"/>
                  <a:pt x="2935843" y="6312888"/>
                  <a:pt x="2924874" y="6316546"/>
                </a:cubicBezTo>
                <a:cubicBezTo>
                  <a:pt x="2924874" y="6334836"/>
                  <a:pt x="2913906" y="6349470"/>
                  <a:pt x="2902937" y="6364102"/>
                </a:cubicBezTo>
                <a:lnTo>
                  <a:pt x="2902298" y="6367946"/>
                </a:lnTo>
                <a:lnTo>
                  <a:pt x="2896084" y="6368216"/>
                </a:lnTo>
                <a:cubicBezTo>
                  <a:pt x="2892884" y="6369589"/>
                  <a:pt x="2890142" y="6371418"/>
                  <a:pt x="2888315" y="6371418"/>
                </a:cubicBezTo>
                <a:cubicBezTo>
                  <a:pt x="2888315" y="6375076"/>
                  <a:pt x="2895625" y="6382392"/>
                  <a:pt x="2888315" y="6386050"/>
                </a:cubicBezTo>
                <a:cubicBezTo>
                  <a:pt x="2888315" y="6382392"/>
                  <a:pt x="2884659" y="6378734"/>
                  <a:pt x="2881002" y="6386050"/>
                </a:cubicBezTo>
                <a:cubicBezTo>
                  <a:pt x="2877346" y="6393366"/>
                  <a:pt x="2888315" y="6393366"/>
                  <a:pt x="2881002" y="6404340"/>
                </a:cubicBezTo>
                <a:cubicBezTo>
                  <a:pt x="2873690" y="6407998"/>
                  <a:pt x="2870034" y="6400682"/>
                  <a:pt x="2866378" y="6404340"/>
                </a:cubicBezTo>
                <a:cubicBezTo>
                  <a:pt x="2870034" y="6407998"/>
                  <a:pt x="2873690" y="6422630"/>
                  <a:pt x="2866378" y="6429946"/>
                </a:cubicBezTo>
                <a:cubicBezTo>
                  <a:pt x="2859065" y="6426288"/>
                  <a:pt x="2866378" y="6418972"/>
                  <a:pt x="2862722" y="6418972"/>
                </a:cubicBezTo>
                <a:cubicBezTo>
                  <a:pt x="2859065" y="6429946"/>
                  <a:pt x="2851753" y="6415314"/>
                  <a:pt x="2851753" y="6422630"/>
                </a:cubicBezTo>
                <a:cubicBezTo>
                  <a:pt x="2859065" y="6424459"/>
                  <a:pt x="2858152" y="6432690"/>
                  <a:pt x="2853581" y="6441835"/>
                </a:cubicBezTo>
                <a:lnTo>
                  <a:pt x="2834423" y="6465362"/>
                </a:lnTo>
                <a:lnTo>
                  <a:pt x="2840785" y="6451895"/>
                </a:lnTo>
                <a:cubicBezTo>
                  <a:pt x="2837129" y="6451895"/>
                  <a:pt x="2837129" y="6451895"/>
                  <a:pt x="2837129" y="6451895"/>
                </a:cubicBezTo>
                <a:cubicBezTo>
                  <a:pt x="2815192" y="6492133"/>
                  <a:pt x="2793256" y="6506765"/>
                  <a:pt x="2778631" y="6550663"/>
                </a:cubicBezTo>
                <a:cubicBezTo>
                  <a:pt x="2771320" y="6550663"/>
                  <a:pt x="2771320" y="6557979"/>
                  <a:pt x="2764007" y="6557979"/>
                </a:cubicBezTo>
                <a:cubicBezTo>
                  <a:pt x="2767664" y="6539689"/>
                  <a:pt x="2785942" y="6517741"/>
                  <a:pt x="2782286" y="6495791"/>
                </a:cubicBezTo>
                <a:cubicBezTo>
                  <a:pt x="2778631" y="6495791"/>
                  <a:pt x="2778631" y="6495791"/>
                  <a:pt x="2774974" y="6499449"/>
                </a:cubicBezTo>
                <a:cubicBezTo>
                  <a:pt x="2764007" y="6528715"/>
                  <a:pt x="2760351" y="6565295"/>
                  <a:pt x="2731102" y="6576269"/>
                </a:cubicBezTo>
                <a:cubicBezTo>
                  <a:pt x="2720134" y="6598217"/>
                  <a:pt x="2701853" y="6631141"/>
                  <a:pt x="2687228" y="6634799"/>
                </a:cubicBezTo>
                <a:cubicBezTo>
                  <a:pt x="2687228" y="6638457"/>
                  <a:pt x="2687228" y="6645773"/>
                  <a:pt x="2679916" y="6649431"/>
                </a:cubicBezTo>
                <a:cubicBezTo>
                  <a:pt x="2683572" y="6642115"/>
                  <a:pt x="2683572" y="6634799"/>
                  <a:pt x="2676260" y="6638457"/>
                </a:cubicBezTo>
                <a:cubicBezTo>
                  <a:pt x="2672604" y="6645773"/>
                  <a:pt x="2665291" y="6649431"/>
                  <a:pt x="2657981" y="6649431"/>
                </a:cubicBezTo>
                <a:cubicBezTo>
                  <a:pt x="2657981" y="6656747"/>
                  <a:pt x="2650669" y="6660405"/>
                  <a:pt x="2657981" y="6660405"/>
                </a:cubicBezTo>
                <a:cubicBezTo>
                  <a:pt x="2657981" y="6656747"/>
                  <a:pt x="2657981" y="6653089"/>
                  <a:pt x="2661637" y="6653089"/>
                </a:cubicBezTo>
                <a:cubicBezTo>
                  <a:pt x="2668947" y="6660405"/>
                  <a:pt x="2654325" y="6671379"/>
                  <a:pt x="2654325" y="6686011"/>
                </a:cubicBezTo>
                <a:cubicBezTo>
                  <a:pt x="2636045" y="6675037"/>
                  <a:pt x="2617763" y="6704303"/>
                  <a:pt x="2595826" y="6715277"/>
                </a:cubicBezTo>
                <a:cubicBezTo>
                  <a:pt x="2595826" y="6707961"/>
                  <a:pt x="2581202" y="6715277"/>
                  <a:pt x="2570233" y="6718935"/>
                </a:cubicBezTo>
                <a:cubicBezTo>
                  <a:pt x="2559265" y="6704303"/>
                  <a:pt x="2573889" y="6660405"/>
                  <a:pt x="2592170" y="6623825"/>
                </a:cubicBezTo>
                <a:cubicBezTo>
                  <a:pt x="2595826" y="6627483"/>
                  <a:pt x="2588514" y="6631141"/>
                  <a:pt x="2592170" y="6634799"/>
                </a:cubicBezTo>
                <a:cubicBezTo>
                  <a:pt x="2606795" y="6627483"/>
                  <a:pt x="2599482" y="6612851"/>
                  <a:pt x="2614107" y="6601875"/>
                </a:cubicBezTo>
                <a:cubicBezTo>
                  <a:pt x="2599482" y="6576269"/>
                  <a:pt x="2654325" y="6528715"/>
                  <a:pt x="2661637" y="6506765"/>
                </a:cubicBezTo>
                <a:cubicBezTo>
                  <a:pt x="2687228" y="6488475"/>
                  <a:pt x="2709165" y="6448237"/>
                  <a:pt x="2712821" y="6429946"/>
                </a:cubicBezTo>
                <a:cubicBezTo>
                  <a:pt x="2709165" y="6433605"/>
                  <a:pt x="2701853" y="6455553"/>
                  <a:pt x="2694541" y="6448237"/>
                </a:cubicBezTo>
                <a:cubicBezTo>
                  <a:pt x="2705509" y="6426288"/>
                  <a:pt x="2720134" y="6418972"/>
                  <a:pt x="2723790" y="6400682"/>
                </a:cubicBezTo>
                <a:cubicBezTo>
                  <a:pt x="2738414" y="6386050"/>
                  <a:pt x="2760351" y="6360444"/>
                  <a:pt x="2753039" y="6349470"/>
                </a:cubicBezTo>
                <a:cubicBezTo>
                  <a:pt x="2764007" y="6342152"/>
                  <a:pt x="2756695" y="6356786"/>
                  <a:pt x="2764007" y="6349470"/>
                </a:cubicBezTo>
                <a:cubicBezTo>
                  <a:pt x="2771320" y="6338494"/>
                  <a:pt x="2771320" y="6320204"/>
                  <a:pt x="2785942" y="6312888"/>
                </a:cubicBezTo>
                <a:cubicBezTo>
                  <a:pt x="2785942" y="6320204"/>
                  <a:pt x="2771320" y="6327520"/>
                  <a:pt x="2778631" y="6331178"/>
                </a:cubicBezTo>
                <a:cubicBezTo>
                  <a:pt x="2785942" y="6323862"/>
                  <a:pt x="2804223" y="6309230"/>
                  <a:pt x="2789599" y="6305572"/>
                </a:cubicBezTo>
                <a:cubicBezTo>
                  <a:pt x="2815192" y="6283624"/>
                  <a:pt x="2833472" y="6258018"/>
                  <a:pt x="2851753" y="6232410"/>
                </a:cubicBezTo>
                <a:cubicBezTo>
                  <a:pt x="2848097" y="6217778"/>
                  <a:pt x="2859065" y="6188514"/>
                  <a:pt x="2870034" y="6170224"/>
                </a:cubicBezTo>
                <a:cubicBezTo>
                  <a:pt x="2866378" y="6166564"/>
                  <a:pt x="2859065" y="6162906"/>
                  <a:pt x="2851753" y="6162906"/>
                </a:cubicBezTo>
                <a:cubicBezTo>
                  <a:pt x="2848097" y="6166564"/>
                  <a:pt x="2848097" y="6173882"/>
                  <a:pt x="2844442" y="6181198"/>
                </a:cubicBezTo>
                <a:cubicBezTo>
                  <a:pt x="2851753" y="6177540"/>
                  <a:pt x="2855409" y="6181198"/>
                  <a:pt x="2855409" y="6188514"/>
                </a:cubicBezTo>
                <a:cubicBezTo>
                  <a:pt x="2840785" y="6199488"/>
                  <a:pt x="2829817" y="6210462"/>
                  <a:pt x="2822504" y="6228752"/>
                </a:cubicBezTo>
                <a:cubicBezTo>
                  <a:pt x="2815192" y="6228752"/>
                  <a:pt x="2815192" y="6225094"/>
                  <a:pt x="2811536" y="6228752"/>
                </a:cubicBezTo>
                <a:cubicBezTo>
                  <a:pt x="2815192" y="6236068"/>
                  <a:pt x="2804223" y="6236068"/>
                  <a:pt x="2800567" y="6247042"/>
                </a:cubicBezTo>
                <a:cubicBezTo>
                  <a:pt x="2804223" y="6247042"/>
                  <a:pt x="2807879" y="6247042"/>
                  <a:pt x="2807879" y="6250700"/>
                </a:cubicBezTo>
                <a:cubicBezTo>
                  <a:pt x="2800567" y="6250700"/>
                  <a:pt x="2796911" y="6250700"/>
                  <a:pt x="2793256" y="6254358"/>
                </a:cubicBezTo>
                <a:cubicBezTo>
                  <a:pt x="2796911" y="6243384"/>
                  <a:pt x="2811536" y="6221436"/>
                  <a:pt x="2800567" y="6217778"/>
                </a:cubicBezTo>
                <a:cubicBezTo>
                  <a:pt x="2785942" y="6239726"/>
                  <a:pt x="2789599" y="6254358"/>
                  <a:pt x="2771320" y="6265334"/>
                </a:cubicBezTo>
                <a:cubicBezTo>
                  <a:pt x="2764007" y="6268992"/>
                  <a:pt x="2771320" y="6254358"/>
                  <a:pt x="2764007" y="6261676"/>
                </a:cubicBezTo>
                <a:cubicBezTo>
                  <a:pt x="2753039" y="6268992"/>
                  <a:pt x="2749383" y="6283624"/>
                  <a:pt x="2734758" y="6290940"/>
                </a:cubicBezTo>
                <a:cubicBezTo>
                  <a:pt x="2738414" y="6283624"/>
                  <a:pt x="2738414" y="6276308"/>
                  <a:pt x="2734758" y="6276308"/>
                </a:cubicBezTo>
                <a:cubicBezTo>
                  <a:pt x="2723790" y="6279966"/>
                  <a:pt x="2723790" y="6298256"/>
                  <a:pt x="2709165" y="6298256"/>
                </a:cubicBezTo>
                <a:cubicBezTo>
                  <a:pt x="2709165" y="6301914"/>
                  <a:pt x="2712821" y="6301914"/>
                  <a:pt x="2709165" y="6305572"/>
                </a:cubicBezTo>
                <a:cubicBezTo>
                  <a:pt x="2694541" y="6309230"/>
                  <a:pt x="2683572" y="6320204"/>
                  <a:pt x="2676260" y="6334836"/>
                </a:cubicBezTo>
                <a:cubicBezTo>
                  <a:pt x="2661637" y="6334836"/>
                  <a:pt x="2657981" y="6349470"/>
                  <a:pt x="2643356" y="6353128"/>
                </a:cubicBezTo>
                <a:cubicBezTo>
                  <a:pt x="2657981" y="6323862"/>
                  <a:pt x="2676260" y="6301914"/>
                  <a:pt x="2690884" y="6276308"/>
                </a:cubicBezTo>
                <a:cubicBezTo>
                  <a:pt x="2709165" y="6250700"/>
                  <a:pt x="2727446" y="6225094"/>
                  <a:pt x="2742070" y="6195830"/>
                </a:cubicBezTo>
                <a:cubicBezTo>
                  <a:pt x="2756695" y="6184856"/>
                  <a:pt x="2764007" y="6162906"/>
                  <a:pt x="2774974" y="6144616"/>
                </a:cubicBezTo>
                <a:cubicBezTo>
                  <a:pt x="2789599" y="6137300"/>
                  <a:pt x="2807879" y="6111694"/>
                  <a:pt x="2804223" y="6093404"/>
                </a:cubicBezTo>
                <a:cubicBezTo>
                  <a:pt x="2796911" y="6108036"/>
                  <a:pt x="2793256" y="6126326"/>
                  <a:pt x="2778631" y="6137300"/>
                </a:cubicBezTo>
                <a:cubicBezTo>
                  <a:pt x="2793256" y="6111694"/>
                  <a:pt x="2800567" y="6082430"/>
                  <a:pt x="2818848" y="6067796"/>
                </a:cubicBezTo>
                <a:cubicBezTo>
                  <a:pt x="2811536" y="6067796"/>
                  <a:pt x="2822504" y="6049506"/>
                  <a:pt x="2829817" y="6042190"/>
                </a:cubicBezTo>
                <a:cubicBezTo>
                  <a:pt x="2826160" y="6053164"/>
                  <a:pt x="2818848" y="6071454"/>
                  <a:pt x="2822504" y="6075112"/>
                </a:cubicBezTo>
                <a:cubicBezTo>
                  <a:pt x="2833472" y="6056822"/>
                  <a:pt x="2826160" y="6042190"/>
                  <a:pt x="2840785" y="6020242"/>
                </a:cubicBezTo>
                <a:cubicBezTo>
                  <a:pt x="2844442" y="6020242"/>
                  <a:pt x="2844442" y="6023900"/>
                  <a:pt x="2848097" y="6020242"/>
                </a:cubicBezTo>
                <a:cubicBezTo>
                  <a:pt x="2855409" y="6012926"/>
                  <a:pt x="2866378" y="5990976"/>
                  <a:pt x="2866378" y="6001952"/>
                </a:cubicBezTo>
                <a:cubicBezTo>
                  <a:pt x="2866378" y="6001952"/>
                  <a:pt x="2870034" y="5998294"/>
                  <a:pt x="2870034" y="5998294"/>
                </a:cubicBezTo>
                <a:cubicBezTo>
                  <a:pt x="2866378" y="5994634"/>
                  <a:pt x="2873690" y="5980002"/>
                  <a:pt x="2870034" y="5976344"/>
                </a:cubicBezTo>
                <a:cubicBezTo>
                  <a:pt x="2866378" y="5980002"/>
                  <a:pt x="2862722" y="5983660"/>
                  <a:pt x="2862722" y="5983660"/>
                </a:cubicBezTo>
                <a:cubicBezTo>
                  <a:pt x="2859065" y="5990976"/>
                  <a:pt x="2866378" y="5990976"/>
                  <a:pt x="2859065" y="5998294"/>
                </a:cubicBezTo>
                <a:cubicBezTo>
                  <a:pt x="2851753" y="5998294"/>
                  <a:pt x="2855409" y="6012926"/>
                  <a:pt x="2848097" y="6012926"/>
                </a:cubicBezTo>
                <a:cubicBezTo>
                  <a:pt x="2848097" y="6001952"/>
                  <a:pt x="2855409" y="6001952"/>
                  <a:pt x="2859065" y="5987318"/>
                </a:cubicBezTo>
                <a:cubicBezTo>
                  <a:pt x="2855409" y="5983660"/>
                  <a:pt x="2844442" y="5987318"/>
                  <a:pt x="2840785" y="5994634"/>
                </a:cubicBezTo>
                <a:cubicBezTo>
                  <a:pt x="2840785" y="5987318"/>
                  <a:pt x="2848097" y="5976344"/>
                  <a:pt x="2837129" y="5976344"/>
                </a:cubicBezTo>
                <a:cubicBezTo>
                  <a:pt x="2837129" y="5994634"/>
                  <a:pt x="2829817" y="6031216"/>
                  <a:pt x="2815192" y="6031216"/>
                </a:cubicBezTo>
                <a:cubicBezTo>
                  <a:pt x="2811536" y="6038532"/>
                  <a:pt x="2807879" y="6045848"/>
                  <a:pt x="2800567" y="6049506"/>
                </a:cubicBezTo>
                <a:cubicBezTo>
                  <a:pt x="2804223" y="6049506"/>
                  <a:pt x="2807879" y="6053164"/>
                  <a:pt x="2807879" y="6053164"/>
                </a:cubicBezTo>
                <a:cubicBezTo>
                  <a:pt x="2800567" y="6056822"/>
                  <a:pt x="2796911" y="6060480"/>
                  <a:pt x="2793256" y="6067796"/>
                </a:cubicBezTo>
                <a:cubicBezTo>
                  <a:pt x="2774974" y="6100720"/>
                  <a:pt x="2753039" y="6133642"/>
                  <a:pt x="2731102" y="6162906"/>
                </a:cubicBezTo>
                <a:cubicBezTo>
                  <a:pt x="2720134" y="6177540"/>
                  <a:pt x="2709165" y="6192172"/>
                  <a:pt x="2698197" y="6206804"/>
                </a:cubicBezTo>
                <a:cubicBezTo>
                  <a:pt x="2694541" y="6214120"/>
                  <a:pt x="2690884" y="6221436"/>
                  <a:pt x="2683572" y="6228752"/>
                </a:cubicBezTo>
                <a:cubicBezTo>
                  <a:pt x="2679916" y="6232410"/>
                  <a:pt x="2672604" y="6239726"/>
                  <a:pt x="2668947" y="6247042"/>
                </a:cubicBezTo>
                <a:cubicBezTo>
                  <a:pt x="2672604" y="6221436"/>
                  <a:pt x="2679916" y="6217778"/>
                  <a:pt x="2683572" y="6199488"/>
                </a:cubicBezTo>
                <a:cubicBezTo>
                  <a:pt x="2672604" y="6210462"/>
                  <a:pt x="2661637" y="6225094"/>
                  <a:pt x="2654325" y="6239726"/>
                </a:cubicBezTo>
                <a:cubicBezTo>
                  <a:pt x="2647012" y="6243384"/>
                  <a:pt x="2639700" y="6239726"/>
                  <a:pt x="2636045" y="6247042"/>
                </a:cubicBezTo>
                <a:cubicBezTo>
                  <a:pt x="2643356" y="6258018"/>
                  <a:pt x="2617763" y="6265334"/>
                  <a:pt x="2617763" y="6279966"/>
                </a:cubicBezTo>
                <a:cubicBezTo>
                  <a:pt x="2606795" y="6283624"/>
                  <a:pt x="2606795" y="6290940"/>
                  <a:pt x="2595826" y="6298256"/>
                </a:cubicBezTo>
                <a:cubicBezTo>
                  <a:pt x="2599482" y="6287282"/>
                  <a:pt x="2606795" y="6287282"/>
                  <a:pt x="2606795" y="6276308"/>
                </a:cubicBezTo>
                <a:cubicBezTo>
                  <a:pt x="2599482" y="6279966"/>
                  <a:pt x="2595826" y="6276308"/>
                  <a:pt x="2592170" y="6283624"/>
                </a:cubicBezTo>
                <a:cubicBezTo>
                  <a:pt x="2595826" y="6250700"/>
                  <a:pt x="2610451" y="6217778"/>
                  <a:pt x="2625076" y="6181198"/>
                </a:cubicBezTo>
                <a:cubicBezTo>
                  <a:pt x="2636045" y="6162906"/>
                  <a:pt x="2654325" y="6111694"/>
                  <a:pt x="2672604" y="6093404"/>
                </a:cubicBezTo>
                <a:cubicBezTo>
                  <a:pt x="2679916" y="6056822"/>
                  <a:pt x="2712821" y="6012926"/>
                  <a:pt x="2734758" y="5983660"/>
                </a:cubicBezTo>
                <a:cubicBezTo>
                  <a:pt x="2745727" y="5950738"/>
                  <a:pt x="2767664" y="5925132"/>
                  <a:pt x="2789599" y="5892208"/>
                </a:cubicBezTo>
                <a:cubicBezTo>
                  <a:pt x="2789599" y="5895866"/>
                  <a:pt x="2793256" y="5895866"/>
                  <a:pt x="2793256" y="5895866"/>
                </a:cubicBezTo>
                <a:cubicBezTo>
                  <a:pt x="2796911" y="5884892"/>
                  <a:pt x="2818848" y="5866602"/>
                  <a:pt x="2807879" y="5862944"/>
                </a:cubicBezTo>
                <a:cubicBezTo>
                  <a:pt x="2815192" y="5862944"/>
                  <a:pt x="2818848" y="5859286"/>
                  <a:pt x="2826160" y="5859286"/>
                </a:cubicBezTo>
                <a:cubicBezTo>
                  <a:pt x="2837129" y="5840996"/>
                  <a:pt x="2848097" y="5822706"/>
                  <a:pt x="2855409" y="5800757"/>
                </a:cubicBezTo>
                <a:cubicBezTo>
                  <a:pt x="2862722" y="5782467"/>
                  <a:pt x="2870034" y="5764177"/>
                  <a:pt x="2873690" y="5742229"/>
                </a:cubicBezTo>
                <a:cubicBezTo>
                  <a:pt x="2888315" y="5731253"/>
                  <a:pt x="2895625" y="5720279"/>
                  <a:pt x="2891970" y="5705647"/>
                </a:cubicBezTo>
                <a:cubicBezTo>
                  <a:pt x="2932187" y="5687357"/>
                  <a:pt x="2968748" y="5647119"/>
                  <a:pt x="2987029" y="5614195"/>
                </a:cubicBezTo>
                <a:cubicBezTo>
                  <a:pt x="2979717" y="5617853"/>
                  <a:pt x="2979717" y="5625169"/>
                  <a:pt x="2976060" y="5625169"/>
                </a:cubicBezTo>
                <a:cubicBezTo>
                  <a:pt x="2972404" y="5617853"/>
                  <a:pt x="2979717" y="5614195"/>
                  <a:pt x="2976060" y="5603221"/>
                </a:cubicBezTo>
                <a:cubicBezTo>
                  <a:pt x="2979717" y="5599563"/>
                  <a:pt x="2987029" y="5595905"/>
                  <a:pt x="2990685" y="5584931"/>
                </a:cubicBezTo>
                <a:cubicBezTo>
                  <a:pt x="2997997" y="5581273"/>
                  <a:pt x="3005310" y="5577615"/>
                  <a:pt x="3012620" y="5570299"/>
                </a:cubicBezTo>
                <a:cubicBezTo>
                  <a:pt x="3005310" y="5570299"/>
                  <a:pt x="3008964" y="5559325"/>
                  <a:pt x="3008964" y="5552007"/>
                </a:cubicBezTo>
                <a:cubicBezTo>
                  <a:pt x="3034557" y="5537375"/>
                  <a:pt x="3052838" y="5522743"/>
                  <a:pt x="3071118" y="5500795"/>
                </a:cubicBezTo>
                <a:cubicBezTo>
                  <a:pt x="3089399" y="5482505"/>
                  <a:pt x="3107681" y="5460555"/>
                  <a:pt x="3122305" y="5434949"/>
                </a:cubicBezTo>
                <a:cubicBezTo>
                  <a:pt x="3136927" y="5431291"/>
                  <a:pt x="3136927" y="5409343"/>
                  <a:pt x="3147896" y="5398369"/>
                </a:cubicBezTo>
                <a:cubicBezTo>
                  <a:pt x="3133271" y="5387395"/>
                  <a:pt x="3177145" y="5358129"/>
                  <a:pt x="3155208" y="5354471"/>
                </a:cubicBezTo>
                <a:cubicBezTo>
                  <a:pt x="3184457" y="5339839"/>
                  <a:pt x="3210050" y="5310575"/>
                  <a:pt x="3228331" y="5281310"/>
                </a:cubicBezTo>
                <a:cubicBezTo>
                  <a:pt x="3250267" y="5248388"/>
                  <a:pt x="3272203" y="5219124"/>
                  <a:pt x="3290484" y="5204490"/>
                </a:cubicBezTo>
                <a:cubicBezTo>
                  <a:pt x="3297796" y="5186200"/>
                  <a:pt x="3319733" y="5156936"/>
                  <a:pt x="3338014" y="5142304"/>
                </a:cubicBezTo>
                <a:cubicBezTo>
                  <a:pt x="3356295" y="5102064"/>
                  <a:pt x="3385542" y="5076458"/>
                  <a:pt x="3414792" y="5047194"/>
                </a:cubicBezTo>
                <a:cubicBezTo>
                  <a:pt x="3429416" y="5017928"/>
                  <a:pt x="3444040" y="5003296"/>
                  <a:pt x="3462321" y="4977690"/>
                </a:cubicBezTo>
                <a:cubicBezTo>
                  <a:pt x="3465978" y="4974032"/>
                  <a:pt x="3469633" y="4985006"/>
                  <a:pt x="3473290" y="4974032"/>
                </a:cubicBezTo>
                <a:cubicBezTo>
                  <a:pt x="3469633" y="4966716"/>
                  <a:pt x="3476944" y="4955742"/>
                  <a:pt x="3487912" y="4944766"/>
                </a:cubicBezTo>
                <a:cubicBezTo>
                  <a:pt x="3487912" y="4941108"/>
                  <a:pt x="3484256" y="4937450"/>
                  <a:pt x="3476944" y="4937450"/>
                </a:cubicBezTo>
                <a:cubicBezTo>
                  <a:pt x="3476944" y="4941108"/>
                  <a:pt x="3480600" y="4952084"/>
                  <a:pt x="3473290" y="4952084"/>
                </a:cubicBezTo>
                <a:cubicBezTo>
                  <a:pt x="3462321" y="4930134"/>
                  <a:pt x="3440384" y="4963058"/>
                  <a:pt x="3433072" y="4970374"/>
                </a:cubicBezTo>
                <a:cubicBezTo>
                  <a:pt x="3436728" y="4970374"/>
                  <a:pt x="3440384" y="4974032"/>
                  <a:pt x="3440384" y="4977690"/>
                </a:cubicBezTo>
                <a:cubicBezTo>
                  <a:pt x="3425760" y="4974032"/>
                  <a:pt x="3436728" y="4981348"/>
                  <a:pt x="3429416" y="4988664"/>
                </a:cubicBezTo>
                <a:cubicBezTo>
                  <a:pt x="3429416" y="4988664"/>
                  <a:pt x="3429416" y="4988664"/>
                  <a:pt x="3414792" y="4985006"/>
                </a:cubicBezTo>
                <a:cubicBezTo>
                  <a:pt x="3418447" y="4974032"/>
                  <a:pt x="3407479" y="4974032"/>
                  <a:pt x="3407479" y="4970374"/>
                </a:cubicBezTo>
                <a:cubicBezTo>
                  <a:pt x="3418447" y="4963058"/>
                  <a:pt x="3422103" y="4966716"/>
                  <a:pt x="3425760" y="4948424"/>
                </a:cubicBezTo>
                <a:cubicBezTo>
                  <a:pt x="3444040" y="4952084"/>
                  <a:pt x="3433072" y="4944766"/>
                  <a:pt x="3455009" y="4944766"/>
                </a:cubicBezTo>
                <a:cubicBezTo>
                  <a:pt x="3444040" y="4941108"/>
                  <a:pt x="3447696" y="4926476"/>
                  <a:pt x="3455009" y="4926476"/>
                </a:cubicBezTo>
                <a:cubicBezTo>
                  <a:pt x="3455009" y="4930134"/>
                  <a:pt x="3455009" y="4937450"/>
                  <a:pt x="3458665" y="4937450"/>
                </a:cubicBezTo>
                <a:cubicBezTo>
                  <a:pt x="3458665" y="4930134"/>
                  <a:pt x="3469633" y="4944766"/>
                  <a:pt x="3469633" y="4933792"/>
                </a:cubicBezTo>
                <a:cubicBezTo>
                  <a:pt x="3465978" y="4922818"/>
                  <a:pt x="3458665" y="4919160"/>
                  <a:pt x="3458665" y="4908186"/>
                </a:cubicBezTo>
                <a:cubicBezTo>
                  <a:pt x="3469633" y="4911844"/>
                  <a:pt x="3462321" y="4930134"/>
                  <a:pt x="3476944" y="4926476"/>
                </a:cubicBezTo>
                <a:cubicBezTo>
                  <a:pt x="3475117" y="4917331"/>
                  <a:pt x="3480603" y="4915502"/>
                  <a:pt x="3486085" y="4913216"/>
                </a:cubicBezTo>
                <a:lnTo>
                  <a:pt x="3494860" y="4897852"/>
                </a:lnTo>
                <a:lnTo>
                  <a:pt x="3498881" y="4900870"/>
                </a:lnTo>
                <a:cubicBezTo>
                  <a:pt x="3498881" y="4871606"/>
                  <a:pt x="3520818" y="4864290"/>
                  <a:pt x="3535442" y="4849656"/>
                </a:cubicBezTo>
                <a:cubicBezTo>
                  <a:pt x="3535442" y="4849656"/>
                  <a:pt x="3531786" y="4849656"/>
                  <a:pt x="3531786" y="4845998"/>
                </a:cubicBezTo>
                <a:cubicBezTo>
                  <a:pt x="3528130" y="4842340"/>
                  <a:pt x="3531786" y="4853314"/>
                  <a:pt x="3520818" y="4849656"/>
                </a:cubicBezTo>
                <a:cubicBezTo>
                  <a:pt x="3524474" y="4835024"/>
                  <a:pt x="3539098" y="4849656"/>
                  <a:pt x="3546411" y="4842340"/>
                </a:cubicBezTo>
                <a:cubicBezTo>
                  <a:pt x="3539098" y="4835024"/>
                  <a:pt x="3535442" y="4831366"/>
                  <a:pt x="3546411" y="4827708"/>
                </a:cubicBezTo>
                <a:cubicBezTo>
                  <a:pt x="3542755" y="4842340"/>
                  <a:pt x="3550067" y="4827708"/>
                  <a:pt x="3561035" y="4835024"/>
                </a:cubicBezTo>
                <a:cubicBezTo>
                  <a:pt x="3564691" y="4816734"/>
                  <a:pt x="3604907" y="4798444"/>
                  <a:pt x="3597595" y="4772836"/>
                </a:cubicBezTo>
                <a:cubicBezTo>
                  <a:pt x="3604907" y="4769178"/>
                  <a:pt x="3604907" y="4780154"/>
                  <a:pt x="3608563" y="4780154"/>
                </a:cubicBezTo>
                <a:cubicBezTo>
                  <a:pt x="3615876" y="4769178"/>
                  <a:pt x="3634156" y="4765520"/>
                  <a:pt x="3637813" y="4747230"/>
                </a:cubicBezTo>
                <a:cubicBezTo>
                  <a:pt x="3637813" y="4754546"/>
                  <a:pt x="3637813" y="4761862"/>
                  <a:pt x="3641469" y="4761862"/>
                </a:cubicBezTo>
                <a:cubicBezTo>
                  <a:pt x="3645125" y="4754546"/>
                  <a:pt x="3652437" y="4754546"/>
                  <a:pt x="3648781" y="4743572"/>
                </a:cubicBezTo>
                <a:cubicBezTo>
                  <a:pt x="3645125" y="4743572"/>
                  <a:pt x="3637813" y="4743572"/>
                  <a:pt x="3637813" y="4739914"/>
                </a:cubicBezTo>
                <a:cubicBezTo>
                  <a:pt x="3645125" y="4739914"/>
                  <a:pt x="3641469" y="4728940"/>
                  <a:pt x="3652437" y="4728940"/>
                </a:cubicBezTo>
                <a:cubicBezTo>
                  <a:pt x="3648781" y="4739914"/>
                  <a:pt x="3656093" y="4743572"/>
                  <a:pt x="3663406" y="4743572"/>
                </a:cubicBezTo>
                <a:cubicBezTo>
                  <a:pt x="3663406" y="4717966"/>
                  <a:pt x="3703623" y="4728940"/>
                  <a:pt x="3692655" y="4703334"/>
                </a:cubicBezTo>
                <a:cubicBezTo>
                  <a:pt x="3696311" y="4699676"/>
                  <a:pt x="3699967" y="4699676"/>
                  <a:pt x="3703623" y="4703334"/>
                </a:cubicBezTo>
                <a:cubicBezTo>
                  <a:pt x="3699967" y="4692360"/>
                  <a:pt x="3714590" y="4692360"/>
                  <a:pt x="3707279" y="4688702"/>
                </a:cubicBezTo>
                <a:cubicBezTo>
                  <a:pt x="3703623" y="4688702"/>
                  <a:pt x="3699967" y="4692360"/>
                  <a:pt x="3699967" y="4688702"/>
                </a:cubicBezTo>
                <a:cubicBezTo>
                  <a:pt x="3707279" y="4677727"/>
                  <a:pt x="3721902" y="4677727"/>
                  <a:pt x="3732871" y="4670411"/>
                </a:cubicBezTo>
                <a:cubicBezTo>
                  <a:pt x="3729214" y="4670411"/>
                  <a:pt x="3732871" y="4666753"/>
                  <a:pt x="3729214" y="4666753"/>
                </a:cubicBezTo>
                <a:cubicBezTo>
                  <a:pt x="3721902" y="4663095"/>
                  <a:pt x="3721902" y="4666753"/>
                  <a:pt x="3714590" y="4666753"/>
                </a:cubicBezTo>
                <a:cubicBezTo>
                  <a:pt x="3729214" y="4637489"/>
                  <a:pt x="3765776" y="4641147"/>
                  <a:pt x="3773088" y="4608225"/>
                </a:cubicBezTo>
                <a:cubicBezTo>
                  <a:pt x="3784057" y="4604567"/>
                  <a:pt x="3769432" y="4611883"/>
                  <a:pt x="3776744" y="4611883"/>
                </a:cubicBezTo>
                <a:cubicBezTo>
                  <a:pt x="3795025" y="4608225"/>
                  <a:pt x="3802337" y="4589933"/>
                  <a:pt x="3820618" y="4582617"/>
                </a:cubicBezTo>
                <a:cubicBezTo>
                  <a:pt x="3820618" y="4557011"/>
                  <a:pt x="3868146" y="4567985"/>
                  <a:pt x="3857178" y="4542379"/>
                </a:cubicBezTo>
                <a:cubicBezTo>
                  <a:pt x="3871803" y="4549695"/>
                  <a:pt x="3868146" y="4524089"/>
                  <a:pt x="3890083" y="4527747"/>
                </a:cubicBezTo>
                <a:cubicBezTo>
                  <a:pt x="3886427" y="4513113"/>
                  <a:pt x="3901051" y="4513113"/>
                  <a:pt x="3904708" y="4505797"/>
                </a:cubicBezTo>
                <a:cubicBezTo>
                  <a:pt x="3915676" y="4520431"/>
                  <a:pt x="3937613" y="4494823"/>
                  <a:pt x="3933957" y="4476533"/>
                </a:cubicBezTo>
                <a:cubicBezTo>
                  <a:pt x="3941267" y="4472875"/>
                  <a:pt x="3941267" y="4480191"/>
                  <a:pt x="3944923" y="4483849"/>
                </a:cubicBezTo>
                <a:cubicBezTo>
                  <a:pt x="3944923" y="4472875"/>
                  <a:pt x="3959548" y="4483849"/>
                  <a:pt x="3959548" y="4472875"/>
                </a:cubicBezTo>
                <a:cubicBezTo>
                  <a:pt x="3955892" y="4469217"/>
                  <a:pt x="3952236" y="4454585"/>
                  <a:pt x="3959548" y="4458243"/>
                </a:cubicBezTo>
                <a:cubicBezTo>
                  <a:pt x="3963204" y="4461901"/>
                  <a:pt x="3955892" y="4472875"/>
                  <a:pt x="3963204" y="4472875"/>
                </a:cubicBezTo>
                <a:cubicBezTo>
                  <a:pt x="3974173" y="4472875"/>
                  <a:pt x="3970517" y="4450927"/>
                  <a:pt x="3974173" y="4447269"/>
                </a:cubicBezTo>
                <a:cubicBezTo>
                  <a:pt x="3981485" y="4454585"/>
                  <a:pt x="3981485" y="4450927"/>
                  <a:pt x="3988797" y="4450927"/>
                </a:cubicBezTo>
                <a:cubicBezTo>
                  <a:pt x="3988797" y="4436295"/>
                  <a:pt x="3999766" y="4432637"/>
                  <a:pt x="3999766" y="4414345"/>
                </a:cubicBezTo>
                <a:cubicBezTo>
                  <a:pt x="3996110" y="4418003"/>
                  <a:pt x="3992453" y="4418003"/>
                  <a:pt x="3992453" y="4410687"/>
                </a:cubicBezTo>
                <a:cubicBezTo>
                  <a:pt x="3996110" y="4410687"/>
                  <a:pt x="3996110" y="4410687"/>
                  <a:pt x="3999766" y="4407029"/>
                </a:cubicBezTo>
                <a:cubicBezTo>
                  <a:pt x="3996110" y="4403371"/>
                  <a:pt x="3985141" y="4407029"/>
                  <a:pt x="3985141" y="4399713"/>
                </a:cubicBezTo>
                <a:cubicBezTo>
                  <a:pt x="4007078" y="4396055"/>
                  <a:pt x="3996110" y="4381423"/>
                  <a:pt x="4021703" y="4381423"/>
                </a:cubicBezTo>
                <a:cubicBezTo>
                  <a:pt x="4021703" y="4388739"/>
                  <a:pt x="3999766" y="4396055"/>
                  <a:pt x="4018047" y="4399713"/>
                </a:cubicBezTo>
                <a:cubicBezTo>
                  <a:pt x="4021703" y="4410687"/>
                  <a:pt x="3999766" y="4407029"/>
                  <a:pt x="4010734" y="4418003"/>
                </a:cubicBezTo>
                <a:cubicBezTo>
                  <a:pt x="4018047" y="4414345"/>
                  <a:pt x="4018047" y="4403371"/>
                  <a:pt x="4032671" y="4410687"/>
                </a:cubicBezTo>
                <a:cubicBezTo>
                  <a:pt x="4029015" y="4396055"/>
                  <a:pt x="4039983" y="4399713"/>
                  <a:pt x="4039983" y="4388739"/>
                </a:cubicBezTo>
                <a:cubicBezTo>
                  <a:pt x="4032671" y="4385081"/>
                  <a:pt x="4036327" y="4396055"/>
                  <a:pt x="4029015" y="4392397"/>
                </a:cubicBezTo>
                <a:cubicBezTo>
                  <a:pt x="4032671" y="4385081"/>
                  <a:pt x="4021703" y="4385081"/>
                  <a:pt x="4021703" y="4381423"/>
                </a:cubicBezTo>
                <a:cubicBezTo>
                  <a:pt x="4018047" y="4374107"/>
                  <a:pt x="4025359" y="4366791"/>
                  <a:pt x="4032671" y="4370449"/>
                </a:cubicBezTo>
                <a:cubicBezTo>
                  <a:pt x="4032671" y="4374107"/>
                  <a:pt x="4032671" y="4381423"/>
                  <a:pt x="4036327" y="4381423"/>
                </a:cubicBezTo>
                <a:cubicBezTo>
                  <a:pt x="4036327" y="4377765"/>
                  <a:pt x="4039983" y="4381423"/>
                  <a:pt x="4039983" y="4377765"/>
                </a:cubicBezTo>
                <a:cubicBezTo>
                  <a:pt x="4043639" y="4366791"/>
                  <a:pt x="4032671" y="4370449"/>
                  <a:pt x="4036327" y="4359475"/>
                </a:cubicBezTo>
                <a:cubicBezTo>
                  <a:pt x="4058262" y="4355817"/>
                  <a:pt x="4069231" y="4322893"/>
                  <a:pt x="4098480" y="4337525"/>
                </a:cubicBezTo>
                <a:cubicBezTo>
                  <a:pt x="4098480" y="4333867"/>
                  <a:pt x="4109449" y="4330209"/>
                  <a:pt x="4102136" y="4322893"/>
                </a:cubicBezTo>
                <a:cubicBezTo>
                  <a:pt x="4094824" y="4319235"/>
                  <a:pt x="4091168" y="4337525"/>
                  <a:pt x="4087511" y="4322893"/>
                </a:cubicBezTo>
                <a:cubicBezTo>
                  <a:pt x="4098480" y="4322893"/>
                  <a:pt x="4116761" y="4289971"/>
                  <a:pt x="4124073" y="4315577"/>
                </a:cubicBezTo>
                <a:cubicBezTo>
                  <a:pt x="4127729" y="4315577"/>
                  <a:pt x="4131385" y="4311919"/>
                  <a:pt x="4131385" y="4308261"/>
                </a:cubicBezTo>
                <a:cubicBezTo>
                  <a:pt x="4135041" y="4300945"/>
                  <a:pt x="4124073" y="4300945"/>
                  <a:pt x="4127729" y="4293629"/>
                </a:cubicBezTo>
                <a:cubicBezTo>
                  <a:pt x="4153322" y="4271681"/>
                  <a:pt x="4193538" y="4253391"/>
                  <a:pt x="4204507" y="4227783"/>
                </a:cubicBezTo>
                <a:cubicBezTo>
                  <a:pt x="4244724" y="4216809"/>
                  <a:pt x="4266661" y="4183887"/>
                  <a:pt x="4299565" y="4165597"/>
                </a:cubicBezTo>
                <a:cubicBezTo>
                  <a:pt x="4295909" y="4165597"/>
                  <a:pt x="4292253" y="4165597"/>
                  <a:pt x="4292253" y="4161938"/>
                </a:cubicBezTo>
                <a:cubicBezTo>
                  <a:pt x="4325157" y="4161938"/>
                  <a:pt x="4350751" y="4121700"/>
                  <a:pt x="4383656" y="4107068"/>
                </a:cubicBezTo>
                <a:cubicBezTo>
                  <a:pt x="4383656" y="4103410"/>
                  <a:pt x="4376344" y="4099752"/>
                  <a:pt x="4376344" y="4096094"/>
                </a:cubicBezTo>
                <a:cubicBezTo>
                  <a:pt x="4401937" y="4088778"/>
                  <a:pt x="4416559" y="4070486"/>
                  <a:pt x="4438497" y="4059512"/>
                </a:cubicBezTo>
                <a:cubicBezTo>
                  <a:pt x="4434841" y="4059512"/>
                  <a:pt x="4431184" y="4059512"/>
                  <a:pt x="4431184" y="4052196"/>
                </a:cubicBezTo>
                <a:cubicBezTo>
                  <a:pt x="4449465" y="4055854"/>
                  <a:pt x="4467745" y="4052196"/>
                  <a:pt x="4460433" y="4033906"/>
                </a:cubicBezTo>
                <a:cubicBezTo>
                  <a:pt x="4493339" y="4033906"/>
                  <a:pt x="4500651" y="3997326"/>
                  <a:pt x="4529899" y="3997326"/>
                </a:cubicBezTo>
                <a:cubicBezTo>
                  <a:pt x="4522588" y="3986350"/>
                  <a:pt x="4540867" y="3979034"/>
                  <a:pt x="4540867" y="3993668"/>
                </a:cubicBezTo>
                <a:cubicBezTo>
                  <a:pt x="4533555" y="3986350"/>
                  <a:pt x="4529899" y="4000984"/>
                  <a:pt x="4533555" y="4008300"/>
                </a:cubicBezTo>
                <a:cubicBezTo>
                  <a:pt x="4544523" y="4004642"/>
                  <a:pt x="4544523" y="4011958"/>
                  <a:pt x="4555491" y="4015616"/>
                </a:cubicBezTo>
                <a:cubicBezTo>
                  <a:pt x="4566460" y="4000984"/>
                  <a:pt x="4551835" y="3986350"/>
                  <a:pt x="4548179" y="3982692"/>
                </a:cubicBezTo>
                <a:cubicBezTo>
                  <a:pt x="4566460" y="3975376"/>
                  <a:pt x="4577429" y="3957086"/>
                  <a:pt x="4592053" y="3942454"/>
                </a:cubicBezTo>
                <a:cubicBezTo>
                  <a:pt x="4595709" y="3942454"/>
                  <a:pt x="4595709" y="3949770"/>
                  <a:pt x="4603021" y="3949770"/>
                </a:cubicBezTo>
                <a:cubicBezTo>
                  <a:pt x="4628615" y="3902214"/>
                  <a:pt x="4690767" y="3887582"/>
                  <a:pt x="4720017" y="3851002"/>
                </a:cubicBezTo>
                <a:cubicBezTo>
                  <a:pt x="4730985" y="3851002"/>
                  <a:pt x="4730985" y="3847344"/>
                  <a:pt x="4738297" y="3851002"/>
                </a:cubicBezTo>
                <a:cubicBezTo>
                  <a:pt x="4741953" y="3847344"/>
                  <a:pt x="4738297" y="3843686"/>
                  <a:pt x="4738297" y="3840028"/>
                </a:cubicBezTo>
                <a:cubicBezTo>
                  <a:pt x="4807762" y="3799788"/>
                  <a:pt x="4858948" y="3748576"/>
                  <a:pt x="4924757" y="3711994"/>
                </a:cubicBezTo>
                <a:cubicBezTo>
                  <a:pt x="4924757" y="3701020"/>
                  <a:pt x="4943038" y="3693704"/>
                  <a:pt x="4961319" y="3697362"/>
                </a:cubicBezTo>
                <a:cubicBezTo>
                  <a:pt x="4961319" y="3675414"/>
                  <a:pt x="4979599" y="3682730"/>
                  <a:pt x="4986911" y="3675414"/>
                </a:cubicBezTo>
                <a:cubicBezTo>
                  <a:pt x="4986911" y="3660782"/>
                  <a:pt x="5038096" y="3635174"/>
                  <a:pt x="5052721" y="3616884"/>
                </a:cubicBezTo>
                <a:cubicBezTo>
                  <a:pt x="5052721" y="3620542"/>
                  <a:pt x="5056377" y="3624200"/>
                  <a:pt x="5060033" y="3627858"/>
                </a:cubicBezTo>
                <a:cubicBezTo>
                  <a:pt x="5067345" y="3598594"/>
                  <a:pt x="5096595" y="3609568"/>
                  <a:pt x="5096595" y="3587621"/>
                </a:cubicBezTo>
                <a:cubicBezTo>
                  <a:pt x="5100251" y="3591279"/>
                  <a:pt x="5103907" y="3591279"/>
                  <a:pt x="5107563" y="3594936"/>
                </a:cubicBezTo>
                <a:cubicBezTo>
                  <a:pt x="5111217" y="3591279"/>
                  <a:pt x="5114873" y="3583962"/>
                  <a:pt x="5111217" y="3580304"/>
                </a:cubicBezTo>
                <a:cubicBezTo>
                  <a:pt x="5122185" y="3580304"/>
                  <a:pt x="5114873" y="3569331"/>
                  <a:pt x="5125841" y="3580304"/>
                </a:cubicBezTo>
                <a:cubicBezTo>
                  <a:pt x="5133154" y="3569331"/>
                  <a:pt x="5151435" y="3569331"/>
                  <a:pt x="5155091" y="3551040"/>
                </a:cubicBezTo>
                <a:cubicBezTo>
                  <a:pt x="5155091" y="3554698"/>
                  <a:pt x="5155091" y="3558356"/>
                  <a:pt x="5162403" y="3558356"/>
                </a:cubicBezTo>
                <a:cubicBezTo>
                  <a:pt x="5166059" y="3547380"/>
                  <a:pt x="5180684" y="3551040"/>
                  <a:pt x="5184340" y="3536406"/>
                </a:cubicBezTo>
                <a:cubicBezTo>
                  <a:pt x="5184340" y="3540064"/>
                  <a:pt x="5198965" y="3543722"/>
                  <a:pt x="5195309" y="3536406"/>
                </a:cubicBezTo>
                <a:cubicBezTo>
                  <a:pt x="5202621" y="3529091"/>
                  <a:pt x="5187996" y="3532749"/>
                  <a:pt x="5191653" y="3521774"/>
                </a:cubicBezTo>
                <a:cubicBezTo>
                  <a:pt x="5213589" y="3525433"/>
                  <a:pt x="5228212" y="3514458"/>
                  <a:pt x="5235525" y="3499827"/>
                </a:cubicBezTo>
                <a:cubicBezTo>
                  <a:pt x="5250149" y="3503485"/>
                  <a:pt x="5253805" y="3485194"/>
                  <a:pt x="5268429" y="3474221"/>
                </a:cubicBezTo>
                <a:cubicBezTo>
                  <a:pt x="5279398" y="3470562"/>
                  <a:pt x="5304991" y="3470562"/>
                  <a:pt x="5301335" y="3452271"/>
                </a:cubicBezTo>
                <a:cubicBezTo>
                  <a:pt x="5352519" y="3444955"/>
                  <a:pt x="5367144" y="3401059"/>
                  <a:pt x="5414674" y="3390085"/>
                </a:cubicBezTo>
                <a:cubicBezTo>
                  <a:pt x="5411017" y="3390085"/>
                  <a:pt x="5407361" y="3390085"/>
                  <a:pt x="5407361" y="3386427"/>
                </a:cubicBezTo>
                <a:cubicBezTo>
                  <a:pt x="5414674" y="3382769"/>
                  <a:pt x="5411017" y="3386427"/>
                  <a:pt x="5418330" y="3390085"/>
                </a:cubicBezTo>
                <a:cubicBezTo>
                  <a:pt x="5429299" y="3360819"/>
                  <a:pt x="5484139" y="3349845"/>
                  <a:pt x="5506076" y="3320581"/>
                </a:cubicBezTo>
                <a:cubicBezTo>
                  <a:pt x="5506076" y="3324239"/>
                  <a:pt x="5509732" y="3324239"/>
                  <a:pt x="5513388" y="3327897"/>
                </a:cubicBezTo>
                <a:cubicBezTo>
                  <a:pt x="5528013" y="3302291"/>
                  <a:pt x="5549949" y="3298633"/>
                  <a:pt x="5571887" y="3291317"/>
                </a:cubicBezTo>
                <a:cubicBezTo>
                  <a:pt x="5590165" y="3265709"/>
                  <a:pt x="5619415" y="3243761"/>
                  <a:pt x="5648664" y="3251077"/>
                </a:cubicBezTo>
                <a:cubicBezTo>
                  <a:pt x="5652320" y="3243761"/>
                  <a:pt x="5641351" y="3243761"/>
                  <a:pt x="5645007" y="3232787"/>
                </a:cubicBezTo>
                <a:cubicBezTo>
                  <a:pt x="5655976" y="3240103"/>
                  <a:pt x="5655976" y="3221813"/>
                  <a:pt x="5666945" y="3221813"/>
                </a:cubicBezTo>
                <a:cubicBezTo>
                  <a:pt x="5666945" y="3229129"/>
                  <a:pt x="5659633" y="3229129"/>
                  <a:pt x="5663289" y="3232787"/>
                </a:cubicBezTo>
                <a:cubicBezTo>
                  <a:pt x="5670601" y="3225471"/>
                  <a:pt x="5670601" y="3225471"/>
                  <a:pt x="5670601" y="3214497"/>
                </a:cubicBezTo>
                <a:cubicBezTo>
                  <a:pt x="5721785" y="3203523"/>
                  <a:pt x="5754691" y="3155967"/>
                  <a:pt x="5809533" y="3144993"/>
                </a:cubicBezTo>
                <a:cubicBezTo>
                  <a:pt x="5809533" y="3137677"/>
                  <a:pt x="5813189" y="3130361"/>
                  <a:pt x="5805877" y="3130361"/>
                </a:cubicBezTo>
                <a:cubicBezTo>
                  <a:pt x="5502419" y="3298633"/>
                  <a:pt x="5213589" y="3485194"/>
                  <a:pt x="4928413" y="3682730"/>
                </a:cubicBezTo>
                <a:cubicBezTo>
                  <a:pt x="4643237" y="3876608"/>
                  <a:pt x="4365375" y="4081462"/>
                  <a:pt x="4083855" y="4286313"/>
                </a:cubicBezTo>
                <a:cubicBezTo>
                  <a:pt x="4061919" y="4300945"/>
                  <a:pt x="4036327" y="4326551"/>
                  <a:pt x="4018047" y="4330209"/>
                </a:cubicBezTo>
                <a:cubicBezTo>
                  <a:pt x="4010734" y="4348501"/>
                  <a:pt x="3996110" y="4352159"/>
                  <a:pt x="3988797" y="4370449"/>
                </a:cubicBezTo>
                <a:cubicBezTo>
                  <a:pt x="3985141" y="4370449"/>
                  <a:pt x="3974173" y="4363133"/>
                  <a:pt x="3974173" y="4370449"/>
                </a:cubicBezTo>
                <a:cubicBezTo>
                  <a:pt x="3985141" y="4381423"/>
                  <a:pt x="3955892" y="4385081"/>
                  <a:pt x="3952236" y="4388739"/>
                </a:cubicBezTo>
                <a:cubicBezTo>
                  <a:pt x="3933957" y="4396055"/>
                  <a:pt x="3930301" y="4421661"/>
                  <a:pt x="3919332" y="4414345"/>
                </a:cubicBezTo>
                <a:cubicBezTo>
                  <a:pt x="3922989" y="4410687"/>
                  <a:pt x="3926645" y="4403371"/>
                  <a:pt x="3933957" y="4399713"/>
                </a:cubicBezTo>
                <a:cubicBezTo>
                  <a:pt x="3904708" y="4392397"/>
                  <a:pt x="3908364" y="4447269"/>
                  <a:pt x="3875459" y="4439953"/>
                </a:cubicBezTo>
                <a:cubicBezTo>
                  <a:pt x="3871803" y="4469217"/>
                  <a:pt x="3820618" y="4472875"/>
                  <a:pt x="3827931" y="4498481"/>
                </a:cubicBezTo>
                <a:cubicBezTo>
                  <a:pt x="3820618" y="4494823"/>
                  <a:pt x="3820618" y="4502139"/>
                  <a:pt x="3813306" y="4498481"/>
                </a:cubicBezTo>
                <a:cubicBezTo>
                  <a:pt x="3816962" y="4513113"/>
                  <a:pt x="3798681" y="4527747"/>
                  <a:pt x="3787713" y="4513113"/>
                </a:cubicBezTo>
                <a:cubicBezTo>
                  <a:pt x="3773088" y="4527747"/>
                  <a:pt x="3769432" y="4549695"/>
                  <a:pt x="3747495" y="4557011"/>
                </a:cubicBezTo>
                <a:cubicBezTo>
                  <a:pt x="3743839" y="4553353"/>
                  <a:pt x="3751151" y="4542379"/>
                  <a:pt x="3743839" y="4538721"/>
                </a:cubicBezTo>
                <a:cubicBezTo>
                  <a:pt x="3743839" y="4542379"/>
                  <a:pt x="3736527" y="4553353"/>
                  <a:pt x="3747495" y="4557011"/>
                </a:cubicBezTo>
                <a:cubicBezTo>
                  <a:pt x="3736527" y="4578959"/>
                  <a:pt x="3703623" y="4578959"/>
                  <a:pt x="3696311" y="4604567"/>
                </a:cubicBezTo>
                <a:cubicBezTo>
                  <a:pt x="3692655" y="4597249"/>
                  <a:pt x="3681686" y="4608225"/>
                  <a:pt x="3688999" y="4615541"/>
                </a:cubicBezTo>
                <a:cubicBezTo>
                  <a:pt x="3681686" y="4615541"/>
                  <a:pt x="3681686" y="4611883"/>
                  <a:pt x="3681686" y="4608225"/>
                </a:cubicBezTo>
                <a:cubicBezTo>
                  <a:pt x="3674374" y="4619199"/>
                  <a:pt x="3656093" y="4619199"/>
                  <a:pt x="3663406" y="4637489"/>
                </a:cubicBezTo>
                <a:cubicBezTo>
                  <a:pt x="3656093" y="4641147"/>
                  <a:pt x="3652437" y="4644805"/>
                  <a:pt x="3645125" y="4648463"/>
                </a:cubicBezTo>
                <a:cubicBezTo>
                  <a:pt x="3619532" y="4641147"/>
                  <a:pt x="3601251" y="4692360"/>
                  <a:pt x="3568348" y="4692360"/>
                </a:cubicBezTo>
                <a:cubicBezTo>
                  <a:pt x="3561035" y="4728940"/>
                  <a:pt x="3517161" y="4717966"/>
                  <a:pt x="3517161" y="4758204"/>
                </a:cubicBezTo>
                <a:cubicBezTo>
                  <a:pt x="3502537" y="4750888"/>
                  <a:pt x="3509849" y="4765520"/>
                  <a:pt x="3502537" y="4761862"/>
                </a:cubicBezTo>
                <a:cubicBezTo>
                  <a:pt x="3502537" y="4743572"/>
                  <a:pt x="3524474" y="4732598"/>
                  <a:pt x="3535442" y="4714308"/>
                </a:cubicBezTo>
                <a:cubicBezTo>
                  <a:pt x="3531786" y="4710650"/>
                  <a:pt x="3531786" y="4703334"/>
                  <a:pt x="3524474" y="4699676"/>
                </a:cubicBezTo>
                <a:cubicBezTo>
                  <a:pt x="3520818" y="4703334"/>
                  <a:pt x="3517161" y="4706992"/>
                  <a:pt x="3517161" y="4717966"/>
                </a:cubicBezTo>
                <a:cubicBezTo>
                  <a:pt x="3506193" y="4721624"/>
                  <a:pt x="3517161" y="4699676"/>
                  <a:pt x="3502537" y="4703334"/>
                </a:cubicBezTo>
                <a:cubicBezTo>
                  <a:pt x="3509849" y="4714308"/>
                  <a:pt x="3487912" y="4721624"/>
                  <a:pt x="3502537" y="4728940"/>
                </a:cubicBezTo>
                <a:cubicBezTo>
                  <a:pt x="3487912" y="4732598"/>
                  <a:pt x="3495225" y="4747230"/>
                  <a:pt x="3484256" y="4743572"/>
                </a:cubicBezTo>
                <a:cubicBezTo>
                  <a:pt x="3495225" y="4750888"/>
                  <a:pt x="3487912" y="4754546"/>
                  <a:pt x="3495225" y="4765520"/>
                </a:cubicBezTo>
                <a:cubicBezTo>
                  <a:pt x="3476944" y="4765520"/>
                  <a:pt x="3476944" y="4776496"/>
                  <a:pt x="3476944" y="4791128"/>
                </a:cubicBezTo>
                <a:cubicBezTo>
                  <a:pt x="3465978" y="4791128"/>
                  <a:pt x="3469633" y="4783812"/>
                  <a:pt x="3462321" y="4783812"/>
                </a:cubicBezTo>
                <a:cubicBezTo>
                  <a:pt x="3458665" y="4794786"/>
                  <a:pt x="3440384" y="4813076"/>
                  <a:pt x="3429416" y="4809418"/>
                </a:cubicBezTo>
                <a:cubicBezTo>
                  <a:pt x="3440384" y="4805760"/>
                  <a:pt x="3440384" y="4791128"/>
                  <a:pt x="3447696" y="4783812"/>
                </a:cubicBezTo>
                <a:cubicBezTo>
                  <a:pt x="3440384" y="4783812"/>
                  <a:pt x="3440384" y="4772836"/>
                  <a:pt x="3425760" y="4776496"/>
                </a:cubicBezTo>
                <a:cubicBezTo>
                  <a:pt x="3433072" y="4783812"/>
                  <a:pt x="3425760" y="4787470"/>
                  <a:pt x="3429416" y="4794786"/>
                </a:cubicBezTo>
                <a:cubicBezTo>
                  <a:pt x="3418447" y="4780154"/>
                  <a:pt x="3378230" y="4809418"/>
                  <a:pt x="3381886" y="4824050"/>
                </a:cubicBezTo>
                <a:cubicBezTo>
                  <a:pt x="3370917" y="4827708"/>
                  <a:pt x="3378230" y="4816734"/>
                  <a:pt x="3370917" y="4820392"/>
                </a:cubicBezTo>
                <a:cubicBezTo>
                  <a:pt x="3370917" y="4820392"/>
                  <a:pt x="3367261" y="4824050"/>
                  <a:pt x="3367261" y="4824050"/>
                </a:cubicBezTo>
                <a:cubicBezTo>
                  <a:pt x="3370917" y="4835024"/>
                  <a:pt x="3374573" y="4842340"/>
                  <a:pt x="3385542" y="4842340"/>
                </a:cubicBezTo>
                <a:cubicBezTo>
                  <a:pt x="3378230" y="4842340"/>
                  <a:pt x="3374573" y="4849656"/>
                  <a:pt x="3370917" y="4853314"/>
                </a:cubicBezTo>
                <a:cubicBezTo>
                  <a:pt x="3381886" y="4860630"/>
                  <a:pt x="3385542" y="4845998"/>
                  <a:pt x="3389198" y="4853314"/>
                </a:cubicBezTo>
                <a:cubicBezTo>
                  <a:pt x="3374573" y="4853314"/>
                  <a:pt x="3381886" y="4871606"/>
                  <a:pt x="3370917" y="4867948"/>
                </a:cubicBezTo>
                <a:cubicBezTo>
                  <a:pt x="3363605" y="4856972"/>
                  <a:pt x="3370917" y="4853314"/>
                  <a:pt x="3363605" y="4842340"/>
                </a:cubicBezTo>
                <a:cubicBezTo>
                  <a:pt x="3356295" y="4845998"/>
                  <a:pt x="3356295" y="4856972"/>
                  <a:pt x="3348982" y="4860630"/>
                </a:cubicBezTo>
                <a:cubicBezTo>
                  <a:pt x="3348982" y="4849656"/>
                  <a:pt x="3338014" y="4853314"/>
                  <a:pt x="3334358" y="4845998"/>
                </a:cubicBezTo>
                <a:cubicBezTo>
                  <a:pt x="3338014" y="4842340"/>
                  <a:pt x="3345326" y="4824050"/>
                  <a:pt x="3334358" y="4824050"/>
                </a:cubicBezTo>
                <a:cubicBezTo>
                  <a:pt x="3327045" y="4824050"/>
                  <a:pt x="3334358" y="4842340"/>
                  <a:pt x="3330701" y="4842340"/>
                </a:cubicBezTo>
                <a:cubicBezTo>
                  <a:pt x="3327045" y="4827708"/>
                  <a:pt x="3312421" y="4845998"/>
                  <a:pt x="3312421" y="4831366"/>
                </a:cubicBezTo>
                <a:cubicBezTo>
                  <a:pt x="3308765" y="4838682"/>
                  <a:pt x="3301453" y="4853314"/>
                  <a:pt x="3319733" y="4853314"/>
                </a:cubicBezTo>
                <a:cubicBezTo>
                  <a:pt x="3312421" y="4838682"/>
                  <a:pt x="3323389" y="4853314"/>
                  <a:pt x="3330701" y="4853314"/>
                </a:cubicBezTo>
                <a:cubicBezTo>
                  <a:pt x="3330701" y="4849656"/>
                  <a:pt x="3330701" y="4845998"/>
                  <a:pt x="3334358" y="4845998"/>
                </a:cubicBezTo>
                <a:cubicBezTo>
                  <a:pt x="3330701" y="4853314"/>
                  <a:pt x="3338014" y="4853314"/>
                  <a:pt x="3338014" y="4860630"/>
                </a:cubicBezTo>
                <a:cubicBezTo>
                  <a:pt x="3330701" y="4867948"/>
                  <a:pt x="3327045" y="4853314"/>
                  <a:pt x="3316078" y="4853314"/>
                </a:cubicBezTo>
                <a:cubicBezTo>
                  <a:pt x="3316078" y="4860630"/>
                  <a:pt x="3312421" y="4860630"/>
                  <a:pt x="3312421" y="4867948"/>
                </a:cubicBezTo>
                <a:cubicBezTo>
                  <a:pt x="3319733" y="4871606"/>
                  <a:pt x="3323389" y="4856972"/>
                  <a:pt x="3323389" y="4867948"/>
                </a:cubicBezTo>
                <a:cubicBezTo>
                  <a:pt x="3312421" y="4875264"/>
                  <a:pt x="3308765" y="4893554"/>
                  <a:pt x="3290484" y="4897212"/>
                </a:cubicBezTo>
                <a:cubicBezTo>
                  <a:pt x="3297796" y="4878922"/>
                  <a:pt x="3297796" y="4867948"/>
                  <a:pt x="3305108" y="4849656"/>
                </a:cubicBezTo>
                <a:cubicBezTo>
                  <a:pt x="3301453" y="4849656"/>
                  <a:pt x="3301453" y="4849656"/>
                  <a:pt x="3301453" y="4849656"/>
                </a:cubicBezTo>
                <a:cubicBezTo>
                  <a:pt x="3290484" y="4864290"/>
                  <a:pt x="3286828" y="4882580"/>
                  <a:pt x="3272203" y="4897212"/>
                </a:cubicBezTo>
                <a:cubicBezTo>
                  <a:pt x="3268547" y="4897212"/>
                  <a:pt x="3268547" y="4889896"/>
                  <a:pt x="3264892" y="4889896"/>
                </a:cubicBezTo>
                <a:cubicBezTo>
                  <a:pt x="3264892" y="4893554"/>
                  <a:pt x="3261235" y="4893554"/>
                  <a:pt x="3261235" y="4893554"/>
                </a:cubicBezTo>
                <a:cubicBezTo>
                  <a:pt x="3261235" y="4900870"/>
                  <a:pt x="3268547" y="4897212"/>
                  <a:pt x="3268547" y="4900870"/>
                </a:cubicBezTo>
                <a:cubicBezTo>
                  <a:pt x="3264892" y="4908186"/>
                  <a:pt x="3257578" y="4922818"/>
                  <a:pt x="3250267" y="4915502"/>
                </a:cubicBezTo>
                <a:cubicBezTo>
                  <a:pt x="3242954" y="4926476"/>
                  <a:pt x="3246610" y="4963058"/>
                  <a:pt x="3228331" y="4955742"/>
                </a:cubicBezTo>
                <a:cubicBezTo>
                  <a:pt x="3231987" y="4952084"/>
                  <a:pt x="3231987" y="4937450"/>
                  <a:pt x="3235643" y="4915502"/>
                </a:cubicBezTo>
                <a:cubicBezTo>
                  <a:pt x="3224675" y="4922818"/>
                  <a:pt x="3228331" y="4944766"/>
                  <a:pt x="3210050" y="4948424"/>
                </a:cubicBezTo>
                <a:cubicBezTo>
                  <a:pt x="3221019" y="4948424"/>
                  <a:pt x="3221019" y="4963058"/>
                  <a:pt x="3228331" y="4966716"/>
                </a:cubicBezTo>
                <a:cubicBezTo>
                  <a:pt x="3224675" y="4966716"/>
                  <a:pt x="3224675" y="4974032"/>
                  <a:pt x="3221019" y="4970374"/>
                </a:cubicBezTo>
                <a:cubicBezTo>
                  <a:pt x="3221019" y="4963058"/>
                  <a:pt x="3217363" y="4952084"/>
                  <a:pt x="3206394" y="4948424"/>
                </a:cubicBezTo>
                <a:cubicBezTo>
                  <a:pt x="3210050" y="4966716"/>
                  <a:pt x="3199082" y="4963058"/>
                  <a:pt x="3188113" y="4963058"/>
                </a:cubicBezTo>
                <a:cubicBezTo>
                  <a:pt x="3188113" y="4977690"/>
                  <a:pt x="3180801" y="4985006"/>
                  <a:pt x="3177145" y="4992322"/>
                </a:cubicBezTo>
                <a:cubicBezTo>
                  <a:pt x="3169833" y="4999638"/>
                  <a:pt x="3162520" y="5003296"/>
                  <a:pt x="3158864" y="5014270"/>
                </a:cubicBezTo>
                <a:cubicBezTo>
                  <a:pt x="3147896" y="5003296"/>
                  <a:pt x="3169833" y="4995980"/>
                  <a:pt x="3155208" y="4981348"/>
                </a:cubicBezTo>
                <a:cubicBezTo>
                  <a:pt x="3144240" y="4988664"/>
                  <a:pt x="3151552" y="5014270"/>
                  <a:pt x="3125959" y="5010612"/>
                </a:cubicBezTo>
                <a:cubicBezTo>
                  <a:pt x="3125959" y="5014270"/>
                  <a:pt x="3125959" y="5014270"/>
                  <a:pt x="3125959" y="5017928"/>
                </a:cubicBezTo>
                <a:cubicBezTo>
                  <a:pt x="3125959" y="5017928"/>
                  <a:pt x="3125959" y="5017928"/>
                  <a:pt x="3122305" y="5014270"/>
                </a:cubicBezTo>
                <a:lnTo>
                  <a:pt x="3122303" y="5014270"/>
                </a:lnTo>
                <a:lnTo>
                  <a:pt x="3107681" y="5006954"/>
                </a:lnTo>
                <a:cubicBezTo>
                  <a:pt x="3107681" y="5003296"/>
                  <a:pt x="3104024" y="5003296"/>
                  <a:pt x="3100368" y="5003296"/>
                </a:cubicBezTo>
                <a:cubicBezTo>
                  <a:pt x="3100368" y="5003296"/>
                  <a:pt x="3100368" y="4999638"/>
                  <a:pt x="3096712" y="4999638"/>
                </a:cubicBezTo>
                <a:cubicBezTo>
                  <a:pt x="3096712" y="4999638"/>
                  <a:pt x="3093056" y="4995980"/>
                  <a:pt x="3093056" y="4995980"/>
                </a:cubicBezTo>
                <a:cubicBezTo>
                  <a:pt x="3089399" y="4995980"/>
                  <a:pt x="3089399" y="4995980"/>
                  <a:pt x="3089399" y="4995980"/>
                </a:cubicBezTo>
                <a:cubicBezTo>
                  <a:pt x="3089399" y="4995980"/>
                  <a:pt x="3093056" y="4995980"/>
                  <a:pt x="3093056" y="4992322"/>
                </a:cubicBezTo>
                <a:cubicBezTo>
                  <a:pt x="3093056" y="4992322"/>
                  <a:pt x="3093056" y="4992322"/>
                  <a:pt x="3100368" y="4992322"/>
                </a:cubicBezTo>
                <a:cubicBezTo>
                  <a:pt x="3100368" y="4995980"/>
                  <a:pt x="3100368" y="4999638"/>
                  <a:pt x="3104024" y="4999638"/>
                </a:cubicBezTo>
                <a:cubicBezTo>
                  <a:pt x="3107681" y="4995980"/>
                  <a:pt x="3111336" y="4977690"/>
                  <a:pt x="3104024" y="4974032"/>
                </a:cubicBezTo>
                <a:cubicBezTo>
                  <a:pt x="3111336" y="4974032"/>
                  <a:pt x="3111336" y="4966716"/>
                  <a:pt x="3118648" y="4970374"/>
                </a:cubicBezTo>
                <a:cubicBezTo>
                  <a:pt x="3125959" y="4981348"/>
                  <a:pt x="3107681" y="4977690"/>
                  <a:pt x="3111336" y="4988664"/>
                </a:cubicBezTo>
                <a:cubicBezTo>
                  <a:pt x="3125959" y="4985006"/>
                  <a:pt x="3122305" y="4977690"/>
                  <a:pt x="3140584" y="4981348"/>
                </a:cubicBezTo>
                <a:cubicBezTo>
                  <a:pt x="3140584" y="4977690"/>
                  <a:pt x="3144240" y="4974032"/>
                  <a:pt x="3144240" y="4974032"/>
                </a:cubicBezTo>
                <a:cubicBezTo>
                  <a:pt x="3136927" y="4966716"/>
                  <a:pt x="3140584" y="4974032"/>
                  <a:pt x="3133271" y="4974032"/>
                </a:cubicBezTo>
                <a:cubicBezTo>
                  <a:pt x="3133271" y="4966716"/>
                  <a:pt x="3129615" y="4963058"/>
                  <a:pt x="3125959" y="4963058"/>
                </a:cubicBezTo>
                <a:cubicBezTo>
                  <a:pt x="3122305" y="4952084"/>
                  <a:pt x="3133271" y="4952084"/>
                  <a:pt x="3129615" y="4941108"/>
                </a:cubicBezTo>
                <a:cubicBezTo>
                  <a:pt x="3118648" y="4933792"/>
                  <a:pt x="3118648" y="4955742"/>
                  <a:pt x="3114992" y="4941108"/>
                </a:cubicBezTo>
                <a:cubicBezTo>
                  <a:pt x="3122305" y="4933792"/>
                  <a:pt x="3136927" y="4915502"/>
                  <a:pt x="3144240" y="4919160"/>
                </a:cubicBezTo>
                <a:cubicBezTo>
                  <a:pt x="3140584" y="4919160"/>
                  <a:pt x="3140584" y="4926476"/>
                  <a:pt x="3140584" y="4933792"/>
                </a:cubicBezTo>
                <a:cubicBezTo>
                  <a:pt x="3158864" y="4930134"/>
                  <a:pt x="3162520" y="4904528"/>
                  <a:pt x="3177145" y="4904528"/>
                </a:cubicBezTo>
                <a:cubicBezTo>
                  <a:pt x="3177145" y="4897212"/>
                  <a:pt x="3173489" y="4897212"/>
                  <a:pt x="3166177" y="4897212"/>
                </a:cubicBezTo>
                <a:cubicBezTo>
                  <a:pt x="3166177" y="4886238"/>
                  <a:pt x="3169833" y="4882580"/>
                  <a:pt x="3173489" y="4875264"/>
                </a:cubicBezTo>
                <a:cubicBezTo>
                  <a:pt x="3195426" y="4875264"/>
                  <a:pt x="3202738" y="4853314"/>
                  <a:pt x="3213707" y="4831366"/>
                </a:cubicBezTo>
                <a:cubicBezTo>
                  <a:pt x="3217363" y="4835024"/>
                  <a:pt x="3206394" y="4842340"/>
                  <a:pt x="3217363" y="4845998"/>
                </a:cubicBezTo>
                <a:cubicBezTo>
                  <a:pt x="3228331" y="4845998"/>
                  <a:pt x="3221019" y="4827708"/>
                  <a:pt x="3228331" y="4824050"/>
                </a:cubicBezTo>
                <a:cubicBezTo>
                  <a:pt x="3231987" y="4827708"/>
                  <a:pt x="3231987" y="4835024"/>
                  <a:pt x="3239300" y="4835024"/>
                </a:cubicBezTo>
                <a:cubicBezTo>
                  <a:pt x="3239300" y="4827708"/>
                  <a:pt x="3239300" y="4824050"/>
                  <a:pt x="3239300" y="4820392"/>
                </a:cubicBezTo>
                <a:cubicBezTo>
                  <a:pt x="3257578" y="4820392"/>
                  <a:pt x="3246610" y="4787470"/>
                  <a:pt x="3257578" y="4780154"/>
                </a:cubicBezTo>
                <a:cubicBezTo>
                  <a:pt x="3275859" y="4783812"/>
                  <a:pt x="3286828" y="4758204"/>
                  <a:pt x="3272203" y="4747230"/>
                </a:cubicBezTo>
                <a:cubicBezTo>
                  <a:pt x="3272203" y="4747230"/>
                  <a:pt x="3272203" y="4769178"/>
                  <a:pt x="3264892" y="4758204"/>
                </a:cubicBezTo>
                <a:cubicBezTo>
                  <a:pt x="3275859" y="4754546"/>
                  <a:pt x="3257578" y="4754546"/>
                  <a:pt x="3257578" y="4747230"/>
                </a:cubicBezTo>
                <a:cubicBezTo>
                  <a:pt x="3268547" y="4743572"/>
                  <a:pt x="3272203" y="4743572"/>
                  <a:pt x="3283172" y="4739914"/>
                </a:cubicBezTo>
                <a:cubicBezTo>
                  <a:pt x="3286828" y="4758204"/>
                  <a:pt x="3283172" y="4754546"/>
                  <a:pt x="3279515" y="4765520"/>
                </a:cubicBezTo>
                <a:cubicBezTo>
                  <a:pt x="3301453" y="4758204"/>
                  <a:pt x="3312421" y="4739914"/>
                  <a:pt x="3312421" y="4725282"/>
                </a:cubicBezTo>
                <a:cubicBezTo>
                  <a:pt x="3312421" y="4732598"/>
                  <a:pt x="3327045" y="4725282"/>
                  <a:pt x="3330701" y="4721624"/>
                </a:cubicBezTo>
                <a:cubicBezTo>
                  <a:pt x="3319733" y="4710650"/>
                  <a:pt x="3345326" y="4710650"/>
                  <a:pt x="3345326" y="4699676"/>
                </a:cubicBezTo>
                <a:cubicBezTo>
                  <a:pt x="3345326" y="4699676"/>
                  <a:pt x="3338014" y="4681385"/>
                  <a:pt x="3345326" y="4677727"/>
                </a:cubicBezTo>
                <a:cubicBezTo>
                  <a:pt x="3348982" y="4685043"/>
                  <a:pt x="3352638" y="4692360"/>
                  <a:pt x="3359949" y="4692360"/>
                </a:cubicBezTo>
                <a:cubicBezTo>
                  <a:pt x="3359949" y="4674069"/>
                  <a:pt x="3381886" y="4692360"/>
                  <a:pt x="3378230" y="4666753"/>
                </a:cubicBezTo>
                <a:cubicBezTo>
                  <a:pt x="3370917" y="4674069"/>
                  <a:pt x="3370917" y="4666753"/>
                  <a:pt x="3370917" y="4659437"/>
                </a:cubicBezTo>
                <a:cubicBezTo>
                  <a:pt x="3378230" y="4655779"/>
                  <a:pt x="3389198" y="4637489"/>
                  <a:pt x="3389198" y="4655779"/>
                </a:cubicBezTo>
                <a:cubicBezTo>
                  <a:pt x="3392854" y="4641147"/>
                  <a:pt x="3403823" y="4619199"/>
                  <a:pt x="3422103" y="4611883"/>
                </a:cubicBezTo>
                <a:cubicBezTo>
                  <a:pt x="3422103" y="4608225"/>
                  <a:pt x="3422103" y="4604567"/>
                  <a:pt x="3422103" y="4597249"/>
                </a:cubicBezTo>
                <a:cubicBezTo>
                  <a:pt x="3433072" y="4593591"/>
                  <a:pt x="3422103" y="4611883"/>
                  <a:pt x="3433072" y="4611883"/>
                </a:cubicBezTo>
                <a:cubicBezTo>
                  <a:pt x="3440384" y="4597249"/>
                  <a:pt x="3440384" y="4582617"/>
                  <a:pt x="3455009" y="4571643"/>
                </a:cubicBezTo>
                <a:cubicBezTo>
                  <a:pt x="3444040" y="4567985"/>
                  <a:pt x="3447696" y="4578959"/>
                  <a:pt x="3440384" y="4578959"/>
                </a:cubicBezTo>
                <a:cubicBezTo>
                  <a:pt x="3447696" y="4571643"/>
                  <a:pt x="3455009" y="4546037"/>
                  <a:pt x="3465978" y="4553353"/>
                </a:cubicBezTo>
                <a:cubicBezTo>
                  <a:pt x="3462321" y="4553353"/>
                  <a:pt x="3455009" y="4564327"/>
                  <a:pt x="3462321" y="4567985"/>
                </a:cubicBezTo>
                <a:cubicBezTo>
                  <a:pt x="3469633" y="4560669"/>
                  <a:pt x="3480600" y="4557011"/>
                  <a:pt x="3480600" y="4542379"/>
                </a:cubicBezTo>
                <a:cubicBezTo>
                  <a:pt x="3473290" y="4546037"/>
                  <a:pt x="3469633" y="4553353"/>
                  <a:pt x="3465978" y="4542379"/>
                </a:cubicBezTo>
                <a:cubicBezTo>
                  <a:pt x="3473290" y="4538721"/>
                  <a:pt x="3476944" y="4527747"/>
                  <a:pt x="3480600" y="4538721"/>
                </a:cubicBezTo>
                <a:cubicBezTo>
                  <a:pt x="3473290" y="4524089"/>
                  <a:pt x="3484256" y="4527747"/>
                  <a:pt x="3487912" y="4516773"/>
                </a:cubicBezTo>
                <a:cubicBezTo>
                  <a:pt x="3480600" y="4516773"/>
                  <a:pt x="3476944" y="4520431"/>
                  <a:pt x="3465978" y="4516773"/>
                </a:cubicBezTo>
                <a:cubicBezTo>
                  <a:pt x="3469633" y="4527747"/>
                  <a:pt x="3462321" y="4524089"/>
                  <a:pt x="3462321" y="4535063"/>
                </a:cubicBezTo>
                <a:cubicBezTo>
                  <a:pt x="3433072" y="4524089"/>
                  <a:pt x="3436728" y="4575301"/>
                  <a:pt x="3403823" y="4571643"/>
                </a:cubicBezTo>
                <a:cubicBezTo>
                  <a:pt x="3400167" y="4589933"/>
                  <a:pt x="3378230" y="4582617"/>
                  <a:pt x="3381886" y="4604567"/>
                </a:cubicBezTo>
                <a:cubicBezTo>
                  <a:pt x="3359949" y="4615541"/>
                  <a:pt x="3341670" y="4630173"/>
                  <a:pt x="3330701" y="4648463"/>
                </a:cubicBezTo>
                <a:cubicBezTo>
                  <a:pt x="3327045" y="4644805"/>
                  <a:pt x="3319733" y="4644805"/>
                  <a:pt x="3316078" y="4637489"/>
                </a:cubicBezTo>
                <a:cubicBezTo>
                  <a:pt x="3316078" y="4641147"/>
                  <a:pt x="3305108" y="4641147"/>
                  <a:pt x="3305108" y="4652121"/>
                </a:cubicBezTo>
                <a:cubicBezTo>
                  <a:pt x="3294140" y="4652121"/>
                  <a:pt x="3290484" y="4644805"/>
                  <a:pt x="3283172" y="4641147"/>
                </a:cubicBezTo>
                <a:cubicBezTo>
                  <a:pt x="3286828" y="4648463"/>
                  <a:pt x="3283172" y="4659437"/>
                  <a:pt x="3286828" y="4663095"/>
                </a:cubicBezTo>
                <a:cubicBezTo>
                  <a:pt x="3279515" y="4670411"/>
                  <a:pt x="3268547" y="4670411"/>
                  <a:pt x="3264892" y="4666753"/>
                </a:cubicBezTo>
                <a:cubicBezTo>
                  <a:pt x="3264892" y="4677727"/>
                  <a:pt x="3268547" y="4681385"/>
                  <a:pt x="3261235" y="4685043"/>
                </a:cubicBezTo>
                <a:cubicBezTo>
                  <a:pt x="3253922" y="4674069"/>
                  <a:pt x="3264892" y="4663095"/>
                  <a:pt x="3253922" y="4663095"/>
                </a:cubicBezTo>
                <a:cubicBezTo>
                  <a:pt x="3253922" y="4670411"/>
                  <a:pt x="3246610" y="4685043"/>
                  <a:pt x="3239300" y="4674069"/>
                </a:cubicBezTo>
                <a:cubicBezTo>
                  <a:pt x="3239300" y="4681385"/>
                  <a:pt x="3231987" y="4685043"/>
                  <a:pt x="3231987" y="4688702"/>
                </a:cubicBezTo>
                <a:cubicBezTo>
                  <a:pt x="3239300" y="4692360"/>
                  <a:pt x="3242954" y="4699676"/>
                  <a:pt x="3242954" y="4710650"/>
                </a:cubicBezTo>
                <a:cubicBezTo>
                  <a:pt x="3231987" y="4710650"/>
                  <a:pt x="3242954" y="4703334"/>
                  <a:pt x="3228331" y="4699676"/>
                </a:cubicBezTo>
                <a:cubicBezTo>
                  <a:pt x="3228331" y="4717966"/>
                  <a:pt x="3213707" y="4710650"/>
                  <a:pt x="3202738" y="4725282"/>
                </a:cubicBezTo>
                <a:cubicBezTo>
                  <a:pt x="3202738" y="4710650"/>
                  <a:pt x="3206394" y="4710650"/>
                  <a:pt x="3195426" y="4703334"/>
                </a:cubicBezTo>
                <a:cubicBezTo>
                  <a:pt x="3202738" y="4703334"/>
                  <a:pt x="3199082" y="4692360"/>
                  <a:pt x="3199082" y="4685043"/>
                </a:cubicBezTo>
                <a:cubicBezTo>
                  <a:pt x="3206394" y="4685043"/>
                  <a:pt x="3210050" y="4677727"/>
                  <a:pt x="3217363" y="4670411"/>
                </a:cubicBezTo>
                <a:cubicBezTo>
                  <a:pt x="3221019" y="4677727"/>
                  <a:pt x="3206394" y="4685043"/>
                  <a:pt x="3217363" y="4685043"/>
                </a:cubicBezTo>
                <a:cubicBezTo>
                  <a:pt x="3213707" y="4670411"/>
                  <a:pt x="3239300" y="4681385"/>
                  <a:pt x="3228331" y="4663095"/>
                </a:cubicBezTo>
                <a:cubicBezTo>
                  <a:pt x="3246610" y="4659437"/>
                  <a:pt x="3253922" y="4655779"/>
                  <a:pt x="3268547" y="4644805"/>
                </a:cubicBezTo>
                <a:cubicBezTo>
                  <a:pt x="3268547" y="4641147"/>
                  <a:pt x="3268547" y="4637489"/>
                  <a:pt x="3264892" y="4633831"/>
                </a:cubicBezTo>
                <a:cubicBezTo>
                  <a:pt x="3268547" y="4633831"/>
                  <a:pt x="3272203" y="4630173"/>
                  <a:pt x="3272203" y="4626515"/>
                </a:cubicBezTo>
                <a:cubicBezTo>
                  <a:pt x="3283172" y="4622857"/>
                  <a:pt x="3275859" y="4637489"/>
                  <a:pt x="3283172" y="4637489"/>
                </a:cubicBezTo>
                <a:cubicBezTo>
                  <a:pt x="3290484" y="4633831"/>
                  <a:pt x="3290484" y="4622857"/>
                  <a:pt x="3283172" y="4615541"/>
                </a:cubicBezTo>
                <a:cubicBezTo>
                  <a:pt x="3294140" y="4615541"/>
                  <a:pt x="3290484" y="4622857"/>
                  <a:pt x="3297796" y="4622857"/>
                </a:cubicBezTo>
                <a:cubicBezTo>
                  <a:pt x="3308765" y="4611883"/>
                  <a:pt x="3301453" y="4597249"/>
                  <a:pt x="3327045" y="4600909"/>
                </a:cubicBezTo>
                <a:cubicBezTo>
                  <a:pt x="3327045" y="4593591"/>
                  <a:pt x="3316078" y="4593591"/>
                  <a:pt x="3319733" y="4586275"/>
                </a:cubicBezTo>
                <a:cubicBezTo>
                  <a:pt x="3330701" y="4578959"/>
                  <a:pt x="3334358" y="4578959"/>
                  <a:pt x="3323389" y="4575301"/>
                </a:cubicBezTo>
                <a:cubicBezTo>
                  <a:pt x="3327045" y="4571643"/>
                  <a:pt x="3338014" y="4571643"/>
                  <a:pt x="3341670" y="4567985"/>
                </a:cubicBezTo>
                <a:cubicBezTo>
                  <a:pt x="3345326" y="4538721"/>
                  <a:pt x="3374573" y="4542379"/>
                  <a:pt x="3389198" y="4527747"/>
                </a:cubicBezTo>
                <a:cubicBezTo>
                  <a:pt x="3389198" y="4516773"/>
                  <a:pt x="3392854" y="4498481"/>
                  <a:pt x="3378230" y="4498481"/>
                </a:cubicBezTo>
                <a:cubicBezTo>
                  <a:pt x="3378230" y="4505797"/>
                  <a:pt x="3385542" y="4509455"/>
                  <a:pt x="3378230" y="4516773"/>
                </a:cubicBezTo>
                <a:cubicBezTo>
                  <a:pt x="3370917" y="4516773"/>
                  <a:pt x="3378230" y="4505797"/>
                  <a:pt x="3367261" y="4505797"/>
                </a:cubicBezTo>
                <a:cubicBezTo>
                  <a:pt x="3341670" y="4531405"/>
                  <a:pt x="3319733" y="4553353"/>
                  <a:pt x="3290484" y="4567985"/>
                </a:cubicBezTo>
                <a:cubicBezTo>
                  <a:pt x="3286828" y="4557011"/>
                  <a:pt x="3297796" y="4557011"/>
                  <a:pt x="3297796" y="4549695"/>
                </a:cubicBezTo>
                <a:cubicBezTo>
                  <a:pt x="3294140" y="4538721"/>
                  <a:pt x="3286828" y="4549695"/>
                  <a:pt x="3286828" y="4538721"/>
                </a:cubicBezTo>
                <a:cubicBezTo>
                  <a:pt x="3290484" y="4538721"/>
                  <a:pt x="3294140" y="4542379"/>
                  <a:pt x="3294140" y="4542379"/>
                </a:cubicBezTo>
                <a:cubicBezTo>
                  <a:pt x="3297796" y="4527747"/>
                  <a:pt x="3294140" y="4520431"/>
                  <a:pt x="3305108" y="4513113"/>
                </a:cubicBezTo>
                <a:cubicBezTo>
                  <a:pt x="3297796" y="4527747"/>
                  <a:pt x="3308765" y="4520431"/>
                  <a:pt x="3308765" y="4535063"/>
                </a:cubicBezTo>
                <a:cubicBezTo>
                  <a:pt x="3305108" y="4535063"/>
                  <a:pt x="3297796" y="4531405"/>
                  <a:pt x="3297796" y="4535063"/>
                </a:cubicBezTo>
                <a:cubicBezTo>
                  <a:pt x="3301453" y="4538721"/>
                  <a:pt x="3301453" y="4549695"/>
                  <a:pt x="3308765" y="4549695"/>
                </a:cubicBezTo>
                <a:cubicBezTo>
                  <a:pt x="3297796" y="4535063"/>
                  <a:pt x="3316078" y="4542379"/>
                  <a:pt x="3319733" y="4527747"/>
                </a:cubicBezTo>
                <a:cubicBezTo>
                  <a:pt x="3308765" y="4527747"/>
                  <a:pt x="3316078" y="4509455"/>
                  <a:pt x="3316078" y="4509455"/>
                </a:cubicBezTo>
                <a:cubicBezTo>
                  <a:pt x="3330701" y="4498481"/>
                  <a:pt x="3356295" y="4450927"/>
                  <a:pt x="3374573" y="4454585"/>
                </a:cubicBezTo>
                <a:cubicBezTo>
                  <a:pt x="3374573" y="4447269"/>
                  <a:pt x="3363605" y="4450927"/>
                  <a:pt x="3367261" y="4439953"/>
                </a:cubicBezTo>
                <a:cubicBezTo>
                  <a:pt x="3389198" y="4443611"/>
                  <a:pt x="3389198" y="4439953"/>
                  <a:pt x="3400167" y="4432637"/>
                </a:cubicBezTo>
                <a:cubicBezTo>
                  <a:pt x="3392854" y="4439953"/>
                  <a:pt x="3403823" y="4447269"/>
                  <a:pt x="3392854" y="4450927"/>
                </a:cubicBezTo>
                <a:cubicBezTo>
                  <a:pt x="3392854" y="4447269"/>
                  <a:pt x="3392854" y="4443611"/>
                  <a:pt x="3389198" y="4443611"/>
                </a:cubicBezTo>
                <a:cubicBezTo>
                  <a:pt x="3389198" y="4450927"/>
                  <a:pt x="3381886" y="4458243"/>
                  <a:pt x="3389198" y="4465559"/>
                </a:cubicBezTo>
                <a:cubicBezTo>
                  <a:pt x="3389198" y="4458243"/>
                  <a:pt x="3418447" y="4447269"/>
                  <a:pt x="3403823" y="4421661"/>
                </a:cubicBezTo>
                <a:cubicBezTo>
                  <a:pt x="3411135" y="4418003"/>
                  <a:pt x="3414792" y="4410687"/>
                  <a:pt x="3422103" y="4407029"/>
                </a:cubicBezTo>
                <a:cubicBezTo>
                  <a:pt x="3425760" y="4421661"/>
                  <a:pt x="3414792" y="4425319"/>
                  <a:pt x="3425760" y="4428979"/>
                </a:cubicBezTo>
                <a:cubicBezTo>
                  <a:pt x="3436728" y="4428979"/>
                  <a:pt x="3425760" y="4410687"/>
                  <a:pt x="3436728" y="4407029"/>
                </a:cubicBezTo>
                <a:cubicBezTo>
                  <a:pt x="3418447" y="4396055"/>
                  <a:pt x="3455009" y="4385081"/>
                  <a:pt x="3447696" y="4370449"/>
                </a:cubicBezTo>
                <a:cubicBezTo>
                  <a:pt x="3455009" y="4374107"/>
                  <a:pt x="3447696" y="4377765"/>
                  <a:pt x="3451353" y="4381423"/>
                </a:cubicBezTo>
                <a:cubicBezTo>
                  <a:pt x="3458665" y="4377765"/>
                  <a:pt x="3469633" y="4374107"/>
                  <a:pt x="3462321" y="4366791"/>
                </a:cubicBezTo>
                <a:cubicBezTo>
                  <a:pt x="3476944" y="4366791"/>
                  <a:pt x="3469633" y="4355817"/>
                  <a:pt x="3480600" y="4363133"/>
                </a:cubicBezTo>
                <a:cubicBezTo>
                  <a:pt x="3484256" y="4355817"/>
                  <a:pt x="3487912" y="4344843"/>
                  <a:pt x="3480600" y="4337525"/>
                </a:cubicBezTo>
                <a:cubicBezTo>
                  <a:pt x="3487912" y="4326551"/>
                  <a:pt x="3491568" y="4348501"/>
                  <a:pt x="3495225" y="4337525"/>
                </a:cubicBezTo>
                <a:cubicBezTo>
                  <a:pt x="3491568" y="4333867"/>
                  <a:pt x="3487912" y="4322893"/>
                  <a:pt x="3502537" y="4319235"/>
                </a:cubicBezTo>
                <a:cubicBezTo>
                  <a:pt x="3506193" y="4319235"/>
                  <a:pt x="3502537" y="4330209"/>
                  <a:pt x="3509849" y="4330209"/>
                </a:cubicBezTo>
                <a:cubicBezTo>
                  <a:pt x="3513505" y="4322893"/>
                  <a:pt x="3506193" y="4322893"/>
                  <a:pt x="3506193" y="4315577"/>
                </a:cubicBezTo>
                <a:cubicBezTo>
                  <a:pt x="3509849" y="4319235"/>
                  <a:pt x="3513505" y="4315577"/>
                  <a:pt x="3517161" y="4315577"/>
                </a:cubicBezTo>
                <a:cubicBezTo>
                  <a:pt x="3528130" y="4322893"/>
                  <a:pt x="3506193" y="4326551"/>
                  <a:pt x="3517161" y="4330209"/>
                </a:cubicBezTo>
                <a:cubicBezTo>
                  <a:pt x="3528130" y="4326551"/>
                  <a:pt x="3531786" y="4308261"/>
                  <a:pt x="3520818" y="4300945"/>
                </a:cubicBezTo>
                <a:cubicBezTo>
                  <a:pt x="3535442" y="4308261"/>
                  <a:pt x="3550067" y="4304603"/>
                  <a:pt x="3539098" y="4289971"/>
                </a:cubicBezTo>
                <a:cubicBezTo>
                  <a:pt x="3546411" y="4286313"/>
                  <a:pt x="3546411" y="4293629"/>
                  <a:pt x="3550067" y="4293629"/>
                </a:cubicBezTo>
                <a:cubicBezTo>
                  <a:pt x="3568348" y="4271681"/>
                  <a:pt x="3582972" y="4268023"/>
                  <a:pt x="3597595" y="4242415"/>
                </a:cubicBezTo>
                <a:cubicBezTo>
                  <a:pt x="3604907" y="4238757"/>
                  <a:pt x="3604907" y="4246073"/>
                  <a:pt x="3612220" y="4249731"/>
                </a:cubicBezTo>
                <a:cubicBezTo>
                  <a:pt x="3619532" y="4235099"/>
                  <a:pt x="3615876" y="4216809"/>
                  <a:pt x="3630500" y="4227783"/>
                </a:cubicBezTo>
                <a:cubicBezTo>
                  <a:pt x="3630500" y="4213151"/>
                  <a:pt x="3641469" y="4213151"/>
                  <a:pt x="3641469" y="4205835"/>
                </a:cubicBezTo>
                <a:cubicBezTo>
                  <a:pt x="3641469" y="4209493"/>
                  <a:pt x="3645125" y="4209493"/>
                  <a:pt x="3648781" y="4209493"/>
                </a:cubicBezTo>
                <a:cubicBezTo>
                  <a:pt x="3648781" y="4198519"/>
                  <a:pt x="3663406" y="4161938"/>
                  <a:pt x="3674374" y="4180229"/>
                </a:cubicBezTo>
                <a:cubicBezTo>
                  <a:pt x="3678030" y="4165597"/>
                  <a:pt x="3685343" y="4147306"/>
                  <a:pt x="3681686" y="4136332"/>
                </a:cubicBezTo>
                <a:cubicBezTo>
                  <a:pt x="3707279" y="4147306"/>
                  <a:pt x="3725558" y="4096094"/>
                  <a:pt x="3729214" y="4121700"/>
                </a:cubicBezTo>
                <a:cubicBezTo>
                  <a:pt x="3740183" y="4118042"/>
                  <a:pt x="3725558" y="4103410"/>
                  <a:pt x="3743839" y="4107068"/>
                </a:cubicBezTo>
                <a:cubicBezTo>
                  <a:pt x="3751151" y="4110726"/>
                  <a:pt x="3729214" y="4114384"/>
                  <a:pt x="3740183" y="4121700"/>
                </a:cubicBezTo>
                <a:cubicBezTo>
                  <a:pt x="3751151" y="4118042"/>
                  <a:pt x="3769432" y="4103410"/>
                  <a:pt x="3754807" y="4092436"/>
                </a:cubicBezTo>
                <a:cubicBezTo>
                  <a:pt x="3754807" y="4096094"/>
                  <a:pt x="3740183" y="4107068"/>
                  <a:pt x="3740183" y="4099752"/>
                </a:cubicBezTo>
                <a:cubicBezTo>
                  <a:pt x="3754807" y="4092436"/>
                  <a:pt x="3765776" y="4077802"/>
                  <a:pt x="3780401" y="4081462"/>
                </a:cubicBezTo>
                <a:cubicBezTo>
                  <a:pt x="3784057" y="4070486"/>
                  <a:pt x="3773088" y="4077802"/>
                  <a:pt x="3776744" y="4066828"/>
                </a:cubicBezTo>
                <a:cubicBezTo>
                  <a:pt x="3791369" y="4066828"/>
                  <a:pt x="3784057" y="4059512"/>
                  <a:pt x="3791369" y="4055854"/>
                </a:cubicBezTo>
                <a:cubicBezTo>
                  <a:pt x="3784057" y="4055854"/>
                  <a:pt x="3776744" y="4052196"/>
                  <a:pt x="3773088" y="4048538"/>
                </a:cubicBezTo>
                <a:cubicBezTo>
                  <a:pt x="3769432" y="4059512"/>
                  <a:pt x="3765776" y="4066828"/>
                  <a:pt x="3751151" y="4063170"/>
                </a:cubicBezTo>
                <a:cubicBezTo>
                  <a:pt x="3754807" y="4052196"/>
                  <a:pt x="3765776" y="4059512"/>
                  <a:pt x="3769432" y="4044880"/>
                </a:cubicBezTo>
                <a:cubicBezTo>
                  <a:pt x="3780401" y="4041222"/>
                  <a:pt x="3791369" y="4059512"/>
                  <a:pt x="3795025" y="4044880"/>
                </a:cubicBezTo>
                <a:cubicBezTo>
                  <a:pt x="3798681" y="4037564"/>
                  <a:pt x="3787713" y="4033906"/>
                  <a:pt x="3791369" y="4026590"/>
                </a:cubicBezTo>
                <a:cubicBezTo>
                  <a:pt x="3791369" y="4026590"/>
                  <a:pt x="3795025" y="4026590"/>
                  <a:pt x="3795025" y="4026590"/>
                </a:cubicBezTo>
                <a:cubicBezTo>
                  <a:pt x="3798681" y="4026590"/>
                  <a:pt x="3798681" y="4022932"/>
                  <a:pt x="3798681" y="4022932"/>
                </a:cubicBezTo>
                <a:cubicBezTo>
                  <a:pt x="3798681" y="4033906"/>
                  <a:pt x="3798681" y="4044880"/>
                  <a:pt x="3805993" y="4048538"/>
                </a:cubicBezTo>
                <a:cubicBezTo>
                  <a:pt x="3813306" y="4037564"/>
                  <a:pt x="3813306" y="4048538"/>
                  <a:pt x="3816962" y="4055854"/>
                </a:cubicBezTo>
                <a:cubicBezTo>
                  <a:pt x="3827931" y="4052196"/>
                  <a:pt x="3816962" y="4041222"/>
                  <a:pt x="3824274" y="4030248"/>
                </a:cubicBezTo>
                <a:cubicBezTo>
                  <a:pt x="3838897" y="4030248"/>
                  <a:pt x="3860834" y="4011958"/>
                  <a:pt x="3849865" y="3993668"/>
                </a:cubicBezTo>
                <a:cubicBezTo>
                  <a:pt x="3860834" y="3997326"/>
                  <a:pt x="3853522" y="4015616"/>
                  <a:pt x="3864490" y="4019274"/>
                </a:cubicBezTo>
                <a:cubicBezTo>
                  <a:pt x="3860834" y="4008300"/>
                  <a:pt x="3864490" y="3997326"/>
                  <a:pt x="3860834" y="3990008"/>
                </a:cubicBezTo>
                <a:cubicBezTo>
                  <a:pt x="3871803" y="3990008"/>
                  <a:pt x="3879115" y="3986350"/>
                  <a:pt x="3879115" y="3971718"/>
                </a:cubicBezTo>
                <a:cubicBezTo>
                  <a:pt x="3890083" y="3971718"/>
                  <a:pt x="3882771" y="3990008"/>
                  <a:pt x="3897395" y="3986350"/>
                </a:cubicBezTo>
                <a:cubicBezTo>
                  <a:pt x="3897395" y="3979034"/>
                  <a:pt x="3897395" y="3971718"/>
                  <a:pt x="3901051" y="3964402"/>
                </a:cubicBezTo>
                <a:cubicBezTo>
                  <a:pt x="3908364" y="3975376"/>
                  <a:pt x="3915676" y="3964402"/>
                  <a:pt x="3926645" y="3960744"/>
                </a:cubicBezTo>
                <a:cubicBezTo>
                  <a:pt x="3926645" y="3957086"/>
                  <a:pt x="3922989" y="3957086"/>
                  <a:pt x="3926645" y="3953428"/>
                </a:cubicBezTo>
                <a:cubicBezTo>
                  <a:pt x="3941267" y="3949770"/>
                  <a:pt x="3955892" y="3938796"/>
                  <a:pt x="3948580" y="3916848"/>
                </a:cubicBezTo>
                <a:cubicBezTo>
                  <a:pt x="3959548" y="3924164"/>
                  <a:pt x="3970517" y="3913190"/>
                  <a:pt x="3966861" y="3905874"/>
                </a:cubicBezTo>
                <a:cubicBezTo>
                  <a:pt x="3988797" y="3913190"/>
                  <a:pt x="3985141" y="3887582"/>
                  <a:pt x="3999766" y="3887582"/>
                </a:cubicBezTo>
                <a:cubicBezTo>
                  <a:pt x="3992453" y="3876608"/>
                  <a:pt x="3999766" y="3883924"/>
                  <a:pt x="4003422" y="3876608"/>
                </a:cubicBezTo>
                <a:cubicBezTo>
                  <a:pt x="3999766" y="3876608"/>
                  <a:pt x="3996110" y="3876608"/>
                  <a:pt x="3992453" y="3872950"/>
                </a:cubicBezTo>
                <a:cubicBezTo>
                  <a:pt x="3996110" y="3865634"/>
                  <a:pt x="3999766" y="3854660"/>
                  <a:pt x="4007078" y="3854660"/>
                </a:cubicBezTo>
                <a:cubicBezTo>
                  <a:pt x="4007078" y="3865634"/>
                  <a:pt x="3992453" y="3869292"/>
                  <a:pt x="4007078" y="3876608"/>
                </a:cubicBezTo>
                <a:cubicBezTo>
                  <a:pt x="4014391" y="3858318"/>
                  <a:pt x="4039983" y="3869292"/>
                  <a:pt x="4050952" y="3854660"/>
                </a:cubicBezTo>
                <a:cubicBezTo>
                  <a:pt x="4054608" y="3847344"/>
                  <a:pt x="4054608" y="3840028"/>
                  <a:pt x="4047296" y="3832712"/>
                </a:cubicBezTo>
                <a:cubicBezTo>
                  <a:pt x="4029015" y="3836370"/>
                  <a:pt x="4050952" y="3851002"/>
                  <a:pt x="4036327" y="3854660"/>
                </a:cubicBezTo>
                <a:cubicBezTo>
                  <a:pt x="4036327" y="3840028"/>
                  <a:pt x="4025359" y="3840028"/>
                  <a:pt x="4021703" y="3829054"/>
                </a:cubicBezTo>
                <a:cubicBezTo>
                  <a:pt x="4032671" y="3840028"/>
                  <a:pt x="4039983" y="3829054"/>
                  <a:pt x="4050952" y="3825396"/>
                </a:cubicBezTo>
                <a:cubicBezTo>
                  <a:pt x="4050952" y="3832712"/>
                  <a:pt x="4054608" y="3843686"/>
                  <a:pt x="4065575" y="3843686"/>
                </a:cubicBezTo>
                <a:cubicBezTo>
                  <a:pt x="4065575" y="3836370"/>
                  <a:pt x="4058262" y="3829054"/>
                  <a:pt x="4065575" y="3829054"/>
                </a:cubicBezTo>
                <a:cubicBezTo>
                  <a:pt x="4065575" y="3832712"/>
                  <a:pt x="4069231" y="3836370"/>
                  <a:pt x="4069231" y="3840028"/>
                </a:cubicBezTo>
                <a:cubicBezTo>
                  <a:pt x="4076543" y="3832712"/>
                  <a:pt x="4083855" y="3821738"/>
                  <a:pt x="4087511" y="3814420"/>
                </a:cubicBezTo>
                <a:cubicBezTo>
                  <a:pt x="4105792" y="3825396"/>
                  <a:pt x="4116761" y="3796130"/>
                  <a:pt x="4135041" y="3792472"/>
                </a:cubicBezTo>
                <a:cubicBezTo>
                  <a:pt x="4131385" y="3788814"/>
                  <a:pt x="4131385" y="3785156"/>
                  <a:pt x="4127729" y="3781498"/>
                </a:cubicBezTo>
                <a:cubicBezTo>
                  <a:pt x="4135041" y="3777840"/>
                  <a:pt x="4142354" y="3781498"/>
                  <a:pt x="4138698" y="3770524"/>
                </a:cubicBezTo>
                <a:cubicBezTo>
                  <a:pt x="4160635" y="3781498"/>
                  <a:pt x="4156979" y="3759550"/>
                  <a:pt x="4167947" y="3748576"/>
                </a:cubicBezTo>
                <a:cubicBezTo>
                  <a:pt x="4167947" y="3759550"/>
                  <a:pt x="4175257" y="3744918"/>
                  <a:pt x="4178913" y="3755892"/>
                </a:cubicBezTo>
                <a:cubicBezTo>
                  <a:pt x="4178913" y="3766866"/>
                  <a:pt x="4175257" y="3770524"/>
                  <a:pt x="4171603" y="3774182"/>
                </a:cubicBezTo>
                <a:cubicBezTo>
                  <a:pt x="4186226" y="3785156"/>
                  <a:pt x="4197194" y="3766866"/>
                  <a:pt x="4204507" y="3752234"/>
                </a:cubicBezTo>
                <a:cubicBezTo>
                  <a:pt x="4197194" y="3752234"/>
                  <a:pt x="4197194" y="3763208"/>
                  <a:pt x="4186226" y="3759550"/>
                </a:cubicBezTo>
                <a:cubicBezTo>
                  <a:pt x="4197194" y="3741260"/>
                  <a:pt x="4215475" y="3733944"/>
                  <a:pt x="4222787" y="3711994"/>
                </a:cubicBezTo>
                <a:cubicBezTo>
                  <a:pt x="4222787" y="3708336"/>
                  <a:pt x="4219131" y="3708336"/>
                  <a:pt x="4215475" y="3708336"/>
                </a:cubicBezTo>
                <a:cubicBezTo>
                  <a:pt x="4215475" y="3708336"/>
                  <a:pt x="4215475" y="3708336"/>
                  <a:pt x="4215475" y="3690046"/>
                </a:cubicBezTo>
                <a:cubicBezTo>
                  <a:pt x="4226443" y="3693704"/>
                  <a:pt x="4222787" y="3704678"/>
                  <a:pt x="4233755" y="3704678"/>
                </a:cubicBezTo>
                <a:cubicBezTo>
                  <a:pt x="4252037" y="3704678"/>
                  <a:pt x="4241068" y="3686388"/>
                  <a:pt x="4259349" y="3690046"/>
                </a:cubicBezTo>
                <a:cubicBezTo>
                  <a:pt x="4255693" y="3675414"/>
                  <a:pt x="4237412" y="3682730"/>
                  <a:pt x="4233755" y="3686388"/>
                </a:cubicBezTo>
                <a:cubicBezTo>
                  <a:pt x="4230099" y="3671756"/>
                  <a:pt x="4252037" y="3679072"/>
                  <a:pt x="4244724" y="3668098"/>
                </a:cubicBezTo>
                <a:cubicBezTo>
                  <a:pt x="4259349" y="3671756"/>
                  <a:pt x="4255693" y="3690046"/>
                  <a:pt x="4273973" y="3690046"/>
                </a:cubicBezTo>
                <a:cubicBezTo>
                  <a:pt x="4277629" y="3675414"/>
                  <a:pt x="4310533" y="3664440"/>
                  <a:pt x="4288598" y="3642492"/>
                </a:cubicBezTo>
                <a:cubicBezTo>
                  <a:pt x="4284942" y="3653466"/>
                  <a:pt x="4277629" y="3660782"/>
                  <a:pt x="4270317" y="3668098"/>
                </a:cubicBezTo>
                <a:cubicBezTo>
                  <a:pt x="4263005" y="3657124"/>
                  <a:pt x="4281285" y="3657124"/>
                  <a:pt x="4270317" y="3649808"/>
                </a:cubicBezTo>
                <a:cubicBezTo>
                  <a:pt x="4277629" y="3647979"/>
                  <a:pt x="4284942" y="3640661"/>
                  <a:pt x="4292254" y="3633804"/>
                </a:cubicBezTo>
                <a:lnTo>
                  <a:pt x="4307897" y="3624346"/>
                </a:lnTo>
                <a:lnTo>
                  <a:pt x="4316475" y="3625573"/>
                </a:lnTo>
                <a:cubicBezTo>
                  <a:pt x="4318761" y="3626029"/>
                  <a:pt x="4319675" y="3627858"/>
                  <a:pt x="4317845" y="3635174"/>
                </a:cubicBezTo>
                <a:cubicBezTo>
                  <a:pt x="4314189" y="3646150"/>
                  <a:pt x="4310533" y="3620542"/>
                  <a:pt x="4306877" y="3631516"/>
                </a:cubicBezTo>
                <a:cubicBezTo>
                  <a:pt x="4303221" y="3649808"/>
                  <a:pt x="4314189" y="3635174"/>
                  <a:pt x="4317845" y="3646150"/>
                </a:cubicBezTo>
                <a:cubicBezTo>
                  <a:pt x="4306877" y="3649808"/>
                  <a:pt x="4317845" y="3660782"/>
                  <a:pt x="4303221" y="3668098"/>
                </a:cubicBezTo>
                <a:cubicBezTo>
                  <a:pt x="4314189" y="3671756"/>
                  <a:pt x="4317845" y="3664440"/>
                  <a:pt x="4325157" y="3657124"/>
                </a:cubicBezTo>
                <a:cubicBezTo>
                  <a:pt x="4325157" y="3653466"/>
                  <a:pt x="4317845" y="3638834"/>
                  <a:pt x="4328814" y="3638834"/>
                </a:cubicBezTo>
                <a:cubicBezTo>
                  <a:pt x="4332470" y="3646150"/>
                  <a:pt x="4332470" y="3653466"/>
                  <a:pt x="4336126" y="3657124"/>
                </a:cubicBezTo>
                <a:cubicBezTo>
                  <a:pt x="4339783" y="3649808"/>
                  <a:pt x="4347095" y="3642492"/>
                  <a:pt x="4339783" y="3635174"/>
                </a:cubicBezTo>
                <a:cubicBezTo>
                  <a:pt x="4332470" y="3646150"/>
                  <a:pt x="4325157" y="3627858"/>
                  <a:pt x="4321501" y="3635174"/>
                </a:cubicBezTo>
                <a:cubicBezTo>
                  <a:pt x="4321501" y="3620542"/>
                  <a:pt x="4336126" y="3627858"/>
                  <a:pt x="4339783" y="3624200"/>
                </a:cubicBezTo>
                <a:cubicBezTo>
                  <a:pt x="4339783" y="3620542"/>
                  <a:pt x="4343439" y="3613226"/>
                  <a:pt x="4339783" y="3609568"/>
                </a:cubicBezTo>
                <a:cubicBezTo>
                  <a:pt x="4336126" y="3616884"/>
                  <a:pt x="4328814" y="3616884"/>
                  <a:pt x="4321501" y="3620542"/>
                </a:cubicBezTo>
                <a:cubicBezTo>
                  <a:pt x="4317845" y="3605910"/>
                  <a:pt x="4328814" y="3616884"/>
                  <a:pt x="4328814" y="3602252"/>
                </a:cubicBezTo>
                <a:cubicBezTo>
                  <a:pt x="4317845" y="3605910"/>
                  <a:pt x="4310533" y="3613226"/>
                  <a:pt x="4299565" y="3616884"/>
                </a:cubicBezTo>
                <a:cubicBezTo>
                  <a:pt x="4299565" y="3613226"/>
                  <a:pt x="4303221" y="3609568"/>
                  <a:pt x="4299565" y="3609568"/>
                </a:cubicBezTo>
                <a:cubicBezTo>
                  <a:pt x="4292253" y="3613226"/>
                  <a:pt x="4288598" y="3616884"/>
                  <a:pt x="4295909" y="3624200"/>
                </a:cubicBezTo>
                <a:cubicBezTo>
                  <a:pt x="4284942" y="3627858"/>
                  <a:pt x="4273973" y="3631516"/>
                  <a:pt x="4273973" y="3642492"/>
                </a:cubicBezTo>
                <a:cubicBezTo>
                  <a:pt x="4273973" y="3631516"/>
                  <a:pt x="4263005" y="3638834"/>
                  <a:pt x="4266661" y="3646150"/>
                </a:cubicBezTo>
                <a:cubicBezTo>
                  <a:pt x="4263005" y="3646150"/>
                  <a:pt x="4259349" y="3642492"/>
                  <a:pt x="4259349" y="3642492"/>
                </a:cubicBezTo>
                <a:cubicBezTo>
                  <a:pt x="4255693" y="3646150"/>
                  <a:pt x="4252037" y="3649808"/>
                  <a:pt x="4252037" y="3657124"/>
                </a:cubicBezTo>
                <a:cubicBezTo>
                  <a:pt x="4233755" y="3649808"/>
                  <a:pt x="4230099" y="3664440"/>
                  <a:pt x="4226443" y="3675414"/>
                </a:cubicBezTo>
                <a:cubicBezTo>
                  <a:pt x="4226443" y="3668098"/>
                  <a:pt x="4215475" y="3668098"/>
                  <a:pt x="4215475" y="3664440"/>
                </a:cubicBezTo>
                <a:cubicBezTo>
                  <a:pt x="4211819" y="3690046"/>
                  <a:pt x="4171603" y="3679072"/>
                  <a:pt x="4178913" y="3704678"/>
                </a:cubicBezTo>
                <a:cubicBezTo>
                  <a:pt x="4167947" y="3701020"/>
                  <a:pt x="4167947" y="3711994"/>
                  <a:pt x="4164291" y="3719310"/>
                </a:cubicBezTo>
                <a:cubicBezTo>
                  <a:pt x="4153322" y="3719310"/>
                  <a:pt x="4153322" y="3715652"/>
                  <a:pt x="4146010" y="3711994"/>
                </a:cubicBezTo>
                <a:cubicBezTo>
                  <a:pt x="4153322" y="3733944"/>
                  <a:pt x="4116761" y="3726626"/>
                  <a:pt x="4109449" y="3737602"/>
                </a:cubicBezTo>
                <a:cubicBezTo>
                  <a:pt x="4109449" y="3741260"/>
                  <a:pt x="4113105" y="3744918"/>
                  <a:pt x="4113105" y="3748576"/>
                </a:cubicBezTo>
                <a:cubicBezTo>
                  <a:pt x="4105792" y="3752234"/>
                  <a:pt x="4102136" y="3755892"/>
                  <a:pt x="4091168" y="3763208"/>
                </a:cubicBezTo>
                <a:cubicBezTo>
                  <a:pt x="4083855" y="3759550"/>
                  <a:pt x="4098480" y="3752234"/>
                  <a:pt x="4087511" y="3748576"/>
                </a:cubicBezTo>
                <a:cubicBezTo>
                  <a:pt x="4091168" y="3785156"/>
                  <a:pt x="4050952" y="3788814"/>
                  <a:pt x="4036327" y="3799788"/>
                </a:cubicBezTo>
                <a:cubicBezTo>
                  <a:pt x="4039983" y="3803446"/>
                  <a:pt x="4043639" y="3807104"/>
                  <a:pt x="4043639" y="3814420"/>
                </a:cubicBezTo>
                <a:cubicBezTo>
                  <a:pt x="4032671" y="3814420"/>
                  <a:pt x="4029015" y="3825396"/>
                  <a:pt x="4021703" y="3825396"/>
                </a:cubicBezTo>
                <a:cubicBezTo>
                  <a:pt x="4021703" y="3818080"/>
                  <a:pt x="4021703" y="3810762"/>
                  <a:pt x="4018047" y="3807104"/>
                </a:cubicBezTo>
                <a:cubicBezTo>
                  <a:pt x="3985141" y="3825396"/>
                  <a:pt x="3959548" y="3872950"/>
                  <a:pt x="3919332" y="3876608"/>
                </a:cubicBezTo>
                <a:cubicBezTo>
                  <a:pt x="3922989" y="3872950"/>
                  <a:pt x="3930301" y="3872950"/>
                  <a:pt x="3930301" y="3865634"/>
                </a:cubicBezTo>
                <a:cubicBezTo>
                  <a:pt x="3919332" y="3865634"/>
                  <a:pt x="3922989" y="3858318"/>
                  <a:pt x="3915676" y="3858318"/>
                </a:cubicBezTo>
                <a:cubicBezTo>
                  <a:pt x="3915676" y="3880266"/>
                  <a:pt x="3897395" y="3865634"/>
                  <a:pt x="3893739" y="3872950"/>
                </a:cubicBezTo>
                <a:cubicBezTo>
                  <a:pt x="3890083" y="3880266"/>
                  <a:pt x="3901051" y="3883924"/>
                  <a:pt x="3897395" y="3891240"/>
                </a:cubicBezTo>
                <a:cubicBezTo>
                  <a:pt x="3882771" y="3887582"/>
                  <a:pt x="3882771" y="3891240"/>
                  <a:pt x="3875459" y="3891240"/>
                </a:cubicBezTo>
                <a:cubicBezTo>
                  <a:pt x="3871803" y="3898556"/>
                  <a:pt x="3879115" y="3898556"/>
                  <a:pt x="3879115" y="3902214"/>
                </a:cubicBezTo>
                <a:cubicBezTo>
                  <a:pt x="3871803" y="3905874"/>
                  <a:pt x="3864490" y="3927822"/>
                  <a:pt x="3857178" y="3916848"/>
                </a:cubicBezTo>
                <a:cubicBezTo>
                  <a:pt x="3860834" y="3913190"/>
                  <a:pt x="3868146" y="3916848"/>
                  <a:pt x="3868146" y="3902214"/>
                </a:cubicBezTo>
                <a:cubicBezTo>
                  <a:pt x="3853522" y="3913190"/>
                  <a:pt x="3857178" y="3898556"/>
                  <a:pt x="3842553" y="3894898"/>
                </a:cubicBezTo>
                <a:cubicBezTo>
                  <a:pt x="3838897" y="3902214"/>
                  <a:pt x="3846209" y="3905874"/>
                  <a:pt x="3849865" y="3909532"/>
                </a:cubicBezTo>
                <a:cubicBezTo>
                  <a:pt x="3842553" y="3920506"/>
                  <a:pt x="3820618" y="3931480"/>
                  <a:pt x="3805993" y="3938796"/>
                </a:cubicBezTo>
                <a:cubicBezTo>
                  <a:pt x="3813306" y="3949770"/>
                  <a:pt x="3805993" y="3957086"/>
                  <a:pt x="3802337" y="3964402"/>
                </a:cubicBezTo>
                <a:cubicBezTo>
                  <a:pt x="3795025" y="3968060"/>
                  <a:pt x="3802337" y="3953428"/>
                  <a:pt x="3791369" y="3953428"/>
                </a:cubicBezTo>
                <a:cubicBezTo>
                  <a:pt x="3791369" y="3971718"/>
                  <a:pt x="3784057" y="3975376"/>
                  <a:pt x="3780401" y="3986350"/>
                </a:cubicBezTo>
                <a:cubicBezTo>
                  <a:pt x="3787713" y="3986350"/>
                  <a:pt x="3787713" y="3982692"/>
                  <a:pt x="3791369" y="3986350"/>
                </a:cubicBezTo>
                <a:cubicBezTo>
                  <a:pt x="3780401" y="3986350"/>
                  <a:pt x="3784057" y="4000984"/>
                  <a:pt x="3787713" y="4004642"/>
                </a:cubicBezTo>
                <a:cubicBezTo>
                  <a:pt x="3780401" y="4004642"/>
                  <a:pt x="3780401" y="4015616"/>
                  <a:pt x="3769432" y="4011958"/>
                </a:cubicBezTo>
                <a:cubicBezTo>
                  <a:pt x="3765776" y="4000984"/>
                  <a:pt x="3776744" y="4004642"/>
                  <a:pt x="3776744" y="4000984"/>
                </a:cubicBezTo>
                <a:cubicBezTo>
                  <a:pt x="3765776" y="4000984"/>
                  <a:pt x="3773088" y="3993668"/>
                  <a:pt x="3773088" y="3990008"/>
                </a:cubicBezTo>
                <a:cubicBezTo>
                  <a:pt x="3765776" y="3997326"/>
                  <a:pt x="3758463" y="4000984"/>
                  <a:pt x="3751151" y="3993668"/>
                </a:cubicBezTo>
                <a:cubicBezTo>
                  <a:pt x="3758463" y="3997326"/>
                  <a:pt x="3758463" y="3982692"/>
                  <a:pt x="3754807" y="3986350"/>
                </a:cubicBezTo>
                <a:cubicBezTo>
                  <a:pt x="3736527" y="3990008"/>
                  <a:pt x="3736527" y="4011958"/>
                  <a:pt x="3725558" y="4022932"/>
                </a:cubicBezTo>
                <a:cubicBezTo>
                  <a:pt x="3725558" y="4015616"/>
                  <a:pt x="3729214" y="4004642"/>
                  <a:pt x="3718246" y="4004642"/>
                </a:cubicBezTo>
                <a:cubicBezTo>
                  <a:pt x="3721902" y="4019274"/>
                  <a:pt x="3718246" y="4044880"/>
                  <a:pt x="3703623" y="4041222"/>
                </a:cubicBezTo>
                <a:cubicBezTo>
                  <a:pt x="3707279" y="4041222"/>
                  <a:pt x="3714590" y="4030248"/>
                  <a:pt x="3707279" y="4030248"/>
                </a:cubicBezTo>
                <a:cubicBezTo>
                  <a:pt x="3699967" y="4037564"/>
                  <a:pt x="3688999" y="4041222"/>
                  <a:pt x="3685343" y="4052196"/>
                </a:cubicBezTo>
                <a:cubicBezTo>
                  <a:pt x="3678030" y="4052196"/>
                  <a:pt x="3674374" y="4052196"/>
                  <a:pt x="3670718" y="4048538"/>
                </a:cubicBezTo>
                <a:cubicBezTo>
                  <a:pt x="3667062" y="4059512"/>
                  <a:pt x="3667062" y="4055854"/>
                  <a:pt x="3667062" y="4066828"/>
                </a:cubicBezTo>
                <a:cubicBezTo>
                  <a:pt x="3663406" y="4066828"/>
                  <a:pt x="3659749" y="4070486"/>
                  <a:pt x="3656093" y="4070486"/>
                </a:cubicBezTo>
                <a:cubicBezTo>
                  <a:pt x="3652437" y="4070486"/>
                  <a:pt x="3652437" y="4063170"/>
                  <a:pt x="3648781" y="4063170"/>
                </a:cubicBezTo>
                <a:cubicBezTo>
                  <a:pt x="3626844" y="4070486"/>
                  <a:pt x="3623188" y="4096094"/>
                  <a:pt x="3612220" y="4114384"/>
                </a:cubicBezTo>
                <a:cubicBezTo>
                  <a:pt x="3608563" y="4103410"/>
                  <a:pt x="3604907" y="4096094"/>
                  <a:pt x="3601251" y="4092436"/>
                </a:cubicBezTo>
                <a:cubicBezTo>
                  <a:pt x="3593939" y="4099752"/>
                  <a:pt x="3586628" y="4099752"/>
                  <a:pt x="3586628" y="4114384"/>
                </a:cubicBezTo>
                <a:cubicBezTo>
                  <a:pt x="3593939" y="4114384"/>
                  <a:pt x="3597595" y="4092436"/>
                  <a:pt x="3601251" y="4107068"/>
                </a:cubicBezTo>
                <a:cubicBezTo>
                  <a:pt x="3597595" y="4118042"/>
                  <a:pt x="3586628" y="4118042"/>
                  <a:pt x="3572004" y="4118042"/>
                </a:cubicBezTo>
                <a:cubicBezTo>
                  <a:pt x="3568348" y="4136332"/>
                  <a:pt x="3582972" y="4118042"/>
                  <a:pt x="3586628" y="4129016"/>
                </a:cubicBezTo>
                <a:cubicBezTo>
                  <a:pt x="3561035" y="4139990"/>
                  <a:pt x="3550067" y="4165597"/>
                  <a:pt x="3535442" y="4183887"/>
                </a:cubicBezTo>
                <a:cubicBezTo>
                  <a:pt x="3535442" y="4172913"/>
                  <a:pt x="3542755" y="4176571"/>
                  <a:pt x="3542755" y="4169255"/>
                </a:cubicBezTo>
                <a:cubicBezTo>
                  <a:pt x="3535442" y="4172913"/>
                  <a:pt x="3539098" y="4161938"/>
                  <a:pt x="3528130" y="4161938"/>
                </a:cubicBezTo>
                <a:cubicBezTo>
                  <a:pt x="3524474" y="4198519"/>
                  <a:pt x="3491568" y="4198519"/>
                  <a:pt x="3473290" y="4220467"/>
                </a:cubicBezTo>
                <a:cubicBezTo>
                  <a:pt x="3476944" y="4209493"/>
                  <a:pt x="3473290" y="4205835"/>
                  <a:pt x="3465978" y="4209493"/>
                </a:cubicBezTo>
                <a:cubicBezTo>
                  <a:pt x="3465978" y="4220467"/>
                  <a:pt x="3465978" y="4231441"/>
                  <a:pt x="3458665" y="4238757"/>
                </a:cubicBezTo>
                <a:cubicBezTo>
                  <a:pt x="3458665" y="4235099"/>
                  <a:pt x="3455009" y="4231441"/>
                  <a:pt x="3451353" y="4231441"/>
                </a:cubicBezTo>
                <a:cubicBezTo>
                  <a:pt x="3444040" y="4249731"/>
                  <a:pt x="3422103" y="4253391"/>
                  <a:pt x="3414792" y="4278997"/>
                </a:cubicBezTo>
                <a:cubicBezTo>
                  <a:pt x="3414792" y="4271681"/>
                  <a:pt x="3411135" y="4271681"/>
                  <a:pt x="3407479" y="4268023"/>
                </a:cubicBezTo>
                <a:cubicBezTo>
                  <a:pt x="3389198" y="4297287"/>
                  <a:pt x="3389198" y="4289971"/>
                  <a:pt x="3367261" y="4300945"/>
                </a:cubicBezTo>
                <a:cubicBezTo>
                  <a:pt x="3367261" y="4293629"/>
                  <a:pt x="3363605" y="4289971"/>
                  <a:pt x="3359949" y="4286313"/>
                </a:cubicBezTo>
                <a:cubicBezTo>
                  <a:pt x="3359949" y="4304603"/>
                  <a:pt x="3348982" y="4286313"/>
                  <a:pt x="3345326" y="4300945"/>
                </a:cubicBezTo>
                <a:cubicBezTo>
                  <a:pt x="3345326" y="4308261"/>
                  <a:pt x="3348982" y="4311919"/>
                  <a:pt x="3348982" y="4315577"/>
                </a:cubicBezTo>
                <a:cubicBezTo>
                  <a:pt x="3345326" y="4315577"/>
                  <a:pt x="3338014" y="4319235"/>
                  <a:pt x="3338014" y="4322893"/>
                </a:cubicBezTo>
                <a:cubicBezTo>
                  <a:pt x="3338014" y="4326551"/>
                  <a:pt x="3345326" y="4322893"/>
                  <a:pt x="3345326" y="4330209"/>
                </a:cubicBezTo>
                <a:cubicBezTo>
                  <a:pt x="3330701" y="4337525"/>
                  <a:pt x="3334358" y="4330209"/>
                  <a:pt x="3323389" y="4341185"/>
                </a:cubicBezTo>
                <a:cubicBezTo>
                  <a:pt x="3327045" y="4341185"/>
                  <a:pt x="3338014" y="4337525"/>
                  <a:pt x="3334358" y="4348501"/>
                </a:cubicBezTo>
                <a:cubicBezTo>
                  <a:pt x="3308765" y="4344843"/>
                  <a:pt x="3290484" y="4381423"/>
                  <a:pt x="3283172" y="4355817"/>
                </a:cubicBezTo>
                <a:cubicBezTo>
                  <a:pt x="3272203" y="4359475"/>
                  <a:pt x="3268547" y="4374107"/>
                  <a:pt x="3261235" y="4381423"/>
                </a:cubicBezTo>
                <a:cubicBezTo>
                  <a:pt x="3261235" y="4374107"/>
                  <a:pt x="3261235" y="4370449"/>
                  <a:pt x="3257578" y="4370449"/>
                </a:cubicBezTo>
                <a:cubicBezTo>
                  <a:pt x="3253922" y="4385081"/>
                  <a:pt x="3242954" y="4370449"/>
                  <a:pt x="3235643" y="4381423"/>
                </a:cubicBezTo>
                <a:cubicBezTo>
                  <a:pt x="3239300" y="4392397"/>
                  <a:pt x="3250267" y="4396055"/>
                  <a:pt x="3253922" y="4407029"/>
                </a:cubicBezTo>
                <a:cubicBezTo>
                  <a:pt x="3242954" y="4399713"/>
                  <a:pt x="3221019" y="4407029"/>
                  <a:pt x="3228331" y="4425319"/>
                </a:cubicBezTo>
                <a:cubicBezTo>
                  <a:pt x="3173489" y="4461901"/>
                  <a:pt x="3125959" y="4513113"/>
                  <a:pt x="3074775" y="4557011"/>
                </a:cubicBezTo>
                <a:cubicBezTo>
                  <a:pt x="3071118" y="4542379"/>
                  <a:pt x="3085743" y="4549695"/>
                  <a:pt x="3085743" y="4538721"/>
                </a:cubicBezTo>
                <a:cubicBezTo>
                  <a:pt x="3078431" y="4531405"/>
                  <a:pt x="3089399" y="4527747"/>
                  <a:pt x="3078431" y="4524089"/>
                </a:cubicBezTo>
                <a:cubicBezTo>
                  <a:pt x="3078431" y="4531405"/>
                  <a:pt x="3074775" y="4527747"/>
                  <a:pt x="3071118" y="4531405"/>
                </a:cubicBezTo>
                <a:cubicBezTo>
                  <a:pt x="3074775" y="4535063"/>
                  <a:pt x="3078431" y="4538721"/>
                  <a:pt x="3074775" y="4546037"/>
                </a:cubicBezTo>
                <a:cubicBezTo>
                  <a:pt x="3067462" y="4549695"/>
                  <a:pt x="3067462" y="4538721"/>
                  <a:pt x="3063806" y="4538721"/>
                </a:cubicBezTo>
                <a:cubicBezTo>
                  <a:pt x="3060150" y="4542379"/>
                  <a:pt x="3052838" y="4542379"/>
                  <a:pt x="3052838" y="4549695"/>
                </a:cubicBezTo>
                <a:cubicBezTo>
                  <a:pt x="3052838" y="4553353"/>
                  <a:pt x="3056494" y="4557011"/>
                  <a:pt x="3056494" y="4557011"/>
                </a:cubicBezTo>
                <a:cubicBezTo>
                  <a:pt x="3071118" y="4557011"/>
                  <a:pt x="3078431" y="4560669"/>
                  <a:pt x="3085743" y="4564327"/>
                </a:cubicBezTo>
                <a:cubicBezTo>
                  <a:pt x="3078431" y="4567985"/>
                  <a:pt x="3078431" y="4575301"/>
                  <a:pt x="3071118" y="4575301"/>
                </a:cubicBezTo>
                <a:cubicBezTo>
                  <a:pt x="3071118" y="4567985"/>
                  <a:pt x="3074775" y="4557011"/>
                  <a:pt x="3063806" y="4560669"/>
                </a:cubicBezTo>
                <a:cubicBezTo>
                  <a:pt x="3056494" y="4578959"/>
                  <a:pt x="3027245" y="4575301"/>
                  <a:pt x="3027245" y="4597249"/>
                </a:cubicBezTo>
                <a:cubicBezTo>
                  <a:pt x="3019932" y="4593591"/>
                  <a:pt x="3016276" y="4597249"/>
                  <a:pt x="3023589" y="4604567"/>
                </a:cubicBezTo>
                <a:cubicBezTo>
                  <a:pt x="3012620" y="4604567"/>
                  <a:pt x="3008964" y="4608225"/>
                  <a:pt x="3005310" y="4611883"/>
                </a:cubicBezTo>
                <a:cubicBezTo>
                  <a:pt x="3005310" y="4600909"/>
                  <a:pt x="3016276" y="4597249"/>
                  <a:pt x="3016276" y="4586275"/>
                </a:cubicBezTo>
                <a:cubicBezTo>
                  <a:pt x="2994342" y="4582617"/>
                  <a:pt x="2994342" y="4608225"/>
                  <a:pt x="2983373" y="4615541"/>
                </a:cubicBezTo>
                <a:cubicBezTo>
                  <a:pt x="2976060" y="4604567"/>
                  <a:pt x="2968748" y="4622857"/>
                  <a:pt x="2961436" y="4622857"/>
                </a:cubicBezTo>
                <a:cubicBezTo>
                  <a:pt x="2957780" y="4615541"/>
                  <a:pt x="2961436" y="4597249"/>
                  <a:pt x="2950467" y="4597249"/>
                </a:cubicBezTo>
                <a:cubicBezTo>
                  <a:pt x="2954124" y="4611883"/>
                  <a:pt x="2939499" y="4615541"/>
                  <a:pt x="2935843" y="4622857"/>
                </a:cubicBezTo>
                <a:cubicBezTo>
                  <a:pt x="2939499" y="4637489"/>
                  <a:pt x="2939499" y="4633831"/>
                  <a:pt x="2943156" y="4644805"/>
                </a:cubicBezTo>
                <a:cubicBezTo>
                  <a:pt x="2932187" y="4641147"/>
                  <a:pt x="2932187" y="4644805"/>
                  <a:pt x="2921218" y="4644805"/>
                </a:cubicBezTo>
                <a:cubicBezTo>
                  <a:pt x="2917562" y="4633831"/>
                  <a:pt x="2913906" y="4637489"/>
                  <a:pt x="2910250" y="4626515"/>
                </a:cubicBezTo>
                <a:cubicBezTo>
                  <a:pt x="2913906" y="4619199"/>
                  <a:pt x="2924874" y="4619199"/>
                  <a:pt x="2921218" y="4604567"/>
                </a:cubicBezTo>
                <a:cubicBezTo>
                  <a:pt x="2946811" y="4600909"/>
                  <a:pt x="2950467" y="4578959"/>
                  <a:pt x="2972404" y="4564327"/>
                </a:cubicBezTo>
                <a:cubicBezTo>
                  <a:pt x="2965092" y="4542379"/>
                  <a:pt x="2990685" y="4546037"/>
                  <a:pt x="2994342" y="4531405"/>
                </a:cubicBezTo>
                <a:cubicBezTo>
                  <a:pt x="2990685" y="4531405"/>
                  <a:pt x="2987029" y="4531405"/>
                  <a:pt x="2990685" y="4524089"/>
                </a:cubicBezTo>
                <a:cubicBezTo>
                  <a:pt x="2997997" y="4527747"/>
                  <a:pt x="2994342" y="4513113"/>
                  <a:pt x="3008964" y="4516773"/>
                </a:cubicBezTo>
                <a:cubicBezTo>
                  <a:pt x="3012620" y="4524089"/>
                  <a:pt x="3008964" y="4535063"/>
                  <a:pt x="3019932" y="4531405"/>
                </a:cubicBezTo>
                <a:cubicBezTo>
                  <a:pt x="3019932" y="4527747"/>
                  <a:pt x="3023589" y="4527747"/>
                  <a:pt x="3023589" y="4524089"/>
                </a:cubicBezTo>
                <a:cubicBezTo>
                  <a:pt x="3027245" y="4509455"/>
                  <a:pt x="3008964" y="4513113"/>
                  <a:pt x="3012620" y="4498481"/>
                </a:cubicBezTo>
                <a:cubicBezTo>
                  <a:pt x="3023589" y="4498481"/>
                  <a:pt x="3027245" y="4494823"/>
                  <a:pt x="3023589" y="4480191"/>
                </a:cubicBezTo>
                <a:cubicBezTo>
                  <a:pt x="3030901" y="4480191"/>
                  <a:pt x="3030901" y="4483849"/>
                  <a:pt x="3034557" y="4483849"/>
                </a:cubicBezTo>
                <a:cubicBezTo>
                  <a:pt x="3038213" y="4480191"/>
                  <a:pt x="3034557" y="4469217"/>
                  <a:pt x="3041869" y="4465559"/>
                </a:cubicBezTo>
                <a:cubicBezTo>
                  <a:pt x="3052838" y="4476533"/>
                  <a:pt x="3034557" y="4483849"/>
                  <a:pt x="3027245" y="4494823"/>
                </a:cubicBezTo>
                <a:cubicBezTo>
                  <a:pt x="3034557" y="4494823"/>
                  <a:pt x="3030901" y="4509455"/>
                  <a:pt x="3041869" y="4505797"/>
                </a:cubicBezTo>
                <a:cubicBezTo>
                  <a:pt x="3041869" y="4491165"/>
                  <a:pt x="3052838" y="4487507"/>
                  <a:pt x="3056494" y="4476533"/>
                </a:cubicBezTo>
                <a:cubicBezTo>
                  <a:pt x="3063806" y="4469217"/>
                  <a:pt x="3067462" y="4480191"/>
                  <a:pt x="3067462" y="4465559"/>
                </a:cubicBezTo>
                <a:cubicBezTo>
                  <a:pt x="3074775" y="4465559"/>
                  <a:pt x="3074775" y="4472875"/>
                  <a:pt x="3082087" y="4469217"/>
                </a:cubicBezTo>
                <a:cubicBezTo>
                  <a:pt x="3082087" y="4458243"/>
                  <a:pt x="3085743" y="4458243"/>
                  <a:pt x="3085743" y="4447269"/>
                </a:cubicBezTo>
                <a:cubicBezTo>
                  <a:pt x="3093056" y="4447269"/>
                  <a:pt x="3100368" y="4458243"/>
                  <a:pt x="3104024" y="4450927"/>
                </a:cubicBezTo>
                <a:cubicBezTo>
                  <a:pt x="3096712" y="4447269"/>
                  <a:pt x="3085743" y="4443611"/>
                  <a:pt x="3089399" y="4428979"/>
                </a:cubicBezTo>
                <a:cubicBezTo>
                  <a:pt x="3107681" y="4439953"/>
                  <a:pt x="3100368" y="4421661"/>
                  <a:pt x="3118648" y="4432637"/>
                </a:cubicBezTo>
                <a:cubicBezTo>
                  <a:pt x="3114992" y="4418003"/>
                  <a:pt x="3114992" y="4421661"/>
                  <a:pt x="3118648" y="4410687"/>
                </a:cubicBezTo>
                <a:cubicBezTo>
                  <a:pt x="3111336" y="4410687"/>
                  <a:pt x="3107681" y="4428979"/>
                  <a:pt x="3096712" y="4418003"/>
                </a:cubicBezTo>
                <a:cubicBezTo>
                  <a:pt x="3104024" y="4407029"/>
                  <a:pt x="3118648" y="4403371"/>
                  <a:pt x="3129615" y="4392397"/>
                </a:cubicBezTo>
                <a:cubicBezTo>
                  <a:pt x="3114992" y="4381423"/>
                  <a:pt x="3147896" y="4366791"/>
                  <a:pt x="3155208" y="4355817"/>
                </a:cubicBezTo>
                <a:cubicBezTo>
                  <a:pt x="3140584" y="4355817"/>
                  <a:pt x="3111336" y="4377765"/>
                  <a:pt x="3104024" y="4355817"/>
                </a:cubicBezTo>
                <a:cubicBezTo>
                  <a:pt x="3100368" y="4359475"/>
                  <a:pt x="3100368" y="4363133"/>
                  <a:pt x="3096712" y="4370449"/>
                </a:cubicBezTo>
                <a:cubicBezTo>
                  <a:pt x="3104024" y="4370449"/>
                  <a:pt x="3107681" y="4370449"/>
                  <a:pt x="3107681" y="4377765"/>
                </a:cubicBezTo>
                <a:cubicBezTo>
                  <a:pt x="3089399" y="4381423"/>
                  <a:pt x="3111336" y="4396055"/>
                  <a:pt x="3096712" y="4407029"/>
                </a:cubicBezTo>
                <a:cubicBezTo>
                  <a:pt x="3100368" y="4396055"/>
                  <a:pt x="3100368" y="4388739"/>
                  <a:pt x="3093056" y="4388739"/>
                </a:cubicBezTo>
                <a:cubicBezTo>
                  <a:pt x="3089399" y="4392397"/>
                  <a:pt x="3085743" y="4392397"/>
                  <a:pt x="3082087" y="4396055"/>
                </a:cubicBezTo>
                <a:cubicBezTo>
                  <a:pt x="3082087" y="4399713"/>
                  <a:pt x="3082087" y="4403371"/>
                  <a:pt x="3082087" y="4407029"/>
                </a:cubicBezTo>
                <a:cubicBezTo>
                  <a:pt x="3074775" y="4410687"/>
                  <a:pt x="3071118" y="4414345"/>
                  <a:pt x="3060150" y="4414345"/>
                </a:cubicBezTo>
                <a:cubicBezTo>
                  <a:pt x="3056494" y="4399713"/>
                  <a:pt x="3067462" y="4403371"/>
                  <a:pt x="3067462" y="4392397"/>
                </a:cubicBezTo>
                <a:cubicBezTo>
                  <a:pt x="3060150" y="4392397"/>
                  <a:pt x="3056494" y="4392397"/>
                  <a:pt x="3056494" y="4399713"/>
                </a:cubicBezTo>
                <a:cubicBezTo>
                  <a:pt x="3056494" y="4403371"/>
                  <a:pt x="3056494" y="4410687"/>
                  <a:pt x="3056494" y="4418003"/>
                </a:cubicBezTo>
                <a:cubicBezTo>
                  <a:pt x="3060150" y="4414345"/>
                  <a:pt x="3063806" y="4414345"/>
                  <a:pt x="3063806" y="4421661"/>
                </a:cubicBezTo>
                <a:cubicBezTo>
                  <a:pt x="3049182" y="4425319"/>
                  <a:pt x="3041869" y="4439953"/>
                  <a:pt x="3030901" y="4447269"/>
                </a:cubicBezTo>
                <a:cubicBezTo>
                  <a:pt x="3038213" y="4469217"/>
                  <a:pt x="3023589" y="4480191"/>
                  <a:pt x="3008964" y="4487507"/>
                </a:cubicBezTo>
                <a:cubicBezTo>
                  <a:pt x="2997997" y="4494823"/>
                  <a:pt x="2983373" y="4502139"/>
                  <a:pt x="2979717" y="4513113"/>
                </a:cubicBezTo>
                <a:cubicBezTo>
                  <a:pt x="2979717" y="4505797"/>
                  <a:pt x="2976060" y="4498481"/>
                  <a:pt x="2972404" y="4494823"/>
                </a:cubicBezTo>
                <a:cubicBezTo>
                  <a:pt x="2990685" y="4491165"/>
                  <a:pt x="3016276" y="4487507"/>
                  <a:pt x="3005310" y="4469217"/>
                </a:cubicBezTo>
                <a:cubicBezTo>
                  <a:pt x="3019932" y="4469217"/>
                  <a:pt x="3023589" y="4461901"/>
                  <a:pt x="3027245" y="4454585"/>
                </a:cubicBezTo>
                <a:cubicBezTo>
                  <a:pt x="3019932" y="4447269"/>
                  <a:pt x="3016276" y="4461901"/>
                  <a:pt x="3008964" y="4450927"/>
                </a:cubicBezTo>
                <a:cubicBezTo>
                  <a:pt x="3016276" y="4472875"/>
                  <a:pt x="2983373" y="4458243"/>
                  <a:pt x="2997997" y="4476533"/>
                </a:cubicBezTo>
                <a:cubicBezTo>
                  <a:pt x="2979717" y="4476533"/>
                  <a:pt x="2976060" y="4491165"/>
                  <a:pt x="2965092" y="4494823"/>
                </a:cubicBezTo>
                <a:cubicBezTo>
                  <a:pt x="2965092" y="4487507"/>
                  <a:pt x="2968748" y="4483849"/>
                  <a:pt x="2961436" y="4480191"/>
                </a:cubicBezTo>
                <a:cubicBezTo>
                  <a:pt x="2961436" y="4487507"/>
                  <a:pt x="2957780" y="4487507"/>
                  <a:pt x="2954124" y="4483849"/>
                </a:cubicBezTo>
                <a:cubicBezTo>
                  <a:pt x="2950467" y="4491165"/>
                  <a:pt x="2950467" y="4494823"/>
                  <a:pt x="2946811" y="4498481"/>
                </a:cubicBezTo>
                <a:cubicBezTo>
                  <a:pt x="2946811" y="4498481"/>
                  <a:pt x="2946811" y="4502139"/>
                  <a:pt x="2946811" y="4502139"/>
                </a:cubicBezTo>
                <a:cubicBezTo>
                  <a:pt x="2950467" y="4498481"/>
                  <a:pt x="2954124" y="4498481"/>
                  <a:pt x="2954124" y="4505797"/>
                </a:cubicBezTo>
                <a:cubicBezTo>
                  <a:pt x="2943156" y="4509455"/>
                  <a:pt x="2943156" y="4524089"/>
                  <a:pt x="2928531" y="4520431"/>
                </a:cubicBezTo>
                <a:cubicBezTo>
                  <a:pt x="2928531" y="4513113"/>
                  <a:pt x="2928531" y="4505797"/>
                  <a:pt x="2924874" y="4505797"/>
                </a:cubicBezTo>
                <a:cubicBezTo>
                  <a:pt x="2921218" y="4509455"/>
                  <a:pt x="2921218" y="4513113"/>
                  <a:pt x="2921218" y="4516773"/>
                </a:cubicBezTo>
                <a:lnTo>
                  <a:pt x="2921218" y="4520431"/>
                </a:lnTo>
                <a:cubicBezTo>
                  <a:pt x="2921218" y="4524089"/>
                  <a:pt x="2921218" y="4527747"/>
                  <a:pt x="2917562" y="4531405"/>
                </a:cubicBezTo>
                <a:cubicBezTo>
                  <a:pt x="2913906" y="4531405"/>
                  <a:pt x="2913906" y="4531405"/>
                  <a:pt x="2910250" y="4531405"/>
                </a:cubicBezTo>
                <a:cubicBezTo>
                  <a:pt x="2906594" y="4538721"/>
                  <a:pt x="2899281" y="4542379"/>
                  <a:pt x="2895625" y="4542379"/>
                </a:cubicBezTo>
                <a:cubicBezTo>
                  <a:pt x="2895625" y="4538721"/>
                  <a:pt x="2895625" y="4538721"/>
                  <a:pt x="2895625" y="4538721"/>
                </a:cubicBezTo>
                <a:cubicBezTo>
                  <a:pt x="2891970" y="4538721"/>
                  <a:pt x="2888315" y="4542379"/>
                  <a:pt x="2881002" y="4538721"/>
                </a:cubicBezTo>
                <a:cubicBezTo>
                  <a:pt x="2877346" y="4549695"/>
                  <a:pt x="2862722" y="4549695"/>
                  <a:pt x="2855409" y="4553353"/>
                </a:cubicBezTo>
                <a:cubicBezTo>
                  <a:pt x="2855409" y="4553353"/>
                  <a:pt x="2855409" y="4557011"/>
                  <a:pt x="2855409" y="4557011"/>
                </a:cubicBezTo>
                <a:cubicBezTo>
                  <a:pt x="2851753" y="4564327"/>
                  <a:pt x="2848097" y="4571643"/>
                  <a:pt x="2840785" y="4578959"/>
                </a:cubicBezTo>
                <a:cubicBezTo>
                  <a:pt x="2840785" y="4586275"/>
                  <a:pt x="2859065" y="4578959"/>
                  <a:pt x="2855409" y="4589933"/>
                </a:cubicBezTo>
                <a:cubicBezTo>
                  <a:pt x="2844442" y="4593591"/>
                  <a:pt x="2840785" y="4575301"/>
                  <a:pt x="2833472" y="4582617"/>
                </a:cubicBezTo>
                <a:cubicBezTo>
                  <a:pt x="2840785" y="4589933"/>
                  <a:pt x="2848097" y="4604567"/>
                  <a:pt x="2833472" y="4600909"/>
                </a:cubicBezTo>
                <a:cubicBezTo>
                  <a:pt x="2833472" y="4597249"/>
                  <a:pt x="2833472" y="4589933"/>
                  <a:pt x="2829817" y="4589933"/>
                </a:cubicBezTo>
                <a:cubicBezTo>
                  <a:pt x="2811536" y="4600909"/>
                  <a:pt x="2796911" y="4619199"/>
                  <a:pt x="2782286" y="4637489"/>
                </a:cubicBezTo>
                <a:cubicBezTo>
                  <a:pt x="2782286" y="4637489"/>
                  <a:pt x="2782286" y="4637489"/>
                  <a:pt x="2778631" y="4633831"/>
                </a:cubicBezTo>
                <a:cubicBezTo>
                  <a:pt x="2767664" y="4644805"/>
                  <a:pt x="2738414" y="4663095"/>
                  <a:pt x="2749383" y="4674069"/>
                </a:cubicBezTo>
                <a:cubicBezTo>
                  <a:pt x="2742070" y="4674069"/>
                  <a:pt x="2742070" y="4677727"/>
                  <a:pt x="2742070" y="4681385"/>
                </a:cubicBezTo>
                <a:cubicBezTo>
                  <a:pt x="2738414" y="4677727"/>
                  <a:pt x="2738414" y="4670411"/>
                  <a:pt x="2734758" y="4670411"/>
                </a:cubicBezTo>
                <a:cubicBezTo>
                  <a:pt x="2738414" y="4685043"/>
                  <a:pt x="2723790" y="4677727"/>
                  <a:pt x="2731102" y="4688702"/>
                </a:cubicBezTo>
                <a:cubicBezTo>
                  <a:pt x="2734758" y="4688702"/>
                  <a:pt x="2738414" y="4685043"/>
                  <a:pt x="2742070" y="4685043"/>
                </a:cubicBezTo>
                <a:cubicBezTo>
                  <a:pt x="2742070" y="4703334"/>
                  <a:pt x="2720134" y="4681385"/>
                  <a:pt x="2720134" y="4699676"/>
                </a:cubicBezTo>
                <a:cubicBezTo>
                  <a:pt x="2709165" y="4696018"/>
                  <a:pt x="2712821" y="4706992"/>
                  <a:pt x="2705509" y="4706992"/>
                </a:cubicBezTo>
                <a:cubicBezTo>
                  <a:pt x="2698197" y="4699676"/>
                  <a:pt x="2709165" y="4696018"/>
                  <a:pt x="2701853" y="4692360"/>
                </a:cubicBezTo>
                <a:cubicBezTo>
                  <a:pt x="2690884" y="4703334"/>
                  <a:pt x="2676260" y="4717966"/>
                  <a:pt x="2672604" y="4736256"/>
                </a:cubicBezTo>
                <a:cubicBezTo>
                  <a:pt x="2672604" y="4732598"/>
                  <a:pt x="2668947" y="4728940"/>
                  <a:pt x="2668947" y="4725282"/>
                </a:cubicBezTo>
                <a:cubicBezTo>
                  <a:pt x="2668947" y="4732598"/>
                  <a:pt x="2661637" y="4732598"/>
                  <a:pt x="2661637" y="4736256"/>
                </a:cubicBezTo>
                <a:cubicBezTo>
                  <a:pt x="2661637" y="4743572"/>
                  <a:pt x="2665291" y="4743572"/>
                  <a:pt x="2668947" y="4747230"/>
                </a:cubicBezTo>
                <a:cubicBezTo>
                  <a:pt x="2657981" y="4747230"/>
                  <a:pt x="2654325" y="4754546"/>
                  <a:pt x="2650669" y="4758204"/>
                </a:cubicBezTo>
                <a:cubicBezTo>
                  <a:pt x="2650669" y="4758204"/>
                  <a:pt x="2661637" y="4769178"/>
                  <a:pt x="2654325" y="4769178"/>
                </a:cubicBezTo>
                <a:cubicBezTo>
                  <a:pt x="2643356" y="4750888"/>
                  <a:pt x="2643356" y="4776496"/>
                  <a:pt x="2632388" y="4776496"/>
                </a:cubicBezTo>
                <a:cubicBezTo>
                  <a:pt x="2625076" y="4772836"/>
                  <a:pt x="2628732" y="4761862"/>
                  <a:pt x="2625076" y="4761862"/>
                </a:cubicBezTo>
                <a:cubicBezTo>
                  <a:pt x="2628732" y="4776496"/>
                  <a:pt x="2614107" y="4776496"/>
                  <a:pt x="2614107" y="4783812"/>
                </a:cubicBezTo>
                <a:cubicBezTo>
                  <a:pt x="2625076" y="4787470"/>
                  <a:pt x="2614107" y="4802102"/>
                  <a:pt x="2610451" y="4802102"/>
                </a:cubicBezTo>
                <a:cubicBezTo>
                  <a:pt x="2610451" y="4794786"/>
                  <a:pt x="2610451" y="4783812"/>
                  <a:pt x="2599482" y="4783812"/>
                </a:cubicBezTo>
                <a:cubicBezTo>
                  <a:pt x="2599482" y="4787470"/>
                  <a:pt x="2603139" y="4798444"/>
                  <a:pt x="2599482" y="4798444"/>
                </a:cubicBezTo>
                <a:cubicBezTo>
                  <a:pt x="2584858" y="4780154"/>
                  <a:pt x="2566577" y="4809418"/>
                  <a:pt x="2559265" y="4820392"/>
                </a:cubicBezTo>
                <a:cubicBezTo>
                  <a:pt x="2562921" y="4820392"/>
                  <a:pt x="2566577" y="4820392"/>
                  <a:pt x="2566577" y="4827708"/>
                </a:cubicBezTo>
                <a:cubicBezTo>
                  <a:pt x="2551954" y="4824050"/>
                  <a:pt x="2562921" y="4831366"/>
                  <a:pt x="2559265" y="4835024"/>
                </a:cubicBezTo>
                <a:cubicBezTo>
                  <a:pt x="2559265" y="4835024"/>
                  <a:pt x="2559265" y="4835024"/>
                  <a:pt x="2544640" y="4835024"/>
                </a:cubicBezTo>
                <a:cubicBezTo>
                  <a:pt x="2544640" y="4824050"/>
                  <a:pt x="2537331" y="4824050"/>
                  <a:pt x="2533674" y="4820392"/>
                </a:cubicBezTo>
                <a:cubicBezTo>
                  <a:pt x="2544640" y="4813076"/>
                  <a:pt x="2548298" y="4813076"/>
                  <a:pt x="2548298" y="4798444"/>
                </a:cubicBezTo>
                <a:cubicBezTo>
                  <a:pt x="2566577" y="4802102"/>
                  <a:pt x="2559265" y="4791128"/>
                  <a:pt x="2577546" y="4791128"/>
                </a:cubicBezTo>
                <a:cubicBezTo>
                  <a:pt x="2570233" y="4791128"/>
                  <a:pt x="2570233" y="4776496"/>
                  <a:pt x="2577546" y="4772836"/>
                </a:cubicBezTo>
                <a:cubicBezTo>
                  <a:pt x="2577546" y="4780154"/>
                  <a:pt x="2577546" y="4787470"/>
                  <a:pt x="2581202" y="4787470"/>
                </a:cubicBezTo>
                <a:cubicBezTo>
                  <a:pt x="2581202" y="4780154"/>
                  <a:pt x="2592170" y="4791128"/>
                  <a:pt x="2592170" y="4780154"/>
                </a:cubicBezTo>
                <a:cubicBezTo>
                  <a:pt x="2588514" y="4772836"/>
                  <a:pt x="2581202" y="4769178"/>
                  <a:pt x="2577546" y="4758204"/>
                </a:cubicBezTo>
                <a:cubicBezTo>
                  <a:pt x="2588514" y="4758204"/>
                  <a:pt x="2584858" y="4776496"/>
                  <a:pt x="2595826" y="4776496"/>
                </a:cubicBezTo>
                <a:cubicBezTo>
                  <a:pt x="2592170" y="4754546"/>
                  <a:pt x="2621420" y="4769178"/>
                  <a:pt x="2614107" y="4747230"/>
                </a:cubicBezTo>
                <a:cubicBezTo>
                  <a:pt x="2606795" y="4747230"/>
                  <a:pt x="2595826" y="4747230"/>
                  <a:pt x="2595826" y="4739914"/>
                </a:cubicBezTo>
                <a:cubicBezTo>
                  <a:pt x="2606795" y="4739914"/>
                  <a:pt x="2606795" y="4739914"/>
                  <a:pt x="2617763" y="4747230"/>
                </a:cubicBezTo>
                <a:cubicBezTo>
                  <a:pt x="2614107" y="4732598"/>
                  <a:pt x="2621420" y="4725282"/>
                  <a:pt x="2628732" y="4717966"/>
                </a:cubicBezTo>
                <a:cubicBezTo>
                  <a:pt x="2636045" y="4714308"/>
                  <a:pt x="2643356" y="4706992"/>
                  <a:pt x="2650669" y="4699676"/>
                </a:cubicBezTo>
                <a:cubicBezTo>
                  <a:pt x="2647012" y="4699676"/>
                  <a:pt x="2647012" y="4699676"/>
                  <a:pt x="2647012" y="4696018"/>
                </a:cubicBezTo>
                <a:cubicBezTo>
                  <a:pt x="2639700" y="4696018"/>
                  <a:pt x="2643356" y="4703334"/>
                  <a:pt x="2636045" y="4699676"/>
                </a:cubicBezTo>
                <a:cubicBezTo>
                  <a:pt x="2636045" y="4685043"/>
                  <a:pt x="2654325" y="4699676"/>
                  <a:pt x="2657981" y="4692360"/>
                </a:cubicBezTo>
                <a:cubicBezTo>
                  <a:pt x="2650669" y="4685043"/>
                  <a:pt x="2647012" y="4681385"/>
                  <a:pt x="2654325" y="4677727"/>
                </a:cubicBezTo>
                <a:cubicBezTo>
                  <a:pt x="2654325" y="4692360"/>
                  <a:pt x="2661637" y="4677727"/>
                  <a:pt x="2672604" y="4685043"/>
                </a:cubicBezTo>
                <a:cubicBezTo>
                  <a:pt x="2672604" y="4666753"/>
                  <a:pt x="2712821" y="4644805"/>
                  <a:pt x="2698197" y="4622857"/>
                </a:cubicBezTo>
                <a:cubicBezTo>
                  <a:pt x="2709165" y="4619199"/>
                  <a:pt x="2705509" y="4630173"/>
                  <a:pt x="2712821" y="4630173"/>
                </a:cubicBezTo>
                <a:cubicBezTo>
                  <a:pt x="2720134" y="4619199"/>
                  <a:pt x="2734758" y="4615541"/>
                  <a:pt x="2734758" y="4597249"/>
                </a:cubicBezTo>
                <a:cubicBezTo>
                  <a:pt x="2734758" y="4604567"/>
                  <a:pt x="2738414" y="4611883"/>
                  <a:pt x="2742070" y="4611883"/>
                </a:cubicBezTo>
                <a:cubicBezTo>
                  <a:pt x="2745727" y="4604567"/>
                  <a:pt x="2749383" y="4604567"/>
                  <a:pt x="2745727" y="4593591"/>
                </a:cubicBezTo>
                <a:cubicBezTo>
                  <a:pt x="2742070" y="4593591"/>
                  <a:pt x="2734758" y="4593591"/>
                  <a:pt x="2734758" y="4589933"/>
                </a:cubicBezTo>
                <a:cubicBezTo>
                  <a:pt x="2742070" y="4589933"/>
                  <a:pt x="2738414" y="4578959"/>
                  <a:pt x="2749383" y="4582617"/>
                </a:cubicBezTo>
                <a:cubicBezTo>
                  <a:pt x="2749383" y="4589933"/>
                  <a:pt x="2749383" y="4593591"/>
                  <a:pt x="2756695" y="4593591"/>
                </a:cubicBezTo>
                <a:cubicBezTo>
                  <a:pt x="2756695" y="4589933"/>
                  <a:pt x="2760351" y="4589933"/>
                  <a:pt x="2760351" y="4586275"/>
                </a:cubicBezTo>
                <a:cubicBezTo>
                  <a:pt x="2760351" y="4589933"/>
                  <a:pt x="2760351" y="4589933"/>
                  <a:pt x="2760351" y="4593591"/>
                </a:cubicBezTo>
                <a:cubicBezTo>
                  <a:pt x="2760351" y="4586275"/>
                  <a:pt x="2764007" y="4582617"/>
                  <a:pt x="2767664" y="4578959"/>
                </a:cubicBezTo>
                <a:cubicBezTo>
                  <a:pt x="2767664" y="4575301"/>
                  <a:pt x="2771320" y="4575301"/>
                  <a:pt x="2767664" y="4567985"/>
                </a:cubicBezTo>
                <a:cubicBezTo>
                  <a:pt x="2778631" y="4567985"/>
                  <a:pt x="2782286" y="4564327"/>
                  <a:pt x="2785942" y="4557011"/>
                </a:cubicBezTo>
                <a:cubicBezTo>
                  <a:pt x="2785942" y="4557011"/>
                  <a:pt x="2785942" y="4553353"/>
                  <a:pt x="2785942" y="4553353"/>
                </a:cubicBezTo>
                <a:cubicBezTo>
                  <a:pt x="2785942" y="4549695"/>
                  <a:pt x="2789599" y="4549695"/>
                  <a:pt x="2789599" y="4549695"/>
                </a:cubicBezTo>
                <a:cubicBezTo>
                  <a:pt x="2785942" y="4549695"/>
                  <a:pt x="2782286" y="4546037"/>
                  <a:pt x="2785942" y="4542379"/>
                </a:cubicBezTo>
                <a:cubicBezTo>
                  <a:pt x="2789599" y="4546037"/>
                  <a:pt x="2793256" y="4542379"/>
                  <a:pt x="2796911" y="4538721"/>
                </a:cubicBezTo>
                <a:cubicBezTo>
                  <a:pt x="2793256" y="4538721"/>
                  <a:pt x="2793256" y="4542379"/>
                  <a:pt x="2789599" y="4538721"/>
                </a:cubicBezTo>
                <a:cubicBezTo>
                  <a:pt x="2793256" y="4535063"/>
                  <a:pt x="2796911" y="4531405"/>
                  <a:pt x="2800567" y="4531405"/>
                </a:cubicBezTo>
                <a:cubicBezTo>
                  <a:pt x="2804223" y="4527747"/>
                  <a:pt x="2804223" y="4524089"/>
                  <a:pt x="2807879" y="4516773"/>
                </a:cubicBezTo>
                <a:cubicBezTo>
                  <a:pt x="2804223" y="4516773"/>
                  <a:pt x="2804223" y="4516773"/>
                  <a:pt x="2804223" y="4516773"/>
                </a:cubicBezTo>
                <a:cubicBezTo>
                  <a:pt x="2804223" y="4513113"/>
                  <a:pt x="2807879" y="4509455"/>
                  <a:pt x="2807879" y="4509455"/>
                </a:cubicBezTo>
                <a:cubicBezTo>
                  <a:pt x="2807879" y="4509455"/>
                  <a:pt x="2807879" y="4505797"/>
                  <a:pt x="2807879" y="4505797"/>
                </a:cubicBezTo>
                <a:cubicBezTo>
                  <a:pt x="2822504" y="4491165"/>
                  <a:pt x="2848097" y="4487507"/>
                  <a:pt x="2851753" y="4458243"/>
                </a:cubicBezTo>
                <a:cubicBezTo>
                  <a:pt x="2862722" y="4458243"/>
                  <a:pt x="2848097" y="4465559"/>
                  <a:pt x="2859065" y="4465559"/>
                </a:cubicBezTo>
                <a:cubicBezTo>
                  <a:pt x="2862722" y="4461901"/>
                  <a:pt x="2866378" y="4461901"/>
                  <a:pt x="2870034" y="4458243"/>
                </a:cubicBezTo>
                <a:cubicBezTo>
                  <a:pt x="2870034" y="4454585"/>
                  <a:pt x="2866378" y="4454585"/>
                  <a:pt x="2866378" y="4450927"/>
                </a:cubicBezTo>
                <a:cubicBezTo>
                  <a:pt x="2881002" y="4443611"/>
                  <a:pt x="2881002" y="4428979"/>
                  <a:pt x="2895625" y="4425319"/>
                </a:cubicBezTo>
                <a:cubicBezTo>
                  <a:pt x="2902937" y="4410687"/>
                  <a:pt x="2935843" y="4414345"/>
                  <a:pt x="2924874" y="4392397"/>
                </a:cubicBezTo>
                <a:cubicBezTo>
                  <a:pt x="2939499" y="4399713"/>
                  <a:pt x="2935843" y="4374107"/>
                  <a:pt x="2954124" y="4377765"/>
                </a:cubicBezTo>
                <a:cubicBezTo>
                  <a:pt x="2954124" y="4366791"/>
                  <a:pt x="2957780" y="4363133"/>
                  <a:pt x="2961436" y="4359475"/>
                </a:cubicBezTo>
                <a:cubicBezTo>
                  <a:pt x="2961436" y="4359475"/>
                  <a:pt x="2961436" y="4355817"/>
                  <a:pt x="2957780" y="4352159"/>
                </a:cubicBezTo>
                <a:cubicBezTo>
                  <a:pt x="2972404" y="4352159"/>
                  <a:pt x="2983373" y="4348501"/>
                  <a:pt x="2990685" y="4344843"/>
                </a:cubicBezTo>
                <a:cubicBezTo>
                  <a:pt x="2990685" y="4337525"/>
                  <a:pt x="2990685" y="4330209"/>
                  <a:pt x="2990685" y="4326551"/>
                </a:cubicBezTo>
                <a:cubicBezTo>
                  <a:pt x="2997997" y="4322893"/>
                  <a:pt x="2997997" y="4330209"/>
                  <a:pt x="3001653" y="4330209"/>
                </a:cubicBezTo>
                <a:cubicBezTo>
                  <a:pt x="3001653" y="4326551"/>
                  <a:pt x="3001653" y="4322893"/>
                  <a:pt x="3001653" y="4315577"/>
                </a:cubicBezTo>
                <a:cubicBezTo>
                  <a:pt x="3001653" y="4322893"/>
                  <a:pt x="3008964" y="4322893"/>
                  <a:pt x="3012620" y="4319235"/>
                </a:cubicBezTo>
                <a:cubicBezTo>
                  <a:pt x="3008964" y="4311919"/>
                  <a:pt x="3008964" y="4308261"/>
                  <a:pt x="3016276" y="4308261"/>
                </a:cubicBezTo>
                <a:cubicBezTo>
                  <a:pt x="3019932" y="4311919"/>
                  <a:pt x="3019932" y="4319235"/>
                  <a:pt x="3019932" y="4322893"/>
                </a:cubicBezTo>
                <a:cubicBezTo>
                  <a:pt x="3023589" y="4319235"/>
                  <a:pt x="3023589" y="4319235"/>
                  <a:pt x="3023589" y="4315577"/>
                </a:cubicBezTo>
                <a:cubicBezTo>
                  <a:pt x="3023589" y="4315577"/>
                  <a:pt x="3019932" y="4311919"/>
                  <a:pt x="3019932" y="4308261"/>
                </a:cubicBezTo>
                <a:cubicBezTo>
                  <a:pt x="3019932" y="4304603"/>
                  <a:pt x="3023589" y="4304603"/>
                  <a:pt x="3027245" y="4304603"/>
                </a:cubicBezTo>
                <a:cubicBezTo>
                  <a:pt x="3027245" y="4300945"/>
                  <a:pt x="3027245" y="4297287"/>
                  <a:pt x="3027245" y="4297287"/>
                </a:cubicBezTo>
                <a:cubicBezTo>
                  <a:pt x="3030901" y="4300945"/>
                  <a:pt x="3030901" y="4300945"/>
                  <a:pt x="3034557" y="4300945"/>
                </a:cubicBezTo>
                <a:cubicBezTo>
                  <a:pt x="3027245" y="4286313"/>
                  <a:pt x="3027245" y="4289971"/>
                  <a:pt x="3034557" y="4275339"/>
                </a:cubicBezTo>
                <a:cubicBezTo>
                  <a:pt x="3030901" y="4278997"/>
                  <a:pt x="3030901" y="4278997"/>
                  <a:pt x="3030901" y="4278997"/>
                </a:cubicBezTo>
                <a:cubicBezTo>
                  <a:pt x="3030901" y="4278997"/>
                  <a:pt x="3027245" y="4282655"/>
                  <a:pt x="3027245" y="4282655"/>
                </a:cubicBezTo>
                <a:cubicBezTo>
                  <a:pt x="3016276" y="4282655"/>
                  <a:pt x="3008964" y="4278997"/>
                  <a:pt x="3012620" y="4293629"/>
                </a:cubicBezTo>
                <a:cubicBezTo>
                  <a:pt x="2994342" y="4286313"/>
                  <a:pt x="2990685" y="4311919"/>
                  <a:pt x="2976060" y="4300945"/>
                </a:cubicBezTo>
                <a:cubicBezTo>
                  <a:pt x="2990685" y="4297287"/>
                  <a:pt x="2997997" y="4289971"/>
                  <a:pt x="3001653" y="4278997"/>
                </a:cubicBezTo>
                <a:cubicBezTo>
                  <a:pt x="3005310" y="4278997"/>
                  <a:pt x="3008964" y="4282655"/>
                  <a:pt x="3012620" y="4282655"/>
                </a:cubicBezTo>
                <a:cubicBezTo>
                  <a:pt x="3008964" y="4278997"/>
                  <a:pt x="3008964" y="4275339"/>
                  <a:pt x="3012620" y="4268023"/>
                </a:cubicBezTo>
                <a:cubicBezTo>
                  <a:pt x="3019932" y="4268023"/>
                  <a:pt x="3019932" y="4275339"/>
                  <a:pt x="3023589" y="4278997"/>
                </a:cubicBezTo>
                <a:cubicBezTo>
                  <a:pt x="3023589" y="4275339"/>
                  <a:pt x="3023589" y="4275339"/>
                  <a:pt x="3023589" y="4275339"/>
                </a:cubicBezTo>
                <a:cubicBezTo>
                  <a:pt x="3023589" y="4271681"/>
                  <a:pt x="3023589" y="4268023"/>
                  <a:pt x="3019932" y="4268023"/>
                </a:cubicBezTo>
                <a:cubicBezTo>
                  <a:pt x="3019932" y="4268023"/>
                  <a:pt x="3019932" y="4268023"/>
                  <a:pt x="3023589" y="4268023"/>
                </a:cubicBezTo>
                <a:cubicBezTo>
                  <a:pt x="3019932" y="4264365"/>
                  <a:pt x="3019932" y="4264365"/>
                  <a:pt x="3019932" y="4260707"/>
                </a:cubicBezTo>
                <a:cubicBezTo>
                  <a:pt x="3023589" y="4260707"/>
                  <a:pt x="3023589" y="4260707"/>
                  <a:pt x="3027245" y="4257049"/>
                </a:cubicBezTo>
                <a:cubicBezTo>
                  <a:pt x="3027245" y="4253391"/>
                  <a:pt x="3023589" y="4249731"/>
                  <a:pt x="3023589" y="4246073"/>
                </a:cubicBezTo>
                <a:cubicBezTo>
                  <a:pt x="3034557" y="4246073"/>
                  <a:pt x="3030901" y="4264365"/>
                  <a:pt x="3038213" y="4264365"/>
                </a:cubicBezTo>
                <a:cubicBezTo>
                  <a:pt x="3041869" y="4264365"/>
                  <a:pt x="3041869" y="4264365"/>
                  <a:pt x="3041869" y="4260707"/>
                </a:cubicBezTo>
                <a:cubicBezTo>
                  <a:pt x="3041869" y="4260707"/>
                  <a:pt x="3041869" y="4257049"/>
                  <a:pt x="3041869" y="4257049"/>
                </a:cubicBezTo>
                <a:cubicBezTo>
                  <a:pt x="3038213" y="4253391"/>
                  <a:pt x="3034557" y="4257049"/>
                  <a:pt x="3034557" y="4249731"/>
                </a:cubicBezTo>
                <a:cubicBezTo>
                  <a:pt x="3052838" y="4246073"/>
                  <a:pt x="3038213" y="4235099"/>
                  <a:pt x="3063806" y="4235099"/>
                </a:cubicBezTo>
                <a:cubicBezTo>
                  <a:pt x="3063806" y="4235099"/>
                  <a:pt x="3060150" y="4238757"/>
                  <a:pt x="3060150" y="4242415"/>
                </a:cubicBezTo>
                <a:cubicBezTo>
                  <a:pt x="3060150" y="4242415"/>
                  <a:pt x="3056494" y="4246073"/>
                  <a:pt x="3056494" y="4246073"/>
                </a:cubicBezTo>
                <a:cubicBezTo>
                  <a:pt x="3060150" y="4246073"/>
                  <a:pt x="3060150" y="4249731"/>
                  <a:pt x="3063806" y="4249731"/>
                </a:cubicBezTo>
                <a:cubicBezTo>
                  <a:pt x="3063806" y="4249731"/>
                  <a:pt x="3063806" y="4249731"/>
                  <a:pt x="3063806" y="4253391"/>
                </a:cubicBezTo>
                <a:cubicBezTo>
                  <a:pt x="3067462" y="4249731"/>
                  <a:pt x="3071118" y="4253391"/>
                  <a:pt x="3074775" y="4253391"/>
                </a:cubicBezTo>
                <a:cubicBezTo>
                  <a:pt x="3074775" y="4253391"/>
                  <a:pt x="3078431" y="4249731"/>
                  <a:pt x="3078431" y="4249731"/>
                </a:cubicBezTo>
                <a:cubicBezTo>
                  <a:pt x="3078431" y="4246073"/>
                  <a:pt x="3078431" y="4246073"/>
                  <a:pt x="3082087" y="4246073"/>
                </a:cubicBezTo>
                <a:cubicBezTo>
                  <a:pt x="3082087" y="4246073"/>
                  <a:pt x="3085743" y="4242415"/>
                  <a:pt x="3082087" y="4238757"/>
                </a:cubicBezTo>
                <a:cubicBezTo>
                  <a:pt x="3074775" y="4235099"/>
                  <a:pt x="3078431" y="4246073"/>
                  <a:pt x="3071118" y="4242415"/>
                </a:cubicBezTo>
                <a:cubicBezTo>
                  <a:pt x="3074775" y="4235099"/>
                  <a:pt x="3067462" y="4235099"/>
                  <a:pt x="3063806" y="4235099"/>
                </a:cubicBezTo>
                <a:cubicBezTo>
                  <a:pt x="3063806" y="4224125"/>
                  <a:pt x="3067462" y="4220467"/>
                  <a:pt x="3074775" y="4220467"/>
                </a:cubicBezTo>
                <a:cubicBezTo>
                  <a:pt x="3074775" y="4224125"/>
                  <a:pt x="3074775" y="4231441"/>
                  <a:pt x="3078431" y="4231441"/>
                </a:cubicBezTo>
                <a:cubicBezTo>
                  <a:pt x="3078431" y="4227783"/>
                  <a:pt x="3082087" y="4231441"/>
                  <a:pt x="3082087" y="4227783"/>
                </a:cubicBezTo>
                <a:cubicBezTo>
                  <a:pt x="3085743" y="4216809"/>
                  <a:pt x="3074775" y="4220467"/>
                  <a:pt x="3074775" y="4209493"/>
                </a:cubicBezTo>
                <a:cubicBezTo>
                  <a:pt x="3093056" y="4205835"/>
                  <a:pt x="3100368" y="4183887"/>
                  <a:pt x="3122305" y="4183887"/>
                </a:cubicBezTo>
                <a:cubicBezTo>
                  <a:pt x="3107681" y="4172913"/>
                  <a:pt x="3111336" y="4158280"/>
                  <a:pt x="3100368" y="4147306"/>
                </a:cubicBezTo>
                <a:cubicBezTo>
                  <a:pt x="3085743" y="4161938"/>
                  <a:pt x="3067462" y="4180229"/>
                  <a:pt x="3056494" y="4183887"/>
                </a:cubicBezTo>
                <a:cubicBezTo>
                  <a:pt x="3052838" y="4202177"/>
                  <a:pt x="3038213" y="4205835"/>
                  <a:pt x="3034557" y="4220467"/>
                </a:cubicBezTo>
                <a:cubicBezTo>
                  <a:pt x="3030901" y="4220467"/>
                  <a:pt x="3019932" y="4216809"/>
                  <a:pt x="3019932" y="4220467"/>
                </a:cubicBezTo>
                <a:cubicBezTo>
                  <a:pt x="3027245" y="4231441"/>
                  <a:pt x="3005310" y="4238757"/>
                  <a:pt x="2997997" y="4242415"/>
                </a:cubicBezTo>
                <a:cubicBezTo>
                  <a:pt x="2983373" y="4246073"/>
                  <a:pt x="2983373" y="4275339"/>
                  <a:pt x="2972404" y="4268023"/>
                </a:cubicBezTo>
                <a:cubicBezTo>
                  <a:pt x="2976060" y="4264365"/>
                  <a:pt x="2976060" y="4257049"/>
                  <a:pt x="2983373" y="4253391"/>
                </a:cubicBezTo>
                <a:cubicBezTo>
                  <a:pt x="2968748" y="4249731"/>
                  <a:pt x="2965092" y="4260707"/>
                  <a:pt x="2957780" y="4271681"/>
                </a:cubicBezTo>
                <a:cubicBezTo>
                  <a:pt x="2954124" y="4282655"/>
                  <a:pt x="2946811" y="4293629"/>
                  <a:pt x="2932187" y="4289971"/>
                </a:cubicBezTo>
                <a:cubicBezTo>
                  <a:pt x="2932187" y="4322893"/>
                  <a:pt x="2881002" y="4326551"/>
                  <a:pt x="2891970" y="4352159"/>
                </a:cubicBezTo>
                <a:cubicBezTo>
                  <a:pt x="2884659" y="4348501"/>
                  <a:pt x="2888315" y="4355817"/>
                  <a:pt x="2877346" y="4352159"/>
                </a:cubicBezTo>
                <a:cubicBezTo>
                  <a:pt x="2884659" y="4363133"/>
                  <a:pt x="2870034" y="4381423"/>
                  <a:pt x="2859065" y="4366791"/>
                </a:cubicBezTo>
                <a:cubicBezTo>
                  <a:pt x="2844442" y="4381423"/>
                  <a:pt x="2844442" y="4403371"/>
                  <a:pt x="2822504" y="4410687"/>
                </a:cubicBezTo>
                <a:cubicBezTo>
                  <a:pt x="2818848" y="4407029"/>
                  <a:pt x="2822504" y="4396055"/>
                  <a:pt x="2815192" y="4392397"/>
                </a:cubicBezTo>
                <a:cubicBezTo>
                  <a:pt x="2815192" y="4399713"/>
                  <a:pt x="2811536" y="4410687"/>
                  <a:pt x="2822504" y="4410687"/>
                </a:cubicBezTo>
                <a:cubicBezTo>
                  <a:pt x="2811536" y="4432637"/>
                  <a:pt x="2785942" y="4432637"/>
                  <a:pt x="2778631" y="4458243"/>
                </a:cubicBezTo>
                <a:cubicBezTo>
                  <a:pt x="2774974" y="4450927"/>
                  <a:pt x="2764007" y="4461901"/>
                  <a:pt x="2771320" y="4469217"/>
                </a:cubicBezTo>
                <a:cubicBezTo>
                  <a:pt x="2767664" y="4469217"/>
                  <a:pt x="2767664" y="4465559"/>
                  <a:pt x="2764007" y="4461901"/>
                </a:cubicBezTo>
                <a:cubicBezTo>
                  <a:pt x="2760351" y="4472875"/>
                  <a:pt x="2742070" y="4472875"/>
                  <a:pt x="2753039" y="4491165"/>
                </a:cubicBezTo>
                <a:cubicBezTo>
                  <a:pt x="2745727" y="4494823"/>
                  <a:pt x="2738414" y="4498481"/>
                  <a:pt x="2734758" y="4502139"/>
                </a:cubicBezTo>
                <a:cubicBezTo>
                  <a:pt x="2709165" y="4494823"/>
                  <a:pt x="2698197" y="4546037"/>
                  <a:pt x="2665291" y="4549695"/>
                </a:cubicBezTo>
                <a:cubicBezTo>
                  <a:pt x="2661637" y="4582617"/>
                  <a:pt x="2617763" y="4571643"/>
                  <a:pt x="2621420" y="4611883"/>
                </a:cubicBezTo>
                <a:cubicBezTo>
                  <a:pt x="2610451" y="4604567"/>
                  <a:pt x="2617763" y="4619199"/>
                  <a:pt x="2606795" y="4615541"/>
                </a:cubicBezTo>
                <a:cubicBezTo>
                  <a:pt x="2606795" y="4597249"/>
                  <a:pt x="2628732" y="4586275"/>
                  <a:pt x="2636045" y="4567985"/>
                </a:cubicBezTo>
                <a:cubicBezTo>
                  <a:pt x="2632388" y="4564327"/>
                  <a:pt x="2628732" y="4557011"/>
                  <a:pt x="2625076" y="4557011"/>
                </a:cubicBezTo>
                <a:cubicBezTo>
                  <a:pt x="2621420" y="4557011"/>
                  <a:pt x="2617763" y="4564327"/>
                  <a:pt x="2617763" y="4575301"/>
                </a:cubicBezTo>
                <a:cubicBezTo>
                  <a:pt x="2606795" y="4575301"/>
                  <a:pt x="2617763" y="4553353"/>
                  <a:pt x="2603139" y="4560669"/>
                </a:cubicBezTo>
                <a:cubicBezTo>
                  <a:pt x="2610451" y="4567985"/>
                  <a:pt x="2592170" y="4578959"/>
                  <a:pt x="2606795" y="4586275"/>
                </a:cubicBezTo>
                <a:cubicBezTo>
                  <a:pt x="2592170" y="4586275"/>
                  <a:pt x="2599482" y="4600909"/>
                  <a:pt x="2588514" y="4600909"/>
                </a:cubicBezTo>
                <a:cubicBezTo>
                  <a:pt x="2599482" y="4604567"/>
                  <a:pt x="2595826" y="4608225"/>
                  <a:pt x="2603139" y="4619199"/>
                </a:cubicBezTo>
                <a:cubicBezTo>
                  <a:pt x="2584858" y="4619199"/>
                  <a:pt x="2584858" y="4630173"/>
                  <a:pt x="2584858" y="4641147"/>
                </a:cubicBezTo>
                <a:cubicBezTo>
                  <a:pt x="2577546" y="4644805"/>
                  <a:pt x="2577546" y="4637489"/>
                  <a:pt x="2573889" y="4637489"/>
                </a:cubicBezTo>
                <a:cubicBezTo>
                  <a:pt x="2566577" y="4648463"/>
                  <a:pt x="2551954" y="4666753"/>
                  <a:pt x="2540986" y="4663095"/>
                </a:cubicBezTo>
                <a:cubicBezTo>
                  <a:pt x="2551954" y="4659437"/>
                  <a:pt x="2551954" y="4644805"/>
                  <a:pt x="2559265" y="4637489"/>
                </a:cubicBezTo>
                <a:cubicBezTo>
                  <a:pt x="2548298" y="4637489"/>
                  <a:pt x="2548298" y="4630173"/>
                  <a:pt x="2537331" y="4630173"/>
                </a:cubicBezTo>
                <a:cubicBezTo>
                  <a:pt x="2544640" y="4637489"/>
                  <a:pt x="2537331" y="4641147"/>
                  <a:pt x="2540986" y="4648463"/>
                </a:cubicBezTo>
                <a:cubicBezTo>
                  <a:pt x="2530017" y="4633831"/>
                  <a:pt x="2493456" y="4663095"/>
                  <a:pt x="2497112" y="4681385"/>
                </a:cubicBezTo>
                <a:cubicBezTo>
                  <a:pt x="2489800" y="4685043"/>
                  <a:pt x="2493456" y="4670411"/>
                  <a:pt x="2486144" y="4674069"/>
                </a:cubicBezTo>
                <a:cubicBezTo>
                  <a:pt x="2486144" y="4677727"/>
                  <a:pt x="2482488" y="4677727"/>
                  <a:pt x="2482488" y="4677727"/>
                </a:cubicBezTo>
                <a:cubicBezTo>
                  <a:pt x="2489800" y="4688702"/>
                  <a:pt x="2489800" y="4696018"/>
                  <a:pt x="2504424" y="4696018"/>
                </a:cubicBezTo>
                <a:cubicBezTo>
                  <a:pt x="2497112" y="4696018"/>
                  <a:pt x="2493456" y="4703334"/>
                  <a:pt x="2489800" y="4706992"/>
                </a:cubicBezTo>
                <a:cubicBezTo>
                  <a:pt x="2500768" y="4710650"/>
                  <a:pt x="2504424" y="4699676"/>
                  <a:pt x="2508081" y="4706992"/>
                </a:cubicBezTo>
                <a:cubicBezTo>
                  <a:pt x="2493456" y="4706992"/>
                  <a:pt x="2504424" y="4721624"/>
                  <a:pt x="2489800" y="4717966"/>
                </a:cubicBezTo>
                <a:cubicBezTo>
                  <a:pt x="2482488" y="4706992"/>
                  <a:pt x="2489800" y="4706992"/>
                  <a:pt x="2482488" y="4699676"/>
                </a:cubicBezTo>
                <a:cubicBezTo>
                  <a:pt x="2475175" y="4699676"/>
                  <a:pt x="2478831" y="4710650"/>
                  <a:pt x="2467863" y="4714308"/>
                </a:cubicBezTo>
                <a:cubicBezTo>
                  <a:pt x="2467863" y="4703334"/>
                  <a:pt x="2456895" y="4706992"/>
                  <a:pt x="2456895" y="4699676"/>
                </a:cubicBezTo>
                <a:cubicBezTo>
                  <a:pt x="2456895" y="4696018"/>
                  <a:pt x="2464207" y="4681385"/>
                  <a:pt x="2453238" y="4677727"/>
                </a:cubicBezTo>
                <a:cubicBezTo>
                  <a:pt x="2445926" y="4681385"/>
                  <a:pt x="2456895" y="4696018"/>
                  <a:pt x="2449582" y="4696018"/>
                </a:cubicBezTo>
                <a:cubicBezTo>
                  <a:pt x="2445926" y="4685043"/>
                  <a:pt x="2431303" y="4699676"/>
                  <a:pt x="2434958" y="4688702"/>
                </a:cubicBezTo>
                <a:cubicBezTo>
                  <a:pt x="2427647" y="4692360"/>
                  <a:pt x="2423989" y="4706992"/>
                  <a:pt x="2438614" y="4706992"/>
                </a:cubicBezTo>
                <a:cubicBezTo>
                  <a:pt x="2431303" y="4692360"/>
                  <a:pt x="2442270" y="4706992"/>
                  <a:pt x="2449582" y="4706992"/>
                </a:cubicBezTo>
                <a:cubicBezTo>
                  <a:pt x="2449582" y="4703334"/>
                  <a:pt x="2449582" y="4699676"/>
                  <a:pt x="2453238" y="4699676"/>
                </a:cubicBezTo>
                <a:cubicBezTo>
                  <a:pt x="2453238" y="4706992"/>
                  <a:pt x="2456895" y="4706992"/>
                  <a:pt x="2456895" y="4714308"/>
                </a:cubicBezTo>
                <a:cubicBezTo>
                  <a:pt x="2453238" y="4721624"/>
                  <a:pt x="2445926" y="4706992"/>
                  <a:pt x="2434958" y="4710650"/>
                </a:cubicBezTo>
                <a:cubicBezTo>
                  <a:pt x="2434958" y="4714308"/>
                  <a:pt x="2434958" y="4714308"/>
                  <a:pt x="2434958" y="4721624"/>
                </a:cubicBezTo>
                <a:cubicBezTo>
                  <a:pt x="2442270" y="4725282"/>
                  <a:pt x="2442270" y="4714308"/>
                  <a:pt x="2445926" y="4721624"/>
                </a:cubicBezTo>
                <a:cubicBezTo>
                  <a:pt x="2434958" y="4728940"/>
                  <a:pt x="2431303" y="4747230"/>
                  <a:pt x="2416679" y="4750888"/>
                </a:cubicBezTo>
                <a:cubicBezTo>
                  <a:pt x="2423989" y="4732598"/>
                  <a:pt x="2420335" y="4721624"/>
                  <a:pt x="2427647" y="4706992"/>
                </a:cubicBezTo>
                <a:cubicBezTo>
                  <a:pt x="2423989" y="4706992"/>
                  <a:pt x="2423989" y="4703334"/>
                  <a:pt x="2420335" y="4703334"/>
                </a:cubicBezTo>
                <a:cubicBezTo>
                  <a:pt x="2413022" y="4717966"/>
                  <a:pt x="2409366" y="4736256"/>
                  <a:pt x="2398398" y="4747230"/>
                </a:cubicBezTo>
                <a:cubicBezTo>
                  <a:pt x="2394742" y="4750888"/>
                  <a:pt x="2394742" y="4743572"/>
                  <a:pt x="2391086" y="4743572"/>
                </a:cubicBezTo>
                <a:cubicBezTo>
                  <a:pt x="2391086" y="4747230"/>
                  <a:pt x="2387429" y="4747230"/>
                  <a:pt x="2387429" y="4747230"/>
                </a:cubicBezTo>
                <a:cubicBezTo>
                  <a:pt x="2387429" y="4754546"/>
                  <a:pt x="2394742" y="4750888"/>
                  <a:pt x="2394742" y="4754546"/>
                </a:cubicBezTo>
                <a:cubicBezTo>
                  <a:pt x="2391086" y="4761862"/>
                  <a:pt x="2387429" y="4776496"/>
                  <a:pt x="2376461" y="4769178"/>
                </a:cubicBezTo>
                <a:cubicBezTo>
                  <a:pt x="2372806" y="4780154"/>
                  <a:pt x="2376461" y="4813076"/>
                  <a:pt x="2358181" y="4809418"/>
                </a:cubicBezTo>
                <a:cubicBezTo>
                  <a:pt x="2361836" y="4802102"/>
                  <a:pt x="2361836" y="4787470"/>
                  <a:pt x="2365493" y="4769178"/>
                </a:cubicBezTo>
                <a:cubicBezTo>
                  <a:pt x="2354524" y="4776496"/>
                  <a:pt x="2358181" y="4798444"/>
                  <a:pt x="2339899" y="4802102"/>
                </a:cubicBezTo>
                <a:cubicBezTo>
                  <a:pt x="2350868" y="4798444"/>
                  <a:pt x="2350868" y="4813076"/>
                  <a:pt x="2358181" y="4816734"/>
                </a:cubicBezTo>
                <a:cubicBezTo>
                  <a:pt x="2354524" y="4816734"/>
                  <a:pt x="2358181" y="4824050"/>
                  <a:pt x="2350868" y="4824050"/>
                </a:cubicBezTo>
                <a:cubicBezTo>
                  <a:pt x="2354524" y="4813076"/>
                  <a:pt x="2347212" y="4805760"/>
                  <a:pt x="2336243" y="4802102"/>
                </a:cubicBezTo>
                <a:cubicBezTo>
                  <a:pt x="2339899" y="4820392"/>
                  <a:pt x="2332587" y="4816734"/>
                  <a:pt x="2321619" y="4813076"/>
                </a:cubicBezTo>
                <a:cubicBezTo>
                  <a:pt x="2321619" y="4835024"/>
                  <a:pt x="2310650" y="4842340"/>
                  <a:pt x="2299684" y="4853314"/>
                </a:cubicBezTo>
                <a:cubicBezTo>
                  <a:pt x="2299684" y="4860630"/>
                  <a:pt x="2296028" y="4867948"/>
                  <a:pt x="2292371" y="4875264"/>
                </a:cubicBezTo>
                <a:lnTo>
                  <a:pt x="2292371" y="4867948"/>
                </a:lnTo>
                <a:cubicBezTo>
                  <a:pt x="2281403" y="4853314"/>
                  <a:pt x="2303340" y="4845998"/>
                  <a:pt x="2288715" y="4831366"/>
                </a:cubicBezTo>
                <a:cubicBezTo>
                  <a:pt x="2277747" y="4838682"/>
                  <a:pt x="2281403" y="4864290"/>
                  <a:pt x="2255810" y="4860630"/>
                </a:cubicBezTo>
                <a:cubicBezTo>
                  <a:pt x="2255810" y="4875264"/>
                  <a:pt x="2244841" y="4882580"/>
                  <a:pt x="2241185" y="4893554"/>
                </a:cubicBezTo>
                <a:cubicBezTo>
                  <a:pt x="2241185" y="4900870"/>
                  <a:pt x="2244841" y="4900870"/>
                  <a:pt x="2244841" y="4911844"/>
                </a:cubicBezTo>
                <a:cubicBezTo>
                  <a:pt x="2241185" y="4911844"/>
                  <a:pt x="2237529" y="4911844"/>
                  <a:pt x="2237529" y="4915502"/>
                </a:cubicBezTo>
                <a:cubicBezTo>
                  <a:pt x="2244841" y="4915502"/>
                  <a:pt x="2248498" y="4919160"/>
                  <a:pt x="2244841" y="4922818"/>
                </a:cubicBezTo>
                <a:cubicBezTo>
                  <a:pt x="2230217" y="4926476"/>
                  <a:pt x="2237529" y="4911844"/>
                  <a:pt x="2233873" y="4904528"/>
                </a:cubicBezTo>
                <a:cubicBezTo>
                  <a:pt x="2226561" y="4911844"/>
                  <a:pt x="2233873" y="4893554"/>
                  <a:pt x="2222905" y="4897212"/>
                </a:cubicBezTo>
                <a:cubicBezTo>
                  <a:pt x="2230217" y="4908186"/>
                  <a:pt x="2226561" y="4919160"/>
                  <a:pt x="2215592" y="4908186"/>
                </a:cubicBezTo>
                <a:cubicBezTo>
                  <a:pt x="2219248" y="4897212"/>
                  <a:pt x="2215592" y="4889896"/>
                  <a:pt x="2222905" y="4882580"/>
                </a:cubicBezTo>
                <a:cubicBezTo>
                  <a:pt x="2219248" y="4882580"/>
                  <a:pt x="2219248" y="4882580"/>
                  <a:pt x="2215592" y="4882580"/>
                </a:cubicBezTo>
                <a:cubicBezTo>
                  <a:pt x="2208280" y="4882580"/>
                  <a:pt x="2211936" y="4900870"/>
                  <a:pt x="2204624" y="4889896"/>
                </a:cubicBezTo>
                <a:cubicBezTo>
                  <a:pt x="2208280" y="4875264"/>
                  <a:pt x="2226561" y="4871606"/>
                  <a:pt x="2226561" y="4856972"/>
                </a:cubicBezTo>
                <a:cubicBezTo>
                  <a:pt x="2222905" y="4853314"/>
                  <a:pt x="2215592" y="4856972"/>
                  <a:pt x="2215592" y="4849656"/>
                </a:cubicBezTo>
                <a:cubicBezTo>
                  <a:pt x="2222905" y="4849656"/>
                  <a:pt x="2219248" y="4838682"/>
                  <a:pt x="2230217" y="4842340"/>
                </a:cubicBezTo>
                <a:cubicBezTo>
                  <a:pt x="2230217" y="4845998"/>
                  <a:pt x="2230217" y="4853314"/>
                  <a:pt x="2233873" y="4853314"/>
                </a:cubicBezTo>
                <a:cubicBezTo>
                  <a:pt x="2241185" y="4845998"/>
                  <a:pt x="2244841" y="4827708"/>
                  <a:pt x="2237529" y="4824050"/>
                </a:cubicBezTo>
                <a:cubicBezTo>
                  <a:pt x="2244841" y="4827708"/>
                  <a:pt x="2244841" y="4820392"/>
                  <a:pt x="2252154" y="4820392"/>
                </a:cubicBezTo>
                <a:cubicBezTo>
                  <a:pt x="2255810" y="4835024"/>
                  <a:pt x="2241185" y="4827708"/>
                  <a:pt x="2244841" y="4838682"/>
                </a:cubicBezTo>
                <a:cubicBezTo>
                  <a:pt x="2259466" y="4835024"/>
                  <a:pt x="2255810" y="4831366"/>
                  <a:pt x="2274091" y="4835024"/>
                </a:cubicBezTo>
                <a:cubicBezTo>
                  <a:pt x="2274091" y="4827708"/>
                  <a:pt x="2274091" y="4827708"/>
                  <a:pt x="2277747" y="4824050"/>
                </a:cubicBezTo>
                <a:cubicBezTo>
                  <a:pt x="2270434" y="4820392"/>
                  <a:pt x="2274091" y="4824050"/>
                  <a:pt x="2263122" y="4824050"/>
                </a:cubicBezTo>
                <a:cubicBezTo>
                  <a:pt x="2263122" y="4820392"/>
                  <a:pt x="2263122" y="4816734"/>
                  <a:pt x="2259466" y="4813076"/>
                </a:cubicBezTo>
                <a:cubicBezTo>
                  <a:pt x="2255810" y="4802102"/>
                  <a:pt x="2263122" y="4802102"/>
                  <a:pt x="2263122" y="4791128"/>
                </a:cubicBezTo>
                <a:cubicBezTo>
                  <a:pt x="2252154" y="4787470"/>
                  <a:pt x="2252154" y="4809418"/>
                  <a:pt x="2248498" y="4794786"/>
                </a:cubicBezTo>
                <a:cubicBezTo>
                  <a:pt x="2255810" y="4783812"/>
                  <a:pt x="2266778" y="4769178"/>
                  <a:pt x="2277747" y="4769178"/>
                </a:cubicBezTo>
                <a:cubicBezTo>
                  <a:pt x="2270434" y="4772836"/>
                  <a:pt x="2270434" y="4780154"/>
                  <a:pt x="2274091" y="4787470"/>
                </a:cubicBezTo>
                <a:cubicBezTo>
                  <a:pt x="2292371" y="4783812"/>
                  <a:pt x="2292371" y="4758204"/>
                  <a:pt x="2306996" y="4758204"/>
                </a:cubicBezTo>
                <a:cubicBezTo>
                  <a:pt x="2306996" y="4750888"/>
                  <a:pt x="2303340" y="4750888"/>
                  <a:pt x="2296028" y="4750888"/>
                </a:cubicBezTo>
                <a:cubicBezTo>
                  <a:pt x="2292371" y="4739914"/>
                  <a:pt x="2299684" y="4736256"/>
                  <a:pt x="2303340" y="4728940"/>
                </a:cubicBezTo>
                <a:cubicBezTo>
                  <a:pt x="2325275" y="4728940"/>
                  <a:pt x="2328931" y="4706992"/>
                  <a:pt x="2339899" y="4685043"/>
                </a:cubicBezTo>
                <a:cubicBezTo>
                  <a:pt x="2339899" y="4692360"/>
                  <a:pt x="2332587" y="4699676"/>
                  <a:pt x="2339899" y="4703334"/>
                </a:cubicBezTo>
                <a:cubicBezTo>
                  <a:pt x="2354524" y="4703334"/>
                  <a:pt x="2343556" y="4685043"/>
                  <a:pt x="2350868" y="4681385"/>
                </a:cubicBezTo>
                <a:cubicBezTo>
                  <a:pt x="2354524" y="4681385"/>
                  <a:pt x="2354524" y="4692360"/>
                  <a:pt x="2361836" y="4688702"/>
                </a:cubicBezTo>
                <a:cubicBezTo>
                  <a:pt x="2361836" y="4685043"/>
                  <a:pt x="2361836" y="4681385"/>
                  <a:pt x="2361836" y="4677727"/>
                </a:cubicBezTo>
                <a:cubicBezTo>
                  <a:pt x="2380117" y="4677727"/>
                  <a:pt x="2365493" y="4644805"/>
                  <a:pt x="2376461" y="4637489"/>
                </a:cubicBezTo>
                <a:cubicBezTo>
                  <a:pt x="2391086" y="4641147"/>
                  <a:pt x="2398398" y="4615541"/>
                  <a:pt x="2387429" y="4604567"/>
                </a:cubicBezTo>
                <a:cubicBezTo>
                  <a:pt x="2387429" y="4608225"/>
                  <a:pt x="2387429" y="4626515"/>
                  <a:pt x="2380117" y="4615541"/>
                </a:cubicBezTo>
                <a:cubicBezTo>
                  <a:pt x="2387429" y="4611883"/>
                  <a:pt x="2372806" y="4611883"/>
                  <a:pt x="2372806" y="4604567"/>
                </a:cubicBezTo>
                <a:cubicBezTo>
                  <a:pt x="2380117" y="4604567"/>
                  <a:pt x="2387429" y="4600909"/>
                  <a:pt x="2394742" y="4600909"/>
                </a:cubicBezTo>
                <a:cubicBezTo>
                  <a:pt x="2398398" y="4615541"/>
                  <a:pt x="2398398" y="4611883"/>
                  <a:pt x="2394742" y="4626515"/>
                </a:cubicBezTo>
                <a:cubicBezTo>
                  <a:pt x="2413022" y="4615541"/>
                  <a:pt x="2423989" y="4597249"/>
                  <a:pt x="2423989" y="4586275"/>
                </a:cubicBezTo>
                <a:cubicBezTo>
                  <a:pt x="2423989" y="4589933"/>
                  <a:pt x="2438614" y="4586275"/>
                  <a:pt x="2438614" y="4582617"/>
                </a:cubicBezTo>
                <a:cubicBezTo>
                  <a:pt x="2427647" y="4567985"/>
                  <a:pt x="2453238" y="4571643"/>
                  <a:pt x="2453238" y="4560669"/>
                </a:cubicBezTo>
                <a:cubicBezTo>
                  <a:pt x="2449582" y="4557011"/>
                  <a:pt x="2445926" y="4542379"/>
                  <a:pt x="2449582" y="4538721"/>
                </a:cubicBezTo>
                <a:cubicBezTo>
                  <a:pt x="2456895" y="4546037"/>
                  <a:pt x="2460551" y="4549695"/>
                  <a:pt x="2467863" y="4553353"/>
                </a:cubicBezTo>
                <a:cubicBezTo>
                  <a:pt x="2464207" y="4535063"/>
                  <a:pt x="2486144" y="4549695"/>
                  <a:pt x="2482488" y="4527747"/>
                </a:cubicBezTo>
                <a:cubicBezTo>
                  <a:pt x="2475175" y="4535063"/>
                  <a:pt x="2475175" y="4527747"/>
                  <a:pt x="2471520" y="4520431"/>
                </a:cubicBezTo>
                <a:cubicBezTo>
                  <a:pt x="2478831" y="4513113"/>
                  <a:pt x="2489800" y="4498481"/>
                  <a:pt x="2493456" y="4516773"/>
                </a:cubicBezTo>
                <a:cubicBezTo>
                  <a:pt x="2493456" y="4502139"/>
                  <a:pt x="2500768" y="4480191"/>
                  <a:pt x="2519049" y="4472875"/>
                </a:cubicBezTo>
                <a:cubicBezTo>
                  <a:pt x="2519049" y="4469217"/>
                  <a:pt x="2519049" y="4465559"/>
                  <a:pt x="2515393" y="4461901"/>
                </a:cubicBezTo>
                <a:cubicBezTo>
                  <a:pt x="2526361" y="4454585"/>
                  <a:pt x="2519049" y="4472875"/>
                  <a:pt x="2526361" y="4472875"/>
                </a:cubicBezTo>
                <a:cubicBezTo>
                  <a:pt x="2537331" y="4458243"/>
                  <a:pt x="2533674" y="4447269"/>
                  <a:pt x="2544640" y="4432637"/>
                </a:cubicBezTo>
                <a:cubicBezTo>
                  <a:pt x="2537331" y="4432637"/>
                  <a:pt x="2540986" y="4443611"/>
                  <a:pt x="2533674" y="4439953"/>
                </a:cubicBezTo>
                <a:cubicBezTo>
                  <a:pt x="2540986" y="4432637"/>
                  <a:pt x="2544640" y="4410687"/>
                  <a:pt x="2555609" y="4414345"/>
                </a:cubicBezTo>
                <a:cubicBezTo>
                  <a:pt x="2551954" y="4414345"/>
                  <a:pt x="2544640" y="4428979"/>
                  <a:pt x="2551954" y="4428979"/>
                </a:cubicBezTo>
                <a:cubicBezTo>
                  <a:pt x="2555609" y="4421661"/>
                  <a:pt x="2566577" y="4418003"/>
                  <a:pt x="2566577" y="4403371"/>
                </a:cubicBezTo>
                <a:cubicBezTo>
                  <a:pt x="2559265" y="4407029"/>
                  <a:pt x="2559265" y="4414345"/>
                  <a:pt x="2555609" y="4403371"/>
                </a:cubicBezTo>
                <a:cubicBezTo>
                  <a:pt x="2559265" y="4399713"/>
                  <a:pt x="2562921" y="4388739"/>
                  <a:pt x="2566577" y="4399713"/>
                </a:cubicBezTo>
                <a:cubicBezTo>
                  <a:pt x="2559265" y="4388739"/>
                  <a:pt x="2570233" y="4388739"/>
                  <a:pt x="2570233" y="4377765"/>
                </a:cubicBezTo>
                <a:cubicBezTo>
                  <a:pt x="2566577" y="4381423"/>
                  <a:pt x="2562921" y="4385081"/>
                  <a:pt x="2551954" y="4381423"/>
                </a:cubicBezTo>
                <a:cubicBezTo>
                  <a:pt x="2551954" y="4388739"/>
                  <a:pt x="2548298" y="4388739"/>
                  <a:pt x="2551954" y="4396055"/>
                </a:cubicBezTo>
                <a:cubicBezTo>
                  <a:pt x="2519049" y="4385081"/>
                  <a:pt x="2526361" y="4436295"/>
                  <a:pt x="2497112" y="4436295"/>
                </a:cubicBezTo>
                <a:cubicBezTo>
                  <a:pt x="2497112" y="4450927"/>
                  <a:pt x="2475175" y="4447269"/>
                  <a:pt x="2478831" y="4465559"/>
                </a:cubicBezTo>
                <a:cubicBezTo>
                  <a:pt x="2460551" y="4476533"/>
                  <a:pt x="2442270" y="4491165"/>
                  <a:pt x="2434958" y="4509455"/>
                </a:cubicBezTo>
                <a:cubicBezTo>
                  <a:pt x="2431303" y="4505797"/>
                  <a:pt x="2423989" y="4505797"/>
                  <a:pt x="2420335" y="4502139"/>
                </a:cubicBezTo>
                <a:cubicBezTo>
                  <a:pt x="2416679" y="4505797"/>
                  <a:pt x="2409366" y="4505797"/>
                  <a:pt x="2409366" y="4513113"/>
                </a:cubicBezTo>
                <a:cubicBezTo>
                  <a:pt x="2398398" y="4513113"/>
                  <a:pt x="2394742" y="4505797"/>
                  <a:pt x="2387429" y="4502139"/>
                </a:cubicBezTo>
                <a:cubicBezTo>
                  <a:pt x="2391086" y="4513113"/>
                  <a:pt x="2391086" y="4520431"/>
                  <a:pt x="2394742" y="4524089"/>
                </a:cubicBezTo>
                <a:cubicBezTo>
                  <a:pt x="2387429" y="4531405"/>
                  <a:pt x="2376461" y="4531405"/>
                  <a:pt x="2372806" y="4531405"/>
                </a:cubicBezTo>
                <a:cubicBezTo>
                  <a:pt x="2376461" y="4538721"/>
                  <a:pt x="2376461" y="4542379"/>
                  <a:pt x="2372806" y="4546037"/>
                </a:cubicBezTo>
                <a:cubicBezTo>
                  <a:pt x="2365493" y="4538721"/>
                  <a:pt x="2372806" y="4527747"/>
                  <a:pt x="2361836" y="4524089"/>
                </a:cubicBezTo>
                <a:cubicBezTo>
                  <a:pt x="2361836" y="4531405"/>
                  <a:pt x="2358181" y="4546037"/>
                  <a:pt x="2347212" y="4535063"/>
                </a:cubicBezTo>
                <a:cubicBezTo>
                  <a:pt x="2347212" y="4546037"/>
                  <a:pt x="2343556" y="4546037"/>
                  <a:pt x="2343556" y="4553353"/>
                </a:cubicBezTo>
                <a:cubicBezTo>
                  <a:pt x="2350868" y="4553353"/>
                  <a:pt x="2354524" y="4560669"/>
                  <a:pt x="2354524" y="4571643"/>
                </a:cubicBezTo>
                <a:cubicBezTo>
                  <a:pt x="2343556" y="4571643"/>
                  <a:pt x="2354524" y="4564327"/>
                  <a:pt x="2339899" y="4560669"/>
                </a:cubicBezTo>
                <a:cubicBezTo>
                  <a:pt x="2339899" y="4578959"/>
                  <a:pt x="2325275" y="4571643"/>
                  <a:pt x="2317964" y="4586275"/>
                </a:cubicBezTo>
                <a:cubicBezTo>
                  <a:pt x="2317964" y="4571643"/>
                  <a:pt x="2321619" y="4571643"/>
                  <a:pt x="2310650" y="4564327"/>
                </a:cubicBezTo>
                <a:cubicBezTo>
                  <a:pt x="2317964" y="4564327"/>
                  <a:pt x="2310650" y="4553353"/>
                  <a:pt x="2310650" y="4549695"/>
                </a:cubicBezTo>
                <a:cubicBezTo>
                  <a:pt x="2317964" y="4546037"/>
                  <a:pt x="2321619" y="4538721"/>
                  <a:pt x="2325275" y="4531405"/>
                </a:cubicBezTo>
                <a:cubicBezTo>
                  <a:pt x="2332587" y="4542379"/>
                  <a:pt x="2317964" y="4546037"/>
                  <a:pt x="2328931" y="4549695"/>
                </a:cubicBezTo>
                <a:cubicBezTo>
                  <a:pt x="2325275" y="4535063"/>
                  <a:pt x="2350868" y="4542379"/>
                  <a:pt x="2336243" y="4527747"/>
                </a:cubicBezTo>
                <a:cubicBezTo>
                  <a:pt x="2354524" y="4524089"/>
                  <a:pt x="2361836" y="4516773"/>
                  <a:pt x="2376461" y="4509455"/>
                </a:cubicBezTo>
                <a:cubicBezTo>
                  <a:pt x="2376461" y="4502139"/>
                  <a:pt x="2372806" y="4498481"/>
                  <a:pt x="2372806" y="4494823"/>
                </a:cubicBezTo>
                <a:cubicBezTo>
                  <a:pt x="2372806" y="4494823"/>
                  <a:pt x="2376461" y="4494823"/>
                  <a:pt x="2376461" y="4491165"/>
                </a:cubicBezTo>
                <a:cubicBezTo>
                  <a:pt x="2387429" y="4483849"/>
                  <a:pt x="2380117" y="4502139"/>
                  <a:pt x="2387429" y="4498481"/>
                </a:cubicBezTo>
                <a:cubicBezTo>
                  <a:pt x="2394742" y="4498481"/>
                  <a:pt x="2394742" y="4487507"/>
                  <a:pt x="2387429" y="4480191"/>
                </a:cubicBezTo>
                <a:cubicBezTo>
                  <a:pt x="2394742" y="4480191"/>
                  <a:pt x="2394742" y="4483849"/>
                  <a:pt x="2402054" y="4483849"/>
                </a:cubicBezTo>
                <a:cubicBezTo>
                  <a:pt x="2409366" y="4472875"/>
                  <a:pt x="2402054" y="4461901"/>
                  <a:pt x="2423989" y="4461901"/>
                </a:cubicBezTo>
                <a:cubicBezTo>
                  <a:pt x="2423989" y="4458243"/>
                  <a:pt x="2416679" y="4458243"/>
                  <a:pt x="2416679" y="4450927"/>
                </a:cubicBezTo>
                <a:cubicBezTo>
                  <a:pt x="2427647" y="4443611"/>
                  <a:pt x="2431303" y="4443611"/>
                  <a:pt x="2420335" y="4439953"/>
                </a:cubicBezTo>
                <a:cubicBezTo>
                  <a:pt x="2420335" y="4436295"/>
                  <a:pt x="2431303" y="4436295"/>
                  <a:pt x="2434958" y="4432637"/>
                </a:cubicBezTo>
                <a:cubicBezTo>
                  <a:pt x="2438614" y="4407029"/>
                  <a:pt x="2467863" y="4407029"/>
                  <a:pt x="2478831" y="4392397"/>
                </a:cubicBezTo>
                <a:cubicBezTo>
                  <a:pt x="2475175" y="4381423"/>
                  <a:pt x="2478831" y="4366791"/>
                  <a:pt x="2467863" y="4366791"/>
                </a:cubicBezTo>
                <a:cubicBezTo>
                  <a:pt x="2467863" y="4374107"/>
                  <a:pt x="2471520" y="4374107"/>
                  <a:pt x="2467863" y="4381423"/>
                </a:cubicBezTo>
                <a:cubicBezTo>
                  <a:pt x="2460551" y="4385081"/>
                  <a:pt x="2464207" y="4370449"/>
                  <a:pt x="2456895" y="4374107"/>
                </a:cubicBezTo>
                <a:cubicBezTo>
                  <a:pt x="2434958" y="4396055"/>
                  <a:pt x="2413022" y="4418003"/>
                  <a:pt x="2387429" y="4432637"/>
                </a:cubicBezTo>
                <a:cubicBezTo>
                  <a:pt x="2383773" y="4421661"/>
                  <a:pt x="2391086" y="4421661"/>
                  <a:pt x="2394742" y="4414345"/>
                </a:cubicBezTo>
                <a:cubicBezTo>
                  <a:pt x="2387429" y="4407029"/>
                  <a:pt x="2383773" y="4418003"/>
                  <a:pt x="2380117" y="4407029"/>
                </a:cubicBezTo>
                <a:cubicBezTo>
                  <a:pt x="2383773" y="4407029"/>
                  <a:pt x="2387429" y="4407029"/>
                  <a:pt x="2391086" y="4410687"/>
                </a:cubicBezTo>
                <a:lnTo>
                  <a:pt x="2391921" y="4403998"/>
                </a:lnTo>
                <a:lnTo>
                  <a:pt x="2405710" y="4414345"/>
                </a:lnTo>
                <a:cubicBezTo>
                  <a:pt x="2391086" y="4403371"/>
                  <a:pt x="2413022" y="4410687"/>
                  <a:pt x="2413022" y="4392397"/>
                </a:cubicBezTo>
                <a:cubicBezTo>
                  <a:pt x="2402054" y="4396055"/>
                  <a:pt x="2405710" y="4377765"/>
                  <a:pt x="2405710" y="4374107"/>
                </a:cubicBezTo>
                <a:cubicBezTo>
                  <a:pt x="2413022" y="4370449"/>
                  <a:pt x="2423989" y="4355817"/>
                  <a:pt x="2431303" y="4344843"/>
                </a:cubicBezTo>
                <a:cubicBezTo>
                  <a:pt x="2438614" y="4330209"/>
                  <a:pt x="2449582" y="4319235"/>
                  <a:pt x="2460551" y="4319235"/>
                </a:cubicBezTo>
                <a:cubicBezTo>
                  <a:pt x="2456895" y="4315577"/>
                  <a:pt x="2445926" y="4319235"/>
                  <a:pt x="2449582" y="4308261"/>
                </a:cubicBezTo>
                <a:cubicBezTo>
                  <a:pt x="2467863" y="4311919"/>
                  <a:pt x="2467863" y="4308261"/>
                  <a:pt x="2478831" y="4300945"/>
                </a:cubicBezTo>
                <a:cubicBezTo>
                  <a:pt x="2475175" y="4308261"/>
                  <a:pt x="2486144" y="4315577"/>
                  <a:pt x="2475175" y="4319235"/>
                </a:cubicBezTo>
                <a:cubicBezTo>
                  <a:pt x="2475175" y="4315577"/>
                  <a:pt x="2475175" y="4311919"/>
                  <a:pt x="2471520" y="4311919"/>
                </a:cubicBezTo>
                <a:cubicBezTo>
                  <a:pt x="2471520" y="4319235"/>
                  <a:pt x="2467863" y="4326551"/>
                  <a:pt x="2471520" y="4333867"/>
                </a:cubicBezTo>
                <a:cubicBezTo>
                  <a:pt x="2471520" y="4322893"/>
                  <a:pt x="2500768" y="4315577"/>
                  <a:pt x="2482488" y="4289971"/>
                </a:cubicBezTo>
                <a:cubicBezTo>
                  <a:pt x="2489800" y="4286313"/>
                  <a:pt x="2489800" y="4278997"/>
                  <a:pt x="2497112" y="4275339"/>
                </a:cubicBezTo>
                <a:cubicBezTo>
                  <a:pt x="2500768" y="4286313"/>
                  <a:pt x="2493456" y="4293629"/>
                  <a:pt x="2504424" y="4297287"/>
                </a:cubicBezTo>
                <a:cubicBezTo>
                  <a:pt x="2511737" y="4297287"/>
                  <a:pt x="2504424" y="4278997"/>
                  <a:pt x="2511737" y="4275339"/>
                </a:cubicBezTo>
                <a:cubicBezTo>
                  <a:pt x="2493456" y="4264365"/>
                  <a:pt x="2526361" y="4253391"/>
                  <a:pt x="2519049" y="4238757"/>
                </a:cubicBezTo>
                <a:cubicBezTo>
                  <a:pt x="2526361" y="4242415"/>
                  <a:pt x="2519049" y="4246073"/>
                  <a:pt x="2526361" y="4249731"/>
                </a:cubicBezTo>
                <a:cubicBezTo>
                  <a:pt x="2530017" y="4249731"/>
                  <a:pt x="2537331" y="4242415"/>
                  <a:pt x="2533674" y="4235099"/>
                </a:cubicBezTo>
                <a:cubicBezTo>
                  <a:pt x="2544640" y="4235099"/>
                  <a:pt x="2537331" y="4224125"/>
                  <a:pt x="2548298" y="4231441"/>
                </a:cubicBezTo>
                <a:cubicBezTo>
                  <a:pt x="2551954" y="4224125"/>
                  <a:pt x="2555609" y="4213151"/>
                  <a:pt x="2548298" y="4205835"/>
                </a:cubicBezTo>
                <a:cubicBezTo>
                  <a:pt x="2551954" y="4198519"/>
                  <a:pt x="2559265" y="4216809"/>
                  <a:pt x="2562921" y="4209493"/>
                </a:cubicBezTo>
                <a:cubicBezTo>
                  <a:pt x="2555609" y="4202177"/>
                  <a:pt x="2551954" y="4194861"/>
                  <a:pt x="2566577" y="4187545"/>
                </a:cubicBezTo>
                <a:cubicBezTo>
                  <a:pt x="2570233" y="4191203"/>
                  <a:pt x="2566577" y="4198519"/>
                  <a:pt x="2573889" y="4198519"/>
                </a:cubicBezTo>
                <a:cubicBezTo>
                  <a:pt x="2577546" y="4194861"/>
                  <a:pt x="2570233" y="4191203"/>
                  <a:pt x="2570233" y="4187545"/>
                </a:cubicBezTo>
                <a:cubicBezTo>
                  <a:pt x="2573889" y="4187545"/>
                  <a:pt x="2573889" y="4183887"/>
                  <a:pt x="2581202" y="4183887"/>
                </a:cubicBezTo>
                <a:cubicBezTo>
                  <a:pt x="2588514" y="4191203"/>
                  <a:pt x="2570233" y="4194861"/>
                  <a:pt x="2581202" y="4198519"/>
                </a:cubicBezTo>
                <a:cubicBezTo>
                  <a:pt x="2592170" y="4194861"/>
                  <a:pt x="2595826" y="4180229"/>
                  <a:pt x="2581202" y="4172913"/>
                </a:cubicBezTo>
                <a:cubicBezTo>
                  <a:pt x="2595826" y="4176571"/>
                  <a:pt x="2610451" y="4172913"/>
                  <a:pt x="2599482" y="4161938"/>
                </a:cubicBezTo>
                <a:cubicBezTo>
                  <a:pt x="2603139" y="4154622"/>
                  <a:pt x="2603139" y="4161938"/>
                  <a:pt x="2610451" y="4165597"/>
                </a:cubicBezTo>
                <a:cubicBezTo>
                  <a:pt x="2621420" y="4139990"/>
                  <a:pt x="2639700" y="4136332"/>
                  <a:pt x="2647012" y="4110726"/>
                </a:cubicBezTo>
                <a:cubicBezTo>
                  <a:pt x="2654325" y="4110726"/>
                  <a:pt x="2657981" y="4118042"/>
                  <a:pt x="2661637" y="4118042"/>
                </a:cubicBezTo>
                <a:cubicBezTo>
                  <a:pt x="2668947" y="4103410"/>
                  <a:pt x="2661637" y="4088778"/>
                  <a:pt x="2676260" y="4096094"/>
                </a:cubicBezTo>
                <a:cubicBezTo>
                  <a:pt x="2676260" y="4081462"/>
                  <a:pt x="2687228" y="4081462"/>
                  <a:pt x="2683572" y="4074144"/>
                </a:cubicBezTo>
                <a:cubicBezTo>
                  <a:pt x="2687228" y="4077802"/>
                  <a:pt x="2690884" y="4077802"/>
                  <a:pt x="2694541" y="4077802"/>
                </a:cubicBezTo>
                <a:cubicBezTo>
                  <a:pt x="2690884" y="4070486"/>
                  <a:pt x="2701853" y="4033906"/>
                  <a:pt x="2716477" y="4048538"/>
                </a:cubicBezTo>
                <a:cubicBezTo>
                  <a:pt x="2716477" y="4033906"/>
                  <a:pt x="2723790" y="4019274"/>
                  <a:pt x="2720134" y="4008300"/>
                </a:cubicBezTo>
                <a:cubicBezTo>
                  <a:pt x="2742070" y="4015616"/>
                  <a:pt x="2753039" y="3964402"/>
                  <a:pt x="2760351" y="3990008"/>
                </a:cubicBezTo>
                <a:cubicBezTo>
                  <a:pt x="2771320" y="3986350"/>
                  <a:pt x="2756695" y="3975376"/>
                  <a:pt x="2771320" y="3975376"/>
                </a:cubicBezTo>
                <a:cubicBezTo>
                  <a:pt x="2782286" y="3979034"/>
                  <a:pt x="2760351" y="3982692"/>
                  <a:pt x="2771320" y="3990008"/>
                </a:cubicBezTo>
                <a:cubicBezTo>
                  <a:pt x="2782286" y="3986350"/>
                  <a:pt x="2796911" y="3971718"/>
                  <a:pt x="2782286" y="3960744"/>
                </a:cubicBezTo>
                <a:cubicBezTo>
                  <a:pt x="2782286" y="3968060"/>
                  <a:pt x="2771320" y="3975376"/>
                  <a:pt x="2767664" y="3968060"/>
                </a:cubicBezTo>
                <a:cubicBezTo>
                  <a:pt x="2782286" y="3960744"/>
                  <a:pt x="2793256" y="3946112"/>
                  <a:pt x="2804223" y="3949770"/>
                </a:cubicBezTo>
                <a:cubicBezTo>
                  <a:pt x="2807879" y="3938796"/>
                  <a:pt x="2796911" y="3946112"/>
                  <a:pt x="2800567" y="3935138"/>
                </a:cubicBezTo>
                <a:cubicBezTo>
                  <a:pt x="2811536" y="3935138"/>
                  <a:pt x="2804223" y="3927822"/>
                  <a:pt x="2811536" y="3924164"/>
                </a:cubicBezTo>
                <a:cubicBezTo>
                  <a:pt x="2807879" y="3924164"/>
                  <a:pt x="2800567" y="3924164"/>
                  <a:pt x="2796911" y="3920506"/>
                </a:cubicBezTo>
                <a:cubicBezTo>
                  <a:pt x="2793256" y="3927822"/>
                  <a:pt x="2789599" y="3935138"/>
                  <a:pt x="2774974" y="3931480"/>
                </a:cubicBezTo>
                <a:cubicBezTo>
                  <a:pt x="2774974" y="3924164"/>
                  <a:pt x="2789599" y="3927822"/>
                  <a:pt x="2789599" y="3916848"/>
                </a:cubicBezTo>
                <a:cubicBezTo>
                  <a:pt x="2800567" y="3913190"/>
                  <a:pt x="2811536" y="3927822"/>
                  <a:pt x="2815192" y="3916848"/>
                </a:cubicBezTo>
                <a:cubicBezTo>
                  <a:pt x="2815192" y="3905874"/>
                  <a:pt x="2807879" y="3905874"/>
                  <a:pt x="2807879" y="3894898"/>
                </a:cubicBezTo>
                <a:cubicBezTo>
                  <a:pt x="2811536" y="3894898"/>
                  <a:pt x="2811536" y="3894898"/>
                  <a:pt x="2815192" y="3894898"/>
                </a:cubicBezTo>
                <a:cubicBezTo>
                  <a:pt x="2815192" y="3894898"/>
                  <a:pt x="2815192" y="3891240"/>
                  <a:pt x="2818848" y="3894898"/>
                </a:cubicBezTo>
                <a:cubicBezTo>
                  <a:pt x="2818848" y="3902214"/>
                  <a:pt x="2818848" y="3913190"/>
                  <a:pt x="2826160" y="3916848"/>
                </a:cubicBezTo>
                <a:cubicBezTo>
                  <a:pt x="2829817" y="3905874"/>
                  <a:pt x="2829817" y="3916848"/>
                  <a:pt x="2837129" y="3924164"/>
                </a:cubicBezTo>
                <a:cubicBezTo>
                  <a:pt x="2848097" y="3920506"/>
                  <a:pt x="2837129" y="3909532"/>
                  <a:pt x="2840785" y="3898556"/>
                </a:cubicBezTo>
                <a:cubicBezTo>
                  <a:pt x="2855409" y="3898556"/>
                  <a:pt x="2873690" y="3880266"/>
                  <a:pt x="2859065" y="3865634"/>
                </a:cubicBezTo>
                <a:cubicBezTo>
                  <a:pt x="2873690" y="3865634"/>
                  <a:pt x="2870034" y="3880266"/>
                  <a:pt x="2877346" y="3883924"/>
                </a:cubicBezTo>
                <a:cubicBezTo>
                  <a:pt x="2873690" y="3876608"/>
                  <a:pt x="2877346" y="3865634"/>
                  <a:pt x="2870034" y="3858318"/>
                </a:cubicBezTo>
                <a:cubicBezTo>
                  <a:pt x="2881002" y="3858318"/>
                  <a:pt x="2888315" y="3851002"/>
                  <a:pt x="2888315" y="3840028"/>
                </a:cubicBezTo>
                <a:cubicBezTo>
                  <a:pt x="2899281" y="3840028"/>
                  <a:pt x="2891970" y="3858318"/>
                  <a:pt x="2906594" y="3854660"/>
                </a:cubicBezTo>
                <a:cubicBezTo>
                  <a:pt x="2906594" y="3847344"/>
                  <a:pt x="2906594" y="3840028"/>
                  <a:pt x="2906594" y="3832712"/>
                </a:cubicBezTo>
                <a:cubicBezTo>
                  <a:pt x="2913906" y="3843686"/>
                  <a:pt x="2917562" y="3829054"/>
                  <a:pt x="2932187" y="3829054"/>
                </a:cubicBezTo>
                <a:cubicBezTo>
                  <a:pt x="2932187" y="3825396"/>
                  <a:pt x="2928531" y="3825396"/>
                  <a:pt x="2928531" y="3818080"/>
                </a:cubicBezTo>
                <a:cubicBezTo>
                  <a:pt x="2943156" y="3818080"/>
                  <a:pt x="2957780" y="3803446"/>
                  <a:pt x="2946811" y="3785156"/>
                </a:cubicBezTo>
                <a:cubicBezTo>
                  <a:pt x="2957780" y="3792472"/>
                  <a:pt x="2968748" y="3781498"/>
                  <a:pt x="2961436" y="3770524"/>
                </a:cubicBezTo>
                <a:cubicBezTo>
                  <a:pt x="2983373" y="3781498"/>
                  <a:pt x="2976060" y="3752234"/>
                  <a:pt x="2990685" y="3752234"/>
                </a:cubicBezTo>
                <a:cubicBezTo>
                  <a:pt x="2983373" y="3744918"/>
                  <a:pt x="2990685" y="3748576"/>
                  <a:pt x="2994342" y="3744918"/>
                </a:cubicBezTo>
                <a:cubicBezTo>
                  <a:pt x="2990685" y="3744918"/>
                  <a:pt x="2987029" y="3741260"/>
                  <a:pt x="2983373" y="3741260"/>
                </a:cubicBezTo>
                <a:cubicBezTo>
                  <a:pt x="2987029" y="3733944"/>
                  <a:pt x="2987029" y="3722968"/>
                  <a:pt x="2994342" y="3722968"/>
                </a:cubicBezTo>
                <a:cubicBezTo>
                  <a:pt x="2994342" y="3730286"/>
                  <a:pt x="2983373" y="3733944"/>
                  <a:pt x="2994342" y="3741260"/>
                </a:cubicBezTo>
                <a:cubicBezTo>
                  <a:pt x="3001653" y="3726626"/>
                  <a:pt x="3027245" y="3733944"/>
                  <a:pt x="3038213" y="3719310"/>
                </a:cubicBezTo>
                <a:cubicBezTo>
                  <a:pt x="3038213" y="3711994"/>
                  <a:pt x="3038213" y="3704678"/>
                  <a:pt x="3030901" y="3701020"/>
                </a:cubicBezTo>
                <a:cubicBezTo>
                  <a:pt x="3012620" y="3701020"/>
                  <a:pt x="3034557" y="3715652"/>
                  <a:pt x="3023589" y="3719310"/>
                </a:cubicBezTo>
                <a:cubicBezTo>
                  <a:pt x="3023589" y="3708336"/>
                  <a:pt x="3012620" y="3704678"/>
                  <a:pt x="3005310" y="3697362"/>
                </a:cubicBezTo>
                <a:cubicBezTo>
                  <a:pt x="3019932" y="3704678"/>
                  <a:pt x="3023589" y="3693704"/>
                  <a:pt x="3034557" y="3690046"/>
                </a:cubicBezTo>
                <a:cubicBezTo>
                  <a:pt x="3034557" y="3697362"/>
                  <a:pt x="3038213" y="3708336"/>
                  <a:pt x="3049182" y="3708336"/>
                </a:cubicBezTo>
                <a:cubicBezTo>
                  <a:pt x="3049182" y="3704678"/>
                  <a:pt x="3038213" y="3693704"/>
                  <a:pt x="3049182" y="3693704"/>
                </a:cubicBezTo>
                <a:cubicBezTo>
                  <a:pt x="3049182" y="3697362"/>
                  <a:pt x="3052838" y="3701020"/>
                  <a:pt x="3052838" y="3704678"/>
                </a:cubicBezTo>
                <a:cubicBezTo>
                  <a:pt x="3060150" y="3697362"/>
                  <a:pt x="3063806" y="3686388"/>
                  <a:pt x="3067462" y="3679072"/>
                </a:cubicBezTo>
                <a:cubicBezTo>
                  <a:pt x="3085743" y="3690046"/>
                  <a:pt x="3093056" y="3660782"/>
                  <a:pt x="3107681" y="3657124"/>
                </a:cubicBezTo>
                <a:cubicBezTo>
                  <a:pt x="3104024" y="3653466"/>
                  <a:pt x="3104024" y="3649808"/>
                  <a:pt x="3104024" y="3646150"/>
                </a:cubicBezTo>
                <a:cubicBezTo>
                  <a:pt x="3107681" y="3642492"/>
                  <a:pt x="3114992" y="3646150"/>
                  <a:pt x="3111336" y="3635174"/>
                </a:cubicBezTo>
                <a:cubicBezTo>
                  <a:pt x="3129615" y="3646150"/>
                  <a:pt x="3125959" y="3624200"/>
                  <a:pt x="3133271" y="3613226"/>
                </a:cubicBezTo>
                <a:cubicBezTo>
                  <a:pt x="3136927" y="3620542"/>
                  <a:pt x="3140584" y="3609568"/>
                  <a:pt x="3147896" y="3616884"/>
                </a:cubicBezTo>
                <a:cubicBezTo>
                  <a:pt x="3147896" y="3627858"/>
                  <a:pt x="3144240" y="3635174"/>
                  <a:pt x="3140584" y="3635174"/>
                </a:cubicBezTo>
                <a:cubicBezTo>
                  <a:pt x="3155208" y="3646150"/>
                  <a:pt x="3166177" y="3627858"/>
                  <a:pt x="3169833" y="3616884"/>
                </a:cubicBezTo>
                <a:cubicBezTo>
                  <a:pt x="3162520" y="3616884"/>
                  <a:pt x="3162520" y="3627858"/>
                  <a:pt x="3151552" y="3620542"/>
                </a:cubicBezTo>
                <a:cubicBezTo>
                  <a:pt x="3162520" y="3605910"/>
                  <a:pt x="3177145" y="3594936"/>
                  <a:pt x="3184457" y="3572988"/>
                </a:cubicBezTo>
                <a:cubicBezTo>
                  <a:pt x="3184457" y="3569331"/>
                  <a:pt x="3180801" y="3569331"/>
                  <a:pt x="3177145" y="3569331"/>
                </a:cubicBezTo>
                <a:cubicBezTo>
                  <a:pt x="3177145" y="3569331"/>
                  <a:pt x="3177145" y="3569331"/>
                  <a:pt x="3177145" y="3554698"/>
                </a:cubicBezTo>
                <a:cubicBezTo>
                  <a:pt x="3184457" y="3554698"/>
                  <a:pt x="3184457" y="3565673"/>
                  <a:pt x="3191770" y="3565673"/>
                </a:cubicBezTo>
                <a:cubicBezTo>
                  <a:pt x="3210050" y="3565673"/>
                  <a:pt x="3195426" y="3547380"/>
                  <a:pt x="3213707" y="3551040"/>
                </a:cubicBezTo>
                <a:cubicBezTo>
                  <a:pt x="3210050" y="3536406"/>
                  <a:pt x="3191770" y="3543722"/>
                  <a:pt x="3191770" y="3551040"/>
                </a:cubicBezTo>
                <a:cubicBezTo>
                  <a:pt x="3188113" y="3536406"/>
                  <a:pt x="3210050" y="3543722"/>
                  <a:pt x="3199082" y="3529091"/>
                </a:cubicBezTo>
                <a:cubicBezTo>
                  <a:pt x="3213707" y="3532749"/>
                  <a:pt x="3210050" y="3551040"/>
                  <a:pt x="3228331" y="3551040"/>
                </a:cubicBezTo>
                <a:cubicBezTo>
                  <a:pt x="3228331" y="3536406"/>
                  <a:pt x="3261235" y="3525433"/>
                  <a:pt x="3239300" y="3503485"/>
                </a:cubicBezTo>
                <a:cubicBezTo>
                  <a:pt x="3235643" y="3514458"/>
                  <a:pt x="3228331" y="3521774"/>
                  <a:pt x="3221019" y="3529091"/>
                </a:cubicBezTo>
                <a:cubicBezTo>
                  <a:pt x="3217363" y="3518116"/>
                  <a:pt x="3231987" y="3521774"/>
                  <a:pt x="3221019" y="3510800"/>
                </a:cubicBezTo>
                <a:cubicBezTo>
                  <a:pt x="3235643" y="3507143"/>
                  <a:pt x="3246610" y="3481537"/>
                  <a:pt x="3257578" y="3481537"/>
                </a:cubicBezTo>
                <a:cubicBezTo>
                  <a:pt x="3253922" y="3481537"/>
                  <a:pt x="3253922" y="3485194"/>
                  <a:pt x="3253922" y="3488852"/>
                </a:cubicBezTo>
                <a:cubicBezTo>
                  <a:pt x="3261235" y="3488852"/>
                  <a:pt x="3264892" y="3481537"/>
                  <a:pt x="3264892" y="3496168"/>
                </a:cubicBezTo>
                <a:cubicBezTo>
                  <a:pt x="3261235" y="3507143"/>
                  <a:pt x="3257578" y="3481537"/>
                  <a:pt x="3253922" y="3492510"/>
                </a:cubicBezTo>
                <a:cubicBezTo>
                  <a:pt x="3250267" y="3510800"/>
                  <a:pt x="3261235" y="3496168"/>
                  <a:pt x="3264892" y="3503485"/>
                </a:cubicBezTo>
                <a:cubicBezTo>
                  <a:pt x="3253922" y="3510800"/>
                  <a:pt x="3268547" y="3521774"/>
                  <a:pt x="3253922" y="3529091"/>
                </a:cubicBezTo>
                <a:cubicBezTo>
                  <a:pt x="3264892" y="3529091"/>
                  <a:pt x="3268547" y="3521774"/>
                  <a:pt x="3272203" y="3518116"/>
                </a:cubicBezTo>
                <a:cubicBezTo>
                  <a:pt x="3272203" y="3510800"/>
                  <a:pt x="3264892" y="3499827"/>
                  <a:pt x="3275859" y="3499827"/>
                </a:cubicBezTo>
                <a:cubicBezTo>
                  <a:pt x="3279515" y="3507143"/>
                  <a:pt x="3279515" y="3514458"/>
                  <a:pt x="3283172" y="3514458"/>
                </a:cubicBezTo>
                <a:cubicBezTo>
                  <a:pt x="3286828" y="3507143"/>
                  <a:pt x="3294140" y="3503485"/>
                  <a:pt x="3283172" y="3496168"/>
                </a:cubicBezTo>
                <a:cubicBezTo>
                  <a:pt x="3279515" y="3503485"/>
                  <a:pt x="3272203" y="3488852"/>
                  <a:pt x="3268547" y="3496168"/>
                </a:cubicBezTo>
                <a:cubicBezTo>
                  <a:pt x="3264892" y="3481537"/>
                  <a:pt x="3279515" y="3488852"/>
                  <a:pt x="3283172" y="3485194"/>
                </a:cubicBezTo>
                <a:cubicBezTo>
                  <a:pt x="3283172" y="3477879"/>
                  <a:pt x="3286828" y="3474221"/>
                  <a:pt x="3283172" y="3470562"/>
                </a:cubicBezTo>
                <a:cubicBezTo>
                  <a:pt x="3279515" y="3477879"/>
                  <a:pt x="3272203" y="3477879"/>
                  <a:pt x="3268547" y="3481537"/>
                </a:cubicBezTo>
                <a:cubicBezTo>
                  <a:pt x="3261235" y="3466904"/>
                  <a:pt x="3272203" y="3477879"/>
                  <a:pt x="3272203" y="3463246"/>
                </a:cubicBezTo>
                <a:cubicBezTo>
                  <a:pt x="3261235" y="3466904"/>
                  <a:pt x="3257578" y="3477879"/>
                  <a:pt x="3246610" y="3481537"/>
                </a:cubicBezTo>
                <a:cubicBezTo>
                  <a:pt x="3246610" y="3477879"/>
                  <a:pt x="3246610" y="3470562"/>
                  <a:pt x="3242954" y="3470562"/>
                </a:cubicBezTo>
                <a:cubicBezTo>
                  <a:pt x="3239300" y="3474221"/>
                  <a:pt x="3235643" y="3477879"/>
                  <a:pt x="3242954" y="3485194"/>
                </a:cubicBezTo>
                <a:cubicBezTo>
                  <a:pt x="3231987" y="3488852"/>
                  <a:pt x="3224675" y="3496168"/>
                  <a:pt x="3224675" y="3503485"/>
                </a:cubicBezTo>
                <a:cubicBezTo>
                  <a:pt x="3221019" y="3496168"/>
                  <a:pt x="3213707" y="3503485"/>
                  <a:pt x="3217363" y="3507143"/>
                </a:cubicBezTo>
                <a:cubicBezTo>
                  <a:pt x="3213707" y="3507143"/>
                  <a:pt x="3210050" y="3507143"/>
                  <a:pt x="3206394" y="3503485"/>
                </a:cubicBezTo>
                <a:cubicBezTo>
                  <a:pt x="3206394" y="3507143"/>
                  <a:pt x="3202738" y="3510800"/>
                  <a:pt x="3206394" y="3518116"/>
                </a:cubicBezTo>
                <a:cubicBezTo>
                  <a:pt x="3188113" y="3514458"/>
                  <a:pt x="3184457" y="3525433"/>
                  <a:pt x="3180801" y="3536406"/>
                </a:cubicBezTo>
                <a:cubicBezTo>
                  <a:pt x="3180801" y="3532749"/>
                  <a:pt x="3173489" y="3532749"/>
                  <a:pt x="3169833" y="3529091"/>
                </a:cubicBezTo>
                <a:cubicBezTo>
                  <a:pt x="3169833" y="3551040"/>
                  <a:pt x="3133271" y="3547380"/>
                  <a:pt x="3140584" y="3569331"/>
                </a:cubicBezTo>
                <a:cubicBezTo>
                  <a:pt x="3129615" y="3565673"/>
                  <a:pt x="3129615" y="3576646"/>
                  <a:pt x="3129615" y="3583962"/>
                </a:cubicBezTo>
                <a:cubicBezTo>
                  <a:pt x="3118648" y="3583962"/>
                  <a:pt x="3118648" y="3580304"/>
                  <a:pt x="3111336" y="3576646"/>
                </a:cubicBezTo>
                <a:cubicBezTo>
                  <a:pt x="3118648" y="3598594"/>
                  <a:pt x="3085743" y="3591279"/>
                  <a:pt x="3078431" y="3605910"/>
                </a:cubicBezTo>
                <a:cubicBezTo>
                  <a:pt x="3078431" y="3609568"/>
                  <a:pt x="3085743" y="3609568"/>
                  <a:pt x="3085743" y="3613226"/>
                </a:cubicBezTo>
                <a:cubicBezTo>
                  <a:pt x="3074775" y="3620542"/>
                  <a:pt x="3074775" y="3620542"/>
                  <a:pt x="3063806" y="3631516"/>
                </a:cubicBezTo>
                <a:cubicBezTo>
                  <a:pt x="3060150" y="3624200"/>
                  <a:pt x="3071118" y="3616884"/>
                  <a:pt x="3060150" y="3613226"/>
                </a:cubicBezTo>
                <a:cubicBezTo>
                  <a:pt x="3063806" y="3631516"/>
                  <a:pt x="3052838" y="3642492"/>
                  <a:pt x="3045525" y="3649808"/>
                </a:cubicBezTo>
                <a:cubicBezTo>
                  <a:pt x="3034557" y="3657124"/>
                  <a:pt x="3019932" y="3660782"/>
                  <a:pt x="3016276" y="3668098"/>
                </a:cubicBezTo>
                <a:cubicBezTo>
                  <a:pt x="3019932" y="3668098"/>
                  <a:pt x="3023589" y="3671756"/>
                  <a:pt x="3023589" y="3679072"/>
                </a:cubicBezTo>
                <a:cubicBezTo>
                  <a:pt x="3016276" y="3679072"/>
                  <a:pt x="3012620" y="3690046"/>
                  <a:pt x="3005310" y="3693704"/>
                </a:cubicBezTo>
                <a:cubicBezTo>
                  <a:pt x="3005310" y="3686388"/>
                  <a:pt x="3005310" y="3679072"/>
                  <a:pt x="3001653" y="3675414"/>
                </a:cubicBezTo>
                <a:cubicBezTo>
                  <a:pt x="2987029" y="3682730"/>
                  <a:pt x="2972404" y="3701020"/>
                  <a:pt x="2961436" y="3715652"/>
                </a:cubicBezTo>
                <a:cubicBezTo>
                  <a:pt x="2946811" y="3730286"/>
                  <a:pt x="2932187" y="3744918"/>
                  <a:pt x="2913906" y="3744918"/>
                </a:cubicBezTo>
                <a:cubicBezTo>
                  <a:pt x="2917562" y="3744918"/>
                  <a:pt x="2924874" y="3741260"/>
                  <a:pt x="2924874" y="3733944"/>
                </a:cubicBezTo>
                <a:cubicBezTo>
                  <a:pt x="2913906" y="3737602"/>
                  <a:pt x="2913906" y="3730286"/>
                  <a:pt x="2910250" y="3730286"/>
                </a:cubicBezTo>
                <a:cubicBezTo>
                  <a:pt x="2913906" y="3752234"/>
                  <a:pt x="2895625" y="3737602"/>
                  <a:pt x="2891970" y="3744918"/>
                </a:cubicBezTo>
                <a:cubicBezTo>
                  <a:pt x="2888315" y="3752234"/>
                  <a:pt x="2895625" y="3752234"/>
                  <a:pt x="2895625" y="3763208"/>
                </a:cubicBezTo>
                <a:cubicBezTo>
                  <a:pt x="2884659" y="3755892"/>
                  <a:pt x="2881002" y="3763208"/>
                  <a:pt x="2873690" y="3763208"/>
                </a:cubicBezTo>
                <a:cubicBezTo>
                  <a:pt x="2873690" y="3770524"/>
                  <a:pt x="2877346" y="3770524"/>
                  <a:pt x="2881002" y="3774182"/>
                </a:cubicBezTo>
                <a:cubicBezTo>
                  <a:pt x="2873690" y="3774182"/>
                  <a:pt x="2870034" y="3796130"/>
                  <a:pt x="2859065" y="3788814"/>
                </a:cubicBezTo>
                <a:cubicBezTo>
                  <a:pt x="2862722" y="3785156"/>
                  <a:pt x="2870034" y="3785156"/>
                  <a:pt x="2870034" y="3774182"/>
                </a:cubicBezTo>
                <a:cubicBezTo>
                  <a:pt x="2855409" y="3785156"/>
                  <a:pt x="2859065" y="3770524"/>
                  <a:pt x="2844442" y="3766866"/>
                </a:cubicBezTo>
                <a:cubicBezTo>
                  <a:pt x="2844442" y="3774182"/>
                  <a:pt x="2848097" y="3777840"/>
                  <a:pt x="2851753" y="3781498"/>
                </a:cubicBezTo>
                <a:cubicBezTo>
                  <a:pt x="2848097" y="3792472"/>
                  <a:pt x="2829817" y="3803446"/>
                  <a:pt x="2815192" y="3810762"/>
                </a:cubicBezTo>
                <a:cubicBezTo>
                  <a:pt x="2822504" y="3821738"/>
                  <a:pt x="2815192" y="3829054"/>
                  <a:pt x="2815192" y="3836370"/>
                </a:cubicBezTo>
                <a:cubicBezTo>
                  <a:pt x="2804223" y="3840028"/>
                  <a:pt x="2811536" y="3825396"/>
                  <a:pt x="2800567" y="3825396"/>
                </a:cubicBezTo>
                <a:cubicBezTo>
                  <a:pt x="2804223" y="3840028"/>
                  <a:pt x="2796911" y="3847344"/>
                  <a:pt x="2796911" y="3858318"/>
                </a:cubicBezTo>
                <a:cubicBezTo>
                  <a:pt x="2800567" y="3858318"/>
                  <a:pt x="2804223" y="3854660"/>
                  <a:pt x="2804223" y="3858318"/>
                </a:cubicBezTo>
                <a:cubicBezTo>
                  <a:pt x="2796911" y="3858318"/>
                  <a:pt x="2800567" y="3869292"/>
                  <a:pt x="2804223" y="3872950"/>
                </a:cubicBezTo>
                <a:cubicBezTo>
                  <a:pt x="2796911" y="3872950"/>
                  <a:pt x="2796911" y="3883924"/>
                  <a:pt x="2789599" y="3883924"/>
                </a:cubicBezTo>
                <a:cubicBezTo>
                  <a:pt x="2785942" y="3872950"/>
                  <a:pt x="2793256" y="3876608"/>
                  <a:pt x="2793256" y="3872950"/>
                </a:cubicBezTo>
                <a:cubicBezTo>
                  <a:pt x="2782286" y="3872950"/>
                  <a:pt x="2789599" y="3865634"/>
                  <a:pt x="2789599" y="3861976"/>
                </a:cubicBezTo>
                <a:cubicBezTo>
                  <a:pt x="2782286" y="3869292"/>
                  <a:pt x="2774974" y="3872950"/>
                  <a:pt x="2767664" y="3865634"/>
                </a:cubicBezTo>
                <a:cubicBezTo>
                  <a:pt x="2774974" y="3869292"/>
                  <a:pt x="2774974" y="3858318"/>
                  <a:pt x="2771320" y="3858318"/>
                </a:cubicBezTo>
                <a:cubicBezTo>
                  <a:pt x="2753039" y="3861976"/>
                  <a:pt x="2756695" y="3883924"/>
                  <a:pt x="2749383" y="3894898"/>
                </a:cubicBezTo>
                <a:cubicBezTo>
                  <a:pt x="2745727" y="3887582"/>
                  <a:pt x="2749383" y="3876608"/>
                  <a:pt x="2738414" y="3880266"/>
                </a:cubicBezTo>
                <a:cubicBezTo>
                  <a:pt x="2740241" y="3885753"/>
                  <a:pt x="2741157" y="3894898"/>
                  <a:pt x="2739785" y="3902214"/>
                </a:cubicBezTo>
                <a:lnTo>
                  <a:pt x="2733086" y="3908172"/>
                </a:lnTo>
                <a:lnTo>
                  <a:pt x="2731102" y="3902214"/>
                </a:lnTo>
                <a:cubicBezTo>
                  <a:pt x="2723790" y="3909532"/>
                  <a:pt x="2716477" y="3916848"/>
                  <a:pt x="2712821" y="3927822"/>
                </a:cubicBezTo>
                <a:cubicBezTo>
                  <a:pt x="2705509" y="3927822"/>
                  <a:pt x="2701853" y="3924164"/>
                  <a:pt x="2698197" y="3920506"/>
                </a:cubicBezTo>
                <a:cubicBezTo>
                  <a:pt x="2694541" y="3931480"/>
                  <a:pt x="2698197" y="3927822"/>
                  <a:pt x="2698197" y="3938796"/>
                </a:cubicBezTo>
                <a:cubicBezTo>
                  <a:pt x="2690884" y="3938796"/>
                  <a:pt x="2690884" y="3942454"/>
                  <a:pt x="2687228" y="3942454"/>
                </a:cubicBezTo>
                <a:cubicBezTo>
                  <a:pt x="2683572" y="3942454"/>
                  <a:pt x="2683572" y="3935138"/>
                  <a:pt x="2679916" y="3935138"/>
                </a:cubicBezTo>
                <a:cubicBezTo>
                  <a:pt x="2657981" y="3946112"/>
                  <a:pt x="2657981" y="3968060"/>
                  <a:pt x="2647012" y="3986350"/>
                </a:cubicBezTo>
                <a:cubicBezTo>
                  <a:pt x="2643356" y="3979034"/>
                  <a:pt x="2639700" y="3971718"/>
                  <a:pt x="2636045" y="3968060"/>
                </a:cubicBezTo>
                <a:cubicBezTo>
                  <a:pt x="2632388" y="3971718"/>
                  <a:pt x="2621420" y="3975376"/>
                  <a:pt x="2625076" y="3986350"/>
                </a:cubicBezTo>
                <a:cubicBezTo>
                  <a:pt x="2632388" y="3986350"/>
                  <a:pt x="2632388" y="3968060"/>
                  <a:pt x="2639700" y="3982692"/>
                </a:cubicBezTo>
                <a:cubicBezTo>
                  <a:pt x="2636045" y="3990008"/>
                  <a:pt x="2625076" y="3990008"/>
                  <a:pt x="2610451" y="3993668"/>
                </a:cubicBezTo>
                <a:cubicBezTo>
                  <a:pt x="2610451" y="4008300"/>
                  <a:pt x="2621420" y="3993668"/>
                  <a:pt x="2625076" y="4004642"/>
                </a:cubicBezTo>
                <a:cubicBezTo>
                  <a:pt x="2603139" y="4011958"/>
                  <a:pt x="2595826" y="4041222"/>
                  <a:pt x="2584858" y="4055854"/>
                </a:cubicBezTo>
                <a:cubicBezTo>
                  <a:pt x="2581202" y="4048538"/>
                  <a:pt x="2592170" y="4048538"/>
                  <a:pt x="2588514" y="4044880"/>
                </a:cubicBezTo>
                <a:cubicBezTo>
                  <a:pt x="2581202" y="4044880"/>
                  <a:pt x="2584858" y="4033906"/>
                  <a:pt x="2573889" y="4037564"/>
                </a:cubicBezTo>
                <a:cubicBezTo>
                  <a:pt x="2577546" y="4074144"/>
                  <a:pt x="2540986" y="4070486"/>
                  <a:pt x="2530017" y="4092436"/>
                </a:cubicBezTo>
                <a:cubicBezTo>
                  <a:pt x="2530017" y="4085120"/>
                  <a:pt x="2526361" y="4081462"/>
                  <a:pt x="2519049" y="4081462"/>
                </a:cubicBezTo>
                <a:cubicBezTo>
                  <a:pt x="2522706" y="4096094"/>
                  <a:pt x="2522706" y="4107068"/>
                  <a:pt x="2515393" y="4110726"/>
                </a:cubicBezTo>
                <a:cubicBezTo>
                  <a:pt x="2515393" y="4107068"/>
                  <a:pt x="2511737" y="4107068"/>
                  <a:pt x="2511737" y="4103410"/>
                </a:cubicBezTo>
                <a:cubicBezTo>
                  <a:pt x="2504424" y="4125358"/>
                  <a:pt x="2482488" y="4129016"/>
                  <a:pt x="2478831" y="4150964"/>
                </a:cubicBezTo>
                <a:cubicBezTo>
                  <a:pt x="2478831" y="4147306"/>
                  <a:pt x="2475175" y="4143648"/>
                  <a:pt x="2471520" y="4143648"/>
                </a:cubicBezTo>
                <a:cubicBezTo>
                  <a:pt x="2456895" y="4169255"/>
                  <a:pt x="2453238" y="4161938"/>
                  <a:pt x="2434958" y="4176571"/>
                </a:cubicBezTo>
                <a:cubicBezTo>
                  <a:pt x="2434958" y="4169255"/>
                  <a:pt x="2431303" y="4161938"/>
                  <a:pt x="2427647" y="4161938"/>
                </a:cubicBezTo>
                <a:cubicBezTo>
                  <a:pt x="2427647" y="4180229"/>
                  <a:pt x="2416679" y="4161938"/>
                  <a:pt x="2416679" y="4172913"/>
                </a:cubicBezTo>
                <a:cubicBezTo>
                  <a:pt x="2416679" y="4180229"/>
                  <a:pt x="2416679" y="4187545"/>
                  <a:pt x="2420335" y="4191203"/>
                </a:cubicBezTo>
                <a:cubicBezTo>
                  <a:pt x="2416679" y="4191203"/>
                  <a:pt x="2413022" y="4191203"/>
                  <a:pt x="2413022" y="4191203"/>
                </a:cubicBezTo>
                <a:cubicBezTo>
                  <a:pt x="2413022" y="4194861"/>
                  <a:pt x="2413022" y="4194861"/>
                  <a:pt x="2413022" y="4194861"/>
                </a:cubicBezTo>
                <a:cubicBezTo>
                  <a:pt x="2413022" y="4194861"/>
                  <a:pt x="2409366" y="4194861"/>
                  <a:pt x="2409366" y="4194861"/>
                </a:cubicBezTo>
                <a:cubicBezTo>
                  <a:pt x="2409366" y="4202177"/>
                  <a:pt x="2416679" y="4198519"/>
                  <a:pt x="2420335" y="4202177"/>
                </a:cubicBezTo>
                <a:cubicBezTo>
                  <a:pt x="2409366" y="4205835"/>
                  <a:pt x="2409366" y="4205835"/>
                  <a:pt x="2405710" y="4205835"/>
                </a:cubicBezTo>
                <a:cubicBezTo>
                  <a:pt x="2413022" y="4205835"/>
                  <a:pt x="2423989" y="4202177"/>
                  <a:pt x="2420335" y="4216809"/>
                </a:cubicBezTo>
                <a:cubicBezTo>
                  <a:pt x="2416679" y="4209493"/>
                  <a:pt x="2405710" y="4209493"/>
                  <a:pt x="2398398" y="4213151"/>
                </a:cubicBezTo>
                <a:cubicBezTo>
                  <a:pt x="2402054" y="4216809"/>
                  <a:pt x="2409366" y="4213151"/>
                  <a:pt x="2409366" y="4220467"/>
                </a:cubicBezTo>
                <a:cubicBezTo>
                  <a:pt x="2398398" y="4220467"/>
                  <a:pt x="2387429" y="4227783"/>
                  <a:pt x="2380117" y="4235099"/>
                </a:cubicBezTo>
                <a:cubicBezTo>
                  <a:pt x="2383773" y="4235099"/>
                  <a:pt x="2387429" y="4238757"/>
                  <a:pt x="2387429" y="4242415"/>
                </a:cubicBezTo>
                <a:cubicBezTo>
                  <a:pt x="2380117" y="4242415"/>
                  <a:pt x="2380117" y="4238757"/>
                  <a:pt x="2372806" y="4238757"/>
                </a:cubicBezTo>
                <a:cubicBezTo>
                  <a:pt x="2372806" y="4238757"/>
                  <a:pt x="2372806" y="4238757"/>
                  <a:pt x="2369149" y="4238757"/>
                </a:cubicBezTo>
                <a:cubicBezTo>
                  <a:pt x="2365493" y="4249731"/>
                  <a:pt x="2372806" y="4257049"/>
                  <a:pt x="2369149" y="4260707"/>
                </a:cubicBezTo>
                <a:cubicBezTo>
                  <a:pt x="2369149" y="4260707"/>
                  <a:pt x="2372806" y="4264365"/>
                  <a:pt x="2372806" y="4268023"/>
                </a:cubicBezTo>
                <a:cubicBezTo>
                  <a:pt x="2365493" y="4268023"/>
                  <a:pt x="2365493" y="4264365"/>
                  <a:pt x="2361836" y="4264365"/>
                </a:cubicBezTo>
                <a:cubicBezTo>
                  <a:pt x="2365493" y="4268023"/>
                  <a:pt x="2372806" y="4271681"/>
                  <a:pt x="2372806" y="4275339"/>
                </a:cubicBezTo>
                <a:cubicBezTo>
                  <a:pt x="2365493" y="4278997"/>
                  <a:pt x="2365493" y="4271681"/>
                  <a:pt x="2358181" y="4271681"/>
                </a:cubicBezTo>
                <a:cubicBezTo>
                  <a:pt x="2361836" y="4289971"/>
                  <a:pt x="2358181" y="4300945"/>
                  <a:pt x="2343556" y="4300945"/>
                </a:cubicBezTo>
                <a:cubicBezTo>
                  <a:pt x="2343556" y="4311919"/>
                  <a:pt x="2358181" y="4304603"/>
                  <a:pt x="2358181" y="4319235"/>
                </a:cubicBezTo>
                <a:cubicBezTo>
                  <a:pt x="2354524" y="4322893"/>
                  <a:pt x="2354524" y="4330209"/>
                  <a:pt x="2350868" y="4333867"/>
                </a:cubicBezTo>
                <a:cubicBezTo>
                  <a:pt x="2350868" y="4326551"/>
                  <a:pt x="2347212" y="4322893"/>
                  <a:pt x="2339899" y="4322893"/>
                </a:cubicBezTo>
                <a:cubicBezTo>
                  <a:pt x="2332587" y="4341185"/>
                  <a:pt x="2325275" y="4355817"/>
                  <a:pt x="2317964" y="4370449"/>
                </a:cubicBezTo>
                <a:cubicBezTo>
                  <a:pt x="2310650" y="4385081"/>
                  <a:pt x="2303340" y="4399713"/>
                  <a:pt x="2292371" y="4418003"/>
                </a:cubicBezTo>
                <a:cubicBezTo>
                  <a:pt x="2296028" y="4418003"/>
                  <a:pt x="2299684" y="4418003"/>
                  <a:pt x="2303340" y="4425319"/>
                </a:cubicBezTo>
                <a:cubicBezTo>
                  <a:pt x="2288715" y="4421661"/>
                  <a:pt x="2296028" y="4432637"/>
                  <a:pt x="2292371" y="4436295"/>
                </a:cubicBezTo>
                <a:cubicBezTo>
                  <a:pt x="2288715" y="4428979"/>
                  <a:pt x="2285059" y="4428979"/>
                  <a:pt x="2281403" y="4428979"/>
                </a:cubicBezTo>
                <a:cubicBezTo>
                  <a:pt x="2277747" y="4439953"/>
                  <a:pt x="2266778" y="4443611"/>
                  <a:pt x="2274091" y="4458243"/>
                </a:cubicBezTo>
                <a:cubicBezTo>
                  <a:pt x="2266778" y="4461901"/>
                  <a:pt x="2263122" y="4458243"/>
                  <a:pt x="2259466" y="4458243"/>
                </a:cubicBezTo>
                <a:cubicBezTo>
                  <a:pt x="2266778" y="4480191"/>
                  <a:pt x="2244841" y="4480191"/>
                  <a:pt x="2244841" y="4494823"/>
                </a:cubicBezTo>
                <a:cubicBezTo>
                  <a:pt x="2248498" y="4494823"/>
                  <a:pt x="2252154" y="4498481"/>
                  <a:pt x="2252154" y="4498481"/>
                </a:cubicBezTo>
                <a:cubicBezTo>
                  <a:pt x="2252154" y="4491165"/>
                  <a:pt x="2259466" y="4487507"/>
                  <a:pt x="2266778" y="4483849"/>
                </a:cubicBezTo>
                <a:cubicBezTo>
                  <a:pt x="2263122" y="4494823"/>
                  <a:pt x="2263122" y="4505797"/>
                  <a:pt x="2270434" y="4520431"/>
                </a:cubicBezTo>
                <a:cubicBezTo>
                  <a:pt x="2259466" y="4524089"/>
                  <a:pt x="2266778" y="4502139"/>
                  <a:pt x="2259466" y="4502139"/>
                </a:cubicBezTo>
                <a:cubicBezTo>
                  <a:pt x="2252154" y="4513113"/>
                  <a:pt x="2252154" y="4535063"/>
                  <a:pt x="2252154" y="4553353"/>
                </a:cubicBezTo>
                <a:cubicBezTo>
                  <a:pt x="2255810" y="4553353"/>
                  <a:pt x="2255810" y="4549695"/>
                  <a:pt x="2266778" y="4549695"/>
                </a:cubicBezTo>
                <a:cubicBezTo>
                  <a:pt x="2263122" y="4542379"/>
                  <a:pt x="2274091" y="4535063"/>
                  <a:pt x="2263122" y="4527747"/>
                </a:cubicBezTo>
                <a:cubicBezTo>
                  <a:pt x="2270434" y="4520431"/>
                  <a:pt x="2270434" y="4527747"/>
                  <a:pt x="2277747" y="4527747"/>
                </a:cubicBezTo>
                <a:cubicBezTo>
                  <a:pt x="2285059" y="4520431"/>
                  <a:pt x="2274091" y="4513113"/>
                  <a:pt x="2281403" y="4509455"/>
                </a:cubicBezTo>
                <a:cubicBezTo>
                  <a:pt x="2285059" y="4516773"/>
                  <a:pt x="2288715" y="4520431"/>
                  <a:pt x="2292371" y="4524089"/>
                </a:cubicBezTo>
                <a:cubicBezTo>
                  <a:pt x="2296028" y="4527747"/>
                  <a:pt x="2296028" y="4531405"/>
                  <a:pt x="2299684" y="4531405"/>
                </a:cubicBezTo>
                <a:cubicBezTo>
                  <a:pt x="2299684" y="4538721"/>
                  <a:pt x="2299684" y="4542379"/>
                  <a:pt x="2296028" y="4546037"/>
                </a:cubicBezTo>
                <a:cubicBezTo>
                  <a:pt x="2296028" y="4542379"/>
                  <a:pt x="2292371" y="4538721"/>
                  <a:pt x="2288715" y="4535063"/>
                </a:cubicBezTo>
                <a:cubicBezTo>
                  <a:pt x="2277747" y="4542379"/>
                  <a:pt x="2274091" y="4560669"/>
                  <a:pt x="2259466" y="4564327"/>
                </a:cubicBezTo>
                <a:cubicBezTo>
                  <a:pt x="2259466" y="4564327"/>
                  <a:pt x="2259466" y="4567985"/>
                  <a:pt x="2255810" y="4567985"/>
                </a:cubicBezTo>
                <a:cubicBezTo>
                  <a:pt x="2255810" y="4560669"/>
                  <a:pt x="2252154" y="4560669"/>
                  <a:pt x="2248498" y="4560669"/>
                </a:cubicBezTo>
                <a:cubicBezTo>
                  <a:pt x="2248498" y="4560669"/>
                  <a:pt x="2248498" y="4560669"/>
                  <a:pt x="2248498" y="4564327"/>
                </a:cubicBezTo>
                <a:cubicBezTo>
                  <a:pt x="2248498" y="4564327"/>
                  <a:pt x="2248498" y="4567985"/>
                  <a:pt x="2248498" y="4567985"/>
                </a:cubicBezTo>
                <a:cubicBezTo>
                  <a:pt x="2252154" y="4571643"/>
                  <a:pt x="2252154" y="4571643"/>
                  <a:pt x="2255810" y="4575301"/>
                </a:cubicBezTo>
                <a:cubicBezTo>
                  <a:pt x="2252154" y="4575301"/>
                  <a:pt x="2248498" y="4575301"/>
                  <a:pt x="2248498" y="4575301"/>
                </a:cubicBezTo>
                <a:cubicBezTo>
                  <a:pt x="2244841" y="4593591"/>
                  <a:pt x="2241185" y="4608225"/>
                  <a:pt x="2230217" y="4615541"/>
                </a:cubicBezTo>
                <a:cubicBezTo>
                  <a:pt x="2237529" y="4626515"/>
                  <a:pt x="2233873" y="4626515"/>
                  <a:pt x="2230217" y="4633831"/>
                </a:cubicBezTo>
                <a:cubicBezTo>
                  <a:pt x="2211936" y="4622857"/>
                  <a:pt x="2233873" y="4600909"/>
                  <a:pt x="2215592" y="4593591"/>
                </a:cubicBezTo>
                <a:cubicBezTo>
                  <a:pt x="2204624" y="4611883"/>
                  <a:pt x="2200968" y="4633831"/>
                  <a:pt x="2197313" y="4663095"/>
                </a:cubicBezTo>
                <a:cubicBezTo>
                  <a:pt x="2186345" y="4666753"/>
                  <a:pt x="2186345" y="4655779"/>
                  <a:pt x="2197313" y="4659437"/>
                </a:cubicBezTo>
                <a:cubicBezTo>
                  <a:pt x="2189999" y="4655779"/>
                  <a:pt x="2197313" y="4630173"/>
                  <a:pt x="2182689" y="4626515"/>
                </a:cubicBezTo>
                <a:cubicBezTo>
                  <a:pt x="2179033" y="4637489"/>
                  <a:pt x="2179033" y="4663095"/>
                  <a:pt x="2182689" y="4674069"/>
                </a:cubicBezTo>
                <a:cubicBezTo>
                  <a:pt x="2182689" y="4670411"/>
                  <a:pt x="2179033" y="4670411"/>
                  <a:pt x="2175376" y="4670411"/>
                </a:cubicBezTo>
                <a:cubicBezTo>
                  <a:pt x="2175376" y="4688701"/>
                  <a:pt x="2171720" y="4704248"/>
                  <a:pt x="2170807" y="4721624"/>
                </a:cubicBezTo>
                <a:lnTo>
                  <a:pt x="2182689" y="4783812"/>
                </a:lnTo>
                <a:lnTo>
                  <a:pt x="2160752" y="4769178"/>
                </a:lnTo>
                <a:cubicBezTo>
                  <a:pt x="2164409" y="4769178"/>
                  <a:pt x="2171720" y="4772836"/>
                  <a:pt x="2171720" y="4769178"/>
                </a:cubicBezTo>
                <a:cubicBezTo>
                  <a:pt x="2171720" y="4765520"/>
                  <a:pt x="2171720" y="4761862"/>
                  <a:pt x="2164409" y="4758204"/>
                </a:cubicBezTo>
                <a:cubicBezTo>
                  <a:pt x="2160752" y="4765520"/>
                  <a:pt x="2153440" y="4769178"/>
                  <a:pt x="2153440" y="4776496"/>
                </a:cubicBezTo>
                <a:cubicBezTo>
                  <a:pt x="2157096" y="4776496"/>
                  <a:pt x="2160752" y="4783812"/>
                  <a:pt x="2164409" y="4787470"/>
                </a:cubicBezTo>
                <a:cubicBezTo>
                  <a:pt x="2164409" y="4794786"/>
                  <a:pt x="2146127" y="4787470"/>
                  <a:pt x="2146127" y="4794786"/>
                </a:cubicBezTo>
                <a:cubicBezTo>
                  <a:pt x="2146127" y="4798444"/>
                  <a:pt x="2149784" y="4805760"/>
                  <a:pt x="2153440" y="4805760"/>
                </a:cubicBezTo>
                <a:cubicBezTo>
                  <a:pt x="2157096" y="4794786"/>
                  <a:pt x="2153440" y="4794786"/>
                  <a:pt x="2168064" y="4802102"/>
                </a:cubicBezTo>
                <a:lnTo>
                  <a:pt x="2171349" y="4793886"/>
                </a:lnTo>
                <a:lnTo>
                  <a:pt x="2168521" y="4814905"/>
                </a:lnTo>
                <a:cubicBezTo>
                  <a:pt x="2169891" y="4823137"/>
                  <a:pt x="2171720" y="4831366"/>
                  <a:pt x="2168064" y="4838682"/>
                </a:cubicBezTo>
                <a:cubicBezTo>
                  <a:pt x="2160752" y="4824050"/>
                  <a:pt x="2153440" y="4805760"/>
                  <a:pt x="2138815" y="4802102"/>
                </a:cubicBezTo>
                <a:cubicBezTo>
                  <a:pt x="2124190" y="4809418"/>
                  <a:pt x="2142471" y="4835024"/>
                  <a:pt x="2135159" y="4845998"/>
                </a:cubicBezTo>
                <a:cubicBezTo>
                  <a:pt x="2116878" y="4842340"/>
                  <a:pt x="2124190" y="4856972"/>
                  <a:pt x="2116878" y="4864290"/>
                </a:cubicBezTo>
                <a:cubicBezTo>
                  <a:pt x="2127846" y="4871606"/>
                  <a:pt x="2127846" y="4900870"/>
                  <a:pt x="2116878" y="4897212"/>
                </a:cubicBezTo>
                <a:cubicBezTo>
                  <a:pt x="2120534" y="4889896"/>
                  <a:pt x="2120534" y="4875264"/>
                  <a:pt x="2109566" y="4878922"/>
                </a:cubicBezTo>
                <a:cubicBezTo>
                  <a:pt x="2113222" y="4889896"/>
                  <a:pt x="2109566" y="4893554"/>
                  <a:pt x="2109566" y="4900870"/>
                </a:cubicBezTo>
                <a:cubicBezTo>
                  <a:pt x="2113222" y="4900870"/>
                  <a:pt x="2113222" y="4908186"/>
                  <a:pt x="2120534" y="4904528"/>
                </a:cubicBezTo>
                <a:cubicBezTo>
                  <a:pt x="2116878" y="4926476"/>
                  <a:pt x="2116878" y="4919160"/>
                  <a:pt x="2120534" y="4944766"/>
                </a:cubicBezTo>
                <a:cubicBezTo>
                  <a:pt x="2094941" y="4944766"/>
                  <a:pt x="2116878" y="4974032"/>
                  <a:pt x="2098597" y="4977690"/>
                </a:cubicBezTo>
                <a:cubicBezTo>
                  <a:pt x="2102253" y="4988664"/>
                  <a:pt x="2102253" y="4992322"/>
                  <a:pt x="2105910" y="4999638"/>
                </a:cubicBezTo>
                <a:cubicBezTo>
                  <a:pt x="2102253" y="5003296"/>
                  <a:pt x="2094941" y="4992322"/>
                  <a:pt x="2094941" y="4995980"/>
                </a:cubicBezTo>
                <a:cubicBezTo>
                  <a:pt x="2094941" y="4999638"/>
                  <a:pt x="2094941" y="4999638"/>
                  <a:pt x="2094941" y="5003296"/>
                </a:cubicBezTo>
                <a:cubicBezTo>
                  <a:pt x="2094941" y="5003296"/>
                  <a:pt x="2094941" y="5003296"/>
                  <a:pt x="2091285" y="4999638"/>
                </a:cubicBezTo>
                <a:cubicBezTo>
                  <a:pt x="2094941" y="5003296"/>
                  <a:pt x="2098597" y="5003296"/>
                  <a:pt x="2098597" y="5006954"/>
                </a:cubicBezTo>
                <a:cubicBezTo>
                  <a:pt x="2091285" y="5003296"/>
                  <a:pt x="2087629" y="5003296"/>
                  <a:pt x="2091285" y="5014270"/>
                </a:cubicBezTo>
                <a:cubicBezTo>
                  <a:pt x="2087629" y="5017928"/>
                  <a:pt x="2087629" y="5017928"/>
                  <a:pt x="2087629" y="5017928"/>
                </a:cubicBezTo>
                <a:cubicBezTo>
                  <a:pt x="2094941" y="5032560"/>
                  <a:pt x="2098597" y="5050852"/>
                  <a:pt x="2094941" y="5058168"/>
                </a:cubicBezTo>
                <a:cubicBezTo>
                  <a:pt x="2087629" y="5058168"/>
                  <a:pt x="2087629" y="5039878"/>
                  <a:pt x="2080317" y="5043536"/>
                </a:cubicBezTo>
                <a:cubicBezTo>
                  <a:pt x="2083975" y="5065484"/>
                  <a:pt x="2080317" y="5076458"/>
                  <a:pt x="2098597" y="5102064"/>
                </a:cubicBezTo>
                <a:cubicBezTo>
                  <a:pt x="2087629" y="5109380"/>
                  <a:pt x="2080317" y="5120354"/>
                  <a:pt x="2069350" y="5127672"/>
                </a:cubicBezTo>
                <a:cubicBezTo>
                  <a:pt x="2080317" y="5153278"/>
                  <a:pt x="2069350" y="5156936"/>
                  <a:pt x="2087629" y="5175226"/>
                </a:cubicBezTo>
                <a:cubicBezTo>
                  <a:pt x="2080317" y="5178884"/>
                  <a:pt x="2080317" y="5160594"/>
                  <a:pt x="2069350" y="5167910"/>
                </a:cubicBezTo>
                <a:cubicBezTo>
                  <a:pt x="2062038" y="5178884"/>
                  <a:pt x="2069350" y="5175226"/>
                  <a:pt x="2054725" y="5167910"/>
                </a:cubicBezTo>
                <a:cubicBezTo>
                  <a:pt x="2054725" y="5167910"/>
                  <a:pt x="2054725" y="5167910"/>
                  <a:pt x="2065694" y="5197174"/>
                </a:cubicBezTo>
                <a:cubicBezTo>
                  <a:pt x="2054725" y="5200832"/>
                  <a:pt x="2051070" y="5208148"/>
                  <a:pt x="2054725" y="5219124"/>
                </a:cubicBezTo>
                <a:cubicBezTo>
                  <a:pt x="2065694" y="5219124"/>
                  <a:pt x="2058382" y="5211808"/>
                  <a:pt x="2065694" y="5208148"/>
                </a:cubicBezTo>
                <a:cubicBezTo>
                  <a:pt x="2065694" y="5219124"/>
                  <a:pt x="2073006" y="5226440"/>
                  <a:pt x="2076662" y="5230098"/>
                </a:cubicBezTo>
                <a:cubicBezTo>
                  <a:pt x="2073006" y="5233756"/>
                  <a:pt x="2076662" y="5244730"/>
                  <a:pt x="2062038" y="5244730"/>
                </a:cubicBezTo>
                <a:cubicBezTo>
                  <a:pt x="2058382" y="5237414"/>
                  <a:pt x="2054725" y="5230098"/>
                  <a:pt x="2047413" y="5233756"/>
                </a:cubicBezTo>
                <a:cubicBezTo>
                  <a:pt x="2054725" y="5248388"/>
                  <a:pt x="2062038" y="5266678"/>
                  <a:pt x="2069350" y="5281310"/>
                </a:cubicBezTo>
                <a:cubicBezTo>
                  <a:pt x="2047413" y="5277652"/>
                  <a:pt x="2080317" y="5314233"/>
                  <a:pt x="2058382" y="5310575"/>
                </a:cubicBezTo>
                <a:cubicBezTo>
                  <a:pt x="2051070" y="5303259"/>
                  <a:pt x="2058382" y="5299601"/>
                  <a:pt x="2047413" y="5295942"/>
                </a:cubicBezTo>
                <a:cubicBezTo>
                  <a:pt x="2054725" y="5295942"/>
                  <a:pt x="2047413" y="5281310"/>
                  <a:pt x="2051070" y="5277652"/>
                </a:cubicBezTo>
                <a:cubicBezTo>
                  <a:pt x="2047413" y="5277652"/>
                  <a:pt x="2043757" y="5273994"/>
                  <a:pt x="2036445" y="5277652"/>
                </a:cubicBezTo>
                <a:cubicBezTo>
                  <a:pt x="2040101" y="5281310"/>
                  <a:pt x="2043757" y="5288626"/>
                  <a:pt x="2043757" y="5295942"/>
                </a:cubicBezTo>
                <a:cubicBezTo>
                  <a:pt x="2029132" y="5288626"/>
                  <a:pt x="2040101" y="5310575"/>
                  <a:pt x="2025476" y="5314233"/>
                </a:cubicBezTo>
                <a:cubicBezTo>
                  <a:pt x="2021820" y="5288626"/>
                  <a:pt x="2040101" y="5273994"/>
                  <a:pt x="2010852" y="5248388"/>
                </a:cubicBezTo>
                <a:cubicBezTo>
                  <a:pt x="1996227" y="5259362"/>
                  <a:pt x="2025476" y="5317891"/>
                  <a:pt x="1988915" y="5303259"/>
                </a:cubicBezTo>
                <a:cubicBezTo>
                  <a:pt x="1985259" y="5306917"/>
                  <a:pt x="1988915" y="5314233"/>
                  <a:pt x="1992571" y="5325207"/>
                </a:cubicBezTo>
                <a:cubicBezTo>
                  <a:pt x="1996227" y="5325207"/>
                  <a:pt x="1999884" y="5321549"/>
                  <a:pt x="2003539" y="5325207"/>
                </a:cubicBezTo>
                <a:cubicBezTo>
                  <a:pt x="1992571" y="5339839"/>
                  <a:pt x="1988915" y="5354471"/>
                  <a:pt x="1985259" y="5372761"/>
                </a:cubicBezTo>
                <a:cubicBezTo>
                  <a:pt x="1981602" y="5387395"/>
                  <a:pt x="1977946" y="5402027"/>
                  <a:pt x="1966980" y="5416659"/>
                </a:cubicBezTo>
                <a:cubicBezTo>
                  <a:pt x="1970634" y="5416659"/>
                  <a:pt x="1974290" y="5423975"/>
                  <a:pt x="1977946" y="5423975"/>
                </a:cubicBezTo>
                <a:cubicBezTo>
                  <a:pt x="1963323" y="5423975"/>
                  <a:pt x="1974290" y="5438607"/>
                  <a:pt x="1966980" y="5438607"/>
                </a:cubicBezTo>
                <a:cubicBezTo>
                  <a:pt x="1959665" y="5427633"/>
                  <a:pt x="1966980" y="5420317"/>
                  <a:pt x="1956009" y="5420317"/>
                </a:cubicBezTo>
                <a:cubicBezTo>
                  <a:pt x="1948699" y="5431291"/>
                  <a:pt x="1945043" y="5442265"/>
                  <a:pt x="1941387" y="5456897"/>
                </a:cubicBezTo>
                <a:cubicBezTo>
                  <a:pt x="1934074" y="5460555"/>
                  <a:pt x="1934074" y="5453239"/>
                  <a:pt x="1926762" y="5456897"/>
                </a:cubicBezTo>
                <a:cubicBezTo>
                  <a:pt x="1930418" y="5460555"/>
                  <a:pt x="1934074" y="5460555"/>
                  <a:pt x="1934074" y="5467871"/>
                </a:cubicBezTo>
                <a:cubicBezTo>
                  <a:pt x="1926762" y="5471529"/>
                  <a:pt x="1923106" y="5464213"/>
                  <a:pt x="1912137" y="5467871"/>
                </a:cubicBezTo>
                <a:cubicBezTo>
                  <a:pt x="1919450" y="5482505"/>
                  <a:pt x="1912137" y="5478847"/>
                  <a:pt x="1919450" y="5489821"/>
                </a:cubicBezTo>
                <a:cubicBezTo>
                  <a:pt x="1912137" y="5486163"/>
                  <a:pt x="1904825" y="5478847"/>
                  <a:pt x="1893857" y="5475189"/>
                </a:cubicBezTo>
                <a:cubicBezTo>
                  <a:pt x="1893857" y="5486163"/>
                  <a:pt x="1897513" y="5497137"/>
                  <a:pt x="1886545" y="5500795"/>
                </a:cubicBezTo>
                <a:cubicBezTo>
                  <a:pt x="1886545" y="5497137"/>
                  <a:pt x="1882888" y="5497137"/>
                  <a:pt x="1882888" y="5493479"/>
                </a:cubicBezTo>
                <a:cubicBezTo>
                  <a:pt x="1882888" y="5493479"/>
                  <a:pt x="1879232" y="5493479"/>
                  <a:pt x="1879232" y="5489821"/>
                </a:cubicBezTo>
                <a:cubicBezTo>
                  <a:pt x="1890200" y="5493479"/>
                  <a:pt x="1890200" y="5478847"/>
                  <a:pt x="1882888" y="5475189"/>
                </a:cubicBezTo>
                <a:cubicBezTo>
                  <a:pt x="1875576" y="5493479"/>
                  <a:pt x="1871920" y="5500795"/>
                  <a:pt x="1879232" y="5519085"/>
                </a:cubicBezTo>
                <a:cubicBezTo>
                  <a:pt x="1864607" y="5515427"/>
                  <a:pt x="1871920" y="5530059"/>
                  <a:pt x="1860951" y="5522743"/>
                </a:cubicBezTo>
                <a:cubicBezTo>
                  <a:pt x="1864607" y="5526401"/>
                  <a:pt x="1868264" y="5533717"/>
                  <a:pt x="1860951" y="5537375"/>
                </a:cubicBezTo>
                <a:cubicBezTo>
                  <a:pt x="1857295" y="5522743"/>
                  <a:pt x="1849983" y="5519085"/>
                  <a:pt x="1835359" y="5519085"/>
                </a:cubicBezTo>
                <a:cubicBezTo>
                  <a:pt x="1835359" y="5508111"/>
                  <a:pt x="1839014" y="5500795"/>
                  <a:pt x="1839014" y="5489821"/>
                </a:cubicBezTo>
                <a:cubicBezTo>
                  <a:pt x="1831704" y="5489821"/>
                  <a:pt x="1831704" y="5475189"/>
                  <a:pt x="1820735" y="5482505"/>
                </a:cubicBezTo>
                <a:cubicBezTo>
                  <a:pt x="1831704" y="5504453"/>
                  <a:pt x="1828048" y="5515427"/>
                  <a:pt x="1824392" y="5530059"/>
                </a:cubicBezTo>
                <a:cubicBezTo>
                  <a:pt x="1831704" y="5537375"/>
                  <a:pt x="1846328" y="5552007"/>
                  <a:pt x="1835359" y="5559325"/>
                </a:cubicBezTo>
                <a:cubicBezTo>
                  <a:pt x="1831704" y="5552007"/>
                  <a:pt x="1835359" y="5548349"/>
                  <a:pt x="1828048" y="5537375"/>
                </a:cubicBezTo>
                <a:cubicBezTo>
                  <a:pt x="1820735" y="5533717"/>
                  <a:pt x="1813423" y="5537375"/>
                  <a:pt x="1809767" y="5541033"/>
                </a:cubicBezTo>
                <a:cubicBezTo>
                  <a:pt x="1813423" y="5544691"/>
                  <a:pt x="1828048" y="5552007"/>
                  <a:pt x="1820735" y="5555665"/>
                </a:cubicBezTo>
                <a:cubicBezTo>
                  <a:pt x="1820735" y="5552007"/>
                  <a:pt x="1806111" y="5548349"/>
                  <a:pt x="1809767" y="5555665"/>
                </a:cubicBezTo>
                <a:cubicBezTo>
                  <a:pt x="1813423" y="5566641"/>
                  <a:pt x="1824392" y="5562983"/>
                  <a:pt x="1824392" y="5577615"/>
                </a:cubicBezTo>
                <a:cubicBezTo>
                  <a:pt x="1817079" y="5581273"/>
                  <a:pt x="1802455" y="5570299"/>
                  <a:pt x="1802455" y="5577615"/>
                </a:cubicBezTo>
                <a:cubicBezTo>
                  <a:pt x="1809767" y="5577615"/>
                  <a:pt x="1824392" y="5595905"/>
                  <a:pt x="1820735" y="5603221"/>
                </a:cubicBezTo>
                <a:cubicBezTo>
                  <a:pt x="1809767" y="5603221"/>
                  <a:pt x="1813423" y="5592247"/>
                  <a:pt x="1809767" y="5592247"/>
                </a:cubicBezTo>
                <a:cubicBezTo>
                  <a:pt x="1813423" y="5603221"/>
                  <a:pt x="1791486" y="5588589"/>
                  <a:pt x="1798799" y="5595905"/>
                </a:cubicBezTo>
                <a:cubicBezTo>
                  <a:pt x="1817079" y="5603221"/>
                  <a:pt x="1813423" y="5632485"/>
                  <a:pt x="1806111" y="5643459"/>
                </a:cubicBezTo>
                <a:cubicBezTo>
                  <a:pt x="1809767" y="5647119"/>
                  <a:pt x="1817079" y="5650777"/>
                  <a:pt x="1820735" y="5654435"/>
                </a:cubicBezTo>
                <a:cubicBezTo>
                  <a:pt x="1813423" y="5658093"/>
                  <a:pt x="1813423" y="5665409"/>
                  <a:pt x="1824392" y="5669067"/>
                </a:cubicBezTo>
                <a:cubicBezTo>
                  <a:pt x="1817079" y="5669067"/>
                  <a:pt x="1820735" y="5680041"/>
                  <a:pt x="1813423" y="5680041"/>
                </a:cubicBezTo>
                <a:cubicBezTo>
                  <a:pt x="1802455" y="5665409"/>
                  <a:pt x="1798799" y="5643459"/>
                  <a:pt x="1802455" y="5628827"/>
                </a:cubicBezTo>
                <a:cubicBezTo>
                  <a:pt x="1798799" y="5628827"/>
                  <a:pt x="1798799" y="5625169"/>
                  <a:pt x="1795142" y="5625169"/>
                </a:cubicBezTo>
                <a:cubicBezTo>
                  <a:pt x="1798799" y="5669067"/>
                  <a:pt x="1780518" y="5683699"/>
                  <a:pt x="1787830" y="5734913"/>
                </a:cubicBezTo>
                <a:cubicBezTo>
                  <a:pt x="1780518" y="5731253"/>
                  <a:pt x="1784174" y="5738571"/>
                  <a:pt x="1773205" y="5738571"/>
                </a:cubicBezTo>
                <a:cubicBezTo>
                  <a:pt x="1762237" y="5720279"/>
                  <a:pt x="1773205" y="5694673"/>
                  <a:pt x="1751269" y="5672725"/>
                </a:cubicBezTo>
                <a:cubicBezTo>
                  <a:pt x="1751269" y="5672725"/>
                  <a:pt x="1747612" y="5672725"/>
                  <a:pt x="1747612" y="5672725"/>
                </a:cubicBezTo>
                <a:cubicBezTo>
                  <a:pt x="1747612" y="5691015"/>
                  <a:pt x="1754925" y="5709305"/>
                  <a:pt x="1758581" y="5723937"/>
                </a:cubicBezTo>
                <a:cubicBezTo>
                  <a:pt x="1758581" y="5738571"/>
                  <a:pt x="1754925" y="5753203"/>
                  <a:pt x="1740300" y="5756861"/>
                </a:cubicBezTo>
                <a:cubicBezTo>
                  <a:pt x="1740300" y="5782467"/>
                  <a:pt x="1743956" y="5819047"/>
                  <a:pt x="1722021" y="5822706"/>
                </a:cubicBezTo>
                <a:cubicBezTo>
                  <a:pt x="1729332" y="5826364"/>
                  <a:pt x="1729332" y="5830022"/>
                  <a:pt x="1725676" y="5833680"/>
                </a:cubicBezTo>
                <a:cubicBezTo>
                  <a:pt x="1722021" y="5826364"/>
                  <a:pt x="1718365" y="5819047"/>
                  <a:pt x="1711053" y="5822706"/>
                </a:cubicBezTo>
                <a:cubicBezTo>
                  <a:pt x="1707397" y="5830022"/>
                  <a:pt x="1703740" y="5833680"/>
                  <a:pt x="1692773" y="5833680"/>
                </a:cubicBezTo>
                <a:cubicBezTo>
                  <a:pt x="1696428" y="5840996"/>
                  <a:pt x="1692773" y="5844654"/>
                  <a:pt x="1703740" y="5844654"/>
                </a:cubicBezTo>
                <a:cubicBezTo>
                  <a:pt x="1700084" y="5840996"/>
                  <a:pt x="1696428" y="5837338"/>
                  <a:pt x="1700084" y="5837338"/>
                </a:cubicBezTo>
                <a:cubicBezTo>
                  <a:pt x="1714707" y="5844654"/>
                  <a:pt x="1703740" y="5859286"/>
                  <a:pt x="1711053" y="5873918"/>
                </a:cubicBezTo>
                <a:cubicBezTo>
                  <a:pt x="1681804" y="5862944"/>
                  <a:pt x="1674491" y="5888550"/>
                  <a:pt x="1656210" y="5903182"/>
                </a:cubicBezTo>
                <a:cubicBezTo>
                  <a:pt x="1645242" y="5892208"/>
                  <a:pt x="1634274" y="5899524"/>
                  <a:pt x="1623305" y="5903182"/>
                </a:cubicBezTo>
                <a:cubicBezTo>
                  <a:pt x="1594058" y="5884892"/>
                  <a:pt x="1583089" y="5837338"/>
                  <a:pt x="1583089" y="5797099"/>
                </a:cubicBezTo>
                <a:cubicBezTo>
                  <a:pt x="1594058" y="5800757"/>
                  <a:pt x="1586745" y="5808073"/>
                  <a:pt x="1594058" y="5811731"/>
                </a:cubicBezTo>
                <a:cubicBezTo>
                  <a:pt x="1608682" y="5804415"/>
                  <a:pt x="1590402" y="5786125"/>
                  <a:pt x="1601370" y="5775151"/>
                </a:cubicBezTo>
                <a:cubicBezTo>
                  <a:pt x="1564809" y="5745887"/>
                  <a:pt x="1605024" y="5698331"/>
                  <a:pt x="1594058" y="5672725"/>
                </a:cubicBezTo>
                <a:cubicBezTo>
                  <a:pt x="1608682" y="5661751"/>
                  <a:pt x="1612339" y="5647119"/>
                  <a:pt x="1615993" y="5632485"/>
                </a:cubicBezTo>
                <a:cubicBezTo>
                  <a:pt x="1619649" y="5617853"/>
                  <a:pt x="1615993" y="5603221"/>
                  <a:pt x="1615993" y="5592247"/>
                </a:cubicBezTo>
                <a:cubicBezTo>
                  <a:pt x="1612339" y="5595905"/>
                  <a:pt x="1615993" y="5617853"/>
                  <a:pt x="1601370" y="5606879"/>
                </a:cubicBezTo>
                <a:cubicBezTo>
                  <a:pt x="1601370" y="5588589"/>
                  <a:pt x="1615993" y="5577615"/>
                  <a:pt x="1605024" y="5555665"/>
                </a:cubicBezTo>
                <a:cubicBezTo>
                  <a:pt x="1615993" y="5544691"/>
                  <a:pt x="1626961" y="5519085"/>
                  <a:pt x="1615993" y="5504453"/>
                </a:cubicBezTo>
                <a:cubicBezTo>
                  <a:pt x="1619649" y="5497137"/>
                  <a:pt x="1619649" y="5511769"/>
                  <a:pt x="1626961" y="5508111"/>
                </a:cubicBezTo>
                <a:cubicBezTo>
                  <a:pt x="1630617" y="5493479"/>
                  <a:pt x="1615993" y="5471529"/>
                  <a:pt x="1630617" y="5467871"/>
                </a:cubicBezTo>
                <a:cubicBezTo>
                  <a:pt x="1634274" y="5475189"/>
                  <a:pt x="1619649" y="5482505"/>
                  <a:pt x="1630617" y="5486163"/>
                </a:cubicBezTo>
                <a:cubicBezTo>
                  <a:pt x="1637930" y="5475189"/>
                  <a:pt x="1648898" y="5460555"/>
                  <a:pt x="1630617" y="5456897"/>
                </a:cubicBezTo>
                <a:cubicBezTo>
                  <a:pt x="1648898" y="5434949"/>
                  <a:pt x="1652554" y="5405685"/>
                  <a:pt x="1659867" y="5380077"/>
                </a:cubicBezTo>
                <a:cubicBezTo>
                  <a:pt x="1641586" y="5361787"/>
                  <a:pt x="1637930" y="5328865"/>
                  <a:pt x="1641586" y="5310575"/>
                </a:cubicBezTo>
                <a:cubicBezTo>
                  <a:pt x="1630617" y="5306917"/>
                  <a:pt x="1623305" y="5303259"/>
                  <a:pt x="1612339" y="5299601"/>
                </a:cubicBezTo>
                <a:cubicBezTo>
                  <a:pt x="1608682" y="5303259"/>
                  <a:pt x="1612339" y="5310575"/>
                  <a:pt x="1615993" y="5317891"/>
                </a:cubicBezTo>
                <a:cubicBezTo>
                  <a:pt x="1623305" y="5317891"/>
                  <a:pt x="1626961" y="5321549"/>
                  <a:pt x="1630617" y="5328865"/>
                </a:cubicBezTo>
                <a:cubicBezTo>
                  <a:pt x="1623305" y="5339839"/>
                  <a:pt x="1615993" y="5354471"/>
                  <a:pt x="1615993" y="5372761"/>
                </a:cubicBezTo>
                <a:cubicBezTo>
                  <a:pt x="1612339" y="5372761"/>
                  <a:pt x="1608682" y="5369103"/>
                  <a:pt x="1601370" y="5369103"/>
                </a:cubicBezTo>
                <a:cubicBezTo>
                  <a:pt x="1612339" y="5380077"/>
                  <a:pt x="1601370" y="5380077"/>
                  <a:pt x="1605024" y="5391053"/>
                </a:cubicBezTo>
                <a:cubicBezTo>
                  <a:pt x="1605024" y="5391053"/>
                  <a:pt x="1608682" y="5391053"/>
                  <a:pt x="1612339" y="5394711"/>
                </a:cubicBezTo>
                <a:cubicBezTo>
                  <a:pt x="1605024" y="5394711"/>
                  <a:pt x="1601370" y="5394711"/>
                  <a:pt x="1597714" y="5398369"/>
                </a:cubicBezTo>
                <a:cubicBezTo>
                  <a:pt x="1597714" y="5387395"/>
                  <a:pt x="1597714" y="5361787"/>
                  <a:pt x="1583089" y="5358129"/>
                </a:cubicBezTo>
                <a:cubicBezTo>
                  <a:pt x="1575777" y="5380077"/>
                  <a:pt x="1590402" y="5398369"/>
                  <a:pt x="1575777" y="5409343"/>
                </a:cubicBezTo>
                <a:cubicBezTo>
                  <a:pt x="1568465" y="5413001"/>
                  <a:pt x="1568465" y="5398369"/>
                  <a:pt x="1561152" y="5402027"/>
                </a:cubicBezTo>
                <a:cubicBezTo>
                  <a:pt x="1553840" y="5413001"/>
                  <a:pt x="1557496" y="5427633"/>
                  <a:pt x="1546528" y="5434949"/>
                </a:cubicBezTo>
                <a:cubicBezTo>
                  <a:pt x="1542872" y="5423975"/>
                  <a:pt x="1539216" y="5416659"/>
                  <a:pt x="1531903" y="5416659"/>
                </a:cubicBezTo>
                <a:cubicBezTo>
                  <a:pt x="1520935" y="5423975"/>
                  <a:pt x="1531903" y="5442265"/>
                  <a:pt x="1513623" y="5438607"/>
                </a:cubicBezTo>
                <a:cubicBezTo>
                  <a:pt x="1513623" y="5445923"/>
                  <a:pt x="1520935" y="5442265"/>
                  <a:pt x="1520935" y="5449581"/>
                </a:cubicBezTo>
                <a:cubicBezTo>
                  <a:pt x="1502654" y="5453239"/>
                  <a:pt x="1499000" y="5464213"/>
                  <a:pt x="1499000" y="5478847"/>
                </a:cubicBezTo>
                <a:cubicBezTo>
                  <a:pt x="1477063" y="5478847"/>
                  <a:pt x="1480717" y="5497137"/>
                  <a:pt x="1466094" y="5500795"/>
                </a:cubicBezTo>
                <a:cubicBezTo>
                  <a:pt x="1462438" y="5434949"/>
                  <a:pt x="1491687" y="5394711"/>
                  <a:pt x="1484373" y="5325207"/>
                </a:cubicBezTo>
                <a:cubicBezTo>
                  <a:pt x="1499000" y="5314233"/>
                  <a:pt x="1495342" y="5292284"/>
                  <a:pt x="1491687" y="5270336"/>
                </a:cubicBezTo>
                <a:cubicBezTo>
                  <a:pt x="1509966" y="5263020"/>
                  <a:pt x="1513623" y="5233756"/>
                  <a:pt x="1495342" y="5215466"/>
                </a:cubicBezTo>
                <a:cubicBezTo>
                  <a:pt x="1495342" y="5230098"/>
                  <a:pt x="1506310" y="5255704"/>
                  <a:pt x="1495342" y="5263020"/>
                </a:cubicBezTo>
                <a:cubicBezTo>
                  <a:pt x="1491687" y="5233756"/>
                  <a:pt x="1484373" y="5200832"/>
                  <a:pt x="1499000" y="5186200"/>
                </a:cubicBezTo>
                <a:cubicBezTo>
                  <a:pt x="1488031" y="5186200"/>
                  <a:pt x="1488031" y="5167910"/>
                  <a:pt x="1495342" y="5160594"/>
                </a:cubicBezTo>
                <a:cubicBezTo>
                  <a:pt x="1499000" y="5171568"/>
                  <a:pt x="1499000" y="5189858"/>
                  <a:pt x="1509966" y="5193516"/>
                </a:cubicBezTo>
                <a:cubicBezTo>
                  <a:pt x="1509966" y="5175226"/>
                  <a:pt x="1491687" y="5156936"/>
                  <a:pt x="1491687" y="5134988"/>
                </a:cubicBezTo>
                <a:cubicBezTo>
                  <a:pt x="1499000" y="5131330"/>
                  <a:pt x="1499000" y="5138646"/>
                  <a:pt x="1506310" y="5134988"/>
                </a:cubicBezTo>
                <a:cubicBezTo>
                  <a:pt x="1506310" y="5127672"/>
                  <a:pt x="1502654" y="5102064"/>
                  <a:pt x="1517279" y="5116696"/>
                </a:cubicBezTo>
                <a:cubicBezTo>
                  <a:pt x="1513623" y="5113038"/>
                  <a:pt x="1517279" y="5113038"/>
                  <a:pt x="1517279" y="5109380"/>
                </a:cubicBezTo>
                <a:cubicBezTo>
                  <a:pt x="1509966" y="5105722"/>
                  <a:pt x="1506310" y="5091090"/>
                  <a:pt x="1499000" y="5087432"/>
                </a:cubicBezTo>
                <a:cubicBezTo>
                  <a:pt x="1495342" y="5087432"/>
                  <a:pt x="1495342" y="5091090"/>
                  <a:pt x="1495342" y="5094748"/>
                </a:cubicBezTo>
                <a:cubicBezTo>
                  <a:pt x="1495342" y="5102064"/>
                  <a:pt x="1502654" y="5102064"/>
                  <a:pt x="1502654" y="5109380"/>
                </a:cubicBezTo>
                <a:cubicBezTo>
                  <a:pt x="1488031" y="5105722"/>
                  <a:pt x="1506310" y="5127672"/>
                  <a:pt x="1499000" y="5127672"/>
                </a:cubicBezTo>
                <a:cubicBezTo>
                  <a:pt x="1488031" y="5109380"/>
                  <a:pt x="1499000" y="5113038"/>
                  <a:pt x="1491687" y="5098406"/>
                </a:cubicBezTo>
                <a:cubicBezTo>
                  <a:pt x="1484373" y="5091090"/>
                  <a:pt x="1473407" y="5098406"/>
                  <a:pt x="1473407" y="5105722"/>
                </a:cubicBezTo>
                <a:cubicBezTo>
                  <a:pt x="1469751" y="5094748"/>
                  <a:pt x="1466094" y="5080116"/>
                  <a:pt x="1458782" y="5080116"/>
                </a:cubicBezTo>
                <a:cubicBezTo>
                  <a:pt x="1466094" y="5102064"/>
                  <a:pt x="1488031" y="5145962"/>
                  <a:pt x="1466094" y="5142304"/>
                </a:cubicBezTo>
                <a:cubicBezTo>
                  <a:pt x="1462438" y="5149620"/>
                  <a:pt x="1466094" y="5160594"/>
                  <a:pt x="1462438" y="5164252"/>
                </a:cubicBezTo>
                <a:cubicBezTo>
                  <a:pt x="1466094" y="5167910"/>
                  <a:pt x="1469751" y="5167910"/>
                  <a:pt x="1473407" y="5171568"/>
                </a:cubicBezTo>
                <a:cubicBezTo>
                  <a:pt x="1466094" y="5171568"/>
                  <a:pt x="1462438" y="5175226"/>
                  <a:pt x="1462438" y="5182542"/>
                </a:cubicBezTo>
                <a:cubicBezTo>
                  <a:pt x="1462438" y="5219124"/>
                  <a:pt x="1458782" y="5255704"/>
                  <a:pt x="1451470" y="5288626"/>
                </a:cubicBezTo>
                <a:cubicBezTo>
                  <a:pt x="1444157" y="5321549"/>
                  <a:pt x="1433189" y="5354471"/>
                  <a:pt x="1425877" y="5380077"/>
                </a:cubicBezTo>
                <a:cubicBezTo>
                  <a:pt x="1414908" y="5350813"/>
                  <a:pt x="1414908" y="5347155"/>
                  <a:pt x="1411252" y="5328865"/>
                </a:cubicBezTo>
                <a:cubicBezTo>
                  <a:pt x="1403940" y="5339839"/>
                  <a:pt x="1400284" y="5354471"/>
                  <a:pt x="1396628" y="5369103"/>
                </a:cubicBezTo>
                <a:cubicBezTo>
                  <a:pt x="1392971" y="5372761"/>
                  <a:pt x="1378349" y="5369103"/>
                  <a:pt x="1378349" y="5376419"/>
                </a:cubicBezTo>
                <a:cubicBezTo>
                  <a:pt x="1392971" y="5391053"/>
                  <a:pt x="1363724" y="5394711"/>
                  <a:pt x="1374691" y="5413001"/>
                </a:cubicBezTo>
                <a:cubicBezTo>
                  <a:pt x="1363724" y="5413001"/>
                  <a:pt x="1371034" y="5423975"/>
                  <a:pt x="1363724" y="5431291"/>
                </a:cubicBezTo>
                <a:cubicBezTo>
                  <a:pt x="1356412" y="5420317"/>
                  <a:pt x="1367380" y="5420317"/>
                  <a:pt x="1360068" y="5409343"/>
                </a:cubicBezTo>
                <a:cubicBezTo>
                  <a:pt x="1352756" y="5409343"/>
                  <a:pt x="1345443" y="5405685"/>
                  <a:pt x="1341787" y="5413001"/>
                </a:cubicBezTo>
                <a:cubicBezTo>
                  <a:pt x="1327162" y="5376419"/>
                  <a:pt x="1327162" y="5343497"/>
                  <a:pt x="1319850" y="5303259"/>
                </a:cubicBezTo>
                <a:cubicBezTo>
                  <a:pt x="1316194" y="5281310"/>
                  <a:pt x="1308882" y="5222782"/>
                  <a:pt x="1319850" y="5204490"/>
                </a:cubicBezTo>
                <a:cubicBezTo>
                  <a:pt x="1305226" y="5164252"/>
                  <a:pt x="1316194" y="5116696"/>
                  <a:pt x="1327162" y="5080116"/>
                </a:cubicBezTo>
                <a:cubicBezTo>
                  <a:pt x="1316194" y="5043536"/>
                  <a:pt x="1327162" y="5014270"/>
                  <a:pt x="1334475" y="4981348"/>
                </a:cubicBezTo>
                <a:cubicBezTo>
                  <a:pt x="1334475" y="4985006"/>
                  <a:pt x="1338131" y="4985006"/>
                  <a:pt x="1341787" y="4988664"/>
                </a:cubicBezTo>
                <a:cubicBezTo>
                  <a:pt x="1338131" y="4974032"/>
                  <a:pt x="1352756" y="4952084"/>
                  <a:pt x="1334475" y="4948424"/>
                </a:cubicBezTo>
                <a:cubicBezTo>
                  <a:pt x="1341787" y="4944766"/>
                  <a:pt x="1349099" y="4944766"/>
                  <a:pt x="1356412" y="4944766"/>
                </a:cubicBezTo>
                <a:cubicBezTo>
                  <a:pt x="1360068" y="4904528"/>
                  <a:pt x="1356412" y="4860630"/>
                  <a:pt x="1338131" y="4813076"/>
                </a:cubicBezTo>
                <a:cubicBezTo>
                  <a:pt x="1345443" y="4802102"/>
                  <a:pt x="1349099" y="4787470"/>
                  <a:pt x="1334475" y="4772836"/>
                </a:cubicBezTo>
                <a:cubicBezTo>
                  <a:pt x="1352756" y="4761862"/>
                  <a:pt x="1367380" y="4747230"/>
                  <a:pt x="1378349" y="4728940"/>
                </a:cubicBezTo>
                <a:cubicBezTo>
                  <a:pt x="1389315" y="4710650"/>
                  <a:pt x="1392971" y="4688702"/>
                  <a:pt x="1392971" y="4670411"/>
                </a:cubicBezTo>
                <a:cubicBezTo>
                  <a:pt x="1385659" y="4674069"/>
                  <a:pt x="1392971" y="4681385"/>
                  <a:pt x="1385659" y="4681385"/>
                </a:cubicBezTo>
                <a:cubicBezTo>
                  <a:pt x="1378349" y="4670411"/>
                  <a:pt x="1382005" y="4666753"/>
                  <a:pt x="1371034" y="4655779"/>
                </a:cubicBezTo>
                <a:cubicBezTo>
                  <a:pt x="1374691" y="4648463"/>
                  <a:pt x="1378349" y="4648463"/>
                  <a:pt x="1374691" y="4637489"/>
                </a:cubicBezTo>
                <a:cubicBezTo>
                  <a:pt x="1374691" y="4637489"/>
                  <a:pt x="1374691" y="4637489"/>
                  <a:pt x="1371034" y="4637489"/>
                </a:cubicBezTo>
                <a:cubicBezTo>
                  <a:pt x="1367380" y="4630173"/>
                  <a:pt x="1371034" y="4622857"/>
                  <a:pt x="1378349" y="4619199"/>
                </a:cubicBezTo>
                <a:cubicBezTo>
                  <a:pt x="1378349" y="4626515"/>
                  <a:pt x="1374691" y="4626515"/>
                  <a:pt x="1378349" y="4633831"/>
                </a:cubicBezTo>
                <a:cubicBezTo>
                  <a:pt x="1389315" y="4630173"/>
                  <a:pt x="1392971" y="4626515"/>
                  <a:pt x="1392971" y="4619199"/>
                </a:cubicBezTo>
                <a:cubicBezTo>
                  <a:pt x="1389315" y="4619199"/>
                  <a:pt x="1385659" y="4615541"/>
                  <a:pt x="1382005" y="4608225"/>
                </a:cubicBezTo>
                <a:cubicBezTo>
                  <a:pt x="1382005" y="4611883"/>
                  <a:pt x="1382005" y="4611883"/>
                  <a:pt x="1382005" y="4611883"/>
                </a:cubicBezTo>
                <a:cubicBezTo>
                  <a:pt x="1378349" y="4611883"/>
                  <a:pt x="1378349" y="4608225"/>
                  <a:pt x="1378349" y="4604567"/>
                </a:cubicBezTo>
                <a:cubicBezTo>
                  <a:pt x="1378349" y="4600909"/>
                  <a:pt x="1378349" y="4597249"/>
                  <a:pt x="1378349" y="4597249"/>
                </a:cubicBezTo>
                <a:cubicBezTo>
                  <a:pt x="1396628" y="4582617"/>
                  <a:pt x="1414908" y="4564327"/>
                  <a:pt x="1422221" y="4542379"/>
                </a:cubicBezTo>
                <a:cubicBezTo>
                  <a:pt x="1429533" y="4531405"/>
                  <a:pt x="1429533" y="4520431"/>
                  <a:pt x="1433189" y="4505797"/>
                </a:cubicBezTo>
                <a:cubicBezTo>
                  <a:pt x="1436845" y="4494823"/>
                  <a:pt x="1436845" y="4483849"/>
                  <a:pt x="1436845" y="4472875"/>
                </a:cubicBezTo>
                <a:cubicBezTo>
                  <a:pt x="1429533" y="4476533"/>
                  <a:pt x="1436845" y="4476533"/>
                  <a:pt x="1433189" y="4483849"/>
                </a:cubicBezTo>
                <a:cubicBezTo>
                  <a:pt x="1433189" y="4483849"/>
                  <a:pt x="1433189" y="4483849"/>
                  <a:pt x="1425877" y="4491165"/>
                </a:cubicBezTo>
                <a:cubicBezTo>
                  <a:pt x="1422221" y="4480191"/>
                  <a:pt x="1418564" y="4483849"/>
                  <a:pt x="1414908" y="4480191"/>
                </a:cubicBezTo>
                <a:cubicBezTo>
                  <a:pt x="1422221" y="4469217"/>
                  <a:pt x="1422221" y="4469217"/>
                  <a:pt x="1422221" y="4454585"/>
                </a:cubicBezTo>
                <a:cubicBezTo>
                  <a:pt x="1433189" y="4450927"/>
                  <a:pt x="1425877" y="4447269"/>
                  <a:pt x="1440501" y="4436295"/>
                </a:cubicBezTo>
                <a:cubicBezTo>
                  <a:pt x="1433189" y="4439953"/>
                  <a:pt x="1433189" y="4425319"/>
                  <a:pt x="1436845" y="4421661"/>
                </a:cubicBezTo>
                <a:cubicBezTo>
                  <a:pt x="1436845" y="4425319"/>
                  <a:pt x="1436845" y="4432637"/>
                  <a:pt x="1440501" y="4428979"/>
                </a:cubicBezTo>
                <a:cubicBezTo>
                  <a:pt x="1440501" y="4425319"/>
                  <a:pt x="1444157" y="4428979"/>
                  <a:pt x="1444157" y="4425319"/>
                </a:cubicBezTo>
                <a:cubicBezTo>
                  <a:pt x="1440501" y="4421661"/>
                  <a:pt x="1436845" y="4418003"/>
                  <a:pt x="1436845" y="4414345"/>
                </a:cubicBezTo>
                <a:cubicBezTo>
                  <a:pt x="1433189" y="4410687"/>
                  <a:pt x="1433189" y="4410687"/>
                  <a:pt x="1433189" y="4407029"/>
                </a:cubicBezTo>
                <a:cubicBezTo>
                  <a:pt x="1433189" y="4407029"/>
                  <a:pt x="1433189" y="4407029"/>
                  <a:pt x="1436845" y="4407029"/>
                </a:cubicBezTo>
                <a:cubicBezTo>
                  <a:pt x="1436845" y="4392397"/>
                  <a:pt x="1444157" y="4374107"/>
                  <a:pt x="1422221" y="4370449"/>
                </a:cubicBezTo>
                <a:cubicBezTo>
                  <a:pt x="1447814" y="4355817"/>
                  <a:pt x="1458782" y="4322893"/>
                  <a:pt x="1466094" y="4286313"/>
                </a:cubicBezTo>
                <a:cubicBezTo>
                  <a:pt x="1469751" y="4268023"/>
                  <a:pt x="1469751" y="4253391"/>
                  <a:pt x="1473407" y="4238757"/>
                </a:cubicBezTo>
                <a:cubicBezTo>
                  <a:pt x="1477063" y="4224125"/>
                  <a:pt x="1480717" y="4209493"/>
                  <a:pt x="1491687" y="4202177"/>
                </a:cubicBezTo>
                <a:cubicBezTo>
                  <a:pt x="1484373" y="4191203"/>
                  <a:pt x="1484373" y="4172913"/>
                  <a:pt x="1488031" y="4158280"/>
                </a:cubicBezTo>
                <a:cubicBezTo>
                  <a:pt x="1491687" y="4143648"/>
                  <a:pt x="1495342" y="4132674"/>
                  <a:pt x="1502654" y="4125358"/>
                </a:cubicBezTo>
                <a:cubicBezTo>
                  <a:pt x="1499000" y="4121700"/>
                  <a:pt x="1499000" y="4114384"/>
                  <a:pt x="1499000" y="4107068"/>
                </a:cubicBezTo>
                <a:cubicBezTo>
                  <a:pt x="1499000" y="4110726"/>
                  <a:pt x="1499000" y="4110726"/>
                  <a:pt x="1495342" y="4114384"/>
                </a:cubicBezTo>
                <a:cubicBezTo>
                  <a:pt x="1488031" y="4118042"/>
                  <a:pt x="1484373" y="4129016"/>
                  <a:pt x="1477063" y="4143648"/>
                </a:cubicBezTo>
                <a:cubicBezTo>
                  <a:pt x="1473407" y="4158280"/>
                  <a:pt x="1466094" y="4176571"/>
                  <a:pt x="1458782" y="4183887"/>
                </a:cubicBezTo>
                <a:cubicBezTo>
                  <a:pt x="1458782" y="4198519"/>
                  <a:pt x="1451470" y="4209493"/>
                  <a:pt x="1447814" y="4220467"/>
                </a:cubicBezTo>
                <a:cubicBezTo>
                  <a:pt x="1440501" y="4231441"/>
                  <a:pt x="1433189" y="4242415"/>
                  <a:pt x="1436845" y="4257049"/>
                </a:cubicBezTo>
                <a:cubicBezTo>
                  <a:pt x="1429533" y="4260707"/>
                  <a:pt x="1436845" y="4268023"/>
                  <a:pt x="1429533" y="4268023"/>
                </a:cubicBezTo>
                <a:cubicBezTo>
                  <a:pt x="1425877" y="4249731"/>
                  <a:pt x="1436845" y="4235099"/>
                  <a:pt x="1440501" y="4213151"/>
                </a:cubicBezTo>
                <a:cubicBezTo>
                  <a:pt x="1436845" y="4213151"/>
                  <a:pt x="1436845" y="4209493"/>
                  <a:pt x="1433189" y="4209493"/>
                </a:cubicBezTo>
                <a:cubicBezTo>
                  <a:pt x="1429533" y="4213151"/>
                  <a:pt x="1425877" y="4216809"/>
                  <a:pt x="1429533" y="4227783"/>
                </a:cubicBezTo>
                <a:cubicBezTo>
                  <a:pt x="1425877" y="4235099"/>
                  <a:pt x="1425877" y="4209493"/>
                  <a:pt x="1418564" y="4220467"/>
                </a:cubicBezTo>
                <a:cubicBezTo>
                  <a:pt x="1425877" y="4224125"/>
                  <a:pt x="1414908" y="4242415"/>
                  <a:pt x="1425877" y="4242415"/>
                </a:cubicBezTo>
                <a:cubicBezTo>
                  <a:pt x="1414908" y="4249731"/>
                  <a:pt x="1422221" y="4260707"/>
                  <a:pt x="1414908" y="4264365"/>
                </a:cubicBezTo>
                <a:cubicBezTo>
                  <a:pt x="1422221" y="4260707"/>
                  <a:pt x="1418564" y="4268023"/>
                  <a:pt x="1425877" y="4275339"/>
                </a:cubicBezTo>
                <a:cubicBezTo>
                  <a:pt x="1414908" y="4282655"/>
                  <a:pt x="1418564" y="4293629"/>
                  <a:pt x="1418564" y="4300945"/>
                </a:cubicBezTo>
                <a:cubicBezTo>
                  <a:pt x="1414908" y="4308261"/>
                  <a:pt x="1414908" y="4300945"/>
                  <a:pt x="1411252" y="4300945"/>
                </a:cubicBezTo>
                <a:cubicBezTo>
                  <a:pt x="1411252" y="4308261"/>
                  <a:pt x="1407596" y="4315577"/>
                  <a:pt x="1403940" y="4322893"/>
                </a:cubicBezTo>
                <a:cubicBezTo>
                  <a:pt x="1400284" y="4330209"/>
                  <a:pt x="1396628" y="4337525"/>
                  <a:pt x="1392971" y="4337525"/>
                </a:cubicBezTo>
                <a:cubicBezTo>
                  <a:pt x="1400284" y="4330209"/>
                  <a:pt x="1396628" y="4319235"/>
                  <a:pt x="1400284" y="4311919"/>
                </a:cubicBezTo>
                <a:cubicBezTo>
                  <a:pt x="1396628" y="4315577"/>
                  <a:pt x="1392971" y="4304603"/>
                  <a:pt x="1385659" y="4315577"/>
                </a:cubicBezTo>
                <a:cubicBezTo>
                  <a:pt x="1392971" y="4315577"/>
                  <a:pt x="1389315" y="4322893"/>
                  <a:pt x="1392971" y="4330209"/>
                </a:cubicBezTo>
                <a:cubicBezTo>
                  <a:pt x="1382005" y="4319235"/>
                  <a:pt x="1363724" y="4363133"/>
                  <a:pt x="1371034" y="4374107"/>
                </a:cubicBezTo>
                <a:cubicBezTo>
                  <a:pt x="1363724" y="4381423"/>
                  <a:pt x="1363724" y="4366791"/>
                  <a:pt x="1360068" y="4374107"/>
                </a:cubicBezTo>
                <a:cubicBezTo>
                  <a:pt x="1360068" y="4377765"/>
                  <a:pt x="1360068" y="4377765"/>
                  <a:pt x="1360068" y="4381423"/>
                </a:cubicBezTo>
                <a:cubicBezTo>
                  <a:pt x="1367380" y="4385081"/>
                  <a:pt x="1367380" y="4392397"/>
                  <a:pt x="1374691" y="4385081"/>
                </a:cubicBezTo>
                <a:cubicBezTo>
                  <a:pt x="1371034" y="4388739"/>
                  <a:pt x="1371034" y="4396055"/>
                  <a:pt x="1367380" y="4403371"/>
                </a:cubicBezTo>
                <a:cubicBezTo>
                  <a:pt x="1374691" y="4403371"/>
                  <a:pt x="1374691" y="4388739"/>
                  <a:pt x="1382005" y="4396055"/>
                </a:cubicBezTo>
                <a:cubicBezTo>
                  <a:pt x="1371034" y="4399713"/>
                  <a:pt x="1378349" y="4410687"/>
                  <a:pt x="1371034" y="4414345"/>
                </a:cubicBezTo>
                <a:cubicBezTo>
                  <a:pt x="1363724" y="4407029"/>
                  <a:pt x="1367380" y="4399713"/>
                  <a:pt x="1363724" y="4396055"/>
                </a:cubicBezTo>
                <a:cubicBezTo>
                  <a:pt x="1356412" y="4403371"/>
                  <a:pt x="1360068" y="4410687"/>
                  <a:pt x="1356412" y="4418003"/>
                </a:cubicBezTo>
                <a:cubicBezTo>
                  <a:pt x="1352756" y="4410687"/>
                  <a:pt x="1349099" y="4418003"/>
                  <a:pt x="1345443" y="4410687"/>
                </a:cubicBezTo>
                <a:cubicBezTo>
                  <a:pt x="1345443" y="4407029"/>
                  <a:pt x="1345443" y="4392397"/>
                  <a:pt x="1338131" y="4392397"/>
                </a:cubicBezTo>
                <a:cubicBezTo>
                  <a:pt x="1338131" y="4399713"/>
                  <a:pt x="1345443" y="4407029"/>
                  <a:pt x="1341787" y="4410687"/>
                </a:cubicBezTo>
                <a:cubicBezTo>
                  <a:pt x="1338131" y="4403371"/>
                  <a:pt x="1330819" y="4421661"/>
                  <a:pt x="1330819" y="4410687"/>
                </a:cubicBezTo>
                <a:cubicBezTo>
                  <a:pt x="1327162" y="4418003"/>
                  <a:pt x="1327162" y="4432637"/>
                  <a:pt x="1334475" y="4425319"/>
                </a:cubicBezTo>
                <a:cubicBezTo>
                  <a:pt x="1327162" y="4418003"/>
                  <a:pt x="1338131" y="4421661"/>
                  <a:pt x="1341787" y="4418003"/>
                </a:cubicBezTo>
                <a:cubicBezTo>
                  <a:pt x="1341787" y="4418003"/>
                  <a:pt x="1341787" y="4414345"/>
                  <a:pt x="1345443" y="4414345"/>
                </a:cubicBezTo>
                <a:cubicBezTo>
                  <a:pt x="1345443" y="4418003"/>
                  <a:pt x="1349099" y="4418003"/>
                  <a:pt x="1349099" y="4421661"/>
                </a:cubicBezTo>
                <a:cubicBezTo>
                  <a:pt x="1345443" y="4428979"/>
                  <a:pt x="1341787" y="4421661"/>
                  <a:pt x="1334475" y="4428979"/>
                </a:cubicBezTo>
                <a:cubicBezTo>
                  <a:pt x="1334475" y="4432637"/>
                  <a:pt x="1334475" y="4436295"/>
                  <a:pt x="1338131" y="4439953"/>
                </a:cubicBezTo>
                <a:cubicBezTo>
                  <a:pt x="1341787" y="4439953"/>
                  <a:pt x="1341787" y="4428979"/>
                  <a:pt x="1345443" y="4436295"/>
                </a:cubicBezTo>
                <a:cubicBezTo>
                  <a:pt x="1338131" y="4447269"/>
                  <a:pt x="1338131" y="4461901"/>
                  <a:pt x="1330819" y="4472875"/>
                </a:cubicBezTo>
                <a:cubicBezTo>
                  <a:pt x="1330819" y="4454585"/>
                  <a:pt x="1327162" y="4447269"/>
                  <a:pt x="1327162" y="4428979"/>
                </a:cubicBezTo>
                <a:cubicBezTo>
                  <a:pt x="1327162" y="4428979"/>
                  <a:pt x="1327162" y="4428979"/>
                  <a:pt x="1323506" y="4428979"/>
                </a:cubicBezTo>
                <a:cubicBezTo>
                  <a:pt x="1319850" y="4447269"/>
                  <a:pt x="1323506" y="4465559"/>
                  <a:pt x="1319850" y="4480191"/>
                </a:cubicBezTo>
                <a:cubicBezTo>
                  <a:pt x="1316194" y="4483849"/>
                  <a:pt x="1312538" y="4480191"/>
                  <a:pt x="1312538" y="4480191"/>
                </a:cubicBezTo>
                <a:cubicBezTo>
                  <a:pt x="1312538" y="4480191"/>
                  <a:pt x="1312538" y="4483849"/>
                  <a:pt x="1312538" y="4487507"/>
                </a:cubicBezTo>
                <a:cubicBezTo>
                  <a:pt x="1312538" y="4487507"/>
                  <a:pt x="1316194" y="4487507"/>
                  <a:pt x="1316194" y="4487507"/>
                </a:cubicBezTo>
                <a:cubicBezTo>
                  <a:pt x="1316194" y="4494823"/>
                  <a:pt x="1316194" y="4509455"/>
                  <a:pt x="1308882" y="4505797"/>
                </a:cubicBezTo>
                <a:cubicBezTo>
                  <a:pt x="1308882" y="4513113"/>
                  <a:pt x="1308882" y="4524089"/>
                  <a:pt x="1308882" y="4535063"/>
                </a:cubicBezTo>
                <a:cubicBezTo>
                  <a:pt x="1308882" y="4542379"/>
                  <a:pt x="1308882" y="4549695"/>
                  <a:pt x="1305226" y="4549695"/>
                </a:cubicBezTo>
                <a:cubicBezTo>
                  <a:pt x="1305226" y="4546037"/>
                  <a:pt x="1301569" y="4531405"/>
                  <a:pt x="1301569" y="4513113"/>
                </a:cubicBezTo>
                <a:cubicBezTo>
                  <a:pt x="1294257" y="4524089"/>
                  <a:pt x="1301569" y="4542379"/>
                  <a:pt x="1290601" y="4553353"/>
                </a:cubicBezTo>
                <a:cubicBezTo>
                  <a:pt x="1297913" y="4546037"/>
                  <a:pt x="1297913" y="4560669"/>
                  <a:pt x="1305226" y="4560669"/>
                </a:cubicBezTo>
                <a:cubicBezTo>
                  <a:pt x="1301569" y="4560669"/>
                  <a:pt x="1305226" y="4567985"/>
                  <a:pt x="1301569" y="4567985"/>
                </a:cubicBezTo>
                <a:cubicBezTo>
                  <a:pt x="1301569" y="4560669"/>
                  <a:pt x="1294257" y="4553353"/>
                  <a:pt x="1286945" y="4557011"/>
                </a:cubicBezTo>
                <a:cubicBezTo>
                  <a:pt x="1294257" y="4567985"/>
                  <a:pt x="1286945" y="4571643"/>
                  <a:pt x="1279633" y="4575301"/>
                </a:cubicBezTo>
                <a:cubicBezTo>
                  <a:pt x="1286945" y="4604567"/>
                  <a:pt x="1272320" y="4611883"/>
                  <a:pt x="1272320" y="4633831"/>
                </a:cubicBezTo>
                <a:cubicBezTo>
                  <a:pt x="1265008" y="4630173"/>
                  <a:pt x="1275976" y="4611883"/>
                  <a:pt x="1265008" y="4608225"/>
                </a:cubicBezTo>
                <a:cubicBezTo>
                  <a:pt x="1257698" y="4619199"/>
                  <a:pt x="1268664" y="4637489"/>
                  <a:pt x="1250383" y="4648463"/>
                </a:cubicBezTo>
                <a:cubicBezTo>
                  <a:pt x="1254041" y="4659437"/>
                  <a:pt x="1250383" y="4670411"/>
                  <a:pt x="1246729" y="4685043"/>
                </a:cubicBezTo>
                <a:cubicBezTo>
                  <a:pt x="1250383" y="4688702"/>
                  <a:pt x="1254041" y="4688702"/>
                  <a:pt x="1254041" y="4696018"/>
                </a:cubicBezTo>
                <a:cubicBezTo>
                  <a:pt x="1254041" y="4699676"/>
                  <a:pt x="1250383" y="4699676"/>
                  <a:pt x="1250383" y="4703334"/>
                </a:cubicBezTo>
                <a:cubicBezTo>
                  <a:pt x="1254041" y="4699676"/>
                  <a:pt x="1257698" y="4703334"/>
                  <a:pt x="1257698" y="4706992"/>
                </a:cubicBezTo>
                <a:cubicBezTo>
                  <a:pt x="1246729" y="4714308"/>
                  <a:pt x="1250383" y="4703334"/>
                  <a:pt x="1246729" y="4692360"/>
                </a:cubicBezTo>
                <a:cubicBezTo>
                  <a:pt x="1243073" y="4706992"/>
                  <a:pt x="1243073" y="4688702"/>
                  <a:pt x="1235761" y="4696018"/>
                </a:cubicBezTo>
                <a:cubicBezTo>
                  <a:pt x="1243073" y="4699676"/>
                  <a:pt x="1243073" y="4710650"/>
                  <a:pt x="1235761" y="4710650"/>
                </a:cubicBezTo>
                <a:cubicBezTo>
                  <a:pt x="1235761" y="4696018"/>
                  <a:pt x="1232104" y="4692360"/>
                  <a:pt x="1235761" y="4685043"/>
                </a:cubicBezTo>
                <a:cubicBezTo>
                  <a:pt x="1232104" y="4685043"/>
                  <a:pt x="1232104" y="4681385"/>
                  <a:pt x="1232104" y="4685043"/>
                </a:cubicBezTo>
                <a:cubicBezTo>
                  <a:pt x="1224792" y="4688702"/>
                  <a:pt x="1232104" y="4699676"/>
                  <a:pt x="1224792" y="4699676"/>
                </a:cubicBezTo>
                <a:cubicBezTo>
                  <a:pt x="1224792" y="4685043"/>
                  <a:pt x="1232104" y="4670411"/>
                  <a:pt x="1232104" y="4655779"/>
                </a:cubicBezTo>
                <a:cubicBezTo>
                  <a:pt x="1228448" y="4652121"/>
                  <a:pt x="1224792" y="4663095"/>
                  <a:pt x="1221137" y="4655779"/>
                </a:cubicBezTo>
                <a:cubicBezTo>
                  <a:pt x="1228448" y="4652121"/>
                  <a:pt x="1224792" y="4644805"/>
                  <a:pt x="1232104" y="4644805"/>
                </a:cubicBezTo>
                <a:cubicBezTo>
                  <a:pt x="1232104" y="4644805"/>
                  <a:pt x="1232104" y="4652121"/>
                  <a:pt x="1235761" y="4648463"/>
                </a:cubicBezTo>
                <a:cubicBezTo>
                  <a:pt x="1239417" y="4641147"/>
                  <a:pt x="1235761" y="4622857"/>
                  <a:pt x="1232104" y="4622857"/>
                </a:cubicBezTo>
                <a:cubicBezTo>
                  <a:pt x="1235761" y="4622857"/>
                  <a:pt x="1235761" y="4615541"/>
                  <a:pt x="1239417" y="4611883"/>
                </a:cubicBezTo>
                <a:cubicBezTo>
                  <a:pt x="1246729" y="4622857"/>
                  <a:pt x="1232104" y="4622857"/>
                  <a:pt x="1239417" y="4633831"/>
                </a:cubicBezTo>
                <a:cubicBezTo>
                  <a:pt x="1246729" y="4622857"/>
                  <a:pt x="1243073" y="4619199"/>
                  <a:pt x="1257698" y="4611883"/>
                </a:cubicBezTo>
                <a:cubicBezTo>
                  <a:pt x="1254041" y="4608225"/>
                  <a:pt x="1254041" y="4608225"/>
                  <a:pt x="1254041" y="4604567"/>
                </a:cubicBezTo>
                <a:cubicBezTo>
                  <a:pt x="1250383" y="4604567"/>
                  <a:pt x="1254041" y="4608225"/>
                  <a:pt x="1246729" y="4608225"/>
                </a:cubicBezTo>
                <a:cubicBezTo>
                  <a:pt x="1246729" y="4604567"/>
                  <a:pt x="1243073" y="4604567"/>
                  <a:pt x="1243073" y="4604567"/>
                </a:cubicBezTo>
                <a:cubicBezTo>
                  <a:pt x="1239417" y="4597249"/>
                  <a:pt x="1243073" y="4589933"/>
                  <a:pt x="1239417" y="4582617"/>
                </a:cubicBezTo>
                <a:cubicBezTo>
                  <a:pt x="1232104" y="4582617"/>
                  <a:pt x="1235761" y="4600909"/>
                  <a:pt x="1232104" y="4589933"/>
                </a:cubicBezTo>
                <a:cubicBezTo>
                  <a:pt x="1235761" y="4578959"/>
                  <a:pt x="1239417" y="4560669"/>
                  <a:pt x="1246729" y="4557011"/>
                </a:cubicBezTo>
                <a:cubicBezTo>
                  <a:pt x="1243073" y="4560669"/>
                  <a:pt x="1243073" y="4567985"/>
                  <a:pt x="1246729" y="4571643"/>
                </a:cubicBezTo>
                <a:cubicBezTo>
                  <a:pt x="1257698" y="4560669"/>
                  <a:pt x="1254041" y="4538721"/>
                  <a:pt x="1261352" y="4531405"/>
                </a:cubicBezTo>
                <a:cubicBezTo>
                  <a:pt x="1261352" y="4527747"/>
                  <a:pt x="1257698" y="4527747"/>
                  <a:pt x="1254041" y="4531405"/>
                </a:cubicBezTo>
                <a:cubicBezTo>
                  <a:pt x="1250383" y="4520431"/>
                  <a:pt x="1254041" y="4516773"/>
                  <a:pt x="1254041" y="4509455"/>
                </a:cubicBezTo>
                <a:cubicBezTo>
                  <a:pt x="1268664" y="4498481"/>
                  <a:pt x="1268664" y="4476533"/>
                  <a:pt x="1268664" y="4454585"/>
                </a:cubicBezTo>
                <a:cubicBezTo>
                  <a:pt x="1272320" y="4458243"/>
                  <a:pt x="1268664" y="4469217"/>
                  <a:pt x="1272320" y="4465559"/>
                </a:cubicBezTo>
                <a:cubicBezTo>
                  <a:pt x="1279633" y="4461901"/>
                  <a:pt x="1272320" y="4447269"/>
                  <a:pt x="1275976" y="4439953"/>
                </a:cubicBezTo>
                <a:cubicBezTo>
                  <a:pt x="1279633" y="4443611"/>
                  <a:pt x="1279633" y="4450927"/>
                  <a:pt x="1283289" y="4443611"/>
                </a:cubicBezTo>
                <a:cubicBezTo>
                  <a:pt x="1283289" y="4443611"/>
                  <a:pt x="1283289" y="4439953"/>
                  <a:pt x="1279633" y="4436295"/>
                </a:cubicBezTo>
                <a:cubicBezTo>
                  <a:pt x="1294257" y="4425319"/>
                  <a:pt x="1279633" y="4403371"/>
                  <a:pt x="1283289" y="4392397"/>
                </a:cubicBezTo>
                <a:cubicBezTo>
                  <a:pt x="1294257" y="4388739"/>
                  <a:pt x="1294257" y="4363133"/>
                  <a:pt x="1286945" y="4359475"/>
                </a:cubicBezTo>
                <a:cubicBezTo>
                  <a:pt x="1286945" y="4363133"/>
                  <a:pt x="1290601" y="4377765"/>
                  <a:pt x="1283289" y="4370449"/>
                </a:cubicBezTo>
                <a:cubicBezTo>
                  <a:pt x="1286945" y="4363133"/>
                  <a:pt x="1275976" y="4370449"/>
                  <a:pt x="1275976" y="4366791"/>
                </a:cubicBezTo>
                <a:cubicBezTo>
                  <a:pt x="1283289" y="4359475"/>
                  <a:pt x="1286945" y="4355817"/>
                  <a:pt x="1290601" y="4348501"/>
                </a:cubicBezTo>
                <a:cubicBezTo>
                  <a:pt x="1294257" y="4363133"/>
                  <a:pt x="1294257" y="4359475"/>
                  <a:pt x="1294257" y="4370449"/>
                </a:cubicBezTo>
                <a:cubicBezTo>
                  <a:pt x="1301569" y="4363133"/>
                  <a:pt x="1305226" y="4355817"/>
                  <a:pt x="1305226" y="4348501"/>
                </a:cubicBezTo>
                <a:cubicBezTo>
                  <a:pt x="1308882" y="4337525"/>
                  <a:pt x="1308882" y="4330209"/>
                  <a:pt x="1305226" y="4326551"/>
                </a:cubicBezTo>
                <a:cubicBezTo>
                  <a:pt x="1308882" y="4330209"/>
                  <a:pt x="1316194" y="4319235"/>
                  <a:pt x="1316194" y="4315577"/>
                </a:cubicBezTo>
                <a:cubicBezTo>
                  <a:pt x="1305226" y="4308261"/>
                  <a:pt x="1323506" y="4297287"/>
                  <a:pt x="1323506" y="4289971"/>
                </a:cubicBezTo>
                <a:cubicBezTo>
                  <a:pt x="1319850" y="4289971"/>
                  <a:pt x="1312538" y="4275339"/>
                  <a:pt x="1316194" y="4271681"/>
                </a:cubicBezTo>
                <a:cubicBezTo>
                  <a:pt x="1319850" y="4275339"/>
                  <a:pt x="1323506" y="4278997"/>
                  <a:pt x="1330819" y="4275339"/>
                </a:cubicBezTo>
                <a:cubicBezTo>
                  <a:pt x="1323506" y="4260707"/>
                  <a:pt x="1341787" y="4264365"/>
                  <a:pt x="1334475" y="4246073"/>
                </a:cubicBezTo>
                <a:cubicBezTo>
                  <a:pt x="1330819" y="4253391"/>
                  <a:pt x="1330819" y="4249731"/>
                  <a:pt x="1327162" y="4246073"/>
                </a:cubicBezTo>
                <a:cubicBezTo>
                  <a:pt x="1330819" y="4235099"/>
                  <a:pt x="1334475" y="4216809"/>
                  <a:pt x="1338131" y="4231441"/>
                </a:cubicBezTo>
                <a:cubicBezTo>
                  <a:pt x="1338131" y="4216809"/>
                  <a:pt x="1338131" y="4198519"/>
                  <a:pt x="1349099" y="4183887"/>
                </a:cubicBezTo>
                <a:cubicBezTo>
                  <a:pt x="1349099" y="4180229"/>
                  <a:pt x="1349099" y="4176571"/>
                  <a:pt x="1349099" y="4172913"/>
                </a:cubicBezTo>
                <a:cubicBezTo>
                  <a:pt x="1352756" y="4165597"/>
                  <a:pt x="1352756" y="4183887"/>
                  <a:pt x="1356412" y="4180229"/>
                </a:cubicBezTo>
                <a:cubicBezTo>
                  <a:pt x="1360068" y="4161938"/>
                  <a:pt x="1356412" y="4154622"/>
                  <a:pt x="1363724" y="4136332"/>
                </a:cubicBezTo>
                <a:cubicBezTo>
                  <a:pt x="1356412" y="4136332"/>
                  <a:pt x="1360068" y="4147306"/>
                  <a:pt x="1352756" y="4147306"/>
                </a:cubicBezTo>
                <a:cubicBezTo>
                  <a:pt x="1356412" y="4143648"/>
                  <a:pt x="1358239" y="4135418"/>
                  <a:pt x="1360068" y="4128559"/>
                </a:cubicBezTo>
                <a:lnTo>
                  <a:pt x="1365952" y="4120094"/>
                </a:lnTo>
                <a:lnTo>
                  <a:pt x="1365917" y="4120237"/>
                </a:lnTo>
                <a:lnTo>
                  <a:pt x="1362809" y="4124901"/>
                </a:lnTo>
                <a:cubicBezTo>
                  <a:pt x="1361895" y="4128102"/>
                  <a:pt x="1361895" y="4130845"/>
                  <a:pt x="1363724" y="4129016"/>
                </a:cubicBezTo>
                <a:lnTo>
                  <a:pt x="1365917" y="4120237"/>
                </a:lnTo>
                <a:lnTo>
                  <a:pt x="1367380" y="4118042"/>
                </a:lnTo>
                <a:lnTo>
                  <a:pt x="1365952" y="4120094"/>
                </a:lnTo>
                <a:lnTo>
                  <a:pt x="1371034" y="4099752"/>
                </a:lnTo>
                <a:cubicBezTo>
                  <a:pt x="1367380" y="4107068"/>
                  <a:pt x="1367380" y="4114384"/>
                  <a:pt x="1363724" y="4107068"/>
                </a:cubicBezTo>
                <a:cubicBezTo>
                  <a:pt x="1367380" y="4099752"/>
                  <a:pt x="1367380" y="4088778"/>
                  <a:pt x="1374691" y="4096094"/>
                </a:cubicBezTo>
                <a:cubicBezTo>
                  <a:pt x="1363724" y="4088778"/>
                  <a:pt x="1371034" y="4085120"/>
                  <a:pt x="1371034" y="4077802"/>
                </a:cubicBezTo>
                <a:cubicBezTo>
                  <a:pt x="1367380" y="4081462"/>
                  <a:pt x="1367380" y="4085120"/>
                  <a:pt x="1360068" y="4088778"/>
                </a:cubicBezTo>
                <a:cubicBezTo>
                  <a:pt x="1360068" y="4092436"/>
                  <a:pt x="1356412" y="4096094"/>
                  <a:pt x="1360068" y="4103410"/>
                </a:cubicBezTo>
                <a:cubicBezTo>
                  <a:pt x="1338131" y="4107068"/>
                  <a:pt x="1349099" y="4147306"/>
                  <a:pt x="1330819" y="4158280"/>
                </a:cubicBezTo>
                <a:cubicBezTo>
                  <a:pt x="1334475" y="4172913"/>
                  <a:pt x="1316194" y="4180229"/>
                  <a:pt x="1323506" y="4194861"/>
                </a:cubicBezTo>
                <a:cubicBezTo>
                  <a:pt x="1312538" y="4213151"/>
                  <a:pt x="1305226" y="4231441"/>
                  <a:pt x="1301569" y="4253391"/>
                </a:cubicBezTo>
                <a:cubicBezTo>
                  <a:pt x="1297913" y="4253391"/>
                  <a:pt x="1294257" y="4253391"/>
                  <a:pt x="1290601" y="4249731"/>
                </a:cubicBezTo>
                <a:cubicBezTo>
                  <a:pt x="1290601" y="4257049"/>
                  <a:pt x="1283289" y="4260707"/>
                  <a:pt x="1286945" y="4268023"/>
                </a:cubicBezTo>
                <a:cubicBezTo>
                  <a:pt x="1279633" y="4271681"/>
                  <a:pt x="1275976" y="4268023"/>
                  <a:pt x="1272320" y="4268023"/>
                </a:cubicBezTo>
                <a:cubicBezTo>
                  <a:pt x="1272320" y="4275339"/>
                  <a:pt x="1275976" y="4282655"/>
                  <a:pt x="1279633" y="4282655"/>
                </a:cubicBezTo>
                <a:cubicBezTo>
                  <a:pt x="1272320" y="4293629"/>
                  <a:pt x="1268664" y="4297287"/>
                  <a:pt x="1265008" y="4300945"/>
                </a:cubicBezTo>
                <a:cubicBezTo>
                  <a:pt x="1268664" y="4304603"/>
                  <a:pt x="1268664" y="4308261"/>
                  <a:pt x="1265008" y="4315577"/>
                </a:cubicBezTo>
                <a:cubicBezTo>
                  <a:pt x="1261352" y="4308261"/>
                  <a:pt x="1265008" y="4297287"/>
                  <a:pt x="1257698" y="4297287"/>
                </a:cubicBezTo>
                <a:cubicBezTo>
                  <a:pt x="1257698" y="4304603"/>
                  <a:pt x="1257698" y="4319235"/>
                  <a:pt x="1250383" y="4315577"/>
                </a:cubicBezTo>
                <a:cubicBezTo>
                  <a:pt x="1250383" y="4322893"/>
                  <a:pt x="1246729" y="4326551"/>
                  <a:pt x="1250383" y="4330209"/>
                </a:cubicBezTo>
                <a:cubicBezTo>
                  <a:pt x="1254041" y="4330209"/>
                  <a:pt x="1257698" y="4333867"/>
                  <a:pt x="1257698" y="4344843"/>
                </a:cubicBezTo>
                <a:cubicBezTo>
                  <a:pt x="1254041" y="4348501"/>
                  <a:pt x="1257698" y="4337525"/>
                  <a:pt x="1250383" y="4341185"/>
                </a:cubicBezTo>
                <a:cubicBezTo>
                  <a:pt x="1250383" y="4355817"/>
                  <a:pt x="1243073" y="4359475"/>
                  <a:pt x="1239417" y="4374107"/>
                </a:cubicBezTo>
                <a:cubicBezTo>
                  <a:pt x="1235761" y="4359475"/>
                  <a:pt x="1239417" y="4359475"/>
                  <a:pt x="1228448" y="4359475"/>
                </a:cubicBezTo>
                <a:cubicBezTo>
                  <a:pt x="1235761" y="4355817"/>
                  <a:pt x="1228448" y="4348501"/>
                  <a:pt x="1228448" y="4344843"/>
                </a:cubicBezTo>
                <a:cubicBezTo>
                  <a:pt x="1232104" y="4337525"/>
                  <a:pt x="1232104" y="4330209"/>
                  <a:pt x="1235761" y="4322893"/>
                </a:cubicBezTo>
                <a:cubicBezTo>
                  <a:pt x="1239417" y="4326551"/>
                  <a:pt x="1232104" y="4337525"/>
                  <a:pt x="1239417" y="4337525"/>
                </a:cubicBezTo>
                <a:cubicBezTo>
                  <a:pt x="1235761" y="4322893"/>
                  <a:pt x="1250383" y="4322893"/>
                  <a:pt x="1239417" y="4311919"/>
                </a:cubicBezTo>
                <a:cubicBezTo>
                  <a:pt x="1250383" y="4300945"/>
                  <a:pt x="1254041" y="4293629"/>
                  <a:pt x="1261352" y="4278997"/>
                </a:cubicBezTo>
                <a:cubicBezTo>
                  <a:pt x="1261352" y="4275339"/>
                  <a:pt x="1261352" y="4271681"/>
                  <a:pt x="1257698" y="4268023"/>
                </a:cubicBezTo>
                <a:cubicBezTo>
                  <a:pt x="1261352" y="4268023"/>
                  <a:pt x="1261352" y="4264365"/>
                  <a:pt x="1261352" y="4260707"/>
                </a:cubicBezTo>
                <a:cubicBezTo>
                  <a:pt x="1265008" y="4253391"/>
                  <a:pt x="1265008" y="4271681"/>
                  <a:pt x="1268664" y="4264365"/>
                </a:cubicBezTo>
                <a:cubicBezTo>
                  <a:pt x="1272320" y="4260707"/>
                  <a:pt x="1272320" y="4249731"/>
                  <a:pt x="1265008" y="4249731"/>
                </a:cubicBezTo>
                <a:cubicBezTo>
                  <a:pt x="1272320" y="4242415"/>
                  <a:pt x="1272320" y="4249731"/>
                  <a:pt x="1275976" y="4246073"/>
                </a:cubicBezTo>
                <a:cubicBezTo>
                  <a:pt x="1279633" y="4231441"/>
                  <a:pt x="1272320" y="4224125"/>
                  <a:pt x="1286945" y="4216809"/>
                </a:cubicBezTo>
                <a:cubicBezTo>
                  <a:pt x="1286945" y="4209493"/>
                  <a:pt x="1283289" y="4216809"/>
                  <a:pt x="1279633" y="4209493"/>
                </a:cubicBezTo>
                <a:cubicBezTo>
                  <a:pt x="1286945" y="4198519"/>
                  <a:pt x="1286945" y="4198519"/>
                  <a:pt x="1279633" y="4198519"/>
                </a:cubicBezTo>
                <a:cubicBezTo>
                  <a:pt x="1283289" y="4191203"/>
                  <a:pt x="1290601" y="4191203"/>
                  <a:pt x="1290601" y="4183887"/>
                </a:cubicBezTo>
                <a:cubicBezTo>
                  <a:pt x="1290601" y="4158280"/>
                  <a:pt x="1305226" y="4147306"/>
                  <a:pt x="1312538" y="4132674"/>
                </a:cubicBezTo>
                <a:cubicBezTo>
                  <a:pt x="1308882" y="4121700"/>
                  <a:pt x="1308882" y="4107068"/>
                  <a:pt x="1301569" y="4110726"/>
                </a:cubicBezTo>
                <a:cubicBezTo>
                  <a:pt x="1301569" y="4118042"/>
                  <a:pt x="1305226" y="4118042"/>
                  <a:pt x="1305226" y="4125358"/>
                </a:cubicBezTo>
                <a:cubicBezTo>
                  <a:pt x="1297913" y="4132674"/>
                  <a:pt x="1301569" y="4118042"/>
                  <a:pt x="1294257" y="4125358"/>
                </a:cubicBezTo>
                <a:cubicBezTo>
                  <a:pt x="1290601" y="4136332"/>
                  <a:pt x="1283289" y="4150964"/>
                  <a:pt x="1279633" y="4165597"/>
                </a:cubicBezTo>
                <a:cubicBezTo>
                  <a:pt x="1272320" y="4180229"/>
                  <a:pt x="1265008" y="4194861"/>
                  <a:pt x="1257698" y="4209493"/>
                </a:cubicBezTo>
                <a:cubicBezTo>
                  <a:pt x="1254041" y="4198519"/>
                  <a:pt x="1261352" y="4194861"/>
                  <a:pt x="1261352" y="4187545"/>
                </a:cubicBezTo>
                <a:cubicBezTo>
                  <a:pt x="1254041" y="4183887"/>
                  <a:pt x="1254041" y="4194861"/>
                  <a:pt x="1250383" y="4183887"/>
                </a:cubicBezTo>
                <a:cubicBezTo>
                  <a:pt x="1254041" y="4183887"/>
                  <a:pt x="1254041" y="4183887"/>
                  <a:pt x="1257698" y="4183887"/>
                </a:cubicBezTo>
                <a:cubicBezTo>
                  <a:pt x="1257698" y="4169255"/>
                  <a:pt x="1254041" y="4165597"/>
                  <a:pt x="1257698" y="4158280"/>
                </a:cubicBezTo>
                <a:cubicBezTo>
                  <a:pt x="1254041" y="4169255"/>
                  <a:pt x="1261352" y="4161938"/>
                  <a:pt x="1265008" y="4169255"/>
                </a:cubicBezTo>
                <a:cubicBezTo>
                  <a:pt x="1261352" y="4172913"/>
                  <a:pt x="1257698" y="4172913"/>
                  <a:pt x="1257698" y="4176571"/>
                </a:cubicBezTo>
                <a:cubicBezTo>
                  <a:pt x="1261352" y="4180229"/>
                  <a:pt x="1261352" y="4187545"/>
                  <a:pt x="1268664" y="4183887"/>
                </a:cubicBezTo>
                <a:cubicBezTo>
                  <a:pt x="1257698" y="4176571"/>
                  <a:pt x="1272320" y="4172913"/>
                  <a:pt x="1268664" y="4161938"/>
                </a:cubicBezTo>
                <a:cubicBezTo>
                  <a:pt x="1261352" y="4165597"/>
                  <a:pt x="1261352" y="4150964"/>
                  <a:pt x="1261352" y="4147306"/>
                </a:cubicBezTo>
                <a:cubicBezTo>
                  <a:pt x="1268664" y="4139990"/>
                  <a:pt x="1268664" y="4121700"/>
                  <a:pt x="1275976" y="4107068"/>
                </a:cubicBezTo>
                <a:cubicBezTo>
                  <a:pt x="1279633" y="4092436"/>
                  <a:pt x="1283289" y="4077802"/>
                  <a:pt x="1290601" y="4074144"/>
                </a:cubicBezTo>
                <a:cubicBezTo>
                  <a:pt x="1286945" y="4070486"/>
                  <a:pt x="1283289" y="4077802"/>
                  <a:pt x="1279633" y="4066828"/>
                </a:cubicBezTo>
                <a:cubicBezTo>
                  <a:pt x="1294257" y="4063170"/>
                  <a:pt x="1294257" y="4059512"/>
                  <a:pt x="1301569" y="4048538"/>
                </a:cubicBezTo>
                <a:cubicBezTo>
                  <a:pt x="1297913" y="4059512"/>
                  <a:pt x="1305226" y="4059512"/>
                  <a:pt x="1301569" y="4066828"/>
                </a:cubicBezTo>
                <a:cubicBezTo>
                  <a:pt x="1297913" y="4063170"/>
                  <a:pt x="1297913" y="4059512"/>
                  <a:pt x="1294257" y="4063170"/>
                </a:cubicBezTo>
                <a:cubicBezTo>
                  <a:pt x="1297913" y="4066828"/>
                  <a:pt x="1294257" y="4077802"/>
                  <a:pt x="1301569" y="4081462"/>
                </a:cubicBezTo>
                <a:cubicBezTo>
                  <a:pt x="1297913" y="4074144"/>
                  <a:pt x="1316194" y="4052196"/>
                  <a:pt x="1301569" y="4037564"/>
                </a:cubicBezTo>
                <a:cubicBezTo>
                  <a:pt x="1305226" y="4033906"/>
                  <a:pt x="1305226" y="4022932"/>
                  <a:pt x="1308882" y="4019274"/>
                </a:cubicBezTo>
                <a:cubicBezTo>
                  <a:pt x="1312538" y="4026590"/>
                  <a:pt x="1308882" y="4037564"/>
                  <a:pt x="1316194" y="4037564"/>
                </a:cubicBezTo>
                <a:cubicBezTo>
                  <a:pt x="1323506" y="4030248"/>
                  <a:pt x="1312538" y="4019274"/>
                  <a:pt x="1319850" y="4011958"/>
                </a:cubicBezTo>
                <a:cubicBezTo>
                  <a:pt x="1305226" y="4008300"/>
                  <a:pt x="1323506" y="3986350"/>
                  <a:pt x="1316194" y="3979034"/>
                </a:cubicBezTo>
                <a:cubicBezTo>
                  <a:pt x="1323506" y="3979034"/>
                  <a:pt x="1319850" y="3982692"/>
                  <a:pt x="1323506" y="3982692"/>
                </a:cubicBezTo>
                <a:cubicBezTo>
                  <a:pt x="1327162" y="3979034"/>
                  <a:pt x="1330819" y="3971718"/>
                  <a:pt x="1327162" y="3968060"/>
                </a:cubicBezTo>
                <a:cubicBezTo>
                  <a:pt x="1334475" y="3964402"/>
                  <a:pt x="1327162" y="3957086"/>
                  <a:pt x="1338131" y="3957086"/>
                </a:cubicBezTo>
                <a:cubicBezTo>
                  <a:pt x="1338131" y="3949770"/>
                  <a:pt x="1341787" y="3938796"/>
                  <a:pt x="1334475" y="3935138"/>
                </a:cubicBezTo>
                <a:cubicBezTo>
                  <a:pt x="1334475" y="3927822"/>
                  <a:pt x="1341787" y="3942454"/>
                  <a:pt x="1341787" y="3931480"/>
                </a:cubicBezTo>
                <a:cubicBezTo>
                  <a:pt x="1338131" y="3927822"/>
                  <a:pt x="1334475" y="3924164"/>
                  <a:pt x="1345443" y="3913190"/>
                </a:cubicBezTo>
                <a:cubicBezTo>
                  <a:pt x="1345443" y="3909532"/>
                  <a:pt x="1345443" y="3920506"/>
                  <a:pt x="1349099" y="3920506"/>
                </a:cubicBezTo>
                <a:cubicBezTo>
                  <a:pt x="1352756" y="3909532"/>
                  <a:pt x="1349099" y="3913190"/>
                  <a:pt x="1345443" y="3909532"/>
                </a:cubicBezTo>
                <a:cubicBezTo>
                  <a:pt x="1349099" y="3909532"/>
                  <a:pt x="1349099" y="3902214"/>
                  <a:pt x="1352756" y="3902214"/>
                </a:cubicBezTo>
                <a:cubicBezTo>
                  <a:pt x="1360068" y="3902214"/>
                  <a:pt x="1349099" y="3913190"/>
                  <a:pt x="1356412" y="3916848"/>
                </a:cubicBezTo>
                <a:cubicBezTo>
                  <a:pt x="1363724" y="3905874"/>
                  <a:pt x="1360068" y="3891240"/>
                  <a:pt x="1352756" y="3891240"/>
                </a:cubicBezTo>
                <a:cubicBezTo>
                  <a:pt x="1360068" y="3887582"/>
                  <a:pt x="1371034" y="3880266"/>
                  <a:pt x="1363724" y="3872950"/>
                </a:cubicBezTo>
                <a:cubicBezTo>
                  <a:pt x="1363724" y="3865634"/>
                  <a:pt x="1367380" y="3872950"/>
                  <a:pt x="1371034" y="3872950"/>
                </a:cubicBezTo>
                <a:cubicBezTo>
                  <a:pt x="1374691" y="3858318"/>
                  <a:pt x="1378349" y="3851002"/>
                  <a:pt x="1382005" y="3840028"/>
                </a:cubicBezTo>
                <a:cubicBezTo>
                  <a:pt x="1385659" y="3832712"/>
                  <a:pt x="1389315" y="3821738"/>
                  <a:pt x="1389315" y="3810762"/>
                </a:cubicBezTo>
                <a:cubicBezTo>
                  <a:pt x="1396628" y="3803446"/>
                  <a:pt x="1396628" y="3810762"/>
                  <a:pt x="1400284" y="3810762"/>
                </a:cubicBezTo>
                <a:cubicBezTo>
                  <a:pt x="1403940" y="3796130"/>
                  <a:pt x="1396628" y="3781498"/>
                  <a:pt x="1407596" y="3781498"/>
                </a:cubicBezTo>
                <a:cubicBezTo>
                  <a:pt x="1407596" y="3770524"/>
                  <a:pt x="1414908" y="3766866"/>
                  <a:pt x="1411252" y="3759550"/>
                </a:cubicBezTo>
                <a:cubicBezTo>
                  <a:pt x="1411252" y="3763208"/>
                  <a:pt x="1414908" y="3763208"/>
                  <a:pt x="1418564" y="3759550"/>
                </a:cubicBezTo>
                <a:cubicBezTo>
                  <a:pt x="1414908" y="3752234"/>
                  <a:pt x="1418564" y="3719310"/>
                  <a:pt x="1429533" y="3726626"/>
                </a:cubicBezTo>
                <a:cubicBezTo>
                  <a:pt x="1425877" y="3711994"/>
                  <a:pt x="1429533" y="3697362"/>
                  <a:pt x="1425877" y="3690046"/>
                </a:cubicBezTo>
                <a:cubicBezTo>
                  <a:pt x="1436845" y="3686388"/>
                  <a:pt x="1440501" y="3675414"/>
                  <a:pt x="1444157" y="3664440"/>
                </a:cubicBezTo>
                <a:cubicBezTo>
                  <a:pt x="1447814" y="3653466"/>
                  <a:pt x="1451470" y="3646150"/>
                  <a:pt x="1455126" y="3657124"/>
                </a:cubicBezTo>
                <a:cubicBezTo>
                  <a:pt x="1462438" y="3649808"/>
                  <a:pt x="1451470" y="3642492"/>
                  <a:pt x="1462438" y="3638834"/>
                </a:cubicBezTo>
                <a:cubicBezTo>
                  <a:pt x="1466094" y="3635174"/>
                  <a:pt x="1455126" y="3649808"/>
                  <a:pt x="1462438" y="3649808"/>
                </a:cubicBezTo>
                <a:cubicBezTo>
                  <a:pt x="1469751" y="3642492"/>
                  <a:pt x="1477063" y="3627858"/>
                  <a:pt x="1466094" y="3620542"/>
                </a:cubicBezTo>
                <a:cubicBezTo>
                  <a:pt x="1466094" y="3627858"/>
                  <a:pt x="1458782" y="3638834"/>
                  <a:pt x="1458782" y="3635174"/>
                </a:cubicBezTo>
                <a:cubicBezTo>
                  <a:pt x="1466094" y="3624200"/>
                  <a:pt x="1469751" y="3605910"/>
                  <a:pt x="1480717" y="3602252"/>
                </a:cubicBezTo>
                <a:cubicBezTo>
                  <a:pt x="1480717" y="3591279"/>
                  <a:pt x="1473407" y="3602252"/>
                  <a:pt x="1477063" y="3591279"/>
                </a:cubicBezTo>
                <a:cubicBezTo>
                  <a:pt x="1484373" y="3587621"/>
                  <a:pt x="1480717" y="3583962"/>
                  <a:pt x="1484373" y="3576646"/>
                </a:cubicBezTo>
                <a:cubicBezTo>
                  <a:pt x="1477063" y="3580304"/>
                  <a:pt x="1473407" y="3580304"/>
                  <a:pt x="1469751" y="3580304"/>
                </a:cubicBezTo>
                <a:cubicBezTo>
                  <a:pt x="1469751" y="3587621"/>
                  <a:pt x="1469751" y="3598594"/>
                  <a:pt x="1458782" y="3598594"/>
                </a:cubicBezTo>
                <a:cubicBezTo>
                  <a:pt x="1458782" y="3591279"/>
                  <a:pt x="1469751" y="3587621"/>
                  <a:pt x="1466094" y="3580304"/>
                </a:cubicBezTo>
                <a:cubicBezTo>
                  <a:pt x="1473407" y="3572988"/>
                  <a:pt x="1484373" y="3580304"/>
                  <a:pt x="1484373" y="3569331"/>
                </a:cubicBezTo>
                <a:cubicBezTo>
                  <a:pt x="1484373" y="3562015"/>
                  <a:pt x="1480717" y="3562015"/>
                  <a:pt x="1477063" y="3554698"/>
                </a:cubicBezTo>
                <a:cubicBezTo>
                  <a:pt x="1480717" y="3554698"/>
                  <a:pt x="1480717" y="3554698"/>
                  <a:pt x="1480717" y="3551040"/>
                </a:cubicBezTo>
                <a:cubicBezTo>
                  <a:pt x="1480717" y="3551040"/>
                  <a:pt x="1480717" y="3547380"/>
                  <a:pt x="1484373" y="3547380"/>
                </a:cubicBezTo>
                <a:cubicBezTo>
                  <a:pt x="1484373" y="3558356"/>
                  <a:pt x="1488031" y="3565673"/>
                  <a:pt x="1491687" y="3565673"/>
                </a:cubicBezTo>
                <a:cubicBezTo>
                  <a:pt x="1495342" y="3554698"/>
                  <a:pt x="1495342" y="3562015"/>
                  <a:pt x="1499000" y="3565673"/>
                </a:cubicBezTo>
                <a:cubicBezTo>
                  <a:pt x="1506310" y="3558356"/>
                  <a:pt x="1499000" y="3554698"/>
                  <a:pt x="1502654" y="3543722"/>
                </a:cubicBezTo>
                <a:cubicBezTo>
                  <a:pt x="1509966" y="3536406"/>
                  <a:pt x="1524591" y="3514458"/>
                  <a:pt x="1509966" y="3507143"/>
                </a:cubicBezTo>
                <a:cubicBezTo>
                  <a:pt x="1520935" y="3499827"/>
                  <a:pt x="1517279" y="3518116"/>
                  <a:pt x="1524591" y="3518116"/>
                </a:cubicBezTo>
                <a:cubicBezTo>
                  <a:pt x="1524591" y="3510800"/>
                  <a:pt x="1520935" y="3499827"/>
                  <a:pt x="1517279" y="3496168"/>
                </a:cubicBezTo>
                <a:cubicBezTo>
                  <a:pt x="1524591" y="3492510"/>
                  <a:pt x="1531903" y="3485194"/>
                  <a:pt x="1528248" y="3474221"/>
                </a:cubicBezTo>
                <a:cubicBezTo>
                  <a:pt x="1535559" y="3470562"/>
                  <a:pt x="1531903" y="3488852"/>
                  <a:pt x="1542872" y="3477879"/>
                </a:cubicBezTo>
                <a:cubicBezTo>
                  <a:pt x="1542872" y="3470562"/>
                  <a:pt x="1542872" y="3466904"/>
                  <a:pt x="1539216" y="3459587"/>
                </a:cubicBezTo>
                <a:cubicBezTo>
                  <a:pt x="1550184" y="3466904"/>
                  <a:pt x="1550184" y="3452271"/>
                  <a:pt x="1557496" y="3444955"/>
                </a:cubicBezTo>
                <a:cubicBezTo>
                  <a:pt x="1557496" y="3444955"/>
                  <a:pt x="1553840" y="3444955"/>
                  <a:pt x="1553840" y="3441297"/>
                </a:cubicBezTo>
                <a:cubicBezTo>
                  <a:pt x="1564809" y="3430323"/>
                  <a:pt x="1572121" y="3415691"/>
                  <a:pt x="1564809" y="3401059"/>
                </a:cubicBezTo>
                <a:cubicBezTo>
                  <a:pt x="1572121" y="3404717"/>
                  <a:pt x="1579434" y="3390085"/>
                  <a:pt x="1575777" y="3382769"/>
                </a:cubicBezTo>
                <a:cubicBezTo>
                  <a:pt x="1590402" y="3382769"/>
                  <a:pt x="1583089" y="3364477"/>
                  <a:pt x="1594058" y="3357161"/>
                </a:cubicBezTo>
                <a:cubicBezTo>
                  <a:pt x="1590402" y="3353503"/>
                  <a:pt x="1594058" y="3353503"/>
                  <a:pt x="1594058" y="3349845"/>
                </a:cubicBezTo>
                <a:cubicBezTo>
                  <a:pt x="1594058" y="3349845"/>
                  <a:pt x="1590402" y="3349845"/>
                  <a:pt x="1586745" y="3349845"/>
                </a:cubicBezTo>
                <a:cubicBezTo>
                  <a:pt x="1590402" y="3342529"/>
                  <a:pt x="1590402" y="3331555"/>
                  <a:pt x="1594058" y="3327897"/>
                </a:cubicBezTo>
                <a:cubicBezTo>
                  <a:pt x="1597714" y="3335213"/>
                  <a:pt x="1586745" y="3346187"/>
                  <a:pt x="1597714" y="3346187"/>
                </a:cubicBezTo>
                <a:cubicBezTo>
                  <a:pt x="1601370" y="3327897"/>
                  <a:pt x="1619649" y="3324239"/>
                  <a:pt x="1623305" y="3309607"/>
                </a:cubicBezTo>
                <a:cubicBezTo>
                  <a:pt x="1626961" y="3302291"/>
                  <a:pt x="1623305" y="3298633"/>
                  <a:pt x="1619649" y="3294975"/>
                </a:cubicBezTo>
                <a:cubicBezTo>
                  <a:pt x="1605024" y="3305949"/>
                  <a:pt x="1623305" y="3309607"/>
                  <a:pt x="1612339" y="3316923"/>
                </a:cubicBezTo>
                <a:cubicBezTo>
                  <a:pt x="1612339" y="3305949"/>
                  <a:pt x="1605024" y="3309607"/>
                  <a:pt x="1601370" y="3302291"/>
                </a:cubicBezTo>
                <a:cubicBezTo>
                  <a:pt x="1612339" y="3305949"/>
                  <a:pt x="1612339" y="3294975"/>
                  <a:pt x="1619649" y="3287657"/>
                </a:cubicBezTo>
                <a:cubicBezTo>
                  <a:pt x="1623305" y="3291317"/>
                  <a:pt x="1623305" y="3298633"/>
                  <a:pt x="1630617" y="3294975"/>
                </a:cubicBezTo>
                <a:cubicBezTo>
                  <a:pt x="1630617" y="3291317"/>
                  <a:pt x="1623305" y="3287657"/>
                  <a:pt x="1630617" y="3283999"/>
                </a:cubicBezTo>
                <a:cubicBezTo>
                  <a:pt x="1630617" y="3283999"/>
                  <a:pt x="1634274" y="3287657"/>
                  <a:pt x="1634274" y="3287657"/>
                </a:cubicBezTo>
                <a:cubicBezTo>
                  <a:pt x="1637930" y="3280341"/>
                  <a:pt x="1641586" y="3273025"/>
                  <a:pt x="1645242" y="3265709"/>
                </a:cubicBezTo>
                <a:cubicBezTo>
                  <a:pt x="1648898" y="3265709"/>
                  <a:pt x="1652554" y="3258393"/>
                  <a:pt x="1659867" y="3247419"/>
                </a:cubicBezTo>
                <a:cubicBezTo>
                  <a:pt x="1663523" y="3240103"/>
                  <a:pt x="1667179" y="3232787"/>
                  <a:pt x="1670835" y="3225471"/>
                </a:cubicBezTo>
                <a:cubicBezTo>
                  <a:pt x="1667179" y="3225471"/>
                  <a:pt x="1667179" y="3221813"/>
                  <a:pt x="1667179" y="3221813"/>
                </a:cubicBezTo>
                <a:cubicBezTo>
                  <a:pt x="1670835" y="3218155"/>
                  <a:pt x="1674491" y="3214497"/>
                  <a:pt x="1670835" y="3207181"/>
                </a:cubicBezTo>
                <a:cubicBezTo>
                  <a:pt x="1685460" y="3207181"/>
                  <a:pt x="1681804" y="3192547"/>
                  <a:pt x="1685460" y="3181573"/>
                </a:cubicBezTo>
                <a:cubicBezTo>
                  <a:pt x="1689116" y="3188889"/>
                  <a:pt x="1692773" y="3174257"/>
                  <a:pt x="1696428" y="3181573"/>
                </a:cubicBezTo>
                <a:cubicBezTo>
                  <a:pt x="1696428" y="3188889"/>
                  <a:pt x="1696428" y="3192547"/>
                  <a:pt x="1692773" y="3196205"/>
                </a:cubicBezTo>
                <a:cubicBezTo>
                  <a:pt x="1703740" y="3199865"/>
                  <a:pt x="1711053" y="3181573"/>
                  <a:pt x="1711053" y="3170599"/>
                </a:cubicBezTo>
                <a:cubicBezTo>
                  <a:pt x="1707397" y="3170599"/>
                  <a:pt x="1707397" y="3181573"/>
                  <a:pt x="1700084" y="3181573"/>
                </a:cubicBezTo>
                <a:cubicBezTo>
                  <a:pt x="1703740" y="3170599"/>
                  <a:pt x="1707397" y="3163283"/>
                  <a:pt x="1711053" y="3155967"/>
                </a:cubicBezTo>
                <a:cubicBezTo>
                  <a:pt x="1714707" y="3148651"/>
                  <a:pt x="1718365" y="3137677"/>
                  <a:pt x="1722021" y="3126703"/>
                </a:cubicBezTo>
                <a:cubicBezTo>
                  <a:pt x="1718365" y="3126703"/>
                  <a:pt x="1718365" y="3126703"/>
                  <a:pt x="1714707" y="3126703"/>
                </a:cubicBezTo>
                <a:cubicBezTo>
                  <a:pt x="1714707" y="3126703"/>
                  <a:pt x="1714707" y="3126703"/>
                  <a:pt x="1711053" y="3115729"/>
                </a:cubicBezTo>
                <a:cubicBezTo>
                  <a:pt x="1722021" y="3112069"/>
                  <a:pt x="1718365" y="3123045"/>
                  <a:pt x="1725676" y="3119387"/>
                </a:cubicBezTo>
                <a:cubicBezTo>
                  <a:pt x="1740300" y="3108412"/>
                  <a:pt x="1725676" y="3101096"/>
                  <a:pt x="1740300" y="3097437"/>
                </a:cubicBezTo>
                <a:cubicBezTo>
                  <a:pt x="1736644" y="3086463"/>
                  <a:pt x="1725676" y="3101096"/>
                  <a:pt x="1722021" y="3104754"/>
                </a:cubicBezTo>
                <a:cubicBezTo>
                  <a:pt x="1718365" y="3093779"/>
                  <a:pt x="1736644" y="3093779"/>
                  <a:pt x="1729332" y="3086463"/>
                </a:cubicBezTo>
                <a:cubicBezTo>
                  <a:pt x="1740300" y="3082806"/>
                  <a:pt x="1736644" y="3097437"/>
                  <a:pt x="1751269" y="3090121"/>
                </a:cubicBezTo>
                <a:cubicBezTo>
                  <a:pt x="1751269" y="3086463"/>
                  <a:pt x="1754925" y="3075490"/>
                  <a:pt x="1758581" y="3068173"/>
                </a:cubicBezTo>
                <a:cubicBezTo>
                  <a:pt x="1762237" y="3060857"/>
                  <a:pt x="1762237" y="3049883"/>
                  <a:pt x="1754925" y="3046225"/>
                </a:cubicBezTo>
                <a:cubicBezTo>
                  <a:pt x="1754925" y="3057200"/>
                  <a:pt x="1751269" y="3064515"/>
                  <a:pt x="1743956" y="3075490"/>
                </a:cubicBezTo>
                <a:cubicBezTo>
                  <a:pt x="1740300" y="3068173"/>
                  <a:pt x="1751269" y="3064515"/>
                  <a:pt x="1743956" y="3060857"/>
                </a:cubicBezTo>
                <a:cubicBezTo>
                  <a:pt x="1754925" y="3053542"/>
                  <a:pt x="1758581" y="3024277"/>
                  <a:pt x="1769549" y="3020619"/>
                </a:cubicBezTo>
                <a:cubicBezTo>
                  <a:pt x="1765893" y="3024277"/>
                  <a:pt x="1765893" y="3024277"/>
                  <a:pt x="1765893" y="3027936"/>
                </a:cubicBezTo>
                <a:cubicBezTo>
                  <a:pt x="1773205" y="3027936"/>
                  <a:pt x="1773205" y="3016960"/>
                  <a:pt x="1773205" y="3031594"/>
                </a:cubicBezTo>
                <a:cubicBezTo>
                  <a:pt x="1773205" y="3038909"/>
                  <a:pt x="1765893" y="3024277"/>
                  <a:pt x="1765893" y="3031594"/>
                </a:cubicBezTo>
                <a:cubicBezTo>
                  <a:pt x="1765893" y="3046225"/>
                  <a:pt x="1773205" y="3031594"/>
                  <a:pt x="1773205" y="3038909"/>
                </a:cubicBezTo>
                <a:cubicBezTo>
                  <a:pt x="1765893" y="3046225"/>
                  <a:pt x="1776862" y="3049883"/>
                  <a:pt x="1769549" y="3060857"/>
                </a:cubicBezTo>
                <a:cubicBezTo>
                  <a:pt x="1776862" y="3060857"/>
                  <a:pt x="1776862" y="3053542"/>
                  <a:pt x="1780518" y="3046225"/>
                </a:cubicBezTo>
                <a:cubicBezTo>
                  <a:pt x="1780518" y="3042567"/>
                  <a:pt x="1776862" y="3035252"/>
                  <a:pt x="1784174" y="3031594"/>
                </a:cubicBezTo>
                <a:cubicBezTo>
                  <a:pt x="1784174" y="3031594"/>
                  <a:pt x="1784174" y="3038909"/>
                  <a:pt x="1791486" y="3038909"/>
                </a:cubicBezTo>
                <a:cubicBezTo>
                  <a:pt x="1791486" y="3031594"/>
                  <a:pt x="1795142" y="3024277"/>
                  <a:pt x="1787830" y="3024277"/>
                </a:cubicBezTo>
                <a:cubicBezTo>
                  <a:pt x="1787830" y="3031594"/>
                  <a:pt x="1780518" y="3020619"/>
                  <a:pt x="1776862" y="3027936"/>
                </a:cubicBezTo>
                <a:cubicBezTo>
                  <a:pt x="1773205" y="3016960"/>
                  <a:pt x="1784174" y="3016960"/>
                  <a:pt x="1787830" y="3013301"/>
                </a:cubicBezTo>
                <a:cubicBezTo>
                  <a:pt x="1787830" y="3009643"/>
                  <a:pt x="1787830" y="3002327"/>
                  <a:pt x="1784174" y="3002327"/>
                </a:cubicBezTo>
                <a:cubicBezTo>
                  <a:pt x="1784174" y="3009643"/>
                  <a:pt x="1780518" y="3013301"/>
                  <a:pt x="1776862" y="3016960"/>
                </a:cubicBezTo>
                <a:cubicBezTo>
                  <a:pt x="1769549" y="3005985"/>
                  <a:pt x="1776862" y="3009643"/>
                  <a:pt x="1776862" y="2998670"/>
                </a:cubicBezTo>
                <a:cubicBezTo>
                  <a:pt x="1769549" y="3005985"/>
                  <a:pt x="1765893" y="3016960"/>
                  <a:pt x="1758581" y="3024277"/>
                </a:cubicBezTo>
                <a:lnTo>
                  <a:pt x="1758581" y="3031594"/>
                </a:lnTo>
                <a:cubicBezTo>
                  <a:pt x="1751269" y="3035252"/>
                  <a:pt x="1743956" y="3046225"/>
                  <a:pt x="1743956" y="3053542"/>
                </a:cubicBezTo>
                <a:cubicBezTo>
                  <a:pt x="1743956" y="3046225"/>
                  <a:pt x="1736644" y="3053542"/>
                  <a:pt x="1740300" y="3060857"/>
                </a:cubicBezTo>
                <a:cubicBezTo>
                  <a:pt x="1736644" y="3060857"/>
                  <a:pt x="1736644" y="3060857"/>
                  <a:pt x="1732990" y="3060857"/>
                </a:cubicBezTo>
                <a:cubicBezTo>
                  <a:pt x="1732990" y="3064515"/>
                  <a:pt x="1729332" y="3068173"/>
                  <a:pt x="1732990" y="3071831"/>
                </a:cubicBezTo>
                <a:cubicBezTo>
                  <a:pt x="1718365" y="3075490"/>
                  <a:pt x="1718365" y="3086463"/>
                  <a:pt x="1714707" y="3097437"/>
                </a:cubicBezTo>
                <a:cubicBezTo>
                  <a:pt x="1714707" y="3093779"/>
                  <a:pt x="1707397" y="3097437"/>
                  <a:pt x="1707397" y="3093779"/>
                </a:cubicBezTo>
                <a:cubicBezTo>
                  <a:pt x="1707397" y="3115729"/>
                  <a:pt x="1681804" y="3123045"/>
                  <a:pt x="1689116" y="3141335"/>
                </a:cubicBezTo>
                <a:cubicBezTo>
                  <a:pt x="1678148" y="3141335"/>
                  <a:pt x="1681804" y="3152309"/>
                  <a:pt x="1681804" y="3159625"/>
                </a:cubicBezTo>
                <a:cubicBezTo>
                  <a:pt x="1674491" y="3163283"/>
                  <a:pt x="1670835" y="3159625"/>
                  <a:pt x="1667179" y="3159625"/>
                </a:cubicBezTo>
                <a:cubicBezTo>
                  <a:pt x="1674491" y="3174257"/>
                  <a:pt x="1648898" y="3181573"/>
                  <a:pt x="1645242" y="3196205"/>
                </a:cubicBezTo>
                <a:cubicBezTo>
                  <a:pt x="1645242" y="3199865"/>
                  <a:pt x="1648898" y="3199865"/>
                  <a:pt x="1652554" y="3199865"/>
                </a:cubicBezTo>
                <a:cubicBezTo>
                  <a:pt x="1645242" y="3210839"/>
                  <a:pt x="1645242" y="3210839"/>
                  <a:pt x="1637930" y="3221813"/>
                </a:cubicBezTo>
                <a:cubicBezTo>
                  <a:pt x="1634274" y="3221813"/>
                  <a:pt x="1641586" y="3210839"/>
                  <a:pt x="1630617" y="3210839"/>
                </a:cubicBezTo>
                <a:cubicBezTo>
                  <a:pt x="1637930" y="3240103"/>
                  <a:pt x="1612339" y="3258393"/>
                  <a:pt x="1605024" y="3273025"/>
                </a:cubicBezTo>
                <a:cubicBezTo>
                  <a:pt x="1608682" y="3273025"/>
                  <a:pt x="1612339" y="3273025"/>
                  <a:pt x="1612339" y="3280341"/>
                </a:cubicBezTo>
                <a:cubicBezTo>
                  <a:pt x="1605024" y="3283999"/>
                  <a:pt x="1605024" y="3294975"/>
                  <a:pt x="1601370" y="3298633"/>
                </a:cubicBezTo>
                <a:cubicBezTo>
                  <a:pt x="1601370" y="3291317"/>
                  <a:pt x="1597714" y="3287657"/>
                  <a:pt x="1594058" y="3283999"/>
                </a:cubicBezTo>
                <a:cubicBezTo>
                  <a:pt x="1590402" y="3291317"/>
                  <a:pt x="1586745" y="3302291"/>
                  <a:pt x="1579434" y="3309607"/>
                </a:cubicBezTo>
                <a:cubicBezTo>
                  <a:pt x="1575777" y="3320581"/>
                  <a:pt x="1572121" y="3327897"/>
                  <a:pt x="1568465" y="3338871"/>
                </a:cubicBezTo>
                <a:cubicBezTo>
                  <a:pt x="1561152" y="3357161"/>
                  <a:pt x="1553840" y="3371793"/>
                  <a:pt x="1539216" y="3382769"/>
                </a:cubicBezTo>
                <a:cubicBezTo>
                  <a:pt x="1542872" y="3379111"/>
                  <a:pt x="1546528" y="3375453"/>
                  <a:pt x="1542872" y="3368135"/>
                </a:cubicBezTo>
                <a:cubicBezTo>
                  <a:pt x="1539216" y="3375453"/>
                  <a:pt x="1539216" y="3368135"/>
                  <a:pt x="1531903" y="3371793"/>
                </a:cubicBezTo>
                <a:cubicBezTo>
                  <a:pt x="1539216" y="3386427"/>
                  <a:pt x="1524591" y="3382769"/>
                  <a:pt x="1520935" y="3390085"/>
                </a:cubicBezTo>
                <a:cubicBezTo>
                  <a:pt x="1520935" y="3397401"/>
                  <a:pt x="1528248" y="3393743"/>
                  <a:pt x="1528248" y="3404717"/>
                </a:cubicBezTo>
                <a:cubicBezTo>
                  <a:pt x="1517279" y="3404717"/>
                  <a:pt x="1517279" y="3408375"/>
                  <a:pt x="1513623" y="3412033"/>
                </a:cubicBezTo>
                <a:cubicBezTo>
                  <a:pt x="1513623" y="3419349"/>
                  <a:pt x="1517279" y="3415691"/>
                  <a:pt x="1517279" y="3419349"/>
                </a:cubicBezTo>
                <a:cubicBezTo>
                  <a:pt x="1513623" y="3423007"/>
                  <a:pt x="1509966" y="3444955"/>
                  <a:pt x="1506310" y="3441297"/>
                </a:cubicBezTo>
                <a:cubicBezTo>
                  <a:pt x="1506310" y="3437639"/>
                  <a:pt x="1513623" y="3433981"/>
                  <a:pt x="1509966" y="3426665"/>
                </a:cubicBezTo>
                <a:cubicBezTo>
                  <a:pt x="1499000" y="3437639"/>
                  <a:pt x="1502654" y="3426665"/>
                  <a:pt x="1491687" y="3426665"/>
                </a:cubicBezTo>
                <a:cubicBezTo>
                  <a:pt x="1491687" y="3437639"/>
                  <a:pt x="1495342" y="3437639"/>
                  <a:pt x="1499000" y="3437639"/>
                </a:cubicBezTo>
                <a:cubicBezTo>
                  <a:pt x="1495342" y="3452271"/>
                  <a:pt x="1484373" y="3466904"/>
                  <a:pt x="1473407" y="3481537"/>
                </a:cubicBezTo>
                <a:cubicBezTo>
                  <a:pt x="1480717" y="3485194"/>
                  <a:pt x="1477063" y="3492510"/>
                  <a:pt x="1477063" y="3499827"/>
                </a:cubicBezTo>
                <a:cubicBezTo>
                  <a:pt x="1469751" y="3507143"/>
                  <a:pt x="1473407" y="3492510"/>
                  <a:pt x="1466094" y="3496168"/>
                </a:cubicBezTo>
                <a:cubicBezTo>
                  <a:pt x="1469751" y="3510800"/>
                  <a:pt x="1466094" y="3518116"/>
                  <a:pt x="1466094" y="3525433"/>
                </a:cubicBezTo>
                <a:cubicBezTo>
                  <a:pt x="1469751" y="3525433"/>
                  <a:pt x="1469751" y="3521774"/>
                  <a:pt x="1473407" y="3521774"/>
                </a:cubicBezTo>
                <a:cubicBezTo>
                  <a:pt x="1466094" y="3529091"/>
                  <a:pt x="1469751" y="3536406"/>
                  <a:pt x="1473407" y="3536406"/>
                </a:cubicBezTo>
                <a:cubicBezTo>
                  <a:pt x="1469751" y="3540064"/>
                  <a:pt x="1469751" y="3551040"/>
                  <a:pt x="1462438" y="3554698"/>
                </a:cubicBezTo>
                <a:cubicBezTo>
                  <a:pt x="1458782" y="3547380"/>
                  <a:pt x="1466094" y="3543722"/>
                  <a:pt x="1466094" y="3540064"/>
                </a:cubicBezTo>
                <a:cubicBezTo>
                  <a:pt x="1458782" y="3543722"/>
                  <a:pt x="1462438" y="3536406"/>
                  <a:pt x="1462438" y="3532749"/>
                </a:cubicBezTo>
                <a:cubicBezTo>
                  <a:pt x="1458782" y="3540064"/>
                  <a:pt x="1451470" y="3547380"/>
                  <a:pt x="1447814" y="3547380"/>
                </a:cubicBezTo>
                <a:cubicBezTo>
                  <a:pt x="1451470" y="3547380"/>
                  <a:pt x="1451470" y="3536406"/>
                  <a:pt x="1447814" y="3536406"/>
                </a:cubicBezTo>
                <a:cubicBezTo>
                  <a:pt x="1440501" y="3543722"/>
                  <a:pt x="1440501" y="3551040"/>
                  <a:pt x="1440501" y="3558356"/>
                </a:cubicBezTo>
                <a:cubicBezTo>
                  <a:pt x="1440501" y="3565673"/>
                  <a:pt x="1436845" y="3572988"/>
                  <a:pt x="1436845" y="3580304"/>
                </a:cubicBezTo>
                <a:cubicBezTo>
                  <a:pt x="1433189" y="3572988"/>
                  <a:pt x="1433189" y="3562015"/>
                  <a:pt x="1425877" y="3569331"/>
                </a:cubicBezTo>
                <a:cubicBezTo>
                  <a:pt x="1429533" y="3574818"/>
                  <a:pt x="1431362" y="3583047"/>
                  <a:pt x="1430903" y="3589906"/>
                </a:cubicBezTo>
                <a:lnTo>
                  <a:pt x="1426417" y="3596286"/>
                </a:lnTo>
                <a:lnTo>
                  <a:pt x="1425877" y="3594936"/>
                </a:lnTo>
                <a:lnTo>
                  <a:pt x="1423558" y="3600353"/>
                </a:lnTo>
                <a:lnTo>
                  <a:pt x="1422221" y="3602252"/>
                </a:lnTo>
                <a:lnTo>
                  <a:pt x="1423210" y="3601165"/>
                </a:lnTo>
                <a:lnTo>
                  <a:pt x="1414908" y="3620542"/>
                </a:lnTo>
                <a:cubicBezTo>
                  <a:pt x="1407596" y="3624200"/>
                  <a:pt x="1403940" y="3624200"/>
                  <a:pt x="1403940" y="3624200"/>
                </a:cubicBezTo>
                <a:cubicBezTo>
                  <a:pt x="1400284" y="3631516"/>
                  <a:pt x="1403940" y="3631516"/>
                  <a:pt x="1403940" y="3638834"/>
                </a:cubicBezTo>
                <a:cubicBezTo>
                  <a:pt x="1400284" y="3642492"/>
                  <a:pt x="1400284" y="3646150"/>
                  <a:pt x="1396628" y="3646150"/>
                </a:cubicBezTo>
                <a:cubicBezTo>
                  <a:pt x="1392971" y="3646150"/>
                  <a:pt x="1396628" y="3642492"/>
                  <a:pt x="1392971" y="3642492"/>
                </a:cubicBezTo>
                <a:cubicBezTo>
                  <a:pt x="1378349" y="3660782"/>
                  <a:pt x="1382005" y="3679072"/>
                  <a:pt x="1374691" y="3701020"/>
                </a:cubicBezTo>
                <a:cubicBezTo>
                  <a:pt x="1371034" y="3697362"/>
                  <a:pt x="1367380" y="3690046"/>
                  <a:pt x="1363724" y="3690046"/>
                </a:cubicBezTo>
                <a:lnTo>
                  <a:pt x="1360525" y="3709252"/>
                </a:lnTo>
                <a:lnTo>
                  <a:pt x="1349099" y="3722968"/>
                </a:lnTo>
                <a:cubicBezTo>
                  <a:pt x="1352756" y="3737602"/>
                  <a:pt x="1356412" y="3719310"/>
                  <a:pt x="1363724" y="3722968"/>
                </a:cubicBezTo>
                <a:cubicBezTo>
                  <a:pt x="1345443" y="3741260"/>
                  <a:pt x="1345443" y="3770524"/>
                  <a:pt x="1341787" y="3788814"/>
                </a:cubicBezTo>
                <a:cubicBezTo>
                  <a:pt x="1338131" y="3781498"/>
                  <a:pt x="1345443" y="3781498"/>
                  <a:pt x="1341787" y="3774182"/>
                </a:cubicBezTo>
                <a:cubicBezTo>
                  <a:pt x="1338131" y="3781498"/>
                  <a:pt x="1338131" y="3770524"/>
                  <a:pt x="1330819" y="3774182"/>
                </a:cubicBezTo>
                <a:cubicBezTo>
                  <a:pt x="1334475" y="3807104"/>
                  <a:pt x="1312538" y="3821738"/>
                  <a:pt x="1308882" y="3843686"/>
                </a:cubicBezTo>
                <a:cubicBezTo>
                  <a:pt x="1308882" y="3836370"/>
                  <a:pt x="1305226" y="3836370"/>
                  <a:pt x="1297913" y="3840028"/>
                </a:cubicBezTo>
                <a:cubicBezTo>
                  <a:pt x="1301569" y="3851002"/>
                  <a:pt x="1305226" y="3858318"/>
                  <a:pt x="1301569" y="3865634"/>
                </a:cubicBezTo>
                <a:cubicBezTo>
                  <a:pt x="1297913" y="3861976"/>
                  <a:pt x="1297913" y="3861976"/>
                  <a:pt x="1294257" y="3861976"/>
                </a:cubicBezTo>
                <a:cubicBezTo>
                  <a:pt x="1294257" y="3883924"/>
                  <a:pt x="1279633" y="3898556"/>
                  <a:pt x="1279633" y="3920506"/>
                </a:cubicBezTo>
                <a:cubicBezTo>
                  <a:pt x="1279633" y="3913190"/>
                  <a:pt x="1275976" y="3913190"/>
                  <a:pt x="1275976" y="3913190"/>
                </a:cubicBezTo>
                <a:cubicBezTo>
                  <a:pt x="1268664" y="3942454"/>
                  <a:pt x="1265008" y="3938796"/>
                  <a:pt x="1254041" y="3957086"/>
                </a:cubicBezTo>
                <a:cubicBezTo>
                  <a:pt x="1254041" y="3953428"/>
                  <a:pt x="1250383" y="3949770"/>
                  <a:pt x="1246729" y="3949770"/>
                </a:cubicBezTo>
                <a:cubicBezTo>
                  <a:pt x="1246729" y="3949770"/>
                  <a:pt x="1246729" y="3949770"/>
                  <a:pt x="1246729" y="3953428"/>
                </a:cubicBezTo>
                <a:cubicBezTo>
                  <a:pt x="1246729" y="3957086"/>
                  <a:pt x="1246729" y="3957086"/>
                  <a:pt x="1246729" y="3957086"/>
                </a:cubicBezTo>
                <a:cubicBezTo>
                  <a:pt x="1243073" y="3960744"/>
                  <a:pt x="1243073" y="3964402"/>
                  <a:pt x="1243073" y="3968060"/>
                </a:cubicBezTo>
                <a:cubicBezTo>
                  <a:pt x="1243073" y="3975376"/>
                  <a:pt x="1243073" y="3975376"/>
                  <a:pt x="1246729" y="3979034"/>
                </a:cubicBezTo>
                <a:cubicBezTo>
                  <a:pt x="1243073" y="3979034"/>
                  <a:pt x="1239417" y="3982692"/>
                  <a:pt x="1239417" y="3986350"/>
                </a:cubicBezTo>
                <a:cubicBezTo>
                  <a:pt x="1239417" y="3993668"/>
                  <a:pt x="1246729" y="3986350"/>
                  <a:pt x="1246729" y="3990008"/>
                </a:cubicBezTo>
                <a:cubicBezTo>
                  <a:pt x="1239417" y="4000984"/>
                  <a:pt x="1239417" y="3993668"/>
                  <a:pt x="1232104" y="4008300"/>
                </a:cubicBezTo>
                <a:cubicBezTo>
                  <a:pt x="1235761" y="4008300"/>
                  <a:pt x="1243073" y="4000984"/>
                  <a:pt x="1243073" y="4011958"/>
                </a:cubicBezTo>
                <a:cubicBezTo>
                  <a:pt x="1228448" y="4019274"/>
                  <a:pt x="1224792" y="4048538"/>
                  <a:pt x="1213824" y="4044880"/>
                </a:cubicBezTo>
                <a:cubicBezTo>
                  <a:pt x="1217480" y="4048538"/>
                  <a:pt x="1217480" y="4048538"/>
                  <a:pt x="1221137" y="4052196"/>
                </a:cubicBezTo>
                <a:cubicBezTo>
                  <a:pt x="1221137" y="4052196"/>
                  <a:pt x="1217480" y="4055854"/>
                  <a:pt x="1217480" y="4059512"/>
                </a:cubicBezTo>
                <a:cubicBezTo>
                  <a:pt x="1221137" y="4063170"/>
                  <a:pt x="1224792" y="4063170"/>
                  <a:pt x="1224792" y="4066828"/>
                </a:cubicBezTo>
                <a:cubicBezTo>
                  <a:pt x="1221137" y="4070486"/>
                  <a:pt x="1221137" y="4063170"/>
                  <a:pt x="1217480" y="4070486"/>
                </a:cubicBezTo>
                <a:cubicBezTo>
                  <a:pt x="1217480" y="4066828"/>
                  <a:pt x="1213824" y="4063170"/>
                  <a:pt x="1213824" y="4063170"/>
                </a:cubicBezTo>
                <a:cubicBezTo>
                  <a:pt x="1210168" y="4070486"/>
                  <a:pt x="1206512" y="4081462"/>
                  <a:pt x="1202855" y="4088778"/>
                </a:cubicBezTo>
                <a:cubicBezTo>
                  <a:pt x="1202855" y="4088778"/>
                  <a:pt x="1202855" y="4092436"/>
                  <a:pt x="1202855" y="4092436"/>
                </a:cubicBezTo>
                <a:cubicBezTo>
                  <a:pt x="1199199" y="4096094"/>
                  <a:pt x="1199199" y="4099752"/>
                  <a:pt x="1195543" y="4103410"/>
                </a:cubicBezTo>
                <a:cubicBezTo>
                  <a:pt x="1195543" y="4107068"/>
                  <a:pt x="1195543" y="4114384"/>
                  <a:pt x="1191887" y="4118042"/>
                </a:cubicBezTo>
                <a:cubicBezTo>
                  <a:pt x="1188231" y="4132674"/>
                  <a:pt x="1188231" y="4147306"/>
                  <a:pt x="1188231" y="4161938"/>
                </a:cubicBezTo>
                <a:cubicBezTo>
                  <a:pt x="1184574" y="4161938"/>
                  <a:pt x="1177262" y="4165597"/>
                  <a:pt x="1173606" y="4165597"/>
                </a:cubicBezTo>
                <a:cubicBezTo>
                  <a:pt x="1177262" y="4187545"/>
                  <a:pt x="1169950" y="4198519"/>
                  <a:pt x="1162638" y="4205835"/>
                </a:cubicBezTo>
                <a:cubicBezTo>
                  <a:pt x="1162638" y="4209493"/>
                  <a:pt x="1169950" y="4209493"/>
                  <a:pt x="1169950" y="4209493"/>
                </a:cubicBezTo>
                <a:cubicBezTo>
                  <a:pt x="1169950" y="4220467"/>
                  <a:pt x="1151669" y="4220467"/>
                  <a:pt x="1155326" y="4231441"/>
                </a:cubicBezTo>
                <a:cubicBezTo>
                  <a:pt x="1155326" y="4253391"/>
                  <a:pt x="1155326" y="4271681"/>
                  <a:pt x="1148015" y="4289971"/>
                </a:cubicBezTo>
                <a:cubicBezTo>
                  <a:pt x="1144359" y="4304603"/>
                  <a:pt x="1137046" y="4319235"/>
                  <a:pt x="1129732" y="4337525"/>
                </a:cubicBezTo>
                <a:cubicBezTo>
                  <a:pt x="1129732" y="4333867"/>
                  <a:pt x="1137046" y="4337525"/>
                  <a:pt x="1140701" y="4341185"/>
                </a:cubicBezTo>
                <a:cubicBezTo>
                  <a:pt x="1133390" y="4352159"/>
                  <a:pt x="1129732" y="4363133"/>
                  <a:pt x="1126078" y="4370449"/>
                </a:cubicBezTo>
                <a:cubicBezTo>
                  <a:pt x="1122422" y="4381423"/>
                  <a:pt x="1118766" y="4392397"/>
                  <a:pt x="1118766" y="4403371"/>
                </a:cubicBezTo>
                <a:cubicBezTo>
                  <a:pt x="1115109" y="4414345"/>
                  <a:pt x="1111453" y="4425319"/>
                  <a:pt x="1111453" y="4436295"/>
                </a:cubicBezTo>
                <a:cubicBezTo>
                  <a:pt x="1111453" y="4447269"/>
                  <a:pt x="1107798" y="4458243"/>
                  <a:pt x="1107798" y="4469217"/>
                </a:cubicBezTo>
                <a:cubicBezTo>
                  <a:pt x="1100485" y="4476533"/>
                  <a:pt x="1096829" y="4469217"/>
                  <a:pt x="1089516" y="4472875"/>
                </a:cubicBezTo>
                <a:cubicBezTo>
                  <a:pt x="1104141" y="4487507"/>
                  <a:pt x="1089516" y="4491165"/>
                  <a:pt x="1104141" y="4505797"/>
                </a:cubicBezTo>
                <a:cubicBezTo>
                  <a:pt x="1082204" y="4509455"/>
                  <a:pt x="1096829" y="4527747"/>
                  <a:pt x="1082204" y="4535063"/>
                </a:cubicBezTo>
                <a:cubicBezTo>
                  <a:pt x="1093173" y="4557011"/>
                  <a:pt x="1074892" y="4586275"/>
                  <a:pt x="1074892" y="4611883"/>
                </a:cubicBezTo>
                <a:cubicBezTo>
                  <a:pt x="1063923" y="4608225"/>
                  <a:pt x="1060267" y="4619199"/>
                  <a:pt x="1063923" y="4630173"/>
                </a:cubicBezTo>
                <a:cubicBezTo>
                  <a:pt x="1063923" y="4641147"/>
                  <a:pt x="1063923" y="4655779"/>
                  <a:pt x="1056612" y="4659437"/>
                </a:cubicBezTo>
                <a:cubicBezTo>
                  <a:pt x="1060267" y="4670411"/>
                  <a:pt x="1063923" y="4663095"/>
                  <a:pt x="1071236" y="4666753"/>
                </a:cubicBezTo>
                <a:cubicBezTo>
                  <a:pt x="1067580" y="4674069"/>
                  <a:pt x="1052955" y="4677727"/>
                  <a:pt x="1067580" y="4692360"/>
                </a:cubicBezTo>
                <a:cubicBezTo>
                  <a:pt x="1049299" y="4710650"/>
                  <a:pt x="1052955" y="4732598"/>
                  <a:pt x="1052955" y="4750888"/>
                </a:cubicBezTo>
                <a:cubicBezTo>
                  <a:pt x="1041987" y="4758204"/>
                  <a:pt x="1038330" y="4739914"/>
                  <a:pt x="1031018" y="4750888"/>
                </a:cubicBezTo>
                <a:cubicBezTo>
                  <a:pt x="1034674" y="4761862"/>
                  <a:pt x="1038330" y="4772836"/>
                  <a:pt x="1041987" y="4783812"/>
                </a:cubicBezTo>
                <a:cubicBezTo>
                  <a:pt x="1045643" y="4794786"/>
                  <a:pt x="1045643" y="4802102"/>
                  <a:pt x="1045643" y="4816734"/>
                </a:cubicBezTo>
                <a:cubicBezTo>
                  <a:pt x="1034674" y="4813076"/>
                  <a:pt x="1041987" y="4805760"/>
                  <a:pt x="1031018" y="4798444"/>
                </a:cubicBezTo>
                <a:cubicBezTo>
                  <a:pt x="1027364" y="4805760"/>
                  <a:pt x="1020050" y="4794786"/>
                  <a:pt x="1016395" y="4802102"/>
                </a:cubicBezTo>
                <a:cubicBezTo>
                  <a:pt x="1023708" y="4816734"/>
                  <a:pt x="1031018" y="4831366"/>
                  <a:pt x="1020050" y="4838682"/>
                </a:cubicBezTo>
                <a:cubicBezTo>
                  <a:pt x="1020050" y="4835024"/>
                  <a:pt x="1023708" y="4820392"/>
                  <a:pt x="1012739" y="4824050"/>
                </a:cubicBezTo>
                <a:cubicBezTo>
                  <a:pt x="1012739" y="4835024"/>
                  <a:pt x="1009083" y="4845998"/>
                  <a:pt x="1020050" y="4860630"/>
                </a:cubicBezTo>
                <a:cubicBezTo>
                  <a:pt x="1012739" y="4867948"/>
                  <a:pt x="1009083" y="4860630"/>
                  <a:pt x="1005427" y="4867948"/>
                </a:cubicBezTo>
                <a:cubicBezTo>
                  <a:pt x="1009083" y="4878922"/>
                  <a:pt x="1001771" y="4882580"/>
                  <a:pt x="1016395" y="4893554"/>
                </a:cubicBezTo>
                <a:cubicBezTo>
                  <a:pt x="1001771" y="4908186"/>
                  <a:pt x="1012739" y="4926476"/>
                  <a:pt x="1012739" y="4941108"/>
                </a:cubicBezTo>
                <a:cubicBezTo>
                  <a:pt x="1016395" y="4948424"/>
                  <a:pt x="1023708" y="4930134"/>
                  <a:pt x="1031018" y="4944766"/>
                </a:cubicBezTo>
                <a:cubicBezTo>
                  <a:pt x="1023708" y="4955742"/>
                  <a:pt x="1009083" y="4941108"/>
                  <a:pt x="1009083" y="4952084"/>
                </a:cubicBezTo>
                <a:cubicBezTo>
                  <a:pt x="1016395" y="4952084"/>
                  <a:pt x="1034674" y="4963058"/>
                  <a:pt x="1020050" y="4966716"/>
                </a:cubicBezTo>
                <a:cubicBezTo>
                  <a:pt x="1016395" y="4963058"/>
                  <a:pt x="1012739" y="4959400"/>
                  <a:pt x="1009083" y="4959400"/>
                </a:cubicBezTo>
                <a:cubicBezTo>
                  <a:pt x="1001771" y="4981348"/>
                  <a:pt x="1001771" y="5006954"/>
                  <a:pt x="1005427" y="5028902"/>
                </a:cubicBezTo>
                <a:cubicBezTo>
                  <a:pt x="1001771" y="5028902"/>
                  <a:pt x="1001771" y="5028902"/>
                  <a:pt x="1001771" y="5028902"/>
                </a:cubicBezTo>
                <a:cubicBezTo>
                  <a:pt x="994458" y="5043536"/>
                  <a:pt x="987146" y="5080116"/>
                  <a:pt x="1001771" y="5083774"/>
                </a:cubicBezTo>
                <a:cubicBezTo>
                  <a:pt x="998115" y="5087432"/>
                  <a:pt x="1001771" y="5091090"/>
                  <a:pt x="1001771" y="5094748"/>
                </a:cubicBezTo>
                <a:cubicBezTo>
                  <a:pt x="998115" y="5091090"/>
                  <a:pt x="990802" y="5083774"/>
                  <a:pt x="987146" y="5091090"/>
                </a:cubicBezTo>
                <a:cubicBezTo>
                  <a:pt x="1001771" y="5098406"/>
                  <a:pt x="987146" y="5102064"/>
                  <a:pt x="998115" y="5105722"/>
                </a:cubicBezTo>
                <a:cubicBezTo>
                  <a:pt x="1001771" y="5102064"/>
                  <a:pt x="1001771" y="5098406"/>
                  <a:pt x="1001771" y="5094748"/>
                </a:cubicBezTo>
                <a:cubicBezTo>
                  <a:pt x="1016395" y="5109380"/>
                  <a:pt x="983490" y="5105722"/>
                  <a:pt x="994458" y="5120354"/>
                </a:cubicBezTo>
                <a:cubicBezTo>
                  <a:pt x="983490" y="5127672"/>
                  <a:pt x="994458" y="5134988"/>
                  <a:pt x="990802" y="5138646"/>
                </a:cubicBezTo>
                <a:cubicBezTo>
                  <a:pt x="979834" y="5134988"/>
                  <a:pt x="987146" y="5124014"/>
                  <a:pt x="979834" y="5127672"/>
                </a:cubicBezTo>
                <a:cubicBezTo>
                  <a:pt x="976178" y="5138646"/>
                  <a:pt x="976178" y="5145962"/>
                  <a:pt x="976178" y="5156936"/>
                </a:cubicBezTo>
                <a:cubicBezTo>
                  <a:pt x="976178" y="5164252"/>
                  <a:pt x="979834" y="5175226"/>
                  <a:pt x="983490" y="5182542"/>
                </a:cubicBezTo>
                <a:cubicBezTo>
                  <a:pt x="979834" y="5182542"/>
                  <a:pt x="976178" y="5178884"/>
                  <a:pt x="972521" y="5178884"/>
                </a:cubicBezTo>
                <a:cubicBezTo>
                  <a:pt x="976178" y="5186200"/>
                  <a:pt x="972521" y="5189858"/>
                  <a:pt x="976178" y="5193516"/>
                </a:cubicBezTo>
                <a:cubicBezTo>
                  <a:pt x="979834" y="5197174"/>
                  <a:pt x="983490" y="5193516"/>
                  <a:pt x="987146" y="5197174"/>
                </a:cubicBezTo>
                <a:cubicBezTo>
                  <a:pt x="979834" y="5204490"/>
                  <a:pt x="979834" y="5211808"/>
                  <a:pt x="979834" y="5219124"/>
                </a:cubicBezTo>
                <a:cubicBezTo>
                  <a:pt x="983490" y="5215466"/>
                  <a:pt x="998115" y="5219124"/>
                  <a:pt x="990802" y="5222782"/>
                </a:cubicBezTo>
                <a:cubicBezTo>
                  <a:pt x="968865" y="5215466"/>
                  <a:pt x="990802" y="5237414"/>
                  <a:pt x="979834" y="5244730"/>
                </a:cubicBezTo>
                <a:cubicBezTo>
                  <a:pt x="976178" y="5248388"/>
                  <a:pt x="968865" y="5233756"/>
                  <a:pt x="961553" y="5237414"/>
                </a:cubicBezTo>
                <a:cubicBezTo>
                  <a:pt x="976178" y="5248388"/>
                  <a:pt x="968865" y="5255704"/>
                  <a:pt x="972521" y="5263020"/>
                </a:cubicBezTo>
                <a:cubicBezTo>
                  <a:pt x="983490" y="5255704"/>
                  <a:pt x="983490" y="5277652"/>
                  <a:pt x="983490" y="5281310"/>
                </a:cubicBezTo>
                <a:cubicBezTo>
                  <a:pt x="976178" y="5273994"/>
                  <a:pt x="968865" y="5266678"/>
                  <a:pt x="961553" y="5273994"/>
                </a:cubicBezTo>
                <a:cubicBezTo>
                  <a:pt x="961553" y="5277652"/>
                  <a:pt x="976178" y="5284968"/>
                  <a:pt x="968865" y="5288626"/>
                </a:cubicBezTo>
                <a:cubicBezTo>
                  <a:pt x="946928" y="5277652"/>
                  <a:pt x="954241" y="5317891"/>
                  <a:pt x="954241" y="5332523"/>
                </a:cubicBezTo>
                <a:cubicBezTo>
                  <a:pt x="957897" y="5328865"/>
                  <a:pt x="961553" y="5328865"/>
                  <a:pt x="965209" y="5332523"/>
                </a:cubicBezTo>
                <a:cubicBezTo>
                  <a:pt x="950585" y="5339839"/>
                  <a:pt x="965209" y="5336181"/>
                  <a:pt x="965209" y="5343497"/>
                </a:cubicBezTo>
                <a:cubicBezTo>
                  <a:pt x="965209" y="5343497"/>
                  <a:pt x="965209" y="5343497"/>
                  <a:pt x="954241" y="5354471"/>
                </a:cubicBezTo>
                <a:cubicBezTo>
                  <a:pt x="946928" y="5343497"/>
                  <a:pt x="939616" y="5350813"/>
                  <a:pt x="932304" y="5347155"/>
                </a:cubicBezTo>
                <a:cubicBezTo>
                  <a:pt x="939616" y="5336181"/>
                  <a:pt x="943272" y="5332523"/>
                  <a:pt x="932304" y="5317891"/>
                </a:cubicBezTo>
                <a:cubicBezTo>
                  <a:pt x="946928" y="5310575"/>
                  <a:pt x="932304" y="5310575"/>
                  <a:pt x="950585" y="5295942"/>
                </a:cubicBezTo>
                <a:cubicBezTo>
                  <a:pt x="939616" y="5299601"/>
                  <a:pt x="932304" y="5288626"/>
                  <a:pt x="935960" y="5281310"/>
                </a:cubicBezTo>
                <a:cubicBezTo>
                  <a:pt x="939616" y="5284968"/>
                  <a:pt x="943272" y="5288626"/>
                  <a:pt x="946928" y="5288626"/>
                </a:cubicBezTo>
                <a:cubicBezTo>
                  <a:pt x="943272" y="5284968"/>
                  <a:pt x="961553" y="5284968"/>
                  <a:pt x="954241" y="5273994"/>
                </a:cubicBezTo>
                <a:cubicBezTo>
                  <a:pt x="943272" y="5273994"/>
                  <a:pt x="935960" y="5277652"/>
                  <a:pt x="924992" y="5266678"/>
                </a:cubicBezTo>
                <a:cubicBezTo>
                  <a:pt x="935960" y="5263020"/>
                  <a:pt x="943272" y="5281310"/>
                  <a:pt x="954241" y="5266678"/>
                </a:cubicBezTo>
                <a:cubicBezTo>
                  <a:pt x="935960" y="5255704"/>
                  <a:pt x="965209" y="5248388"/>
                  <a:pt x="946928" y="5233756"/>
                </a:cubicBezTo>
                <a:cubicBezTo>
                  <a:pt x="939616" y="5222782"/>
                  <a:pt x="935960" y="5211808"/>
                  <a:pt x="935960" y="5200832"/>
                </a:cubicBezTo>
                <a:cubicBezTo>
                  <a:pt x="939616" y="5189858"/>
                  <a:pt x="939616" y="5178884"/>
                  <a:pt x="939616" y="5171568"/>
                </a:cubicBezTo>
                <a:cubicBezTo>
                  <a:pt x="939616" y="5171568"/>
                  <a:pt x="935960" y="5171568"/>
                  <a:pt x="932304" y="5167910"/>
                </a:cubicBezTo>
                <a:cubicBezTo>
                  <a:pt x="928648" y="5171568"/>
                  <a:pt x="939616" y="5175226"/>
                  <a:pt x="928648" y="5178884"/>
                </a:cubicBezTo>
                <a:cubicBezTo>
                  <a:pt x="917679" y="5167910"/>
                  <a:pt x="943272" y="5167910"/>
                  <a:pt x="939616" y="5156936"/>
                </a:cubicBezTo>
                <a:cubicBezTo>
                  <a:pt x="932304" y="5156936"/>
                  <a:pt x="924992" y="5156936"/>
                  <a:pt x="928648" y="5145962"/>
                </a:cubicBezTo>
                <a:cubicBezTo>
                  <a:pt x="939616" y="5160594"/>
                  <a:pt x="935960" y="5142304"/>
                  <a:pt x="946928" y="5142304"/>
                </a:cubicBezTo>
                <a:cubicBezTo>
                  <a:pt x="935960" y="5124014"/>
                  <a:pt x="954241" y="5083774"/>
                  <a:pt x="928648" y="5072800"/>
                </a:cubicBezTo>
                <a:cubicBezTo>
                  <a:pt x="932304" y="5065484"/>
                  <a:pt x="935960" y="5072800"/>
                  <a:pt x="943272" y="5069142"/>
                </a:cubicBezTo>
                <a:cubicBezTo>
                  <a:pt x="939616" y="5054510"/>
                  <a:pt x="950585" y="5043536"/>
                  <a:pt x="939616" y="5028902"/>
                </a:cubicBezTo>
                <a:cubicBezTo>
                  <a:pt x="946928" y="5032560"/>
                  <a:pt x="950585" y="5036218"/>
                  <a:pt x="954241" y="5032560"/>
                </a:cubicBezTo>
                <a:cubicBezTo>
                  <a:pt x="954241" y="5028902"/>
                  <a:pt x="954241" y="5021586"/>
                  <a:pt x="946928" y="5014270"/>
                </a:cubicBezTo>
                <a:cubicBezTo>
                  <a:pt x="939616" y="5017928"/>
                  <a:pt x="935960" y="5021586"/>
                  <a:pt x="932304" y="5021586"/>
                </a:cubicBezTo>
                <a:cubicBezTo>
                  <a:pt x="939616" y="5014270"/>
                  <a:pt x="928648" y="5006954"/>
                  <a:pt x="939616" y="5003296"/>
                </a:cubicBezTo>
                <a:cubicBezTo>
                  <a:pt x="943272" y="5014270"/>
                  <a:pt x="950585" y="5014270"/>
                  <a:pt x="957897" y="5006954"/>
                </a:cubicBezTo>
                <a:cubicBezTo>
                  <a:pt x="939616" y="4988664"/>
                  <a:pt x="976178" y="4970374"/>
                  <a:pt x="950585" y="4955742"/>
                </a:cubicBezTo>
                <a:cubicBezTo>
                  <a:pt x="950585" y="4952084"/>
                  <a:pt x="954241" y="4948424"/>
                  <a:pt x="957897" y="4948424"/>
                </a:cubicBezTo>
                <a:cubicBezTo>
                  <a:pt x="946928" y="4944766"/>
                  <a:pt x="957897" y="4933792"/>
                  <a:pt x="950585" y="4937450"/>
                </a:cubicBezTo>
                <a:cubicBezTo>
                  <a:pt x="946928" y="4937450"/>
                  <a:pt x="946928" y="4944766"/>
                  <a:pt x="943272" y="4941108"/>
                </a:cubicBezTo>
                <a:cubicBezTo>
                  <a:pt x="943272" y="4930134"/>
                  <a:pt x="954241" y="4919160"/>
                  <a:pt x="957897" y="4908186"/>
                </a:cubicBezTo>
                <a:cubicBezTo>
                  <a:pt x="954241" y="4908186"/>
                  <a:pt x="950585" y="4904528"/>
                  <a:pt x="946928" y="4904528"/>
                </a:cubicBezTo>
                <a:cubicBezTo>
                  <a:pt x="943272" y="4908186"/>
                  <a:pt x="946928" y="4911844"/>
                  <a:pt x="939616" y="4915502"/>
                </a:cubicBezTo>
                <a:cubicBezTo>
                  <a:pt x="935960" y="4900870"/>
                  <a:pt x="939616" y="4886238"/>
                  <a:pt x="943272" y="4875264"/>
                </a:cubicBezTo>
                <a:cubicBezTo>
                  <a:pt x="946928" y="4867948"/>
                  <a:pt x="946928" y="4860630"/>
                  <a:pt x="946928" y="4853314"/>
                </a:cubicBezTo>
                <a:cubicBezTo>
                  <a:pt x="946928" y="4845998"/>
                  <a:pt x="943272" y="4838682"/>
                  <a:pt x="939616" y="4831366"/>
                </a:cubicBezTo>
                <a:cubicBezTo>
                  <a:pt x="950585" y="4824050"/>
                  <a:pt x="943272" y="4838682"/>
                  <a:pt x="950585" y="4835024"/>
                </a:cubicBezTo>
                <a:cubicBezTo>
                  <a:pt x="957897" y="4820392"/>
                  <a:pt x="954241" y="4802102"/>
                  <a:pt x="961553" y="4783812"/>
                </a:cubicBezTo>
                <a:cubicBezTo>
                  <a:pt x="950585" y="4772836"/>
                  <a:pt x="954241" y="4765520"/>
                  <a:pt x="961553" y="4754546"/>
                </a:cubicBezTo>
                <a:cubicBezTo>
                  <a:pt x="965209" y="4747230"/>
                  <a:pt x="972521" y="4736256"/>
                  <a:pt x="957897" y="4728940"/>
                </a:cubicBezTo>
                <a:cubicBezTo>
                  <a:pt x="976178" y="4728940"/>
                  <a:pt x="954241" y="4706992"/>
                  <a:pt x="976178" y="4699676"/>
                </a:cubicBezTo>
                <a:cubicBezTo>
                  <a:pt x="961553" y="4688702"/>
                  <a:pt x="968865" y="4681385"/>
                  <a:pt x="968865" y="4674069"/>
                </a:cubicBezTo>
                <a:cubicBezTo>
                  <a:pt x="987146" y="4677727"/>
                  <a:pt x="987146" y="4644805"/>
                  <a:pt x="968865" y="4630173"/>
                </a:cubicBezTo>
                <a:cubicBezTo>
                  <a:pt x="976178" y="4622857"/>
                  <a:pt x="979834" y="4633831"/>
                  <a:pt x="983490" y="4630173"/>
                </a:cubicBezTo>
                <a:cubicBezTo>
                  <a:pt x="976178" y="4622857"/>
                  <a:pt x="994458" y="4622857"/>
                  <a:pt x="987146" y="4615541"/>
                </a:cubicBezTo>
                <a:cubicBezTo>
                  <a:pt x="983490" y="4615541"/>
                  <a:pt x="968865" y="4604567"/>
                  <a:pt x="976178" y="4600909"/>
                </a:cubicBezTo>
                <a:cubicBezTo>
                  <a:pt x="983490" y="4604567"/>
                  <a:pt x="987146" y="4615541"/>
                  <a:pt x="990802" y="4611883"/>
                </a:cubicBezTo>
                <a:cubicBezTo>
                  <a:pt x="1001771" y="4604567"/>
                  <a:pt x="979834" y="4593591"/>
                  <a:pt x="983490" y="4582617"/>
                </a:cubicBezTo>
                <a:cubicBezTo>
                  <a:pt x="990802" y="4586275"/>
                  <a:pt x="990802" y="4586275"/>
                  <a:pt x="998115" y="4578959"/>
                </a:cubicBezTo>
                <a:cubicBezTo>
                  <a:pt x="987146" y="4567985"/>
                  <a:pt x="990802" y="4557011"/>
                  <a:pt x="979834" y="4546037"/>
                </a:cubicBezTo>
                <a:cubicBezTo>
                  <a:pt x="979834" y="4549695"/>
                  <a:pt x="976178" y="4549695"/>
                  <a:pt x="968865" y="4546037"/>
                </a:cubicBezTo>
                <a:cubicBezTo>
                  <a:pt x="972521" y="4542379"/>
                  <a:pt x="976178" y="4542379"/>
                  <a:pt x="972521" y="4538721"/>
                </a:cubicBezTo>
                <a:cubicBezTo>
                  <a:pt x="968865" y="4538721"/>
                  <a:pt x="961553" y="4546037"/>
                  <a:pt x="957897" y="4538721"/>
                </a:cubicBezTo>
                <a:cubicBezTo>
                  <a:pt x="972521" y="4524089"/>
                  <a:pt x="954241" y="4520431"/>
                  <a:pt x="972521" y="4505797"/>
                </a:cubicBezTo>
                <a:cubicBezTo>
                  <a:pt x="976178" y="4513113"/>
                  <a:pt x="965209" y="4527747"/>
                  <a:pt x="983490" y="4520431"/>
                </a:cubicBezTo>
                <a:cubicBezTo>
                  <a:pt x="990802" y="4527747"/>
                  <a:pt x="976178" y="4538721"/>
                  <a:pt x="987146" y="4538721"/>
                </a:cubicBezTo>
                <a:cubicBezTo>
                  <a:pt x="990802" y="4535063"/>
                  <a:pt x="987146" y="4524089"/>
                  <a:pt x="1001771" y="4524089"/>
                </a:cubicBezTo>
                <a:cubicBezTo>
                  <a:pt x="987146" y="4513113"/>
                  <a:pt x="1001771" y="4509455"/>
                  <a:pt x="994458" y="4502139"/>
                </a:cubicBezTo>
                <a:cubicBezTo>
                  <a:pt x="983490" y="4502139"/>
                  <a:pt x="990802" y="4509455"/>
                  <a:pt x="987146" y="4513113"/>
                </a:cubicBezTo>
                <a:cubicBezTo>
                  <a:pt x="983490" y="4502139"/>
                  <a:pt x="976178" y="4509455"/>
                  <a:pt x="972521" y="4505797"/>
                </a:cubicBezTo>
                <a:cubicBezTo>
                  <a:pt x="965209" y="4498481"/>
                  <a:pt x="965209" y="4491165"/>
                  <a:pt x="972521" y="4487507"/>
                </a:cubicBezTo>
                <a:cubicBezTo>
                  <a:pt x="976178" y="4491165"/>
                  <a:pt x="979834" y="4498481"/>
                  <a:pt x="983490" y="4498481"/>
                </a:cubicBezTo>
                <a:cubicBezTo>
                  <a:pt x="979834" y="4494823"/>
                  <a:pt x="987146" y="4494823"/>
                  <a:pt x="987146" y="4491165"/>
                </a:cubicBezTo>
                <a:cubicBezTo>
                  <a:pt x="979834" y="4480191"/>
                  <a:pt x="972521" y="4487507"/>
                  <a:pt x="968865" y="4480191"/>
                </a:cubicBezTo>
                <a:cubicBezTo>
                  <a:pt x="983490" y="4461901"/>
                  <a:pt x="968865" y="4432637"/>
                  <a:pt x="1001771" y="4428979"/>
                </a:cubicBezTo>
                <a:cubicBezTo>
                  <a:pt x="1001771" y="4425319"/>
                  <a:pt x="1005427" y="4410687"/>
                  <a:pt x="994458" y="4414345"/>
                </a:cubicBezTo>
                <a:cubicBezTo>
                  <a:pt x="987146" y="4414345"/>
                  <a:pt x="994458" y="4428979"/>
                  <a:pt x="983490" y="4421661"/>
                </a:cubicBezTo>
                <a:cubicBezTo>
                  <a:pt x="990802" y="4414345"/>
                  <a:pt x="983490" y="4377765"/>
                  <a:pt x="1009083" y="4392397"/>
                </a:cubicBezTo>
                <a:cubicBezTo>
                  <a:pt x="1012739" y="4388739"/>
                  <a:pt x="1009083" y="4388739"/>
                  <a:pt x="1009083" y="4385081"/>
                </a:cubicBezTo>
                <a:cubicBezTo>
                  <a:pt x="1009083" y="4377765"/>
                  <a:pt x="1001771" y="4381423"/>
                  <a:pt x="998115" y="4377765"/>
                </a:cubicBezTo>
                <a:cubicBezTo>
                  <a:pt x="998115" y="4381423"/>
                  <a:pt x="994458" y="4385081"/>
                  <a:pt x="990802" y="4388739"/>
                </a:cubicBezTo>
                <a:cubicBezTo>
                  <a:pt x="990802" y="4385081"/>
                  <a:pt x="987146" y="4381423"/>
                  <a:pt x="987146" y="4381423"/>
                </a:cubicBezTo>
                <a:cubicBezTo>
                  <a:pt x="983490" y="4388739"/>
                  <a:pt x="972521" y="4399713"/>
                  <a:pt x="979834" y="4399713"/>
                </a:cubicBezTo>
                <a:cubicBezTo>
                  <a:pt x="976178" y="4410687"/>
                  <a:pt x="976178" y="4399713"/>
                  <a:pt x="968865" y="4399713"/>
                </a:cubicBezTo>
                <a:cubicBezTo>
                  <a:pt x="972521" y="4407029"/>
                  <a:pt x="965209" y="4410687"/>
                  <a:pt x="965209" y="4414345"/>
                </a:cubicBezTo>
                <a:cubicBezTo>
                  <a:pt x="972521" y="4421661"/>
                  <a:pt x="968865" y="4414345"/>
                  <a:pt x="976178" y="4407029"/>
                </a:cubicBezTo>
                <a:cubicBezTo>
                  <a:pt x="979834" y="4410687"/>
                  <a:pt x="976178" y="4414345"/>
                  <a:pt x="979834" y="4421661"/>
                </a:cubicBezTo>
                <a:cubicBezTo>
                  <a:pt x="972521" y="4425319"/>
                  <a:pt x="972521" y="4428979"/>
                  <a:pt x="976178" y="4432637"/>
                </a:cubicBezTo>
                <a:cubicBezTo>
                  <a:pt x="968865" y="4432637"/>
                  <a:pt x="968865" y="4447269"/>
                  <a:pt x="965209" y="4436295"/>
                </a:cubicBezTo>
                <a:cubicBezTo>
                  <a:pt x="965209" y="4436295"/>
                  <a:pt x="976178" y="4436295"/>
                  <a:pt x="968865" y="4418003"/>
                </a:cubicBezTo>
                <a:cubicBezTo>
                  <a:pt x="961553" y="4432637"/>
                  <a:pt x="961553" y="4421661"/>
                  <a:pt x="954241" y="4425319"/>
                </a:cubicBezTo>
                <a:cubicBezTo>
                  <a:pt x="957897" y="4439953"/>
                  <a:pt x="943272" y="4443611"/>
                  <a:pt x="946928" y="4454585"/>
                </a:cubicBezTo>
                <a:cubicBezTo>
                  <a:pt x="943272" y="4447269"/>
                  <a:pt x="943272" y="4447269"/>
                  <a:pt x="943272" y="4443611"/>
                </a:cubicBezTo>
                <a:cubicBezTo>
                  <a:pt x="943272" y="4454585"/>
                  <a:pt x="939616" y="4461901"/>
                  <a:pt x="932304" y="4465559"/>
                </a:cubicBezTo>
                <a:cubicBezTo>
                  <a:pt x="939616" y="4476533"/>
                  <a:pt x="935960" y="4487507"/>
                  <a:pt x="935960" y="4494823"/>
                </a:cubicBezTo>
                <a:cubicBezTo>
                  <a:pt x="939616" y="4491165"/>
                  <a:pt x="939616" y="4491165"/>
                  <a:pt x="939616" y="4491165"/>
                </a:cubicBezTo>
                <a:cubicBezTo>
                  <a:pt x="939616" y="4498481"/>
                  <a:pt x="946928" y="4502139"/>
                  <a:pt x="939616" y="4513113"/>
                </a:cubicBezTo>
                <a:cubicBezTo>
                  <a:pt x="935960" y="4516773"/>
                  <a:pt x="924992" y="4516773"/>
                  <a:pt x="928648" y="4520431"/>
                </a:cubicBezTo>
                <a:cubicBezTo>
                  <a:pt x="943272" y="4527747"/>
                  <a:pt x="924992" y="4546037"/>
                  <a:pt x="921335" y="4549695"/>
                </a:cubicBezTo>
                <a:cubicBezTo>
                  <a:pt x="914025" y="4564327"/>
                  <a:pt x="932304" y="4589933"/>
                  <a:pt x="917679" y="4589933"/>
                </a:cubicBezTo>
                <a:cubicBezTo>
                  <a:pt x="917679" y="4586275"/>
                  <a:pt x="914025" y="4578959"/>
                  <a:pt x="917679" y="4571643"/>
                </a:cubicBezTo>
                <a:cubicBezTo>
                  <a:pt x="903056" y="4575301"/>
                  <a:pt x="906713" y="4589933"/>
                  <a:pt x="906713" y="4600909"/>
                </a:cubicBezTo>
                <a:cubicBezTo>
                  <a:pt x="910367" y="4615541"/>
                  <a:pt x="914025" y="4630173"/>
                  <a:pt x="899398" y="4633831"/>
                </a:cubicBezTo>
                <a:cubicBezTo>
                  <a:pt x="910367" y="4648463"/>
                  <a:pt x="903056" y="4666753"/>
                  <a:pt x="899398" y="4677727"/>
                </a:cubicBezTo>
                <a:cubicBezTo>
                  <a:pt x="895742" y="4692360"/>
                  <a:pt x="892088" y="4706992"/>
                  <a:pt x="903056" y="4714308"/>
                </a:cubicBezTo>
                <a:cubicBezTo>
                  <a:pt x="895742" y="4714308"/>
                  <a:pt x="903056" y="4721624"/>
                  <a:pt x="892088" y="4725282"/>
                </a:cubicBezTo>
                <a:cubicBezTo>
                  <a:pt x="906713" y="4728940"/>
                  <a:pt x="903056" y="4754546"/>
                  <a:pt x="884776" y="4747230"/>
                </a:cubicBezTo>
                <a:cubicBezTo>
                  <a:pt x="884776" y="4758204"/>
                  <a:pt x="888432" y="4769178"/>
                  <a:pt x="888432" y="4780154"/>
                </a:cubicBezTo>
                <a:cubicBezTo>
                  <a:pt x="892088" y="4787470"/>
                  <a:pt x="892088" y="4798444"/>
                  <a:pt x="884776" y="4805760"/>
                </a:cubicBezTo>
                <a:cubicBezTo>
                  <a:pt x="881120" y="4809418"/>
                  <a:pt x="873807" y="4794786"/>
                  <a:pt x="870151" y="4798444"/>
                </a:cubicBezTo>
                <a:cubicBezTo>
                  <a:pt x="870151" y="4802102"/>
                  <a:pt x="873807" y="4813076"/>
                  <a:pt x="881120" y="4809418"/>
                </a:cubicBezTo>
                <a:cubicBezTo>
                  <a:pt x="884776" y="4820392"/>
                  <a:pt x="881120" y="4831366"/>
                  <a:pt x="881120" y="4842340"/>
                </a:cubicBezTo>
                <a:cubicBezTo>
                  <a:pt x="877463" y="4853314"/>
                  <a:pt x="873807" y="4864290"/>
                  <a:pt x="881120" y="4878922"/>
                </a:cubicBezTo>
                <a:cubicBezTo>
                  <a:pt x="870151" y="4875264"/>
                  <a:pt x="870151" y="4889896"/>
                  <a:pt x="884776" y="4893554"/>
                </a:cubicBezTo>
                <a:cubicBezTo>
                  <a:pt x="877463" y="4897212"/>
                  <a:pt x="873807" y="4893554"/>
                  <a:pt x="870151" y="4893554"/>
                </a:cubicBezTo>
                <a:cubicBezTo>
                  <a:pt x="873807" y="4904528"/>
                  <a:pt x="862839" y="4915502"/>
                  <a:pt x="877463" y="4922818"/>
                </a:cubicBezTo>
                <a:cubicBezTo>
                  <a:pt x="877463" y="4930134"/>
                  <a:pt x="877463" y="4937450"/>
                  <a:pt x="873807" y="4948424"/>
                </a:cubicBezTo>
                <a:cubicBezTo>
                  <a:pt x="859183" y="4952084"/>
                  <a:pt x="859183" y="4966716"/>
                  <a:pt x="859183" y="4985006"/>
                </a:cubicBezTo>
                <a:cubicBezTo>
                  <a:pt x="859183" y="4999638"/>
                  <a:pt x="859183" y="5017928"/>
                  <a:pt x="848214" y="5032560"/>
                </a:cubicBezTo>
                <a:cubicBezTo>
                  <a:pt x="859183" y="5047194"/>
                  <a:pt x="855526" y="5058168"/>
                  <a:pt x="848214" y="5072800"/>
                </a:cubicBezTo>
                <a:cubicBezTo>
                  <a:pt x="844558" y="5083774"/>
                  <a:pt x="840902" y="5098406"/>
                  <a:pt x="855526" y="5113038"/>
                </a:cubicBezTo>
                <a:cubicBezTo>
                  <a:pt x="844558" y="5116696"/>
                  <a:pt x="859183" y="5124014"/>
                  <a:pt x="848214" y="5127672"/>
                </a:cubicBezTo>
                <a:cubicBezTo>
                  <a:pt x="837246" y="5109380"/>
                  <a:pt x="844558" y="5091090"/>
                  <a:pt x="837246" y="5069142"/>
                </a:cubicBezTo>
                <a:cubicBezTo>
                  <a:pt x="833590" y="5065484"/>
                  <a:pt x="826277" y="5065484"/>
                  <a:pt x="822621" y="5065484"/>
                </a:cubicBezTo>
                <a:cubicBezTo>
                  <a:pt x="818965" y="5069142"/>
                  <a:pt x="818965" y="5076458"/>
                  <a:pt x="829933" y="5083774"/>
                </a:cubicBezTo>
                <a:cubicBezTo>
                  <a:pt x="822621" y="5094748"/>
                  <a:pt x="815309" y="5069142"/>
                  <a:pt x="807997" y="5083774"/>
                </a:cubicBezTo>
                <a:cubicBezTo>
                  <a:pt x="818965" y="5083774"/>
                  <a:pt x="807997" y="5105722"/>
                  <a:pt x="826277" y="5102064"/>
                </a:cubicBezTo>
                <a:cubicBezTo>
                  <a:pt x="815309" y="5113038"/>
                  <a:pt x="833590" y="5120354"/>
                  <a:pt x="822621" y="5127672"/>
                </a:cubicBezTo>
                <a:cubicBezTo>
                  <a:pt x="837246" y="5124014"/>
                  <a:pt x="833590" y="5131330"/>
                  <a:pt x="848214" y="5134988"/>
                </a:cubicBezTo>
                <a:cubicBezTo>
                  <a:pt x="833590" y="5145962"/>
                  <a:pt x="840902" y="5156936"/>
                  <a:pt x="848214" y="5167910"/>
                </a:cubicBezTo>
                <a:cubicBezTo>
                  <a:pt x="844558" y="5171568"/>
                  <a:pt x="840902" y="5164252"/>
                  <a:pt x="833590" y="5167910"/>
                </a:cubicBezTo>
                <a:cubicBezTo>
                  <a:pt x="840902" y="5182542"/>
                  <a:pt x="840902" y="5208148"/>
                  <a:pt x="829933" y="5211808"/>
                </a:cubicBezTo>
                <a:cubicBezTo>
                  <a:pt x="833590" y="5200832"/>
                  <a:pt x="822621" y="5189858"/>
                  <a:pt x="826277" y="5182542"/>
                </a:cubicBezTo>
                <a:cubicBezTo>
                  <a:pt x="818965" y="5186200"/>
                  <a:pt x="811653" y="5178884"/>
                  <a:pt x="804340" y="5189858"/>
                </a:cubicBezTo>
                <a:cubicBezTo>
                  <a:pt x="815309" y="5189858"/>
                  <a:pt x="811653" y="5197174"/>
                  <a:pt x="818965" y="5204490"/>
                </a:cubicBezTo>
                <a:cubicBezTo>
                  <a:pt x="800684" y="5197174"/>
                  <a:pt x="789716" y="5248388"/>
                  <a:pt x="807997" y="5259362"/>
                </a:cubicBezTo>
                <a:cubicBezTo>
                  <a:pt x="804340" y="5266678"/>
                  <a:pt x="797030" y="5252046"/>
                  <a:pt x="793374" y="5263020"/>
                </a:cubicBezTo>
                <a:cubicBezTo>
                  <a:pt x="797030" y="5263020"/>
                  <a:pt x="793374" y="5266678"/>
                  <a:pt x="797030" y="5266678"/>
                </a:cubicBezTo>
                <a:cubicBezTo>
                  <a:pt x="807997" y="5270336"/>
                  <a:pt x="811653" y="5277652"/>
                  <a:pt x="822621" y="5266678"/>
                </a:cubicBezTo>
                <a:cubicBezTo>
                  <a:pt x="818965" y="5273994"/>
                  <a:pt x="822621" y="5281310"/>
                  <a:pt x="822621" y="5284968"/>
                </a:cubicBezTo>
                <a:cubicBezTo>
                  <a:pt x="829933" y="5284968"/>
                  <a:pt x="826277" y="5270336"/>
                  <a:pt x="833590" y="5273994"/>
                </a:cubicBezTo>
                <a:cubicBezTo>
                  <a:pt x="822621" y="5281310"/>
                  <a:pt x="840902" y="5292284"/>
                  <a:pt x="829933" y="5295942"/>
                </a:cubicBezTo>
                <a:cubicBezTo>
                  <a:pt x="815309" y="5292284"/>
                  <a:pt x="818965" y="5284968"/>
                  <a:pt x="807997" y="5284968"/>
                </a:cubicBezTo>
                <a:cubicBezTo>
                  <a:pt x="800684" y="5292284"/>
                  <a:pt x="815309" y="5299601"/>
                  <a:pt x="807997" y="5306917"/>
                </a:cubicBezTo>
                <a:cubicBezTo>
                  <a:pt x="800684" y="5303259"/>
                  <a:pt x="797030" y="5310575"/>
                  <a:pt x="789716" y="5306917"/>
                </a:cubicBezTo>
                <a:cubicBezTo>
                  <a:pt x="786060" y="5299601"/>
                  <a:pt x="778749" y="5284968"/>
                  <a:pt x="771437" y="5288626"/>
                </a:cubicBezTo>
                <a:cubicBezTo>
                  <a:pt x="767781" y="5295942"/>
                  <a:pt x="786060" y="5303259"/>
                  <a:pt x="782405" y="5306917"/>
                </a:cubicBezTo>
                <a:cubicBezTo>
                  <a:pt x="771437" y="5299601"/>
                  <a:pt x="771437" y="5321549"/>
                  <a:pt x="764125" y="5310575"/>
                </a:cubicBezTo>
                <a:cubicBezTo>
                  <a:pt x="760468" y="5317891"/>
                  <a:pt x="767781" y="5336181"/>
                  <a:pt x="778749" y="5321549"/>
                </a:cubicBezTo>
                <a:cubicBezTo>
                  <a:pt x="764125" y="5317891"/>
                  <a:pt x="782405" y="5317891"/>
                  <a:pt x="789716" y="5314233"/>
                </a:cubicBezTo>
                <a:cubicBezTo>
                  <a:pt x="786060" y="5314233"/>
                  <a:pt x="786060" y="5310575"/>
                  <a:pt x="786060" y="5306917"/>
                </a:cubicBezTo>
                <a:cubicBezTo>
                  <a:pt x="789716" y="5314233"/>
                  <a:pt x="793374" y="5310575"/>
                  <a:pt x="800684" y="5314233"/>
                </a:cubicBezTo>
                <a:cubicBezTo>
                  <a:pt x="800684" y="5325207"/>
                  <a:pt x="786060" y="5317891"/>
                  <a:pt x="778749" y="5328865"/>
                </a:cubicBezTo>
                <a:cubicBezTo>
                  <a:pt x="782405" y="5332523"/>
                  <a:pt x="782405" y="5336181"/>
                  <a:pt x="789716" y="5339839"/>
                </a:cubicBezTo>
                <a:cubicBezTo>
                  <a:pt x="793374" y="5336181"/>
                  <a:pt x="789716" y="5325207"/>
                  <a:pt x="797030" y="5328865"/>
                </a:cubicBezTo>
                <a:cubicBezTo>
                  <a:pt x="793374" y="5343497"/>
                  <a:pt x="804340" y="5361787"/>
                  <a:pt x="793374" y="5376419"/>
                </a:cubicBezTo>
                <a:cubicBezTo>
                  <a:pt x="786060" y="5358129"/>
                  <a:pt x="778749" y="5350813"/>
                  <a:pt x="771437" y="5332523"/>
                </a:cubicBezTo>
                <a:cubicBezTo>
                  <a:pt x="767781" y="5332523"/>
                  <a:pt x="767781" y="5332523"/>
                  <a:pt x="764125" y="5332523"/>
                </a:cubicBezTo>
                <a:cubicBezTo>
                  <a:pt x="767781" y="5350813"/>
                  <a:pt x="778749" y="5369103"/>
                  <a:pt x="778749" y="5387395"/>
                </a:cubicBezTo>
                <a:cubicBezTo>
                  <a:pt x="775091" y="5391053"/>
                  <a:pt x="771437" y="5387395"/>
                  <a:pt x="767781" y="5391053"/>
                </a:cubicBezTo>
                <a:cubicBezTo>
                  <a:pt x="771437" y="5391053"/>
                  <a:pt x="771437" y="5394711"/>
                  <a:pt x="771437" y="5394711"/>
                </a:cubicBezTo>
                <a:cubicBezTo>
                  <a:pt x="775091" y="5398369"/>
                  <a:pt x="778749" y="5394711"/>
                  <a:pt x="782405" y="5394711"/>
                </a:cubicBezTo>
                <a:cubicBezTo>
                  <a:pt x="782405" y="5405685"/>
                  <a:pt x="789716" y="5420317"/>
                  <a:pt x="775091" y="5420317"/>
                </a:cubicBezTo>
                <a:cubicBezTo>
                  <a:pt x="782405" y="5434949"/>
                  <a:pt x="807997" y="5460555"/>
                  <a:pt x="793374" y="5464213"/>
                </a:cubicBezTo>
                <a:cubicBezTo>
                  <a:pt x="789716" y="5460555"/>
                  <a:pt x="778749" y="5449581"/>
                  <a:pt x="767781" y="5427633"/>
                </a:cubicBezTo>
                <a:cubicBezTo>
                  <a:pt x="764125" y="5442265"/>
                  <a:pt x="786060" y="5460555"/>
                  <a:pt x="775091" y="5475189"/>
                </a:cubicBezTo>
                <a:cubicBezTo>
                  <a:pt x="782405" y="5464213"/>
                  <a:pt x="789716" y="5478847"/>
                  <a:pt x="797030" y="5475189"/>
                </a:cubicBezTo>
                <a:cubicBezTo>
                  <a:pt x="797030" y="5478847"/>
                  <a:pt x="804340" y="5482505"/>
                  <a:pt x="797030" y="5486163"/>
                </a:cubicBezTo>
                <a:cubicBezTo>
                  <a:pt x="793374" y="5475189"/>
                  <a:pt x="778749" y="5471529"/>
                  <a:pt x="771437" y="5478847"/>
                </a:cubicBezTo>
                <a:cubicBezTo>
                  <a:pt x="786060" y="5489821"/>
                  <a:pt x="778749" y="5493479"/>
                  <a:pt x="767781" y="5500795"/>
                </a:cubicBezTo>
                <a:cubicBezTo>
                  <a:pt x="789716" y="5526401"/>
                  <a:pt x="775091" y="5541033"/>
                  <a:pt x="786060" y="5566641"/>
                </a:cubicBezTo>
                <a:cubicBezTo>
                  <a:pt x="767781" y="5562983"/>
                  <a:pt x="778749" y="5541033"/>
                  <a:pt x="756812" y="5541033"/>
                </a:cubicBezTo>
                <a:cubicBezTo>
                  <a:pt x="753156" y="5555665"/>
                  <a:pt x="778749" y="5570299"/>
                  <a:pt x="756812" y="5588589"/>
                </a:cubicBezTo>
                <a:cubicBezTo>
                  <a:pt x="767781" y="5603221"/>
                  <a:pt x="764125" y="5614195"/>
                  <a:pt x="764125" y="5628827"/>
                </a:cubicBezTo>
                <a:cubicBezTo>
                  <a:pt x="771437" y="5632485"/>
                  <a:pt x="778749" y="5628827"/>
                  <a:pt x="782405" y="5639801"/>
                </a:cubicBezTo>
                <a:cubicBezTo>
                  <a:pt x="782405" y="5639801"/>
                  <a:pt x="778749" y="5643459"/>
                  <a:pt x="782405" y="5647119"/>
                </a:cubicBezTo>
                <a:cubicBezTo>
                  <a:pt x="786060" y="5639801"/>
                  <a:pt x="793374" y="5643459"/>
                  <a:pt x="793374" y="5650777"/>
                </a:cubicBezTo>
                <a:cubicBezTo>
                  <a:pt x="782405" y="5661751"/>
                  <a:pt x="778749" y="5647119"/>
                  <a:pt x="771437" y="5639801"/>
                </a:cubicBezTo>
                <a:cubicBezTo>
                  <a:pt x="771437" y="5654435"/>
                  <a:pt x="760468" y="5632485"/>
                  <a:pt x="756812" y="5643459"/>
                </a:cubicBezTo>
                <a:cubicBezTo>
                  <a:pt x="767781" y="5647119"/>
                  <a:pt x="775091" y="5658093"/>
                  <a:pt x="760468" y="5658093"/>
                </a:cubicBezTo>
                <a:cubicBezTo>
                  <a:pt x="753156" y="5647119"/>
                  <a:pt x="745844" y="5643459"/>
                  <a:pt x="745844" y="5632485"/>
                </a:cubicBezTo>
                <a:cubicBezTo>
                  <a:pt x="745844" y="5636143"/>
                  <a:pt x="742188" y="5636143"/>
                  <a:pt x="742188" y="5636143"/>
                </a:cubicBezTo>
                <a:cubicBezTo>
                  <a:pt x="734876" y="5643459"/>
                  <a:pt x="749501" y="5654435"/>
                  <a:pt x="738532" y="5654435"/>
                </a:cubicBezTo>
                <a:cubicBezTo>
                  <a:pt x="731219" y="5639801"/>
                  <a:pt x="738532" y="5621511"/>
                  <a:pt x="727563" y="5606879"/>
                </a:cubicBezTo>
                <a:cubicBezTo>
                  <a:pt x="723907" y="5606879"/>
                  <a:pt x="720251" y="5617853"/>
                  <a:pt x="716595" y="5614195"/>
                </a:cubicBezTo>
                <a:cubicBezTo>
                  <a:pt x="723907" y="5606879"/>
                  <a:pt x="712938" y="5599563"/>
                  <a:pt x="723907" y="5595905"/>
                </a:cubicBezTo>
                <a:cubicBezTo>
                  <a:pt x="727563" y="5595905"/>
                  <a:pt x="731219" y="5599563"/>
                  <a:pt x="731219" y="5599563"/>
                </a:cubicBezTo>
                <a:cubicBezTo>
                  <a:pt x="731219" y="5588589"/>
                  <a:pt x="720251" y="5570299"/>
                  <a:pt x="712938" y="5573957"/>
                </a:cubicBezTo>
                <a:cubicBezTo>
                  <a:pt x="720251" y="5570299"/>
                  <a:pt x="712938" y="5562983"/>
                  <a:pt x="723907" y="5559325"/>
                </a:cubicBezTo>
                <a:cubicBezTo>
                  <a:pt x="734876" y="5566641"/>
                  <a:pt x="716595" y="5573957"/>
                  <a:pt x="731219" y="5581273"/>
                </a:cubicBezTo>
                <a:cubicBezTo>
                  <a:pt x="734876" y="5566641"/>
                  <a:pt x="731219" y="5562983"/>
                  <a:pt x="749501" y="5552007"/>
                </a:cubicBezTo>
                <a:cubicBezTo>
                  <a:pt x="742188" y="5548349"/>
                  <a:pt x="742188" y="5544691"/>
                  <a:pt x="742188" y="5544691"/>
                </a:cubicBezTo>
                <a:cubicBezTo>
                  <a:pt x="734876" y="5544691"/>
                  <a:pt x="738532" y="5544691"/>
                  <a:pt x="734876" y="5552007"/>
                </a:cubicBezTo>
                <a:cubicBezTo>
                  <a:pt x="727563" y="5548349"/>
                  <a:pt x="723907" y="5548349"/>
                  <a:pt x="720251" y="5548349"/>
                </a:cubicBezTo>
                <a:cubicBezTo>
                  <a:pt x="709282" y="5541033"/>
                  <a:pt x="716595" y="5533717"/>
                  <a:pt x="709282" y="5526401"/>
                </a:cubicBezTo>
                <a:cubicBezTo>
                  <a:pt x="698314" y="5530059"/>
                  <a:pt x="712938" y="5548349"/>
                  <a:pt x="698314" y="5537375"/>
                </a:cubicBezTo>
                <a:cubicBezTo>
                  <a:pt x="698314" y="5526401"/>
                  <a:pt x="694658" y="5504453"/>
                  <a:pt x="701970" y="5497137"/>
                </a:cubicBezTo>
                <a:cubicBezTo>
                  <a:pt x="698314" y="5504453"/>
                  <a:pt x="705626" y="5508111"/>
                  <a:pt x="712938" y="5515427"/>
                </a:cubicBezTo>
                <a:cubicBezTo>
                  <a:pt x="723907" y="5497137"/>
                  <a:pt x="705626" y="5475189"/>
                  <a:pt x="716595" y="5464213"/>
                </a:cubicBezTo>
                <a:cubicBezTo>
                  <a:pt x="712938" y="5460555"/>
                  <a:pt x="709282" y="5464213"/>
                  <a:pt x="705626" y="5467871"/>
                </a:cubicBezTo>
                <a:cubicBezTo>
                  <a:pt x="691002" y="5460555"/>
                  <a:pt x="694658" y="5453239"/>
                  <a:pt x="691002" y="5445923"/>
                </a:cubicBezTo>
                <a:cubicBezTo>
                  <a:pt x="701970" y="5438607"/>
                  <a:pt x="701970" y="5427633"/>
                  <a:pt x="698314" y="5416659"/>
                </a:cubicBezTo>
                <a:cubicBezTo>
                  <a:pt x="698314" y="5405685"/>
                  <a:pt x="694658" y="5394711"/>
                  <a:pt x="687345" y="5380077"/>
                </a:cubicBezTo>
                <a:cubicBezTo>
                  <a:pt x="694658" y="5383735"/>
                  <a:pt x="694658" y="5394711"/>
                  <a:pt x="701970" y="5391053"/>
                </a:cubicBezTo>
                <a:cubicBezTo>
                  <a:pt x="709282" y="5383735"/>
                  <a:pt x="691002" y="5372761"/>
                  <a:pt x="694658" y="5365445"/>
                </a:cubicBezTo>
                <a:cubicBezTo>
                  <a:pt x="698314" y="5365445"/>
                  <a:pt x="705626" y="5372761"/>
                  <a:pt x="709282" y="5365445"/>
                </a:cubicBezTo>
                <a:cubicBezTo>
                  <a:pt x="705626" y="5361787"/>
                  <a:pt x="701970" y="5358129"/>
                  <a:pt x="698314" y="5358129"/>
                </a:cubicBezTo>
                <a:cubicBezTo>
                  <a:pt x="712938" y="5343497"/>
                  <a:pt x="680033" y="5325207"/>
                  <a:pt x="680033" y="5310575"/>
                </a:cubicBezTo>
                <a:cubicBezTo>
                  <a:pt x="698314" y="5299601"/>
                  <a:pt x="683690" y="5273994"/>
                  <a:pt x="669067" y="5273994"/>
                </a:cubicBezTo>
                <a:cubicBezTo>
                  <a:pt x="669067" y="5277652"/>
                  <a:pt x="683690" y="5292284"/>
                  <a:pt x="669067" y="5288626"/>
                </a:cubicBezTo>
                <a:cubicBezTo>
                  <a:pt x="672723" y="5281310"/>
                  <a:pt x="661754" y="5292284"/>
                  <a:pt x="658098" y="5284968"/>
                </a:cubicBezTo>
                <a:cubicBezTo>
                  <a:pt x="661754" y="5277652"/>
                  <a:pt x="665409" y="5270336"/>
                  <a:pt x="669067" y="5263020"/>
                </a:cubicBezTo>
                <a:cubicBezTo>
                  <a:pt x="683690" y="5273994"/>
                  <a:pt x="683690" y="5273994"/>
                  <a:pt x="687345" y="5284968"/>
                </a:cubicBezTo>
                <a:cubicBezTo>
                  <a:pt x="698314" y="5266678"/>
                  <a:pt x="694658" y="5241072"/>
                  <a:pt x="680033" y="5230098"/>
                </a:cubicBezTo>
                <a:cubicBezTo>
                  <a:pt x="687345" y="5233756"/>
                  <a:pt x="691002" y="5222782"/>
                  <a:pt x="691002" y="5215466"/>
                </a:cubicBezTo>
                <a:cubicBezTo>
                  <a:pt x="672723" y="5211808"/>
                  <a:pt x="694658" y="5197174"/>
                  <a:pt x="687345" y="5189858"/>
                </a:cubicBezTo>
                <a:cubicBezTo>
                  <a:pt x="683690" y="5186200"/>
                  <a:pt x="669067" y="5175226"/>
                  <a:pt x="672723" y="5171568"/>
                </a:cubicBezTo>
                <a:cubicBezTo>
                  <a:pt x="680033" y="5171568"/>
                  <a:pt x="687345" y="5175226"/>
                  <a:pt x="694658" y="5171568"/>
                </a:cubicBezTo>
                <a:cubicBezTo>
                  <a:pt x="676377" y="5156936"/>
                  <a:pt x="705626" y="5156936"/>
                  <a:pt x="687345" y="5138646"/>
                </a:cubicBezTo>
                <a:cubicBezTo>
                  <a:pt x="687345" y="5149620"/>
                  <a:pt x="680033" y="5142304"/>
                  <a:pt x="676377" y="5138646"/>
                </a:cubicBezTo>
                <a:cubicBezTo>
                  <a:pt x="676377" y="5127672"/>
                  <a:pt x="672723" y="5109380"/>
                  <a:pt x="687345" y="5120354"/>
                </a:cubicBezTo>
                <a:cubicBezTo>
                  <a:pt x="676377" y="5109380"/>
                  <a:pt x="669067" y="5083774"/>
                  <a:pt x="680033" y="5065484"/>
                </a:cubicBezTo>
                <a:cubicBezTo>
                  <a:pt x="676377" y="5061826"/>
                  <a:pt x="672723" y="5058168"/>
                  <a:pt x="669067" y="5054510"/>
                </a:cubicBezTo>
                <a:cubicBezTo>
                  <a:pt x="672723" y="5043536"/>
                  <a:pt x="680033" y="5065484"/>
                  <a:pt x="687345" y="5061826"/>
                </a:cubicBezTo>
                <a:cubicBezTo>
                  <a:pt x="683690" y="5039878"/>
                  <a:pt x="669067" y="5032560"/>
                  <a:pt x="672723" y="5010612"/>
                </a:cubicBezTo>
                <a:cubicBezTo>
                  <a:pt x="665409" y="5017928"/>
                  <a:pt x="676377" y="5021586"/>
                  <a:pt x="665409" y="5025244"/>
                </a:cubicBezTo>
                <a:cubicBezTo>
                  <a:pt x="669067" y="5017928"/>
                  <a:pt x="658098" y="4992322"/>
                  <a:pt x="669067" y="4988664"/>
                </a:cubicBezTo>
                <a:cubicBezTo>
                  <a:pt x="665409" y="4992322"/>
                  <a:pt x="669067" y="5006954"/>
                  <a:pt x="672723" y="5003296"/>
                </a:cubicBezTo>
                <a:cubicBezTo>
                  <a:pt x="672723" y="4992322"/>
                  <a:pt x="680033" y="4985006"/>
                  <a:pt x="669067" y="4970374"/>
                </a:cubicBezTo>
                <a:cubicBezTo>
                  <a:pt x="665409" y="4977690"/>
                  <a:pt x="669067" y="4985006"/>
                  <a:pt x="658098" y="4977690"/>
                </a:cubicBezTo>
                <a:cubicBezTo>
                  <a:pt x="661754" y="4970374"/>
                  <a:pt x="658098" y="4963058"/>
                  <a:pt x="669067" y="4966716"/>
                </a:cubicBezTo>
                <a:cubicBezTo>
                  <a:pt x="654442" y="4963058"/>
                  <a:pt x="661754" y="4955742"/>
                  <a:pt x="658098" y="4944766"/>
                </a:cubicBezTo>
                <a:cubicBezTo>
                  <a:pt x="650786" y="4952084"/>
                  <a:pt x="650786" y="4955742"/>
                  <a:pt x="643473" y="4963058"/>
                </a:cubicBezTo>
                <a:cubicBezTo>
                  <a:pt x="650786" y="4966716"/>
                  <a:pt x="643473" y="4970374"/>
                  <a:pt x="650786" y="4977690"/>
                </a:cubicBezTo>
                <a:cubicBezTo>
                  <a:pt x="621537" y="4988664"/>
                  <a:pt x="661754" y="5025244"/>
                  <a:pt x="636162" y="5047194"/>
                </a:cubicBezTo>
                <a:cubicBezTo>
                  <a:pt x="647130" y="5061826"/>
                  <a:pt x="625193" y="5072800"/>
                  <a:pt x="639817" y="5087432"/>
                </a:cubicBezTo>
                <a:cubicBezTo>
                  <a:pt x="636162" y="5109380"/>
                  <a:pt x="632505" y="5134988"/>
                  <a:pt x="636162" y="5160594"/>
                </a:cubicBezTo>
                <a:cubicBezTo>
                  <a:pt x="632505" y="5156936"/>
                  <a:pt x="625193" y="5164252"/>
                  <a:pt x="621537" y="5160594"/>
                </a:cubicBezTo>
                <a:cubicBezTo>
                  <a:pt x="621537" y="5164252"/>
                  <a:pt x="614224" y="5171568"/>
                  <a:pt x="621537" y="5178884"/>
                </a:cubicBezTo>
                <a:cubicBezTo>
                  <a:pt x="614224" y="5186200"/>
                  <a:pt x="603256" y="5182542"/>
                  <a:pt x="595944" y="5186200"/>
                </a:cubicBezTo>
                <a:cubicBezTo>
                  <a:pt x="603256" y="5189858"/>
                  <a:pt x="610568" y="5200832"/>
                  <a:pt x="617880" y="5200832"/>
                </a:cubicBezTo>
                <a:cubicBezTo>
                  <a:pt x="617880" y="5211808"/>
                  <a:pt x="606912" y="5219124"/>
                  <a:pt x="603256" y="5222782"/>
                </a:cubicBezTo>
                <a:cubicBezTo>
                  <a:pt x="610568" y="5226440"/>
                  <a:pt x="614224" y="5226440"/>
                  <a:pt x="614224" y="5233756"/>
                </a:cubicBezTo>
                <a:cubicBezTo>
                  <a:pt x="599600" y="5233756"/>
                  <a:pt x="603256" y="5219124"/>
                  <a:pt x="592287" y="5222782"/>
                </a:cubicBezTo>
                <a:cubicBezTo>
                  <a:pt x="595944" y="5230098"/>
                  <a:pt x="603256" y="5244730"/>
                  <a:pt x="588631" y="5244730"/>
                </a:cubicBezTo>
                <a:cubicBezTo>
                  <a:pt x="595944" y="5252046"/>
                  <a:pt x="592287" y="5255704"/>
                  <a:pt x="595944" y="5263020"/>
                </a:cubicBezTo>
                <a:cubicBezTo>
                  <a:pt x="603256" y="5259362"/>
                  <a:pt x="610568" y="5259362"/>
                  <a:pt x="617880" y="5270336"/>
                </a:cubicBezTo>
                <a:cubicBezTo>
                  <a:pt x="610568" y="5277652"/>
                  <a:pt x="610568" y="5263020"/>
                  <a:pt x="599600" y="5270336"/>
                </a:cubicBezTo>
                <a:cubicBezTo>
                  <a:pt x="610568" y="5284968"/>
                  <a:pt x="595944" y="5292284"/>
                  <a:pt x="599600" y="5310575"/>
                </a:cubicBezTo>
                <a:cubicBezTo>
                  <a:pt x="588631" y="5295942"/>
                  <a:pt x="592287" y="5295942"/>
                  <a:pt x="577663" y="5295942"/>
                </a:cubicBezTo>
                <a:cubicBezTo>
                  <a:pt x="584976" y="5292284"/>
                  <a:pt x="570351" y="5288626"/>
                  <a:pt x="566694" y="5281310"/>
                </a:cubicBezTo>
                <a:cubicBezTo>
                  <a:pt x="574007" y="5273994"/>
                  <a:pt x="570351" y="5266678"/>
                  <a:pt x="570351" y="5255704"/>
                </a:cubicBezTo>
                <a:cubicBezTo>
                  <a:pt x="577663" y="5259362"/>
                  <a:pt x="574007" y="5273994"/>
                  <a:pt x="581319" y="5270336"/>
                </a:cubicBezTo>
                <a:cubicBezTo>
                  <a:pt x="570351" y="5259362"/>
                  <a:pt x="592287" y="5248388"/>
                  <a:pt x="574007" y="5244730"/>
                </a:cubicBezTo>
                <a:cubicBezTo>
                  <a:pt x="584976" y="5230098"/>
                  <a:pt x="584976" y="5219124"/>
                  <a:pt x="588631" y="5200832"/>
                </a:cubicBezTo>
                <a:cubicBezTo>
                  <a:pt x="584976" y="5193516"/>
                  <a:pt x="581319" y="5193516"/>
                  <a:pt x="577663" y="5193516"/>
                </a:cubicBezTo>
                <a:cubicBezTo>
                  <a:pt x="581319" y="5189858"/>
                  <a:pt x="581319" y="5186200"/>
                  <a:pt x="577663" y="5182542"/>
                </a:cubicBezTo>
                <a:cubicBezTo>
                  <a:pt x="581319" y="5171568"/>
                  <a:pt x="588631" y="5189858"/>
                  <a:pt x="592287" y="5182542"/>
                </a:cubicBezTo>
                <a:cubicBezTo>
                  <a:pt x="595944" y="5175226"/>
                  <a:pt x="588631" y="5167910"/>
                  <a:pt x="581319" y="5167910"/>
                </a:cubicBezTo>
                <a:cubicBezTo>
                  <a:pt x="584976" y="5160594"/>
                  <a:pt x="588631" y="5164252"/>
                  <a:pt x="592287" y="5160594"/>
                </a:cubicBezTo>
                <a:cubicBezTo>
                  <a:pt x="592287" y="5142304"/>
                  <a:pt x="577663" y="5138646"/>
                  <a:pt x="595944" y="5124014"/>
                </a:cubicBezTo>
                <a:cubicBezTo>
                  <a:pt x="592287" y="5116696"/>
                  <a:pt x="588631" y="5124014"/>
                  <a:pt x="581319" y="5116696"/>
                </a:cubicBezTo>
                <a:cubicBezTo>
                  <a:pt x="588631" y="5105722"/>
                  <a:pt x="588631" y="5102064"/>
                  <a:pt x="577663" y="5109380"/>
                </a:cubicBezTo>
                <a:cubicBezTo>
                  <a:pt x="574007" y="5102064"/>
                  <a:pt x="584976" y="5094748"/>
                  <a:pt x="584976" y="5087432"/>
                </a:cubicBezTo>
                <a:cubicBezTo>
                  <a:pt x="577663" y="5076458"/>
                  <a:pt x="577663" y="5061826"/>
                  <a:pt x="581319" y="5054510"/>
                </a:cubicBezTo>
                <a:cubicBezTo>
                  <a:pt x="584976" y="5043536"/>
                  <a:pt x="592287" y="5032560"/>
                  <a:pt x="592287" y="5025244"/>
                </a:cubicBezTo>
                <a:cubicBezTo>
                  <a:pt x="581319" y="5014270"/>
                  <a:pt x="570351" y="4999638"/>
                  <a:pt x="563040" y="5006954"/>
                </a:cubicBezTo>
                <a:cubicBezTo>
                  <a:pt x="570351" y="5010612"/>
                  <a:pt x="574007" y="5010612"/>
                  <a:pt x="574007" y="5017928"/>
                </a:cubicBezTo>
                <a:cubicBezTo>
                  <a:pt x="570351" y="5028902"/>
                  <a:pt x="563040" y="5010612"/>
                  <a:pt x="559384" y="5021586"/>
                </a:cubicBezTo>
                <a:cubicBezTo>
                  <a:pt x="559384" y="5021586"/>
                  <a:pt x="559384" y="5021586"/>
                  <a:pt x="559384" y="5047194"/>
                </a:cubicBezTo>
                <a:cubicBezTo>
                  <a:pt x="559384" y="5058168"/>
                  <a:pt x="559384" y="5065484"/>
                  <a:pt x="555726" y="5072800"/>
                </a:cubicBezTo>
                <a:cubicBezTo>
                  <a:pt x="555726" y="5091090"/>
                  <a:pt x="552072" y="5109380"/>
                  <a:pt x="548415" y="5124014"/>
                </a:cubicBezTo>
                <a:cubicBezTo>
                  <a:pt x="533791" y="5116696"/>
                  <a:pt x="544757" y="5109380"/>
                  <a:pt x="537447" y="5102064"/>
                </a:cubicBezTo>
                <a:cubicBezTo>
                  <a:pt x="526478" y="5098406"/>
                  <a:pt x="530135" y="5113038"/>
                  <a:pt x="522822" y="5105722"/>
                </a:cubicBezTo>
                <a:cubicBezTo>
                  <a:pt x="526478" y="5102064"/>
                  <a:pt x="530135" y="5102064"/>
                  <a:pt x="530135" y="5102064"/>
                </a:cubicBezTo>
                <a:cubicBezTo>
                  <a:pt x="522822" y="5083774"/>
                  <a:pt x="515510" y="5083774"/>
                  <a:pt x="515510" y="5072800"/>
                </a:cubicBezTo>
                <a:cubicBezTo>
                  <a:pt x="522822" y="5087432"/>
                  <a:pt x="526478" y="5072800"/>
                  <a:pt x="537447" y="5083774"/>
                </a:cubicBezTo>
                <a:cubicBezTo>
                  <a:pt x="533791" y="5087432"/>
                  <a:pt x="526478" y="5087432"/>
                  <a:pt x="530135" y="5094748"/>
                </a:cubicBezTo>
                <a:cubicBezTo>
                  <a:pt x="537447" y="5094748"/>
                  <a:pt x="541101" y="5102064"/>
                  <a:pt x="548415" y="5094748"/>
                </a:cubicBezTo>
                <a:cubicBezTo>
                  <a:pt x="530135" y="5094748"/>
                  <a:pt x="548415" y="5083774"/>
                  <a:pt x="537447" y="5072800"/>
                </a:cubicBezTo>
                <a:cubicBezTo>
                  <a:pt x="530135" y="5076458"/>
                  <a:pt x="522822" y="5061826"/>
                  <a:pt x="522822" y="5058168"/>
                </a:cubicBezTo>
                <a:cubicBezTo>
                  <a:pt x="526478" y="5039878"/>
                  <a:pt x="508198" y="4981348"/>
                  <a:pt x="526478" y="4970374"/>
                </a:cubicBezTo>
                <a:cubicBezTo>
                  <a:pt x="519166" y="4966716"/>
                  <a:pt x="515510" y="4977690"/>
                  <a:pt x="508198" y="4966716"/>
                </a:cubicBezTo>
                <a:cubicBezTo>
                  <a:pt x="530135" y="4955742"/>
                  <a:pt x="526478" y="4952084"/>
                  <a:pt x="530135" y="4937450"/>
                </a:cubicBezTo>
                <a:cubicBezTo>
                  <a:pt x="530135" y="4948424"/>
                  <a:pt x="544757" y="4948424"/>
                  <a:pt x="537447" y="4955742"/>
                </a:cubicBezTo>
                <a:cubicBezTo>
                  <a:pt x="533791" y="4955742"/>
                  <a:pt x="530135" y="4952084"/>
                  <a:pt x="530135" y="4955742"/>
                </a:cubicBezTo>
                <a:cubicBezTo>
                  <a:pt x="533791" y="4959400"/>
                  <a:pt x="537447" y="4974032"/>
                  <a:pt x="544757" y="4974032"/>
                </a:cubicBezTo>
                <a:cubicBezTo>
                  <a:pt x="541101" y="4963058"/>
                  <a:pt x="555726" y="4937450"/>
                  <a:pt x="522822" y="4926476"/>
                </a:cubicBezTo>
                <a:cubicBezTo>
                  <a:pt x="526478" y="4919160"/>
                  <a:pt x="522822" y="4911844"/>
                  <a:pt x="526478" y="4904528"/>
                </a:cubicBezTo>
                <a:cubicBezTo>
                  <a:pt x="537447" y="4911844"/>
                  <a:pt x="533791" y="4922818"/>
                  <a:pt x="544757" y="4919160"/>
                </a:cubicBezTo>
                <a:cubicBezTo>
                  <a:pt x="555726" y="4911844"/>
                  <a:pt x="533791" y="4900870"/>
                  <a:pt x="541101" y="4893554"/>
                </a:cubicBezTo>
                <a:cubicBezTo>
                  <a:pt x="526478" y="4893554"/>
                  <a:pt x="526478" y="4886238"/>
                  <a:pt x="526478" y="4878922"/>
                </a:cubicBezTo>
                <a:cubicBezTo>
                  <a:pt x="526478" y="4867948"/>
                  <a:pt x="526478" y="4856972"/>
                  <a:pt x="519166" y="4856972"/>
                </a:cubicBezTo>
                <a:cubicBezTo>
                  <a:pt x="526478" y="4853314"/>
                  <a:pt x="526478" y="4860630"/>
                  <a:pt x="530135" y="4860630"/>
                </a:cubicBezTo>
                <a:cubicBezTo>
                  <a:pt x="537447" y="4853314"/>
                  <a:pt x="537447" y="4842340"/>
                  <a:pt x="526478" y="4842340"/>
                </a:cubicBezTo>
                <a:cubicBezTo>
                  <a:pt x="537447" y="4835024"/>
                  <a:pt x="526478" y="4827708"/>
                  <a:pt x="541101" y="4827708"/>
                </a:cubicBezTo>
                <a:cubicBezTo>
                  <a:pt x="537447" y="4816734"/>
                  <a:pt x="533791" y="4805760"/>
                  <a:pt x="519166" y="4805760"/>
                </a:cubicBezTo>
                <a:cubicBezTo>
                  <a:pt x="519166" y="4794786"/>
                  <a:pt x="537447" y="4809418"/>
                  <a:pt x="533791" y="4794786"/>
                </a:cubicBezTo>
                <a:cubicBezTo>
                  <a:pt x="522822" y="4794786"/>
                  <a:pt x="519166" y="4791128"/>
                  <a:pt x="522822" y="4776496"/>
                </a:cubicBezTo>
                <a:cubicBezTo>
                  <a:pt x="530135" y="4772836"/>
                  <a:pt x="533791" y="4783812"/>
                  <a:pt x="537447" y="4780154"/>
                </a:cubicBezTo>
                <a:cubicBezTo>
                  <a:pt x="537447" y="4772836"/>
                  <a:pt x="530135" y="4776496"/>
                  <a:pt x="526478" y="4772836"/>
                </a:cubicBezTo>
                <a:cubicBezTo>
                  <a:pt x="530135" y="4769178"/>
                  <a:pt x="526478" y="4765520"/>
                  <a:pt x="533791" y="4761862"/>
                </a:cubicBezTo>
                <a:cubicBezTo>
                  <a:pt x="544757" y="4761862"/>
                  <a:pt x="530135" y="4776496"/>
                  <a:pt x="544757" y="4776496"/>
                </a:cubicBezTo>
                <a:cubicBezTo>
                  <a:pt x="552072" y="4765520"/>
                  <a:pt x="541101" y="4747230"/>
                  <a:pt x="526478" y="4750888"/>
                </a:cubicBezTo>
                <a:cubicBezTo>
                  <a:pt x="541101" y="4743572"/>
                  <a:pt x="552072" y="4732598"/>
                  <a:pt x="533791" y="4728940"/>
                </a:cubicBezTo>
                <a:cubicBezTo>
                  <a:pt x="533791" y="4717966"/>
                  <a:pt x="537447" y="4725282"/>
                  <a:pt x="544757" y="4725282"/>
                </a:cubicBezTo>
                <a:cubicBezTo>
                  <a:pt x="544757" y="4714308"/>
                  <a:pt x="541101" y="4710650"/>
                  <a:pt x="544757" y="4703334"/>
                </a:cubicBezTo>
                <a:cubicBezTo>
                  <a:pt x="544757" y="4696018"/>
                  <a:pt x="544757" y="4692360"/>
                  <a:pt x="544757" y="4685043"/>
                </a:cubicBezTo>
                <a:cubicBezTo>
                  <a:pt x="544757" y="4674069"/>
                  <a:pt x="544757" y="4663095"/>
                  <a:pt x="541101" y="4648463"/>
                </a:cubicBezTo>
                <a:cubicBezTo>
                  <a:pt x="548415" y="4641147"/>
                  <a:pt x="552072" y="4648463"/>
                  <a:pt x="559384" y="4644805"/>
                </a:cubicBezTo>
                <a:cubicBezTo>
                  <a:pt x="555726" y="4630173"/>
                  <a:pt x="537447" y="4615541"/>
                  <a:pt x="555726" y="4615541"/>
                </a:cubicBezTo>
                <a:cubicBezTo>
                  <a:pt x="544757" y="4600909"/>
                  <a:pt x="555726" y="4593591"/>
                  <a:pt x="548415" y="4589933"/>
                </a:cubicBezTo>
                <a:cubicBezTo>
                  <a:pt x="552072" y="4593591"/>
                  <a:pt x="555726" y="4589933"/>
                  <a:pt x="559384" y="4586275"/>
                </a:cubicBezTo>
                <a:cubicBezTo>
                  <a:pt x="552072" y="4578959"/>
                  <a:pt x="537447" y="4538721"/>
                  <a:pt x="559384" y="4546037"/>
                </a:cubicBezTo>
                <a:cubicBezTo>
                  <a:pt x="548415" y="4531405"/>
                  <a:pt x="544757" y="4513113"/>
                  <a:pt x="533791" y="4505797"/>
                </a:cubicBezTo>
                <a:cubicBezTo>
                  <a:pt x="559384" y="4498481"/>
                  <a:pt x="537447" y="4443611"/>
                  <a:pt x="559384" y="4461901"/>
                </a:cubicBezTo>
                <a:cubicBezTo>
                  <a:pt x="566694" y="4450927"/>
                  <a:pt x="544757" y="4450927"/>
                  <a:pt x="559384" y="4439953"/>
                </a:cubicBezTo>
                <a:cubicBezTo>
                  <a:pt x="570351" y="4436295"/>
                  <a:pt x="555726" y="4458243"/>
                  <a:pt x="570351" y="4454585"/>
                </a:cubicBezTo>
                <a:cubicBezTo>
                  <a:pt x="574007" y="4443611"/>
                  <a:pt x="577663" y="4421661"/>
                  <a:pt x="559384" y="4421661"/>
                </a:cubicBezTo>
                <a:cubicBezTo>
                  <a:pt x="563040" y="4425319"/>
                  <a:pt x="559384" y="4439953"/>
                  <a:pt x="552072" y="4436295"/>
                </a:cubicBezTo>
                <a:cubicBezTo>
                  <a:pt x="559384" y="4421661"/>
                  <a:pt x="559384" y="4399713"/>
                  <a:pt x="570351" y="4396055"/>
                </a:cubicBezTo>
                <a:cubicBezTo>
                  <a:pt x="566694" y="4381423"/>
                  <a:pt x="559384" y="4396055"/>
                  <a:pt x="559384" y="4385081"/>
                </a:cubicBezTo>
                <a:cubicBezTo>
                  <a:pt x="570351" y="4377765"/>
                  <a:pt x="559384" y="4374107"/>
                  <a:pt x="563040" y="4366791"/>
                </a:cubicBezTo>
                <a:cubicBezTo>
                  <a:pt x="555726" y="4370449"/>
                  <a:pt x="548415" y="4374107"/>
                  <a:pt x="544757" y="4374107"/>
                </a:cubicBezTo>
                <a:cubicBezTo>
                  <a:pt x="548415" y="4381423"/>
                  <a:pt x="552072" y="4392397"/>
                  <a:pt x="537447" y="4399713"/>
                </a:cubicBezTo>
                <a:cubicBezTo>
                  <a:pt x="530135" y="4388739"/>
                  <a:pt x="544757" y="4385081"/>
                  <a:pt x="537447" y="4374107"/>
                </a:cubicBezTo>
                <a:cubicBezTo>
                  <a:pt x="544757" y="4363133"/>
                  <a:pt x="566694" y="4370449"/>
                  <a:pt x="559384" y="4355817"/>
                </a:cubicBezTo>
                <a:cubicBezTo>
                  <a:pt x="555726" y="4348501"/>
                  <a:pt x="548415" y="4352159"/>
                  <a:pt x="541101" y="4341185"/>
                </a:cubicBezTo>
                <a:cubicBezTo>
                  <a:pt x="544757" y="4341185"/>
                  <a:pt x="544757" y="4341185"/>
                  <a:pt x="548415" y="4337525"/>
                </a:cubicBezTo>
                <a:cubicBezTo>
                  <a:pt x="544757" y="4337525"/>
                  <a:pt x="544757" y="4333867"/>
                  <a:pt x="548415" y="4333867"/>
                </a:cubicBezTo>
                <a:cubicBezTo>
                  <a:pt x="552072" y="4344843"/>
                  <a:pt x="559384" y="4352159"/>
                  <a:pt x="566694" y="4352159"/>
                </a:cubicBezTo>
                <a:cubicBezTo>
                  <a:pt x="566694" y="4337525"/>
                  <a:pt x="574007" y="4348501"/>
                  <a:pt x="581319" y="4352159"/>
                </a:cubicBezTo>
                <a:cubicBezTo>
                  <a:pt x="588631" y="4341185"/>
                  <a:pt x="574007" y="4337525"/>
                  <a:pt x="570351" y="4326551"/>
                </a:cubicBezTo>
                <a:cubicBezTo>
                  <a:pt x="584976" y="4315577"/>
                  <a:pt x="588631" y="4286313"/>
                  <a:pt x="566694" y="4278997"/>
                </a:cubicBezTo>
                <a:cubicBezTo>
                  <a:pt x="577663" y="4271681"/>
                  <a:pt x="584976" y="4293629"/>
                  <a:pt x="595944" y="4289971"/>
                </a:cubicBezTo>
                <a:cubicBezTo>
                  <a:pt x="588631" y="4282655"/>
                  <a:pt x="581319" y="4271681"/>
                  <a:pt x="574007" y="4268023"/>
                </a:cubicBezTo>
                <a:cubicBezTo>
                  <a:pt x="581319" y="4260707"/>
                  <a:pt x="584976" y="4253391"/>
                  <a:pt x="577663" y="4238757"/>
                </a:cubicBezTo>
                <a:cubicBezTo>
                  <a:pt x="584976" y="4231441"/>
                  <a:pt x="588631" y="4253391"/>
                  <a:pt x="599600" y="4242415"/>
                </a:cubicBezTo>
                <a:cubicBezTo>
                  <a:pt x="595944" y="4235099"/>
                  <a:pt x="592287" y="4227783"/>
                  <a:pt x="584976" y="4220467"/>
                </a:cubicBezTo>
                <a:cubicBezTo>
                  <a:pt x="603256" y="4227783"/>
                  <a:pt x="595944" y="4213151"/>
                  <a:pt x="606912" y="4202177"/>
                </a:cubicBezTo>
                <a:cubicBezTo>
                  <a:pt x="603256" y="4198519"/>
                  <a:pt x="599600" y="4202177"/>
                  <a:pt x="599600" y="4194861"/>
                </a:cubicBezTo>
                <a:cubicBezTo>
                  <a:pt x="610568" y="4183887"/>
                  <a:pt x="614224" y="4165597"/>
                  <a:pt x="595944" y="4150964"/>
                </a:cubicBezTo>
                <a:cubicBezTo>
                  <a:pt x="606912" y="4154622"/>
                  <a:pt x="610568" y="4136332"/>
                  <a:pt x="599600" y="4129016"/>
                </a:cubicBezTo>
                <a:cubicBezTo>
                  <a:pt x="625193" y="4125358"/>
                  <a:pt x="603256" y="4103410"/>
                  <a:pt x="614224" y="4096094"/>
                </a:cubicBezTo>
                <a:cubicBezTo>
                  <a:pt x="603256" y="4092436"/>
                  <a:pt x="614224" y="4092436"/>
                  <a:pt x="610568" y="4085120"/>
                </a:cubicBezTo>
                <a:cubicBezTo>
                  <a:pt x="606912" y="4088778"/>
                  <a:pt x="603256" y="4085120"/>
                  <a:pt x="599600" y="4085120"/>
                </a:cubicBezTo>
                <a:cubicBezTo>
                  <a:pt x="599600" y="4077802"/>
                  <a:pt x="592287" y="4066828"/>
                  <a:pt x="599600" y="4063170"/>
                </a:cubicBezTo>
                <a:cubicBezTo>
                  <a:pt x="606912" y="4070486"/>
                  <a:pt x="599600" y="4081462"/>
                  <a:pt x="610568" y="4081462"/>
                </a:cubicBezTo>
                <a:cubicBezTo>
                  <a:pt x="610568" y="4063170"/>
                  <a:pt x="636162" y="4055854"/>
                  <a:pt x="636162" y="4037564"/>
                </a:cubicBezTo>
                <a:cubicBezTo>
                  <a:pt x="632505" y="4026590"/>
                  <a:pt x="628849" y="4019274"/>
                  <a:pt x="617880" y="4019274"/>
                </a:cubicBezTo>
                <a:cubicBezTo>
                  <a:pt x="603256" y="4033906"/>
                  <a:pt x="632505" y="4033906"/>
                  <a:pt x="621537" y="4044880"/>
                </a:cubicBezTo>
                <a:cubicBezTo>
                  <a:pt x="614224" y="4030248"/>
                  <a:pt x="603256" y="4037564"/>
                  <a:pt x="595944" y="4030248"/>
                </a:cubicBezTo>
                <a:cubicBezTo>
                  <a:pt x="610568" y="4033906"/>
                  <a:pt x="606912" y="4019274"/>
                  <a:pt x="614224" y="4008300"/>
                </a:cubicBezTo>
                <a:cubicBezTo>
                  <a:pt x="621537" y="4015616"/>
                  <a:pt x="628849" y="4022932"/>
                  <a:pt x="639817" y="4019274"/>
                </a:cubicBezTo>
                <a:cubicBezTo>
                  <a:pt x="636162" y="4011958"/>
                  <a:pt x="621537" y="4008300"/>
                  <a:pt x="628849" y="4004642"/>
                </a:cubicBezTo>
                <a:cubicBezTo>
                  <a:pt x="632505" y="4008300"/>
                  <a:pt x="636162" y="4008300"/>
                  <a:pt x="639817" y="4011958"/>
                </a:cubicBezTo>
                <a:cubicBezTo>
                  <a:pt x="639817" y="4000984"/>
                  <a:pt x="639817" y="3990008"/>
                  <a:pt x="639817" y="3979034"/>
                </a:cubicBezTo>
                <a:cubicBezTo>
                  <a:pt x="661754" y="3979034"/>
                  <a:pt x="650786" y="3946112"/>
                  <a:pt x="661754" y="3931480"/>
                </a:cubicBezTo>
                <a:cubicBezTo>
                  <a:pt x="658098" y="3935138"/>
                  <a:pt x="654442" y="3927822"/>
                  <a:pt x="650786" y="3927822"/>
                </a:cubicBezTo>
                <a:cubicBezTo>
                  <a:pt x="654442" y="3920506"/>
                  <a:pt x="661754" y="3920506"/>
                  <a:pt x="650786" y="3909532"/>
                </a:cubicBezTo>
                <a:cubicBezTo>
                  <a:pt x="676377" y="3909532"/>
                  <a:pt x="661754" y="3891240"/>
                  <a:pt x="661754" y="3876608"/>
                </a:cubicBezTo>
                <a:cubicBezTo>
                  <a:pt x="669067" y="3883924"/>
                  <a:pt x="665409" y="3869292"/>
                  <a:pt x="676377" y="3876608"/>
                </a:cubicBezTo>
                <a:cubicBezTo>
                  <a:pt x="683690" y="3883924"/>
                  <a:pt x="683690" y="3891240"/>
                  <a:pt x="680033" y="3894898"/>
                </a:cubicBezTo>
                <a:cubicBezTo>
                  <a:pt x="698314" y="3898556"/>
                  <a:pt x="698314" y="3876608"/>
                  <a:pt x="694658" y="3861976"/>
                </a:cubicBezTo>
                <a:cubicBezTo>
                  <a:pt x="687345" y="3865634"/>
                  <a:pt x="694658" y="3876608"/>
                  <a:pt x="683690" y="3876608"/>
                </a:cubicBezTo>
                <a:cubicBezTo>
                  <a:pt x="680033" y="3854660"/>
                  <a:pt x="691002" y="3836370"/>
                  <a:pt x="683690" y="3810762"/>
                </a:cubicBezTo>
                <a:cubicBezTo>
                  <a:pt x="680033" y="3807104"/>
                  <a:pt x="676377" y="3810762"/>
                  <a:pt x="672723" y="3810762"/>
                </a:cubicBezTo>
                <a:cubicBezTo>
                  <a:pt x="672723" y="3810762"/>
                  <a:pt x="672723" y="3810762"/>
                  <a:pt x="665409" y="3796130"/>
                </a:cubicBezTo>
                <a:cubicBezTo>
                  <a:pt x="676377" y="3792472"/>
                  <a:pt x="680033" y="3803446"/>
                  <a:pt x="687345" y="3799788"/>
                </a:cubicBezTo>
                <a:cubicBezTo>
                  <a:pt x="701970" y="3788814"/>
                  <a:pt x="680033" y="3777840"/>
                  <a:pt x="698314" y="3774182"/>
                </a:cubicBezTo>
                <a:cubicBezTo>
                  <a:pt x="687345" y="3763208"/>
                  <a:pt x="676377" y="3777840"/>
                  <a:pt x="676377" y="3785156"/>
                </a:cubicBezTo>
                <a:cubicBezTo>
                  <a:pt x="665409" y="3770524"/>
                  <a:pt x="687345" y="3766866"/>
                  <a:pt x="672723" y="3759550"/>
                </a:cubicBezTo>
                <a:cubicBezTo>
                  <a:pt x="687345" y="3755892"/>
                  <a:pt x="694658" y="3774182"/>
                  <a:pt x="712938" y="3766866"/>
                </a:cubicBezTo>
                <a:cubicBezTo>
                  <a:pt x="705626" y="3752234"/>
                  <a:pt x="723907" y="3722968"/>
                  <a:pt x="694658" y="3711994"/>
                </a:cubicBezTo>
                <a:cubicBezTo>
                  <a:pt x="698314" y="3726626"/>
                  <a:pt x="694658" y="3733944"/>
                  <a:pt x="694658" y="3744918"/>
                </a:cubicBezTo>
                <a:cubicBezTo>
                  <a:pt x="683690" y="3741260"/>
                  <a:pt x="698314" y="3733944"/>
                  <a:pt x="683690" y="3730286"/>
                </a:cubicBezTo>
                <a:cubicBezTo>
                  <a:pt x="694658" y="3719310"/>
                  <a:pt x="687345" y="3686388"/>
                  <a:pt x="701970" y="3679072"/>
                </a:cubicBezTo>
                <a:cubicBezTo>
                  <a:pt x="698314" y="3682730"/>
                  <a:pt x="698314" y="3686388"/>
                  <a:pt x="698314" y="3690046"/>
                </a:cubicBezTo>
                <a:cubicBezTo>
                  <a:pt x="709282" y="3686388"/>
                  <a:pt x="705626" y="3675414"/>
                  <a:pt x="712938" y="3690046"/>
                </a:cubicBezTo>
                <a:cubicBezTo>
                  <a:pt x="716595" y="3701020"/>
                  <a:pt x="698314" y="3682730"/>
                  <a:pt x="705626" y="3693704"/>
                </a:cubicBezTo>
                <a:cubicBezTo>
                  <a:pt x="709282" y="3711994"/>
                  <a:pt x="709282" y="3693704"/>
                  <a:pt x="716595" y="3701020"/>
                </a:cubicBezTo>
                <a:cubicBezTo>
                  <a:pt x="712938" y="3711994"/>
                  <a:pt x="731219" y="3715652"/>
                  <a:pt x="723907" y="3730286"/>
                </a:cubicBezTo>
                <a:cubicBezTo>
                  <a:pt x="734876" y="3726626"/>
                  <a:pt x="731219" y="3715652"/>
                  <a:pt x="734876" y="3708336"/>
                </a:cubicBezTo>
                <a:cubicBezTo>
                  <a:pt x="727563" y="3704678"/>
                  <a:pt x="716595" y="3693704"/>
                  <a:pt x="727563" y="3690046"/>
                </a:cubicBezTo>
                <a:cubicBezTo>
                  <a:pt x="731219" y="3693704"/>
                  <a:pt x="734876" y="3701020"/>
                  <a:pt x="742188" y="3701020"/>
                </a:cubicBezTo>
                <a:cubicBezTo>
                  <a:pt x="742188" y="3693704"/>
                  <a:pt x="742188" y="3682730"/>
                  <a:pt x="731219" y="3682730"/>
                </a:cubicBezTo>
                <a:cubicBezTo>
                  <a:pt x="734876" y="3693704"/>
                  <a:pt x="716595" y="3679072"/>
                  <a:pt x="716595" y="3690046"/>
                </a:cubicBezTo>
                <a:cubicBezTo>
                  <a:pt x="705626" y="3675414"/>
                  <a:pt x="723907" y="3675414"/>
                  <a:pt x="723907" y="3668098"/>
                </a:cubicBezTo>
                <a:cubicBezTo>
                  <a:pt x="723907" y="3664440"/>
                  <a:pt x="720251" y="3657124"/>
                  <a:pt x="716595" y="3657124"/>
                </a:cubicBezTo>
                <a:cubicBezTo>
                  <a:pt x="716595" y="3664440"/>
                  <a:pt x="712938" y="3668098"/>
                  <a:pt x="709282" y="3675414"/>
                </a:cubicBezTo>
                <a:cubicBezTo>
                  <a:pt x="694658" y="3664440"/>
                  <a:pt x="709282" y="3668098"/>
                  <a:pt x="701970" y="3653466"/>
                </a:cubicBezTo>
                <a:cubicBezTo>
                  <a:pt x="694658" y="3664440"/>
                  <a:pt x="694658" y="3675414"/>
                  <a:pt x="687345" y="3682730"/>
                </a:cubicBezTo>
                <a:cubicBezTo>
                  <a:pt x="687345" y="3679072"/>
                  <a:pt x="683690" y="3675414"/>
                  <a:pt x="680033" y="3675414"/>
                </a:cubicBezTo>
                <a:cubicBezTo>
                  <a:pt x="680033" y="3682730"/>
                  <a:pt x="676377" y="3690046"/>
                  <a:pt x="687345" y="3690046"/>
                </a:cubicBezTo>
                <a:cubicBezTo>
                  <a:pt x="680033" y="3701020"/>
                  <a:pt x="676377" y="3711994"/>
                  <a:pt x="680033" y="3719310"/>
                </a:cubicBezTo>
                <a:cubicBezTo>
                  <a:pt x="672723" y="3711994"/>
                  <a:pt x="669067" y="3722968"/>
                  <a:pt x="676377" y="3730286"/>
                </a:cubicBezTo>
                <a:cubicBezTo>
                  <a:pt x="672723" y="3730286"/>
                  <a:pt x="669067" y="3730286"/>
                  <a:pt x="665409" y="3730286"/>
                </a:cubicBezTo>
                <a:cubicBezTo>
                  <a:pt x="665409" y="3733944"/>
                  <a:pt x="669067" y="3737602"/>
                  <a:pt x="672723" y="3744918"/>
                </a:cubicBezTo>
                <a:cubicBezTo>
                  <a:pt x="654442" y="3748576"/>
                  <a:pt x="658098" y="3763208"/>
                  <a:pt x="661754" y="3774182"/>
                </a:cubicBezTo>
                <a:cubicBezTo>
                  <a:pt x="658098" y="3770524"/>
                  <a:pt x="650786" y="3777840"/>
                  <a:pt x="647130" y="3774182"/>
                </a:cubicBezTo>
                <a:cubicBezTo>
                  <a:pt x="647130" y="3777840"/>
                  <a:pt x="647130" y="3785156"/>
                  <a:pt x="647130" y="3788814"/>
                </a:cubicBezTo>
                <a:cubicBezTo>
                  <a:pt x="647130" y="3796130"/>
                  <a:pt x="643473" y="3799788"/>
                  <a:pt x="639817" y="3803446"/>
                </a:cubicBezTo>
                <a:cubicBezTo>
                  <a:pt x="636162" y="3810762"/>
                  <a:pt x="632505" y="3821738"/>
                  <a:pt x="643473" y="3832712"/>
                </a:cubicBezTo>
                <a:cubicBezTo>
                  <a:pt x="628849" y="3832712"/>
                  <a:pt x="639817" y="3843686"/>
                  <a:pt x="639817" y="3851002"/>
                </a:cubicBezTo>
                <a:cubicBezTo>
                  <a:pt x="632505" y="3858318"/>
                  <a:pt x="628849" y="3851002"/>
                  <a:pt x="621537" y="3854660"/>
                </a:cubicBezTo>
                <a:cubicBezTo>
                  <a:pt x="639817" y="3869292"/>
                  <a:pt x="603256" y="3883924"/>
                  <a:pt x="606912" y="3898556"/>
                </a:cubicBezTo>
                <a:cubicBezTo>
                  <a:pt x="610568" y="3902214"/>
                  <a:pt x="614224" y="3902214"/>
                  <a:pt x="617880" y="3905874"/>
                </a:cubicBezTo>
                <a:cubicBezTo>
                  <a:pt x="610568" y="3916848"/>
                  <a:pt x="610568" y="3916848"/>
                  <a:pt x="606912" y="3931480"/>
                </a:cubicBezTo>
                <a:cubicBezTo>
                  <a:pt x="599600" y="3931480"/>
                  <a:pt x="606912" y="3916848"/>
                  <a:pt x="592287" y="3920506"/>
                </a:cubicBezTo>
                <a:cubicBezTo>
                  <a:pt x="621537" y="3949770"/>
                  <a:pt x="588631" y="3975376"/>
                  <a:pt x="584976" y="3997326"/>
                </a:cubicBezTo>
                <a:cubicBezTo>
                  <a:pt x="592287" y="3997326"/>
                  <a:pt x="595944" y="3997326"/>
                  <a:pt x="599600" y="4004642"/>
                </a:cubicBezTo>
                <a:cubicBezTo>
                  <a:pt x="592287" y="4008300"/>
                  <a:pt x="599600" y="4019274"/>
                  <a:pt x="592287" y="4026590"/>
                </a:cubicBezTo>
                <a:cubicBezTo>
                  <a:pt x="588631" y="4019274"/>
                  <a:pt x="581319" y="4011958"/>
                  <a:pt x="577663" y="4011958"/>
                </a:cubicBezTo>
                <a:cubicBezTo>
                  <a:pt x="570351" y="4030248"/>
                  <a:pt x="566694" y="4055854"/>
                  <a:pt x="566694" y="4077802"/>
                </a:cubicBezTo>
                <a:cubicBezTo>
                  <a:pt x="563040" y="4088778"/>
                  <a:pt x="563040" y="4099752"/>
                  <a:pt x="559384" y="4107068"/>
                </a:cubicBezTo>
                <a:cubicBezTo>
                  <a:pt x="555726" y="4118042"/>
                  <a:pt x="552072" y="4125358"/>
                  <a:pt x="541101" y="4132674"/>
                </a:cubicBezTo>
                <a:cubicBezTo>
                  <a:pt x="544757" y="4129016"/>
                  <a:pt x="548415" y="4125358"/>
                  <a:pt x="544757" y="4118042"/>
                </a:cubicBezTo>
                <a:cubicBezTo>
                  <a:pt x="537447" y="4121700"/>
                  <a:pt x="533791" y="4114384"/>
                  <a:pt x="526478" y="4121700"/>
                </a:cubicBezTo>
                <a:cubicBezTo>
                  <a:pt x="544757" y="4136332"/>
                  <a:pt x="519166" y="4136332"/>
                  <a:pt x="519166" y="4143648"/>
                </a:cubicBezTo>
                <a:cubicBezTo>
                  <a:pt x="522822" y="4154622"/>
                  <a:pt x="530135" y="4150964"/>
                  <a:pt x="533791" y="4161938"/>
                </a:cubicBezTo>
                <a:cubicBezTo>
                  <a:pt x="519166" y="4161938"/>
                  <a:pt x="522822" y="4169255"/>
                  <a:pt x="515510" y="4172913"/>
                </a:cubicBezTo>
                <a:cubicBezTo>
                  <a:pt x="519166" y="4180229"/>
                  <a:pt x="526478" y="4176571"/>
                  <a:pt x="530135" y="4180229"/>
                </a:cubicBezTo>
                <a:cubicBezTo>
                  <a:pt x="522822" y="4187545"/>
                  <a:pt x="533791" y="4209493"/>
                  <a:pt x="519166" y="4205835"/>
                </a:cubicBezTo>
                <a:cubicBezTo>
                  <a:pt x="519166" y="4202177"/>
                  <a:pt x="526478" y="4198519"/>
                  <a:pt x="519166" y="4187545"/>
                </a:cubicBezTo>
                <a:cubicBezTo>
                  <a:pt x="511854" y="4205835"/>
                  <a:pt x="508198" y="4191203"/>
                  <a:pt x="493573" y="4194861"/>
                </a:cubicBezTo>
                <a:cubicBezTo>
                  <a:pt x="497229" y="4202177"/>
                  <a:pt x="504542" y="4202177"/>
                  <a:pt x="508198" y="4205835"/>
                </a:cubicBezTo>
                <a:cubicBezTo>
                  <a:pt x="511854" y="4220467"/>
                  <a:pt x="500885" y="4238757"/>
                  <a:pt x="493573" y="4257049"/>
                </a:cubicBezTo>
                <a:cubicBezTo>
                  <a:pt x="504542" y="4260707"/>
                  <a:pt x="504542" y="4271681"/>
                  <a:pt x="511854" y="4282655"/>
                </a:cubicBezTo>
                <a:cubicBezTo>
                  <a:pt x="504542" y="4289971"/>
                  <a:pt x="500885" y="4271681"/>
                  <a:pt x="489917" y="4278997"/>
                </a:cubicBezTo>
                <a:cubicBezTo>
                  <a:pt x="504542" y="4293629"/>
                  <a:pt x="500885" y="4300945"/>
                  <a:pt x="504542" y="4311919"/>
                </a:cubicBezTo>
                <a:cubicBezTo>
                  <a:pt x="511854" y="4311919"/>
                  <a:pt x="508198" y="4304603"/>
                  <a:pt x="515510" y="4308261"/>
                </a:cubicBezTo>
                <a:cubicBezTo>
                  <a:pt x="504542" y="4315577"/>
                  <a:pt x="519166" y="4322893"/>
                  <a:pt x="522822" y="4322893"/>
                </a:cubicBezTo>
                <a:cubicBezTo>
                  <a:pt x="519166" y="4330209"/>
                  <a:pt x="526478" y="4337525"/>
                  <a:pt x="515510" y="4344843"/>
                </a:cubicBezTo>
                <a:cubicBezTo>
                  <a:pt x="508198" y="4337525"/>
                  <a:pt x="515510" y="4333867"/>
                  <a:pt x="511854" y="4330209"/>
                </a:cubicBezTo>
                <a:cubicBezTo>
                  <a:pt x="504542" y="4333867"/>
                  <a:pt x="504542" y="4326551"/>
                  <a:pt x="504542" y="4322893"/>
                </a:cubicBezTo>
                <a:cubicBezTo>
                  <a:pt x="500885" y="4330209"/>
                  <a:pt x="497229" y="4337525"/>
                  <a:pt x="489917" y="4337525"/>
                </a:cubicBezTo>
                <a:cubicBezTo>
                  <a:pt x="493573" y="4337525"/>
                  <a:pt x="486261" y="4326551"/>
                  <a:pt x="482605" y="4330209"/>
                </a:cubicBezTo>
                <a:cubicBezTo>
                  <a:pt x="471636" y="4341185"/>
                  <a:pt x="489917" y="4363133"/>
                  <a:pt x="489917" y="4377765"/>
                </a:cubicBezTo>
                <a:cubicBezTo>
                  <a:pt x="482605" y="4370449"/>
                  <a:pt x="478949" y="4359475"/>
                  <a:pt x="471636" y="4370449"/>
                </a:cubicBezTo>
                <a:cubicBezTo>
                  <a:pt x="477121" y="4375936"/>
                  <a:pt x="483518" y="4384166"/>
                  <a:pt x="486718" y="4391483"/>
                </a:cubicBezTo>
                <a:lnTo>
                  <a:pt x="484493" y="4399894"/>
                </a:lnTo>
                <a:lnTo>
                  <a:pt x="478949" y="4396055"/>
                </a:lnTo>
                <a:cubicBezTo>
                  <a:pt x="475292" y="4410687"/>
                  <a:pt x="471636" y="4418003"/>
                  <a:pt x="475292" y="4432637"/>
                </a:cubicBezTo>
                <a:cubicBezTo>
                  <a:pt x="471636" y="4436295"/>
                  <a:pt x="464324" y="4436295"/>
                  <a:pt x="460668" y="4436295"/>
                </a:cubicBezTo>
                <a:cubicBezTo>
                  <a:pt x="464324" y="4447269"/>
                  <a:pt x="464324" y="4443611"/>
                  <a:pt x="475292" y="4454585"/>
                </a:cubicBezTo>
                <a:cubicBezTo>
                  <a:pt x="467980" y="4458243"/>
                  <a:pt x="471636" y="4461901"/>
                  <a:pt x="464324" y="4465559"/>
                </a:cubicBezTo>
                <a:cubicBezTo>
                  <a:pt x="460668" y="4465559"/>
                  <a:pt x="460668" y="4461901"/>
                  <a:pt x="457012" y="4461901"/>
                </a:cubicBezTo>
                <a:cubicBezTo>
                  <a:pt x="449699" y="4472875"/>
                  <a:pt x="449699" y="4483849"/>
                  <a:pt x="453356" y="4494823"/>
                </a:cubicBezTo>
                <a:cubicBezTo>
                  <a:pt x="457012" y="4505797"/>
                  <a:pt x="460668" y="4520431"/>
                  <a:pt x="460668" y="4531405"/>
                </a:cubicBezTo>
                <a:cubicBezTo>
                  <a:pt x="453356" y="4527747"/>
                  <a:pt x="446043" y="4520431"/>
                  <a:pt x="435075" y="4520431"/>
                </a:cubicBezTo>
                <a:cubicBezTo>
                  <a:pt x="438733" y="4527747"/>
                  <a:pt x="431419" y="4535063"/>
                  <a:pt x="442389" y="4546037"/>
                </a:cubicBezTo>
                <a:cubicBezTo>
                  <a:pt x="449699" y="4542379"/>
                  <a:pt x="435075" y="4524089"/>
                  <a:pt x="449699" y="4531405"/>
                </a:cubicBezTo>
                <a:cubicBezTo>
                  <a:pt x="453356" y="4542379"/>
                  <a:pt x="442389" y="4553353"/>
                  <a:pt x="431419" y="4560669"/>
                </a:cubicBezTo>
                <a:cubicBezTo>
                  <a:pt x="442389" y="4578959"/>
                  <a:pt x="442389" y="4557011"/>
                  <a:pt x="453356" y="4560669"/>
                </a:cubicBezTo>
                <a:cubicBezTo>
                  <a:pt x="446043" y="4575301"/>
                  <a:pt x="446043" y="4586275"/>
                  <a:pt x="446043" y="4600909"/>
                </a:cubicBezTo>
                <a:cubicBezTo>
                  <a:pt x="449699" y="4615541"/>
                  <a:pt x="453356" y="4626515"/>
                  <a:pt x="453356" y="4637489"/>
                </a:cubicBezTo>
                <a:cubicBezTo>
                  <a:pt x="446043" y="4633831"/>
                  <a:pt x="453356" y="4630173"/>
                  <a:pt x="449699" y="4622857"/>
                </a:cubicBezTo>
                <a:cubicBezTo>
                  <a:pt x="442389" y="4630173"/>
                  <a:pt x="438733" y="4619199"/>
                  <a:pt x="431419" y="4626515"/>
                </a:cubicBezTo>
                <a:cubicBezTo>
                  <a:pt x="457012" y="4659437"/>
                  <a:pt x="427765" y="4681385"/>
                  <a:pt x="431419" y="4710650"/>
                </a:cubicBezTo>
                <a:cubicBezTo>
                  <a:pt x="427765" y="4703334"/>
                  <a:pt x="420452" y="4703334"/>
                  <a:pt x="416796" y="4706992"/>
                </a:cubicBezTo>
                <a:cubicBezTo>
                  <a:pt x="424108" y="4717966"/>
                  <a:pt x="431419" y="4728940"/>
                  <a:pt x="431419" y="4736256"/>
                </a:cubicBezTo>
                <a:cubicBezTo>
                  <a:pt x="427765" y="4736256"/>
                  <a:pt x="424108" y="4736256"/>
                  <a:pt x="420452" y="4736256"/>
                </a:cubicBezTo>
                <a:cubicBezTo>
                  <a:pt x="431419" y="4758204"/>
                  <a:pt x="413140" y="4776496"/>
                  <a:pt x="427765" y="4802102"/>
                </a:cubicBezTo>
                <a:cubicBezTo>
                  <a:pt x="424108" y="4798444"/>
                  <a:pt x="420452" y="4798444"/>
                  <a:pt x="416796" y="4798444"/>
                </a:cubicBezTo>
                <a:cubicBezTo>
                  <a:pt x="420452" y="4835024"/>
                  <a:pt x="413140" y="4827708"/>
                  <a:pt x="405827" y="4853314"/>
                </a:cubicBezTo>
                <a:cubicBezTo>
                  <a:pt x="402171" y="4849656"/>
                  <a:pt x="398515" y="4845998"/>
                  <a:pt x="391203" y="4845998"/>
                </a:cubicBezTo>
                <a:cubicBezTo>
                  <a:pt x="405827" y="4860630"/>
                  <a:pt x="383890" y="4853314"/>
                  <a:pt x="391203" y="4867948"/>
                </a:cubicBezTo>
                <a:cubicBezTo>
                  <a:pt x="394859" y="4875264"/>
                  <a:pt x="402171" y="4875264"/>
                  <a:pt x="405827" y="4878922"/>
                </a:cubicBezTo>
                <a:cubicBezTo>
                  <a:pt x="402171" y="4882580"/>
                  <a:pt x="398515" y="4886238"/>
                  <a:pt x="402171" y="4893554"/>
                </a:cubicBezTo>
                <a:cubicBezTo>
                  <a:pt x="405827" y="4897212"/>
                  <a:pt x="409484" y="4886238"/>
                  <a:pt x="413140" y="4889896"/>
                </a:cubicBezTo>
                <a:cubicBezTo>
                  <a:pt x="405827" y="4908186"/>
                  <a:pt x="405827" y="4900870"/>
                  <a:pt x="402171" y="4919160"/>
                </a:cubicBezTo>
                <a:cubicBezTo>
                  <a:pt x="409484" y="4915502"/>
                  <a:pt x="413140" y="4904528"/>
                  <a:pt x="416796" y="4915502"/>
                </a:cubicBezTo>
                <a:cubicBezTo>
                  <a:pt x="409484" y="4922818"/>
                  <a:pt x="405827" y="4937450"/>
                  <a:pt x="402171" y="4948424"/>
                </a:cubicBezTo>
                <a:cubicBezTo>
                  <a:pt x="398515" y="4959400"/>
                  <a:pt x="394859" y="4966716"/>
                  <a:pt x="383890" y="4959400"/>
                </a:cubicBezTo>
                <a:cubicBezTo>
                  <a:pt x="376578" y="4970374"/>
                  <a:pt x="387547" y="4981348"/>
                  <a:pt x="383890" y="4992322"/>
                </a:cubicBezTo>
                <a:cubicBezTo>
                  <a:pt x="383890" y="4992322"/>
                  <a:pt x="380234" y="4985006"/>
                  <a:pt x="376578" y="4988664"/>
                </a:cubicBezTo>
                <a:cubicBezTo>
                  <a:pt x="383890" y="5003296"/>
                  <a:pt x="361954" y="4999638"/>
                  <a:pt x="369266" y="5014270"/>
                </a:cubicBezTo>
                <a:cubicBezTo>
                  <a:pt x="380234" y="5017928"/>
                  <a:pt x="391203" y="5014270"/>
                  <a:pt x="398515" y="5017928"/>
                </a:cubicBezTo>
                <a:cubicBezTo>
                  <a:pt x="391203" y="5021586"/>
                  <a:pt x="387547" y="5025244"/>
                  <a:pt x="383890" y="5032560"/>
                </a:cubicBezTo>
                <a:cubicBezTo>
                  <a:pt x="383890" y="5039878"/>
                  <a:pt x="383890" y="5047194"/>
                  <a:pt x="394859" y="5050852"/>
                </a:cubicBezTo>
                <a:cubicBezTo>
                  <a:pt x="391203" y="5069142"/>
                  <a:pt x="387547" y="5087432"/>
                  <a:pt x="387547" y="5105722"/>
                </a:cubicBezTo>
                <a:cubicBezTo>
                  <a:pt x="383890" y="5124014"/>
                  <a:pt x="383890" y="5142304"/>
                  <a:pt x="383890" y="5160594"/>
                </a:cubicBezTo>
                <a:cubicBezTo>
                  <a:pt x="380234" y="5197174"/>
                  <a:pt x="380234" y="5233756"/>
                  <a:pt x="376578" y="5273994"/>
                </a:cubicBezTo>
                <a:cubicBezTo>
                  <a:pt x="365610" y="5263020"/>
                  <a:pt x="380234" y="5259362"/>
                  <a:pt x="372922" y="5252046"/>
                </a:cubicBezTo>
                <a:cubicBezTo>
                  <a:pt x="365610" y="5248388"/>
                  <a:pt x="369266" y="5241072"/>
                  <a:pt x="358297" y="5244730"/>
                </a:cubicBezTo>
                <a:cubicBezTo>
                  <a:pt x="361954" y="5248388"/>
                  <a:pt x="358297" y="5252046"/>
                  <a:pt x="358297" y="5255704"/>
                </a:cubicBezTo>
                <a:cubicBezTo>
                  <a:pt x="365610" y="5255704"/>
                  <a:pt x="369266" y="5255704"/>
                  <a:pt x="372922" y="5263020"/>
                </a:cubicBezTo>
                <a:cubicBezTo>
                  <a:pt x="369266" y="5273994"/>
                  <a:pt x="361954" y="5263020"/>
                  <a:pt x="358297" y="5266678"/>
                </a:cubicBezTo>
                <a:cubicBezTo>
                  <a:pt x="358297" y="5270336"/>
                  <a:pt x="354641" y="5277652"/>
                  <a:pt x="358297" y="5284968"/>
                </a:cubicBezTo>
                <a:cubicBezTo>
                  <a:pt x="361954" y="5284968"/>
                  <a:pt x="365610" y="5284968"/>
                  <a:pt x="369266" y="5284968"/>
                </a:cubicBezTo>
                <a:cubicBezTo>
                  <a:pt x="376578" y="5273994"/>
                  <a:pt x="387547" y="5273994"/>
                  <a:pt x="394859" y="5270336"/>
                </a:cubicBezTo>
                <a:cubicBezTo>
                  <a:pt x="391203" y="5277652"/>
                  <a:pt x="398515" y="5284968"/>
                  <a:pt x="391203" y="5288626"/>
                </a:cubicBezTo>
                <a:cubicBezTo>
                  <a:pt x="387547" y="5284968"/>
                  <a:pt x="380234" y="5273994"/>
                  <a:pt x="376578" y="5284968"/>
                </a:cubicBezTo>
                <a:cubicBezTo>
                  <a:pt x="383890" y="5303259"/>
                  <a:pt x="358297" y="5321549"/>
                  <a:pt x="376578" y="5339839"/>
                </a:cubicBezTo>
                <a:cubicBezTo>
                  <a:pt x="369266" y="5343497"/>
                  <a:pt x="369266" y="5347155"/>
                  <a:pt x="380234" y="5350813"/>
                </a:cubicBezTo>
                <a:cubicBezTo>
                  <a:pt x="369266" y="5354471"/>
                  <a:pt x="372922" y="5361787"/>
                  <a:pt x="369266" y="5369103"/>
                </a:cubicBezTo>
                <a:cubicBezTo>
                  <a:pt x="361954" y="5358129"/>
                  <a:pt x="365610" y="5350813"/>
                  <a:pt x="358297" y="5339839"/>
                </a:cubicBezTo>
                <a:cubicBezTo>
                  <a:pt x="340017" y="5354471"/>
                  <a:pt x="358297" y="5372761"/>
                  <a:pt x="358297" y="5387395"/>
                </a:cubicBezTo>
                <a:cubicBezTo>
                  <a:pt x="343673" y="5383735"/>
                  <a:pt x="354641" y="5402027"/>
                  <a:pt x="347329" y="5409343"/>
                </a:cubicBezTo>
                <a:cubicBezTo>
                  <a:pt x="340017" y="5405685"/>
                  <a:pt x="329051" y="5391053"/>
                  <a:pt x="321738" y="5394711"/>
                </a:cubicBezTo>
                <a:cubicBezTo>
                  <a:pt x="332704" y="5405685"/>
                  <a:pt x="325392" y="5416659"/>
                  <a:pt x="329051" y="5427633"/>
                </a:cubicBezTo>
                <a:cubicBezTo>
                  <a:pt x="343673" y="5438607"/>
                  <a:pt x="340017" y="5434949"/>
                  <a:pt x="350985" y="5438607"/>
                </a:cubicBezTo>
                <a:cubicBezTo>
                  <a:pt x="340017" y="5445923"/>
                  <a:pt x="343673" y="5445923"/>
                  <a:pt x="332704" y="5456897"/>
                </a:cubicBezTo>
                <a:cubicBezTo>
                  <a:pt x="325392" y="5449581"/>
                  <a:pt x="321738" y="5453239"/>
                  <a:pt x="310767" y="5449581"/>
                </a:cubicBezTo>
                <a:cubicBezTo>
                  <a:pt x="307113" y="5442265"/>
                  <a:pt x="318082" y="5434949"/>
                  <a:pt x="303457" y="5423975"/>
                </a:cubicBezTo>
                <a:cubicBezTo>
                  <a:pt x="318082" y="5405685"/>
                  <a:pt x="307113" y="5383735"/>
                  <a:pt x="310767" y="5358129"/>
                </a:cubicBezTo>
                <a:cubicBezTo>
                  <a:pt x="288832" y="5339839"/>
                  <a:pt x="310767" y="5325207"/>
                  <a:pt x="303457" y="5310575"/>
                </a:cubicBezTo>
                <a:cubicBezTo>
                  <a:pt x="299801" y="5314233"/>
                  <a:pt x="296145" y="5317891"/>
                  <a:pt x="292489" y="5310575"/>
                </a:cubicBezTo>
                <a:cubicBezTo>
                  <a:pt x="303457" y="5303259"/>
                  <a:pt x="292489" y="5299601"/>
                  <a:pt x="303457" y="5292284"/>
                </a:cubicBezTo>
                <a:cubicBezTo>
                  <a:pt x="307113" y="5292284"/>
                  <a:pt x="314426" y="5303259"/>
                  <a:pt x="321738" y="5292284"/>
                </a:cubicBezTo>
                <a:cubicBezTo>
                  <a:pt x="318082" y="5292284"/>
                  <a:pt x="321738" y="5288626"/>
                  <a:pt x="318082" y="5284968"/>
                </a:cubicBezTo>
                <a:cubicBezTo>
                  <a:pt x="307113" y="5270336"/>
                  <a:pt x="299801" y="5284968"/>
                  <a:pt x="292489" y="5270336"/>
                </a:cubicBezTo>
                <a:cubicBezTo>
                  <a:pt x="299801" y="5263020"/>
                  <a:pt x="299801" y="5259362"/>
                  <a:pt x="288832" y="5248388"/>
                </a:cubicBezTo>
                <a:cubicBezTo>
                  <a:pt x="288832" y="5244730"/>
                  <a:pt x="292489" y="5244730"/>
                  <a:pt x="296145" y="5244730"/>
                </a:cubicBezTo>
                <a:cubicBezTo>
                  <a:pt x="292489" y="5237414"/>
                  <a:pt x="285176" y="5230098"/>
                  <a:pt x="285176" y="5222782"/>
                </a:cubicBezTo>
                <a:cubicBezTo>
                  <a:pt x="303457" y="5222782"/>
                  <a:pt x="296145" y="5244730"/>
                  <a:pt x="299801" y="5255704"/>
                </a:cubicBezTo>
                <a:cubicBezTo>
                  <a:pt x="303457" y="5255704"/>
                  <a:pt x="310767" y="5266678"/>
                  <a:pt x="318082" y="5255704"/>
                </a:cubicBezTo>
                <a:cubicBezTo>
                  <a:pt x="307113" y="5244730"/>
                  <a:pt x="314426" y="5233756"/>
                  <a:pt x="303457" y="5222782"/>
                </a:cubicBezTo>
                <a:cubicBezTo>
                  <a:pt x="307113" y="5211808"/>
                  <a:pt x="318082" y="5215466"/>
                  <a:pt x="307113" y="5204490"/>
                </a:cubicBezTo>
                <a:cubicBezTo>
                  <a:pt x="310767" y="5197174"/>
                  <a:pt x="314426" y="5204490"/>
                  <a:pt x="321738" y="5197174"/>
                </a:cubicBezTo>
                <a:cubicBezTo>
                  <a:pt x="310767" y="5189858"/>
                  <a:pt x="314426" y="5182542"/>
                  <a:pt x="307113" y="5178884"/>
                </a:cubicBezTo>
                <a:cubicBezTo>
                  <a:pt x="310767" y="5171568"/>
                  <a:pt x="325392" y="5175226"/>
                  <a:pt x="321738" y="5164252"/>
                </a:cubicBezTo>
                <a:cubicBezTo>
                  <a:pt x="314426" y="5167910"/>
                  <a:pt x="303457" y="5171568"/>
                  <a:pt x="296145" y="5160594"/>
                </a:cubicBezTo>
                <a:cubicBezTo>
                  <a:pt x="318082" y="5156936"/>
                  <a:pt x="296145" y="5145962"/>
                  <a:pt x="318082" y="5142304"/>
                </a:cubicBezTo>
                <a:cubicBezTo>
                  <a:pt x="303457" y="5131330"/>
                  <a:pt x="310767" y="5131330"/>
                  <a:pt x="303457" y="5120354"/>
                </a:cubicBezTo>
                <a:cubicBezTo>
                  <a:pt x="296145" y="5127672"/>
                  <a:pt x="307113" y="5145962"/>
                  <a:pt x="292489" y="5145962"/>
                </a:cubicBezTo>
                <a:cubicBezTo>
                  <a:pt x="288832" y="5127672"/>
                  <a:pt x="299801" y="5116696"/>
                  <a:pt x="296145" y="5102064"/>
                </a:cubicBezTo>
                <a:cubicBezTo>
                  <a:pt x="277865" y="5098406"/>
                  <a:pt x="292489" y="5065484"/>
                  <a:pt x="285176" y="5050852"/>
                </a:cubicBezTo>
                <a:cubicBezTo>
                  <a:pt x="277865" y="5061826"/>
                  <a:pt x="274208" y="5098406"/>
                  <a:pt x="252271" y="5087432"/>
                </a:cubicBezTo>
                <a:cubicBezTo>
                  <a:pt x="248615" y="5094748"/>
                  <a:pt x="252271" y="5098406"/>
                  <a:pt x="255927" y="5102064"/>
                </a:cubicBezTo>
                <a:cubicBezTo>
                  <a:pt x="259583" y="5098406"/>
                  <a:pt x="263240" y="5098406"/>
                  <a:pt x="266896" y="5102064"/>
                </a:cubicBezTo>
                <a:cubicBezTo>
                  <a:pt x="259583" y="5120354"/>
                  <a:pt x="288832" y="5116696"/>
                  <a:pt x="285176" y="5134988"/>
                </a:cubicBezTo>
                <a:cubicBezTo>
                  <a:pt x="277865" y="5127672"/>
                  <a:pt x="270552" y="5120354"/>
                  <a:pt x="266896" y="5124014"/>
                </a:cubicBezTo>
                <a:cubicBezTo>
                  <a:pt x="266896" y="5127672"/>
                  <a:pt x="263240" y="5131330"/>
                  <a:pt x="263240" y="5134988"/>
                </a:cubicBezTo>
                <a:cubicBezTo>
                  <a:pt x="266896" y="5138646"/>
                  <a:pt x="270552" y="5142304"/>
                  <a:pt x="274208" y="5145962"/>
                </a:cubicBezTo>
                <a:cubicBezTo>
                  <a:pt x="270552" y="5153278"/>
                  <a:pt x="270552" y="5160594"/>
                  <a:pt x="263240" y="5167910"/>
                </a:cubicBezTo>
                <a:cubicBezTo>
                  <a:pt x="252271" y="5160594"/>
                  <a:pt x="259583" y="5153278"/>
                  <a:pt x="252271" y="5145962"/>
                </a:cubicBezTo>
                <a:cubicBezTo>
                  <a:pt x="248615" y="5149620"/>
                  <a:pt x="244959" y="5153278"/>
                  <a:pt x="244959" y="5160594"/>
                </a:cubicBezTo>
                <a:cubicBezTo>
                  <a:pt x="252271" y="5164252"/>
                  <a:pt x="255927" y="5171568"/>
                  <a:pt x="263240" y="5175226"/>
                </a:cubicBezTo>
                <a:cubicBezTo>
                  <a:pt x="263240" y="5167910"/>
                  <a:pt x="263240" y="5167910"/>
                  <a:pt x="270552" y="5171568"/>
                </a:cubicBezTo>
                <a:cubicBezTo>
                  <a:pt x="266896" y="5178884"/>
                  <a:pt x="266896" y="5186200"/>
                  <a:pt x="266896" y="5193516"/>
                </a:cubicBezTo>
                <a:cubicBezTo>
                  <a:pt x="266896" y="5200832"/>
                  <a:pt x="266896" y="5211808"/>
                  <a:pt x="266896" y="5219124"/>
                </a:cubicBezTo>
                <a:cubicBezTo>
                  <a:pt x="288832" y="5230098"/>
                  <a:pt x="285176" y="5248388"/>
                  <a:pt x="281520" y="5266678"/>
                </a:cubicBezTo>
                <a:cubicBezTo>
                  <a:pt x="277865" y="5281310"/>
                  <a:pt x="270552" y="5295942"/>
                  <a:pt x="277865" y="5310575"/>
                </a:cubicBezTo>
                <a:cubicBezTo>
                  <a:pt x="270552" y="5303259"/>
                  <a:pt x="266896" y="5299601"/>
                  <a:pt x="259583" y="5299601"/>
                </a:cubicBezTo>
                <a:cubicBezTo>
                  <a:pt x="263240" y="5292284"/>
                  <a:pt x="270552" y="5281310"/>
                  <a:pt x="274208" y="5273994"/>
                </a:cubicBezTo>
                <a:cubicBezTo>
                  <a:pt x="274208" y="5266678"/>
                  <a:pt x="274208" y="5255704"/>
                  <a:pt x="263240" y="5252046"/>
                </a:cubicBezTo>
                <a:cubicBezTo>
                  <a:pt x="274208" y="5244730"/>
                  <a:pt x="270552" y="5233756"/>
                  <a:pt x="270552" y="5226440"/>
                </a:cubicBezTo>
                <a:cubicBezTo>
                  <a:pt x="259583" y="5226440"/>
                  <a:pt x="266896" y="5241072"/>
                  <a:pt x="252271" y="5237414"/>
                </a:cubicBezTo>
                <a:cubicBezTo>
                  <a:pt x="274208" y="5248388"/>
                  <a:pt x="237646" y="5259362"/>
                  <a:pt x="263240" y="5266678"/>
                </a:cubicBezTo>
                <a:cubicBezTo>
                  <a:pt x="248615" y="5277652"/>
                  <a:pt x="259583" y="5292284"/>
                  <a:pt x="252271" y="5306917"/>
                </a:cubicBezTo>
                <a:cubicBezTo>
                  <a:pt x="244959" y="5299601"/>
                  <a:pt x="248615" y="5292284"/>
                  <a:pt x="241302" y="5299601"/>
                </a:cubicBezTo>
                <a:cubicBezTo>
                  <a:pt x="244959" y="5303259"/>
                  <a:pt x="233990" y="5306917"/>
                  <a:pt x="230334" y="5306917"/>
                </a:cubicBezTo>
                <a:cubicBezTo>
                  <a:pt x="241302" y="5306917"/>
                  <a:pt x="230334" y="5317891"/>
                  <a:pt x="244959" y="5325207"/>
                </a:cubicBezTo>
                <a:cubicBezTo>
                  <a:pt x="244959" y="5317891"/>
                  <a:pt x="248615" y="5317891"/>
                  <a:pt x="252271" y="5321549"/>
                </a:cubicBezTo>
                <a:cubicBezTo>
                  <a:pt x="248615" y="5332523"/>
                  <a:pt x="259583" y="5343497"/>
                  <a:pt x="244959" y="5354471"/>
                </a:cubicBezTo>
                <a:cubicBezTo>
                  <a:pt x="241302" y="5350813"/>
                  <a:pt x="233990" y="5343497"/>
                  <a:pt x="230334" y="5343497"/>
                </a:cubicBezTo>
                <a:cubicBezTo>
                  <a:pt x="233990" y="5358129"/>
                  <a:pt x="241302" y="5358129"/>
                  <a:pt x="248615" y="5372761"/>
                </a:cubicBezTo>
                <a:cubicBezTo>
                  <a:pt x="230334" y="5376419"/>
                  <a:pt x="244959" y="5394711"/>
                  <a:pt x="223022" y="5402027"/>
                </a:cubicBezTo>
                <a:cubicBezTo>
                  <a:pt x="226678" y="5409343"/>
                  <a:pt x="226678" y="5416659"/>
                  <a:pt x="223022" y="5423975"/>
                </a:cubicBezTo>
                <a:cubicBezTo>
                  <a:pt x="223022" y="5427633"/>
                  <a:pt x="219366" y="5431291"/>
                  <a:pt x="219366" y="5434949"/>
                </a:cubicBezTo>
                <a:cubicBezTo>
                  <a:pt x="215709" y="5431291"/>
                  <a:pt x="208399" y="5427633"/>
                  <a:pt x="204741" y="5431291"/>
                </a:cubicBezTo>
                <a:cubicBezTo>
                  <a:pt x="208399" y="5438607"/>
                  <a:pt x="193774" y="5456897"/>
                  <a:pt x="208399" y="5449581"/>
                </a:cubicBezTo>
                <a:cubicBezTo>
                  <a:pt x="204741" y="5464213"/>
                  <a:pt x="201085" y="5453239"/>
                  <a:pt x="193774" y="5456897"/>
                </a:cubicBezTo>
                <a:cubicBezTo>
                  <a:pt x="201085" y="5464213"/>
                  <a:pt x="186462" y="5471529"/>
                  <a:pt x="190116" y="5475189"/>
                </a:cubicBezTo>
                <a:cubicBezTo>
                  <a:pt x="204741" y="5478847"/>
                  <a:pt x="197431" y="5471529"/>
                  <a:pt x="201085" y="5464213"/>
                </a:cubicBezTo>
                <a:cubicBezTo>
                  <a:pt x="212055" y="5464213"/>
                  <a:pt x="204741" y="5471529"/>
                  <a:pt x="215709" y="5475189"/>
                </a:cubicBezTo>
                <a:cubicBezTo>
                  <a:pt x="208399" y="5482505"/>
                  <a:pt x="208399" y="5486163"/>
                  <a:pt x="215709" y="5493479"/>
                </a:cubicBezTo>
                <a:cubicBezTo>
                  <a:pt x="208399" y="5493479"/>
                  <a:pt x="212055" y="5511769"/>
                  <a:pt x="197431" y="5500795"/>
                </a:cubicBezTo>
                <a:cubicBezTo>
                  <a:pt x="201085" y="5497137"/>
                  <a:pt x="215709" y="5493479"/>
                  <a:pt x="197431" y="5478847"/>
                </a:cubicBezTo>
                <a:cubicBezTo>
                  <a:pt x="193774" y="5497137"/>
                  <a:pt x="186462" y="5486163"/>
                  <a:pt x="175494" y="5493479"/>
                </a:cubicBezTo>
                <a:cubicBezTo>
                  <a:pt x="193774" y="5504453"/>
                  <a:pt x="168181" y="5515427"/>
                  <a:pt x="179150" y="5526401"/>
                </a:cubicBezTo>
                <a:cubicBezTo>
                  <a:pt x="168181" y="5522743"/>
                  <a:pt x="175494" y="5515427"/>
                  <a:pt x="164526" y="5508111"/>
                </a:cubicBezTo>
                <a:cubicBezTo>
                  <a:pt x="175494" y="5500795"/>
                  <a:pt x="171837" y="5489821"/>
                  <a:pt x="168181" y="5482505"/>
                </a:cubicBezTo>
                <a:cubicBezTo>
                  <a:pt x="164526" y="5482505"/>
                  <a:pt x="157213" y="5482505"/>
                  <a:pt x="160869" y="5478847"/>
                </a:cubicBezTo>
                <a:cubicBezTo>
                  <a:pt x="171837" y="5475189"/>
                  <a:pt x="157213" y="5445923"/>
                  <a:pt x="149901" y="5434949"/>
                </a:cubicBezTo>
                <a:cubicBezTo>
                  <a:pt x="153557" y="5427633"/>
                  <a:pt x="157213" y="5434949"/>
                  <a:pt x="160869" y="5423975"/>
                </a:cubicBezTo>
                <a:cubicBezTo>
                  <a:pt x="153557" y="5413001"/>
                  <a:pt x="149901" y="5391053"/>
                  <a:pt x="160869" y="5391053"/>
                </a:cubicBezTo>
                <a:cubicBezTo>
                  <a:pt x="175494" y="5398369"/>
                  <a:pt x="153557" y="5402027"/>
                  <a:pt x="160869" y="5409343"/>
                </a:cubicBezTo>
                <a:cubicBezTo>
                  <a:pt x="168181" y="5405685"/>
                  <a:pt x="179150" y="5427633"/>
                  <a:pt x="186462" y="5420317"/>
                </a:cubicBezTo>
                <a:cubicBezTo>
                  <a:pt x="182806" y="5409343"/>
                  <a:pt x="179150" y="5416659"/>
                  <a:pt x="171837" y="5405685"/>
                </a:cubicBezTo>
                <a:cubicBezTo>
                  <a:pt x="179150" y="5398369"/>
                  <a:pt x="171837" y="5391053"/>
                  <a:pt x="171837" y="5383735"/>
                </a:cubicBezTo>
                <a:cubicBezTo>
                  <a:pt x="175494" y="5372761"/>
                  <a:pt x="182806" y="5391053"/>
                  <a:pt x="186462" y="5380077"/>
                </a:cubicBezTo>
                <a:cubicBezTo>
                  <a:pt x="175494" y="5376419"/>
                  <a:pt x="168181" y="5361787"/>
                  <a:pt x="168181" y="5350813"/>
                </a:cubicBezTo>
                <a:cubicBezTo>
                  <a:pt x="157213" y="5350813"/>
                  <a:pt x="153557" y="5350813"/>
                  <a:pt x="146244" y="5343497"/>
                </a:cubicBezTo>
                <a:cubicBezTo>
                  <a:pt x="153557" y="5328865"/>
                  <a:pt x="142588" y="5314233"/>
                  <a:pt x="149901" y="5299601"/>
                </a:cubicBezTo>
                <a:cubicBezTo>
                  <a:pt x="157213" y="5303259"/>
                  <a:pt x="153557" y="5317891"/>
                  <a:pt x="160869" y="5310575"/>
                </a:cubicBezTo>
                <a:cubicBezTo>
                  <a:pt x="153557" y="5295942"/>
                  <a:pt x="168181" y="5295942"/>
                  <a:pt x="160869" y="5281310"/>
                </a:cubicBezTo>
                <a:cubicBezTo>
                  <a:pt x="168181" y="5277652"/>
                  <a:pt x="175494" y="5255704"/>
                  <a:pt x="168181" y="5244730"/>
                </a:cubicBezTo>
                <a:cubicBezTo>
                  <a:pt x="175494" y="5233756"/>
                  <a:pt x="182806" y="5248388"/>
                  <a:pt x="190116" y="5237414"/>
                </a:cubicBezTo>
                <a:cubicBezTo>
                  <a:pt x="175494" y="5233756"/>
                  <a:pt x="182806" y="5219124"/>
                  <a:pt x="168181" y="5215466"/>
                </a:cubicBezTo>
                <a:cubicBezTo>
                  <a:pt x="179150" y="5211808"/>
                  <a:pt x="168181" y="5204490"/>
                  <a:pt x="171837" y="5200832"/>
                </a:cubicBezTo>
                <a:cubicBezTo>
                  <a:pt x="179150" y="5204490"/>
                  <a:pt x="182806" y="5211808"/>
                  <a:pt x="186462" y="5204490"/>
                </a:cubicBezTo>
                <a:cubicBezTo>
                  <a:pt x="179150" y="5200832"/>
                  <a:pt x="182806" y="5193516"/>
                  <a:pt x="179150" y="5189858"/>
                </a:cubicBezTo>
                <a:cubicBezTo>
                  <a:pt x="182806" y="5182542"/>
                  <a:pt x="190116" y="5193516"/>
                  <a:pt x="197431" y="5186200"/>
                </a:cubicBezTo>
                <a:cubicBezTo>
                  <a:pt x="179150" y="5175226"/>
                  <a:pt x="193774" y="5167910"/>
                  <a:pt x="186462" y="5156936"/>
                </a:cubicBezTo>
                <a:cubicBezTo>
                  <a:pt x="179150" y="5164252"/>
                  <a:pt x="179150" y="5175226"/>
                  <a:pt x="175494" y="5182542"/>
                </a:cubicBezTo>
                <a:cubicBezTo>
                  <a:pt x="164526" y="5164252"/>
                  <a:pt x="186462" y="5149620"/>
                  <a:pt x="175494" y="5131330"/>
                </a:cubicBezTo>
                <a:cubicBezTo>
                  <a:pt x="171837" y="5149620"/>
                  <a:pt x="157213" y="5171568"/>
                  <a:pt x="160869" y="5189858"/>
                </a:cubicBezTo>
                <a:cubicBezTo>
                  <a:pt x="164526" y="5189858"/>
                  <a:pt x="168181" y="5182542"/>
                  <a:pt x="171837" y="5189858"/>
                </a:cubicBezTo>
                <a:cubicBezTo>
                  <a:pt x="164526" y="5197174"/>
                  <a:pt x="164526" y="5193516"/>
                  <a:pt x="160869" y="5204490"/>
                </a:cubicBezTo>
                <a:cubicBezTo>
                  <a:pt x="153557" y="5204490"/>
                  <a:pt x="146244" y="5197174"/>
                  <a:pt x="142588" y="5193516"/>
                </a:cubicBezTo>
                <a:cubicBezTo>
                  <a:pt x="157213" y="5175226"/>
                  <a:pt x="164526" y="5149620"/>
                  <a:pt x="146244" y="5131330"/>
                </a:cubicBezTo>
                <a:cubicBezTo>
                  <a:pt x="153557" y="5138646"/>
                  <a:pt x="160869" y="5124014"/>
                  <a:pt x="149901" y="5120354"/>
                </a:cubicBezTo>
                <a:cubicBezTo>
                  <a:pt x="153557" y="5109380"/>
                  <a:pt x="160869" y="5127672"/>
                  <a:pt x="168181" y="5120354"/>
                </a:cubicBezTo>
                <a:cubicBezTo>
                  <a:pt x="164526" y="5113038"/>
                  <a:pt x="168181" y="5109380"/>
                  <a:pt x="168181" y="5102064"/>
                </a:cubicBezTo>
                <a:cubicBezTo>
                  <a:pt x="160869" y="5105722"/>
                  <a:pt x="160869" y="5124014"/>
                  <a:pt x="153557" y="5109380"/>
                </a:cubicBezTo>
                <a:cubicBezTo>
                  <a:pt x="142588" y="5102064"/>
                  <a:pt x="164526" y="5102064"/>
                  <a:pt x="157213" y="5094748"/>
                </a:cubicBezTo>
                <a:cubicBezTo>
                  <a:pt x="142588" y="5087432"/>
                  <a:pt x="146244" y="5091090"/>
                  <a:pt x="138932" y="5076458"/>
                </a:cubicBezTo>
                <a:cubicBezTo>
                  <a:pt x="135276" y="5083774"/>
                  <a:pt x="127964" y="5076458"/>
                  <a:pt x="124308" y="5076458"/>
                </a:cubicBezTo>
                <a:cubicBezTo>
                  <a:pt x="135276" y="5069142"/>
                  <a:pt x="113340" y="5061826"/>
                  <a:pt x="109683" y="5058168"/>
                </a:cubicBezTo>
                <a:cubicBezTo>
                  <a:pt x="116995" y="5047194"/>
                  <a:pt x="127964" y="5069142"/>
                  <a:pt x="135276" y="5058168"/>
                </a:cubicBezTo>
                <a:cubicBezTo>
                  <a:pt x="127964" y="5047194"/>
                  <a:pt x="127964" y="5036218"/>
                  <a:pt x="131620" y="5025244"/>
                </a:cubicBezTo>
                <a:cubicBezTo>
                  <a:pt x="138932" y="5032560"/>
                  <a:pt x="135276" y="5039878"/>
                  <a:pt x="142588" y="5036218"/>
                </a:cubicBezTo>
                <a:cubicBezTo>
                  <a:pt x="142588" y="5025244"/>
                  <a:pt x="153557" y="5028902"/>
                  <a:pt x="157213" y="5021586"/>
                </a:cubicBezTo>
                <a:cubicBezTo>
                  <a:pt x="142588" y="5021586"/>
                  <a:pt x="157213" y="5006954"/>
                  <a:pt x="164526" y="4999638"/>
                </a:cubicBezTo>
                <a:cubicBezTo>
                  <a:pt x="157213" y="4988664"/>
                  <a:pt x="153557" y="4981348"/>
                  <a:pt x="142588" y="4981348"/>
                </a:cubicBezTo>
                <a:cubicBezTo>
                  <a:pt x="149901" y="4966716"/>
                  <a:pt x="160869" y="4970374"/>
                  <a:pt x="168181" y="4974032"/>
                </a:cubicBezTo>
                <a:cubicBezTo>
                  <a:pt x="153557" y="4963058"/>
                  <a:pt x="168181" y="4944766"/>
                  <a:pt x="153557" y="4941108"/>
                </a:cubicBezTo>
                <a:cubicBezTo>
                  <a:pt x="153557" y="4937450"/>
                  <a:pt x="168181" y="4933792"/>
                  <a:pt x="160869" y="4926476"/>
                </a:cubicBezTo>
                <a:cubicBezTo>
                  <a:pt x="135276" y="4922818"/>
                  <a:pt x="149901" y="4970374"/>
                  <a:pt x="127964" y="4966716"/>
                </a:cubicBezTo>
                <a:cubicBezTo>
                  <a:pt x="131620" y="4955742"/>
                  <a:pt x="138932" y="4944766"/>
                  <a:pt x="138932" y="4930134"/>
                </a:cubicBezTo>
                <a:cubicBezTo>
                  <a:pt x="116995" y="4933792"/>
                  <a:pt x="109683" y="4915502"/>
                  <a:pt x="87748" y="4911844"/>
                </a:cubicBezTo>
                <a:cubicBezTo>
                  <a:pt x="102371" y="4904528"/>
                  <a:pt x="87748" y="4875264"/>
                  <a:pt x="84092" y="4849656"/>
                </a:cubicBezTo>
                <a:cubicBezTo>
                  <a:pt x="91402" y="4860630"/>
                  <a:pt x="98715" y="4864290"/>
                  <a:pt x="106027" y="4878922"/>
                </a:cubicBezTo>
                <a:cubicBezTo>
                  <a:pt x="120651" y="4856972"/>
                  <a:pt x="131620" y="4835024"/>
                  <a:pt x="116995" y="4813076"/>
                </a:cubicBezTo>
                <a:cubicBezTo>
                  <a:pt x="142588" y="4794786"/>
                  <a:pt x="116995" y="4769178"/>
                  <a:pt x="146244" y="4750888"/>
                </a:cubicBezTo>
                <a:cubicBezTo>
                  <a:pt x="135276" y="4743572"/>
                  <a:pt x="146244" y="4739914"/>
                  <a:pt x="138932" y="4736256"/>
                </a:cubicBezTo>
                <a:cubicBezTo>
                  <a:pt x="146244" y="4732598"/>
                  <a:pt x="149901" y="4728940"/>
                  <a:pt x="153557" y="4725282"/>
                </a:cubicBezTo>
                <a:cubicBezTo>
                  <a:pt x="142588" y="4696018"/>
                  <a:pt x="171837" y="4670411"/>
                  <a:pt x="171837" y="4648463"/>
                </a:cubicBezTo>
                <a:cubicBezTo>
                  <a:pt x="168181" y="4652121"/>
                  <a:pt x="164526" y="4655779"/>
                  <a:pt x="160869" y="4652121"/>
                </a:cubicBezTo>
                <a:cubicBezTo>
                  <a:pt x="160869" y="4648463"/>
                  <a:pt x="149901" y="4633831"/>
                  <a:pt x="164526" y="4637489"/>
                </a:cubicBezTo>
                <a:cubicBezTo>
                  <a:pt x="157213" y="4641147"/>
                  <a:pt x="171837" y="4644805"/>
                  <a:pt x="171837" y="4641147"/>
                </a:cubicBezTo>
                <a:cubicBezTo>
                  <a:pt x="168181" y="4633831"/>
                  <a:pt x="182806" y="4604567"/>
                  <a:pt x="182806" y="4597249"/>
                </a:cubicBezTo>
                <a:cubicBezTo>
                  <a:pt x="186462" y="4604567"/>
                  <a:pt x="186462" y="4619199"/>
                  <a:pt x="190116" y="4615541"/>
                </a:cubicBezTo>
                <a:cubicBezTo>
                  <a:pt x="197431" y="4608225"/>
                  <a:pt x="197431" y="4597249"/>
                  <a:pt x="201085" y="4586275"/>
                </a:cubicBezTo>
                <a:cubicBezTo>
                  <a:pt x="193774" y="4578959"/>
                  <a:pt x="182806" y="4582617"/>
                  <a:pt x="171837" y="4575301"/>
                </a:cubicBezTo>
                <a:cubicBezTo>
                  <a:pt x="193774" y="4578959"/>
                  <a:pt x="219366" y="4575301"/>
                  <a:pt x="208399" y="4546037"/>
                </a:cubicBezTo>
                <a:cubicBezTo>
                  <a:pt x="201085" y="4549695"/>
                  <a:pt x="197431" y="4546037"/>
                  <a:pt x="197431" y="4553353"/>
                </a:cubicBezTo>
                <a:cubicBezTo>
                  <a:pt x="182806" y="4531405"/>
                  <a:pt x="197431" y="4520431"/>
                  <a:pt x="186462" y="4494823"/>
                </a:cubicBezTo>
                <a:cubicBezTo>
                  <a:pt x="204741" y="4487507"/>
                  <a:pt x="186462" y="4458243"/>
                  <a:pt x="212055" y="4447269"/>
                </a:cubicBezTo>
                <a:cubicBezTo>
                  <a:pt x="204741" y="4439953"/>
                  <a:pt x="215709" y="4436295"/>
                  <a:pt x="204741" y="4425319"/>
                </a:cubicBezTo>
                <a:cubicBezTo>
                  <a:pt x="201085" y="4428979"/>
                  <a:pt x="197431" y="4432637"/>
                  <a:pt x="193774" y="4428979"/>
                </a:cubicBezTo>
                <a:cubicBezTo>
                  <a:pt x="212055" y="4418003"/>
                  <a:pt x="186462" y="4396055"/>
                  <a:pt x="201085" y="4377765"/>
                </a:cubicBezTo>
                <a:cubicBezTo>
                  <a:pt x="215709" y="4388739"/>
                  <a:pt x="197431" y="4407029"/>
                  <a:pt x="212055" y="4410687"/>
                </a:cubicBezTo>
                <a:cubicBezTo>
                  <a:pt x="219366" y="4396055"/>
                  <a:pt x="219366" y="4344843"/>
                  <a:pt x="233990" y="4363133"/>
                </a:cubicBezTo>
                <a:cubicBezTo>
                  <a:pt x="233990" y="4344843"/>
                  <a:pt x="226678" y="4319235"/>
                  <a:pt x="237646" y="4297287"/>
                </a:cubicBezTo>
                <a:cubicBezTo>
                  <a:pt x="248615" y="4289971"/>
                  <a:pt x="255927" y="4293629"/>
                  <a:pt x="255927" y="4282655"/>
                </a:cubicBezTo>
                <a:cubicBezTo>
                  <a:pt x="270552" y="4282655"/>
                  <a:pt x="266896" y="4297287"/>
                  <a:pt x="274208" y="4297287"/>
                </a:cubicBezTo>
                <a:cubicBezTo>
                  <a:pt x="277865" y="4293629"/>
                  <a:pt x="277865" y="4289971"/>
                  <a:pt x="277865" y="4286313"/>
                </a:cubicBezTo>
                <a:cubicBezTo>
                  <a:pt x="270552" y="4278997"/>
                  <a:pt x="266896" y="4282655"/>
                  <a:pt x="263240" y="4271681"/>
                </a:cubicBezTo>
                <a:cubicBezTo>
                  <a:pt x="270552" y="4264365"/>
                  <a:pt x="274208" y="4282655"/>
                  <a:pt x="281520" y="4278997"/>
                </a:cubicBezTo>
                <a:cubicBezTo>
                  <a:pt x="292489" y="4271681"/>
                  <a:pt x="263240" y="4264365"/>
                  <a:pt x="277865" y="4253391"/>
                </a:cubicBezTo>
                <a:cubicBezTo>
                  <a:pt x="281520" y="4260707"/>
                  <a:pt x="285176" y="4260707"/>
                  <a:pt x="292489" y="4257049"/>
                </a:cubicBezTo>
                <a:cubicBezTo>
                  <a:pt x="288832" y="4242415"/>
                  <a:pt x="285176" y="4249731"/>
                  <a:pt x="274208" y="4242415"/>
                </a:cubicBezTo>
                <a:cubicBezTo>
                  <a:pt x="288832" y="4238757"/>
                  <a:pt x="270552" y="4231441"/>
                  <a:pt x="281520" y="4227783"/>
                </a:cubicBezTo>
                <a:cubicBezTo>
                  <a:pt x="292489" y="4227783"/>
                  <a:pt x="285176" y="4238757"/>
                  <a:pt x="292489" y="4238757"/>
                </a:cubicBezTo>
                <a:cubicBezTo>
                  <a:pt x="307113" y="4235099"/>
                  <a:pt x="285176" y="4216809"/>
                  <a:pt x="281520" y="4209493"/>
                </a:cubicBezTo>
                <a:cubicBezTo>
                  <a:pt x="281520" y="4216809"/>
                  <a:pt x="266896" y="4227783"/>
                  <a:pt x="259583" y="4216809"/>
                </a:cubicBezTo>
                <a:cubicBezTo>
                  <a:pt x="263240" y="4207664"/>
                  <a:pt x="267809" y="4199433"/>
                  <a:pt x="270552" y="4190747"/>
                </a:cubicBezTo>
                <a:lnTo>
                  <a:pt x="270552" y="4162853"/>
                </a:lnTo>
                <a:lnTo>
                  <a:pt x="277865" y="4163768"/>
                </a:lnTo>
                <a:cubicBezTo>
                  <a:pt x="282434" y="4167426"/>
                  <a:pt x="287004" y="4171084"/>
                  <a:pt x="292489" y="4165597"/>
                </a:cubicBezTo>
                <a:cubicBezTo>
                  <a:pt x="281520" y="4154622"/>
                  <a:pt x="307113" y="4154622"/>
                  <a:pt x="299801" y="4143648"/>
                </a:cubicBezTo>
                <a:cubicBezTo>
                  <a:pt x="292489" y="4143648"/>
                  <a:pt x="288832" y="4158280"/>
                  <a:pt x="274208" y="4143648"/>
                </a:cubicBezTo>
                <a:cubicBezTo>
                  <a:pt x="281520" y="4136332"/>
                  <a:pt x="288832" y="4139990"/>
                  <a:pt x="296145" y="4136332"/>
                </a:cubicBezTo>
                <a:cubicBezTo>
                  <a:pt x="292489" y="4129016"/>
                  <a:pt x="285176" y="4121700"/>
                  <a:pt x="281520" y="4114384"/>
                </a:cubicBezTo>
                <a:cubicBezTo>
                  <a:pt x="292489" y="4103410"/>
                  <a:pt x="288832" y="4085120"/>
                  <a:pt x="299801" y="4074144"/>
                </a:cubicBezTo>
                <a:cubicBezTo>
                  <a:pt x="310767" y="4088778"/>
                  <a:pt x="292489" y="4077802"/>
                  <a:pt x="296145" y="4085120"/>
                </a:cubicBezTo>
                <a:cubicBezTo>
                  <a:pt x="299801" y="4088778"/>
                  <a:pt x="307113" y="4085120"/>
                  <a:pt x="310767" y="4085120"/>
                </a:cubicBezTo>
                <a:cubicBezTo>
                  <a:pt x="303457" y="4074144"/>
                  <a:pt x="296145" y="4048538"/>
                  <a:pt x="303457" y="4033906"/>
                </a:cubicBezTo>
                <a:cubicBezTo>
                  <a:pt x="310767" y="4030248"/>
                  <a:pt x="314426" y="4041222"/>
                  <a:pt x="321738" y="4033906"/>
                </a:cubicBezTo>
                <a:cubicBezTo>
                  <a:pt x="325392" y="4022932"/>
                  <a:pt x="332704" y="4022932"/>
                  <a:pt x="321738" y="4011958"/>
                </a:cubicBezTo>
                <a:cubicBezTo>
                  <a:pt x="329051" y="4000984"/>
                  <a:pt x="332704" y="4011958"/>
                  <a:pt x="340017" y="4011958"/>
                </a:cubicBezTo>
                <a:cubicBezTo>
                  <a:pt x="340017" y="4004642"/>
                  <a:pt x="340017" y="3997326"/>
                  <a:pt x="340017" y="3990008"/>
                </a:cubicBezTo>
                <a:cubicBezTo>
                  <a:pt x="343673" y="3995495"/>
                  <a:pt x="345502" y="3996410"/>
                  <a:pt x="347786" y="3995497"/>
                </a:cubicBezTo>
                <a:lnTo>
                  <a:pt x="357911" y="3990211"/>
                </a:lnTo>
                <a:lnTo>
                  <a:pt x="350985" y="4015616"/>
                </a:lnTo>
                <a:cubicBezTo>
                  <a:pt x="347329" y="4022932"/>
                  <a:pt x="343673" y="4026590"/>
                  <a:pt x="340017" y="4033906"/>
                </a:cubicBezTo>
                <a:cubicBezTo>
                  <a:pt x="340017" y="4041222"/>
                  <a:pt x="336361" y="4048538"/>
                  <a:pt x="332704" y="4052196"/>
                </a:cubicBezTo>
                <a:cubicBezTo>
                  <a:pt x="340017" y="4052196"/>
                  <a:pt x="347329" y="4063170"/>
                  <a:pt x="350985" y="4063170"/>
                </a:cubicBezTo>
                <a:cubicBezTo>
                  <a:pt x="354641" y="4055854"/>
                  <a:pt x="354641" y="4048538"/>
                  <a:pt x="358297" y="4041222"/>
                </a:cubicBezTo>
                <a:cubicBezTo>
                  <a:pt x="361954" y="4033906"/>
                  <a:pt x="365610" y="4022932"/>
                  <a:pt x="369266" y="4015616"/>
                </a:cubicBezTo>
                <a:cubicBezTo>
                  <a:pt x="376578" y="3997326"/>
                  <a:pt x="376578" y="3979034"/>
                  <a:pt x="361954" y="3968060"/>
                </a:cubicBezTo>
                <a:cubicBezTo>
                  <a:pt x="361954" y="3957086"/>
                  <a:pt x="369266" y="3968060"/>
                  <a:pt x="376578" y="3964402"/>
                </a:cubicBezTo>
                <a:cubicBezTo>
                  <a:pt x="372922" y="3949770"/>
                  <a:pt x="376578" y="3942454"/>
                  <a:pt x="376578" y="3935138"/>
                </a:cubicBezTo>
                <a:cubicBezTo>
                  <a:pt x="369266" y="3927822"/>
                  <a:pt x="372922" y="3920506"/>
                  <a:pt x="365610" y="3920506"/>
                </a:cubicBezTo>
                <a:cubicBezTo>
                  <a:pt x="361954" y="3927822"/>
                  <a:pt x="354641" y="3931480"/>
                  <a:pt x="361954" y="3942454"/>
                </a:cubicBezTo>
                <a:cubicBezTo>
                  <a:pt x="365610" y="3942454"/>
                  <a:pt x="369266" y="3938796"/>
                  <a:pt x="369266" y="3942454"/>
                </a:cubicBezTo>
                <a:cubicBezTo>
                  <a:pt x="361954" y="3946112"/>
                  <a:pt x="369266" y="3953428"/>
                  <a:pt x="361954" y="3957086"/>
                </a:cubicBezTo>
                <a:cubicBezTo>
                  <a:pt x="354641" y="3946112"/>
                  <a:pt x="343673" y="3953428"/>
                  <a:pt x="336361" y="3942454"/>
                </a:cubicBezTo>
                <a:cubicBezTo>
                  <a:pt x="336361" y="3931480"/>
                  <a:pt x="343673" y="3946112"/>
                  <a:pt x="350985" y="3938796"/>
                </a:cubicBezTo>
                <a:cubicBezTo>
                  <a:pt x="343673" y="3927822"/>
                  <a:pt x="350985" y="3920506"/>
                  <a:pt x="354641" y="3916848"/>
                </a:cubicBezTo>
                <a:cubicBezTo>
                  <a:pt x="358297" y="3909532"/>
                  <a:pt x="361954" y="3905874"/>
                  <a:pt x="347329" y="3898556"/>
                </a:cubicBezTo>
                <a:cubicBezTo>
                  <a:pt x="350985" y="3898556"/>
                  <a:pt x="350985" y="3891240"/>
                  <a:pt x="347329" y="3887582"/>
                </a:cubicBezTo>
                <a:cubicBezTo>
                  <a:pt x="350985" y="3880266"/>
                  <a:pt x="365610" y="3891240"/>
                  <a:pt x="361954" y="3880266"/>
                </a:cubicBezTo>
                <a:cubicBezTo>
                  <a:pt x="358297" y="3876608"/>
                  <a:pt x="354641" y="3880266"/>
                  <a:pt x="350985" y="3876608"/>
                </a:cubicBezTo>
                <a:cubicBezTo>
                  <a:pt x="358297" y="3869292"/>
                  <a:pt x="358297" y="3854660"/>
                  <a:pt x="365610" y="3847344"/>
                </a:cubicBezTo>
                <a:cubicBezTo>
                  <a:pt x="354641" y="3851002"/>
                  <a:pt x="365610" y="3832712"/>
                  <a:pt x="358297" y="3840028"/>
                </a:cubicBezTo>
                <a:cubicBezTo>
                  <a:pt x="358297" y="3851002"/>
                  <a:pt x="347329" y="3858318"/>
                  <a:pt x="343673" y="3865634"/>
                </a:cubicBezTo>
                <a:cubicBezTo>
                  <a:pt x="350985" y="3851002"/>
                  <a:pt x="343673" y="3843686"/>
                  <a:pt x="343673" y="3829054"/>
                </a:cubicBezTo>
                <a:cubicBezTo>
                  <a:pt x="347329" y="3829054"/>
                  <a:pt x="350985" y="3840028"/>
                  <a:pt x="358297" y="3832712"/>
                </a:cubicBezTo>
                <a:cubicBezTo>
                  <a:pt x="354641" y="3829054"/>
                  <a:pt x="358297" y="3829054"/>
                  <a:pt x="354641" y="3821738"/>
                </a:cubicBezTo>
                <a:cubicBezTo>
                  <a:pt x="347329" y="3821738"/>
                  <a:pt x="343673" y="3814420"/>
                  <a:pt x="336361" y="3814420"/>
                </a:cubicBezTo>
                <a:cubicBezTo>
                  <a:pt x="340017" y="3829054"/>
                  <a:pt x="329051" y="3832712"/>
                  <a:pt x="336361" y="3847344"/>
                </a:cubicBezTo>
                <a:cubicBezTo>
                  <a:pt x="329051" y="3854660"/>
                  <a:pt x="325392" y="3851002"/>
                  <a:pt x="318082" y="3854660"/>
                </a:cubicBezTo>
                <a:cubicBezTo>
                  <a:pt x="318082" y="3876608"/>
                  <a:pt x="336361" y="3887582"/>
                  <a:pt x="314426" y="3902214"/>
                </a:cubicBezTo>
                <a:cubicBezTo>
                  <a:pt x="307113" y="3902214"/>
                  <a:pt x="314426" y="3883924"/>
                  <a:pt x="303457" y="3891240"/>
                </a:cubicBezTo>
                <a:cubicBezTo>
                  <a:pt x="310767" y="3902214"/>
                  <a:pt x="310767" y="3905874"/>
                  <a:pt x="310767" y="3916848"/>
                </a:cubicBezTo>
                <a:cubicBezTo>
                  <a:pt x="299801" y="3916848"/>
                  <a:pt x="307113" y="3894898"/>
                  <a:pt x="292489" y="3902214"/>
                </a:cubicBezTo>
                <a:cubicBezTo>
                  <a:pt x="303457" y="3909532"/>
                  <a:pt x="296145" y="3916848"/>
                  <a:pt x="310767" y="3927822"/>
                </a:cubicBezTo>
                <a:cubicBezTo>
                  <a:pt x="296145" y="3938796"/>
                  <a:pt x="303457" y="3909532"/>
                  <a:pt x="288832" y="3920506"/>
                </a:cubicBezTo>
                <a:cubicBezTo>
                  <a:pt x="299801" y="3935138"/>
                  <a:pt x="288832" y="3942454"/>
                  <a:pt x="303457" y="3938796"/>
                </a:cubicBezTo>
                <a:cubicBezTo>
                  <a:pt x="288832" y="3946112"/>
                  <a:pt x="285176" y="3957086"/>
                  <a:pt x="299801" y="3964402"/>
                </a:cubicBezTo>
                <a:cubicBezTo>
                  <a:pt x="296145" y="3964402"/>
                  <a:pt x="292489" y="3968060"/>
                  <a:pt x="296145" y="3971718"/>
                </a:cubicBezTo>
                <a:cubicBezTo>
                  <a:pt x="292489" y="3975376"/>
                  <a:pt x="277865" y="3964402"/>
                  <a:pt x="277865" y="3979034"/>
                </a:cubicBezTo>
                <a:cubicBezTo>
                  <a:pt x="285176" y="3982692"/>
                  <a:pt x="288832" y="3986350"/>
                  <a:pt x="296145" y="3990008"/>
                </a:cubicBezTo>
                <a:cubicBezTo>
                  <a:pt x="296145" y="3997326"/>
                  <a:pt x="296145" y="4019274"/>
                  <a:pt x="285176" y="4011958"/>
                </a:cubicBezTo>
                <a:cubicBezTo>
                  <a:pt x="292489" y="4008300"/>
                  <a:pt x="285176" y="3997326"/>
                  <a:pt x="288832" y="3993668"/>
                </a:cubicBezTo>
                <a:cubicBezTo>
                  <a:pt x="281520" y="4000984"/>
                  <a:pt x="281520" y="4011958"/>
                  <a:pt x="277865" y="4019274"/>
                </a:cubicBezTo>
                <a:cubicBezTo>
                  <a:pt x="274208" y="4026590"/>
                  <a:pt x="270552" y="4033906"/>
                  <a:pt x="255927" y="4026590"/>
                </a:cubicBezTo>
                <a:cubicBezTo>
                  <a:pt x="263240" y="4041222"/>
                  <a:pt x="244959" y="4048538"/>
                  <a:pt x="252271" y="4063170"/>
                </a:cubicBezTo>
                <a:cubicBezTo>
                  <a:pt x="255927" y="4052196"/>
                  <a:pt x="274208" y="4052196"/>
                  <a:pt x="259583" y="4037564"/>
                </a:cubicBezTo>
                <a:cubicBezTo>
                  <a:pt x="259583" y="4037564"/>
                  <a:pt x="259583" y="4037564"/>
                  <a:pt x="274208" y="4030248"/>
                </a:cubicBezTo>
                <a:cubicBezTo>
                  <a:pt x="274208" y="4033906"/>
                  <a:pt x="277865" y="4041222"/>
                  <a:pt x="281520" y="4044880"/>
                </a:cubicBezTo>
                <a:cubicBezTo>
                  <a:pt x="270552" y="4048538"/>
                  <a:pt x="266896" y="4059512"/>
                  <a:pt x="259583" y="4070486"/>
                </a:cubicBezTo>
                <a:cubicBezTo>
                  <a:pt x="252271" y="4070486"/>
                  <a:pt x="248615" y="4059512"/>
                  <a:pt x="241302" y="4063170"/>
                </a:cubicBezTo>
                <a:cubicBezTo>
                  <a:pt x="252271" y="4081462"/>
                  <a:pt x="233990" y="4099752"/>
                  <a:pt x="230334" y="4103410"/>
                </a:cubicBezTo>
                <a:cubicBezTo>
                  <a:pt x="241302" y="4110726"/>
                  <a:pt x="237646" y="4125358"/>
                  <a:pt x="252271" y="4125358"/>
                </a:cubicBezTo>
                <a:cubicBezTo>
                  <a:pt x="248615" y="4129016"/>
                  <a:pt x="252271" y="4132674"/>
                  <a:pt x="252271" y="4132674"/>
                </a:cubicBezTo>
                <a:cubicBezTo>
                  <a:pt x="237646" y="4129016"/>
                  <a:pt x="237646" y="4143648"/>
                  <a:pt x="226678" y="4132674"/>
                </a:cubicBezTo>
                <a:cubicBezTo>
                  <a:pt x="223022" y="4143648"/>
                  <a:pt x="237646" y="4150964"/>
                  <a:pt x="244959" y="4150964"/>
                </a:cubicBezTo>
                <a:cubicBezTo>
                  <a:pt x="233990" y="4161938"/>
                  <a:pt x="244959" y="4198519"/>
                  <a:pt x="226678" y="4180229"/>
                </a:cubicBezTo>
                <a:cubicBezTo>
                  <a:pt x="223022" y="4183887"/>
                  <a:pt x="226678" y="4202177"/>
                  <a:pt x="215709" y="4194861"/>
                </a:cubicBezTo>
                <a:cubicBezTo>
                  <a:pt x="215709" y="4187545"/>
                  <a:pt x="223022" y="4183887"/>
                  <a:pt x="215709" y="4176571"/>
                </a:cubicBezTo>
                <a:cubicBezTo>
                  <a:pt x="197431" y="4180229"/>
                  <a:pt x="212055" y="4194861"/>
                  <a:pt x="204741" y="4202177"/>
                </a:cubicBezTo>
                <a:cubicBezTo>
                  <a:pt x="204741" y="4198519"/>
                  <a:pt x="201085" y="4194861"/>
                  <a:pt x="201085" y="4194861"/>
                </a:cubicBezTo>
                <a:cubicBezTo>
                  <a:pt x="197431" y="4194861"/>
                  <a:pt x="193774" y="4194861"/>
                  <a:pt x="193774" y="4191203"/>
                </a:cubicBezTo>
                <a:cubicBezTo>
                  <a:pt x="197431" y="4187545"/>
                  <a:pt x="204741" y="4183887"/>
                  <a:pt x="201085" y="4180229"/>
                </a:cubicBezTo>
                <a:cubicBezTo>
                  <a:pt x="201085" y="4176571"/>
                  <a:pt x="197431" y="4169255"/>
                  <a:pt x="193774" y="4172913"/>
                </a:cubicBezTo>
                <a:cubicBezTo>
                  <a:pt x="190116" y="4183887"/>
                  <a:pt x="179150" y="4198519"/>
                  <a:pt x="197431" y="4209493"/>
                </a:cubicBezTo>
                <a:cubicBezTo>
                  <a:pt x="197431" y="4213151"/>
                  <a:pt x="193774" y="4216809"/>
                  <a:pt x="193774" y="4220467"/>
                </a:cubicBezTo>
                <a:cubicBezTo>
                  <a:pt x="190116" y="4224125"/>
                  <a:pt x="190116" y="4227783"/>
                  <a:pt x="190116" y="4231441"/>
                </a:cubicBezTo>
                <a:cubicBezTo>
                  <a:pt x="186462" y="4238757"/>
                  <a:pt x="186462" y="4249731"/>
                  <a:pt x="186462" y="4257049"/>
                </a:cubicBezTo>
                <a:cubicBezTo>
                  <a:pt x="197431" y="4257049"/>
                  <a:pt x="204741" y="4260707"/>
                  <a:pt x="212055" y="4264365"/>
                </a:cubicBezTo>
                <a:cubicBezTo>
                  <a:pt x="190116" y="4260707"/>
                  <a:pt x="212055" y="4271681"/>
                  <a:pt x="201085" y="4286313"/>
                </a:cubicBezTo>
                <a:cubicBezTo>
                  <a:pt x="190116" y="4278997"/>
                  <a:pt x="193774" y="4260707"/>
                  <a:pt x="179150" y="4264365"/>
                </a:cubicBezTo>
                <a:cubicBezTo>
                  <a:pt x="175494" y="4282655"/>
                  <a:pt x="164526" y="4300945"/>
                  <a:pt x="175494" y="4322893"/>
                </a:cubicBezTo>
                <a:cubicBezTo>
                  <a:pt x="157213" y="4333867"/>
                  <a:pt x="164526" y="4370449"/>
                  <a:pt x="146244" y="4377765"/>
                </a:cubicBezTo>
                <a:cubicBezTo>
                  <a:pt x="138932" y="4374107"/>
                  <a:pt x="142588" y="4370449"/>
                  <a:pt x="138932" y="4370449"/>
                </a:cubicBezTo>
                <a:cubicBezTo>
                  <a:pt x="131620" y="4381423"/>
                  <a:pt x="116995" y="4363133"/>
                  <a:pt x="120651" y="4377765"/>
                </a:cubicBezTo>
                <a:cubicBezTo>
                  <a:pt x="127964" y="4381423"/>
                  <a:pt x="131620" y="4377765"/>
                  <a:pt x="138932" y="4381423"/>
                </a:cubicBezTo>
                <a:cubicBezTo>
                  <a:pt x="149901" y="4399713"/>
                  <a:pt x="138932" y="4410687"/>
                  <a:pt x="142588" y="4425319"/>
                </a:cubicBezTo>
                <a:cubicBezTo>
                  <a:pt x="149901" y="4421661"/>
                  <a:pt x="157213" y="4414345"/>
                  <a:pt x="160869" y="4421661"/>
                </a:cubicBezTo>
                <a:cubicBezTo>
                  <a:pt x="160869" y="4432637"/>
                  <a:pt x="153557" y="4439953"/>
                  <a:pt x="157213" y="4447269"/>
                </a:cubicBezTo>
                <a:cubicBezTo>
                  <a:pt x="153557" y="4439953"/>
                  <a:pt x="146244" y="4450927"/>
                  <a:pt x="142588" y="4443611"/>
                </a:cubicBezTo>
                <a:lnTo>
                  <a:pt x="148395" y="4431991"/>
                </a:lnTo>
                <a:lnTo>
                  <a:pt x="148987" y="4432178"/>
                </a:lnTo>
                <a:cubicBezTo>
                  <a:pt x="149901" y="4430808"/>
                  <a:pt x="149901" y="4427150"/>
                  <a:pt x="153557" y="4421661"/>
                </a:cubicBezTo>
                <a:lnTo>
                  <a:pt x="148395" y="4431991"/>
                </a:lnTo>
                <a:lnTo>
                  <a:pt x="138932" y="4428979"/>
                </a:lnTo>
                <a:cubicBezTo>
                  <a:pt x="138932" y="4443611"/>
                  <a:pt x="127964" y="4458243"/>
                  <a:pt x="127964" y="4472875"/>
                </a:cubicBezTo>
                <a:cubicBezTo>
                  <a:pt x="120651" y="4461901"/>
                  <a:pt x="106027" y="4465559"/>
                  <a:pt x="106027" y="4476533"/>
                </a:cubicBezTo>
                <a:cubicBezTo>
                  <a:pt x="95058" y="4465559"/>
                  <a:pt x="113340" y="4465559"/>
                  <a:pt x="106027" y="4454585"/>
                </a:cubicBezTo>
                <a:cubicBezTo>
                  <a:pt x="95058" y="4458243"/>
                  <a:pt x="84092" y="4469217"/>
                  <a:pt x="98715" y="4487507"/>
                </a:cubicBezTo>
                <a:cubicBezTo>
                  <a:pt x="109683" y="4483849"/>
                  <a:pt x="109683" y="4483849"/>
                  <a:pt x="116995" y="4491165"/>
                </a:cubicBezTo>
                <a:cubicBezTo>
                  <a:pt x="124308" y="4480191"/>
                  <a:pt x="102371" y="4476533"/>
                  <a:pt x="116995" y="4469217"/>
                </a:cubicBezTo>
                <a:cubicBezTo>
                  <a:pt x="120651" y="4476533"/>
                  <a:pt x="116995" y="4480191"/>
                  <a:pt x="124308" y="4487507"/>
                </a:cubicBezTo>
                <a:cubicBezTo>
                  <a:pt x="124308" y="4498481"/>
                  <a:pt x="116995" y="4513113"/>
                  <a:pt x="113340" y="4524089"/>
                </a:cubicBezTo>
                <a:cubicBezTo>
                  <a:pt x="109683" y="4538721"/>
                  <a:pt x="109683" y="4549695"/>
                  <a:pt x="116995" y="4560669"/>
                </a:cubicBezTo>
                <a:cubicBezTo>
                  <a:pt x="109683" y="4567985"/>
                  <a:pt x="106027" y="4560669"/>
                  <a:pt x="98715" y="4567985"/>
                </a:cubicBezTo>
                <a:cubicBezTo>
                  <a:pt x="102371" y="4571643"/>
                  <a:pt x="98715" y="4571643"/>
                  <a:pt x="102371" y="4575301"/>
                </a:cubicBezTo>
                <a:cubicBezTo>
                  <a:pt x="102371" y="4582617"/>
                  <a:pt x="116995" y="4578959"/>
                  <a:pt x="109683" y="4586275"/>
                </a:cubicBezTo>
                <a:cubicBezTo>
                  <a:pt x="95058" y="4593591"/>
                  <a:pt x="84092" y="4637489"/>
                  <a:pt x="102371" y="4648463"/>
                </a:cubicBezTo>
                <a:cubicBezTo>
                  <a:pt x="98715" y="4663095"/>
                  <a:pt x="95058" y="4641147"/>
                  <a:pt x="87748" y="4648463"/>
                </a:cubicBezTo>
                <a:cubicBezTo>
                  <a:pt x="91402" y="4652121"/>
                  <a:pt x="84092" y="4655779"/>
                  <a:pt x="80434" y="4659437"/>
                </a:cubicBezTo>
                <a:cubicBezTo>
                  <a:pt x="91402" y="4666753"/>
                  <a:pt x="84092" y="4670411"/>
                  <a:pt x="76779" y="4674069"/>
                </a:cubicBezTo>
                <a:cubicBezTo>
                  <a:pt x="80434" y="4677727"/>
                  <a:pt x="84092" y="4677727"/>
                  <a:pt x="87748" y="4681385"/>
                </a:cubicBezTo>
                <a:cubicBezTo>
                  <a:pt x="80434" y="4688702"/>
                  <a:pt x="84092" y="4696018"/>
                  <a:pt x="76779" y="4699676"/>
                </a:cubicBezTo>
                <a:cubicBezTo>
                  <a:pt x="73123" y="4696018"/>
                  <a:pt x="69467" y="4692360"/>
                  <a:pt x="65811" y="4696018"/>
                </a:cubicBezTo>
                <a:cubicBezTo>
                  <a:pt x="65811" y="4699676"/>
                  <a:pt x="65811" y="4706992"/>
                  <a:pt x="69467" y="4710650"/>
                </a:cubicBezTo>
                <a:cubicBezTo>
                  <a:pt x="73123" y="4706992"/>
                  <a:pt x="73123" y="4703334"/>
                  <a:pt x="76779" y="4699676"/>
                </a:cubicBezTo>
                <a:cubicBezTo>
                  <a:pt x="80434" y="4710650"/>
                  <a:pt x="76779" y="4717966"/>
                  <a:pt x="84092" y="4725282"/>
                </a:cubicBezTo>
                <a:cubicBezTo>
                  <a:pt x="73123" y="4717966"/>
                  <a:pt x="73123" y="4725282"/>
                  <a:pt x="73123" y="4728940"/>
                </a:cubicBezTo>
                <a:cubicBezTo>
                  <a:pt x="73123" y="4736256"/>
                  <a:pt x="69467" y="4743572"/>
                  <a:pt x="62155" y="4739914"/>
                </a:cubicBezTo>
                <a:cubicBezTo>
                  <a:pt x="69467" y="4769178"/>
                  <a:pt x="65811" y="4794786"/>
                  <a:pt x="47530" y="4816734"/>
                </a:cubicBezTo>
                <a:cubicBezTo>
                  <a:pt x="58499" y="4827708"/>
                  <a:pt x="51186" y="4824050"/>
                  <a:pt x="43874" y="4831366"/>
                </a:cubicBezTo>
                <a:cubicBezTo>
                  <a:pt x="51186" y="4845998"/>
                  <a:pt x="51186" y="4875264"/>
                  <a:pt x="36562" y="4882580"/>
                </a:cubicBezTo>
                <a:cubicBezTo>
                  <a:pt x="51186" y="4897212"/>
                  <a:pt x="29249" y="4919160"/>
                  <a:pt x="21937" y="4922818"/>
                </a:cubicBezTo>
                <a:cubicBezTo>
                  <a:pt x="21937" y="4919160"/>
                  <a:pt x="21937" y="4904528"/>
                  <a:pt x="18281" y="4911844"/>
                </a:cubicBezTo>
                <a:cubicBezTo>
                  <a:pt x="14625" y="4915502"/>
                  <a:pt x="14625" y="4922818"/>
                  <a:pt x="18281" y="4930134"/>
                </a:cubicBezTo>
                <a:cubicBezTo>
                  <a:pt x="21937" y="4930134"/>
                  <a:pt x="21937" y="4926476"/>
                  <a:pt x="25593" y="4933792"/>
                </a:cubicBezTo>
                <a:cubicBezTo>
                  <a:pt x="21937" y="4944766"/>
                  <a:pt x="29249" y="4955742"/>
                  <a:pt x="29249" y="4966716"/>
                </a:cubicBezTo>
                <a:cubicBezTo>
                  <a:pt x="14625" y="4937450"/>
                  <a:pt x="-3656" y="4933792"/>
                  <a:pt x="10969" y="4915502"/>
                </a:cubicBezTo>
                <a:cubicBezTo>
                  <a:pt x="0" y="4900870"/>
                  <a:pt x="7313" y="4889896"/>
                  <a:pt x="0" y="4875264"/>
                </a:cubicBezTo>
                <a:cubicBezTo>
                  <a:pt x="7313" y="4864290"/>
                  <a:pt x="14625" y="4871606"/>
                  <a:pt x="14625" y="4860630"/>
                </a:cubicBezTo>
                <a:cubicBezTo>
                  <a:pt x="21937" y="4864290"/>
                  <a:pt x="14625" y="4878922"/>
                  <a:pt x="25593" y="4871606"/>
                </a:cubicBezTo>
                <a:cubicBezTo>
                  <a:pt x="25593" y="4849656"/>
                  <a:pt x="25593" y="4816734"/>
                  <a:pt x="7313" y="4805760"/>
                </a:cubicBezTo>
                <a:cubicBezTo>
                  <a:pt x="18281" y="4794786"/>
                  <a:pt x="21937" y="4809418"/>
                  <a:pt x="29249" y="4802102"/>
                </a:cubicBezTo>
                <a:cubicBezTo>
                  <a:pt x="14625" y="4787470"/>
                  <a:pt x="32906" y="4769178"/>
                  <a:pt x="32906" y="4761862"/>
                </a:cubicBezTo>
                <a:cubicBezTo>
                  <a:pt x="32906" y="4769178"/>
                  <a:pt x="36562" y="4776496"/>
                  <a:pt x="40218" y="4783812"/>
                </a:cubicBezTo>
                <a:cubicBezTo>
                  <a:pt x="29249" y="4787470"/>
                  <a:pt x="29249" y="4809418"/>
                  <a:pt x="43874" y="4813076"/>
                </a:cubicBezTo>
                <a:cubicBezTo>
                  <a:pt x="54843" y="4798444"/>
                  <a:pt x="43874" y="4780154"/>
                  <a:pt x="54843" y="4769178"/>
                </a:cubicBezTo>
                <a:cubicBezTo>
                  <a:pt x="51186" y="4765520"/>
                  <a:pt x="51186" y="4761862"/>
                  <a:pt x="47530" y="4758204"/>
                </a:cubicBezTo>
                <a:cubicBezTo>
                  <a:pt x="36562" y="4758204"/>
                  <a:pt x="43874" y="4772836"/>
                  <a:pt x="36562" y="4765520"/>
                </a:cubicBezTo>
                <a:cubicBezTo>
                  <a:pt x="43874" y="4761862"/>
                  <a:pt x="29249" y="4754546"/>
                  <a:pt x="29249" y="4750888"/>
                </a:cubicBezTo>
                <a:cubicBezTo>
                  <a:pt x="47530" y="4732598"/>
                  <a:pt x="14625" y="4721624"/>
                  <a:pt x="21937" y="4703334"/>
                </a:cubicBezTo>
                <a:cubicBezTo>
                  <a:pt x="32906" y="4710650"/>
                  <a:pt x="29249" y="4725282"/>
                  <a:pt x="32906" y="4721624"/>
                </a:cubicBezTo>
                <a:cubicBezTo>
                  <a:pt x="32906" y="4703334"/>
                  <a:pt x="40218" y="4688702"/>
                  <a:pt x="36562" y="4674069"/>
                </a:cubicBezTo>
                <a:cubicBezTo>
                  <a:pt x="40218" y="4666753"/>
                  <a:pt x="47530" y="4674069"/>
                  <a:pt x="51186" y="4666753"/>
                </a:cubicBezTo>
                <a:cubicBezTo>
                  <a:pt x="47530" y="4659437"/>
                  <a:pt x="43874" y="4648463"/>
                  <a:pt x="40218" y="4641147"/>
                </a:cubicBezTo>
                <a:cubicBezTo>
                  <a:pt x="51186" y="4637489"/>
                  <a:pt x="58499" y="4659437"/>
                  <a:pt x="65811" y="4659437"/>
                </a:cubicBezTo>
                <a:cubicBezTo>
                  <a:pt x="73123" y="4655779"/>
                  <a:pt x="65811" y="4648463"/>
                  <a:pt x="69467" y="4641147"/>
                </a:cubicBezTo>
                <a:cubicBezTo>
                  <a:pt x="58499" y="4644805"/>
                  <a:pt x="62155" y="4626515"/>
                  <a:pt x="62155" y="4622857"/>
                </a:cubicBezTo>
                <a:cubicBezTo>
                  <a:pt x="51186" y="4622857"/>
                  <a:pt x="54843" y="4611883"/>
                  <a:pt x="51186" y="4611883"/>
                </a:cubicBezTo>
                <a:cubicBezTo>
                  <a:pt x="47530" y="4611883"/>
                  <a:pt x="47530" y="4611883"/>
                  <a:pt x="43874" y="4608225"/>
                </a:cubicBezTo>
                <a:cubicBezTo>
                  <a:pt x="51186" y="4597249"/>
                  <a:pt x="58499" y="4619199"/>
                  <a:pt x="65811" y="4608225"/>
                </a:cubicBezTo>
                <a:cubicBezTo>
                  <a:pt x="73123" y="4593591"/>
                  <a:pt x="43874" y="4578959"/>
                  <a:pt x="51186" y="4571643"/>
                </a:cubicBezTo>
                <a:cubicBezTo>
                  <a:pt x="58499" y="4578959"/>
                  <a:pt x="62155" y="4582617"/>
                  <a:pt x="65811" y="4578959"/>
                </a:cubicBezTo>
                <a:cubicBezTo>
                  <a:pt x="80434" y="4560669"/>
                  <a:pt x="51186" y="4542379"/>
                  <a:pt x="47530" y="4535063"/>
                </a:cubicBezTo>
                <a:cubicBezTo>
                  <a:pt x="54843" y="4542379"/>
                  <a:pt x="58499" y="4535063"/>
                  <a:pt x="65811" y="4535063"/>
                </a:cubicBezTo>
                <a:cubicBezTo>
                  <a:pt x="69467" y="4546037"/>
                  <a:pt x="73123" y="4564327"/>
                  <a:pt x="80434" y="4564327"/>
                </a:cubicBezTo>
                <a:cubicBezTo>
                  <a:pt x="91402" y="4538721"/>
                  <a:pt x="69467" y="4535063"/>
                  <a:pt x="65811" y="4513113"/>
                </a:cubicBezTo>
                <a:cubicBezTo>
                  <a:pt x="69467" y="4509455"/>
                  <a:pt x="73123" y="4513113"/>
                  <a:pt x="76779" y="4509455"/>
                </a:cubicBezTo>
                <a:cubicBezTo>
                  <a:pt x="73123" y="4502139"/>
                  <a:pt x="69467" y="4498481"/>
                  <a:pt x="65811" y="4491165"/>
                </a:cubicBezTo>
                <a:cubicBezTo>
                  <a:pt x="58499" y="4494823"/>
                  <a:pt x="65811" y="4513113"/>
                  <a:pt x="54843" y="4505797"/>
                </a:cubicBezTo>
                <a:cubicBezTo>
                  <a:pt x="58499" y="4494823"/>
                  <a:pt x="62155" y="4487507"/>
                  <a:pt x="58499" y="4476533"/>
                </a:cubicBezTo>
                <a:cubicBezTo>
                  <a:pt x="54843" y="4491165"/>
                  <a:pt x="51186" y="4505797"/>
                  <a:pt x="47530" y="4516773"/>
                </a:cubicBezTo>
                <a:cubicBezTo>
                  <a:pt x="43874" y="4531405"/>
                  <a:pt x="40218" y="4546037"/>
                  <a:pt x="40218" y="4560669"/>
                </a:cubicBezTo>
                <a:cubicBezTo>
                  <a:pt x="29249" y="4546037"/>
                  <a:pt x="36562" y="4527747"/>
                  <a:pt x="40218" y="4513113"/>
                </a:cubicBezTo>
                <a:cubicBezTo>
                  <a:pt x="47530" y="4498481"/>
                  <a:pt x="51186" y="4483849"/>
                  <a:pt x="36562" y="4476533"/>
                </a:cubicBezTo>
                <a:cubicBezTo>
                  <a:pt x="32906" y="4465559"/>
                  <a:pt x="36562" y="4461901"/>
                  <a:pt x="36562" y="4454585"/>
                </a:cubicBezTo>
                <a:cubicBezTo>
                  <a:pt x="40218" y="4458243"/>
                  <a:pt x="43874" y="4461901"/>
                  <a:pt x="47530" y="4461901"/>
                </a:cubicBezTo>
                <a:cubicBezTo>
                  <a:pt x="51186" y="4443611"/>
                  <a:pt x="62155" y="4432637"/>
                  <a:pt x="62155" y="4414345"/>
                </a:cubicBezTo>
                <a:cubicBezTo>
                  <a:pt x="65811" y="4418003"/>
                  <a:pt x="69467" y="4425319"/>
                  <a:pt x="73123" y="4425319"/>
                </a:cubicBezTo>
                <a:cubicBezTo>
                  <a:pt x="65811" y="4414345"/>
                  <a:pt x="80434" y="4410687"/>
                  <a:pt x="73123" y="4399713"/>
                </a:cubicBezTo>
                <a:cubicBezTo>
                  <a:pt x="69467" y="4407029"/>
                  <a:pt x="69467" y="4410687"/>
                  <a:pt x="62155" y="4414345"/>
                </a:cubicBezTo>
                <a:cubicBezTo>
                  <a:pt x="54843" y="4396055"/>
                  <a:pt x="58499" y="4388739"/>
                  <a:pt x="40218" y="4370449"/>
                </a:cubicBezTo>
                <a:cubicBezTo>
                  <a:pt x="51186" y="4359475"/>
                  <a:pt x="32906" y="4363133"/>
                  <a:pt x="51186" y="4341185"/>
                </a:cubicBezTo>
                <a:cubicBezTo>
                  <a:pt x="40218" y="4333867"/>
                  <a:pt x="43874" y="4319235"/>
                  <a:pt x="47530" y="4308261"/>
                </a:cubicBezTo>
                <a:cubicBezTo>
                  <a:pt x="51186" y="4293629"/>
                  <a:pt x="58499" y="4278997"/>
                  <a:pt x="58499" y="4268023"/>
                </a:cubicBezTo>
                <a:cubicBezTo>
                  <a:pt x="62155" y="4271681"/>
                  <a:pt x="65811" y="4278997"/>
                  <a:pt x="69467" y="4275339"/>
                </a:cubicBezTo>
                <a:cubicBezTo>
                  <a:pt x="65811" y="4271681"/>
                  <a:pt x="69467" y="4271681"/>
                  <a:pt x="73123" y="4268023"/>
                </a:cubicBezTo>
                <a:cubicBezTo>
                  <a:pt x="62155" y="4268023"/>
                  <a:pt x="54843" y="4253391"/>
                  <a:pt x="65811" y="4246073"/>
                </a:cubicBezTo>
                <a:cubicBezTo>
                  <a:pt x="69467" y="4246073"/>
                  <a:pt x="69467" y="4249731"/>
                  <a:pt x="73123" y="4249731"/>
                </a:cubicBezTo>
                <a:cubicBezTo>
                  <a:pt x="69467" y="4242415"/>
                  <a:pt x="65811" y="4246073"/>
                  <a:pt x="65811" y="4235099"/>
                </a:cubicBezTo>
                <a:cubicBezTo>
                  <a:pt x="69467" y="4231441"/>
                  <a:pt x="73123" y="4238757"/>
                  <a:pt x="80434" y="4238757"/>
                </a:cubicBezTo>
                <a:cubicBezTo>
                  <a:pt x="76779" y="4231441"/>
                  <a:pt x="69467" y="4231441"/>
                  <a:pt x="69467" y="4227783"/>
                </a:cubicBezTo>
                <a:cubicBezTo>
                  <a:pt x="69467" y="4209493"/>
                  <a:pt x="87748" y="4191203"/>
                  <a:pt x="73123" y="4176571"/>
                </a:cubicBezTo>
                <a:cubicBezTo>
                  <a:pt x="84092" y="4169255"/>
                  <a:pt x="87748" y="4191203"/>
                  <a:pt x="95058" y="4183887"/>
                </a:cubicBezTo>
                <a:cubicBezTo>
                  <a:pt x="73123" y="4150964"/>
                  <a:pt x="91402" y="4129016"/>
                  <a:pt x="106027" y="4118042"/>
                </a:cubicBezTo>
                <a:cubicBezTo>
                  <a:pt x="106027" y="4121700"/>
                  <a:pt x="106027" y="4125358"/>
                  <a:pt x="113340" y="4121700"/>
                </a:cubicBezTo>
                <a:cubicBezTo>
                  <a:pt x="109683" y="4132674"/>
                  <a:pt x="124308" y="4150964"/>
                  <a:pt x="138932" y="4147306"/>
                </a:cubicBezTo>
                <a:cubicBezTo>
                  <a:pt x="135276" y="4136332"/>
                  <a:pt x="127964" y="4136332"/>
                  <a:pt x="131620" y="4125358"/>
                </a:cubicBezTo>
                <a:cubicBezTo>
                  <a:pt x="124308" y="4125358"/>
                  <a:pt x="116995" y="4125358"/>
                  <a:pt x="113340" y="4114384"/>
                </a:cubicBezTo>
                <a:cubicBezTo>
                  <a:pt x="120651" y="4107068"/>
                  <a:pt x="127964" y="4125358"/>
                  <a:pt x="135276" y="4118042"/>
                </a:cubicBezTo>
                <a:cubicBezTo>
                  <a:pt x="138932" y="4114384"/>
                  <a:pt x="146244" y="4114384"/>
                  <a:pt x="142588" y="4103410"/>
                </a:cubicBezTo>
                <a:cubicBezTo>
                  <a:pt x="116995" y="4074144"/>
                  <a:pt x="135276" y="4044880"/>
                  <a:pt x="124308" y="4015616"/>
                </a:cubicBezTo>
                <a:cubicBezTo>
                  <a:pt x="131620" y="4026590"/>
                  <a:pt x="135276" y="4033906"/>
                  <a:pt x="142588" y="4030248"/>
                </a:cubicBezTo>
                <a:cubicBezTo>
                  <a:pt x="142588" y="4015616"/>
                  <a:pt x="149901" y="4011958"/>
                  <a:pt x="131620" y="4004642"/>
                </a:cubicBezTo>
                <a:cubicBezTo>
                  <a:pt x="149901" y="3993668"/>
                  <a:pt x="120651" y="3993668"/>
                  <a:pt x="131620" y="3982692"/>
                </a:cubicBezTo>
                <a:cubicBezTo>
                  <a:pt x="138932" y="3993668"/>
                  <a:pt x="146244" y="3993668"/>
                  <a:pt x="153557" y="3997326"/>
                </a:cubicBezTo>
                <a:cubicBezTo>
                  <a:pt x="153557" y="3993668"/>
                  <a:pt x="153557" y="3990008"/>
                  <a:pt x="153557" y="3986350"/>
                </a:cubicBezTo>
                <a:cubicBezTo>
                  <a:pt x="149901" y="3986350"/>
                  <a:pt x="142588" y="3986350"/>
                  <a:pt x="138932" y="3975376"/>
                </a:cubicBezTo>
                <a:cubicBezTo>
                  <a:pt x="153557" y="3975376"/>
                  <a:pt x="146244" y="3960744"/>
                  <a:pt x="135276" y="3957086"/>
                </a:cubicBezTo>
                <a:cubicBezTo>
                  <a:pt x="149901" y="3938796"/>
                  <a:pt x="153557" y="3916848"/>
                  <a:pt x="157213" y="3894898"/>
                </a:cubicBezTo>
                <a:cubicBezTo>
                  <a:pt x="160869" y="3876608"/>
                  <a:pt x="164526" y="3858318"/>
                  <a:pt x="186462" y="3854660"/>
                </a:cubicBezTo>
                <a:cubicBezTo>
                  <a:pt x="175494" y="3840028"/>
                  <a:pt x="186462" y="3836370"/>
                  <a:pt x="175494" y="3825396"/>
                </a:cubicBezTo>
                <a:cubicBezTo>
                  <a:pt x="193774" y="3818080"/>
                  <a:pt x="190116" y="3807104"/>
                  <a:pt x="179150" y="3792472"/>
                </a:cubicBezTo>
                <a:cubicBezTo>
                  <a:pt x="186462" y="3777840"/>
                  <a:pt x="197431" y="3777840"/>
                  <a:pt x="182806" y="3763208"/>
                </a:cubicBezTo>
                <a:cubicBezTo>
                  <a:pt x="193774" y="3752234"/>
                  <a:pt x="193774" y="3777840"/>
                  <a:pt x="201085" y="3770524"/>
                </a:cubicBezTo>
                <a:cubicBezTo>
                  <a:pt x="208399" y="3766866"/>
                  <a:pt x="197431" y="3755892"/>
                  <a:pt x="212055" y="3755892"/>
                </a:cubicBezTo>
                <a:cubicBezTo>
                  <a:pt x="204741" y="3744918"/>
                  <a:pt x="208399" y="3741260"/>
                  <a:pt x="212055" y="3737602"/>
                </a:cubicBezTo>
                <a:cubicBezTo>
                  <a:pt x="215709" y="3741260"/>
                  <a:pt x="219366" y="3744918"/>
                  <a:pt x="223022" y="3744918"/>
                </a:cubicBezTo>
                <a:cubicBezTo>
                  <a:pt x="223022" y="3719310"/>
                  <a:pt x="230334" y="3693704"/>
                  <a:pt x="237646" y="3671756"/>
                </a:cubicBezTo>
                <a:cubicBezTo>
                  <a:pt x="241302" y="3657124"/>
                  <a:pt x="241302" y="3646150"/>
                  <a:pt x="244959" y="3635174"/>
                </a:cubicBezTo>
                <a:cubicBezTo>
                  <a:pt x="244959" y="3620542"/>
                  <a:pt x="248615" y="3609568"/>
                  <a:pt x="244959" y="3598594"/>
                </a:cubicBezTo>
                <a:cubicBezTo>
                  <a:pt x="241302" y="3605910"/>
                  <a:pt x="241302" y="3613226"/>
                  <a:pt x="237646" y="3620542"/>
                </a:cubicBezTo>
                <a:cubicBezTo>
                  <a:pt x="233990" y="3627858"/>
                  <a:pt x="233990" y="3635174"/>
                  <a:pt x="226678" y="3635174"/>
                </a:cubicBezTo>
                <a:cubicBezTo>
                  <a:pt x="230334" y="3635174"/>
                  <a:pt x="230334" y="3627858"/>
                  <a:pt x="226678" y="3627858"/>
                </a:cubicBezTo>
                <a:cubicBezTo>
                  <a:pt x="223022" y="3635174"/>
                  <a:pt x="215709" y="3642492"/>
                  <a:pt x="226678" y="3642492"/>
                </a:cubicBezTo>
                <a:cubicBezTo>
                  <a:pt x="223022" y="3660782"/>
                  <a:pt x="208399" y="3646150"/>
                  <a:pt x="201085" y="3635174"/>
                </a:cubicBezTo>
                <a:cubicBezTo>
                  <a:pt x="215709" y="3624200"/>
                  <a:pt x="241302" y="3605910"/>
                  <a:pt x="219366" y="3591279"/>
                </a:cubicBezTo>
                <a:cubicBezTo>
                  <a:pt x="230334" y="3587621"/>
                  <a:pt x="219366" y="3576646"/>
                  <a:pt x="230334" y="3572988"/>
                </a:cubicBezTo>
                <a:cubicBezTo>
                  <a:pt x="237646" y="3580304"/>
                  <a:pt x="226678" y="3591279"/>
                  <a:pt x="237646" y="3587621"/>
                </a:cubicBezTo>
                <a:cubicBezTo>
                  <a:pt x="244959" y="3583962"/>
                  <a:pt x="241302" y="3572988"/>
                  <a:pt x="241302" y="3565673"/>
                </a:cubicBezTo>
                <a:cubicBezTo>
                  <a:pt x="237646" y="3565673"/>
                  <a:pt x="233990" y="3569331"/>
                  <a:pt x="230334" y="3565673"/>
                </a:cubicBezTo>
                <a:cubicBezTo>
                  <a:pt x="241302" y="3558356"/>
                  <a:pt x="248615" y="3565673"/>
                  <a:pt x="252271" y="3580304"/>
                </a:cubicBezTo>
                <a:cubicBezTo>
                  <a:pt x="248615" y="3587621"/>
                  <a:pt x="241302" y="3583962"/>
                  <a:pt x="248615" y="3598594"/>
                </a:cubicBezTo>
                <a:cubicBezTo>
                  <a:pt x="259583" y="3587621"/>
                  <a:pt x="263240" y="3609568"/>
                  <a:pt x="274208" y="3605910"/>
                </a:cubicBezTo>
                <a:cubicBezTo>
                  <a:pt x="270552" y="3598594"/>
                  <a:pt x="274208" y="3594936"/>
                  <a:pt x="274208" y="3587621"/>
                </a:cubicBezTo>
                <a:cubicBezTo>
                  <a:pt x="248615" y="3569331"/>
                  <a:pt x="241302" y="3536406"/>
                  <a:pt x="248615" y="3514458"/>
                </a:cubicBezTo>
                <a:cubicBezTo>
                  <a:pt x="252271" y="3529091"/>
                  <a:pt x="259583" y="3514458"/>
                  <a:pt x="259583" y="3510800"/>
                </a:cubicBezTo>
                <a:cubicBezTo>
                  <a:pt x="244959" y="3499827"/>
                  <a:pt x="266896" y="3485194"/>
                  <a:pt x="270552" y="3474221"/>
                </a:cubicBezTo>
                <a:cubicBezTo>
                  <a:pt x="274208" y="3477879"/>
                  <a:pt x="274208" y="3485194"/>
                  <a:pt x="281520" y="3485194"/>
                </a:cubicBezTo>
                <a:cubicBezTo>
                  <a:pt x="288832" y="3477879"/>
                  <a:pt x="266896" y="3459587"/>
                  <a:pt x="274208" y="3455929"/>
                </a:cubicBezTo>
                <a:cubicBezTo>
                  <a:pt x="288832" y="3466904"/>
                  <a:pt x="277865" y="3444955"/>
                  <a:pt x="281520" y="3441297"/>
                </a:cubicBezTo>
                <a:cubicBezTo>
                  <a:pt x="285176" y="3448613"/>
                  <a:pt x="296145" y="3437639"/>
                  <a:pt x="299801" y="3437639"/>
                </a:cubicBezTo>
                <a:cubicBezTo>
                  <a:pt x="296145" y="3430323"/>
                  <a:pt x="299801" y="3430323"/>
                  <a:pt x="296145" y="3423007"/>
                </a:cubicBezTo>
                <a:cubicBezTo>
                  <a:pt x="296145" y="3430323"/>
                  <a:pt x="292489" y="3437639"/>
                  <a:pt x="285176" y="3426665"/>
                </a:cubicBezTo>
                <a:cubicBezTo>
                  <a:pt x="296145" y="3419349"/>
                  <a:pt x="299801" y="3408375"/>
                  <a:pt x="285176" y="3404717"/>
                </a:cubicBezTo>
                <a:cubicBezTo>
                  <a:pt x="292489" y="3397401"/>
                  <a:pt x="292489" y="3415691"/>
                  <a:pt x="299801" y="3404717"/>
                </a:cubicBezTo>
                <a:cubicBezTo>
                  <a:pt x="288832" y="3390085"/>
                  <a:pt x="303457" y="3397401"/>
                  <a:pt x="303457" y="3390085"/>
                </a:cubicBezTo>
                <a:cubicBezTo>
                  <a:pt x="299801" y="3379111"/>
                  <a:pt x="292489" y="3379111"/>
                  <a:pt x="288832" y="3379111"/>
                </a:cubicBezTo>
                <a:cubicBezTo>
                  <a:pt x="299801" y="3386427"/>
                  <a:pt x="281520" y="3397401"/>
                  <a:pt x="277865" y="3404717"/>
                </a:cubicBezTo>
                <a:cubicBezTo>
                  <a:pt x="277865" y="3397401"/>
                  <a:pt x="270552" y="3401059"/>
                  <a:pt x="266896" y="3393743"/>
                </a:cubicBezTo>
                <a:cubicBezTo>
                  <a:pt x="270552" y="3390085"/>
                  <a:pt x="274208" y="3382769"/>
                  <a:pt x="270552" y="3371793"/>
                </a:cubicBezTo>
                <a:cubicBezTo>
                  <a:pt x="263240" y="3368135"/>
                  <a:pt x="259583" y="3375453"/>
                  <a:pt x="252271" y="3379111"/>
                </a:cubicBezTo>
                <a:cubicBezTo>
                  <a:pt x="259583" y="3360819"/>
                  <a:pt x="270552" y="3360819"/>
                  <a:pt x="285176" y="3360819"/>
                </a:cubicBezTo>
                <a:cubicBezTo>
                  <a:pt x="281520" y="3342529"/>
                  <a:pt x="303457" y="3342529"/>
                  <a:pt x="310767" y="3335213"/>
                </a:cubicBezTo>
                <a:cubicBezTo>
                  <a:pt x="318082" y="3338871"/>
                  <a:pt x="321738" y="3349845"/>
                  <a:pt x="329051" y="3353503"/>
                </a:cubicBezTo>
                <a:cubicBezTo>
                  <a:pt x="332704" y="3342529"/>
                  <a:pt x="340017" y="3335213"/>
                  <a:pt x="340017" y="3320581"/>
                </a:cubicBezTo>
                <a:cubicBezTo>
                  <a:pt x="336361" y="3316923"/>
                  <a:pt x="321738" y="3309607"/>
                  <a:pt x="332704" y="3305949"/>
                </a:cubicBezTo>
                <a:cubicBezTo>
                  <a:pt x="340017" y="3309607"/>
                  <a:pt x="332704" y="3320581"/>
                  <a:pt x="347329" y="3316923"/>
                </a:cubicBezTo>
                <a:cubicBezTo>
                  <a:pt x="336361" y="3305949"/>
                  <a:pt x="347329" y="3309607"/>
                  <a:pt x="347329" y="3298633"/>
                </a:cubicBezTo>
                <a:cubicBezTo>
                  <a:pt x="343673" y="3294975"/>
                  <a:pt x="340017" y="3291317"/>
                  <a:pt x="332704" y="3287657"/>
                </a:cubicBezTo>
                <a:cubicBezTo>
                  <a:pt x="332704" y="3291317"/>
                  <a:pt x="325392" y="3305949"/>
                  <a:pt x="321738" y="3294975"/>
                </a:cubicBezTo>
                <a:cubicBezTo>
                  <a:pt x="325392" y="3291317"/>
                  <a:pt x="336361" y="3287657"/>
                  <a:pt x="329051" y="3276683"/>
                </a:cubicBezTo>
                <a:cubicBezTo>
                  <a:pt x="318082" y="3276683"/>
                  <a:pt x="321738" y="3291317"/>
                  <a:pt x="318082" y="3283999"/>
                </a:cubicBezTo>
                <a:cubicBezTo>
                  <a:pt x="321738" y="3280341"/>
                  <a:pt x="314426" y="3273025"/>
                  <a:pt x="310767" y="3273025"/>
                </a:cubicBezTo>
                <a:cubicBezTo>
                  <a:pt x="321738" y="3265709"/>
                  <a:pt x="329051" y="3269367"/>
                  <a:pt x="332704" y="3273025"/>
                </a:cubicBezTo>
                <a:cubicBezTo>
                  <a:pt x="332704" y="3265709"/>
                  <a:pt x="343673" y="3262051"/>
                  <a:pt x="340017" y="3254735"/>
                </a:cubicBezTo>
                <a:cubicBezTo>
                  <a:pt x="347329" y="3251077"/>
                  <a:pt x="369266" y="3262051"/>
                  <a:pt x="365610" y="3247419"/>
                </a:cubicBezTo>
                <a:cubicBezTo>
                  <a:pt x="361954" y="3232787"/>
                  <a:pt x="347329" y="3247419"/>
                  <a:pt x="347329" y="3229129"/>
                </a:cubicBezTo>
                <a:cubicBezTo>
                  <a:pt x="358297" y="3221813"/>
                  <a:pt x="358297" y="3243761"/>
                  <a:pt x="369266" y="3240103"/>
                </a:cubicBezTo>
                <a:cubicBezTo>
                  <a:pt x="376578" y="3221813"/>
                  <a:pt x="387547" y="3207181"/>
                  <a:pt x="380234" y="3185231"/>
                </a:cubicBezTo>
                <a:cubicBezTo>
                  <a:pt x="394859" y="3196205"/>
                  <a:pt x="387547" y="3170599"/>
                  <a:pt x="391203" y="3166941"/>
                </a:cubicBezTo>
                <a:cubicBezTo>
                  <a:pt x="398515" y="3159625"/>
                  <a:pt x="413140" y="3170599"/>
                  <a:pt x="413140" y="3159625"/>
                </a:cubicBezTo>
                <a:cubicBezTo>
                  <a:pt x="405827" y="3148651"/>
                  <a:pt x="394859" y="3130361"/>
                  <a:pt x="394859" y="3123045"/>
                </a:cubicBezTo>
                <a:cubicBezTo>
                  <a:pt x="398515" y="3126703"/>
                  <a:pt x="405827" y="3123045"/>
                  <a:pt x="413140" y="3119387"/>
                </a:cubicBezTo>
                <a:cubicBezTo>
                  <a:pt x="424108" y="3123045"/>
                  <a:pt x="405827" y="3134019"/>
                  <a:pt x="420452" y="3134019"/>
                </a:cubicBezTo>
                <a:cubicBezTo>
                  <a:pt x="424108" y="3126703"/>
                  <a:pt x="435075" y="3104754"/>
                  <a:pt x="424108" y="3093779"/>
                </a:cubicBezTo>
                <a:cubicBezTo>
                  <a:pt x="416796" y="3097437"/>
                  <a:pt x="420452" y="3112069"/>
                  <a:pt x="413140" y="3108412"/>
                </a:cubicBezTo>
                <a:cubicBezTo>
                  <a:pt x="409484" y="3082806"/>
                  <a:pt x="438733" y="3064515"/>
                  <a:pt x="431419" y="3042567"/>
                </a:cubicBezTo>
                <a:cubicBezTo>
                  <a:pt x="442389" y="3035252"/>
                  <a:pt x="449699" y="3027936"/>
                  <a:pt x="457012" y="3024277"/>
                </a:cubicBezTo>
                <a:cubicBezTo>
                  <a:pt x="464324" y="3016960"/>
                  <a:pt x="467980" y="3009643"/>
                  <a:pt x="460668" y="2998670"/>
                </a:cubicBezTo>
                <a:cubicBezTo>
                  <a:pt x="467980" y="2998670"/>
                  <a:pt x="475292" y="3002327"/>
                  <a:pt x="475292" y="2991354"/>
                </a:cubicBezTo>
                <a:cubicBezTo>
                  <a:pt x="471636" y="2991354"/>
                  <a:pt x="467980" y="2987695"/>
                  <a:pt x="460668" y="2991354"/>
                </a:cubicBezTo>
                <a:cubicBezTo>
                  <a:pt x="457012" y="2984037"/>
                  <a:pt x="457012" y="2976721"/>
                  <a:pt x="453356" y="2969406"/>
                </a:cubicBezTo>
                <a:cubicBezTo>
                  <a:pt x="475292" y="2980379"/>
                  <a:pt x="460668" y="2940142"/>
                  <a:pt x="475292" y="2947458"/>
                </a:cubicBezTo>
                <a:cubicBezTo>
                  <a:pt x="467980" y="2947458"/>
                  <a:pt x="475292" y="2958431"/>
                  <a:pt x="478949" y="2958431"/>
                </a:cubicBezTo>
                <a:cubicBezTo>
                  <a:pt x="478949" y="2951115"/>
                  <a:pt x="497229" y="2951115"/>
                  <a:pt x="489917" y="2940142"/>
                </a:cubicBezTo>
                <a:cubicBezTo>
                  <a:pt x="475292" y="2936482"/>
                  <a:pt x="489917" y="2929166"/>
                  <a:pt x="486261" y="2918192"/>
                </a:cubicBezTo>
                <a:cubicBezTo>
                  <a:pt x="493573" y="2910876"/>
                  <a:pt x="493573" y="2929166"/>
                  <a:pt x="500885" y="2921850"/>
                </a:cubicBezTo>
                <a:cubicBezTo>
                  <a:pt x="500885" y="2918192"/>
                  <a:pt x="497229" y="2914534"/>
                  <a:pt x="500885" y="2914534"/>
                </a:cubicBezTo>
                <a:cubicBezTo>
                  <a:pt x="511854" y="2921850"/>
                  <a:pt x="497229" y="2940142"/>
                  <a:pt x="515510" y="2943800"/>
                </a:cubicBezTo>
                <a:cubicBezTo>
                  <a:pt x="508198" y="2925508"/>
                  <a:pt x="544757" y="2921850"/>
                  <a:pt x="522822" y="2903560"/>
                </a:cubicBezTo>
                <a:cubicBezTo>
                  <a:pt x="526478" y="2899902"/>
                  <a:pt x="530135" y="2903560"/>
                  <a:pt x="533791" y="2903560"/>
                </a:cubicBezTo>
                <a:cubicBezTo>
                  <a:pt x="530135" y="2888928"/>
                  <a:pt x="544757" y="2885270"/>
                  <a:pt x="533791" y="2877954"/>
                </a:cubicBezTo>
                <a:cubicBezTo>
                  <a:pt x="522822" y="2877954"/>
                  <a:pt x="533791" y="2892586"/>
                  <a:pt x="522822" y="2888928"/>
                </a:cubicBezTo>
                <a:cubicBezTo>
                  <a:pt x="522822" y="2866980"/>
                  <a:pt x="533791" y="2859664"/>
                  <a:pt x="522822" y="2841372"/>
                </a:cubicBezTo>
                <a:cubicBezTo>
                  <a:pt x="530135" y="2841372"/>
                  <a:pt x="533791" y="2852348"/>
                  <a:pt x="541101" y="2852348"/>
                </a:cubicBezTo>
                <a:cubicBezTo>
                  <a:pt x="526478" y="2856006"/>
                  <a:pt x="537447" y="2877954"/>
                  <a:pt x="548415" y="2877954"/>
                </a:cubicBezTo>
                <a:cubicBezTo>
                  <a:pt x="544757" y="2863322"/>
                  <a:pt x="552072" y="2856006"/>
                  <a:pt x="552072" y="2845032"/>
                </a:cubicBezTo>
                <a:cubicBezTo>
                  <a:pt x="548415" y="2841372"/>
                  <a:pt x="541101" y="2841372"/>
                  <a:pt x="533791" y="2841372"/>
                </a:cubicBezTo>
                <a:cubicBezTo>
                  <a:pt x="526478" y="2826740"/>
                  <a:pt x="537447" y="2823082"/>
                  <a:pt x="533791" y="2812108"/>
                </a:cubicBezTo>
                <a:cubicBezTo>
                  <a:pt x="544757" y="2808450"/>
                  <a:pt x="548415" y="2815766"/>
                  <a:pt x="552072" y="2815766"/>
                </a:cubicBezTo>
                <a:cubicBezTo>
                  <a:pt x="544757" y="2790160"/>
                  <a:pt x="574007" y="2771870"/>
                  <a:pt x="566694" y="2746262"/>
                </a:cubicBezTo>
                <a:cubicBezTo>
                  <a:pt x="574007" y="2749920"/>
                  <a:pt x="577663" y="2760894"/>
                  <a:pt x="584976" y="2764552"/>
                </a:cubicBezTo>
                <a:cubicBezTo>
                  <a:pt x="595944" y="2753578"/>
                  <a:pt x="570351" y="2749920"/>
                  <a:pt x="584976" y="2742604"/>
                </a:cubicBezTo>
                <a:cubicBezTo>
                  <a:pt x="584976" y="2746262"/>
                  <a:pt x="588631" y="2749920"/>
                  <a:pt x="592287" y="2746262"/>
                </a:cubicBezTo>
                <a:cubicBezTo>
                  <a:pt x="592287" y="2742604"/>
                  <a:pt x="592287" y="2731630"/>
                  <a:pt x="584976" y="2727972"/>
                </a:cubicBezTo>
                <a:cubicBezTo>
                  <a:pt x="581319" y="2731630"/>
                  <a:pt x="577663" y="2738946"/>
                  <a:pt x="574007" y="2742604"/>
                </a:cubicBezTo>
                <a:cubicBezTo>
                  <a:pt x="570351" y="2735288"/>
                  <a:pt x="566694" y="2735288"/>
                  <a:pt x="559384" y="2738946"/>
                </a:cubicBezTo>
                <a:cubicBezTo>
                  <a:pt x="563040" y="2720656"/>
                  <a:pt x="574007" y="2709682"/>
                  <a:pt x="581319" y="2698708"/>
                </a:cubicBezTo>
                <a:cubicBezTo>
                  <a:pt x="577663" y="2680418"/>
                  <a:pt x="566694" y="2684076"/>
                  <a:pt x="559384" y="2676760"/>
                </a:cubicBezTo>
                <a:cubicBezTo>
                  <a:pt x="574007" y="2669444"/>
                  <a:pt x="570351" y="2680418"/>
                  <a:pt x="584976" y="2676760"/>
                </a:cubicBezTo>
                <a:cubicBezTo>
                  <a:pt x="592287" y="2706024"/>
                  <a:pt x="577663" y="2709682"/>
                  <a:pt x="574007" y="2727972"/>
                </a:cubicBezTo>
                <a:cubicBezTo>
                  <a:pt x="584976" y="2720656"/>
                  <a:pt x="588631" y="2724314"/>
                  <a:pt x="595944" y="2720656"/>
                </a:cubicBezTo>
                <a:cubicBezTo>
                  <a:pt x="606912" y="2731630"/>
                  <a:pt x="603256" y="2735288"/>
                  <a:pt x="617880" y="2742604"/>
                </a:cubicBezTo>
                <a:cubicBezTo>
                  <a:pt x="610568" y="2742604"/>
                  <a:pt x="610568" y="2764552"/>
                  <a:pt x="614224" y="2760894"/>
                </a:cubicBezTo>
                <a:cubicBezTo>
                  <a:pt x="628849" y="2760894"/>
                  <a:pt x="625193" y="2735288"/>
                  <a:pt x="610568" y="2731630"/>
                </a:cubicBezTo>
                <a:cubicBezTo>
                  <a:pt x="625193" y="2735288"/>
                  <a:pt x="625193" y="2713340"/>
                  <a:pt x="617880" y="2709682"/>
                </a:cubicBezTo>
                <a:cubicBezTo>
                  <a:pt x="606912" y="2709682"/>
                  <a:pt x="617880" y="2720656"/>
                  <a:pt x="606912" y="2720656"/>
                </a:cubicBezTo>
                <a:cubicBezTo>
                  <a:pt x="606912" y="2716998"/>
                  <a:pt x="603256" y="2720656"/>
                  <a:pt x="595944" y="2720656"/>
                </a:cubicBezTo>
                <a:cubicBezTo>
                  <a:pt x="599600" y="2698708"/>
                  <a:pt x="614224" y="2680418"/>
                  <a:pt x="625193" y="2662126"/>
                </a:cubicBezTo>
                <a:cubicBezTo>
                  <a:pt x="632505" y="2654810"/>
                  <a:pt x="636162" y="2647494"/>
                  <a:pt x="636162" y="2636520"/>
                </a:cubicBezTo>
                <a:cubicBezTo>
                  <a:pt x="636162" y="2632862"/>
                  <a:pt x="636162" y="2625546"/>
                  <a:pt x="625193" y="2618230"/>
                </a:cubicBezTo>
                <a:cubicBezTo>
                  <a:pt x="627020" y="2620059"/>
                  <a:pt x="626106" y="2623717"/>
                  <a:pt x="624279" y="2626003"/>
                </a:cubicBezTo>
                <a:lnTo>
                  <a:pt x="620192" y="2625711"/>
                </a:lnTo>
                <a:lnTo>
                  <a:pt x="620693" y="2620200"/>
                </a:lnTo>
                <a:lnTo>
                  <a:pt x="621729" y="2618230"/>
                </a:lnTo>
                <a:lnTo>
                  <a:pt x="622451" y="2616858"/>
                </a:lnTo>
                <a:cubicBezTo>
                  <a:pt x="624279" y="2613657"/>
                  <a:pt x="625193" y="2610914"/>
                  <a:pt x="621537" y="2610914"/>
                </a:cubicBezTo>
                <a:lnTo>
                  <a:pt x="620693" y="2620200"/>
                </a:lnTo>
                <a:lnTo>
                  <a:pt x="617880" y="2625546"/>
                </a:lnTo>
                <a:lnTo>
                  <a:pt x="620192" y="2625711"/>
                </a:lnTo>
                <a:lnTo>
                  <a:pt x="617880" y="2651152"/>
                </a:lnTo>
                <a:cubicBezTo>
                  <a:pt x="599600" y="2647494"/>
                  <a:pt x="610568" y="2669444"/>
                  <a:pt x="599600" y="2673102"/>
                </a:cubicBezTo>
                <a:cubicBezTo>
                  <a:pt x="592287" y="2662126"/>
                  <a:pt x="606912" y="2662126"/>
                  <a:pt x="603256" y="2654810"/>
                </a:cubicBezTo>
                <a:cubicBezTo>
                  <a:pt x="599600" y="2654810"/>
                  <a:pt x="595944" y="2647494"/>
                  <a:pt x="588631" y="2647494"/>
                </a:cubicBezTo>
                <a:cubicBezTo>
                  <a:pt x="588631" y="2632862"/>
                  <a:pt x="577663" y="2629204"/>
                  <a:pt x="592287" y="2625546"/>
                </a:cubicBezTo>
                <a:cubicBezTo>
                  <a:pt x="599600" y="2632862"/>
                  <a:pt x="592287" y="2651152"/>
                  <a:pt x="606912" y="2647494"/>
                </a:cubicBezTo>
                <a:cubicBezTo>
                  <a:pt x="599600" y="2629204"/>
                  <a:pt x="603256" y="2614572"/>
                  <a:pt x="592287" y="2610914"/>
                </a:cubicBezTo>
                <a:cubicBezTo>
                  <a:pt x="581319" y="2607256"/>
                  <a:pt x="584976" y="2629204"/>
                  <a:pt x="574007" y="2614572"/>
                </a:cubicBezTo>
                <a:cubicBezTo>
                  <a:pt x="577663" y="2614572"/>
                  <a:pt x="581319" y="2610914"/>
                  <a:pt x="577663" y="2603598"/>
                </a:cubicBezTo>
                <a:cubicBezTo>
                  <a:pt x="595944" y="2610914"/>
                  <a:pt x="595944" y="2581648"/>
                  <a:pt x="614224" y="2603598"/>
                </a:cubicBezTo>
                <a:cubicBezTo>
                  <a:pt x="606912" y="2588964"/>
                  <a:pt x="610568" y="2548726"/>
                  <a:pt x="628849" y="2545068"/>
                </a:cubicBezTo>
                <a:cubicBezTo>
                  <a:pt x="625193" y="2545068"/>
                  <a:pt x="625193" y="2541410"/>
                  <a:pt x="621537" y="2541410"/>
                </a:cubicBezTo>
                <a:cubicBezTo>
                  <a:pt x="625193" y="2537752"/>
                  <a:pt x="628849" y="2537752"/>
                  <a:pt x="625193" y="2530436"/>
                </a:cubicBezTo>
                <a:cubicBezTo>
                  <a:pt x="632505" y="2534094"/>
                  <a:pt x="639817" y="2537752"/>
                  <a:pt x="643473" y="2545068"/>
                </a:cubicBezTo>
                <a:cubicBezTo>
                  <a:pt x="632505" y="2552384"/>
                  <a:pt x="628849" y="2563358"/>
                  <a:pt x="625193" y="2574332"/>
                </a:cubicBezTo>
                <a:cubicBezTo>
                  <a:pt x="632505" y="2577990"/>
                  <a:pt x="632505" y="2588964"/>
                  <a:pt x="639817" y="2585306"/>
                </a:cubicBezTo>
                <a:cubicBezTo>
                  <a:pt x="632505" y="2567016"/>
                  <a:pt x="658098" y="2556042"/>
                  <a:pt x="650786" y="2534094"/>
                </a:cubicBezTo>
                <a:cubicBezTo>
                  <a:pt x="639817" y="2534094"/>
                  <a:pt x="639817" y="2541410"/>
                  <a:pt x="636162" y="2530436"/>
                </a:cubicBezTo>
                <a:cubicBezTo>
                  <a:pt x="636162" y="2515804"/>
                  <a:pt x="665409" y="2497514"/>
                  <a:pt x="647130" y="2486539"/>
                </a:cubicBezTo>
                <a:cubicBezTo>
                  <a:pt x="658098" y="2490196"/>
                  <a:pt x="669067" y="2493856"/>
                  <a:pt x="661754" y="2471906"/>
                </a:cubicBezTo>
                <a:cubicBezTo>
                  <a:pt x="669067" y="2471906"/>
                  <a:pt x="672723" y="2475564"/>
                  <a:pt x="676377" y="2475564"/>
                </a:cubicBezTo>
                <a:cubicBezTo>
                  <a:pt x="683690" y="2486539"/>
                  <a:pt x="665409" y="2479222"/>
                  <a:pt x="672723" y="2490196"/>
                </a:cubicBezTo>
                <a:cubicBezTo>
                  <a:pt x="694658" y="2482881"/>
                  <a:pt x="672723" y="2497514"/>
                  <a:pt x="683690" y="2497514"/>
                </a:cubicBezTo>
                <a:cubicBezTo>
                  <a:pt x="694658" y="2497514"/>
                  <a:pt x="687345" y="2486539"/>
                  <a:pt x="694658" y="2482881"/>
                </a:cubicBezTo>
                <a:cubicBezTo>
                  <a:pt x="676377" y="2482881"/>
                  <a:pt x="687345" y="2468248"/>
                  <a:pt x="672723" y="2464591"/>
                </a:cubicBezTo>
                <a:cubicBezTo>
                  <a:pt x="680033" y="2464591"/>
                  <a:pt x="701970" y="2457275"/>
                  <a:pt x="691002" y="2442642"/>
                </a:cubicBezTo>
                <a:cubicBezTo>
                  <a:pt x="694658" y="2442642"/>
                  <a:pt x="694658" y="2438985"/>
                  <a:pt x="701970" y="2438985"/>
                </a:cubicBezTo>
                <a:cubicBezTo>
                  <a:pt x="720251" y="2446300"/>
                  <a:pt x="694658" y="2468248"/>
                  <a:pt x="716595" y="2468248"/>
                </a:cubicBezTo>
                <a:cubicBezTo>
                  <a:pt x="701970" y="2479222"/>
                  <a:pt x="698314" y="2490196"/>
                  <a:pt x="694658" y="2504830"/>
                </a:cubicBezTo>
                <a:cubicBezTo>
                  <a:pt x="691002" y="2515804"/>
                  <a:pt x="687345" y="2530436"/>
                  <a:pt x="683690" y="2541410"/>
                </a:cubicBezTo>
                <a:cubicBezTo>
                  <a:pt x="701970" y="2545068"/>
                  <a:pt x="687345" y="2515804"/>
                  <a:pt x="705626" y="2526778"/>
                </a:cubicBezTo>
                <a:cubicBezTo>
                  <a:pt x="705626" y="2515804"/>
                  <a:pt x="701970" y="2512146"/>
                  <a:pt x="694658" y="2504830"/>
                </a:cubicBezTo>
                <a:cubicBezTo>
                  <a:pt x="709282" y="2497514"/>
                  <a:pt x="698314" y="2497514"/>
                  <a:pt x="712938" y="2504830"/>
                </a:cubicBezTo>
                <a:cubicBezTo>
                  <a:pt x="712938" y="2497514"/>
                  <a:pt x="720251" y="2493856"/>
                  <a:pt x="709282" y="2490196"/>
                </a:cubicBezTo>
                <a:cubicBezTo>
                  <a:pt x="716595" y="2475564"/>
                  <a:pt x="723907" y="2504830"/>
                  <a:pt x="734876" y="2508488"/>
                </a:cubicBezTo>
                <a:cubicBezTo>
                  <a:pt x="731219" y="2493856"/>
                  <a:pt x="749501" y="2493856"/>
                  <a:pt x="749501" y="2479222"/>
                </a:cubicBezTo>
                <a:cubicBezTo>
                  <a:pt x="742188" y="2479222"/>
                  <a:pt x="738532" y="2475564"/>
                  <a:pt x="734876" y="2475564"/>
                </a:cubicBezTo>
                <a:cubicBezTo>
                  <a:pt x="738532" y="2486539"/>
                  <a:pt x="731219" y="2486539"/>
                  <a:pt x="731219" y="2493856"/>
                </a:cubicBezTo>
                <a:cubicBezTo>
                  <a:pt x="727563" y="2497514"/>
                  <a:pt x="712938" y="2486539"/>
                  <a:pt x="720251" y="2479222"/>
                </a:cubicBezTo>
                <a:cubicBezTo>
                  <a:pt x="716595" y="2486539"/>
                  <a:pt x="731219" y="2493856"/>
                  <a:pt x="727563" y="2486539"/>
                </a:cubicBezTo>
                <a:cubicBezTo>
                  <a:pt x="727563" y="2479222"/>
                  <a:pt x="723907" y="2471906"/>
                  <a:pt x="720251" y="2468248"/>
                </a:cubicBezTo>
                <a:cubicBezTo>
                  <a:pt x="723907" y="2464591"/>
                  <a:pt x="742188" y="2453616"/>
                  <a:pt x="734876" y="2446300"/>
                </a:cubicBezTo>
                <a:cubicBezTo>
                  <a:pt x="720251" y="2446300"/>
                  <a:pt x="727563" y="2460933"/>
                  <a:pt x="716595" y="2460933"/>
                </a:cubicBezTo>
                <a:cubicBezTo>
                  <a:pt x="709282" y="2449958"/>
                  <a:pt x="727563" y="2449958"/>
                  <a:pt x="716595" y="2438985"/>
                </a:cubicBezTo>
                <a:cubicBezTo>
                  <a:pt x="734876" y="2449958"/>
                  <a:pt x="753156" y="2413376"/>
                  <a:pt x="734876" y="2402403"/>
                </a:cubicBezTo>
                <a:cubicBezTo>
                  <a:pt x="745844" y="2398745"/>
                  <a:pt x="753156" y="2409718"/>
                  <a:pt x="753156" y="2398745"/>
                </a:cubicBezTo>
                <a:cubicBezTo>
                  <a:pt x="753156" y="2391428"/>
                  <a:pt x="745844" y="2391428"/>
                  <a:pt x="745844" y="2387770"/>
                </a:cubicBezTo>
                <a:cubicBezTo>
                  <a:pt x="753156" y="2384112"/>
                  <a:pt x="745844" y="2376797"/>
                  <a:pt x="745844" y="2373139"/>
                </a:cubicBezTo>
                <a:cubicBezTo>
                  <a:pt x="749501" y="2369481"/>
                  <a:pt x="760468" y="2365822"/>
                  <a:pt x="764125" y="2358506"/>
                </a:cubicBezTo>
                <a:lnTo>
                  <a:pt x="774024" y="2400603"/>
                </a:lnTo>
                <a:lnTo>
                  <a:pt x="771437" y="2402403"/>
                </a:lnTo>
                <a:lnTo>
                  <a:pt x="775600" y="2407303"/>
                </a:lnTo>
                <a:lnTo>
                  <a:pt x="778749" y="2420694"/>
                </a:lnTo>
                <a:cubicBezTo>
                  <a:pt x="782405" y="2417036"/>
                  <a:pt x="781490" y="2414292"/>
                  <a:pt x="779206" y="2411548"/>
                </a:cubicBezTo>
                <a:lnTo>
                  <a:pt x="775600" y="2407303"/>
                </a:lnTo>
                <a:lnTo>
                  <a:pt x="774024" y="2400603"/>
                </a:lnTo>
                <a:lnTo>
                  <a:pt x="781947" y="2395087"/>
                </a:lnTo>
                <a:cubicBezTo>
                  <a:pt x="783319" y="2391428"/>
                  <a:pt x="784232" y="2387770"/>
                  <a:pt x="789716" y="2387770"/>
                </a:cubicBezTo>
                <a:cubicBezTo>
                  <a:pt x="793374" y="2395087"/>
                  <a:pt x="800684" y="2395087"/>
                  <a:pt x="807997" y="2391428"/>
                </a:cubicBezTo>
                <a:cubicBezTo>
                  <a:pt x="800684" y="2373139"/>
                  <a:pt x="822621" y="2376797"/>
                  <a:pt x="822621" y="2373139"/>
                </a:cubicBezTo>
                <a:cubicBezTo>
                  <a:pt x="818965" y="2369481"/>
                  <a:pt x="818965" y="2362164"/>
                  <a:pt x="815309" y="2358506"/>
                </a:cubicBezTo>
                <a:cubicBezTo>
                  <a:pt x="811653" y="2362164"/>
                  <a:pt x="811653" y="2380454"/>
                  <a:pt x="804340" y="2369481"/>
                </a:cubicBezTo>
                <a:cubicBezTo>
                  <a:pt x="807997" y="2365822"/>
                  <a:pt x="807997" y="2347533"/>
                  <a:pt x="804340" y="2351191"/>
                </a:cubicBezTo>
                <a:cubicBezTo>
                  <a:pt x="804340" y="2358506"/>
                  <a:pt x="793374" y="2369481"/>
                  <a:pt x="786060" y="2358506"/>
                </a:cubicBezTo>
                <a:cubicBezTo>
                  <a:pt x="778749" y="2336558"/>
                  <a:pt x="800684" y="2340216"/>
                  <a:pt x="789716" y="2321927"/>
                </a:cubicBezTo>
                <a:cubicBezTo>
                  <a:pt x="797030" y="2321927"/>
                  <a:pt x="797030" y="2325585"/>
                  <a:pt x="800684" y="2329243"/>
                </a:cubicBezTo>
                <a:cubicBezTo>
                  <a:pt x="804340" y="2318267"/>
                  <a:pt x="818965" y="2307293"/>
                  <a:pt x="807997" y="2296319"/>
                </a:cubicBezTo>
                <a:cubicBezTo>
                  <a:pt x="829933" y="2289003"/>
                  <a:pt x="818965" y="2274371"/>
                  <a:pt x="822621" y="2259739"/>
                </a:cubicBezTo>
                <a:cubicBezTo>
                  <a:pt x="822621" y="2259739"/>
                  <a:pt x="840902" y="2256081"/>
                  <a:pt x="829933" y="2248765"/>
                </a:cubicBezTo>
                <a:cubicBezTo>
                  <a:pt x="837246" y="2245107"/>
                  <a:pt x="837246" y="2252423"/>
                  <a:pt x="844558" y="2248765"/>
                </a:cubicBezTo>
                <a:cubicBezTo>
                  <a:pt x="833590" y="2237789"/>
                  <a:pt x="859183" y="2226815"/>
                  <a:pt x="859183" y="2212183"/>
                </a:cubicBezTo>
                <a:cubicBezTo>
                  <a:pt x="859183" y="2219499"/>
                  <a:pt x="866495" y="2223157"/>
                  <a:pt x="873807" y="2219499"/>
                </a:cubicBezTo>
                <a:cubicBezTo>
                  <a:pt x="884776" y="2215841"/>
                  <a:pt x="866495" y="2212183"/>
                  <a:pt x="873807" y="2204867"/>
                </a:cubicBezTo>
                <a:cubicBezTo>
                  <a:pt x="873807" y="2212183"/>
                  <a:pt x="877463" y="2212183"/>
                  <a:pt x="884776" y="2212183"/>
                </a:cubicBezTo>
                <a:cubicBezTo>
                  <a:pt x="877463" y="2201209"/>
                  <a:pt x="895742" y="2208525"/>
                  <a:pt x="892088" y="2201209"/>
                </a:cubicBezTo>
                <a:cubicBezTo>
                  <a:pt x="892088" y="2193893"/>
                  <a:pt x="881120" y="2197551"/>
                  <a:pt x="881120" y="2190235"/>
                </a:cubicBezTo>
                <a:cubicBezTo>
                  <a:pt x="892088" y="2182919"/>
                  <a:pt x="884776" y="2157313"/>
                  <a:pt x="899398" y="2149997"/>
                </a:cubicBezTo>
                <a:cubicBezTo>
                  <a:pt x="903056" y="2157313"/>
                  <a:pt x="906713" y="2160971"/>
                  <a:pt x="910367" y="2160971"/>
                </a:cubicBezTo>
                <a:cubicBezTo>
                  <a:pt x="906713" y="2142679"/>
                  <a:pt x="910367" y="2135363"/>
                  <a:pt x="921335" y="2146339"/>
                </a:cubicBezTo>
                <a:cubicBezTo>
                  <a:pt x="924992" y="2128047"/>
                  <a:pt x="928648" y="2106099"/>
                  <a:pt x="950585" y="2109757"/>
                </a:cubicBezTo>
                <a:cubicBezTo>
                  <a:pt x="943272" y="2098783"/>
                  <a:pt x="957897" y="2098783"/>
                  <a:pt x="957897" y="2087809"/>
                </a:cubicBezTo>
                <a:cubicBezTo>
                  <a:pt x="950585" y="2080493"/>
                  <a:pt x="957897" y="2080493"/>
                  <a:pt x="950585" y="2069519"/>
                </a:cubicBezTo>
                <a:cubicBezTo>
                  <a:pt x="961553" y="2069519"/>
                  <a:pt x="961553" y="2073177"/>
                  <a:pt x="965209" y="2065859"/>
                </a:cubicBezTo>
                <a:cubicBezTo>
                  <a:pt x="976178" y="2073177"/>
                  <a:pt x="965209" y="2076835"/>
                  <a:pt x="965209" y="2087809"/>
                </a:cubicBezTo>
                <a:cubicBezTo>
                  <a:pt x="976178" y="2087809"/>
                  <a:pt x="979834" y="2102441"/>
                  <a:pt x="983490" y="2109757"/>
                </a:cubicBezTo>
                <a:cubicBezTo>
                  <a:pt x="994458" y="2106099"/>
                  <a:pt x="998115" y="2098783"/>
                  <a:pt x="990802" y="2084151"/>
                </a:cubicBezTo>
                <a:cubicBezTo>
                  <a:pt x="1001771" y="2076835"/>
                  <a:pt x="1020050" y="2076835"/>
                  <a:pt x="1009083" y="2051227"/>
                </a:cubicBezTo>
                <a:cubicBezTo>
                  <a:pt x="1016395" y="2043911"/>
                  <a:pt x="1023708" y="2065859"/>
                  <a:pt x="1023708" y="2054885"/>
                </a:cubicBezTo>
                <a:cubicBezTo>
                  <a:pt x="1023708" y="2051227"/>
                  <a:pt x="1020050" y="2051227"/>
                  <a:pt x="1020050" y="2047569"/>
                </a:cubicBezTo>
                <a:cubicBezTo>
                  <a:pt x="1023708" y="2043911"/>
                  <a:pt x="1031018" y="2043911"/>
                  <a:pt x="1034674" y="2036595"/>
                </a:cubicBezTo>
                <a:cubicBezTo>
                  <a:pt x="1038330" y="2032937"/>
                  <a:pt x="1041987" y="2025621"/>
                  <a:pt x="1045643" y="2021963"/>
                </a:cubicBezTo>
                <a:cubicBezTo>
                  <a:pt x="1052955" y="2007331"/>
                  <a:pt x="1060267" y="1992699"/>
                  <a:pt x="1071236" y="1989041"/>
                </a:cubicBezTo>
                <a:cubicBezTo>
                  <a:pt x="1056612" y="1989041"/>
                  <a:pt x="1060267" y="1989041"/>
                  <a:pt x="1045643" y="1985383"/>
                </a:cubicBezTo>
                <a:cubicBezTo>
                  <a:pt x="1049299" y="2000015"/>
                  <a:pt x="1034674" y="1989041"/>
                  <a:pt x="1041987" y="2000015"/>
                </a:cubicBezTo>
                <a:cubicBezTo>
                  <a:pt x="1045643" y="2000015"/>
                  <a:pt x="1045643" y="1996357"/>
                  <a:pt x="1045643" y="2000015"/>
                </a:cubicBezTo>
                <a:cubicBezTo>
                  <a:pt x="1041987" y="2010989"/>
                  <a:pt x="1038330" y="2018305"/>
                  <a:pt x="1031018" y="2021963"/>
                </a:cubicBezTo>
                <a:cubicBezTo>
                  <a:pt x="1023708" y="2025621"/>
                  <a:pt x="1016395" y="2029279"/>
                  <a:pt x="1012739" y="2040253"/>
                </a:cubicBezTo>
                <a:cubicBezTo>
                  <a:pt x="1012739" y="2032937"/>
                  <a:pt x="1020050" y="2021963"/>
                  <a:pt x="1005427" y="2025621"/>
                </a:cubicBezTo>
                <a:cubicBezTo>
                  <a:pt x="1005427" y="2010989"/>
                  <a:pt x="1009083" y="2010989"/>
                  <a:pt x="1020050" y="2014647"/>
                </a:cubicBezTo>
                <a:cubicBezTo>
                  <a:pt x="1020050" y="2007331"/>
                  <a:pt x="1023708" y="1978066"/>
                  <a:pt x="1034674" y="1974409"/>
                </a:cubicBezTo>
                <a:cubicBezTo>
                  <a:pt x="1038330" y="1978066"/>
                  <a:pt x="1038330" y="1985383"/>
                  <a:pt x="1045643" y="1981725"/>
                </a:cubicBezTo>
                <a:cubicBezTo>
                  <a:pt x="1052955" y="1981725"/>
                  <a:pt x="1045643" y="1970751"/>
                  <a:pt x="1049299" y="1967092"/>
                </a:cubicBezTo>
                <a:cubicBezTo>
                  <a:pt x="1049299" y="1967092"/>
                  <a:pt x="1045643" y="1967092"/>
                  <a:pt x="1041987" y="1967092"/>
                </a:cubicBezTo>
                <a:cubicBezTo>
                  <a:pt x="1056612" y="1948802"/>
                  <a:pt x="1063923" y="1930512"/>
                  <a:pt x="1074892" y="1908564"/>
                </a:cubicBezTo>
                <a:cubicBezTo>
                  <a:pt x="1082204" y="1908564"/>
                  <a:pt x="1082204" y="1915880"/>
                  <a:pt x="1093173" y="1912222"/>
                </a:cubicBezTo>
                <a:cubicBezTo>
                  <a:pt x="1089516" y="1908564"/>
                  <a:pt x="1089516" y="1904906"/>
                  <a:pt x="1089516" y="1897590"/>
                </a:cubicBezTo>
                <a:cubicBezTo>
                  <a:pt x="1096829" y="1897590"/>
                  <a:pt x="1096829" y="1904906"/>
                  <a:pt x="1100485" y="1908564"/>
                </a:cubicBezTo>
                <a:cubicBezTo>
                  <a:pt x="1100485" y="1901248"/>
                  <a:pt x="1107798" y="1901248"/>
                  <a:pt x="1104141" y="1893930"/>
                </a:cubicBezTo>
                <a:cubicBezTo>
                  <a:pt x="1100485" y="1890272"/>
                  <a:pt x="1096829" y="1893930"/>
                  <a:pt x="1093173" y="1890272"/>
                </a:cubicBezTo>
                <a:cubicBezTo>
                  <a:pt x="1100485" y="1886614"/>
                  <a:pt x="1100485" y="1875640"/>
                  <a:pt x="1107798" y="1875640"/>
                </a:cubicBezTo>
                <a:cubicBezTo>
                  <a:pt x="1111453" y="1879298"/>
                  <a:pt x="1111453" y="1886614"/>
                  <a:pt x="1115109" y="1886614"/>
                </a:cubicBezTo>
                <a:cubicBezTo>
                  <a:pt x="1115109" y="1879298"/>
                  <a:pt x="1122422" y="1879298"/>
                  <a:pt x="1118766" y="1868323"/>
                </a:cubicBezTo>
                <a:cubicBezTo>
                  <a:pt x="1111453" y="1868323"/>
                  <a:pt x="1107798" y="1864665"/>
                  <a:pt x="1107798" y="1861007"/>
                </a:cubicBezTo>
                <a:cubicBezTo>
                  <a:pt x="1129732" y="1868323"/>
                  <a:pt x="1118766" y="1839059"/>
                  <a:pt x="1133390" y="1835401"/>
                </a:cubicBezTo>
                <a:cubicBezTo>
                  <a:pt x="1137046" y="1835401"/>
                  <a:pt x="1133390" y="1846375"/>
                  <a:pt x="1140701" y="1850033"/>
                </a:cubicBezTo>
                <a:cubicBezTo>
                  <a:pt x="1169950" y="1839059"/>
                  <a:pt x="1169950" y="1784188"/>
                  <a:pt x="1217480" y="1780530"/>
                </a:cubicBezTo>
                <a:cubicBezTo>
                  <a:pt x="1213824" y="1773214"/>
                  <a:pt x="1206512" y="1776872"/>
                  <a:pt x="1206512" y="1769556"/>
                </a:cubicBezTo>
                <a:cubicBezTo>
                  <a:pt x="1217480" y="1758582"/>
                  <a:pt x="1210168" y="1773214"/>
                  <a:pt x="1221137" y="1773214"/>
                </a:cubicBezTo>
                <a:cubicBezTo>
                  <a:pt x="1228448" y="1762240"/>
                  <a:pt x="1217480" y="1769556"/>
                  <a:pt x="1217480" y="1758582"/>
                </a:cubicBezTo>
                <a:cubicBezTo>
                  <a:pt x="1224792" y="1758582"/>
                  <a:pt x="1224792" y="1765898"/>
                  <a:pt x="1232104" y="1762240"/>
                </a:cubicBezTo>
                <a:cubicBezTo>
                  <a:pt x="1235761" y="1751266"/>
                  <a:pt x="1246729" y="1751266"/>
                  <a:pt x="1246729" y="1736634"/>
                </a:cubicBezTo>
                <a:cubicBezTo>
                  <a:pt x="1239417" y="1736634"/>
                  <a:pt x="1239417" y="1732976"/>
                  <a:pt x="1235761" y="1729318"/>
                </a:cubicBezTo>
                <a:cubicBezTo>
                  <a:pt x="1239417" y="1729318"/>
                  <a:pt x="1239417" y="1722002"/>
                  <a:pt x="1239417" y="1718342"/>
                </a:cubicBezTo>
                <a:cubicBezTo>
                  <a:pt x="1261352" y="1718342"/>
                  <a:pt x="1250383" y="1696394"/>
                  <a:pt x="1265008" y="1692736"/>
                </a:cubicBezTo>
                <a:cubicBezTo>
                  <a:pt x="1275976" y="1703710"/>
                  <a:pt x="1257698" y="1707368"/>
                  <a:pt x="1257698" y="1714684"/>
                </a:cubicBezTo>
                <a:cubicBezTo>
                  <a:pt x="1261352" y="1714684"/>
                  <a:pt x="1261352" y="1718342"/>
                  <a:pt x="1265008" y="1718342"/>
                </a:cubicBezTo>
                <a:cubicBezTo>
                  <a:pt x="1272320" y="1707368"/>
                  <a:pt x="1286945" y="1696394"/>
                  <a:pt x="1297913" y="1685420"/>
                </a:cubicBezTo>
                <a:cubicBezTo>
                  <a:pt x="1283289" y="1685420"/>
                  <a:pt x="1275976" y="1689078"/>
                  <a:pt x="1272320" y="1700052"/>
                </a:cubicBezTo>
                <a:cubicBezTo>
                  <a:pt x="1272320" y="1692736"/>
                  <a:pt x="1265008" y="1692736"/>
                  <a:pt x="1265008" y="1689078"/>
                </a:cubicBezTo>
                <a:cubicBezTo>
                  <a:pt x="1286945" y="1689078"/>
                  <a:pt x="1268664" y="1678104"/>
                  <a:pt x="1279633" y="1670788"/>
                </a:cubicBezTo>
                <a:cubicBezTo>
                  <a:pt x="1286945" y="1674446"/>
                  <a:pt x="1297913" y="1674446"/>
                  <a:pt x="1305226" y="1667130"/>
                </a:cubicBezTo>
                <a:cubicBezTo>
                  <a:pt x="1294257" y="1659814"/>
                  <a:pt x="1290601" y="1663472"/>
                  <a:pt x="1283289" y="1659814"/>
                </a:cubicBezTo>
                <a:cubicBezTo>
                  <a:pt x="1294257" y="1659814"/>
                  <a:pt x="1290601" y="1648840"/>
                  <a:pt x="1305226" y="1652498"/>
                </a:cubicBezTo>
                <a:cubicBezTo>
                  <a:pt x="1297913" y="1645182"/>
                  <a:pt x="1305226" y="1630548"/>
                  <a:pt x="1316194" y="1641524"/>
                </a:cubicBezTo>
                <a:cubicBezTo>
                  <a:pt x="1316194" y="1615916"/>
                  <a:pt x="1334475" y="1608600"/>
                  <a:pt x="1345443" y="1597626"/>
                </a:cubicBezTo>
                <a:cubicBezTo>
                  <a:pt x="1349099" y="1586652"/>
                  <a:pt x="1334475" y="1575678"/>
                  <a:pt x="1341787" y="1572020"/>
                </a:cubicBezTo>
                <a:cubicBezTo>
                  <a:pt x="1352756" y="1586652"/>
                  <a:pt x="1352756" y="1568362"/>
                  <a:pt x="1367380" y="1579336"/>
                </a:cubicBezTo>
                <a:cubicBezTo>
                  <a:pt x="1360068" y="1550072"/>
                  <a:pt x="1389315" y="1546414"/>
                  <a:pt x="1378349" y="1520806"/>
                </a:cubicBezTo>
                <a:cubicBezTo>
                  <a:pt x="1389315" y="1524464"/>
                  <a:pt x="1385659" y="1509832"/>
                  <a:pt x="1389315" y="1506174"/>
                </a:cubicBezTo>
                <a:cubicBezTo>
                  <a:pt x="1403940" y="1535438"/>
                  <a:pt x="1422221" y="1480568"/>
                  <a:pt x="1425877" y="1465936"/>
                </a:cubicBezTo>
                <a:cubicBezTo>
                  <a:pt x="1440501" y="1473252"/>
                  <a:pt x="1422221" y="1484226"/>
                  <a:pt x="1425877" y="1487884"/>
                </a:cubicBezTo>
                <a:cubicBezTo>
                  <a:pt x="1436845" y="1487884"/>
                  <a:pt x="1444157" y="1487884"/>
                  <a:pt x="1451470" y="1484226"/>
                </a:cubicBezTo>
                <a:cubicBezTo>
                  <a:pt x="1436845" y="1476910"/>
                  <a:pt x="1447814" y="1480568"/>
                  <a:pt x="1451470" y="1473252"/>
                </a:cubicBezTo>
                <a:cubicBezTo>
                  <a:pt x="1444157" y="1465936"/>
                  <a:pt x="1444157" y="1465936"/>
                  <a:pt x="1440501" y="1454960"/>
                </a:cubicBezTo>
                <a:cubicBezTo>
                  <a:pt x="1451470" y="1454960"/>
                  <a:pt x="1447814" y="1469594"/>
                  <a:pt x="1455126" y="1473252"/>
                </a:cubicBezTo>
                <a:cubicBezTo>
                  <a:pt x="1466094" y="1473252"/>
                  <a:pt x="1473407" y="1462278"/>
                  <a:pt x="1484373" y="1480568"/>
                </a:cubicBezTo>
                <a:cubicBezTo>
                  <a:pt x="1480717" y="1465936"/>
                  <a:pt x="1473407" y="1458618"/>
                  <a:pt x="1469751" y="1447644"/>
                </a:cubicBezTo>
                <a:cubicBezTo>
                  <a:pt x="1484373" y="1451302"/>
                  <a:pt x="1491687" y="1440328"/>
                  <a:pt x="1502654" y="1443986"/>
                </a:cubicBezTo>
                <a:cubicBezTo>
                  <a:pt x="1495342" y="1433012"/>
                  <a:pt x="1477063" y="1436670"/>
                  <a:pt x="1469751" y="1429354"/>
                </a:cubicBezTo>
                <a:cubicBezTo>
                  <a:pt x="1477063" y="1414722"/>
                  <a:pt x="1506310" y="1440328"/>
                  <a:pt x="1502654" y="1407406"/>
                </a:cubicBezTo>
                <a:cubicBezTo>
                  <a:pt x="1484373" y="1422038"/>
                  <a:pt x="1477063" y="1403748"/>
                  <a:pt x="1455126" y="1414722"/>
                </a:cubicBezTo>
                <a:cubicBezTo>
                  <a:pt x="1462438" y="1411064"/>
                  <a:pt x="1473407" y="1392774"/>
                  <a:pt x="1480717" y="1396432"/>
                </a:cubicBezTo>
                <a:cubicBezTo>
                  <a:pt x="1477063" y="1400090"/>
                  <a:pt x="1477063" y="1400090"/>
                  <a:pt x="1477063" y="1403748"/>
                </a:cubicBezTo>
                <a:cubicBezTo>
                  <a:pt x="1495342" y="1411064"/>
                  <a:pt x="1502654" y="1407406"/>
                  <a:pt x="1509966" y="1400090"/>
                </a:cubicBezTo>
                <a:cubicBezTo>
                  <a:pt x="1513623" y="1407406"/>
                  <a:pt x="1509966" y="1411064"/>
                  <a:pt x="1524591" y="1414722"/>
                </a:cubicBezTo>
                <a:cubicBezTo>
                  <a:pt x="1524591" y="1411064"/>
                  <a:pt x="1531903" y="1411064"/>
                  <a:pt x="1531903" y="1403748"/>
                </a:cubicBezTo>
                <a:cubicBezTo>
                  <a:pt x="1524591" y="1400090"/>
                  <a:pt x="1520935" y="1411064"/>
                  <a:pt x="1520935" y="1396432"/>
                </a:cubicBezTo>
                <a:cubicBezTo>
                  <a:pt x="1531903" y="1392774"/>
                  <a:pt x="1542872" y="1392774"/>
                  <a:pt x="1535559" y="1374484"/>
                </a:cubicBezTo>
                <a:cubicBezTo>
                  <a:pt x="1553840" y="1381800"/>
                  <a:pt x="1564809" y="1363508"/>
                  <a:pt x="1553840" y="1352534"/>
                </a:cubicBezTo>
                <a:cubicBezTo>
                  <a:pt x="1557496" y="1352534"/>
                  <a:pt x="1561152" y="1356192"/>
                  <a:pt x="1564809" y="1356192"/>
                </a:cubicBezTo>
                <a:cubicBezTo>
                  <a:pt x="1557496" y="1341560"/>
                  <a:pt x="1568465" y="1345218"/>
                  <a:pt x="1572121" y="1334244"/>
                </a:cubicBezTo>
                <a:cubicBezTo>
                  <a:pt x="1583089" y="1337902"/>
                  <a:pt x="1583089" y="1348876"/>
                  <a:pt x="1594058" y="1341560"/>
                </a:cubicBezTo>
                <a:cubicBezTo>
                  <a:pt x="1594058" y="1330586"/>
                  <a:pt x="1594058" y="1312296"/>
                  <a:pt x="1608682" y="1312296"/>
                </a:cubicBezTo>
                <a:cubicBezTo>
                  <a:pt x="1612339" y="1319612"/>
                  <a:pt x="1597714" y="1326928"/>
                  <a:pt x="1608682" y="1334244"/>
                </a:cubicBezTo>
                <a:cubicBezTo>
                  <a:pt x="1612339" y="1326928"/>
                  <a:pt x="1619649" y="1334244"/>
                  <a:pt x="1623305" y="1330586"/>
                </a:cubicBezTo>
                <a:cubicBezTo>
                  <a:pt x="1626961" y="1312296"/>
                  <a:pt x="1630617" y="1312296"/>
                  <a:pt x="1623305" y="1294006"/>
                </a:cubicBezTo>
                <a:cubicBezTo>
                  <a:pt x="1637930" y="1290348"/>
                  <a:pt x="1641586" y="1279373"/>
                  <a:pt x="1645242" y="1268399"/>
                </a:cubicBezTo>
                <a:cubicBezTo>
                  <a:pt x="1648898" y="1253767"/>
                  <a:pt x="1656210" y="1246451"/>
                  <a:pt x="1670835" y="1250109"/>
                </a:cubicBezTo>
                <a:cubicBezTo>
                  <a:pt x="1667179" y="1242793"/>
                  <a:pt x="1667179" y="1239135"/>
                  <a:pt x="1670835" y="1235477"/>
                </a:cubicBezTo>
                <a:cubicBezTo>
                  <a:pt x="1681804" y="1231819"/>
                  <a:pt x="1689116" y="1253767"/>
                  <a:pt x="1696428" y="1242793"/>
                </a:cubicBezTo>
                <a:cubicBezTo>
                  <a:pt x="1696428" y="1235477"/>
                  <a:pt x="1681804" y="1239135"/>
                  <a:pt x="1685460" y="1228161"/>
                </a:cubicBezTo>
                <a:cubicBezTo>
                  <a:pt x="1692773" y="1217187"/>
                  <a:pt x="1707397" y="1213529"/>
                  <a:pt x="1703740" y="1195239"/>
                </a:cubicBezTo>
                <a:cubicBezTo>
                  <a:pt x="1714707" y="1191581"/>
                  <a:pt x="1703740" y="1206213"/>
                  <a:pt x="1714707" y="1209871"/>
                </a:cubicBezTo>
                <a:cubicBezTo>
                  <a:pt x="1722021" y="1202555"/>
                  <a:pt x="1736644" y="1195239"/>
                  <a:pt x="1729332" y="1176947"/>
                </a:cubicBezTo>
                <a:cubicBezTo>
                  <a:pt x="1736644" y="1173289"/>
                  <a:pt x="1747612" y="1169631"/>
                  <a:pt x="1747612" y="1154999"/>
                </a:cubicBezTo>
                <a:cubicBezTo>
                  <a:pt x="1754925" y="1158657"/>
                  <a:pt x="1758581" y="1162315"/>
                  <a:pt x="1769549" y="1162315"/>
                </a:cubicBezTo>
                <a:cubicBezTo>
                  <a:pt x="1765893" y="1154999"/>
                  <a:pt x="1769549" y="1151341"/>
                  <a:pt x="1773205" y="1151341"/>
                </a:cubicBezTo>
                <a:cubicBezTo>
                  <a:pt x="1776862" y="1151341"/>
                  <a:pt x="1780518" y="1151341"/>
                  <a:pt x="1780518" y="1144025"/>
                </a:cubicBezTo>
                <a:cubicBezTo>
                  <a:pt x="1773205" y="1140367"/>
                  <a:pt x="1773205" y="1133051"/>
                  <a:pt x="1769549" y="1125735"/>
                </a:cubicBezTo>
                <a:cubicBezTo>
                  <a:pt x="1784174" y="1129393"/>
                  <a:pt x="1776862" y="1151341"/>
                  <a:pt x="1795142" y="1151341"/>
                </a:cubicBezTo>
                <a:cubicBezTo>
                  <a:pt x="1791486" y="1144025"/>
                  <a:pt x="1798799" y="1144025"/>
                  <a:pt x="1798799" y="1144025"/>
                </a:cubicBezTo>
                <a:cubicBezTo>
                  <a:pt x="1795142" y="1136709"/>
                  <a:pt x="1791486" y="1133051"/>
                  <a:pt x="1791486" y="1125735"/>
                </a:cubicBezTo>
                <a:cubicBezTo>
                  <a:pt x="1798799" y="1125735"/>
                  <a:pt x="1798799" y="1140367"/>
                  <a:pt x="1806111" y="1133051"/>
                </a:cubicBezTo>
                <a:cubicBezTo>
                  <a:pt x="1806111" y="1122077"/>
                  <a:pt x="1798799" y="1118419"/>
                  <a:pt x="1791486" y="1111101"/>
                </a:cubicBezTo>
                <a:cubicBezTo>
                  <a:pt x="1806111" y="1118419"/>
                  <a:pt x="1784174" y="1103785"/>
                  <a:pt x="1795142" y="1103785"/>
                </a:cubicBezTo>
                <a:cubicBezTo>
                  <a:pt x="1798799" y="1111101"/>
                  <a:pt x="1802455" y="1103785"/>
                  <a:pt x="1806111" y="1103785"/>
                </a:cubicBezTo>
                <a:cubicBezTo>
                  <a:pt x="1806111" y="1111101"/>
                  <a:pt x="1802455" y="1114761"/>
                  <a:pt x="1806111" y="1114761"/>
                </a:cubicBezTo>
                <a:cubicBezTo>
                  <a:pt x="1820735" y="1122077"/>
                  <a:pt x="1817079" y="1107443"/>
                  <a:pt x="1824392" y="1103785"/>
                </a:cubicBezTo>
                <a:cubicBezTo>
                  <a:pt x="1813423" y="1096469"/>
                  <a:pt x="1820735" y="1114761"/>
                  <a:pt x="1806111" y="1103785"/>
                </a:cubicBezTo>
                <a:cubicBezTo>
                  <a:pt x="1802455" y="1085495"/>
                  <a:pt x="1824392" y="1089153"/>
                  <a:pt x="1809767" y="1070863"/>
                </a:cubicBezTo>
                <a:cubicBezTo>
                  <a:pt x="1817079" y="1081837"/>
                  <a:pt x="1820735" y="1078179"/>
                  <a:pt x="1828048" y="1081837"/>
                </a:cubicBezTo>
                <a:cubicBezTo>
                  <a:pt x="1828048" y="1085495"/>
                  <a:pt x="1828048" y="1096469"/>
                  <a:pt x="1835359" y="1100127"/>
                </a:cubicBezTo>
                <a:cubicBezTo>
                  <a:pt x="1842673" y="1096469"/>
                  <a:pt x="1864607" y="1092811"/>
                  <a:pt x="1853639" y="1078179"/>
                </a:cubicBezTo>
                <a:cubicBezTo>
                  <a:pt x="1853639" y="1089153"/>
                  <a:pt x="1839014" y="1089153"/>
                  <a:pt x="1831704" y="1078179"/>
                </a:cubicBezTo>
                <a:cubicBezTo>
                  <a:pt x="1835359" y="1063547"/>
                  <a:pt x="1849983" y="1059889"/>
                  <a:pt x="1849983" y="1037941"/>
                </a:cubicBezTo>
                <a:cubicBezTo>
                  <a:pt x="1864607" y="1041599"/>
                  <a:pt x="1860951" y="1015993"/>
                  <a:pt x="1875576" y="1034283"/>
                </a:cubicBezTo>
                <a:cubicBezTo>
                  <a:pt x="1875576" y="1019651"/>
                  <a:pt x="1886545" y="1015993"/>
                  <a:pt x="1882888" y="1005017"/>
                </a:cubicBezTo>
                <a:cubicBezTo>
                  <a:pt x="1893857" y="1019651"/>
                  <a:pt x="1893857" y="990385"/>
                  <a:pt x="1908481" y="997701"/>
                </a:cubicBezTo>
                <a:cubicBezTo>
                  <a:pt x="1908481" y="1008675"/>
                  <a:pt x="1897513" y="1001359"/>
                  <a:pt x="1897513" y="1015993"/>
                </a:cubicBezTo>
                <a:cubicBezTo>
                  <a:pt x="1923106" y="1019651"/>
                  <a:pt x="1890200" y="1026967"/>
                  <a:pt x="1904825" y="1037941"/>
                </a:cubicBezTo>
                <a:cubicBezTo>
                  <a:pt x="1912137" y="1034283"/>
                  <a:pt x="1915793" y="1026967"/>
                  <a:pt x="1919450" y="1030625"/>
                </a:cubicBezTo>
                <a:cubicBezTo>
                  <a:pt x="1919450" y="1008675"/>
                  <a:pt x="1930418" y="997701"/>
                  <a:pt x="1926762" y="975753"/>
                </a:cubicBezTo>
                <a:cubicBezTo>
                  <a:pt x="1934074" y="979411"/>
                  <a:pt x="1934074" y="994043"/>
                  <a:pt x="1941387" y="997701"/>
                </a:cubicBezTo>
                <a:cubicBezTo>
                  <a:pt x="1945043" y="1005017"/>
                  <a:pt x="1926762" y="1008675"/>
                  <a:pt x="1937730" y="1015993"/>
                </a:cubicBezTo>
                <a:cubicBezTo>
                  <a:pt x="1945043" y="1005017"/>
                  <a:pt x="1948699" y="994043"/>
                  <a:pt x="1966980" y="997701"/>
                </a:cubicBezTo>
                <a:cubicBezTo>
                  <a:pt x="1970634" y="986727"/>
                  <a:pt x="1970634" y="968437"/>
                  <a:pt x="1988915" y="975753"/>
                </a:cubicBezTo>
                <a:cubicBezTo>
                  <a:pt x="1996227" y="961121"/>
                  <a:pt x="1977946" y="931855"/>
                  <a:pt x="1996227" y="935513"/>
                </a:cubicBezTo>
                <a:cubicBezTo>
                  <a:pt x="1992571" y="942831"/>
                  <a:pt x="1999884" y="950147"/>
                  <a:pt x="2003539" y="961121"/>
                </a:cubicBezTo>
                <a:cubicBezTo>
                  <a:pt x="2010852" y="939173"/>
                  <a:pt x="2043757" y="928197"/>
                  <a:pt x="2032788" y="909907"/>
                </a:cubicBezTo>
                <a:cubicBezTo>
                  <a:pt x="2018164" y="902591"/>
                  <a:pt x="2040101" y="920881"/>
                  <a:pt x="2025476" y="913565"/>
                </a:cubicBezTo>
                <a:cubicBezTo>
                  <a:pt x="2025476" y="906249"/>
                  <a:pt x="2025476" y="902591"/>
                  <a:pt x="2025476" y="895275"/>
                </a:cubicBezTo>
                <a:cubicBezTo>
                  <a:pt x="2036445" y="906249"/>
                  <a:pt x="2043757" y="898933"/>
                  <a:pt x="2051070" y="891617"/>
                </a:cubicBezTo>
                <a:cubicBezTo>
                  <a:pt x="2043757" y="873327"/>
                  <a:pt x="2058382" y="873327"/>
                  <a:pt x="2058382" y="858695"/>
                </a:cubicBezTo>
                <a:cubicBezTo>
                  <a:pt x="2069350" y="858695"/>
                  <a:pt x="2073006" y="866011"/>
                  <a:pt x="2080317" y="862353"/>
                </a:cubicBezTo>
                <a:cubicBezTo>
                  <a:pt x="2080317" y="840405"/>
                  <a:pt x="2047413" y="858695"/>
                  <a:pt x="2054725" y="836747"/>
                </a:cubicBezTo>
                <a:cubicBezTo>
                  <a:pt x="2065694" y="851379"/>
                  <a:pt x="2102253" y="847721"/>
                  <a:pt x="2105910" y="833087"/>
                </a:cubicBezTo>
                <a:cubicBezTo>
                  <a:pt x="2102253" y="833087"/>
                  <a:pt x="2098597" y="829429"/>
                  <a:pt x="2094941" y="825771"/>
                </a:cubicBezTo>
                <a:cubicBezTo>
                  <a:pt x="2105910" y="825771"/>
                  <a:pt x="2105910" y="833087"/>
                  <a:pt x="2113222" y="833087"/>
                </a:cubicBezTo>
                <a:cubicBezTo>
                  <a:pt x="2124190" y="822113"/>
                  <a:pt x="2113222" y="807481"/>
                  <a:pt x="2131503" y="814797"/>
                </a:cubicBezTo>
                <a:cubicBezTo>
                  <a:pt x="2127846" y="807481"/>
                  <a:pt x="2120534" y="803823"/>
                  <a:pt x="2120534" y="796507"/>
                </a:cubicBezTo>
                <a:cubicBezTo>
                  <a:pt x="2131503" y="796507"/>
                  <a:pt x="2127846" y="803823"/>
                  <a:pt x="2138815" y="803823"/>
                </a:cubicBezTo>
                <a:cubicBezTo>
                  <a:pt x="2138815" y="789191"/>
                  <a:pt x="2142471" y="778217"/>
                  <a:pt x="2157096" y="781875"/>
                </a:cubicBezTo>
                <a:cubicBezTo>
                  <a:pt x="2160752" y="770901"/>
                  <a:pt x="2146127" y="774559"/>
                  <a:pt x="2149784" y="763583"/>
                </a:cubicBezTo>
                <a:cubicBezTo>
                  <a:pt x="2157096" y="759925"/>
                  <a:pt x="2157096" y="752609"/>
                  <a:pt x="2164409" y="748951"/>
                </a:cubicBezTo>
                <a:cubicBezTo>
                  <a:pt x="2160752" y="756267"/>
                  <a:pt x="2164409" y="763583"/>
                  <a:pt x="2168064" y="763583"/>
                </a:cubicBezTo>
                <a:cubicBezTo>
                  <a:pt x="2193657" y="734319"/>
                  <a:pt x="2211936" y="716029"/>
                  <a:pt x="2244841" y="694082"/>
                </a:cubicBezTo>
                <a:cubicBezTo>
                  <a:pt x="2241185" y="690423"/>
                  <a:pt x="2237529" y="690423"/>
                  <a:pt x="2241185" y="683107"/>
                </a:cubicBezTo>
                <a:cubicBezTo>
                  <a:pt x="2248498" y="690423"/>
                  <a:pt x="2248498" y="675791"/>
                  <a:pt x="2252154" y="679449"/>
                </a:cubicBezTo>
                <a:cubicBezTo>
                  <a:pt x="2255810" y="683107"/>
                  <a:pt x="2255810" y="686765"/>
                  <a:pt x="2263122" y="686765"/>
                </a:cubicBezTo>
                <a:cubicBezTo>
                  <a:pt x="2266778" y="675791"/>
                  <a:pt x="2281403" y="679449"/>
                  <a:pt x="2281403" y="661158"/>
                </a:cubicBezTo>
                <a:cubicBezTo>
                  <a:pt x="2285059" y="661158"/>
                  <a:pt x="2288715" y="668474"/>
                  <a:pt x="2292371" y="668474"/>
                </a:cubicBezTo>
                <a:cubicBezTo>
                  <a:pt x="2292371" y="646526"/>
                  <a:pt x="2314306" y="653842"/>
                  <a:pt x="2317964" y="639210"/>
                </a:cubicBezTo>
                <a:cubicBezTo>
                  <a:pt x="2314306" y="635552"/>
                  <a:pt x="2314306" y="635552"/>
                  <a:pt x="2310650" y="631894"/>
                </a:cubicBezTo>
                <a:cubicBezTo>
                  <a:pt x="2310650" y="639210"/>
                  <a:pt x="2303340" y="639210"/>
                  <a:pt x="2296028" y="642868"/>
                </a:cubicBezTo>
                <a:cubicBezTo>
                  <a:pt x="2299684" y="631894"/>
                  <a:pt x="2306996" y="620920"/>
                  <a:pt x="2299684" y="606288"/>
                </a:cubicBezTo>
                <a:cubicBezTo>
                  <a:pt x="2314306" y="606288"/>
                  <a:pt x="2299684" y="624578"/>
                  <a:pt x="2310650" y="628236"/>
                </a:cubicBezTo>
                <a:cubicBezTo>
                  <a:pt x="2328931" y="606288"/>
                  <a:pt x="2347212" y="544100"/>
                  <a:pt x="2376461" y="536784"/>
                </a:cubicBezTo>
                <a:cubicBezTo>
                  <a:pt x="2372806" y="525810"/>
                  <a:pt x="2376461" y="529468"/>
                  <a:pt x="2383773" y="522152"/>
                </a:cubicBezTo>
                <a:cubicBezTo>
                  <a:pt x="2394742" y="536784"/>
                  <a:pt x="2369149" y="551416"/>
                  <a:pt x="2383773" y="562390"/>
                </a:cubicBezTo>
                <a:cubicBezTo>
                  <a:pt x="2398398" y="551416"/>
                  <a:pt x="2413022" y="533126"/>
                  <a:pt x="2423989" y="507520"/>
                </a:cubicBezTo>
                <a:cubicBezTo>
                  <a:pt x="2438614" y="511178"/>
                  <a:pt x="2438614" y="518494"/>
                  <a:pt x="2423989" y="511178"/>
                </a:cubicBezTo>
                <a:cubicBezTo>
                  <a:pt x="2431303" y="518494"/>
                  <a:pt x="2416679" y="536784"/>
                  <a:pt x="2427647" y="547758"/>
                </a:cubicBezTo>
                <a:cubicBezTo>
                  <a:pt x="2434958" y="536784"/>
                  <a:pt x="2445926" y="514836"/>
                  <a:pt x="2442270" y="503862"/>
                </a:cubicBezTo>
                <a:cubicBezTo>
                  <a:pt x="2445926" y="507520"/>
                  <a:pt x="2449582" y="507520"/>
                  <a:pt x="2453238" y="511178"/>
                </a:cubicBezTo>
                <a:cubicBezTo>
                  <a:pt x="2456895" y="492886"/>
                  <a:pt x="2467863" y="481912"/>
                  <a:pt x="2475175" y="467280"/>
                </a:cubicBezTo>
                <a:cubicBezTo>
                  <a:pt x="2482488" y="452648"/>
                  <a:pt x="2489800" y="434358"/>
                  <a:pt x="2489800" y="408750"/>
                </a:cubicBezTo>
                <a:cubicBezTo>
                  <a:pt x="2497112" y="412408"/>
                  <a:pt x="2500768" y="423384"/>
                  <a:pt x="2504424" y="430700"/>
                </a:cubicBezTo>
                <a:cubicBezTo>
                  <a:pt x="2497112" y="427042"/>
                  <a:pt x="2497112" y="419726"/>
                  <a:pt x="2493456" y="427042"/>
                </a:cubicBezTo>
                <a:cubicBezTo>
                  <a:pt x="2489800" y="430700"/>
                  <a:pt x="2489800" y="434358"/>
                  <a:pt x="2497112" y="438016"/>
                </a:cubicBezTo>
                <a:cubicBezTo>
                  <a:pt x="2500768" y="430700"/>
                  <a:pt x="2511737" y="434358"/>
                  <a:pt x="2515393" y="427042"/>
                </a:cubicBezTo>
                <a:cubicBezTo>
                  <a:pt x="2508081" y="423384"/>
                  <a:pt x="2511737" y="416068"/>
                  <a:pt x="2508081" y="412408"/>
                </a:cubicBezTo>
                <a:cubicBezTo>
                  <a:pt x="2511737" y="408750"/>
                  <a:pt x="2526361" y="419726"/>
                  <a:pt x="2530017" y="412408"/>
                </a:cubicBezTo>
                <a:cubicBezTo>
                  <a:pt x="2530017" y="408750"/>
                  <a:pt x="2530017" y="405092"/>
                  <a:pt x="2526361" y="401434"/>
                </a:cubicBezTo>
                <a:cubicBezTo>
                  <a:pt x="2519049" y="408750"/>
                  <a:pt x="2519049" y="408750"/>
                  <a:pt x="2511737" y="397776"/>
                </a:cubicBezTo>
                <a:cubicBezTo>
                  <a:pt x="2508081" y="408750"/>
                  <a:pt x="2500768" y="408750"/>
                  <a:pt x="2497112" y="412408"/>
                </a:cubicBezTo>
                <a:cubicBezTo>
                  <a:pt x="2497112" y="397776"/>
                  <a:pt x="2482488" y="416068"/>
                  <a:pt x="2482488" y="405092"/>
                </a:cubicBezTo>
                <a:cubicBezTo>
                  <a:pt x="2489800" y="397776"/>
                  <a:pt x="2486144" y="401434"/>
                  <a:pt x="2500768" y="405092"/>
                </a:cubicBezTo>
                <a:cubicBezTo>
                  <a:pt x="2519049" y="397776"/>
                  <a:pt x="2511737" y="375828"/>
                  <a:pt x="2522706" y="364854"/>
                </a:cubicBezTo>
                <a:cubicBezTo>
                  <a:pt x="2526361" y="383144"/>
                  <a:pt x="2522706" y="401434"/>
                  <a:pt x="2540986" y="408750"/>
                </a:cubicBezTo>
                <a:cubicBezTo>
                  <a:pt x="2555609" y="408750"/>
                  <a:pt x="2548298" y="379486"/>
                  <a:pt x="2559265" y="375828"/>
                </a:cubicBezTo>
                <a:cubicBezTo>
                  <a:pt x="2573889" y="383144"/>
                  <a:pt x="2577546" y="368512"/>
                  <a:pt x="2584858" y="364854"/>
                </a:cubicBezTo>
                <a:cubicBezTo>
                  <a:pt x="2577546" y="353880"/>
                  <a:pt x="2588514" y="328274"/>
                  <a:pt x="2595826" y="339248"/>
                </a:cubicBezTo>
                <a:cubicBezTo>
                  <a:pt x="2592170" y="342906"/>
                  <a:pt x="2584858" y="353880"/>
                  <a:pt x="2599482" y="357538"/>
                </a:cubicBezTo>
                <a:cubicBezTo>
                  <a:pt x="2599482" y="346564"/>
                  <a:pt x="2603139" y="342906"/>
                  <a:pt x="2606795" y="339248"/>
                </a:cubicBezTo>
                <a:cubicBezTo>
                  <a:pt x="2603139" y="335590"/>
                  <a:pt x="2606795" y="328274"/>
                  <a:pt x="2599482" y="328274"/>
                </a:cubicBezTo>
                <a:cubicBezTo>
                  <a:pt x="2610451" y="309982"/>
                  <a:pt x="2606795" y="317298"/>
                  <a:pt x="2617763" y="295350"/>
                </a:cubicBezTo>
                <a:cubicBezTo>
                  <a:pt x="2643356" y="306324"/>
                  <a:pt x="2628732" y="266086"/>
                  <a:pt x="2657981" y="280718"/>
                </a:cubicBezTo>
                <a:cubicBezTo>
                  <a:pt x="2657981" y="269744"/>
                  <a:pt x="2665291" y="269744"/>
                  <a:pt x="2665291" y="258770"/>
                </a:cubicBezTo>
                <a:cubicBezTo>
                  <a:pt x="2672604" y="273402"/>
                  <a:pt x="2676260" y="288034"/>
                  <a:pt x="2679916" y="306324"/>
                </a:cubicBezTo>
                <a:cubicBezTo>
                  <a:pt x="2701853" y="288034"/>
                  <a:pt x="2727446" y="273402"/>
                  <a:pt x="2720134" y="233162"/>
                </a:cubicBezTo>
                <a:cubicBezTo>
                  <a:pt x="2738414" y="225846"/>
                  <a:pt x="2764007" y="207556"/>
                  <a:pt x="2760351" y="170976"/>
                </a:cubicBezTo>
                <a:cubicBezTo>
                  <a:pt x="2753039" y="170976"/>
                  <a:pt x="2745727" y="170976"/>
                  <a:pt x="2738414" y="174634"/>
                </a:cubicBezTo>
                <a:cubicBezTo>
                  <a:pt x="2734758" y="181950"/>
                  <a:pt x="2731102" y="189266"/>
                  <a:pt x="2727446" y="196582"/>
                </a:cubicBezTo>
                <a:cubicBezTo>
                  <a:pt x="2720134" y="214872"/>
                  <a:pt x="2716477" y="229504"/>
                  <a:pt x="2701853" y="225846"/>
                </a:cubicBezTo>
                <a:cubicBezTo>
                  <a:pt x="2709165" y="225846"/>
                  <a:pt x="2712821" y="244138"/>
                  <a:pt x="2705509" y="244138"/>
                </a:cubicBezTo>
                <a:cubicBezTo>
                  <a:pt x="2701853" y="236820"/>
                  <a:pt x="2701853" y="233162"/>
                  <a:pt x="2694541" y="233162"/>
                </a:cubicBezTo>
                <a:cubicBezTo>
                  <a:pt x="2687228" y="244138"/>
                  <a:pt x="2701853" y="280718"/>
                  <a:pt x="2679916" y="284376"/>
                </a:cubicBezTo>
                <a:cubicBezTo>
                  <a:pt x="2679916" y="262428"/>
                  <a:pt x="2676260" y="222188"/>
                  <a:pt x="2690884" y="211214"/>
                </a:cubicBezTo>
                <a:cubicBezTo>
                  <a:pt x="2698197" y="214872"/>
                  <a:pt x="2687228" y="229504"/>
                  <a:pt x="2698197" y="229504"/>
                </a:cubicBezTo>
                <a:cubicBezTo>
                  <a:pt x="2701853" y="211214"/>
                  <a:pt x="2712821" y="200240"/>
                  <a:pt x="2705509" y="170976"/>
                </a:cubicBezTo>
                <a:cubicBezTo>
                  <a:pt x="2720134" y="170976"/>
                  <a:pt x="2731102" y="163660"/>
                  <a:pt x="2745727" y="163660"/>
                </a:cubicBezTo>
                <a:cubicBezTo>
                  <a:pt x="2745727" y="138053"/>
                  <a:pt x="2760351" y="138053"/>
                  <a:pt x="2749383" y="112447"/>
                </a:cubicBezTo>
                <a:cubicBezTo>
                  <a:pt x="2760351" y="116105"/>
                  <a:pt x="2749383" y="130736"/>
                  <a:pt x="2764007" y="130736"/>
                </a:cubicBezTo>
                <a:cubicBezTo>
                  <a:pt x="2774974" y="123420"/>
                  <a:pt x="2767664" y="123420"/>
                  <a:pt x="2778631" y="138053"/>
                </a:cubicBezTo>
                <a:cubicBezTo>
                  <a:pt x="2778631" y="138053"/>
                  <a:pt x="2778631" y="138053"/>
                  <a:pt x="2782286" y="105130"/>
                </a:cubicBezTo>
                <a:cubicBezTo>
                  <a:pt x="2793256" y="108788"/>
                  <a:pt x="2800567" y="105130"/>
                  <a:pt x="2804223" y="97815"/>
                </a:cubicBezTo>
                <a:cubicBezTo>
                  <a:pt x="2793256" y="86841"/>
                  <a:pt x="2793256" y="97815"/>
                  <a:pt x="2789599" y="97815"/>
                </a:cubicBezTo>
                <a:cubicBezTo>
                  <a:pt x="2793256" y="86841"/>
                  <a:pt x="2789599" y="79524"/>
                  <a:pt x="2785942" y="75866"/>
                </a:cubicBezTo>
                <a:cubicBezTo>
                  <a:pt x="2793256" y="72209"/>
                  <a:pt x="2793256" y="61233"/>
                  <a:pt x="2807879" y="68551"/>
                </a:cubicBezTo>
                <a:cubicBezTo>
                  <a:pt x="2807879" y="75866"/>
                  <a:pt x="2807879" y="86841"/>
                  <a:pt x="2818848" y="86841"/>
                </a:cubicBezTo>
                <a:cubicBezTo>
                  <a:pt x="2818848" y="72209"/>
                  <a:pt x="2818848" y="53917"/>
                  <a:pt x="2818848" y="35627"/>
                </a:cubicBezTo>
                <a:cubicBezTo>
                  <a:pt x="2837129" y="50259"/>
                  <a:pt x="2822504" y="2705"/>
                  <a:pt x="2840785" y="13679"/>
                </a:cubicBezTo>
                <a:cubicBezTo>
                  <a:pt x="2848097" y="24653"/>
                  <a:pt x="2837129" y="24653"/>
                  <a:pt x="2844442" y="35627"/>
                </a:cubicBezTo>
                <a:cubicBezTo>
                  <a:pt x="2837129" y="31969"/>
                  <a:pt x="2837129" y="46601"/>
                  <a:pt x="2833472" y="46601"/>
                </a:cubicBezTo>
                <a:cubicBezTo>
                  <a:pt x="2837129" y="50259"/>
                  <a:pt x="2840785" y="53917"/>
                  <a:pt x="2844442" y="57575"/>
                </a:cubicBezTo>
                <a:cubicBezTo>
                  <a:pt x="2848097" y="50259"/>
                  <a:pt x="2848097" y="42943"/>
                  <a:pt x="2848097" y="35627"/>
                </a:cubicBezTo>
                <a:cubicBezTo>
                  <a:pt x="2862722" y="50259"/>
                  <a:pt x="2862722" y="28311"/>
                  <a:pt x="2873690" y="31969"/>
                </a:cubicBezTo>
                <a:cubicBezTo>
                  <a:pt x="2866378" y="53917"/>
                  <a:pt x="2840785" y="57575"/>
                  <a:pt x="2859065" y="94157"/>
                </a:cubicBezTo>
                <a:cubicBezTo>
                  <a:pt x="2877346" y="90499"/>
                  <a:pt x="2877346" y="28311"/>
                  <a:pt x="2906594" y="61233"/>
                </a:cubicBezTo>
                <a:cubicBezTo>
                  <a:pt x="2910250" y="57575"/>
                  <a:pt x="2913906" y="50259"/>
                  <a:pt x="2913906" y="39285"/>
                </a:cubicBezTo>
                <a:cubicBezTo>
                  <a:pt x="2910250" y="39285"/>
                  <a:pt x="2902937" y="35627"/>
                  <a:pt x="2902937" y="31969"/>
                </a:cubicBezTo>
                <a:cubicBezTo>
                  <a:pt x="2919390" y="28311"/>
                  <a:pt x="2931273" y="17337"/>
                  <a:pt x="2943155" y="6363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508467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1091997" y="1164920"/>
            <a:ext cx="5572970" cy="4486981"/>
          </a:xfrm>
          <a:custGeom>
            <a:avLst/>
            <a:gdLst>
              <a:gd name="connsiteX0" fmla="*/ 2196561 w 3959210"/>
              <a:gd name="connsiteY0" fmla="*/ 2209072 h 3187690"/>
              <a:gd name="connsiteX1" fmla="*/ 2197443 w 3959210"/>
              <a:gd name="connsiteY1" fmla="*/ 2210007 h 3187690"/>
              <a:gd name="connsiteX2" fmla="*/ 2196717 w 3959210"/>
              <a:gd name="connsiteY2" fmla="*/ 2209812 h 3187690"/>
              <a:gd name="connsiteX3" fmla="*/ 2188735 w 3959210"/>
              <a:gd name="connsiteY3" fmla="*/ 2197030 h 3187690"/>
              <a:gd name="connsiteX4" fmla="*/ 2195121 w 3959210"/>
              <a:gd name="connsiteY4" fmla="*/ 2202223 h 3187690"/>
              <a:gd name="connsiteX5" fmla="*/ 2196561 w 3959210"/>
              <a:gd name="connsiteY5" fmla="*/ 2209072 h 3187690"/>
              <a:gd name="connsiteX6" fmla="*/ 2196318 w 3959210"/>
              <a:gd name="connsiteY6" fmla="*/ 2208814 h 3187690"/>
              <a:gd name="connsiteX7" fmla="*/ 2188735 w 3959210"/>
              <a:gd name="connsiteY7" fmla="*/ 2197030 h 3187690"/>
              <a:gd name="connsiteX8" fmla="*/ 1985985 w 3959210"/>
              <a:gd name="connsiteY8" fmla="*/ 2088377 h 3187690"/>
              <a:gd name="connsiteX9" fmla="*/ 1995564 w 3959210"/>
              <a:gd name="connsiteY9" fmla="*/ 2096366 h 3187690"/>
              <a:gd name="connsiteX10" fmla="*/ 1985985 w 3959210"/>
              <a:gd name="connsiteY10" fmla="*/ 2088377 h 3187690"/>
              <a:gd name="connsiteX11" fmla="*/ 1143059 w 3959210"/>
              <a:gd name="connsiteY11" fmla="*/ 2037246 h 3187690"/>
              <a:gd name="connsiteX12" fmla="*/ 1145975 w 3959210"/>
              <a:gd name="connsiteY12" fmla="*/ 2039747 h 3187690"/>
              <a:gd name="connsiteX13" fmla="*/ 1146252 w 3959210"/>
              <a:gd name="connsiteY13" fmla="*/ 2040441 h 3187690"/>
              <a:gd name="connsiteX14" fmla="*/ 1143059 w 3959210"/>
              <a:gd name="connsiteY14" fmla="*/ 2037246 h 3187690"/>
              <a:gd name="connsiteX15" fmla="*/ 1098359 w 3959210"/>
              <a:gd name="connsiteY15" fmla="*/ 2002093 h 3187690"/>
              <a:gd name="connsiteX16" fmla="*/ 1098794 w 3959210"/>
              <a:gd name="connsiteY16" fmla="*/ 2008485 h 3187690"/>
              <a:gd name="connsiteX17" fmla="*/ 1098359 w 3959210"/>
              <a:gd name="connsiteY17" fmla="*/ 2008485 h 3187690"/>
              <a:gd name="connsiteX18" fmla="*/ 1098359 w 3959210"/>
              <a:gd name="connsiteY18" fmla="*/ 2002093 h 3187690"/>
              <a:gd name="connsiteX19" fmla="*/ 1875830 w 3959210"/>
              <a:gd name="connsiteY19" fmla="*/ 1989843 h 3187690"/>
              <a:gd name="connsiteX20" fmla="*/ 1888602 w 3959210"/>
              <a:gd name="connsiteY20" fmla="*/ 1997300 h 3187690"/>
              <a:gd name="connsiteX21" fmla="*/ 1877427 w 3959210"/>
              <a:gd name="connsiteY21" fmla="*/ 1994104 h 3187690"/>
              <a:gd name="connsiteX22" fmla="*/ 1880620 w 3959210"/>
              <a:gd name="connsiteY22" fmla="*/ 1997300 h 3187690"/>
              <a:gd name="connsiteX23" fmla="*/ 1885409 w 3959210"/>
              <a:gd name="connsiteY23" fmla="*/ 2002093 h 3187690"/>
              <a:gd name="connsiteX24" fmla="*/ 1891795 w 3959210"/>
              <a:gd name="connsiteY24" fmla="*/ 2003691 h 3187690"/>
              <a:gd name="connsiteX25" fmla="*/ 1896584 w 3959210"/>
              <a:gd name="connsiteY25" fmla="*/ 2003691 h 3187690"/>
              <a:gd name="connsiteX26" fmla="*/ 1894988 w 3959210"/>
              <a:gd name="connsiteY26" fmla="*/ 2008485 h 3187690"/>
              <a:gd name="connsiteX27" fmla="*/ 1931706 w 3959210"/>
              <a:gd name="connsiteY27" fmla="*/ 2032452 h 3187690"/>
              <a:gd name="connsiteX28" fmla="*/ 1928513 w 3959210"/>
              <a:gd name="connsiteY28" fmla="*/ 2037246 h 3187690"/>
              <a:gd name="connsiteX29" fmla="*/ 1923724 w 3959210"/>
              <a:gd name="connsiteY29" fmla="*/ 2034050 h 3187690"/>
              <a:gd name="connsiteX30" fmla="*/ 1928513 w 3959210"/>
              <a:gd name="connsiteY30" fmla="*/ 2034050 h 3187690"/>
              <a:gd name="connsiteX31" fmla="*/ 1914145 w 3959210"/>
              <a:gd name="connsiteY31" fmla="*/ 2024463 h 3187690"/>
              <a:gd name="connsiteX32" fmla="*/ 1909356 w 3959210"/>
              <a:gd name="connsiteY32" fmla="*/ 2026061 h 3187690"/>
              <a:gd name="connsiteX33" fmla="*/ 1906163 w 3959210"/>
              <a:gd name="connsiteY33" fmla="*/ 2018072 h 3187690"/>
              <a:gd name="connsiteX34" fmla="*/ 1896584 w 3959210"/>
              <a:gd name="connsiteY34" fmla="*/ 2013278 h 3187690"/>
              <a:gd name="connsiteX35" fmla="*/ 1898181 w 3959210"/>
              <a:gd name="connsiteY35" fmla="*/ 2011680 h 3187690"/>
              <a:gd name="connsiteX36" fmla="*/ 1890198 w 3959210"/>
              <a:gd name="connsiteY36" fmla="*/ 2005289 h 3187690"/>
              <a:gd name="connsiteX37" fmla="*/ 1882216 w 3959210"/>
              <a:gd name="connsiteY37" fmla="*/ 2005289 h 3187690"/>
              <a:gd name="connsiteX38" fmla="*/ 1882216 w 3959210"/>
              <a:gd name="connsiteY38" fmla="*/ 2000495 h 3187690"/>
              <a:gd name="connsiteX39" fmla="*/ 1871041 w 3959210"/>
              <a:gd name="connsiteY39" fmla="*/ 1994104 h 3187690"/>
              <a:gd name="connsiteX40" fmla="*/ 1875830 w 3959210"/>
              <a:gd name="connsiteY40" fmla="*/ 1992506 h 3187690"/>
              <a:gd name="connsiteX41" fmla="*/ 1875830 w 3959210"/>
              <a:gd name="connsiteY41" fmla="*/ 1989311 h 3187690"/>
              <a:gd name="connsiteX42" fmla="*/ 1875830 w 3959210"/>
              <a:gd name="connsiteY42" fmla="*/ 1989843 h 3187690"/>
              <a:gd name="connsiteX43" fmla="*/ 1874990 w 3959210"/>
              <a:gd name="connsiteY43" fmla="*/ 1989353 h 3187690"/>
              <a:gd name="connsiteX44" fmla="*/ 1785892 w 3959210"/>
              <a:gd name="connsiteY44" fmla="*/ 1921812 h 3187690"/>
              <a:gd name="connsiteX45" fmla="*/ 1786429 w 3959210"/>
              <a:gd name="connsiteY45" fmla="*/ 1922201 h 3187690"/>
              <a:gd name="connsiteX46" fmla="*/ 1786429 w 3959210"/>
              <a:gd name="connsiteY46" fmla="*/ 1922658 h 3187690"/>
              <a:gd name="connsiteX47" fmla="*/ 1772061 w 3959210"/>
              <a:gd name="connsiteY47" fmla="*/ 1911016 h 3187690"/>
              <a:gd name="connsiteX48" fmla="*/ 1780043 w 3959210"/>
              <a:gd name="connsiteY48" fmla="*/ 1912614 h 3187690"/>
              <a:gd name="connsiteX49" fmla="*/ 1785892 w 3959210"/>
              <a:gd name="connsiteY49" fmla="*/ 1921812 h 3187690"/>
              <a:gd name="connsiteX50" fmla="*/ 1782837 w 3959210"/>
              <a:gd name="connsiteY50" fmla="*/ 1919605 h 3187690"/>
              <a:gd name="connsiteX51" fmla="*/ 1776850 w 3959210"/>
              <a:gd name="connsiteY51" fmla="*/ 1915810 h 3187690"/>
              <a:gd name="connsiteX52" fmla="*/ 1772061 w 3959210"/>
              <a:gd name="connsiteY52" fmla="*/ 1911016 h 3187690"/>
              <a:gd name="connsiteX53" fmla="*/ 1678396 w 3959210"/>
              <a:gd name="connsiteY53" fmla="*/ 1861810 h 3187690"/>
              <a:gd name="connsiteX54" fmla="*/ 1689045 w 3959210"/>
              <a:gd name="connsiteY54" fmla="*/ 1867875 h 3187690"/>
              <a:gd name="connsiteX55" fmla="*/ 1682660 w 3959210"/>
              <a:gd name="connsiteY55" fmla="*/ 1865678 h 3187690"/>
              <a:gd name="connsiteX56" fmla="*/ 1676274 w 3959210"/>
              <a:gd name="connsiteY56" fmla="*/ 1859886 h 3187690"/>
              <a:gd name="connsiteX57" fmla="*/ 1678396 w 3959210"/>
              <a:gd name="connsiteY57" fmla="*/ 1861810 h 3187690"/>
              <a:gd name="connsiteX58" fmla="*/ 1677471 w 3959210"/>
              <a:gd name="connsiteY58" fmla="*/ 1861284 h 3187690"/>
              <a:gd name="connsiteX59" fmla="*/ 1676274 w 3959210"/>
              <a:gd name="connsiteY59" fmla="*/ 1860268 h 3187690"/>
              <a:gd name="connsiteX60" fmla="*/ 3235474 w 3959210"/>
              <a:gd name="connsiteY60" fmla="*/ 1829527 h 3187690"/>
              <a:gd name="connsiteX61" fmla="*/ 3236006 w 3959210"/>
              <a:gd name="connsiteY61" fmla="*/ 1829527 h 3187690"/>
              <a:gd name="connsiteX62" fmla="*/ 3236006 w 3959210"/>
              <a:gd name="connsiteY62" fmla="*/ 1832722 h 3187690"/>
              <a:gd name="connsiteX63" fmla="*/ 1690642 w 3959210"/>
              <a:gd name="connsiteY63" fmla="*/ 1776798 h 3187690"/>
              <a:gd name="connsiteX64" fmla="*/ 1690642 w 3959210"/>
              <a:gd name="connsiteY64" fmla="*/ 1781591 h 3187690"/>
              <a:gd name="connsiteX65" fmla="*/ 1684256 w 3959210"/>
              <a:gd name="connsiteY65" fmla="*/ 1781591 h 3187690"/>
              <a:gd name="connsiteX66" fmla="*/ 1690642 w 3959210"/>
              <a:gd name="connsiteY66" fmla="*/ 1776798 h 3187690"/>
              <a:gd name="connsiteX67" fmla="*/ 763104 w 3959210"/>
              <a:gd name="connsiteY67" fmla="*/ 1772005 h 3187690"/>
              <a:gd name="connsiteX68" fmla="*/ 775876 w 3959210"/>
              <a:gd name="connsiteY68" fmla="*/ 1775200 h 3187690"/>
              <a:gd name="connsiteX69" fmla="*/ 793437 w 3959210"/>
              <a:gd name="connsiteY69" fmla="*/ 1783189 h 3187690"/>
              <a:gd name="connsiteX70" fmla="*/ 778270 w 3959210"/>
              <a:gd name="connsiteY70" fmla="*/ 1779394 h 3187690"/>
              <a:gd name="connsiteX71" fmla="*/ 770620 w 3959210"/>
              <a:gd name="connsiteY71" fmla="*/ 1775667 h 3187690"/>
              <a:gd name="connsiteX72" fmla="*/ 771086 w 3959210"/>
              <a:gd name="connsiteY72" fmla="*/ 1775200 h 3187690"/>
              <a:gd name="connsiteX73" fmla="*/ 770241 w 3959210"/>
              <a:gd name="connsiteY73" fmla="*/ 1775482 h 3187690"/>
              <a:gd name="connsiteX74" fmla="*/ 847716 w 3959210"/>
              <a:gd name="connsiteY74" fmla="*/ 1765613 h 3187690"/>
              <a:gd name="connsiteX75" fmla="*/ 852505 w 3959210"/>
              <a:gd name="connsiteY75" fmla="*/ 1767211 h 3187690"/>
              <a:gd name="connsiteX76" fmla="*/ 852321 w 3959210"/>
              <a:gd name="connsiteY76" fmla="*/ 1767395 h 3187690"/>
              <a:gd name="connsiteX77" fmla="*/ 851907 w 3959210"/>
              <a:gd name="connsiteY77" fmla="*/ 1767011 h 3187690"/>
              <a:gd name="connsiteX78" fmla="*/ 847716 w 3959210"/>
              <a:gd name="connsiteY78" fmla="*/ 1765613 h 3187690"/>
              <a:gd name="connsiteX79" fmla="*/ 729578 w 3959210"/>
              <a:gd name="connsiteY79" fmla="*/ 1743243 h 3187690"/>
              <a:gd name="connsiteX80" fmla="*/ 729852 w 3959210"/>
              <a:gd name="connsiteY80" fmla="*/ 1746530 h 3187690"/>
              <a:gd name="connsiteX81" fmla="*/ 729578 w 3959210"/>
              <a:gd name="connsiteY81" fmla="*/ 1746439 h 3187690"/>
              <a:gd name="connsiteX82" fmla="*/ 729578 w 3959210"/>
              <a:gd name="connsiteY82" fmla="*/ 1743243 h 3187690"/>
              <a:gd name="connsiteX83" fmla="*/ 1567715 w 3959210"/>
              <a:gd name="connsiteY83" fmla="*/ 1714482 h 3187690"/>
              <a:gd name="connsiteX84" fmla="*/ 1572704 w 3959210"/>
              <a:gd name="connsiteY84" fmla="*/ 1717079 h 3187690"/>
              <a:gd name="connsiteX85" fmla="*/ 1574101 w 3959210"/>
              <a:gd name="connsiteY85" fmla="*/ 1720874 h 3187690"/>
              <a:gd name="connsiteX86" fmla="*/ 1567715 w 3959210"/>
              <a:gd name="connsiteY86" fmla="*/ 1714482 h 3187690"/>
              <a:gd name="connsiteX87" fmla="*/ 1567715 w 3959210"/>
              <a:gd name="connsiteY87" fmla="*/ 1714482 h 3187690"/>
              <a:gd name="connsiteX88" fmla="*/ 1567715 w 3959210"/>
              <a:gd name="connsiteY88" fmla="*/ 1714482 h 3187690"/>
              <a:gd name="connsiteX89" fmla="*/ 3113080 w 3959210"/>
              <a:gd name="connsiteY89" fmla="*/ 1617014 h 3187690"/>
              <a:gd name="connsiteX90" fmla="*/ 3113479 w 3959210"/>
              <a:gd name="connsiteY90" fmla="*/ 1618412 h 3187690"/>
              <a:gd name="connsiteX91" fmla="*/ 3113465 w 3959210"/>
              <a:gd name="connsiteY91" fmla="*/ 1618446 h 3187690"/>
              <a:gd name="connsiteX92" fmla="*/ 3114676 w 3959210"/>
              <a:gd name="connsiteY92" fmla="*/ 1615416 h 3187690"/>
              <a:gd name="connsiteX93" fmla="*/ 3121062 w 3959210"/>
              <a:gd name="connsiteY93" fmla="*/ 1623405 h 3187690"/>
              <a:gd name="connsiteX94" fmla="*/ 3116273 w 3959210"/>
              <a:gd name="connsiteY94" fmla="*/ 1628199 h 3187690"/>
              <a:gd name="connsiteX95" fmla="*/ 3113479 w 3959210"/>
              <a:gd name="connsiteY95" fmla="*/ 1618412 h 3187690"/>
              <a:gd name="connsiteX96" fmla="*/ 3227226 w 3959210"/>
              <a:gd name="connsiteY96" fmla="*/ 1534725 h 3187690"/>
              <a:gd name="connsiteX97" fmla="*/ 3228024 w 3959210"/>
              <a:gd name="connsiteY97" fmla="*/ 1535524 h 3187690"/>
              <a:gd name="connsiteX98" fmla="*/ 3227459 w 3959210"/>
              <a:gd name="connsiteY98" fmla="*/ 1535424 h 3187690"/>
              <a:gd name="connsiteX99" fmla="*/ 3224831 w 3959210"/>
              <a:gd name="connsiteY99" fmla="*/ 1527535 h 3187690"/>
              <a:gd name="connsiteX100" fmla="*/ 3227226 w 3959210"/>
              <a:gd name="connsiteY100" fmla="*/ 1534725 h 3187690"/>
              <a:gd name="connsiteX101" fmla="*/ 3223434 w 3959210"/>
              <a:gd name="connsiteY101" fmla="*/ 1530930 h 3187690"/>
              <a:gd name="connsiteX102" fmla="*/ 3224831 w 3959210"/>
              <a:gd name="connsiteY102" fmla="*/ 1527535 h 3187690"/>
              <a:gd name="connsiteX103" fmla="*/ 451796 w 3959210"/>
              <a:gd name="connsiteY103" fmla="*/ 1519546 h 3187690"/>
              <a:gd name="connsiteX104" fmla="*/ 453571 w 3959210"/>
              <a:gd name="connsiteY104" fmla="*/ 1520561 h 3187690"/>
              <a:gd name="connsiteX105" fmla="*/ 453392 w 3959210"/>
              <a:gd name="connsiteY105" fmla="*/ 1521144 h 3187690"/>
              <a:gd name="connsiteX106" fmla="*/ 451796 w 3959210"/>
              <a:gd name="connsiteY106" fmla="*/ 1519546 h 3187690"/>
              <a:gd name="connsiteX107" fmla="*/ 3050818 w 3959210"/>
              <a:gd name="connsiteY107" fmla="*/ 1513154 h 3187690"/>
              <a:gd name="connsiteX108" fmla="*/ 3051233 w 3959210"/>
              <a:gd name="connsiteY108" fmla="*/ 1513532 h 3187690"/>
              <a:gd name="connsiteX109" fmla="*/ 3049222 w 3959210"/>
              <a:gd name="connsiteY109" fmla="*/ 1516350 h 3187690"/>
              <a:gd name="connsiteX110" fmla="*/ 3050818 w 3959210"/>
              <a:gd name="connsiteY110" fmla="*/ 1513154 h 3187690"/>
              <a:gd name="connsiteX111" fmla="*/ 2822526 w 3959210"/>
              <a:gd name="connsiteY111" fmla="*/ 1428469 h 3187690"/>
              <a:gd name="connsiteX112" fmla="*/ 2823825 w 3959210"/>
              <a:gd name="connsiteY112" fmla="*/ 1429249 h 3187690"/>
              <a:gd name="connsiteX113" fmla="*/ 2820929 w 3959210"/>
              <a:gd name="connsiteY113" fmla="*/ 1431665 h 3187690"/>
              <a:gd name="connsiteX114" fmla="*/ 2822526 w 3959210"/>
              <a:gd name="connsiteY114" fmla="*/ 1428469 h 3187690"/>
              <a:gd name="connsiteX115" fmla="*/ 143681 w 3959210"/>
              <a:gd name="connsiteY115" fmla="*/ 1051234 h 3187690"/>
              <a:gd name="connsiteX116" fmla="*/ 143681 w 3959210"/>
              <a:gd name="connsiteY116" fmla="*/ 1059368 h 3187690"/>
              <a:gd name="connsiteX117" fmla="*/ 137295 w 3959210"/>
              <a:gd name="connsiteY117" fmla="*/ 1062564 h 3187690"/>
              <a:gd name="connsiteX118" fmla="*/ 130909 w 3959210"/>
              <a:gd name="connsiteY118" fmla="*/ 1059368 h 3187690"/>
              <a:gd name="connsiteX119" fmla="*/ 143681 w 3959210"/>
              <a:gd name="connsiteY119" fmla="*/ 1049781 h 3187690"/>
              <a:gd name="connsiteX120" fmla="*/ 145962 w 3959210"/>
              <a:gd name="connsiteY120" fmla="*/ 1049781 h 3187690"/>
              <a:gd name="connsiteX121" fmla="*/ 143681 w 3959210"/>
              <a:gd name="connsiteY121" fmla="*/ 1051234 h 3187690"/>
              <a:gd name="connsiteX122" fmla="*/ 3740485 w 3959210"/>
              <a:gd name="connsiteY122" fmla="*/ 755778 h 3187690"/>
              <a:gd name="connsiteX123" fmla="*/ 3741146 w 3959210"/>
              <a:gd name="connsiteY123" fmla="*/ 755889 h 3187690"/>
              <a:gd name="connsiteX124" fmla="*/ 3740485 w 3959210"/>
              <a:gd name="connsiteY124" fmla="*/ 756418 h 3187690"/>
              <a:gd name="connsiteX125" fmla="*/ 3744277 w 3959210"/>
              <a:gd name="connsiteY125" fmla="*/ 753382 h 3187690"/>
              <a:gd name="connsiteX126" fmla="*/ 3750064 w 3959210"/>
              <a:gd name="connsiteY126" fmla="*/ 757376 h 3187690"/>
              <a:gd name="connsiteX127" fmla="*/ 3741146 w 3959210"/>
              <a:gd name="connsiteY127" fmla="*/ 755889 h 3187690"/>
              <a:gd name="connsiteX128" fmla="*/ 848220 w 3959210"/>
              <a:gd name="connsiteY128" fmla="*/ 305902 h 3187690"/>
              <a:gd name="connsiteX129" fmla="*/ 857294 w 3959210"/>
              <a:gd name="connsiteY129" fmla="*/ 311579 h 3187690"/>
              <a:gd name="connsiteX130" fmla="*/ 847716 w 3959210"/>
              <a:gd name="connsiteY130" fmla="*/ 313177 h 3187690"/>
              <a:gd name="connsiteX131" fmla="*/ 850110 w 3959210"/>
              <a:gd name="connsiteY131" fmla="*/ 308583 h 3187690"/>
              <a:gd name="connsiteX132" fmla="*/ 847716 w 3959210"/>
              <a:gd name="connsiteY132" fmla="*/ 305188 h 3187690"/>
              <a:gd name="connsiteX133" fmla="*/ 848220 w 3959210"/>
              <a:gd name="connsiteY133" fmla="*/ 305902 h 3187690"/>
              <a:gd name="connsiteX134" fmla="*/ 847245 w 3959210"/>
              <a:gd name="connsiteY134" fmla="*/ 305292 h 3187690"/>
              <a:gd name="connsiteX135" fmla="*/ 1276363 w 3959210"/>
              <a:gd name="connsiteY135" fmla="*/ 260049 h 3187690"/>
              <a:gd name="connsiteX136" fmla="*/ 1281950 w 3959210"/>
              <a:gd name="connsiteY136" fmla="*/ 262046 h 3187690"/>
              <a:gd name="connsiteX137" fmla="*/ 1275565 w 3959210"/>
              <a:gd name="connsiteY137" fmla="*/ 260448 h 3187690"/>
              <a:gd name="connsiteX138" fmla="*/ 1276363 w 3959210"/>
              <a:gd name="connsiteY138" fmla="*/ 260049 h 3187690"/>
              <a:gd name="connsiteX139" fmla="*/ 1407838 w 3959210"/>
              <a:gd name="connsiteY139" fmla="*/ 125051 h 3187690"/>
              <a:gd name="connsiteX140" fmla="*/ 1406474 w 3959210"/>
              <a:gd name="connsiteY140" fmla="*/ 126230 h 3187690"/>
              <a:gd name="connsiteX141" fmla="*/ 1405313 w 3959210"/>
              <a:gd name="connsiteY141" fmla="*/ 125261 h 3187690"/>
              <a:gd name="connsiteX142" fmla="*/ 1410864 w 3959210"/>
              <a:gd name="connsiteY142" fmla="*/ 122435 h 3187690"/>
              <a:gd name="connsiteX143" fmla="*/ 1412859 w 3959210"/>
              <a:gd name="connsiteY143" fmla="*/ 124632 h 3187690"/>
              <a:gd name="connsiteX144" fmla="*/ 1407838 w 3959210"/>
              <a:gd name="connsiteY144" fmla="*/ 125051 h 3187690"/>
              <a:gd name="connsiteX145" fmla="*/ 1071219 w 3959210"/>
              <a:gd name="connsiteY145" fmla="*/ 78294 h 3187690"/>
              <a:gd name="connsiteX146" fmla="*/ 1072815 w 3959210"/>
              <a:gd name="connsiteY146" fmla="*/ 79892 h 3187690"/>
              <a:gd name="connsiteX147" fmla="*/ 1072606 w 3959210"/>
              <a:gd name="connsiteY147" fmla="*/ 80146 h 3187690"/>
              <a:gd name="connsiteX148" fmla="*/ 1564522 w 3959210"/>
              <a:gd name="connsiteY148" fmla="*/ 17576 h 3187690"/>
              <a:gd name="connsiteX149" fmla="*/ 1564522 w 3959210"/>
              <a:gd name="connsiteY149" fmla="*/ 20772 h 3187690"/>
              <a:gd name="connsiteX150" fmla="*/ 1563245 w 3959210"/>
              <a:gd name="connsiteY150" fmla="*/ 21411 h 3187690"/>
              <a:gd name="connsiteX151" fmla="*/ 1649134 w 3959210"/>
              <a:gd name="connsiteY151" fmla="*/ 0 h 3187690"/>
              <a:gd name="connsiteX152" fmla="*/ 1663502 w 3959210"/>
              <a:gd name="connsiteY152" fmla="*/ 11185 h 3187690"/>
              <a:gd name="connsiteX153" fmla="*/ 1679467 w 3959210"/>
              <a:gd name="connsiteY153" fmla="*/ 19174 h 3187690"/>
              <a:gd name="connsiteX154" fmla="*/ 1676274 w 3959210"/>
              <a:gd name="connsiteY154" fmla="*/ 28761 h 3187690"/>
              <a:gd name="connsiteX155" fmla="*/ 1692238 w 3959210"/>
              <a:gd name="connsiteY155" fmla="*/ 28761 h 3187690"/>
              <a:gd name="connsiteX156" fmla="*/ 1697028 w 3959210"/>
              <a:gd name="connsiteY156" fmla="*/ 23968 h 3187690"/>
              <a:gd name="connsiteX157" fmla="*/ 1695431 w 3959210"/>
              <a:gd name="connsiteY157" fmla="*/ 31957 h 3187690"/>
              <a:gd name="connsiteX158" fmla="*/ 1703413 w 3959210"/>
              <a:gd name="connsiteY158" fmla="*/ 30359 h 3187690"/>
              <a:gd name="connsiteX159" fmla="*/ 1705010 w 3959210"/>
              <a:gd name="connsiteY159" fmla="*/ 22370 h 3187690"/>
              <a:gd name="connsiteX160" fmla="*/ 1698624 w 3959210"/>
              <a:gd name="connsiteY160" fmla="*/ 19174 h 3187690"/>
              <a:gd name="connsiteX161" fmla="*/ 1708203 w 3959210"/>
              <a:gd name="connsiteY161" fmla="*/ 19174 h 3187690"/>
              <a:gd name="connsiteX162" fmla="*/ 1703413 w 3959210"/>
              <a:gd name="connsiteY162" fmla="*/ 14381 h 3187690"/>
              <a:gd name="connsiteX163" fmla="*/ 1706606 w 3959210"/>
              <a:gd name="connsiteY163" fmla="*/ 11185 h 3187690"/>
              <a:gd name="connsiteX164" fmla="*/ 1711396 w 3959210"/>
              <a:gd name="connsiteY164" fmla="*/ 19174 h 3187690"/>
              <a:gd name="connsiteX165" fmla="*/ 1720974 w 3959210"/>
              <a:gd name="connsiteY165" fmla="*/ 20772 h 3187690"/>
              <a:gd name="connsiteX166" fmla="*/ 1728957 w 3959210"/>
              <a:gd name="connsiteY166" fmla="*/ 28761 h 3187690"/>
              <a:gd name="connsiteX167" fmla="*/ 1733746 w 3959210"/>
              <a:gd name="connsiteY167" fmla="*/ 19174 h 3187690"/>
              <a:gd name="connsiteX168" fmla="*/ 1733746 w 3959210"/>
              <a:gd name="connsiteY168" fmla="*/ 30359 h 3187690"/>
              <a:gd name="connsiteX169" fmla="*/ 1759289 w 3959210"/>
              <a:gd name="connsiteY169" fmla="*/ 27163 h 3187690"/>
              <a:gd name="connsiteX170" fmla="*/ 1768868 w 3959210"/>
              <a:gd name="connsiteY170" fmla="*/ 28761 h 3187690"/>
              <a:gd name="connsiteX171" fmla="*/ 1776850 w 3959210"/>
              <a:gd name="connsiteY171" fmla="*/ 36750 h 3187690"/>
              <a:gd name="connsiteX172" fmla="*/ 1789622 w 3959210"/>
              <a:gd name="connsiteY172" fmla="*/ 25566 h 3187690"/>
              <a:gd name="connsiteX173" fmla="*/ 1796008 w 3959210"/>
              <a:gd name="connsiteY173" fmla="*/ 31957 h 3187690"/>
              <a:gd name="connsiteX174" fmla="*/ 1789622 w 3959210"/>
              <a:gd name="connsiteY174" fmla="*/ 36750 h 3187690"/>
              <a:gd name="connsiteX175" fmla="*/ 1807183 w 3959210"/>
              <a:gd name="connsiteY175" fmla="*/ 33555 h 3187690"/>
              <a:gd name="connsiteX176" fmla="*/ 1800797 w 3959210"/>
              <a:gd name="connsiteY176" fmla="*/ 30359 h 3187690"/>
              <a:gd name="connsiteX177" fmla="*/ 1831130 w 3959210"/>
              <a:gd name="connsiteY177" fmla="*/ 30359 h 3187690"/>
              <a:gd name="connsiteX178" fmla="*/ 1845498 w 3959210"/>
              <a:gd name="connsiteY178" fmla="*/ 38348 h 3187690"/>
              <a:gd name="connsiteX179" fmla="*/ 1856673 w 3959210"/>
              <a:gd name="connsiteY179" fmla="*/ 36750 h 3187690"/>
              <a:gd name="connsiteX180" fmla="*/ 1863059 w 3959210"/>
              <a:gd name="connsiteY180" fmla="*/ 41544 h 3187690"/>
              <a:gd name="connsiteX181" fmla="*/ 1859866 w 3959210"/>
              <a:gd name="connsiteY181" fmla="*/ 35153 h 3187690"/>
              <a:gd name="connsiteX182" fmla="*/ 1867848 w 3959210"/>
              <a:gd name="connsiteY182" fmla="*/ 28761 h 3187690"/>
              <a:gd name="connsiteX183" fmla="*/ 1882216 w 3959210"/>
              <a:gd name="connsiteY183" fmla="*/ 35153 h 3187690"/>
              <a:gd name="connsiteX184" fmla="*/ 1877427 w 3959210"/>
              <a:gd name="connsiteY184" fmla="*/ 39946 h 3187690"/>
              <a:gd name="connsiteX185" fmla="*/ 1888602 w 3959210"/>
              <a:gd name="connsiteY185" fmla="*/ 39946 h 3187690"/>
              <a:gd name="connsiteX186" fmla="*/ 1898181 w 3959210"/>
              <a:gd name="connsiteY186" fmla="*/ 35153 h 3187690"/>
              <a:gd name="connsiteX187" fmla="*/ 1898181 w 3959210"/>
              <a:gd name="connsiteY187" fmla="*/ 43142 h 3187690"/>
              <a:gd name="connsiteX188" fmla="*/ 1902970 w 3959210"/>
              <a:gd name="connsiteY188" fmla="*/ 41544 h 3187690"/>
              <a:gd name="connsiteX189" fmla="*/ 1891795 w 3959210"/>
              <a:gd name="connsiteY189" fmla="*/ 51131 h 3187690"/>
              <a:gd name="connsiteX190" fmla="*/ 1910952 w 3959210"/>
              <a:gd name="connsiteY190" fmla="*/ 47935 h 3187690"/>
              <a:gd name="connsiteX191" fmla="*/ 1914145 w 3959210"/>
              <a:gd name="connsiteY191" fmla="*/ 54327 h 3187690"/>
              <a:gd name="connsiteX192" fmla="*/ 1925320 w 3959210"/>
              <a:gd name="connsiteY192" fmla="*/ 49533 h 3187690"/>
              <a:gd name="connsiteX193" fmla="*/ 1917338 w 3959210"/>
              <a:gd name="connsiteY193" fmla="*/ 47935 h 3187690"/>
              <a:gd name="connsiteX194" fmla="*/ 1938092 w 3959210"/>
              <a:gd name="connsiteY194" fmla="*/ 39946 h 3187690"/>
              <a:gd name="connsiteX195" fmla="*/ 1936495 w 3959210"/>
              <a:gd name="connsiteY195" fmla="*/ 51131 h 3187690"/>
              <a:gd name="connsiteX196" fmla="*/ 1926917 w 3959210"/>
              <a:gd name="connsiteY196" fmla="*/ 55925 h 3187690"/>
              <a:gd name="connsiteX197" fmla="*/ 1942881 w 3959210"/>
              <a:gd name="connsiteY197" fmla="*/ 54327 h 3187690"/>
              <a:gd name="connsiteX198" fmla="*/ 1939688 w 3959210"/>
              <a:gd name="connsiteY198" fmla="*/ 46338 h 3187690"/>
              <a:gd name="connsiteX199" fmla="*/ 1952460 w 3959210"/>
              <a:gd name="connsiteY199" fmla="*/ 43142 h 3187690"/>
              <a:gd name="connsiteX200" fmla="*/ 1955653 w 3959210"/>
              <a:gd name="connsiteY200" fmla="*/ 51131 h 3187690"/>
              <a:gd name="connsiteX201" fmla="*/ 1987582 w 3959210"/>
              <a:gd name="connsiteY201" fmla="*/ 46338 h 3187690"/>
              <a:gd name="connsiteX202" fmla="*/ 1984389 w 3959210"/>
              <a:gd name="connsiteY202" fmla="*/ 55925 h 3187690"/>
              <a:gd name="connsiteX203" fmla="*/ 1993968 w 3959210"/>
              <a:gd name="connsiteY203" fmla="*/ 52729 h 3187690"/>
              <a:gd name="connsiteX204" fmla="*/ 1993968 w 3959210"/>
              <a:gd name="connsiteY204" fmla="*/ 57522 h 3187690"/>
              <a:gd name="connsiteX205" fmla="*/ 2001950 w 3959210"/>
              <a:gd name="connsiteY205" fmla="*/ 51131 h 3187690"/>
              <a:gd name="connsiteX206" fmla="*/ 1992371 w 3959210"/>
              <a:gd name="connsiteY206" fmla="*/ 49533 h 3187690"/>
              <a:gd name="connsiteX207" fmla="*/ 1990775 w 3959210"/>
              <a:gd name="connsiteY207" fmla="*/ 41544 h 3187690"/>
              <a:gd name="connsiteX208" fmla="*/ 2013125 w 3959210"/>
              <a:gd name="connsiteY208" fmla="*/ 44740 h 3187690"/>
              <a:gd name="connsiteX209" fmla="*/ 2016318 w 3959210"/>
              <a:gd name="connsiteY209" fmla="*/ 35153 h 3187690"/>
              <a:gd name="connsiteX210" fmla="*/ 2021107 w 3959210"/>
              <a:gd name="connsiteY210" fmla="*/ 44740 h 3187690"/>
              <a:gd name="connsiteX211" fmla="*/ 1998757 w 3959210"/>
              <a:gd name="connsiteY211" fmla="*/ 47935 h 3187690"/>
              <a:gd name="connsiteX212" fmla="*/ 2006739 w 3959210"/>
              <a:gd name="connsiteY212" fmla="*/ 55925 h 3187690"/>
              <a:gd name="connsiteX213" fmla="*/ 2000353 w 3959210"/>
              <a:gd name="connsiteY213" fmla="*/ 67109 h 3187690"/>
              <a:gd name="connsiteX214" fmla="*/ 1992371 w 3959210"/>
              <a:gd name="connsiteY214" fmla="*/ 68707 h 3187690"/>
              <a:gd name="connsiteX215" fmla="*/ 2003546 w 3959210"/>
              <a:gd name="connsiteY215" fmla="*/ 63914 h 3187690"/>
              <a:gd name="connsiteX216" fmla="*/ 2014721 w 3959210"/>
              <a:gd name="connsiteY216" fmla="*/ 62316 h 3187690"/>
              <a:gd name="connsiteX217" fmla="*/ 2008336 w 3959210"/>
              <a:gd name="connsiteY217" fmla="*/ 60718 h 3187690"/>
              <a:gd name="connsiteX218" fmla="*/ 2006739 w 3959210"/>
              <a:gd name="connsiteY218" fmla="*/ 55925 h 3187690"/>
              <a:gd name="connsiteX219" fmla="*/ 2037072 w 3959210"/>
              <a:gd name="connsiteY219" fmla="*/ 60718 h 3187690"/>
              <a:gd name="connsiteX220" fmla="*/ 2049843 w 3959210"/>
              <a:gd name="connsiteY220" fmla="*/ 60718 h 3187690"/>
              <a:gd name="connsiteX221" fmla="*/ 2056229 w 3959210"/>
              <a:gd name="connsiteY221" fmla="*/ 54327 h 3187690"/>
              <a:gd name="connsiteX222" fmla="*/ 2053757 w 3959210"/>
              <a:gd name="connsiteY222" fmla="*/ 52677 h 3187690"/>
              <a:gd name="connsiteX223" fmla="*/ 2055979 w 3959210"/>
              <a:gd name="connsiteY223" fmla="*/ 52071 h 3187690"/>
              <a:gd name="connsiteX224" fmla="*/ 2057227 w 3959210"/>
              <a:gd name="connsiteY224" fmla="*/ 52329 h 3187690"/>
              <a:gd name="connsiteX225" fmla="*/ 2059422 w 3959210"/>
              <a:gd name="connsiteY225" fmla="*/ 51131 h 3187690"/>
              <a:gd name="connsiteX226" fmla="*/ 2055979 w 3959210"/>
              <a:gd name="connsiteY226" fmla="*/ 52071 h 3187690"/>
              <a:gd name="connsiteX227" fmla="*/ 2051440 w 3959210"/>
              <a:gd name="connsiteY227" fmla="*/ 51131 h 3187690"/>
              <a:gd name="connsiteX228" fmla="*/ 2053757 w 3959210"/>
              <a:gd name="connsiteY228" fmla="*/ 52677 h 3187690"/>
              <a:gd name="connsiteX229" fmla="*/ 2041861 w 3959210"/>
              <a:gd name="connsiteY229" fmla="*/ 55925 h 3187690"/>
              <a:gd name="connsiteX230" fmla="*/ 2027493 w 3959210"/>
              <a:gd name="connsiteY230" fmla="*/ 49533 h 3187690"/>
              <a:gd name="connsiteX231" fmla="*/ 2035475 w 3959210"/>
              <a:gd name="connsiteY231" fmla="*/ 49533 h 3187690"/>
              <a:gd name="connsiteX232" fmla="*/ 2035475 w 3959210"/>
              <a:gd name="connsiteY232" fmla="*/ 41544 h 3187690"/>
              <a:gd name="connsiteX233" fmla="*/ 2046650 w 3959210"/>
              <a:gd name="connsiteY233" fmla="*/ 39946 h 3187690"/>
              <a:gd name="connsiteX234" fmla="*/ 2040265 w 3959210"/>
              <a:gd name="connsiteY234" fmla="*/ 51131 h 3187690"/>
              <a:gd name="connsiteX235" fmla="*/ 2053036 w 3959210"/>
              <a:gd name="connsiteY235" fmla="*/ 38348 h 3187690"/>
              <a:gd name="connsiteX236" fmla="*/ 2046650 w 3959210"/>
              <a:gd name="connsiteY236" fmla="*/ 31957 h 3187690"/>
              <a:gd name="connsiteX237" fmla="*/ 2053036 w 3959210"/>
              <a:gd name="connsiteY237" fmla="*/ 31957 h 3187690"/>
              <a:gd name="connsiteX238" fmla="*/ 2061019 w 3959210"/>
              <a:gd name="connsiteY238" fmla="*/ 47935 h 3187690"/>
              <a:gd name="connsiteX239" fmla="*/ 2088158 w 3959210"/>
              <a:gd name="connsiteY239" fmla="*/ 46338 h 3187690"/>
              <a:gd name="connsiteX240" fmla="*/ 2089755 w 3959210"/>
              <a:gd name="connsiteY240" fmla="*/ 41544 h 3187690"/>
              <a:gd name="connsiteX241" fmla="*/ 2094544 w 3959210"/>
              <a:gd name="connsiteY241" fmla="*/ 41544 h 3187690"/>
              <a:gd name="connsiteX242" fmla="*/ 2091351 w 3959210"/>
              <a:gd name="connsiteY242" fmla="*/ 51131 h 3187690"/>
              <a:gd name="connsiteX243" fmla="*/ 2073790 w 3959210"/>
              <a:gd name="connsiteY243" fmla="*/ 47935 h 3187690"/>
              <a:gd name="connsiteX244" fmla="*/ 2073790 w 3959210"/>
              <a:gd name="connsiteY244" fmla="*/ 55925 h 3187690"/>
              <a:gd name="connsiteX245" fmla="*/ 2099333 w 3959210"/>
              <a:gd name="connsiteY245" fmla="*/ 52729 h 3187690"/>
              <a:gd name="connsiteX246" fmla="*/ 2096140 w 3959210"/>
              <a:gd name="connsiteY246" fmla="*/ 46338 h 3187690"/>
              <a:gd name="connsiteX247" fmla="*/ 2118491 w 3959210"/>
              <a:gd name="connsiteY247" fmla="*/ 44740 h 3187690"/>
              <a:gd name="connsiteX248" fmla="*/ 2128069 w 3959210"/>
              <a:gd name="connsiteY248" fmla="*/ 49533 h 3187690"/>
              <a:gd name="connsiteX249" fmla="*/ 2129666 w 3959210"/>
              <a:gd name="connsiteY249" fmla="*/ 55925 h 3187690"/>
              <a:gd name="connsiteX250" fmla="*/ 2123280 w 3959210"/>
              <a:gd name="connsiteY250" fmla="*/ 57522 h 3187690"/>
              <a:gd name="connsiteX251" fmla="*/ 2120087 w 3959210"/>
              <a:gd name="connsiteY251" fmla="*/ 62316 h 3187690"/>
              <a:gd name="connsiteX252" fmla="*/ 2129666 w 3959210"/>
              <a:gd name="connsiteY252" fmla="*/ 63914 h 3187690"/>
              <a:gd name="connsiteX253" fmla="*/ 2132859 w 3959210"/>
              <a:gd name="connsiteY253" fmla="*/ 52729 h 3187690"/>
              <a:gd name="connsiteX254" fmla="*/ 2145630 w 3959210"/>
              <a:gd name="connsiteY254" fmla="*/ 57522 h 3187690"/>
              <a:gd name="connsiteX255" fmla="*/ 2150420 w 3959210"/>
              <a:gd name="connsiteY255" fmla="*/ 60718 h 3187690"/>
              <a:gd name="connsiteX256" fmla="*/ 2139245 w 3959210"/>
              <a:gd name="connsiteY256" fmla="*/ 71903 h 3187690"/>
              <a:gd name="connsiteX257" fmla="*/ 2120087 w 3959210"/>
              <a:gd name="connsiteY257" fmla="*/ 67109 h 3187690"/>
              <a:gd name="connsiteX258" fmla="*/ 2100930 w 3959210"/>
              <a:gd name="connsiteY258" fmla="*/ 67109 h 3187690"/>
              <a:gd name="connsiteX259" fmla="*/ 2113701 w 3959210"/>
              <a:gd name="connsiteY259" fmla="*/ 73501 h 3187690"/>
              <a:gd name="connsiteX260" fmla="*/ 2120087 w 3959210"/>
              <a:gd name="connsiteY260" fmla="*/ 67109 h 3187690"/>
              <a:gd name="connsiteX261" fmla="*/ 2123280 w 3959210"/>
              <a:gd name="connsiteY261" fmla="*/ 75099 h 3187690"/>
              <a:gd name="connsiteX262" fmla="*/ 2129666 w 3959210"/>
              <a:gd name="connsiteY262" fmla="*/ 70305 h 3187690"/>
              <a:gd name="connsiteX263" fmla="*/ 2126473 w 3959210"/>
              <a:gd name="connsiteY263" fmla="*/ 83088 h 3187690"/>
              <a:gd name="connsiteX264" fmla="*/ 2142437 w 3959210"/>
              <a:gd name="connsiteY264" fmla="*/ 86283 h 3187690"/>
              <a:gd name="connsiteX265" fmla="*/ 2140841 w 3959210"/>
              <a:gd name="connsiteY265" fmla="*/ 79892 h 3187690"/>
              <a:gd name="connsiteX266" fmla="*/ 2132859 w 3959210"/>
              <a:gd name="connsiteY266" fmla="*/ 81490 h 3187690"/>
              <a:gd name="connsiteX267" fmla="*/ 2136052 w 3959210"/>
              <a:gd name="connsiteY267" fmla="*/ 73501 h 3187690"/>
              <a:gd name="connsiteX268" fmla="*/ 2134455 w 3959210"/>
              <a:gd name="connsiteY268" fmla="*/ 78294 h 3187690"/>
              <a:gd name="connsiteX269" fmla="*/ 2140841 w 3959210"/>
              <a:gd name="connsiteY269" fmla="*/ 73501 h 3187690"/>
              <a:gd name="connsiteX270" fmla="*/ 2153613 w 3959210"/>
              <a:gd name="connsiteY270" fmla="*/ 75099 h 3187690"/>
              <a:gd name="connsiteX271" fmla="*/ 2144034 w 3959210"/>
              <a:gd name="connsiteY271" fmla="*/ 71903 h 3187690"/>
              <a:gd name="connsiteX272" fmla="*/ 2152016 w 3959210"/>
              <a:gd name="connsiteY272" fmla="*/ 67109 h 3187690"/>
              <a:gd name="connsiteX273" fmla="*/ 2172770 w 3959210"/>
              <a:gd name="connsiteY273" fmla="*/ 70305 h 3187690"/>
              <a:gd name="connsiteX274" fmla="*/ 2179156 w 3959210"/>
              <a:gd name="connsiteY274" fmla="*/ 78294 h 3187690"/>
              <a:gd name="connsiteX275" fmla="*/ 2182349 w 3959210"/>
              <a:gd name="connsiteY275" fmla="*/ 71903 h 3187690"/>
              <a:gd name="connsiteX276" fmla="*/ 2187138 w 3959210"/>
              <a:gd name="connsiteY276" fmla="*/ 70305 h 3187690"/>
              <a:gd name="connsiteX277" fmla="*/ 2198313 w 3959210"/>
              <a:gd name="connsiteY277" fmla="*/ 76696 h 3187690"/>
              <a:gd name="connsiteX278" fmla="*/ 2181550 w 3959210"/>
              <a:gd name="connsiteY278" fmla="*/ 86763 h 3187690"/>
              <a:gd name="connsiteX279" fmla="*/ 2180752 w 3959210"/>
              <a:gd name="connsiteY279" fmla="*/ 86283 h 3187690"/>
              <a:gd name="connsiteX280" fmla="*/ 2179954 w 3959210"/>
              <a:gd name="connsiteY280" fmla="*/ 87721 h 3187690"/>
              <a:gd name="connsiteX281" fmla="*/ 2174366 w 3959210"/>
              <a:gd name="connsiteY281" fmla="*/ 91077 h 3187690"/>
              <a:gd name="connsiteX282" fmla="*/ 2178757 w 3959210"/>
              <a:gd name="connsiteY282" fmla="*/ 89879 h 3187690"/>
              <a:gd name="connsiteX283" fmla="*/ 2179954 w 3959210"/>
              <a:gd name="connsiteY283" fmla="*/ 87721 h 3187690"/>
              <a:gd name="connsiteX284" fmla="*/ 2181550 w 3959210"/>
              <a:gd name="connsiteY284" fmla="*/ 86763 h 3187690"/>
              <a:gd name="connsiteX285" fmla="*/ 2185741 w 3959210"/>
              <a:gd name="connsiteY285" fmla="*/ 89280 h 3187690"/>
              <a:gd name="connsiteX286" fmla="*/ 2191927 w 3959210"/>
              <a:gd name="connsiteY286" fmla="*/ 91077 h 3187690"/>
              <a:gd name="connsiteX287" fmla="*/ 2191927 w 3959210"/>
              <a:gd name="connsiteY287" fmla="*/ 100664 h 3187690"/>
              <a:gd name="connsiteX288" fmla="*/ 2203103 w 3959210"/>
              <a:gd name="connsiteY288" fmla="*/ 102262 h 3187690"/>
              <a:gd name="connsiteX289" fmla="*/ 2207892 w 3959210"/>
              <a:gd name="connsiteY289" fmla="*/ 97468 h 3187690"/>
              <a:gd name="connsiteX290" fmla="*/ 2201506 w 3959210"/>
              <a:gd name="connsiteY290" fmla="*/ 94273 h 3187690"/>
              <a:gd name="connsiteX291" fmla="*/ 2209488 w 3959210"/>
              <a:gd name="connsiteY291" fmla="*/ 91077 h 3187690"/>
              <a:gd name="connsiteX292" fmla="*/ 2203103 w 3959210"/>
              <a:gd name="connsiteY292" fmla="*/ 86283 h 3187690"/>
              <a:gd name="connsiteX293" fmla="*/ 2219067 w 3959210"/>
              <a:gd name="connsiteY293" fmla="*/ 81490 h 3187690"/>
              <a:gd name="connsiteX294" fmla="*/ 2219067 w 3959210"/>
              <a:gd name="connsiteY294" fmla="*/ 87881 h 3187690"/>
              <a:gd name="connsiteX295" fmla="*/ 2235032 w 3959210"/>
              <a:gd name="connsiteY295" fmla="*/ 87881 h 3187690"/>
              <a:gd name="connsiteX296" fmla="*/ 2254189 w 3959210"/>
              <a:gd name="connsiteY296" fmla="*/ 87881 h 3187690"/>
              <a:gd name="connsiteX297" fmla="*/ 2258978 w 3959210"/>
              <a:gd name="connsiteY297" fmla="*/ 87881 h 3187690"/>
              <a:gd name="connsiteX298" fmla="*/ 2262171 w 3959210"/>
              <a:gd name="connsiteY298" fmla="*/ 95871 h 3187690"/>
              <a:gd name="connsiteX299" fmla="*/ 2279732 w 3959210"/>
              <a:gd name="connsiteY299" fmla="*/ 95871 h 3187690"/>
              <a:gd name="connsiteX300" fmla="*/ 2279732 w 3959210"/>
              <a:gd name="connsiteY300" fmla="*/ 103860 h 3187690"/>
              <a:gd name="connsiteX301" fmla="*/ 2286118 w 3959210"/>
              <a:gd name="connsiteY301" fmla="*/ 100664 h 3187690"/>
              <a:gd name="connsiteX302" fmla="*/ 2286118 w 3959210"/>
              <a:gd name="connsiteY302" fmla="*/ 107055 h 3187690"/>
              <a:gd name="connsiteX303" fmla="*/ 2292504 w 3959210"/>
              <a:gd name="connsiteY303" fmla="*/ 108653 h 3187690"/>
              <a:gd name="connsiteX304" fmla="*/ 2294100 w 3959210"/>
              <a:gd name="connsiteY304" fmla="*/ 102262 h 3187690"/>
              <a:gd name="connsiteX305" fmla="*/ 2316451 w 3959210"/>
              <a:gd name="connsiteY305" fmla="*/ 105458 h 3187690"/>
              <a:gd name="connsiteX306" fmla="*/ 2313258 w 3959210"/>
              <a:gd name="connsiteY306" fmla="*/ 110251 h 3187690"/>
              <a:gd name="connsiteX307" fmla="*/ 2322836 w 3959210"/>
              <a:gd name="connsiteY307" fmla="*/ 115045 h 3187690"/>
              <a:gd name="connsiteX308" fmla="*/ 2343590 w 3959210"/>
              <a:gd name="connsiteY308" fmla="*/ 119838 h 3187690"/>
              <a:gd name="connsiteX309" fmla="*/ 2354765 w 3959210"/>
              <a:gd name="connsiteY309" fmla="*/ 121436 h 3187690"/>
              <a:gd name="connsiteX310" fmla="*/ 2362748 w 3959210"/>
              <a:gd name="connsiteY310" fmla="*/ 115045 h 3187690"/>
              <a:gd name="connsiteX311" fmla="*/ 2367537 w 3959210"/>
              <a:gd name="connsiteY311" fmla="*/ 121436 h 3187690"/>
              <a:gd name="connsiteX312" fmla="*/ 2357958 w 3959210"/>
              <a:gd name="connsiteY312" fmla="*/ 123034 h 3187690"/>
              <a:gd name="connsiteX313" fmla="*/ 2351573 w 3959210"/>
              <a:gd name="connsiteY313" fmla="*/ 135817 h 3187690"/>
              <a:gd name="connsiteX314" fmla="*/ 2362748 w 3959210"/>
              <a:gd name="connsiteY314" fmla="*/ 134219 h 3187690"/>
              <a:gd name="connsiteX315" fmla="*/ 2383502 w 3959210"/>
              <a:gd name="connsiteY315" fmla="*/ 137414 h 3187690"/>
              <a:gd name="connsiteX316" fmla="*/ 2383502 w 3959210"/>
              <a:gd name="connsiteY316" fmla="*/ 143806 h 3187690"/>
              <a:gd name="connsiteX317" fmla="*/ 2386694 w 3959210"/>
              <a:gd name="connsiteY317" fmla="*/ 140610 h 3187690"/>
              <a:gd name="connsiteX318" fmla="*/ 2393080 w 3959210"/>
              <a:gd name="connsiteY318" fmla="*/ 145404 h 3187690"/>
              <a:gd name="connsiteX319" fmla="*/ 2402659 w 3959210"/>
              <a:gd name="connsiteY319" fmla="*/ 148599 h 3187690"/>
              <a:gd name="connsiteX320" fmla="*/ 2423413 w 3959210"/>
              <a:gd name="connsiteY320" fmla="*/ 154991 h 3187690"/>
              <a:gd name="connsiteX321" fmla="*/ 2417027 w 3959210"/>
              <a:gd name="connsiteY321" fmla="*/ 143806 h 3187690"/>
              <a:gd name="connsiteX322" fmla="*/ 2410641 w 3959210"/>
              <a:gd name="connsiteY322" fmla="*/ 143806 h 3187690"/>
              <a:gd name="connsiteX323" fmla="*/ 2412238 w 3959210"/>
              <a:gd name="connsiteY323" fmla="*/ 147001 h 3187690"/>
              <a:gd name="connsiteX324" fmla="*/ 2399466 w 3959210"/>
              <a:gd name="connsiteY324" fmla="*/ 142208 h 3187690"/>
              <a:gd name="connsiteX325" fmla="*/ 2388291 w 3959210"/>
              <a:gd name="connsiteY325" fmla="*/ 137414 h 3187690"/>
              <a:gd name="connsiteX326" fmla="*/ 2393080 w 3959210"/>
              <a:gd name="connsiteY326" fmla="*/ 132621 h 3187690"/>
              <a:gd name="connsiteX327" fmla="*/ 2401063 w 3959210"/>
              <a:gd name="connsiteY327" fmla="*/ 137414 h 3187690"/>
              <a:gd name="connsiteX328" fmla="*/ 2421816 w 3959210"/>
              <a:gd name="connsiteY328" fmla="*/ 137414 h 3187690"/>
              <a:gd name="connsiteX329" fmla="*/ 2418623 w 3959210"/>
              <a:gd name="connsiteY329" fmla="*/ 142208 h 3187690"/>
              <a:gd name="connsiteX330" fmla="*/ 2428202 w 3959210"/>
              <a:gd name="connsiteY330" fmla="*/ 143806 h 3187690"/>
              <a:gd name="connsiteX331" fmla="*/ 2426606 w 3959210"/>
              <a:gd name="connsiteY331" fmla="*/ 139012 h 3187690"/>
              <a:gd name="connsiteX332" fmla="*/ 2456938 w 3959210"/>
              <a:gd name="connsiteY332" fmla="*/ 145404 h 3187690"/>
              <a:gd name="connsiteX333" fmla="*/ 2458535 w 3959210"/>
              <a:gd name="connsiteY333" fmla="*/ 153393 h 3187690"/>
              <a:gd name="connsiteX334" fmla="*/ 2464921 w 3959210"/>
              <a:gd name="connsiteY334" fmla="*/ 150197 h 3187690"/>
              <a:gd name="connsiteX335" fmla="*/ 2463324 w 3959210"/>
              <a:gd name="connsiteY335" fmla="*/ 156588 h 3187690"/>
              <a:gd name="connsiteX336" fmla="*/ 2471306 w 3959210"/>
              <a:gd name="connsiteY336" fmla="*/ 156588 h 3187690"/>
              <a:gd name="connsiteX337" fmla="*/ 2469710 w 3959210"/>
              <a:gd name="connsiteY337" fmla="*/ 150197 h 3187690"/>
              <a:gd name="connsiteX338" fmla="*/ 2479289 w 3959210"/>
              <a:gd name="connsiteY338" fmla="*/ 154991 h 3187690"/>
              <a:gd name="connsiteX339" fmla="*/ 2476096 w 3959210"/>
              <a:gd name="connsiteY339" fmla="*/ 159784 h 3187690"/>
              <a:gd name="connsiteX340" fmla="*/ 2484078 w 3959210"/>
              <a:gd name="connsiteY340" fmla="*/ 158186 h 3187690"/>
              <a:gd name="connsiteX341" fmla="*/ 2485674 w 3959210"/>
              <a:gd name="connsiteY341" fmla="*/ 151795 h 3187690"/>
              <a:gd name="connsiteX342" fmla="*/ 2501639 w 3959210"/>
              <a:gd name="connsiteY342" fmla="*/ 159784 h 3187690"/>
              <a:gd name="connsiteX343" fmla="*/ 2496850 w 3959210"/>
              <a:gd name="connsiteY343" fmla="*/ 164578 h 3187690"/>
              <a:gd name="connsiteX344" fmla="*/ 2543147 w 3959210"/>
              <a:gd name="connsiteY344" fmla="*/ 186947 h 3187690"/>
              <a:gd name="connsiteX345" fmla="*/ 2546340 w 3959210"/>
              <a:gd name="connsiteY345" fmla="*/ 182154 h 3187690"/>
              <a:gd name="connsiteX346" fmla="*/ 2547936 w 3959210"/>
              <a:gd name="connsiteY346" fmla="*/ 188545 h 3187690"/>
              <a:gd name="connsiteX347" fmla="*/ 2552725 w 3959210"/>
              <a:gd name="connsiteY347" fmla="*/ 183752 h 3187690"/>
              <a:gd name="connsiteX348" fmla="*/ 2554322 w 3959210"/>
              <a:gd name="connsiteY348" fmla="*/ 191741 h 3187690"/>
              <a:gd name="connsiteX349" fmla="*/ 2568690 w 3959210"/>
              <a:gd name="connsiteY349" fmla="*/ 193339 h 3187690"/>
              <a:gd name="connsiteX350" fmla="*/ 2570286 w 3959210"/>
              <a:gd name="connsiteY350" fmla="*/ 188545 h 3187690"/>
              <a:gd name="connsiteX351" fmla="*/ 2575076 w 3959210"/>
              <a:gd name="connsiteY351" fmla="*/ 188545 h 3187690"/>
              <a:gd name="connsiteX352" fmla="*/ 2591040 w 3959210"/>
              <a:gd name="connsiteY352" fmla="*/ 194937 h 3187690"/>
              <a:gd name="connsiteX353" fmla="*/ 2579865 w 3959210"/>
              <a:gd name="connsiteY353" fmla="*/ 194937 h 3187690"/>
              <a:gd name="connsiteX354" fmla="*/ 2579865 w 3959210"/>
              <a:gd name="connsiteY354" fmla="*/ 199730 h 3187690"/>
              <a:gd name="connsiteX355" fmla="*/ 2600619 w 3959210"/>
              <a:gd name="connsiteY355" fmla="*/ 207719 h 3187690"/>
              <a:gd name="connsiteX356" fmla="*/ 2589444 w 3959210"/>
              <a:gd name="connsiteY356" fmla="*/ 199730 h 3187690"/>
              <a:gd name="connsiteX357" fmla="*/ 2592637 w 3959210"/>
              <a:gd name="connsiteY357" fmla="*/ 194937 h 3187690"/>
              <a:gd name="connsiteX358" fmla="*/ 2602215 w 3959210"/>
              <a:gd name="connsiteY358" fmla="*/ 198132 h 3187690"/>
              <a:gd name="connsiteX359" fmla="*/ 2610198 w 3959210"/>
              <a:gd name="connsiteY359" fmla="*/ 207719 h 3187690"/>
              <a:gd name="connsiteX360" fmla="*/ 2610198 w 3959210"/>
              <a:gd name="connsiteY360" fmla="*/ 198132 h 3187690"/>
              <a:gd name="connsiteX361" fmla="*/ 2616583 w 3959210"/>
              <a:gd name="connsiteY361" fmla="*/ 207719 h 3187690"/>
              <a:gd name="connsiteX362" fmla="*/ 2624566 w 3959210"/>
              <a:gd name="connsiteY362" fmla="*/ 210915 h 3187690"/>
              <a:gd name="connsiteX363" fmla="*/ 2648512 w 3959210"/>
              <a:gd name="connsiteY363" fmla="*/ 217306 h 3187690"/>
              <a:gd name="connsiteX364" fmla="*/ 2659688 w 3959210"/>
              <a:gd name="connsiteY364" fmla="*/ 212513 h 3187690"/>
              <a:gd name="connsiteX365" fmla="*/ 2661284 w 3959210"/>
              <a:gd name="connsiteY365" fmla="*/ 222100 h 3187690"/>
              <a:gd name="connsiteX366" fmla="*/ 2688424 w 3959210"/>
              <a:gd name="connsiteY366" fmla="*/ 218904 h 3187690"/>
              <a:gd name="connsiteX367" fmla="*/ 2698002 w 3959210"/>
              <a:gd name="connsiteY367" fmla="*/ 222100 h 3187690"/>
              <a:gd name="connsiteX368" fmla="*/ 2723546 w 3959210"/>
              <a:gd name="connsiteY368" fmla="*/ 231687 h 3187690"/>
              <a:gd name="connsiteX369" fmla="*/ 2713967 w 3959210"/>
              <a:gd name="connsiteY369" fmla="*/ 236480 h 3187690"/>
              <a:gd name="connsiteX370" fmla="*/ 2720353 w 3959210"/>
              <a:gd name="connsiteY370" fmla="*/ 244470 h 3187690"/>
              <a:gd name="connsiteX371" fmla="*/ 2725142 w 3959210"/>
              <a:gd name="connsiteY371" fmla="*/ 244470 h 3187690"/>
              <a:gd name="connsiteX372" fmla="*/ 2729931 w 3959210"/>
              <a:gd name="connsiteY372" fmla="*/ 236480 h 3187690"/>
              <a:gd name="connsiteX373" fmla="*/ 2726739 w 3959210"/>
              <a:gd name="connsiteY373" fmla="*/ 246067 h 3187690"/>
              <a:gd name="connsiteX374" fmla="*/ 2729931 w 3959210"/>
              <a:gd name="connsiteY374" fmla="*/ 258850 h 3187690"/>
              <a:gd name="connsiteX375" fmla="*/ 2741107 w 3959210"/>
              <a:gd name="connsiteY375" fmla="*/ 247665 h 3187690"/>
              <a:gd name="connsiteX376" fmla="*/ 2749089 w 3959210"/>
              <a:gd name="connsiteY376" fmla="*/ 260448 h 3187690"/>
              <a:gd name="connsiteX377" fmla="*/ 2749089 w 3959210"/>
              <a:gd name="connsiteY377" fmla="*/ 244470 h 3187690"/>
              <a:gd name="connsiteX378" fmla="*/ 2763457 w 3959210"/>
              <a:gd name="connsiteY378" fmla="*/ 257252 h 3187690"/>
              <a:gd name="connsiteX379" fmla="*/ 2750685 w 3959210"/>
              <a:gd name="connsiteY379" fmla="*/ 238078 h 3187690"/>
              <a:gd name="connsiteX380" fmla="*/ 2763457 w 3959210"/>
              <a:gd name="connsiteY380" fmla="*/ 246067 h 3187690"/>
              <a:gd name="connsiteX381" fmla="*/ 2760264 w 3959210"/>
              <a:gd name="connsiteY381" fmla="*/ 244470 h 3187690"/>
              <a:gd name="connsiteX382" fmla="*/ 2769843 w 3959210"/>
              <a:gd name="connsiteY382" fmla="*/ 257252 h 3187690"/>
              <a:gd name="connsiteX383" fmla="*/ 2765053 w 3959210"/>
              <a:gd name="connsiteY383" fmla="*/ 265242 h 3187690"/>
              <a:gd name="connsiteX384" fmla="*/ 2773036 w 3959210"/>
              <a:gd name="connsiteY384" fmla="*/ 268437 h 3187690"/>
              <a:gd name="connsiteX385" fmla="*/ 2773036 w 3959210"/>
              <a:gd name="connsiteY385" fmla="*/ 263644 h 3187690"/>
              <a:gd name="connsiteX386" fmla="*/ 2785807 w 3959210"/>
              <a:gd name="connsiteY386" fmla="*/ 265242 h 3187690"/>
              <a:gd name="connsiteX387" fmla="*/ 2798579 w 3959210"/>
              <a:gd name="connsiteY387" fmla="*/ 270035 h 3187690"/>
              <a:gd name="connsiteX388" fmla="*/ 2800175 w 3959210"/>
              <a:gd name="connsiteY388" fmla="*/ 274829 h 3187690"/>
              <a:gd name="connsiteX389" fmla="*/ 2809754 w 3959210"/>
              <a:gd name="connsiteY389" fmla="*/ 274829 h 3187690"/>
              <a:gd name="connsiteX390" fmla="*/ 2811350 w 3959210"/>
              <a:gd name="connsiteY390" fmla="*/ 286013 h 3187690"/>
              <a:gd name="connsiteX391" fmla="*/ 2828911 w 3959210"/>
              <a:gd name="connsiteY391" fmla="*/ 287611 h 3187690"/>
              <a:gd name="connsiteX392" fmla="*/ 2817736 w 3959210"/>
              <a:gd name="connsiteY392" fmla="*/ 289209 h 3187690"/>
              <a:gd name="connsiteX393" fmla="*/ 2822526 w 3959210"/>
              <a:gd name="connsiteY393" fmla="*/ 295601 h 3187690"/>
              <a:gd name="connsiteX394" fmla="*/ 2840087 w 3959210"/>
              <a:gd name="connsiteY394" fmla="*/ 290807 h 3187690"/>
              <a:gd name="connsiteX395" fmla="*/ 2854455 w 3959210"/>
              <a:gd name="connsiteY395" fmla="*/ 297198 h 3187690"/>
              <a:gd name="connsiteX396" fmla="*/ 2868823 w 3959210"/>
              <a:gd name="connsiteY396" fmla="*/ 305188 h 3187690"/>
              <a:gd name="connsiteX397" fmla="*/ 2875208 w 3959210"/>
              <a:gd name="connsiteY397" fmla="*/ 303590 h 3187690"/>
              <a:gd name="connsiteX398" fmla="*/ 2875208 w 3959210"/>
              <a:gd name="connsiteY398" fmla="*/ 314775 h 3187690"/>
              <a:gd name="connsiteX399" fmla="*/ 2879998 w 3959210"/>
              <a:gd name="connsiteY399" fmla="*/ 308383 h 3187690"/>
              <a:gd name="connsiteX400" fmla="*/ 2897559 w 3959210"/>
              <a:gd name="connsiteY400" fmla="*/ 311579 h 3187690"/>
              <a:gd name="connsiteX401" fmla="*/ 2894366 w 3959210"/>
              <a:gd name="connsiteY401" fmla="*/ 316372 h 3187690"/>
              <a:gd name="connsiteX402" fmla="*/ 2911927 w 3959210"/>
              <a:gd name="connsiteY402" fmla="*/ 319568 h 3187690"/>
              <a:gd name="connsiteX403" fmla="*/ 2924698 w 3959210"/>
              <a:gd name="connsiteY403" fmla="*/ 324362 h 3187690"/>
              <a:gd name="connsiteX404" fmla="*/ 2926295 w 3959210"/>
              <a:gd name="connsiteY404" fmla="*/ 333949 h 3187690"/>
              <a:gd name="connsiteX405" fmla="*/ 2931084 w 3959210"/>
              <a:gd name="connsiteY405" fmla="*/ 333949 h 3187690"/>
              <a:gd name="connsiteX406" fmla="*/ 2935874 w 3959210"/>
              <a:gd name="connsiteY406" fmla="*/ 337144 h 3187690"/>
              <a:gd name="connsiteX407" fmla="*/ 2942259 w 3959210"/>
              <a:gd name="connsiteY407" fmla="*/ 329155 h 3187690"/>
              <a:gd name="connsiteX408" fmla="*/ 2935874 w 3959210"/>
              <a:gd name="connsiteY408" fmla="*/ 343536 h 3187690"/>
              <a:gd name="connsiteX409" fmla="*/ 2940663 w 3959210"/>
              <a:gd name="connsiteY409" fmla="*/ 345134 h 3187690"/>
              <a:gd name="connsiteX410" fmla="*/ 2947049 w 3959210"/>
              <a:gd name="connsiteY410" fmla="*/ 338742 h 3187690"/>
              <a:gd name="connsiteX411" fmla="*/ 2947049 w 3959210"/>
              <a:gd name="connsiteY411" fmla="*/ 345134 h 3187690"/>
              <a:gd name="connsiteX412" fmla="*/ 2951838 w 3959210"/>
              <a:gd name="connsiteY412" fmla="*/ 335547 h 3187690"/>
              <a:gd name="connsiteX413" fmla="*/ 2958224 w 3959210"/>
              <a:gd name="connsiteY413" fmla="*/ 337144 h 3187690"/>
              <a:gd name="connsiteX414" fmla="*/ 2958224 w 3959210"/>
              <a:gd name="connsiteY414" fmla="*/ 341938 h 3187690"/>
              <a:gd name="connsiteX415" fmla="*/ 2953435 w 3959210"/>
              <a:gd name="connsiteY415" fmla="*/ 343536 h 3187690"/>
              <a:gd name="connsiteX416" fmla="*/ 2963013 w 3959210"/>
              <a:gd name="connsiteY416" fmla="*/ 348329 h 3187690"/>
              <a:gd name="connsiteX417" fmla="*/ 2958224 w 3959210"/>
              <a:gd name="connsiteY417" fmla="*/ 341938 h 3187690"/>
              <a:gd name="connsiteX418" fmla="*/ 2974188 w 3959210"/>
              <a:gd name="connsiteY418" fmla="*/ 338742 h 3187690"/>
              <a:gd name="connsiteX419" fmla="*/ 2972592 w 3959210"/>
              <a:gd name="connsiteY419" fmla="*/ 348329 h 3187690"/>
              <a:gd name="connsiteX420" fmla="*/ 2966206 w 3959210"/>
              <a:gd name="connsiteY420" fmla="*/ 353123 h 3187690"/>
              <a:gd name="connsiteX421" fmla="*/ 2980574 w 3959210"/>
              <a:gd name="connsiteY421" fmla="*/ 357916 h 3187690"/>
              <a:gd name="connsiteX422" fmla="*/ 2975785 w 3959210"/>
              <a:gd name="connsiteY422" fmla="*/ 349927 h 3187690"/>
              <a:gd name="connsiteX423" fmla="*/ 2996539 w 3959210"/>
              <a:gd name="connsiteY423" fmla="*/ 349927 h 3187690"/>
              <a:gd name="connsiteX424" fmla="*/ 3004521 w 3959210"/>
              <a:gd name="connsiteY424" fmla="*/ 361112 h 3187690"/>
              <a:gd name="connsiteX425" fmla="*/ 3018889 w 3959210"/>
              <a:gd name="connsiteY425" fmla="*/ 361112 h 3187690"/>
              <a:gd name="connsiteX426" fmla="*/ 3026871 w 3959210"/>
              <a:gd name="connsiteY426" fmla="*/ 369101 h 3187690"/>
              <a:gd name="connsiteX427" fmla="*/ 3017293 w 3959210"/>
              <a:gd name="connsiteY427" fmla="*/ 367503 h 3187690"/>
              <a:gd name="connsiteX428" fmla="*/ 3009310 w 3959210"/>
              <a:gd name="connsiteY428" fmla="*/ 373895 h 3187690"/>
              <a:gd name="connsiteX429" fmla="*/ 3015696 w 3959210"/>
              <a:gd name="connsiteY429" fmla="*/ 378688 h 3187690"/>
              <a:gd name="connsiteX430" fmla="*/ 3039643 w 3959210"/>
              <a:gd name="connsiteY430" fmla="*/ 375492 h 3187690"/>
              <a:gd name="connsiteX431" fmla="*/ 3033257 w 3959210"/>
              <a:gd name="connsiteY431" fmla="*/ 383482 h 3187690"/>
              <a:gd name="connsiteX432" fmla="*/ 3023678 w 3959210"/>
              <a:gd name="connsiteY432" fmla="*/ 385080 h 3187690"/>
              <a:gd name="connsiteX433" fmla="*/ 3039643 w 3959210"/>
              <a:gd name="connsiteY433" fmla="*/ 394666 h 3187690"/>
              <a:gd name="connsiteX434" fmla="*/ 3054011 w 3959210"/>
              <a:gd name="connsiteY434" fmla="*/ 399460 h 3187690"/>
              <a:gd name="connsiteX435" fmla="*/ 3073168 w 3959210"/>
              <a:gd name="connsiteY435" fmla="*/ 397862 h 3187690"/>
              <a:gd name="connsiteX436" fmla="*/ 3061993 w 3959210"/>
              <a:gd name="connsiteY436" fmla="*/ 404254 h 3187690"/>
              <a:gd name="connsiteX437" fmla="*/ 3090729 w 3959210"/>
              <a:gd name="connsiteY437" fmla="*/ 410645 h 3187690"/>
              <a:gd name="connsiteX438" fmla="*/ 3087536 w 3959210"/>
              <a:gd name="connsiteY438" fmla="*/ 407449 h 3187690"/>
              <a:gd name="connsiteX439" fmla="*/ 3095519 w 3959210"/>
              <a:gd name="connsiteY439" fmla="*/ 404254 h 3187690"/>
              <a:gd name="connsiteX440" fmla="*/ 3101905 w 3959210"/>
              <a:gd name="connsiteY440" fmla="*/ 415438 h 3187690"/>
              <a:gd name="connsiteX441" fmla="*/ 3117869 w 3959210"/>
              <a:gd name="connsiteY441" fmla="*/ 413841 h 3187690"/>
              <a:gd name="connsiteX442" fmla="*/ 3121062 w 3959210"/>
              <a:gd name="connsiteY442" fmla="*/ 421830 h 3187690"/>
              <a:gd name="connsiteX443" fmla="*/ 3127448 w 3959210"/>
              <a:gd name="connsiteY443" fmla="*/ 410645 h 3187690"/>
              <a:gd name="connsiteX444" fmla="*/ 3138623 w 3959210"/>
              <a:gd name="connsiteY444" fmla="*/ 429819 h 3187690"/>
              <a:gd name="connsiteX445" fmla="*/ 3140219 w 3959210"/>
              <a:gd name="connsiteY445" fmla="*/ 425025 h 3187690"/>
              <a:gd name="connsiteX446" fmla="*/ 3140219 w 3959210"/>
              <a:gd name="connsiteY446" fmla="*/ 433015 h 3187690"/>
              <a:gd name="connsiteX447" fmla="*/ 3152991 w 3959210"/>
              <a:gd name="connsiteY447" fmla="*/ 437808 h 3187690"/>
              <a:gd name="connsiteX448" fmla="*/ 3157780 w 3959210"/>
              <a:gd name="connsiteY448" fmla="*/ 431417 h 3187690"/>
              <a:gd name="connsiteX449" fmla="*/ 3157780 w 3959210"/>
              <a:gd name="connsiteY449" fmla="*/ 439406 h 3187690"/>
              <a:gd name="connsiteX450" fmla="*/ 3172148 w 3959210"/>
              <a:gd name="connsiteY450" fmla="*/ 444200 h 3187690"/>
              <a:gd name="connsiteX451" fmla="*/ 3178534 w 3959210"/>
              <a:gd name="connsiteY451" fmla="*/ 437808 h 3187690"/>
              <a:gd name="connsiteX452" fmla="*/ 3188113 w 3959210"/>
              <a:gd name="connsiteY452" fmla="*/ 442602 h 3187690"/>
              <a:gd name="connsiteX453" fmla="*/ 3181727 w 3959210"/>
              <a:gd name="connsiteY453" fmla="*/ 447395 h 3187690"/>
              <a:gd name="connsiteX454" fmla="*/ 3229621 w 3959210"/>
              <a:gd name="connsiteY454" fmla="*/ 469765 h 3187690"/>
              <a:gd name="connsiteX455" fmla="*/ 3231217 w 3959210"/>
              <a:gd name="connsiteY455" fmla="*/ 464971 h 3187690"/>
              <a:gd name="connsiteX456" fmla="*/ 3237603 w 3959210"/>
              <a:gd name="connsiteY456" fmla="*/ 469765 h 3187690"/>
              <a:gd name="connsiteX457" fmla="*/ 3234410 w 3959210"/>
              <a:gd name="connsiteY457" fmla="*/ 476156 h 3187690"/>
              <a:gd name="connsiteX458" fmla="*/ 3250374 w 3959210"/>
              <a:gd name="connsiteY458" fmla="*/ 479352 h 3187690"/>
              <a:gd name="connsiteX459" fmla="*/ 3248778 w 3959210"/>
              <a:gd name="connsiteY459" fmla="*/ 485743 h 3187690"/>
              <a:gd name="connsiteX460" fmla="*/ 3267935 w 3959210"/>
              <a:gd name="connsiteY460" fmla="*/ 492135 h 3187690"/>
              <a:gd name="connsiteX461" fmla="*/ 3269532 w 3959210"/>
              <a:gd name="connsiteY461" fmla="*/ 488939 h 3187690"/>
              <a:gd name="connsiteX462" fmla="*/ 3261550 w 3959210"/>
              <a:gd name="connsiteY462" fmla="*/ 482548 h 3187690"/>
              <a:gd name="connsiteX463" fmla="*/ 3277514 w 3959210"/>
              <a:gd name="connsiteY463" fmla="*/ 480950 h 3187690"/>
              <a:gd name="connsiteX464" fmla="*/ 3271128 w 3959210"/>
              <a:gd name="connsiteY464" fmla="*/ 487341 h 3187690"/>
              <a:gd name="connsiteX465" fmla="*/ 3323811 w 3959210"/>
              <a:gd name="connsiteY465" fmla="*/ 503320 h 3187690"/>
              <a:gd name="connsiteX466" fmla="*/ 3331794 w 3959210"/>
              <a:gd name="connsiteY466" fmla="*/ 503320 h 3187690"/>
              <a:gd name="connsiteX467" fmla="*/ 3315829 w 3959210"/>
              <a:gd name="connsiteY467" fmla="*/ 509711 h 3187690"/>
              <a:gd name="connsiteX468" fmla="*/ 3346162 w 3959210"/>
              <a:gd name="connsiteY468" fmla="*/ 519298 h 3187690"/>
              <a:gd name="connsiteX469" fmla="*/ 3344565 w 3959210"/>
              <a:gd name="connsiteY469" fmla="*/ 519298 h 3187690"/>
              <a:gd name="connsiteX470" fmla="*/ 3330197 w 3959210"/>
              <a:gd name="connsiteY470" fmla="*/ 524092 h 3187690"/>
              <a:gd name="connsiteX471" fmla="*/ 3352547 w 3959210"/>
              <a:gd name="connsiteY471" fmla="*/ 525690 h 3187690"/>
              <a:gd name="connsiteX472" fmla="*/ 3350951 w 3959210"/>
              <a:gd name="connsiteY472" fmla="*/ 530483 h 3187690"/>
              <a:gd name="connsiteX473" fmla="*/ 3374898 w 3959210"/>
              <a:gd name="connsiteY473" fmla="*/ 533679 h 3187690"/>
              <a:gd name="connsiteX474" fmla="*/ 3402037 w 3959210"/>
              <a:gd name="connsiteY474" fmla="*/ 532081 h 3187690"/>
              <a:gd name="connsiteX475" fmla="*/ 3397248 w 3959210"/>
              <a:gd name="connsiteY475" fmla="*/ 541668 h 3187690"/>
              <a:gd name="connsiteX476" fmla="*/ 3397248 w 3959210"/>
              <a:gd name="connsiteY476" fmla="*/ 536874 h 3187690"/>
              <a:gd name="connsiteX477" fmla="*/ 3392459 w 3959210"/>
              <a:gd name="connsiteY477" fmla="*/ 538472 h 3187690"/>
              <a:gd name="connsiteX478" fmla="*/ 3400441 w 3959210"/>
              <a:gd name="connsiteY478" fmla="*/ 544863 h 3187690"/>
              <a:gd name="connsiteX479" fmla="*/ 3405230 w 3959210"/>
              <a:gd name="connsiteY479" fmla="*/ 541668 h 3187690"/>
              <a:gd name="connsiteX480" fmla="*/ 3410020 w 3959210"/>
              <a:gd name="connsiteY480" fmla="*/ 549657 h 3187690"/>
              <a:gd name="connsiteX481" fmla="*/ 3413213 w 3959210"/>
              <a:gd name="connsiteY481" fmla="*/ 546462 h 3187690"/>
              <a:gd name="connsiteX482" fmla="*/ 3411616 w 3959210"/>
              <a:gd name="connsiteY482" fmla="*/ 540070 h 3187690"/>
              <a:gd name="connsiteX483" fmla="*/ 3403634 w 3959210"/>
              <a:gd name="connsiteY483" fmla="*/ 535276 h 3187690"/>
              <a:gd name="connsiteX484" fmla="*/ 3403634 w 3959210"/>
              <a:gd name="connsiteY484" fmla="*/ 528885 h 3187690"/>
              <a:gd name="connsiteX485" fmla="*/ 3406827 w 3959210"/>
              <a:gd name="connsiteY485" fmla="*/ 536874 h 3187690"/>
              <a:gd name="connsiteX486" fmla="*/ 3429177 w 3959210"/>
              <a:gd name="connsiteY486" fmla="*/ 541668 h 3187690"/>
              <a:gd name="connsiteX487" fmla="*/ 3413213 w 3959210"/>
              <a:gd name="connsiteY487" fmla="*/ 552853 h 3187690"/>
              <a:gd name="connsiteX488" fmla="*/ 3432370 w 3959210"/>
              <a:gd name="connsiteY488" fmla="*/ 557646 h 3187690"/>
              <a:gd name="connsiteX489" fmla="*/ 3441949 w 3959210"/>
              <a:gd name="connsiteY489" fmla="*/ 565635 h 3187690"/>
              <a:gd name="connsiteX490" fmla="*/ 3456317 w 3959210"/>
              <a:gd name="connsiteY490" fmla="*/ 567233 h 3187690"/>
              <a:gd name="connsiteX491" fmla="*/ 3448334 w 3959210"/>
              <a:gd name="connsiteY491" fmla="*/ 570429 h 3187690"/>
              <a:gd name="connsiteX492" fmla="*/ 3457913 w 3959210"/>
              <a:gd name="connsiteY492" fmla="*/ 572027 h 3187690"/>
              <a:gd name="connsiteX493" fmla="*/ 3461106 w 3959210"/>
              <a:gd name="connsiteY493" fmla="*/ 567233 h 3187690"/>
              <a:gd name="connsiteX494" fmla="*/ 3478667 w 3959210"/>
              <a:gd name="connsiteY494" fmla="*/ 570429 h 3187690"/>
              <a:gd name="connsiteX495" fmla="*/ 3494632 w 3959210"/>
              <a:gd name="connsiteY495" fmla="*/ 584809 h 3187690"/>
              <a:gd name="connsiteX496" fmla="*/ 3505807 w 3959210"/>
              <a:gd name="connsiteY496" fmla="*/ 584809 h 3187690"/>
              <a:gd name="connsiteX497" fmla="*/ 3488246 w 3959210"/>
              <a:gd name="connsiteY497" fmla="*/ 597592 h 3187690"/>
              <a:gd name="connsiteX498" fmla="*/ 3526561 w 3959210"/>
              <a:gd name="connsiteY498" fmla="*/ 603984 h 3187690"/>
              <a:gd name="connsiteX499" fmla="*/ 3561682 w 3959210"/>
              <a:gd name="connsiteY499" fmla="*/ 613571 h 3187690"/>
              <a:gd name="connsiteX500" fmla="*/ 3556893 w 3959210"/>
              <a:gd name="connsiteY500" fmla="*/ 605581 h 3187690"/>
              <a:gd name="connsiteX501" fmla="*/ 3544121 w 3959210"/>
              <a:gd name="connsiteY501" fmla="*/ 602386 h 3187690"/>
              <a:gd name="connsiteX502" fmla="*/ 3526561 w 3959210"/>
              <a:gd name="connsiteY502" fmla="*/ 595994 h 3187690"/>
              <a:gd name="connsiteX503" fmla="*/ 3520175 w 3959210"/>
              <a:gd name="connsiteY503" fmla="*/ 599190 h 3187690"/>
              <a:gd name="connsiteX504" fmla="*/ 3521771 w 3959210"/>
              <a:gd name="connsiteY504" fmla="*/ 594397 h 3187690"/>
              <a:gd name="connsiteX505" fmla="*/ 3496228 w 3959210"/>
              <a:gd name="connsiteY505" fmla="*/ 595994 h 3187690"/>
              <a:gd name="connsiteX506" fmla="*/ 3531350 w 3959210"/>
              <a:gd name="connsiteY506" fmla="*/ 589603 h 3187690"/>
              <a:gd name="connsiteX507" fmla="*/ 3523368 w 3959210"/>
              <a:gd name="connsiteY507" fmla="*/ 595994 h 3187690"/>
              <a:gd name="connsiteX508" fmla="*/ 3550507 w 3959210"/>
              <a:gd name="connsiteY508" fmla="*/ 591201 h 3187690"/>
              <a:gd name="connsiteX509" fmla="*/ 3563279 w 3959210"/>
              <a:gd name="connsiteY509" fmla="*/ 605581 h 3187690"/>
              <a:gd name="connsiteX510" fmla="*/ 3585629 w 3959210"/>
              <a:gd name="connsiteY510" fmla="*/ 600788 h 3187690"/>
              <a:gd name="connsiteX511" fmla="*/ 3580840 w 3959210"/>
              <a:gd name="connsiteY511" fmla="*/ 608777 h 3187690"/>
              <a:gd name="connsiteX512" fmla="*/ 3580840 w 3959210"/>
              <a:gd name="connsiteY512" fmla="*/ 616766 h 3187690"/>
              <a:gd name="connsiteX513" fmla="*/ 3595208 w 3959210"/>
              <a:gd name="connsiteY513" fmla="*/ 613571 h 3187690"/>
              <a:gd name="connsiteX514" fmla="*/ 3603190 w 3959210"/>
              <a:gd name="connsiteY514" fmla="*/ 619962 h 3187690"/>
              <a:gd name="connsiteX515" fmla="*/ 3599997 w 3959210"/>
              <a:gd name="connsiteY515" fmla="*/ 615169 h 3187690"/>
              <a:gd name="connsiteX516" fmla="*/ 3609576 w 3959210"/>
              <a:gd name="connsiteY516" fmla="*/ 610375 h 3187690"/>
              <a:gd name="connsiteX517" fmla="*/ 3615962 w 3959210"/>
              <a:gd name="connsiteY517" fmla="*/ 618364 h 3187690"/>
              <a:gd name="connsiteX518" fmla="*/ 3611172 w 3959210"/>
              <a:gd name="connsiteY518" fmla="*/ 626353 h 3187690"/>
              <a:gd name="connsiteX519" fmla="*/ 3633523 w 3959210"/>
              <a:gd name="connsiteY519" fmla="*/ 618364 h 3187690"/>
              <a:gd name="connsiteX520" fmla="*/ 3647891 w 3959210"/>
              <a:gd name="connsiteY520" fmla="*/ 626353 h 3187690"/>
              <a:gd name="connsiteX521" fmla="*/ 3639909 w 3959210"/>
              <a:gd name="connsiteY521" fmla="*/ 631147 h 3187690"/>
              <a:gd name="connsiteX522" fmla="*/ 3631926 w 3959210"/>
              <a:gd name="connsiteY522" fmla="*/ 626353 h 3187690"/>
              <a:gd name="connsiteX523" fmla="*/ 3630330 w 3959210"/>
              <a:gd name="connsiteY523" fmla="*/ 632745 h 3187690"/>
              <a:gd name="connsiteX524" fmla="*/ 3639909 w 3959210"/>
              <a:gd name="connsiteY524" fmla="*/ 632745 h 3187690"/>
              <a:gd name="connsiteX525" fmla="*/ 3646294 w 3959210"/>
              <a:gd name="connsiteY525" fmla="*/ 640734 h 3187690"/>
              <a:gd name="connsiteX526" fmla="*/ 3615962 w 3959210"/>
              <a:gd name="connsiteY526" fmla="*/ 642332 h 3187690"/>
              <a:gd name="connsiteX527" fmla="*/ 3641505 w 3959210"/>
              <a:gd name="connsiteY527" fmla="*/ 658310 h 3187690"/>
              <a:gd name="connsiteX528" fmla="*/ 3651084 w 3959210"/>
              <a:gd name="connsiteY528" fmla="*/ 658310 h 3187690"/>
              <a:gd name="connsiteX529" fmla="*/ 3652680 w 3959210"/>
              <a:gd name="connsiteY529" fmla="*/ 655114 h 3187690"/>
              <a:gd name="connsiteX530" fmla="*/ 3690995 w 3959210"/>
              <a:gd name="connsiteY530" fmla="*/ 679082 h 3187690"/>
              <a:gd name="connsiteX531" fmla="*/ 3695784 w 3959210"/>
              <a:gd name="connsiteY531" fmla="*/ 675887 h 3187690"/>
              <a:gd name="connsiteX532" fmla="*/ 3703767 w 3959210"/>
              <a:gd name="connsiteY532" fmla="*/ 682278 h 3187690"/>
              <a:gd name="connsiteX533" fmla="*/ 3694188 w 3959210"/>
              <a:gd name="connsiteY533" fmla="*/ 685473 h 3187690"/>
              <a:gd name="connsiteX534" fmla="*/ 3710152 w 3959210"/>
              <a:gd name="connsiteY534" fmla="*/ 695060 h 3187690"/>
              <a:gd name="connsiteX535" fmla="*/ 3708556 w 3959210"/>
              <a:gd name="connsiteY535" fmla="*/ 703050 h 3187690"/>
              <a:gd name="connsiteX536" fmla="*/ 3714942 w 3959210"/>
              <a:gd name="connsiteY536" fmla="*/ 699854 h 3187690"/>
              <a:gd name="connsiteX537" fmla="*/ 3713345 w 3959210"/>
              <a:gd name="connsiteY537" fmla="*/ 709441 h 3187690"/>
              <a:gd name="connsiteX538" fmla="*/ 3722924 w 3959210"/>
              <a:gd name="connsiteY538" fmla="*/ 709441 h 3187690"/>
              <a:gd name="connsiteX539" fmla="*/ 3716538 w 3959210"/>
              <a:gd name="connsiteY539" fmla="*/ 720626 h 3187690"/>
              <a:gd name="connsiteX540" fmla="*/ 3727713 w 3959210"/>
              <a:gd name="connsiteY540" fmla="*/ 727017 h 3187690"/>
              <a:gd name="connsiteX541" fmla="*/ 3724520 w 3959210"/>
              <a:gd name="connsiteY541" fmla="*/ 727017 h 3187690"/>
              <a:gd name="connsiteX542" fmla="*/ 3723722 w 3959210"/>
              <a:gd name="connsiteY542" fmla="*/ 727816 h 3187690"/>
              <a:gd name="connsiteX543" fmla="*/ 3722286 w 3959210"/>
              <a:gd name="connsiteY543" fmla="*/ 727337 h 3187690"/>
              <a:gd name="connsiteX544" fmla="*/ 3720330 w 3959210"/>
              <a:gd name="connsiteY544" fmla="*/ 723422 h 3187690"/>
              <a:gd name="connsiteX545" fmla="*/ 3716538 w 3959210"/>
              <a:gd name="connsiteY545" fmla="*/ 725419 h 3187690"/>
              <a:gd name="connsiteX546" fmla="*/ 3722286 w 3959210"/>
              <a:gd name="connsiteY546" fmla="*/ 727337 h 3187690"/>
              <a:gd name="connsiteX547" fmla="*/ 3722924 w 3959210"/>
              <a:gd name="connsiteY547" fmla="*/ 728615 h 3187690"/>
              <a:gd name="connsiteX548" fmla="*/ 3723722 w 3959210"/>
              <a:gd name="connsiteY548" fmla="*/ 727816 h 3187690"/>
              <a:gd name="connsiteX549" fmla="*/ 3735696 w 3959210"/>
              <a:gd name="connsiteY549" fmla="*/ 731811 h 3187690"/>
              <a:gd name="connsiteX550" fmla="*/ 3735696 w 3959210"/>
              <a:gd name="connsiteY550" fmla="*/ 739800 h 3187690"/>
              <a:gd name="connsiteX551" fmla="*/ 3742081 w 3959210"/>
              <a:gd name="connsiteY551" fmla="*/ 741398 h 3187690"/>
              <a:gd name="connsiteX552" fmla="*/ 3732503 w 3959210"/>
              <a:gd name="connsiteY552" fmla="*/ 750985 h 3187690"/>
              <a:gd name="connsiteX553" fmla="*/ 3719731 w 3959210"/>
              <a:gd name="connsiteY553" fmla="*/ 746191 h 3187690"/>
              <a:gd name="connsiteX554" fmla="*/ 3714942 w 3959210"/>
              <a:gd name="connsiteY554" fmla="*/ 754180 h 3187690"/>
              <a:gd name="connsiteX555" fmla="*/ 3737292 w 3959210"/>
              <a:gd name="connsiteY555" fmla="*/ 758974 h 3187690"/>
              <a:gd name="connsiteX556" fmla="*/ 3740485 w 3959210"/>
              <a:gd name="connsiteY556" fmla="*/ 756418 h 3187690"/>
              <a:gd name="connsiteX557" fmla="*/ 3740485 w 3959210"/>
              <a:gd name="connsiteY557" fmla="*/ 765366 h 3187690"/>
              <a:gd name="connsiteX558" fmla="*/ 3748467 w 3959210"/>
              <a:gd name="connsiteY558" fmla="*/ 763768 h 3187690"/>
              <a:gd name="connsiteX559" fmla="*/ 3746871 w 3959210"/>
              <a:gd name="connsiteY559" fmla="*/ 766963 h 3187690"/>
              <a:gd name="connsiteX560" fmla="*/ 3758046 w 3959210"/>
              <a:gd name="connsiteY560" fmla="*/ 763768 h 3187690"/>
              <a:gd name="connsiteX561" fmla="*/ 3756449 w 3959210"/>
              <a:gd name="connsiteY561" fmla="*/ 773355 h 3187690"/>
              <a:gd name="connsiteX562" fmla="*/ 3769221 w 3959210"/>
              <a:gd name="connsiteY562" fmla="*/ 768561 h 3187690"/>
              <a:gd name="connsiteX563" fmla="*/ 3762835 w 3959210"/>
              <a:gd name="connsiteY563" fmla="*/ 771757 h 3187690"/>
              <a:gd name="connsiteX564" fmla="*/ 3764432 w 3959210"/>
              <a:gd name="connsiteY564" fmla="*/ 778148 h 3187690"/>
              <a:gd name="connsiteX565" fmla="*/ 3785186 w 3959210"/>
              <a:gd name="connsiteY565" fmla="*/ 779746 h 3187690"/>
              <a:gd name="connsiteX566" fmla="*/ 3791571 w 3959210"/>
              <a:gd name="connsiteY566" fmla="*/ 773355 h 3187690"/>
              <a:gd name="connsiteX567" fmla="*/ 3797957 w 3959210"/>
              <a:gd name="connsiteY567" fmla="*/ 773355 h 3187690"/>
              <a:gd name="connsiteX568" fmla="*/ 3802747 w 3959210"/>
              <a:gd name="connsiteY568" fmla="*/ 781344 h 3187690"/>
              <a:gd name="connsiteX569" fmla="*/ 3778800 w 3959210"/>
              <a:gd name="connsiteY569" fmla="*/ 779746 h 3187690"/>
              <a:gd name="connsiteX570" fmla="*/ 3777203 w 3959210"/>
              <a:gd name="connsiteY570" fmla="*/ 782942 h 3187690"/>
              <a:gd name="connsiteX571" fmla="*/ 3825097 w 3959210"/>
              <a:gd name="connsiteY571" fmla="*/ 797322 h 3187690"/>
              <a:gd name="connsiteX572" fmla="*/ 3826693 w 3959210"/>
              <a:gd name="connsiteY572" fmla="*/ 805311 h 3187690"/>
              <a:gd name="connsiteX573" fmla="*/ 3812325 w 3959210"/>
              <a:gd name="connsiteY573" fmla="*/ 805311 h 3187690"/>
              <a:gd name="connsiteX574" fmla="*/ 3794764 w 3959210"/>
              <a:gd name="connsiteY574" fmla="*/ 806909 h 3187690"/>
              <a:gd name="connsiteX575" fmla="*/ 3794764 w 3959210"/>
              <a:gd name="connsiteY575" fmla="*/ 810105 h 3187690"/>
              <a:gd name="connsiteX576" fmla="*/ 3831483 w 3959210"/>
              <a:gd name="connsiteY576" fmla="*/ 822888 h 3187690"/>
              <a:gd name="connsiteX577" fmla="*/ 3858622 w 3959210"/>
              <a:gd name="connsiteY577" fmla="*/ 840464 h 3187690"/>
              <a:gd name="connsiteX578" fmla="*/ 3865008 w 3959210"/>
              <a:gd name="connsiteY578" fmla="*/ 840464 h 3187690"/>
              <a:gd name="connsiteX579" fmla="*/ 3858622 w 3959210"/>
              <a:gd name="connsiteY579" fmla="*/ 845257 h 3187690"/>
              <a:gd name="connsiteX580" fmla="*/ 3861815 w 3959210"/>
              <a:gd name="connsiteY580" fmla="*/ 854845 h 3187690"/>
              <a:gd name="connsiteX581" fmla="*/ 3868201 w 3959210"/>
              <a:gd name="connsiteY581" fmla="*/ 853247 h 3187690"/>
              <a:gd name="connsiteX582" fmla="*/ 3863412 w 3959210"/>
              <a:gd name="connsiteY582" fmla="*/ 851649 h 3187690"/>
              <a:gd name="connsiteX583" fmla="*/ 3879376 w 3959210"/>
              <a:gd name="connsiteY583" fmla="*/ 851649 h 3187690"/>
              <a:gd name="connsiteX584" fmla="*/ 3887358 w 3959210"/>
              <a:gd name="connsiteY584" fmla="*/ 880410 h 3187690"/>
              <a:gd name="connsiteX585" fmla="*/ 3885762 w 3959210"/>
              <a:gd name="connsiteY585" fmla="*/ 896388 h 3187690"/>
              <a:gd name="connsiteX586" fmla="*/ 3836272 w 3959210"/>
              <a:gd name="connsiteY586" fmla="*/ 901182 h 3187690"/>
              <a:gd name="connsiteX587" fmla="*/ 3844254 w 3959210"/>
              <a:gd name="connsiteY587" fmla="*/ 896388 h 3187690"/>
              <a:gd name="connsiteX588" fmla="*/ 3828290 w 3959210"/>
              <a:gd name="connsiteY588" fmla="*/ 889997 h 3187690"/>
              <a:gd name="connsiteX589" fmla="*/ 3783589 w 3959210"/>
              <a:gd name="connsiteY589" fmla="*/ 878812 h 3187690"/>
              <a:gd name="connsiteX590" fmla="*/ 3767625 w 3959210"/>
              <a:gd name="connsiteY590" fmla="*/ 864432 h 3187690"/>
              <a:gd name="connsiteX591" fmla="*/ 3750064 w 3959210"/>
              <a:gd name="connsiteY591" fmla="*/ 861236 h 3187690"/>
              <a:gd name="connsiteX592" fmla="*/ 3756449 w 3959210"/>
              <a:gd name="connsiteY592" fmla="*/ 869225 h 3187690"/>
              <a:gd name="connsiteX593" fmla="*/ 3734099 w 3959210"/>
              <a:gd name="connsiteY593" fmla="*/ 861236 h 3187690"/>
              <a:gd name="connsiteX594" fmla="*/ 3711749 w 3959210"/>
              <a:gd name="connsiteY594" fmla="*/ 851649 h 3187690"/>
              <a:gd name="connsiteX595" fmla="*/ 3713345 w 3959210"/>
              <a:gd name="connsiteY595" fmla="*/ 845257 h 3187690"/>
              <a:gd name="connsiteX596" fmla="*/ 3697381 w 3959210"/>
              <a:gd name="connsiteY596" fmla="*/ 840464 h 3187690"/>
              <a:gd name="connsiteX597" fmla="*/ 3703767 w 3959210"/>
              <a:gd name="connsiteY597" fmla="*/ 842062 h 3187690"/>
              <a:gd name="connsiteX598" fmla="*/ 3692591 w 3959210"/>
              <a:gd name="connsiteY598" fmla="*/ 838866 h 3187690"/>
              <a:gd name="connsiteX599" fmla="*/ 3660662 w 3959210"/>
              <a:gd name="connsiteY599" fmla="*/ 818094 h 3187690"/>
              <a:gd name="connsiteX600" fmla="*/ 3628733 w 3959210"/>
              <a:gd name="connsiteY600" fmla="*/ 819692 h 3187690"/>
              <a:gd name="connsiteX601" fmla="*/ 3623944 w 3959210"/>
              <a:gd name="connsiteY601" fmla="*/ 832475 h 3187690"/>
              <a:gd name="connsiteX602" fmla="*/ 3631926 w 3959210"/>
              <a:gd name="connsiteY602" fmla="*/ 832475 h 3187690"/>
              <a:gd name="connsiteX603" fmla="*/ 3636716 w 3959210"/>
              <a:gd name="connsiteY603" fmla="*/ 826083 h 3187690"/>
              <a:gd name="connsiteX604" fmla="*/ 3654277 w 3959210"/>
              <a:gd name="connsiteY604" fmla="*/ 837268 h 3187690"/>
              <a:gd name="connsiteX605" fmla="*/ 3652680 w 3959210"/>
              <a:gd name="connsiteY605" fmla="*/ 842062 h 3187690"/>
              <a:gd name="connsiteX606" fmla="*/ 3662259 w 3959210"/>
              <a:gd name="connsiteY606" fmla="*/ 845257 h 3187690"/>
              <a:gd name="connsiteX607" fmla="*/ 3663855 w 3959210"/>
              <a:gd name="connsiteY607" fmla="*/ 842062 h 3187690"/>
              <a:gd name="connsiteX608" fmla="*/ 3665452 w 3959210"/>
              <a:gd name="connsiteY608" fmla="*/ 846855 h 3187690"/>
              <a:gd name="connsiteX609" fmla="*/ 3647891 w 3959210"/>
              <a:gd name="connsiteY609" fmla="*/ 851649 h 3187690"/>
              <a:gd name="connsiteX610" fmla="*/ 3668645 w 3959210"/>
              <a:gd name="connsiteY610" fmla="*/ 858040 h 3187690"/>
              <a:gd name="connsiteX611" fmla="*/ 3663855 w 3959210"/>
              <a:gd name="connsiteY611" fmla="*/ 866029 h 3187690"/>
              <a:gd name="connsiteX612" fmla="*/ 3676627 w 3959210"/>
              <a:gd name="connsiteY612" fmla="*/ 875616 h 3187690"/>
              <a:gd name="connsiteX613" fmla="*/ 3668645 w 3959210"/>
              <a:gd name="connsiteY613" fmla="*/ 880410 h 3187690"/>
              <a:gd name="connsiteX614" fmla="*/ 3676627 w 3959210"/>
              <a:gd name="connsiteY614" fmla="*/ 889997 h 3187690"/>
              <a:gd name="connsiteX615" fmla="*/ 3681416 w 3959210"/>
              <a:gd name="connsiteY615" fmla="*/ 888399 h 3187690"/>
              <a:gd name="connsiteX616" fmla="*/ 3692591 w 3959210"/>
              <a:gd name="connsiteY616" fmla="*/ 901182 h 3187690"/>
              <a:gd name="connsiteX617" fmla="*/ 3698977 w 3959210"/>
              <a:gd name="connsiteY617" fmla="*/ 918758 h 3187690"/>
              <a:gd name="connsiteX618" fmla="*/ 3625540 w 3959210"/>
              <a:gd name="connsiteY618" fmla="*/ 893193 h 3187690"/>
              <a:gd name="connsiteX619" fmla="*/ 3603190 w 3959210"/>
              <a:gd name="connsiteY619" fmla="*/ 883605 h 3187690"/>
              <a:gd name="connsiteX620" fmla="*/ 3579243 w 3959210"/>
              <a:gd name="connsiteY620" fmla="*/ 877214 h 3187690"/>
              <a:gd name="connsiteX621" fmla="*/ 3599997 w 3959210"/>
              <a:gd name="connsiteY621" fmla="*/ 882008 h 3187690"/>
              <a:gd name="connsiteX622" fmla="*/ 3568068 w 3959210"/>
              <a:gd name="connsiteY622" fmla="*/ 872421 h 3187690"/>
              <a:gd name="connsiteX623" fmla="*/ 3556893 w 3959210"/>
              <a:gd name="connsiteY623" fmla="*/ 874018 h 3187690"/>
              <a:gd name="connsiteX624" fmla="*/ 3571261 w 3959210"/>
              <a:gd name="connsiteY624" fmla="*/ 869225 h 3187690"/>
              <a:gd name="connsiteX625" fmla="*/ 3545718 w 3959210"/>
              <a:gd name="connsiteY625" fmla="*/ 872421 h 3187690"/>
              <a:gd name="connsiteX626" fmla="*/ 3547314 w 3959210"/>
              <a:gd name="connsiteY626" fmla="*/ 866029 h 3187690"/>
              <a:gd name="connsiteX627" fmla="*/ 3539332 w 3959210"/>
              <a:gd name="connsiteY627" fmla="*/ 859638 h 3187690"/>
              <a:gd name="connsiteX628" fmla="*/ 3536139 w 3959210"/>
              <a:gd name="connsiteY628" fmla="*/ 859638 h 3187690"/>
              <a:gd name="connsiteX629" fmla="*/ 3524964 w 3959210"/>
              <a:gd name="connsiteY629" fmla="*/ 864432 h 3187690"/>
              <a:gd name="connsiteX630" fmla="*/ 3528157 w 3959210"/>
              <a:gd name="connsiteY630" fmla="*/ 867627 h 3187690"/>
              <a:gd name="connsiteX631" fmla="*/ 3536139 w 3959210"/>
              <a:gd name="connsiteY631" fmla="*/ 864432 h 3187690"/>
              <a:gd name="connsiteX632" fmla="*/ 3542525 w 3959210"/>
              <a:gd name="connsiteY632" fmla="*/ 867627 h 3187690"/>
              <a:gd name="connsiteX633" fmla="*/ 3529753 w 3959210"/>
              <a:gd name="connsiteY633" fmla="*/ 869225 h 3187690"/>
              <a:gd name="connsiteX634" fmla="*/ 3531350 w 3959210"/>
              <a:gd name="connsiteY634" fmla="*/ 877214 h 3187690"/>
              <a:gd name="connsiteX635" fmla="*/ 3521771 w 3959210"/>
              <a:gd name="connsiteY635" fmla="*/ 883605 h 3187690"/>
              <a:gd name="connsiteX636" fmla="*/ 3547314 w 3959210"/>
              <a:gd name="connsiteY636" fmla="*/ 885204 h 3187690"/>
              <a:gd name="connsiteX637" fmla="*/ 3556893 w 3959210"/>
              <a:gd name="connsiteY637" fmla="*/ 888399 h 3187690"/>
              <a:gd name="connsiteX638" fmla="*/ 3560086 w 3959210"/>
              <a:gd name="connsiteY638" fmla="*/ 883605 h 3187690"/>
              <a:gd name="connsiteX639" fmla="*/ 3564875 w 3959210"/>
              <a:gd name="connsiteY639" fmla="*/ 889997 h 3187690"/>
              <a:gd name="connsiteX640" fmla="*/ 3644698 w 3959210"/>
              <a:gd name="connsiteY640" fmla="*/ 925149 h 3187690"/>
              <a:gd name="connsiteX641" fmla="*/ 3620751 w 3959210"/>
              <a:gd name="connsiteY641" fmla="*/ 926747 h 3187690"/>
              <a:gd name="connsiteX642" fmla="*/ 3638312 w 3959210"/>
              <a:gd name="connsiteY642" fmla="*/ 936334 h 3187690"/>
              <a:gd name="connsiteX643" fmla="*/ 3639909 w 3959210"/>
              <a:gd name="connsiteY643" fmla="*/ 944323 h 3187690"/>
              <a:gd name="connsiteX644" fmla="*/ 3655873 w 3959210"/>
              <a:gd name="connsiteY644" fmla="*/ 949117 h 3187690"/>
              <a:gd name="connsiteX645" fmla="*/ 3662259 w 3959210"/>
              <a:gd name="connsiteY645" fmla="*/ 957106 h 3187690"/>
              <a:gd name="connsiteX646" fmla="*/ 3652680 w 3959210"/>
              <a:gd name="connsiteY646" fmla="*/ 955508 h 3187690"/>
              <a:gd name="connsiteX647" fmla="*/ 3652680 w 3959210"/>
              <a:gd name="connsiteY647" fmla="*/ 965095 h 3187690"/>
              <a:gd name="connsiteX648" fmla="*/ 3604787 w 3959210"/>
              <a:gd name="connsiteY648" fmla="*/ 963497 h 3187690"/>
              <a:gd name="connsiteX649" fmla="*/ 3563279 w 3959210"/>
              <a:gd name="connsiteY649" fmla="*/ 955508 h 3187690"/>
              <a:gd name="connsiteX650" fmla="*/ 3550507 w 3959210"/>
              <a:gd name="connsiteY650" fmla="*/ 955508 h 3187690"/>
              <a:gd name="connsiteX651" fmla="*/ 3536139 w 3959210"/>
              <a:gd name="connsiteY651" fmla="*/ 952313 h 3187690"/>
              <a:gd name="connsiteX652" fmla="*/ 3512192 w 3959210"/>
              <a:gd name="connsiteY652" fmla="*/ 942726 h 3187690"/>
              <a:gd name="connsiteX653" fmla="*/ 3472281 w 3959210"/>
              <a:gd name="connsiteY653" fmla="*/ 931541 h 3187690"/>
              <a:gd name="connsiteX654" fmla="*/ 3475474 w 3959210"/>
              <a:gd name="connsiteY654" fmla="*/ 928345 h 3187690"/>
              <a:gd name="connsiteX655" fmla="*/ 3457913 w 3959210"/>
              <a:gd name="connsiteY655" fmla="*/ 928345 h 3187690"/>
              <a:gd name="connsiteX656" fmla="*/ 3457913 w 3959210"/>
              <a:gd name="connsiteY656" fmla="*/ 918758 h 3187690"/>
              <a:gd name="connsiteX657" fmla="*/ 3430773 w 3959210"/>
              <a:gd name="connsiteY657" fmla="*/ 915562 h 3187690"/>
              <a:gd name="connsiteX658" fmla="*/ 3402037 w 3959210"/>
              <a:gd name="connsiteY658" fmla="*/ 918758 h 3187690"/>
              <a:gd name="connsiteX659" fmla="*/ 3384476 w 3959210"/>
              <a:gd name="connsiteY659" fmla="*/ 917160 h 3187690"/>
              <a:gd name="connsiteX660" fmla="*/ 3346162 w 3959210"/>
              <a:gd name="connsiteY660" fmla="*/ 886801 h 3187690"/>
              <a:gd name="connsiteX661" fmla="*/ 3350951 w 3959210"/>
              <a:gd name="connsiteY661" fmla="*/ 889997 h 3187690"/>
              <a:gd name="connsiteX662" fmla="*/ 3338179 w 3959210"/>
              <a:gd name="connsiteY662" fmla="*/ 896388 h 3187690"/>
              <a:gd name="connsiteX663" fmla="*/ 3330197 w 3959210"/>
              <a:gd name="connsiteY663" fmla="*/ 893193 h 3187690"/>
              <a:gd name="connsiteX664" fmla="*/ 3325408 w 3959210"/>
              <a:gd name="connsiteY664" fmla="*/ 883605 h 3187690"/>
              <a:gd name="connsiteX665" fmla="*/ 3314233 w 3959210"/>
              <a:gd name="connsiteY665" fmla="*/ 889997 h 3187690"/>
              <a:gd name="connsiteX666" fmla="*/ 3261550 w 3959210"/>
              <a:gd name="connsiteY666" fmla="*/ 859638 h 3187690"/>
              <a:gd name="connsiteX667" fmla="*/ 3245585 w 3959210"/>
              <a:gd name="connsiteY667" fmla="*/ 853247 h 3187690"/>
              <a:gd name="connsiteX668" fmla="*/ 3236006 w 3959210"/>
              <a:gd name="connsiteY668" fmla="*/ 858040 h 3187690"/>
              <a:gd name="connsiteX669" fmla="*/ 3228024 w 3959210"/>
              <a:gd name="connsiteY669" fmla="*/ 872421 h 3187690"/>
              <a:gd name="connsiteX670" fmla="*/ 3231217 w 3959210"/>
              <a:gd name="connsiteY670" fmla="*/ 880410 h 3187690"/>
              <a:gd name="connsiteX671" fmla="*/ 3215253 w 3959210"/>
              <a:gd name="connsiteY671" fmla="*/ 896388 h 3187690"/>
              <a:gd name="connsiteX672" fmla="*/ 3212060 w 3959210"/>
              <a:gd name="connsiteY672" fmla="*/ 901182 h 3187690"/>
              <a:gd name="connsiteX673" fmla="*/ 3231217 w 3959210"/>
              <a:gd name="connsiteY673" fmla="*/ 921954 h 3187690"/>
              <a:gd name="connsiteX674" fmla="*/ 3237603 w 3959210"/>
              <a:gd name="connsiteY674" fmla="*/ 917160 h 3187690"/>
              <a:gd name="connsiteX675" fmla="*/ 3232814 w 3959210"/>
              <a:gd name="connsiteY675" fmla="*/ 910769 h 3187690"/>
              <a:gd name="connsiteX676" fmla="*/ 3240796 w 3959210"/>
              <a:gd name="connsiteY676" fmla="*/ 910769 h 3187690"/>
              <a:gd name="connsiteX677" fmla="*/ 3237603 w 3959210"/>
              <a:gd name="connsiteY677" fmla="*/ 905975 h 3187690"/>
              <a:gd name="connsiteX678" fmla="*/ 3243989 w 3959210"/>
              <a:gd name="connsiteY678" fmla="*/ 907573 h 3187690"/>
              <a:gd name="connsiteX679" fmla="*/ 3245585 w 3959210"/>
              <a:gd name="connsiteY679" fmla="*/ 923552 h 3187690"/>
              <a:gd name="connsiteX680" fmla="*/ 3237603 w 3959210"/>
              <a:gd name="connsiteY680" fmla="*/ 926747 h 3187690"/>
              <a:gd name="connsiteX681" fmla="*/ 3248778 w 3959210"/>
              <a:gd name="connsiteY681" fmla="*/ 933139 h 3187690"/>
              <a:gd name="connsiteX682" fmla="*/ 3237603 w 3959210"/>
              <a:gd name="connsiteY682" fmla="*/ 937932 h 3187690"/>
              <a:gd name="connsiteX683" fmla="*/ 3240796 w 3959210"/>
              <a:gd name="connsiteY683" fmla="*/ 944323 h 3187690"/>
              <a:gd name="connsiteX684" fmla="*/ 3215253 w 3959210"/>
              <a:gd name="connsiteY684" fmla="*/ 961900 h 3187690"/>
              <a:gd name="connsiteX685" fmla="*/ 3213656 w 3959210"/>
              <a:gd name="connsiteY685" fmla="*/ 971487 h 3187690"/>
              <a:gd name="connsiteX686" fmla="*/ 3197692 w 3959210"/>
              <a:gd name="connsiteY686" fmla="*/ 973085 h 3187690"/>
              <a:gd name="connsiteX687" fmla="*/ 3218445 w 3959210"/>
              <a:gd name="connsiteY687" fmla="*/ 984270 h 3187690"/>
              <a:gd name="connsiteX688" fmla="*/ 3207270 w 3959210"/>
              <a:gd name="connsiteY688" fmla="*/ 985867 h 3187690"/>
              <a:gd name="connsiteX689" fmla="*/ 3183324 w 3959210"/>
              <a:gd name="connsiteY689" fmla="*/ 1014628 h 3187690"/>
              <a:gd name="connsiteX690" fmla="*/ 3170552 w 3959210"/>
              <a:gd name="connsiteY690" fmla="*/ 1003443 h 3187690"/>
              <a:gd name="connsiteX691" fmla="*/ 3167359 w 3959210"/>
              <a:gd name="connsiteY691" fmla="*/ 1001846 h 3187690"/>
              <a:gd name="connsiteX692" fmla="*/ 3168955 w 3959210"/>
              <a:gd name="connsiteY692" fmla="*/ 1005042 h 3187690"/>
              <a:gd name="connsiteX693" fmla="*/ 3162570 w 3959210"/>
              <a:gd name="connsiteY693" fmla="*/ 997052 h 3187690"/>
              <a:gd name="connsiteX694" fmla="*/ 3151395 w 3959210"/>
              <a:gd name="connsiteY694" fmla="*/ 1009835 h 3187690"/>
              <a:gd name="connsiteX695" fmla="*/ 3165763 w 3959210"/>
              <a:gd name="connsiteY695" fmla="*/ 1019422 h 3187690"/>
              <a:gd name="connsiteX696" fmla="*/ 3129044 w 3959210"/>
              <a:gd name="connsiteY696" fmla="*/ 1032205 h 3187690"/>
              <a:gd name="connsiteX697" fmla="*/ 3145009 w 3959210"/>
              <a:gd name="connsiteY697" fmla="*/ 1041792 h 3187690"/>
              <a:gd name="connsiteX698" fmla="*/ 3151395 w 3959210"/>
              <a:gd name="connsiteY698" fmla="*/ 1056172 h 3187690"/>
              <a:gd name="connsiteX699" fmla="*/ 3145009 w 3959210"/>
              <a:gd name="connsiteY699" fmla="*/ 1064161 h 3187690"/>
              <a:gd name="connsiteX700" fmla="*/ 3138623 w 3959210"/>
              <a:gd name="connsiteY700" fmla="*/ 1062564 h 3187690"/>
              <a:gd name="connsiteX701" fmla="*/ 3145009 w 3959210"/>
              <a:gd name="connsiteY701" fmla="*/ 1067357 h 3187690"/>
              <a:gd name="connsiteX702" fmla="*/ 3148202 w 3959210"/>
              <a:gd name="connsiteY702" fmla="*/ 1065759 h 3187690"/>
              <a:gd name="connsiteX703" fmla="*/ 3165763 w 3959210"/>
              <a:gd name="connsiteY703" fmla="*/ 1083335 h 3187690"/>
              <a:gd name="connsiteX704" fmla="*/ 3167359 w 3959210"/>
              <a:gd name="connsiteY704" fmla="*/ 1084933 h 3187690"/>
              <a:gd name="connsiteX705" fmla="*/ 3202481 w 3959210"/>
              <a:gd name="connsiteY705" fmla="*/ 1108901 h 3187690"/>
              <a:gd name="connsiteX706" fmla="*/ 3204077 w 3959210"/>
              <a:gd name="connsiteY706" fmla="*/ 1118488 h 3187690"/>
              <a:gd name="connsiteX707" fmla="*/ 3223235 w 3959210"/>
              <a:gd name="connsiteY707" fmla="*/ 1132869 h 3187690"/>
              <a:gd name="connsiteX708" fmla="*/ 3226428 w 3959210"/>
              <a:gd name="connsiteY708" fmla="*/ 1129673 h 3187690"/>
              <a:gd name="connsiteX709" fmla="*/ 3236006 w 3959210"/>
              <a:gd name="connsiteY709" fmla="*/ 1144053 h 3187690"/>
              <a:gd name="connsiteX710" fmla="*/ 3283900 w 3959210"/>
              <a:gd name="connsiteY710" fmla="*/ 1185597 h 3187690"/>
              <a:gd name="connsiteX711" fmla="*/ 3288689 w 3959210"/>
              <a:gd name="connsiteY711" fmla="*/ 1182402 h 3187690"/>
              <a:gd name="connsiteX712" fmla="*/ 3315829 w 3959210"/>
              <a:gd name="connsiteY712" fmla="*/ 1211163 h 3187690"/>
              <a:gd name="connsiteX713" fmla="*/ 3346162 w 3959210"/>
              <a:gd name="connsiteY713" fmla="*/ 1236728 h 3187690"/>
              <a:gd name="connsiteX714" fmla="*/ 3344565 w 3959210"/>
              <a:gd name="connsiteY714" fmla="*/ 1244717 h 3187690"/>
              <a:gd name="connsiteX715" fmla="*/ 3362126 w 3959210"/>
              <a:gd name="connsiteY715" fmla="*/ 1247913 h 3187690"/>
              <a:gd name="connsiteX716" fmla="*/ 3371705 w 3959210"/>
              <a:gd name="connsiteY716" fmla="*/ 1268685 h 3187690"/>
              <a:gd name="connsiteX717" fmla="*/ 3389266 w 3959210"/>
              <a:gd name="connsiteY717" fmla="*/ 1279870 h 3187690"/>
              <a:gd name="connsiteX718" fmla="*/ 3405230 w 3959210"/>
              <a:gd name="connsiteY718" fmla="*/ 1297446 h 3187690"/>
              <a:gd name="connsiteX719" fmla="*/ 3424388 w 3959210"/>
              <a:gd name="connsiteY719" fmla="*/ 1321414 h 3187690"/>
              <a:gd name="connsiteX720" fmla="*/ 3430773 w 3959210"/>
              <a:gd name="connsiteY720" fmla="*/ 1318218 h 3187690"/>
              <a:gd name="connsiteX721" fmla="*/ 3440352 w 3959210"/>
              <a:gd name="connsiteY721" fmla="*/ 1327805 h 3187690"/>
              <a:gd name="connsiteX722" fmla="*/ 3449931 w 3959210"/>
              <a:gd name="connsiteY722" fmla="*/ 1343783 h 3187690"/>
              <a:gd name="connsiteX723" fmla="*/ 3456317 w 3959210"/>
              <a:gd name="connsiteY723" fmla="*/ 1350175 h 3187690"/>
              <a:gd name="connsiteX724" fmla="*/ 3464299 w 3959210"/>
              <a:gd name="connsiteY724" fmla="*/ 1356566 h 3187690"/>
              <a:gd name="connsiteX725" fmla="*/ 3456317 w 3959210"/>
              <a:gd name="connsiteY725" fmla="*/ 1364555 h 3187690"/>
              <a:gd name="connsiteX726" fmla="*/ 3489842 w 3959210"/>
              <a:gd name="connsiteY726" fmla="*/ 1383729 h 3187690"/>
              <a:gd name="connsiteX727" fmla="*/ 3480263 w 3959210"/>
              <a:gd name="connsiteY727" fmla="*/ 1380534 h 3187690"/>
              <a:gd name="connsiteX728" fmla="*/ 3475474 w 3959210"/>
              <a:gd name="connsiteY728" fmla="*/ 1388523 h 3187690"/>
              <a:gd name="connsiteX729" fmla="*/ 3493035 w 3959210"/>
              <a:gd name="connsiteY729" fmla="*/ 1399708 h 3187690"/>
              <a:gd name="connsiteX730" fmla="*/ 3483456 w 3959210"/>
              <a:gd name="connsiteY730" fmla="*/ 1396512 h 3187690"/>
              <a:gd name="connsiteX731" fmla="*/ 3502614 w 3959210"/>
              <a:gd name="connsiteY731" fmla="*/ 1409295 h 3187690"/>
              <a:gd name="connsiteX732" fmla="*/ 3499421 w 3959210"/>
              <a:gd name="connsiteY732" fmla="*/ 1417284 h 3187690"/>
              <a:gd name="connsiteX733" fmla="*/ 3513789 w 3959210"/>
              <a:gd name="connsiteY733" fmla="*/ 1422078 h 3187690"/>
              <a:gd name="connsiteX734" fmla="*/ 3532946 w 3959210"/>
              <a:gd name="connsiteY734" fmla="*/ 1444447 h 3187690"/>
              <a:gd name="connsiteX735" fmla="*/ 3539332 w 3959210"/>
              <a:gd name="connsiteY735" fmla="*/ 1438056 h 3187690"/>
              <a:gd name="connsiteX736" fmla="*/ 3536139 w 3959210"/>
              <a:gd name="connsiteY736" fmla="*/ 1449241 h 3187690"/>
              <a:gd name="connsiteX737" fmla="*/ 3545718 w 3959210"/>
              <a:gd name="connsiteY737" fmla="*/ 1450839 h 3187690"/>
              <a:gd name="connsiteX738" fmla="*/ 3539332 w 3959210"/>
              <a:gd name="connsiteY738" fmla="*/ 1452436 h 3187690"/>
              <a:gd name="connsiteX739" fmla="*/ 3564875 w 3959210"/>
              <a:gd name="connsiteY739" fmla="*/ 1481198 h 3187690"/>
              <a:gd name="connsiteX740" fmla="*/ 3563279 w 3959210"/>
              <a:gd name="connsiteY740" fmla="*/ 1482795 h 3187690"/>
              <a:gd name="connsiteX741" fmla="*/ 3585629 w 3959210"/>
              <a:gd name="connsiteY741" fmla="*/ 1505165 h 3187690"/>
              <a:gd name="connsiteX742" fmla="*/ 3588822 w 3959210"/>
              <a:gd name="connsiteY742" fmla="*/ 1509959 h 3187690"/>
              <a:gd name="connsiteX743" fmla="*/ 3582436 w 3959210"/>
              <a:gd name="connsiteY743" fmla="*/ 1511557 h 3187690"/>
              <a:gd name="connsiteX744" fmla="*/ 3592015 w 3959210"/>
              <a:gd name="connsiteY744" fmla="*/ 1516350 h 3187690"/>
              <a:gd name="connsiteX745" fmla="*/ 3590419 w 3959210"/>
              <a:gd name="connsiteY745" fmla="*/ 1509959 h 3187690"/>
              <a:gd name="connsiteX746" fmla="*/ 3596804 w 3959210"/>
              <a:gd name="connsiteY746" fmla="*/ 1522741 h 3187690"/>
              <a:gd name="connsiteX747" fmla="*/ 3599997 w 3959210"/>
              <a:gd name="connsiteY747" fmla="*/ 1532329 h 3187690"/>
              <a:gd name="connsiteX748" fmla="*/ 3593611 w 3959210"/>
              <a:gd name="connsiteY748" fmla="*/ 1532329 h 3187690"/>
              <a:gd name="connsiteX749" fmla="*/ 3615962 w 3959210"/>
              <a:gd name="connsiteY749" fmla="*/ 1551503 h 3187690"/>
              <a:gd name="connsiteX750" fmla="*/ 3609576 w 3959210"/>
              <a:gd name="connsiteY750" fmla="*/ 1554698 h 3187690"/>
              <a:gd name="connsiteX751" fmla="*/ 3615962 w 3959210"/>
              <a:gd name="connsiteY751" fmla="*/ 1559492 h 3187690"/>
              <a:gd name="connsiteX752" fmla="*/ 3620751 w 3959210"/>
              <a:gd name="connsiteY752" fmla="*/ 1557894 h 3187690"/>
              <a:gd name="connsiteX753" fmla="*/ 3627137 w 3959210"/>
              <a:gd name="connsiteY753" fmla="*/ 1569079 h 3187690"/>
              <a:gd name="connsiteX754" fmla="*/ 3631926 w 3959210"/>
              <a:gd name="connsiteY754" fmla="*/ 1567481 h 3187690"/>
              <a:gd name="connsiteX755" fmla="*/ 3635119 w 3959210"/>
              <a:gd name="connsiteY755" fmla="*/ 1580264 h 3187690"/>
              <a:gd name="connsiteX756" fmla="*/ 3627137 w 3959210"/>
              <a:gd name="connsiteY756" fmla="*/ 1583459 h 3187690"/>
              <a:gd name="connsiteX757" fmla="*/ 3638312 w 3959210"/>
              <a:gd name="connsiteY757" fmla="*/ 1591449 h 3187690"/>
              <a:gd name="connsiteX758" fmla="*/ 3647891 w 3959210"/>
              <a:gd name="connsiteY758" fmla="*/ 1596242 h 3187690"/>
              <a:gd name="connsiteX759" fmla="*/ 3638312 w 3959210"/>
              <a:gd name="connsiteY759" fmla="*/ 1599438 h 3187690"/>
              <a:gd name="connsiteX760" fmla="*/ 3646294 w 3959210"/>
              <a:gd name="connsiteY760" fmla="*/ 1602633 h 3187690"/>
              <a:gd name="connsiteX761" fmla="*/ 3654277 w 3959210"/>
              <a:gd name="connsiteY761" fmla="*/ 1626601 h 3187690"/>
              <a:gd name="connsiteX762" fmla="*/ 3657470 w 3959210"/>
              <a:gd name="connsiteY762" fmla="*/ 1623405 h 3187690"/>
              <a:gd name="connsiteX763" fmla="*/ 3662259 w 3959210"/>
              <a:gd name="connsiteY763" fmla="*/ 1629797 h 3187690"/>
              <a:gd name="connsiteX764" fmla="*/ 3660662 w 3959210"/>
              <a:gd name="connsiteY764" fmla="*/ 1637786 h 3187690"/>
              <a:gd name="connsiteX765" fmla="*/ 3651084 w 3959210"/>
              <a:gd name="connsiteY765" fmla="*/ 1640982 h 3187690"/>
              <a:gd name="connsiteX766" fmla="*/ 3641505 w 3959210"/>
              <a:gd name="connsiteY766" fmla="*/ 1628199 h 3187690"/>
              <a:gd name="connsiteX767" fmla="*/ 3641505 w 3959210"/>
              <a:gd name="connsiteY767" fmla="*/ 1612220 h 3187690"/>
              <a:gd name="connsiteX768" fmla="*/ 3631926 w 3959210"/>
              <a:gd name="connsiteY768" fmla="*/ 1610623 h 3187690"/>
              <a:gd name="connsiteX769" fmla="*/ 3638312 w 3959210"/>
              <a:gd name="connsiteY769" fmla="*/ 1609025 h 3187690"/>
              <a:gd name="connsiteX770" fmla="*/ 3635119 w 3959210"/>
              <a:gd name="connsiteY770" fmla="*/ 1602633 h 3187690"/>
              <a:gd name="connsiteX771" fmla="*/ 3623944 w 3959210"/>
              <a:gd name="connsiteY771" fmla="*/ 1607427 h 3187690"/>
              <a:gd name="connsiteX772" fmla="*/ 3631926 w 3959210"/>
              <a:gd name="connsiteY772" fmla="*/ 1599438 h 3187690"/>
              <a:gd name="connsiteX773" fmla="*/ 3619155 w 3959210"/>
              <a:gd name="connsiteY773" fmla="*/ 1586655 h 3187690"/>
              <a:gd name="connsiteX774" fmla="*/ 3612769 w 3959210"/>
              <a:gd name="connsiteY774" fmla="*/ 1596242 h 3187690"/>
              <a:gd name="connsiteX775" fmla="*/ 3619155 w 3959210"/>
              <a:gd name="connsiteY775" fmla="*/ 1585057 h 3187690"/>
              <a:gd name="connsiteX776" fmla="*/ 3595208 w 3959210"/>
              <a:gd name="connsiteY776" fmla="*/ 1561090 h 3187690"/>
              <a:gd name="connsiteX777" fmla="*/ 3592015 w 3959210"/>
              <a:gd name="connsiteY777" fmla="*/ 1562688 h 3187690"/>
              <a:gd name="connsiteX778" fmla="*/ 3595208 w 3959210"/>
              <a:gd name="connsiteY778" fmla="*/ 1569079 h 3187690"/>
              <a:gd name="connsiteX779" fmla="*/ 3592015 w 3959210"/>
              <a:gd name="connsiteY779" fmla="*/ 1556296 h 3187690"/>
              <a:gd name="connsiteX780" fmla="*/ 3584033 w 3959210"/>
              <a:gd name="connsiteY780" fmla="*/ 1556296 h 3187690"/>
              <a:gd name="connsiteX781" fmla="*/ 3587226 w 3959210"/>
              <a:gd name="connsiteY781" fmla="*/ 1546709 h 3187690"/>
              <a:gd name="connsiteX782" fmla="*/ 3572858 w 3959210"/>
              <a:gd name="connsiteY782" fmla="*/ 1533926 h 3187690"/>
              <a:gd name="connsiteX783" fmla="*/ 3556893 w 3959210"/>
              <a:gd name="connsiteY783" fmla="*/ 1525937 h 3187690"/>
              <a:gd name="connsiteX784" fmla="*/ 3560086 w 3959210"/>
              <a:gd name="connsiteY784" fmla="*/ 1519546 h 3187690"/>
              <a:gd name="connsiteX785" fmla="*/ 3544121 w 3959210"/>
              <a:gd name="connsiteY785" fmla="*/ 1503567 h 3187690"/>
              <a:gd name="connsiteX786" fmla="*/ 3550507 w 3959210"/>
              <a:gd name="connsiteY786" fmla="*/ 1500372 h 3187690"/>
              <a:gd name="connsiteX787" fmla="*/ 3540929 w 3959210"/>
              <a:gd name="connsiteY787" fmla="*/ 1497176 h 3187690"/>
              <a:gd name="connsiteX788" fmla="*/ 3539332 w 3959210"/>
              <a:gd name="connsiteY788" fmla="*/ 1503567 h 3187690"/>
              <a:gd name="connsiteX789" fmla="*/ 3534543 w 3959210"/>
              <a:gd name="connsiteY789" fmla="*/ 1495578 h 3187690"/>
              <a:gd name="connsiteX790" fmla="*/ 3540929 w 3959210"/>
              <a:gd name="connsiteY790" fmla="*/ 1489187 h 3187690"/>
              <a:gd name="connsiteX791" fmla="*/ 3520175 w 3959210"/>
              <a:gd name="connsiteY791" fmla="*/ 1473208 h 3187690"/>
              <a:gd name="connsiteX792" fmla="*/ 3520175 w 3959210"/>
              <a:gd name="connsiteY792" fmla="*/ 1466817 h 3187690"/>
              <a:gd name="connsiteX793" fmla="*/ 3512192 w 3959210"/>
              <a:gd name="connsiteY793" fmla="*/ 1465219 h 3187690"/>
              <a:gd name="connsiteX794" fmla="*/ 3512192 w 3959210"/>
              <a:gd name="connsiteY794" fmla="*/ 1470013 h 3187690"/>
              <a:gd name="connsiteX795" fmla="*/ 3502614 w 3959210"/>
              <a:gd name="connsiteY795" fmla="*/ 1450839 h 3187690"/>
              <a:gd name="connsiteX796" fmla="*/ 3499421 w 3959210"/>
              <a:gd name="connsiteY796" fmla="*/ 1454034 h 3187690"/>
              <a:gd name="connsiteX797" fmla="*/ 3501017 w 3959210"/>
              <a:gd name="connsiteY797" fmla="*/ 1460426 h 3187690"/>
              <a:gd name="connsiteX798" fmla="*/ 3485053 w 3959210"/>
              <a:gd name="connsiteY798" fmla="*/ 1442850 h 3187690"/>
              <a:gd name="connsiteX799" fmla="*/ 3467492 w 3959210"/>
              <a:gd name="connsiteY799" fmla="*/ 1430067 h 3187690"/>
              <a:gd name="connsiteX800" fmla="*/ 3470685 w 3959210"/>
              <a:gd name="connsiteY800" fmla="*/ 1426871 h 3187690"/>
              <a:gd name="connsiteX801" fmla="*/ 3454720 w 3959210"/>
              <a:gd name="connsiteY801" fmla="*/ 1404501 h 3187690"/>
              <a:gd name="connsiteX802" fmla="*/ 3430773 w 3959210"/>
              <a:gd name="connsiteY802" fmla="*/ 1385327 h 3187690"/>
              <a:gd name="connsiteX803" fmla="*/ 3422791 w 3959210"/>
              <a:gd name="connsiteY803" fmla="*/ 1369349 h 3187690"/>
              <a:gd name="connsiteX804" fmla="*/ 3408423 w 3959210"/>
              <a:gd name="connsiteY804" fmla="*/ 1361360 h 3187690"/>
              <a:gd name="connsiteX805" fmla="*/ 3390862 w 3959210"/>
              <a:gd name="connsiteY805" fmla="*/ 1346979 h 3187690"/>
              <a:gd name="connsiteX806" fmla="*/ 3394055 w 3959210"/>
              <a:gd name="connsiteY806" fmla="*/ 1340588 h 3187690"/>
              <a:gd name="connsiteX807" fmla="*/ 3387669 w 3959210"/>
              <a:gd name="connsiteY807" fmla="*/ 1334196 h 3187690"/>
              <a:gd name="connsiteX808" fmla="*/ 3379687 w 3959210"/>
              <a:gd name="connsiteY808" fmla="*/ 1334196 h 3187690"/>
              <a:gd name="connsiteX809" fmla="*/ 3387669 w 3959210"/>
              <a:gd name="connsiteY809" fmla="*/ 1332598 h 3187690"/>
              <a:gd name="connsiteX810" fmla="*/ 3373301 w 3959210"/>
              <a:gd name="connsiteY810" fmla="*/ 1326207 h 3187690"/>
              <a:gd name="connsiteX811" fmla="*/ 3374898 w 3959210"/>
              <a:gd name="connsiteY811" fmla="*/ 1318218 h 3187690"/>
              <a:gd name="connsiteX812" fmla="*/ 3354144 w 3959210"/>
              <a:gd name="connsiteY812" fmla="*/ 1313425 h 3187690"/>
              <a:gd name="connsiteX813" fmla="*/ 3352547 w 3959210"/>
              <a:gd name="connsiteY813" fmla="*/ 1318218 h 3187690"/>
              <a:gd name="connsiteX814" fmla="*/ 3350951 w 3959210"/>
              <a:gd name="connsiteY814" fmla="*/ 1316620 h 3187690"/>
              <a:gd name="connsiteX815" fmla="*/ 3347758 w 3959210"/>
              <a:gd name="connsiteY815" fmla="*/ 1321414 h 3187690"/>
              <a:gd name="connsiteX816" fmla="*/ 3336583 w 3959210"/>
              <a:gd name="connsiteY816" fmla="*/ 1305435 h 3187690"/>
              <a:gd name="connsiteX817" fmla="*/ 3344565 w 3959210"/>
              <a:gd name="connsiteY817" fmla="*/ 1305435 h 3187690"/>
              <a:gd name="connsiteX818" fmla="*/ 3354144 w 3959210"/>
              <a:gd name="connsiteY818" fmla="*/ 1310229 h 3187690"/>
              <a:gd name="connsiteX819" fmla="*/ 3349354 w 3959210"/>
              <a:gd name="connsiteY819" fmla="*/ 1299044 h 3187690"/>
              <a:gd name="connsiteX820" fmla="*/ 3338179 w 3959210"/>
              <a:gd name="connsiteY820" fmla="*/ 1294250 h 3187690"/>
              <a:gd name="connsiteX821" fmla="*/ 3341372 w 3959210"/>
              <a:gd name="connsiteY821" fmla="*/ 1300642 h 3187690"/>
              <a:gd name="connsiteX822" fmla="*/ 3336583 w 3959210"/>
              <a:gd name="connsiteY822" fmla="*/ 1305435 h 3187690"/>
              <a:gd name="connsiteX823" fmla="*/ 3328601 w 3959210"/>
              <a:gd name="connsiteY823" fmla="*/ 1299044 h 3187690"/>
              <a:gd name="connsiteX824" fmla="*/ 3334986 w 3959210"/>
              <a:gd name="connsiteY824" fmla="*/ 1297446 h 3187690"/>
              <a:gd name="connsiteX825" fmla="*/ 3331794 w 3959210"/>
              <a:gd name="connsiteY825" fmla="*/ 1294250 h 3187690"/>
              <a:gd name="connsiteX826" fmla="*/ 3323811 w 3959210"/>
              <a:gd name="connsiteY826" fmla="*/ 1299044 h 3187690"/>
              <a:gd name="connsiteX827" fmla="*/ 3311040 w 3959210"/>
              <a:gd name="connsiteY827" fmla="*/ 1284663 h 3187690"/>
              <a:gd name="connsiteX828" fmla="*/ 3306250 w 3959210"/>
              <a:gd name="connsiteY828" fmla="*/ 1268685 h 3187690"/>
              <a:gd name="connsiteX829" fmla="*/ 3298268 w 3959210"/>
              <a:gd name="connsiteY829" fmla="*/ 1267087 h 3187690"/>
              <a:gd name="connsiteX830" fmla="*/ 3299864 w 3959210"/>
              <a:gd name="connsiteY830" fmla="*/ 1275076 h 3187690"/>
              <a:gd name="connsiteX831" fmla="*/ 3290286 w 3959210"/>
              <a:gd name="connsiteY831" fmla="*/ 1255902 h 3187690"/>
              <a:gd name="connsiteX832" fmla="*/ 3287093 w 3959210"/>
              <a:gd name="connsiteY832" fmla="*/ 1252706 h 3187690"/>
              <a:gd name="connsiteX833" fmla="*/ 3279111 w 3959210"/>
              <a:gd name="connsiteY833" fmla="*/ 1255902 h 3187690"/>
              <a:gd name="connsiteX834" fmla="*/ 3258357 w 3959210"/>
              <a:gd name="connsiteY834" fmla="*/ 1235130 h 3187690"/>
              <a:gd name="connsiteX835" fmla="*/ 3236006 w 3959210"/>
              <a:gd name="connsiteY835" fmla="*/ 1220750 h 3187690"/>
              <a:gd name="connsiteX836" fmla="*/ 3192902 w 3959210"/>
              <a:gd name="connsiteY836" fmla="*/ 1179206 h 3187690"/>
              <a:gd name="connsiteX837" fmla="*/ 3191306 w 3959210"/>
              <a:gd name="connsiteY837" fmla="*/ 1182402 h 3187690"/>
              <a:gd name="connsiteX838" fmla="*/ 3149798 w 3959210"/>
              <a:gd name="connsiteY838" fmla="*/ 1142456 h 3187690"/>
              <a:gd name="connsiteX839" fmla="*/ 3145009 w 3959210"/>
              <a:gd name="connsiteY839" fmla="*/ 1145651 h 3187690"/>
              <a:gd name="connsiteX840" fmla="*/ 3117869 w 3959210"/>
              <a:gd name="connsiteY840" fmla="*/ 1120086 h 3187690"/>
              <a:gd name="connsiteX841" fmla="*/ 3114676 w 3959210"/>
              <a:gd name="connsiteY841" fmla="*/ 1123281 h 3187690"/>
              <a:gd name="connsiteX842" fmla="*/ 3100308 w 3959210"/>
              <a:gd name="connsiteY842" fmla="*/ 1110499 h 3187690"/>
              <a:gd name="connsiteX843" fmla="*/ 3068379 w 3959210"/>
              <a:gd name="connsiteY843" fmla="*/ 1083335 h 3187690"/>
              <a:gd name="connsiteX844" fmla="*/ 3065186 w 3959210"/>
              <a:gd name="connsiteY844" fmla="*/ 1076944 h 3187690"/>
              <a:gd name="connsiteX845" fmla="*/ 3073168 w 3959210"/>
              <a:gd name="connsiteY845" fmla="*/ 1078542 h 3187690"/>
              <a:gd name="connsiteX846" fmla="*/ 3073168 w 3959210"/>
              <a:gd name="connsiteY846" fmla="*/ 1067357 h 3187690"/>
              <a:gd name="connsiteX847" fmla="*/ 3057204 w 3959210"/>
              <a:gd name="connsiteY847" fmla="*/ 1076944 h 3187690"/>
              <a:gd name="connsiteX848" fmla="*/ 3042836 w 3959210"/>
              <a:gd name="connsiteY848" fmla="*/ 1065759 h 3187690"/>
              <a:gd name="connsiteX849" fmla="*/ 3030064 w 3959210"/>
              <a:gd name="connsiteY849" fmla="*/ 1067357 h 3187690"/>
              <a:gd name="connsiteX850" fmla="*/ 3020486 w 3959210"/>
              <a:gd name="connsiteY850" fmla="*/ 1064161 h 3187690"/>
              <a:gd name="connsiteX851" fmla="*/ 3065186 w 3959210"/>
              <a:gd name="connsiteY851" fmla="*/ 1097716 h 3187690"/>
              <a:gd name="connsiteX852" fmla="*/ 3093922 w 3959210"/>
              <a:gd name="connsiteY852" fmla="*/ 1118488 h 3187690"/>
              <a:gd name="connsiteX853" fmla="*/ 3121062 w 3959210"/>
              <a:gd name="connsiteY853" fmla="*/ 1139260 h 3187690"/>
              <a:gd name="connsiteX854" fmla="*/ 3135430 w 3959210"/>
              <a:gd name="connsiteY854" fmla="*/ 1150445 h 3187690"/>
              <a:gd name="connsiteX855" fmla="*/ 3149798 w 3959210"/>
              <a:gd name="connsiteY855" fmla="*/ 1161630 h 3187690"/>
              <a:gd name="connsiteX856" fmla="*/ 3176938 w 3959210"/>
              <a:gd name="connsiteY856" fmla="*/ 1183999 h 3187690"/>
              <a:gd name="connsiteX857" fmla="*/ 3202481 w 3959210"/>
              <a:gd name="connsiteY857" fmla="*/ 1207967 h 3187690"/>
              <a:gd name="connsiteX858" fmla="*/ 3216849 w 3959210"/>
              <a:gd name="connsiteY858" fmla="*/ 1219152 h 3187690"/>
              <a:gd name="connsiteX859" fmla="*/ 3229621 w 3959210"/>
              <a:gd name="connsiteY859" fmla="*/ 1230337 h 3187690"/>
              <a:gd name="connsiteX860" fmla="*/ 3280707 w 3959210"/>
              <a:gd name="connsiteY860" fmla="*/ 1279870 h 3187690"/>
              <a:gd name="connsiteX861" fmla="*/ 3298268 w 3959210"/>
              <a:gd name="connsiteY861" fmla="*/ 1294250 h 3187690"/>
              <a:gd name="connsiteX862" fmla="*/ 3311040 w 3959210"/>
              <a:gd name="connsiteY862" fmla="*/ 1310229 h 3187690"/>
              <a:gd name="connsiteX863" fmla="*/ 3331794 w 3959210"/>
              <a:gd name="connsiteY863" fmla="*/ 1321414 h 3187690"/>
              <a:gd name="connsiteX864" fmla="*/ 3333390 w 3959210"/>
              <a:gd name="connsiteY864" fmla="*/ 1329403 h 3187690"/>
              <a:gd name="connsiteX865" fmla="*/ 3341372 w 3959210"/>
              <a:gd name="connsiteY865" fmla="*/ 1332598 h 3187690"/>
              <a:gd name="connsiteX866" fmla="*/ 3344565 w 3959210"/>
              <a:gd name="connsiteY866" fmla="*/ 1340588 h 3187690"/>
              <a:gd name="connsiteX867" fmla="*/ 3362126 w 3959210"/>
              <a:gd name="connsiteY867" fmla="*/ 1356566 h 3187690"/>
              <a:gd name="connsiteX868" fmla="*/ 3352547 w 3959210"/>
              <a:gd name="connsiteY868" fmla="*/ 1350175 h 3187690"/>
              <a:gd name="connsiteX869" fmla="*/ 3363723 w 3959210"/>
              <a:gd name="connsiteY869" fmla="*/ 1362957 h 3187690"/>
              <a:gd name="connsiteX870" fmla="*/ 3373301 w 3959210"/>
              <a:gd name="connsiteY870" fmla="*/ 1367751 h 3187690"/>
              <a:gd name="connsiteX871" fmla="*/ 3376494 w 3959210"/>
              <a:gd name="connsiteY871" fmla="*/ 1377338 h 3187690"/>
              <a:gd name="connsiteX872" fmla="*/ 3410020 w 3959210"/>
              <a:gd name="connsiteY872" fmla="*/ 1401306 h 3187690"/>
              <a:gd name="connsiteX873" fmla="*/ 3411616 w 3959210"/>
              <a:gd name="connsiteY873" fmla="*/ 1409295 h 3187690"/>
              <a:gd name="connsiteX874" fmla="*/ 3419598 w 3959210"/>
              <a:gd name="connsiteY874" fmla="*/ 1422078 h 3187690"/>
              <a:gd name="connsiteX875" fmla="*/ 3441949 w 3959210"/>
              <a:gd name="connsiteY875" fmla="*/ 1441252 h 3187690"/>
              <a:gd name="connsiteX876" fmla="*/ 3433966 w 3959210"/>
              <a:gd name="connsiteY876" fmla="*/ 1444447 h 3187690"/>
              <a:gd name="connsiteX877" fmla="*/ 3441949 w 3959210"/>
              <a:gd name="connsiteY877" fmla="*/ 1442850 h 3187690"/>
              <a:gd name="connsiteX878" fmla="*/ 3469088 w 3959210"/>
              <a:gd name="connsiteY878" fmla="*/ 1468415 h 3187690"/>
              <a:gd name="connsiteX879" fmla="*/ 3475474 w 3959210"/>
              <a:gd name="connsiteY879" fmla="*/ 1473208 h 3187690"/>
              <a:gd name="connsiteX880" fmla="*/ 3472281 w 3959210"/>
              <a:gd name="connsiteY880" fmla="*/ 1478002 h 3187690"/>
              <a:gd name="connsiteX881" fmla="*/ 3486649 w 3959210"/>
              <a:gd name="connsiteY881" fmla="*/ 1485991 h 3187690"/>
              <a:gd name="connsiteX882" fmla="*/ 3493035 w 3959210"/>
              <a:gd name="connsiteY882" fmla="*/ 1497176 h 3187690"/>
              <a:gd name="connsiteX883" fmla="*/ 3515385 w 3959210"/>
              <a:gd name="connsiteY883" fmla="*/ 1538720 h 3187690"/>
              <a:gd name="connsiteX884" fmla="*/ 3531350 w 3959210"/>
              <a:gd name="connsiteY884" fmla="*/ 1553100 h 3187690"/>
              <a:gd name="connsiteX885" fmla="*/ 3547314 w 3959210"/>
              <a:gd name="connsiteY885" fmla="*/ 1567481 h 3187690"/>
              <a:gd name="connsiteX886" fmla="*/ 3550507 w 3959210"/>
              <a:gd name="connsiteY886" fmla="*/ 1575470 h 3187690"/>
              <a:gd name="connsiteX887" fmla="*/ 3537736 w 3959210"/>
              <a:gd name="connsiteY887" fmla="*/ 1567481 h 3187690"/>
              <a:gd name="connsiteX888" fmla="*/ 3524964 w 3959210"/>
              <a:gd name="connsiteY888" fmla="*/ 1556296 h 3187690"/>
              <a:gd name="connsiteX889" fmla="*/ 3518578 w 3959210"/>
              <a:gd name="connsiteY889" fmla="*/ 1559492 h 3187690"/>
              <a:gd name="connsiteX890" fmla="*/ 3528157 w 3959210"/>
              <a:gd name="connsiteY890" fmla="*/ 1564285 h 3187690"/>
              <a:gd name="connsiteX891" fmla="*/ 3520175 w 3959210"/>
              <a:gd name="connsiteY891" fmla="*/ 1572274 h 3187690"/>
              <a:gd name="connsiteX892" fmla="*/ 3532946 w 3959210"/>
              <a:gd name="connsiteY892" fmla="*/ 1572274 h 3187690"/>
              <a:gd name="connsiteX893" fmla="*/ 3540929 w 3959210"/>
              <a:gd name="connsiteY893" fmla="*/ 1583459 h 3187690"/>
              <a:gd name="connsiteX894" fmla="*/ 3550507 w 3959210"/>
              <a:gd name="connsiteY894" fmla="*/ 1578666 h 3187690"/>
              <a:gd name="connsiteX895" fmla="*/ 3563279 w 3959210"/>
              <a:gd name="connsiteY895" fmla="*/ 1589851 h 3187690"/>
              <a:gd name="connsiteX896" fmla="*/ 3558490 w 3959210"/>
              <a:gd name="connsiteY896" fmla="*/ 1596242 h 3187690"/>
              <a:gd name="connsiteX897" fmla="*/ 3571261 w 3959210"/>
              <a:gd name="connsiteY897" fmla="*/ 1615416 h 3187690"/>
              <a:gd name="connsiteX898" fmla="*/ 3560086 w 3959210"/>
              <a:gd name="connsiteY898" fmla="*/ 1604231 h 3187690"/>
              <a:gd name="connsiteX899" fmla="*/ 3555297 w 3959210"/>
              <a:gd name="connsiteY899" fmla="*/ 1613818 h 3187690"/>
              <a:gd name="connsiteX900" fmla="*/ 3564875 w 3959210"/>
              <a:gd name="connsiteY900" fmla="*/ 1615416 h 3187690"/>
              <a:gd name="connsiteX901" fmla="*/ 3577647 w 3959210"/>
              <a:gd name="connsiteY901" fmla="*/ 1640982 h 3187690"/>
              <a:gd name="connsiteX902" fmla="*/ 3572858 w 3959210"/>
              <a:gd name="connsiteY902" fmla="*/ 1647373 h 3187690"/>
              <a:gd name="connsiteX903" fmla="*/ 3576051 w 3959210"/>
              <a:gd name="connsiteY903" fmla="*/ 1648971 h 3187690"/>
              <a:gd name="connsiteX904" fmla="*/ 3585629 w 3959210"/>
              <a:gd name="connsiteY904" fmla="*/ 1640982 h 3187690"/>
              <a:gd name="connsiteX905" fmla="*/ 3590419 w 3959210"/>
              <a:gd name="connsiteY905" fmla="*/ 1648971 h 3187690"/>
              <a:gd name="connsiteX906" fmla="*/ 3592015 w 3959210"/>
              <a:gd name="connsiteY906" fmla="*/ 1639384 h 3187690"/>
              <a:gd name="connsiteX907" fmla="*/ 3596804 w 3959210"/>
              <a:gd name="connsiteY907" fmla="*/ 1650569 h 3187690"/>
              <a:gd name="connsiteX908" fmla="*/ 3585629 w 3959210"/>
              <a:gd name="connsiteY908" fmla="*/ 1650569 h 3187690"/>
              <a:gd name="connsiteX909" fmla="*/ 3592015 w 3959210"/>
              <a:gd name="connsiteY909" fmla="*/ 1661753 h 3187690"/>
              <a:gd name="connsiteX910" fmla="*/ 3584033 w 3959210"/>
              <a:gd name="connsiteY910" fmla="*/ 1666547 h 3187690"/>
              <a:gd name="connsiteX911" fmla="*/ 3572858 w 3959210"/>
              <a:gd name="connsiteY911" fmla="*/ 1664949 h 3187690"/>
              <a:gd name="connsiteX912" fmla="*/ 3582436 w 3959210"/>
              <a:gd name="connsiteY912" fmla="*/ 1669743 h 3187690"/>
              <a:gd name="connsiteX913" fmla="*/ 3576051 w 3959210"/>
              <a:gd name="connsiteY913" fmla="*/ 1676134 h 3187690"/>
              <a:gd name="connsiteX914" fmla="*/ 3587226 w 3959210"/>
              <a:gd name="connsiteY914" fmla="*/ 1676134 h 3187690"/>
              <a:gd name="connsiteX915" fmla="*/ 3587226 w 3959210"/>
              <a:gd name="connsiteY915" fmla="*/ 1669743 h 3187690"/>
              <a:gd name="connsiteX916" fmla="*/ 3584033 w 3959210"/>
              <a:gd name="connsiteY916" fmla="*/ 1668145 h 3187690"/>
              <a:gd name="connsiteX917" fmla="*/ 3592015 w 3959210"/>
              <a:gd name="connsiteY917" fmla="*/ 1666547 h 3187690"/>
              <a:gd name="connsiteX918" fmla="*/ 3587226 w 3959210"/>
              <a:gd name="connsiteY918" fmla="*/ 1677732 h 3187690"/>
              <a:gd name="connsiteX919" fmla="*/ 3593611 w 3959210"/>
              <a:gd name="connsiteY919" fmla="*/ 1679330 h 3187690"/>
              <a:gd name="connsiteX920" fmla="*/ 3595208 w 3959210"/>
              <a:gd name="connsiteY920" fmla="*/ 1674536 h 3187690"/>
              <a:gd name="connsiteX921" fmla="*/ 3606383 w 3959210"/>
              <a:gd name="connsiteY921" fmla="*/ 1693710 h 3187690"/>
              <a:gd name="connsiteX922" fmla="*/ 3585629 w 3959210"/>
              <a:gd name="connsiteY922" fmla="*/ 1682525 h 3187690"/>
              <a:gd name="connsiteX923" fmla="*/ 3584033 w 3959210"/>
              <a:gd name="connsiteY923" fmla="*/ 1685721 h 3187690"/>
              <a:gd name="connsiteX924" fmla="*/ 3604787 w 3959210"/>
              <a:gd name="connsiteY924" fmla="*/ 1703297 h 3187690"/>
              <a:gd name="connsiteX925" fmla="*/ 3599997 w 3959210"/>
              <a:gd name="connsiteY925" fmla="*/ 1706493 h 3187690"/>
              <a:gd name="connsiteX926" fmla="*/ 3603190 w 3959210"/>
              <a:gd name="connsiteY926" fmla="*/ 1708091 h 3187690"/>
              <a:gd name="connsiteX927" fmla="*/ 3607980 w 3959210"/>
              <a:gd name="connsiteY927" fmla="*/ 1706493 h 3187690"/>
              <a:gd name="connsiteX928" fmla="*/ 3611172 w 3959210"/>
              <a:gd name="connsiteY928" fmla="*/ 1717678 h 3187690"/>
              <a:gd name="connsiteX929" fmla="*/ 3630330 w 3959210"/>
              <a:gd name="connsiteY929" fmla="*/ 1732058 h 3187690"/>
              <a:gd name="connsiteX930" fmla="*/ 3611172 w 3959210"/>
              <a:gd name="connsiteY930" fmla="*/ 1724069 h 3187690"/>
              <a:gd name="connsiteX931" fmla="*/ 3625540 w 3959210"/>
              <a:gd name="connsiteY931" fmla="*/ 1740048 h 3187690"/>
              <a:gd name="connsiteX932" fmla="*/ 3635119 w 3959210"/>
              <a:gd name="connsiteY932" fmla="*/ 1733656 h 3187690"/>
              <a:gd name="connsiteX933" fmla="*/ 3636716 w 3959210"/>
              <a:gd name="connsiteY933" fmla="*/ 1738450 h 3187690"/>
              <a:gd name="connsiteX934" fmla="*/ 3625540 w 3959210"/>
              <a:gd name="connsiteY934" fmla="*/ 1743243 h 3187690"/>
              <a:gd name="connsiteX935" fmla="*/ 3628733 w 3959210"/>
              <a:gd name="connsiteY935" fmla="*/ 1754428 h 3187690"/>
              <a:gd name="connsiteX936" fmla="*/ 3652680 w 3959210"/>
              <a:gd name="connsiteY936" fmla="*/ 1776798 h 3187690"/>
              <a:gd name="connsiteX937" fmla="*/ 3635119 w 3959210"/>
              <a:gd name="connsiteY937" fmla="*/ 1773602 h 3187690"/>
              <a:gd name="connsiteX938" fmla="*/ 3644698 w 3959210"/>
              <a:gd name="connsiteY938" fmla="*/ 1794374 h 3187690"/>
              <a:gd name="connsiteX939" fmla="*/ 3657470 w 3959210"/>
              <a:gd name="connsiteY939" fmla="*/ 1808755 h 3187690"/>
              <a:gd name="connsiteX940" fmla="*/ 3668645 w 3959210"/>
              <a:gd name="connsiteY940" fmla="*/ 1808755 h 3187690"/>
              <a:gd name="connsiteX941" fmla="*/ 3668645 w 3959210"/>
              <a:gd name="connsiteY941" fmla="*/ 1813548 h 3187690"/>
              <a:gd name="connsiteX942" fmla="*/ 3673434 w 3959210"/>
              <a:gd name="connsiteY942" fmla="*/ 1811950 h 3187690"/>
              <a:gd name="connsiteX943" fmla="*/ 3662259 w 3959210"/>
              <a:gd name="connsiteY943" fmla="*/ 1813548 h 3187690"/>
              <a:gd name="connsiteX944" fmla="*/ 3657470 w 3959210"/>
              <a:gd name="connsiteY944" fmla="*/ 1818342 h 3187690"/>
              <a:gd name="connsiteX945" fmla="*/ 3662259 w 3959210"/>
              <a:gd name="connsiteY945" fmla="*/ 1824733 h 3187690"/>
              <a:gd name="connsiteX946" fmla="*/ 3651084 w 3959210"/>
              <a:gd name="connsiteY946" fmla="*/ 1815146 h 3187690"/>
              <a:gd name="connsiteX947" fmla="*/ 3649487 w 3959210"/>
              <a:gd name="connsiteY947" fmla="*/ 1818342 h 3187690"/>
              <a:gd name="connsiteX948" fmla="*/ 3651084 w 3959210"/>
              <a:gd name="connsiteY948" fmla="*/ 1826331 h 3187690"/>
              <a:gd name="connsiteX949" fmla="*/ 3638312 w 3959210"/>
              <a:gd name="connsiteY949" fmla="*/ 1808755 h 3187690"/>
              <a:gd name="connsiteX950" fmla="*/ 3633523 w 3959210"/>
              <a:gd name="connsiteY950" fmla="*/ 1815146 h 3187690"/>
              <a:gd name="connsiteX951" fmla="*/ 3631926 w 3959210"/>
              <a:gd name="connsiteY951" fmla="*/ 1805559 h 3187690"/>
              <a:gd name="connsiteX952" fmla="*/ 3638312 w 3959210"/>
              <a:gd name="connsiteY952" fmla="*/ 1803961 h 3187690"/>
              <a:gd name="connsiteX953" fmla="*/ 3623944 w 3959210"/>
              <a:gd name="connsiteY953" fmla="*/ 1799168 h 3187690"/>
              <a:gd name="connsiteX954" fmla="*/ 3623944 w 3959210"/>
              <a:gd name="connsiteY954" fmla="*/ 1789581 h 3187690"/>
              <a:gd name="connsiteX955" fmla="*/ 3631926 w 3959210"/>
              <a:gd name="connsiteY955" fmla="*/ 1797570 h 3187690"/>
              <a:gd name="connsiteX956" fmla="*/ 3633523 w 3959210"/>
              <a:gd name="connsiteY956" fmla="*/ 1779994 h 3187690"/>
              <a:gd name="connsiteX957" fmla="*/ 3628733 w 3959210"/>
              <a:gd name="connsiteY957" fmla="*/ 1778396 h 3187690"/>
              <a:gd name="connsiteX958" fmla="*/ 3627137 w 3959210"/>
              <a:gd name="connsiteY958" fmla="*/ 1784787 h 3187690"/>
              <a:gd name="connsiteX959" fmla="*/ 3622348 w 3959210"/>
              <a:gd name="connsiteY959" fmla="*/ 1786385 h 3187690"/>
              <a:gd name="connsiteX960" fmla="*/ 3611172 w 3959210"/>
              <a:gd name="connsiteY960" fmla="*/ 1781591 h 3187690"/>
              <a:gd name="connsiteX961" fmla="*/ 3609576 w 3959210"/>
              <a:gd name="connsiteY961" fmla="*/ 1787983 h 3187690"/>
              <a:gd name="connsiteX962" fmla="*/ 3603190 w 3959210"/>
              <a:gd name="connsiteY962" fmla="*/ 1770407 h 3187690"/>
              <a:gd name="connsiteX963" fmla="*/ 3609576 w 3959210"/>
              <a:gd name="connsiteY963" fmla="*/ 1775200 h 3187690"/>
              <a:gd name="connsiteX964" fmla="*/ 3599997 w 3959210"/>
              <a:gd name="connsiteY964" fmla="*/ 1752830 h 3187690"/>
              <a:gd name="connsiteX965" fmla="*/ 3595208 w 3959210"/>
              <a:gd name="connsiteY965" fmla="*/ 1757624 h 3187690"/>
              <a:gd name="connsiteX966" fmla="*/ 3585629 w 3959210"/>
              <a:gd name="connsiteY966" fmla="*/ 1751233 h 3187690"/>
              <a:gd name="connsiteX967" fmla="*/ 3568068 w 3959210"/>
              <a:gd name="connsiteY967" fmla="*/ 1727265 h 3187690"/>
              <a:gd name="connsiteX968" fmla="*/ 3576051 w 3959210"/>
              <a:gd name="connsiteY968" fmla="*/ 1727265 h 3187690"/>
              <a:gd name="connsiteX969" fmla="*/ 3566472 w 3959210"/>
              <a:gd name="connsiteY969" fmla="*/ 1719276 h 3187690"/>
              <a:gd name="connsiteX970" fmla="*/ 3571261 w 3959210"/>
              <a:gd name="connsiteY970" fmla="*/ 1714482 h 3187690"/>
              <a:gd name="connsiteX971" fmla="*/ 3564875 w 3959210"/>
              <a:gd name="connsiteY971" fmla="*/ 1714482 h 3187690"/>
              <a:gd name="connsiteX972" fmla="*/ 3545718 w 3959210"/>
              <a:gd name="connsiteY972" fmla="*/ 1701699 h 3187690"/>
              <a:gd name="connsiteX973" fmla="*/ 3531350 w 3959210"/>
              <a:gd name="connsiteY973" fmla="*/ 1692112 h 3187690"/>
              <a:gd name="connsiteX974" fmla="*/ 3536139 w 3959210"/>
              <a:gd name="connsiteY974" fmla="*/ 1696906 h 3187690"/>
              <a:gd name="connsiteX975" fmla="*/ 3529753 w 3959210"/>
              <a:gd name="connsiteY975" fmla="*/ 1698504 h 3187690"/>
              <a:gd name="connsiteX976" fmla="*/ 3529753 w 3959210"/>
              <a:gd name="connsiteY976" fmla="*/ 1687319 h 3187690"/>
              <a:gd name="connsiteX977" fmla="*/ 3542525 w 3959210"/>
              <a:gd name="connsiteY977" fmla="*/ 1688917 h 3187690"/>
              <a:gd name="connsiteX978" fmla="*/ 3523368 w 3959210"/>
              <a:gd name="connsiteY978" fmla="*/ 1671340 h 3187690"/>
              <a:gd name="connsiteX979" fmla="*/ 3523368 w 3959210"/>
              <a:gd name="connsiteY979" fmla="*/ 1661753 h 3187690"/>
              <a:gd name="connsiteX980" fmla="*/ 3513789 w 3959210"/>
              <a:gd name="connsiteY980" fmla="*/ 1652167 h 3187690"/>
              <a:gd name="connsiteX981" fmla="*/ 3502614 w 3959210"/>
              <a:gd name="connsiteY981" fmla="*/ 1650569 h 3187690"/>
              <a:gd name="connsiteX982" fmla="*/ 3510596 w 3959210"/>
              <a:gd name="connsiteY982" fmla="*/ 1644177 h 3187690"/>
              <a:gd name="connsiteX983" fmla="*/ 3497824 w 3959210"/>
              <a:gd name="connsiteY983" fmla="*/ 1634590 h 3187690"/>
              <a:gd name="connsiteX984" fmla="*/ 3494632 w 3959210"/>
              <a:gd name="connsiteY984" fmla="*/ 1637786 h 3187690"/>
              <a:gd name="connsiteX985" fmla="*/ 3493035 w 3959210"/>
              <a:gd name="connsiteY985" fmla="*/ 1628199 h 3187690"/>
              <a:gd name="connsiteX986" fmla="*/ 3480263 w 3959210"/>
              <a:gd name="connsiteY986" fmla="*/ 1621808 h 3187690"/>
              <a:gd name="connsiteX987" fmla="*/ 3472281 w 3959210"/>
              <a:gd name="connsiteY987" fmla="*/ 1610623 h 3187690"/>
              <a:gd name="connsiteX988" fmla="*/ 3465895 w 3959210"/>
              <a:gd name="connsiteY988" fmla="*/ 1609025 h 3187690"/>
              <a:gd name="connsiteX989" fmla="*/ 3472281 w 3959210"/>
              <a:gd name="connsiteY989" fmla="*/ 1605829 h 3187690"/>
              <a:gd name="connsiteX990" fmla="*/ 3453124 w 3959210"/>
              <a:gd name="connsiteY990" fmla="*/ 1593046 h 3187690"/>
              <a:gd name="connsiteX991" fmla="*/ 3456317 w 3959210"/>
              <a:gd name="connsiteY991" fmla="*/ 1601036 h 3187690"/>
              <a:gd name="connsiteX992" fmla="*/ 3445142 w 3959210"/>
              <a:gd name="connsiteY992" fmla="*/ 1586655 h 3187690"/>
              <a:gd name="connsiteX993" fmla="*/ 3449931 w 3959210"/>
              <a:gd name="connsiteY993" fmla="*/ 1589851 h 3187690"/>
              <a:gd name="connsiteX994" fmla="*/ 3438756 w 3959210"/>
              <a:gd name="connsiteY994" fmla="*/ 1580264 h 3187690"/>
              <a:gd name="connsiteX995" fmla="*/ 3438756 w 3959210"/>
              <a:gd name="connsiteY995" fmla="*/ 1586655 h 3187690"/>
              <a:gd name="connsiteX996" fmla="*/ 3437159 w 3959210"/>
              <a:gd name="connsiteY996" fmla="*/ 1578666 h 3187690"/>
              <a:gd name="connsiteX997" fmla="*/ 3425984 w 3959210"/>
              <a:gd name="connsiteY997" fmla="*/ 1575470 h 3187690"/>
              <a:gd name="connsiteX998" fmla="*/ 3427581 w 3959210"/>
              <a:gd name="connsiteY998" fmla="*/ 1585057 h 3187690"/>
              <a:gd name="connsiteX999" fmla="*/ 3433966 w 3959210"/>
              <a:gd name="connsiteY999" fmla="*/ 1588253 h 3187690"/>
              <a:gd name="connsiteX1000" fmla="*/ 3441949 w 3959210"/>
              <a:gd name="connsiteY1000" fmla="*/ 1602633 h 3187690"/>
              <a:gd name="connsiteX1001" fmla="*/ 3451527 w 3959210"/>
              <a:gd name="connsiteY1001" fmla="*/ 1618612 h 3187690"/>
              <a:gd name="connsiteX1002" fmla="*/ 3465895 w 3959210"/>
              <a:gd name="connsiteY1002" fmla="*/ 1631395 h 3187690"/>
              <a:gd name="connsiteX1003" fmla="*/ 3486649 w 3959210"/>
              <a:gd name="connsiteY1003" fmla="*/ 1658558 h 3187690"/>
              <a:gd name="connsiteX1004" fmla="*/ 3481860 w 3959210"/>
              <a:gd name="connsiteY1004" fmla="*/ 1663351 h 3187690"/>
              <a:gd name="connsiteX1005" fmla="*/ 3486649 w 3959210"/>
              <a:gd name="connsiteY1005" fmla="*/ 1669743 h 3187690"/>
              <a:gd name="connsiteX1006" fmla="*/ 3480263 w 3959210"/>
              <a:gd name="connsiteY1006" fmla="*/ 1680928 h 3187690"/>
              <a:gd name="connsiteX1007" fmla="*/ 3491439 w 3959210"/>
              <a:gd name="connsiteY1007" fmla="*/ 1679330 h 3187690"/>
              <a:gd name="connsiteX1008" fmla="*/ 3493035 w 3959210"/>
              <a:gd name="connsiteY1008" fmla="*/ 1692112 h 3187690"/>
              <a:gd name="connsiteX1009" fmla="*/ 3501017 w 3959210"/>
              <a:gd name="connsiteY1009" fmla="*/ 1693710 h 3187690"/>
              <a:gd name="connsiteX1010" fmla="*/ 3489842 w 3959210"/>
              <a:gd name="connsiteY1010" fmla="*/ 1695308 h 3187690"/>
              <a:gd name="connsiteX1011" fmla="*/ 3494632 w 3959210"/>
              <a:gd name="connsiteY1011" fmla="*/ 1704895 h 3187690"/>
              <a:gd name="connsiteX1012" fmla="*/ 3501017 w 3959210"/>
              <a:gd name="connsiteY1012" fmla="*/ 1709689 h 3187690"/>
              <a:gd name="connsiteX1013" fmla="*/ 3512192 w 3959210"/>
              <a:gd name="connsiteY1013" fmla="*/ 1704895 h 3187690"/>
              <a:gd name="connsiteX1014" fmla="*/ 3505807 w 3959210"/>
              <a:gd name="connsiteY1014" fmla="*/ 1711286 h 3187690"/>
              <a:gd name="connsiteX1015" fmla="*/ 3516982 w 3959210"/>
              <a:gd name="connsiteY1015" fmla="*/ 1725667 h 3187690"/>
              <a:gd name="connsiteX1016" fmla="*/ 3504210 w 3959210"/>
              <a:gd name="connsiteY1016" fmla="*/ 1727265 h 3187690"/>
              <a:gd name="connsiteX1017" fmla="*/ 3496228 w 3959210"/>
              <a:gd name="connsiteY1017" fmla="*/ 1725667 h 3187690"/>
              <a:gd name="connsiteX1018" fmla="*/ 3489842 w 3959210"/>
              <a:gd name="connsiteY1018" fmla="*/ 1716080 h 3187690"/>
              <a:gd name="connsiteX1019" fmla="*/ 3497824 w 3959210"/>
              <a:gd name="connsiteY1019" fmla="*/ 1716080 h 3187690"/>
              <a:gd name="connsiteX1020" fmla="*/ 3488246 w 3959210"/>
              <a:gd name="connsiteY1020" fmla="*/ 1709689 h 3187690"/>
              <a:gd name="connsiteX1021" fmla="*/ 3481860 w 3959210"/>
              <a:gd name="connsiteY1021" fmla="*/ 1687319 h 3187690"/>
              <a:gd name="connsiteX1022" fmla="*/ 3475474 w 3959210"/>
              <a:gd name="connsiteY1022" fmla="*/ 1688917 h 3187690"/>
              <a:gd name="connsiteX1023" fmla="*/ 3473878 w 3959210"/>
              <a:gd name="connsiteY1023" fmla="*/ 1685721 h 3187690"/>
              <a:gd name="connsiteX1024" fmla="*/ 3478667 w 3959210"/>
              <a:gd name="connsiteY1024" fmla="*/ 1682525 h 3187690"/>
              <a:gd name="connsiteX1025" fmla="*/ 3469088 w 3959210"/>
              <a:gd name="connsiteY1025" fmla="*/ 1679330 h 3187690"/>
              <a:gd name="connsiteX1026" fmla="*/ 3472281 w 3959210"/>
              <a:gd name="connsiteY1026" fmla="*/ 1672938 h 3187690"/>
              <a:gd name="connsiteX1027" fmla="*/ 3462702 w 3959210"/>
              <a:gd name="connsiteY1027" fmla="*/ 1658558 h 3187690"/>
              <a:gd name="connsiteX1028" fmla="*/ 3456317 w 3959210"/>
              <a:gd name="connsiteY1028" fmla="*/ 1661753 h 3187690"/>
              <a:gd name="connsiteX1029" fmla="*/ 3451527 w 3959210"/>
              <a:gd name="connsiteY1029" fmla="*/ 1658558 h 3187690"/>
              <a:gd name="connsiteX1030" fmla="*/ 3448334 w 3959210"/>
              <a:gd name="connsiteY1030" fmla="*/ 1650569 h 3187690"/>
              <a:gd name="connsiteX1031" fmla="*/ 3430773 w 3959210"/>
              <a:gd name="connsiteY1031" fmla="*/ 1625003 h 3187690"/>
              <a:gd name="connsiteX1032" fmla="*/ 3414809 w 3959210"/>
              <a:gd name="connsiteY1032" fmla="*/ 1629797 h 3187690"/>
              <a:gd name="connsiteX1033" fmla="*/ 3422791 w 3959210"/>
              <a:gd name="connsiteY1033" fmla="*/ 1629797 h 3187690"/>
              <a:gd name="connsiteX1034" fmla="*/ 3419598 w 3959210"/>
              <a:gd name="connsiteY1034" fmla="*/ 1636188 h 3187690"/>
              <a:gd name="connsiteX1035" fmla="*/ 3433966 w 3959210"/>
              <a:gd name="connsiteY1035" fmla="*/ 1653764 h 3187690"/>
              <a:gd name="connsiteX1036" fmla="*/ 3445142 w 3959210"/>
              <a:gd name="connsiteY1036" fmla="*/ 1676134 h 3187690"/>
              <a:gd name="connsiteX1037" fmla="*/ 3437159 w 3959210"/>
              <a:gd name="connsiteY1037" fmla="*/ 1671340 h 3187690"/>
              <a:gd name="connsiteX1038" fmla="*/ 3430773 w 3959210"/>
              <a:gd name="connsiteY1038" fmla="*/ 1676134 h 3187690"/>
              <a:gd name="connsiteX1039" fmla="*/ 3433966 w 3959210"/>
              <a:gd name="connsiteY1039" fmla="*/ 1672938 h 3187690"/>
              <a:gd name="connsiteX1040" fmla="*/ 3419598 w 3959210"/>
              <a:gd name="connsiteY1040" fmla="*/ 1666547 h 3187690"/>
              <a:gd name="connsiteX1041" fmla="*/ 3430773 w 3959210"/>
              <a:gd name="connsiteY1041" fmla="*/ 1664949 h 3187690"/>
              <a:gd name="connsiteX1042" fmla="*/ 3430773 w 3959210"/>
              <a:gd name="connsiteY1042" fmla="*/ 1671340 h 3187690"/>
              <a:gd name="connsiteX1043" fmla="*/ 3437159 w 3959210"/>
              <a:gd name="connsiteY1043" fmla="*/ 1664949 h 3187690"/>
              <a:gd name="connsiteX1044" fmla="*/ 3427581 w 3959210"/>
              <a:gd name="connsiteY1044" fmla="*/ 1660156 h 3187690"/>
              <a:gd name="connsiteX1045" fmla="*/ 3418002 w 3959210"/>
              <a:gd name="connsiteY1045" fmla="*/ 1661753 h 3187690"/>
              <a:gd name="connsiteX1046" fmla="*/ 3403634 w 3959210"/>
              <a:gd name="connsiteY1046" fmla="*/ 1645775 h 3187690"/>
              <a:gd name="connsiteX1047" fmla="*/ 3392459 w 3959210"/>
              <a:gd name="connsiteY1047" fmla="*/ 1631395 h 3187690"/>
              <a:gd name="connsiteX1048" fmla="*/ 3386073 w 3959210"/>
              <a:gd name="connsiteY1048" fmla="*/ 1634590 h 3187690"/>
              <a:gd name="connsiteX1049" fmla="*/ 3382880 w 3959210"/>
              <a:gd name="connsiteY1049" fmla="*/ 1618612 h 3187690"/>
              <a:gd name="connsiteX1050" fmla="*/ 3392459 w 3959210"/>
              <a:gd name="connsiteY1050" fmla="*/ 1621808 h 3187690"/>
              <a:gd name="connsiteX1051" fmla="*/ 3389266 w 3959210"/>
              <a:gd name="connsiteY1051" fmla="*/ 1625003 h 3187690"/>
              <a:gd name="connsiteX1052" fmla="*/ 3400441 w 3959210"/>
              <a:gd name="connsiteY1052" fmla="*/ 1625003 h 3187690"/>
              <a:gd name="connsiteX1053" fmla="*/ 3378091 w 3959210"/>
              <a:gd name="connsiteY1053" fmla="*/ 1617014 h 3187690"/>
              <a:gd name="connsiteX1054" fmla="*/ 3371705 w 3959210"/>
              <a:gd name="connsiteY1054" fmla="*/ 1607427 h 3187690"/>
              <a:gd name="connsiteX1055" fmla="*/ 3382880 w 3959210"/>
              <a:gd name="connsiteY1055" fmla="*/ 1605829 h 3187690"/>
              <a:gd name="connsiteX1056" fmla="*/ 3373301 w 3959210"/>
              <a:gd name="connsiteY1056" fmla="*/ 1601036 h 3187690"/>
              <a:gd name="connsiteX1057" fmla="*/ 3354144 w 3959210"/>
              <a:gd name="connsiteY1057" fmla="*/ 1596242 h 3187690"/>
              <a:gd name="connsiteX1058" fmla="*/ 3358933 w 3959210"/>
              <a:gd name="connsiteY1058" fmla="*/ 1593046 h 3187690"/>
              <a:gd name="connsiteX1059" fmla="*/ 3350951 w 3959210"/>
              <a:gd name="connsiteY1059" fmla="*/ 1588253 h 3187690"/>
              <a:gd name="connsiteX1060" fmla="*/ 3350951 w 3959210"/>
              <a:gd name="connsiteY1060" fmla="*/ 1578666 h 3187690"/>
              <a:gd name="connsiteX1061" fmla="*/ 3338179 w 3959210"/>
              <a:gd name="connsiteY1061" fmla="*/ 1580264 h 3187690"/>
              <a:gd name="connsiteX1062" fmla="*/ 3338179 w 3959210"/>
              <a:gd name="connsiteY1062" fmla="*/ 1572274 h 3187690"/>
              <a:gd name="connsiteX1063" fmla="*/ 3330197 w 3959210"/>
              <a:gd name="connsiteY1063" fmla="*/ 1569079 h 3187690"/>
              <a:gd name="connsiteX1064" fmla="*/ 3334986 w 3959210"/>
              <a:gd name="connsiteY1064" fmla="*/ 1565883 h 3187690"/>
              <a:gd name="connsiteX1065" fmla="*/ 3328601 w 3959210"/>
              <a:gd name="connsiteY1065" fmla="*/ 1567481 h 3187690"/>
              <a:gd name="connsiteX1066" fmla="*/ 3327004 w 3959210"/>
              <a:gd name="connsiteY1066" fmla="*/ 1561090 h 3187690"/>
              <a:gd name="connsiteX1067" fmla="*/ 3334986 w 3959210"/>
              <a:gd name="connsiteY1067" fmla="*/ 1561090 h 3187690"/>
              <a:gd name="connsiteX1068" fmla="*/ 3320618 w 3959210"/>
              <a:gd name="connsiteY1068" fmla="*/ 1559492 h 3187690"/>
              <a:gd name="connsiteX1069" fmla="*/ 3315829 w 3959210"/>
              <a:gd name="connsiteY1069" fmla="*/ 1551503 h 3187690"/>
              <a:gd name="connsiteX1070" fmla="*/ 3317425 w 3959210"/>
              <a:gd name="connsiteY1070" fmla="*/ 1545111 h 3187690"/>
              <a:gd name="connsiteX1071" fmla="*/ 3290286 w 3959210"/>
              <a:gd name="connsiteY1071" fmla="*/ 1524339 h 3187690"/>
              <a:gd name="connsiteX1072" fmla="*/ 3293479 w 3959210"/>
              <a:gd name="connsiteY1072" fmla="*/ 1517948 h 3187690"/>
              <a:gd name="connsiteX1073" fmla="*/ 3280707 w 3959210"/>
              <a:gd name="connsiteY1073" fmla="*/ 1508361 h 3187690"/>
              <a:gd name="connsiteX1074" fmla="*/ 3269532 w 3959210"/>
              <a:gd name="connsiteY1074" fmla="*/ 1505165 h 3187690"/>
              <a:gd name="connsiteX1075" fmla="*/ 3272725 w 3959210"/>
              <a:gd name="connsiteY1075" fmla="*/ 1500372 h 3187690"/>
              <a:gd name="connsiteX1076" fmla="*/ 3256760 w 3959210"/>
              <a:gd name="connsiteY1076" fmla="*/ 1489187 h 3187690"/>
              <a:gd name="connsiteX1077" fmla="*/ 3236006 w 3959210"/>
              <a:gd name="connsiteY1077" fmla="*/ 1487589 h 3187690"/>
              <a:gd name="connsiteX1078" fmla="*/ 3226428 w 3959210"/>
              <a:gd name="connsiteY1078" fmla="*/ 1465219 h 3187690"/>
              <a:gd name="connsiteX1079" fmla="*/ 3218445 w 3959210"/>
              <a:gd name="connsiteY1079" fmla="*/ 1458828 h 3187690"/>
              <a:gd name="connsiteX1080" fmla="*/ 3224831 w 3959210"/>
              <a:gd name="connsiteY1080" fmla="*/ 1458828 h 3187690"/>
              <a:gd name="connsiteX1081" fmla="*/ 3210463 w 3959210"/>
              <a:gd name="connsiteY1081" fmla="*/ 1454034 h 3187690"/>
              <a:gd name="connsiteX1082" fmla="*/ 3215253 w 3959210"/>
              <a:gd name="connsiteY1082" fmla="*/ 1460426 h 3187690"/>
              <a:gd name="connsiteX1083" fmla="*/ 3202481 w 3959210"/>
              <a:gd name="connsiteY1083" fmla="*/ 1442850 h 3187690"/>
              <a:gd name="connsiteX1084" fmla="*/ 3196095 w 3959210"/>
              <a:gd name="connsiteY1084" fmla="*/ 1446045 h 3187690"/>
              <a:gd name="connsiteX1085" fmla="*/ 3189709 w 3959210"/>
              <a:gd name="connsiteY1085" fmla="*/ 1438056 h 3187690"/>
              <a:gd name="connsiteX1086" fmla="*/ 3188113 w 3959210"/>
              <a:gd name="connsiteY1086" fmla="*/ 1447643 h 3187690"/>
              <a:gd name="connsiteX1087" fmla="*/ 3196095 w 3959210"/>
              <a:gd name="connsiteY1087" fmla="*/ 1457230 h 3187690"/>
              <a:gd name="connsiteX1088" fmla="*/ 3186516 w 3959210"/>
              <a:gd name="connsiteY1088" fmla="*/ 1450839 h 3187690"/>
              <a:gd name="connsiteX1089" fmla="*/ 3184920 w 3959210"/>
              <a:gd name="connsiteY1089" fmla="*/ 1438056 h 3187690"/>
              <a:gd name="connsiteX1090" fmla="*/ 3175341 w 3959210"/>
              <a:gd name="connsiteY1090" fmla="*/ 1441252 h 3187690"/>
              <a:gd name="connsiteX1091" fmla="*/ 3175341 w 3959210"/>
              <a:gd name="connsiteY1091" fmla="*/ 1438056 h 3187690"/>
              <a:gd name="connsiteX1092" fmla="*/ 3173745 w 3959210"/>
              <a:gd name="connsiteY1092" fmla="*/ 1436458 h 3187690"/>
              <a:gd name="connsiteX1093" fmla="*/ 3184920 w 3959210"/>
              <a:gd name="connsiteY1093" fmla="*/ 1433263 h 3187690"/>
              <a:gd name="connsiteX1094" fmla="*/ 3188113 w 3959210"/>
              <a:gd name="connsiteY1094" fmla="*/ 1426871 h 3187690"/>
              <a:gd name="connsiteX1095" fmla="*/ 3175341 w 3959210"/>
              <a:gd name="connsiteY1095" fmla="*/ 1425273 h 3187690"/>
              <a:gd name="connsiteX1096" fmla="*/ 3156184 w 3959210"/>
              <a:gd name="connsiteY1096" fmla="*/ 1415686 h 3187690"/>
              <a:gd name="connsiteX1097" fmla="*/ 3165763 w 3959210"/>
              <a:gd name="connsiteY1097" fmla="*/ 1406099 h 3187690"/>
              <a:gd name="connsiteX1098" fmla="*/ 3160973 w 3959210"/>
              <a:gd name="connsiteY1098" fmla="*/ 1407697 h 3187690"/>
              <a:gd name="connsiteX1099" fmla="*/ 3159377 w 3959210"/>
              <a:gd name="connsiteY1099" fmla="*/ 1407697 h 3187690"/>
              <a:gd name="connsiteX1100" fmla="*/ 3152991 w 3959210"/>
              <a:gd name="connsiteY1100" fmla="*/ 1409295 h 3187690"/>
              <a:gd name="connsiteX1101" fmla="*/ 3141816 w 3959210"/>
              <a:gd name="connsiteY1101" fmla="*/ 1401306 h 3187690"/>
              <a:gd name="connsiteX1102" fmla="*/ 3148202 w 3959210"/>
              <a:gd name="connsiteY1102" fmla="*/ 1393316 h 3187690"/>
              <a:gd name="connsiteX1103" fmla="*/ 3146605 w 3959210"/>
              <a:gd name="connsiteY1103" fmla="*/ 1393316 h 3187690"/>
              <a:gd name="connsiteX1104" fmla="*/ 3146605 w 3959210"/>
              <a:gd name="connsiteY1104" fmla="*/ 1391719 h 3187690"/>
              <a:gd name="connsiteX1105" fmla="*/ 3137026 w 3959210"/>
              <a:gd name="connsiteY1105" fmla="*/ 1393316 h 3187690"/>
              <a:gd name="connsiteX1106" fmla="*/ 3133834 w 3959210"/>
              <a:gd name="connsiteY1106" fmla="*/ 1380534 h 3187690"/>
              <a:gd name="connsiteX1107" fmla="*/ 3129044 w 3959210"/>
              <a:gd name="connsiteY1107" fmla="*/ 1382132 h 3187690"/>
              <a:gd name="connsiteX1108" fmla="*/ 3109887 w 3959210"/>
              <a:gd name="connsiteY1108" fmla="*/ 1374142 h 3187690"/>
              <a:gd name="connsiteX1109" fmla="*/ 3101905 w 3959210"/>
              <a:gd name="connsiteY1109" fmla="*/ 1366153 h 3187690"/>
              <a:gd name="connsiteX1110" fmla="*/ 3090729 w 3959210"/>
              <a:gd name="connsiteY1110" fmla="*/ 1353370 h 3187690"/>
              <a:gd name="connsiteX1111" fmla="*/ 3085940 w 3959210"/>
              <a:gd name="connsiteY1111" fmla="*/ 1351773 h 3187690"/>
              <a:gd name="connsiteX1112" fmla="*/ 3084344 w 3959210"/>
              <a:gd name="connsiteY1112" fmla="*/ 1356566 h 3187690"/>
              <a:gd name="connsiteX1113" fmla="*/ 3074765 w 3959210"/>
              <a:gd name="connsiteY1113" fmla="*/ 1351773 h 3187690"/>
              <a:gd name="connsiteX1114" fmla="*/ 3084344 w 3959210"/>
              <a:gd name="connsiteY1114" fmla="*/ 1350175 h 3187690"/>
              <a:gd name="connsiteX1115" fmla="*/ 3068379 w 3959210"/>
              <a:gd name="connsiteY1115" fmla="*/ 1331001 h 3187690"/>
              <a:gd name="connsiteX1116" fmla="*/ 3060397 w 3959210"/>
              <a:gd name="connsiteY1116" fmla="*/ 1335794 h 3187690"/>
              <a:gd name="connsiteX1117" fmla="*/ 3071572 w 3959210"/>
              <a:gd name="connsiteY1117" fmla="*/ 1338990 h 3187690"/>
              <a:gd name="connsiteX1118" fmla="*/ 3060397 w 3959210"/>
              <a:gd name="connsiteY1118" fmla="*/ 1346979 h 3187690"/>
              <a:gd name="connsiteX1119" fmla="*/ 3060397 w 3959210"/>
              <a:gd name="connsiteY1119" fmla="*/ 1340588 h 3187690"/>
              <a:gd name="connsiteX1120" fmla="*/ 3054011 w 3959210"/>
              <a:gd name="connsiteY1120" fmla="*/ 1334196 h 3187690"/>
              <a:gd name="connsiteX1121" fmla="*/ 3061993 w 3959210"/>
              <a:gd name="connsiteY1121" fmla="*/ 1326207 h 3187690"/>
              <a:gd name="connsiteX1122" fmla="*/ 3054011 w 3959210"/>
              <a:gd name="connsiteY1122" fmla="*/ 1327805 h 3187690"/>
              <a:gd name="connsiteX1123" fmla="*/ 3058800 w 3959210"/>
              <a:gd name="connsiteY1123" fmla="*/ 1323012 h 3187690"/>
              <a:gd name="connsiteX1124" fmla="*/ 3046029 w 3959210"/>
              <a:gd name="connsiteY1124" fmla="*/ 1318218 h 3187690"/>
              <a:gd name="connsiteX1125" fmla="*/ 3028468 w 3959210"/>
              <a:gd name="connsiteY1125" fmla="*/ 1299044 h 3187690"/>
              <a:gd name="connsiteX1126" fmla="*/ 3023678 w 3959210"/>
              <a:gd name="connsiteY1126" fmla="*/ 1302240 h 3187690"/>
              <a:gd name="connsiteX1127" fmla="*/ 3017293 w 3959210"/>
              <a:gd name="connsiteY1127" fmla="*/ 1299044 h 3187690"/>
              <a:gd name="connsiteX1128" fmla="*/ 3004521 w 3959210"/>
              <a:gd name="connsiteY1128" fmla="*/ 1287859 h 3187690"/>
              <a:gd name="connsiteX1129" fmla="*/ 3006117 w 3959210"/>
              <a:gd name="connsiteY1129" fmla="*/ 1281468 h 3187690"/>
              <a:gd name="connsiteX1130" fmla="*/ 3015696 w 3959210"/>
              <a:gd name="connsiteY1130" fmla="*/ 1283065 h 3187690"/>
              <a:gd name="connsiteX1131" fmla="*/ 3001328 w 3959210"/>
              <a:gd name="connsiteY1131" fmla="*/ 1270283 h 3187690"/>
              <a:gd name="connsiteX1132" fmla="*/ 3006117 w 3959210"/>
              <a:gd name="connsiteY1132" fmla="*/ 1278272 h 3187690"/>
              <a:gd name="connsiteX1133" fmla="*/ 2978978 w 3959210"/>
              <a:gd name="connsiteY1133" fmla="*/ 1267087 h 3187690"/>
              <a:gd name="connsiteX1134" fmla="*/ 2977381 w 3959210"/>
              <a:gd name="connsiteY1134" fmla="*/ 1271881 h 3187690"/>
              <a:gd name="connsiteX1135" fmla="*/ 2969399 w 3959210"/>
              <a:gd name="connsiteY1135" fmla="*/ 1271881 h 3187690"/>
              <a:gd name="connsiteX1136" fmla="*/ 2974188 w 3959210"/>
              <a:gd name="connsiteY1136" fmla="*/ 1262294 h 3187690"/>
              <a:gd name="connsiteX1137" fmla="*/ 2963013 w 3959210"/>
              <a:gd name="connsiteY1137" fmla="*/ 1254304 h 3187690"/>
              <a:gd name="connsiteX1138" fmla="*/ 2966206 w 3959210"/>
              <a:gd name="connsiteY1138" fmla="*/ 1265489 h 3187690"/>
              <a:gd name="connsiteX1139" fmla="*/ 2955031 w 3959210"/>
              <a:gd name="connsiteY1139" fmla="*/ 1262294 h 3187690"/>
              <a:gd name="connsiteX1140" fmla="*/ 2961417 w 3959210"/>
              <a:gd name="connsiteY1140" fmla="*/ 1246315 h 3187690"/>
              <a:gd name="connsiteX1141" fmla="*/ 2935874 w 3959210"/>
              <a:gd name="connsiteY1141" fmla="*/ 1246315 h 3187690"/>
              <a:gd name="connsiteX1142" fmla="*/ 2950242 w 3959210"/>
              <a:gd name="connsiteY1142" fmla="*/ 1251109 h 3187690"/>
              <a:gd name="connsiteX1143" fmla="*/ 2942259 w 3959210"/>
              <a:gd name="connsiteY1143" fmla="*/ 1254304 h 3187690"/>
              <a:gd name="connsiteX1144" fmla="*/ 2921506 w 3959210"/>
              <a:gd name="connsiteY1144" fmla="*/ 1238326 h 3187690"/>
              <a:gd name="connsiteX1145" fmla="*/ 2924698 w 3959210"/>
              <a:gd name="connsiteY1145" fmla="*/ 1239924 h 3187690"/>
              <a:gd name="connsiteX1146" fmla="*/ 2927891 w 3959210"/>
              <a:gd name="connsiteY1146" fmla="*/ 1233532 h 3187690"/>
              <a:gd name="connsiteX1147" fmla="*/ 2927891 w 3959210"/>
              <a:gd name="connsiteY1147" fmla="*/ 1238326 h 3187690"/>
              <a:gd name="connsiteX1148" fmla="*/ 2932681 w 3959210"/>
              <a:gd name="connsiteY1148" fmla="*/ 1233532 h 3187690"/>
              <a:gd name="connsiteX1149" fmla="*/ 2945452 w 3959210"/>
              <a:gd name="connsiteY1149" fmla="*/ 1235130 h 3187690"/>
              <a:gd name="connsiteX1150" fmla="*/ 2937470 w 3959210"/>
              <a:gd name="connsiteY1150" fmla="*/ 1227141 h 3187690"/>
              <a:gd name="connsiteX1151" fmla="*/ 2927891 w 3959210"/>
              <a:gd name="connsiteY1151" fmla="*/ 1227141 h 3187690"/>
              <a:gd name="connsiteX1152" fmla="*/ 2934277 w 3959210"/>
              <a:gd name="connsiteY1152" fmla="*/ 1222348 h 3187690"/>
              <a:gd name="connsiteX1153" fmla="*/ 2924698 w 3959210"/>
              <a:gd name="connsiteY1153" fmla="*/ 1223946 h 3187690"/>
              <a:gd name="connsiteX1154" fmla="*/ 2927891 w 3959210"/>
              <a:gd name="connsiteY1154" fmla="*/ 1231935 h 3187690"/>
              <a:gd name="connsiteX1155" fmla="*/ 2918313 w 3959210"/>
              <a:gd name="connsiteY1155" fmla="*/ 1223946 h 3187690"/>
              <a:gd name="connsiteX1156" fmla="*/ 2911927 w 3959210"/>
              <a:gd name="connsiteY1156" fmla="*/ 1227141 h 3187690"/>
              <a:gd name="connsiteX1157" fmla="*/ 2919909 w 3959210"/>
              <a:gd name="connsiteY1157" fmla="*/ 1233532 h 3187690"/>
              <a:gd name="connsiteX1158" fmla="*/ 2910330 w 3959210"/>
              <a:gd name="connsiteY1158" fmla="*/ 1233532 h 3187690"/>
              <a:gd name="connsiteX1159" fmla="*/ 2923102 w 3959210"/>
              <a:gd name="connsiteY1159" fmla="*/ 1243119 h 3187690"/>
              <a:gd name="connsiteX1160" fmla="*/ 2918313 w 3959210"/>
              <a:gd name="connsiteY1160" fmla="*/ 1246315 h 3187690"/>
              <a:gd name="connsiteX1161" fmla="*/ 2926295 w 3959210"/>
              <a:gd name="connsiteY1161" fmla="*/ 1244717 h 3187690"/>
              <a:gd name="connsiteX1162" fmla="*/ 2937470 w 3959210"/>
              <a:gd name="connsiteY1162" fmla="*/ 1252706 h 3187690"/>
              <a:gd name="connsiteX1163" fmla="*/ 2940663 w 3959210"/>
              <a:gd name="connsiteY1163" fmla="*/ 1255902 h 3187690"/>
              <a:gd name="connsiteX1164" fmla="*/ 2939067 w 3959210"/>
              <a:gd name="connsiteY1164" fmla="*/ 1260696 h 3187690"/>
              <a:gd name="connsiteX1165" fmla="*/ 2947049 w 3959210"/>
              <a:gd name="connsiteY1165" fmla="*/ 1260696 h 3187690"/>
              <a:gd name="connsiteX1166" fmla="*/ 2959820 w 3959210"/>
              <a:gd name="connsiteY1166" fmla="*/ 1270283 h 3187690"/>
              <a:gd name="connsiteX1167" fmla="*/ 2956628 w 3959210"/>
              <a:gd name="connsiteY1167" fmla="*/ 1278272 h 3187690"/>
              <a:gd name="connsiteX1168" fmla="*/ 2982171 w 3959210"/>
              <a:gd name="connsiteY1168" fmla="*/ 1289457 h 3187690"/>
              <a:gd name="connsiteX1169" fmla="*/ 2990153 w 3959210"/>
              <a:gd name="connsiteY1169" fmla="*/ 1294250 h 3187690"/>
              <a:gd name="connsiteX1170" fmla="*/ 2988557 w 3959210"/>
              <a:gd name="connsiteY1170" fmla="*/ 1302240 h 3187690"/>
              <a:gd name="connsiteX1171" fmla="*/ 3006117 w 3959210"/>
              <a:gd name="connsiteY1171" fmla="*/ 1316620 h 3187690"/>
              <a:gd name="connsiteX1172" fmla="*/ 3010907 w 3959210"/>
              <a:gd name="connsiteY1172" fmla="*/ 1313425 h 3187690"/>
              <a:gd name="connsiteX1173" fmla="*/ 3020486 w 3959210"/>
              <a:gd name="connsiteY1173" fmla="*/ 1323012 h 3187690"/>
              <a:gd name="connsiteX1174" fmla="*/ 3012503 w 3959210"/>
              <a:gd name="connsiteY1174" fmla="*/ 1326207 h 3187690"/>
              <a:gd name="connsiteX1175" fmla="*/ 3044432 w 3959210"/>
              <a:gd name="connsiteY1175" fmla="*/ 1345381 h 3187690"/>
              <a:gd name="connsiteX1176" fmla="*/ 3050818 w 3959210"/>
              <a:gd name="connsiteY1176" fmla="*/ 1340588 h 3187690"/>
              <a:gd name="connsiteX1177" fmla="*/ 3058800 w 3959210"/>
              <a:gd name="connsiteY1177" fmla="*/ 1348577 h 3187690"/>
              <a:gd name="connsiteX1178" fmla="*/ 3049222 w 3959210"/>
              <a:gd name="connsiteY1178" fmla="*/ 1351773 h 3187690"/>
              <a:gd name="connsiteX1179" fmla="*/ 3074765 w 3959210"/>
              <a:gd name="connsiteY1179" fmla="*/ 1370947 h 3187690"/>
              <a:gd name="connsiteX1180" fmla="*/ 3093922 w 3959210"/>
              <a:gd name="connsiteY1180" fmla="*/ 1391719 h 3187690"/>
              <a:gd name="connsiteX1181" fmla="*/ 3087536 w 3959210"/>
              <a:gd name="connsiteY1181" fmla="*/ 1388523 h 3187690"/>
              <a:gd name="connsiteX1182" fmla="*/ 3085940 w 3959210"/>
              <a:gd name="connsiteY1182" fmla="*/ 1396512 h 3187690"/>
              <a:gd name="connsiteX1183" fmla="*/ 3093922 w 3959210"/>
              <a:gd name="connsiteY1183" fmla="*/ 1404501 h 3187690"/>
              <a:gd name="connsiteX1184" fmla="*/ 3103501 w 3959210"/>
              <a:gd name="connsiteY1184" fmla="*/ 1401306 h 3187690"/>
              <a:gd name="connsiteX1185" fmla="*/ 3105097 w 3959210"/>
              <a:gd name="connsiteY1185" fmla="*/ 1412491 h 3187690"/>
              <a:gd name="connsiteX1186" fmla="*/ 3109887 w 3959210"/>
              <a:gd name="connsiteY1186" fmla="*/ 1409295 h 3187690"/>
              <a:gd name="connsiteX1187" fmla="*/ 3119466 w 3959210"/>
              <a:gd name="connsiteY1187" fmla="*/ 1417284 h 3187690"/>
              <a:gd name="connsiteX1188" fmla="*/ 3111483 w 3959210"/>
              <a:gd name="connsiteY1188" fmla="*/ 1414088 h 3187690"/>
              <a:gd name="connsiteX1189" fmla="*/ 3108290 w 3959210"/>
              <a:gd name="connsiteY1189" fmla="*/ 1426871 h 3187690"/>
              <a:gd name="connsiteX1190" fmla="*/ 3116273 w 3959210"/>
              <a:gd name="connsiteY1190" fmla="*/ 1422078 h 3187690"/>
              <a:gd name="connsiteX1191" fmla="*/ 3132237 w 3959210"/>
              <a:gd name="connsiteY1191" fmla="*/ 1441252 h 3187690"/>
              <a:gd name="connsiteX1192" fmla="*/ 3145009 w 3959210"/>
              <a:gd name="connsiteY1192" fmla="*/ 1439654 h 3187690"/>
              <a:gd name="connsiteX1193" fmla="*/ 3140219 w 3959210"/>
              <a:gd name="connsiteY1193" fmla="*/ 1447643 h 3187690"/>
              <a:gd name="connsiteX1194" fmla="*/ 3156184 w 3959210"/>
              <a:gd name="connsiteY1194" fmla="*/ 1449241 h 3187690"/>
              <a:gd name="connsiteX1195" fmla="*/ 3156184 w 3959210"/>
              <a:gd name="connsiteY1195" fmla="*/ 1444447 h 3187690"/>
              <a:gd name="connsiteX1196" fmla="*/ 3164166 w 3959210"/>
              <a:gd name="connsiteY1196" fmla="*/ 1444447 h 3187690"/>
              <a:gd name="connsiteX1197" fmla="*/ 3170552 w 3959210"/>
              <a:gd name="connsiteY1197" fmla="*/ 1452436 h 3187690"/>
              <a:gd name="connsiteX1198" fmla="*/ 3164166 w 3959210"/>
              <a:gd name="connsiteY1198" fmla="*/ 1449241 h 3187690"/>
              <a:gd name="connsiteX1199" fmla="*/ 3159377 w 3959210"/>
              <a:gd name="connsiteY1199" fmla="*/ 1452436 h 3187690"/>
              <a:gd name="connsiteX1200" fmla="*/ 3162570 w 3959210"/>
              <a:gd name="connsiteY1200" fmla="*/ 1462023 h 3187690"/>
              <a:gd name="connsiteX1201" fmla="*/ 3157780 w 3959210"/>
              <a:gd name="connsiteY1201" fmla="*/ 1462023 h 3187690"/>
              <a:gd name="connsiteX1202" fmla="*/ 3178534 w 3959210"/>
              <a:gd name="connsiteY1202" fmla="*/ 1473208 h 3187690"/>
              <a:gd name="connsiteX1203" fmla="*/ 3170552 w 3959210"/>
              <a:gd name="connsiteY1203" fmla="*/ 1478002 h 3187690"/>
              <a:gd name="connsiteX1204" fmla="*/ 3188113 w 3959210"/>
              <a:gd name="connsiteY1204" fmla="*/ 1482795 h 3187690"/>
              <a:gd name="connsiteX1205" fmla="*/ 3183324 w 3959210"/>
              <a:gd name="connsiteY1205" fmla="*/ 1481198 h 3187690"/>
              <a:gd name="connsiteX1206" fmla="*/ 3194499 w 3959210"/>
              <a:gd name="connsiteY1206" fmla="*/ 1490785 h 3187690"/>
              <a:gd name="connsiteX1207" fmla="*/ 3192902 w 3959210"/>
              <a:gd name="connsiteY1207" fmla="*/ 1498774 h 3187690"/>
              <a:gd name="connsiteX1208" fmla="*/ 3202481 w 3959210"/>
              <a:gd name="connsiteY1208" fmla="*/ 1498774 h 3187690"/>
              <a:gd name="connsiteX1209" fmla="*/ 3204077 w 3959210"/>
              <a:gd name="connsiteY1209" fmla="*/ 1503567 h 3187690"/>
              <a:gd name="connsiteX1210" fmla="*/ 3200885 w 3959210"/>
              <a:gd name="connsiteY1210" fmla="*/ 1506763 h 3187690"/>
              <a:gd name="connsiteX1211" fmla="*/ 3226428 w 3959210"/>
              <a:gd name="connsiteY1211" fmla="*/ 1522741 h 3187690"/>
              <a:gd name="connsiteX1212" fmla="*/ 3216849 w 3959210"/>
              <a:gd name="connsiteY1212" fmla="*/ 1530731 h 3187690"/>
              <a:gd name="connsiteX1213" fmla="*/ 3221239 w 3959210"/>
              <a:gd name="connsiteY1213" fmla="*/ 1534326 h 3187690"/>
              <a:gd name="connsiteX1214" fmla="*/ 3227459 w 3959210"/>
              <a:gd name="connsiteY1214" fmla="*/ 1535424 h 3187690"/>
              <a:gd name="connsiteX1215" fmla="*/ 3229621 w 3959210"/>
              <a:gd name="connsiteY1215" fmla="*/ 1541915 h 3187690"/>
              <a:gd name="connsiteX1216" fmla="*/ 3236006 w 3959210"/>
              <a:gd name="connsiteY1216" fmla="*/ 1535524 h 3187690"/>
              <a:gd name="connsiteX1217" fmla="*/ 3263146 w 3959210"/>
              <a:gd name="connsiteY1217" fmla="*/ 1556296 h 3187690"/>
              <a:gd name="connsiteX1218" fmla="*/ 3256760 w 3959210"/>
              <a:gd name="connsiteY1218" fmla="*/ 1553100 h 3187690"/>
              <a:gd name="connsiteX1219" fmla="*/ 3253567 w 3959210"/>
              <a:gd name="connsiteY1219" fmla="*/ 1561090 h 3187690"/>
              <a:gd name="connsiteX1220" fmla="*/ 3280707 w 3959210"/>
              <a:gd name="connsiteY1220" fmla="*/ 1585057 h 3187690"/>
              <a:gd name="connsiteX1221" fmla="*/ 3275918 w 3959210"/>
              <a:gd name="connsiteY1221" fmla="*/ 1589851 h 3187690"/>
              <a:gd name="connsiteX1222" fmla="*/ 3290286 w 3959210"/>
              <a:gd name="connsiteY1222" fmla="*/ 1593046 h 3187690"/>
              <a:gd name="connsiteX1223" fmla="*/ 3285496 w 3959210"/>
              <a:gd name="connsiteY1223" fmla="*/ 1596242 h 3187690"/>
              <a:gd name="connsiteX1224" fmla="*/ 3309443 w 3959210"/>
              <a:gd name="connsiteY1224" fmla="*/ 1612220 h 3187690"/>
              <a:gd name="connsiteX1225" fmla="*/ 3304654 w 3959210"/>
              <a:gd name="connsiteY1225" fmla="*/ 1615416 h 3187690"/>
              <a:gd name="connsiteX1226" fmla="*/ 3319022 w 3959210"/>
              <a:gd name="connsiteY1226" fmla="*/ 1636188 h 3187690"/>
              <a:gd name="connsiteX1227" fmla="*/ 3312636 w 3959210"/>
              <a:gd name="connsiteY1227" fmla="*/ 1639384 h 3187690"/>
              <a:gd name="connsiteX1228" fmla="*/ 3319022 w 3959210"/>
              <a:gd name="connsiteY1228" fmla="*/ 1645775 h 3187690"/>
              <a:gd name="connsiteX1229" fmla="*/ 3327004 w 3959210"/>
              <a:gd name="connsiteY1229" fmla="*/ 1644177 h 3187690"/>
              <a:gd name="connsiteX1230" fmla="*/ 3328601 w 3959210"/>
              <a:gd name="connsiteY1230" fmla="*/ 1650569 h 3187690"/>
              <a:gd name="connsiteX1231" fmla="*/ 3333390 w 3959210"/>
              <a:gd name="connsiteY1231" fmla="*/ 1645775 h 3187690"/>
              <a:gd name="connsiteX1232" fmla="*/ 3338179 w 3959210"/>
              <a:gd name="connsiteY1232" fmla="*/ 1656960 h 3187690"/>
              <a:gd name="connsiteX1233" fmla="*/ 3341372 w 3959210"/>
              <a:gd name="connsiteY1233" fmla="*/ 1650569 h 3187690"/>
              <a:gd name="connsiteX1234" fmla="*/ 3342969 w 3959210"/>
              <a:gd name="connsiteY1234" fmla="*/ 1676134 h 3187690"/>
              <a:gd name="connsiteX1235" fmla="*/ 3354144 w 3959210"/>
              <a:gd name="connsiteY1235" fmla="*/ 1687319 h 3187690"/>
              <a:gd name="connsiteX1236" fmla="*/ 3349354 w 3959210"/>
              <a:gd name="connsiteY1236" fmla="*/ 1688917 h 3187690"/>
              <a:gd name="connsiteX1237" fmla="*/ 3354144 w 3959210"/>
              <a:gd name="connsiteY1237" fmla="*/ 1698504 h 3187690"/>
              <a:gd name="connsiteX1238" fmla="*/ 3366915 w 3959210"/>
              <a:gd name="connsiteY1238" fmla="*/ 1690515 h 3187690"/>
              <a:gd name="connsiteX1239" fmla="*/ 3373301 w 3959210"/>
              <a:gd name="connsiteY1239" fmla="*/ 1701699 h 3187690"/>
              <a:gd name="connsiteX1240" fmla="*/ 3386073 w 3959210"/>
              <a:gd name="connsiteY1240" fmla="*/ 1722471 h 3187690"/>
              <a:gd name="connsiteX1241" fmla="*/ 3398844 w 3959210"/>
              <a:gd name="connsiteY1241" fmla="*/ 1741646 h 3187690"/>
              <a:gd name="connsiteX1242" fmla="*/ 3424388 w 3959210"/>
              <a:gd name="connsiteY1242" fmla="*/ 1781591 h 3187690"/>
              <a:gd name="connsiteX1243" fmla="*/ 3418002 w 3959210"/>
              <a:gd name="connsiteY1243" fmla="*/ 1775200 h 3187690"/>
              <a:gd name="connsiteX1244" fmla="*/ 3411616 w 3959210"/>
              <a:gd name="connsiteY1244" fmla="*/ 1776798 h 3187690"/>
              <a:gd name="connsiteX1245" fmla="*/ 3413213 w 3959210"/>
              <a:gd name="connsiteY1245" fmla="*/ 1779994 h 3187690"/>
              <a:gd name="connsiteX1246" fmla="*/ 3419598 w 3959210"/>
              <a:gd name="connsiteY1246" fmla="*/ 1779994 h 3187690"/>
              <a:gd name="connsiteX1247" fmla="*/ 3416405 w 3959210"/>
              <a:gd name="connsiteY1247" fmla="*/ 1784787 h 3187690"/>
              <a:gd name="connsiteX1248" fmla="*/ 3419598 w 3959210"/>
              <a:gd name="connsiteY1248" fmla="*/ 1791178 h 3187690"/>
              <a:gd name="connsiteX1249" fmla="*/ 3424388 w 3959210"/>
              <a:gd name="connsiteY1249" fmla="*/ 1787983 h 3187690"/>
              <a:gd name="connsiteX1250" fmla="*/ 3430773 w 3959210"/>
              <a:gd name="connsiteY1250" fmla="*/ 1775200 h 3187690"/>
              <a:gd name="connsiteX1251" fmla="*/ 3433966 w 3959210"/>
              <a:gd name="connsiteY1251" fmla="*/ 1783189 h 3187690"/>
              <a:gd name="connsiteX1252" fmla="*/ 3425984 w 3959210"/>
              <a:gd name="connsiteY1252" fmla="*/ 1784787 h 3187690"/>
              <a:gd name="connsiteX1253" fmla="*/ 3440352 w 3959210"/>
              <a:gd name="connsiteY1253" fmla="*/ 1803961 h 3187690"/>
              <a:gd name="connsiteX1254" fmla="*/ 3441949 w 3959210"/>
              <a:gd name="connsiteY1254" fmla="*/ 1807157 h 3187690"/>
              <a:gd name="connsiteX1255" fmla="*/ 3443545 w 3959210"/>
              <a:gd name="connsiteY1255" fmla="*/ 1816744 h 3187690"/>
              <a:gd name="connsiteX1256" fmla="*/ 3432370 w 3959210"/>
              <a:gd name="connsiteY1256" fmla="*/ 1808755 h 3187690"/>
              <a:gd name="connsiteX1257" fmla="*/ 3443545 w 3959210"/>
              <a:gd name="connsiteY1257" fmla="*/ 1826331 h 3187690"/>
              <a:gd name="connsiteX1258" fmla="*/ 3443545 w 3959210"/>
              <a:gd name="connsiteY1258" fmla="*/ 1835918 h 3187690"/>
              <a:gd name="connsiteX1259" fmla="*/ 3430773 w 3959210"/>
              <a:gd name="connsiteY1259" fmla="*/ 1840712 h 3187690"/>
              <a:gd name="connsiteX1260" fmla="*/ 3440352 w 3959210"/>
              <a:gd name="connsiteY1260" fmla="*/ 1848701 h 3187690"/>
              <a:gd name="connsiteX1261" fmla="*/ 3451527 w 3959210"/>
              <a:gd name="connsiteY1261" fmla="*/ 1845505 h 3187690"/>
              <a:gd name="connsiteX1262" fmla="*/ 3448334 w 3959210"/>
              <a:gd name="connsiteY1262" fmla="*/ 1856690 h 3187690"/>
              <a:gd name="connsiteX1263" fmla="*/ 3437159 w 3959210"/>
              <a:gd name="connsiteY1263" fmla="*/ 1861484 h 3187690"/>
              <a:gd name="connsiteX1264" fmla="*/ 3430773 w 3959210"/>
              <a:gd name="connsiteY1264" fmla="*/ 1855092 h 3187690"/>
              <a:gd name="connsiteX1265" fmla="*/ 3419598 w 3959210"/>
              <a:gd name="connsiteY1265" fmla="*/ 1829527 h 3187690"/>
              <a:gd name="connsiteX1266" fmla="*/ 3406827 w 3959210"/>
              <a:gd name="connsiteY1266" fmla="*/ 1816744 h 3187690"/>
              <a:gd name="connsiteX1267" fmla="*/ 3402037 w 3959210"/>
              <a:gd name="connsiteY1267" fmla="*/ 1819940 h 3187690"/>
              <a:gd name="connsiteX1268" fmla="*/ 3400441 w 3959210"/>
              <a:gd name="connsiteY1268" fmla="*/ 1810353 h 3187690"/>
              <a:gd name="connsiteX1269" fmla="*/ 3408423 w 3959210"/>
              <a:gd name="connsiteY1269" fmla="*/ 1805559 h 3187690"/>
              <a:gd name="connsiteX1270" fmla="*/ 3405230 w 3959210"/>
              <a:gd name="connsiteY1270" fmla="*/ 1803961 h 3187690"/>
              <a:gd name="connsiteX1271" fmla="*/ 3392459 w 3959210"/>
              <a:gd name="connsiteY1271" fmla="*/ 1807157 h 3187690"/>
              <a:gd name="connsiteX1272" fmla="*/ 3386073 w 3959210"/>
              <a:gd name="connsiteY1272" fmla="*/ 1800766 h 3187690"/>
              <a:gd name="connsiteX1273" fmla="*/ 3387669 w 3959210"/>
              <a:gd name="connsiteY1273" fmla="*/ 1797570 h 3187690"/>
              <a:gd name="connsiteX1274" fmla="*/ 3379687 w 3959210"/>
              <a:gd name="connsiteY1274" fmla="*/ 1794374 h 3187690"/>
              <a:gd name="connsiteX1275" fmla="*/ 3392459 w 3959210"/>
              <a:gd name="connsiteY1275" fmla="*/ 1800766 h 3187690"/>
              <a:gd name="connsiteX1276" fmla="*/ 3398844 w 3959210"/>
              <a:gd name="connsiteY1276" fmla="*/ 1794374 h 3187690"/>
              <a:gd name="connsiteX1277" fmla="*/ 3386073 w 3959210"/>
              <a:gd name="connsiteY1277" fmla="*/ 1786385 h 3187690"/>
              <a:gd name="connsiteX1278" fmla="*/ 3382880 w 3959210"/>
              <a:gd name="connsiteY1278" fmla="*/ 1779994 h 3187690"/>
              <a:gd name="connsiteX1279" fmla="*/ 3384476 w 3959210"/>
              <a:gd name="connsiteY1279" fmla="*/ 1773602 h 3187690"/>
              <a:gd name="connsiteX1280" fmla="*/ 3376494 w 3959210"/>
              <a:gd name="connsiteY1280" fmla="*/ 1772005 h 3187690"/>
              <a:gd name="connsiteX1281" fmla="*/ 3378091 w 3959210"/>
              <a:gd name="connsiteY1281" fmla="*/ 1762417 h 3187690"/>
              <a:gd name="connsiteX1282" fmla="*/ 3366915 w 3959210"/>
              <a:gd name="connsiteY1282" fmla="*/ 1770407 h 3187690"/>
              <a:gd name="connsiteX1283" fmla="*/ 3371705 w 3959210"/>
              <a:gd name="connsiteY1283" fmla="*/ 1757624 h 3187690"/>
              <a:gd name="connsiteX1284" fmla="*/ 3360530 w 3959210"/>
              <a:gd name="connsiteY1284" fmla="*/ 1754428 h 3187690"/>
              <a:gd name="connsiteX1285" fmla="*/ 3363723 w 3959210"/>
              <a:gd name="connsiteY1285" fmla="*/ 1765613 h 3187690"/>
              <a:gd name="connsiteX1286" fmla="*/ 3354144 w 3959210"/>
              <a:gd name="connsiteY1286" fmla="*/ 1751233 h 3187690"/>
              <a:gd name="connsiteX1287" fmla="*/ 3336583 w 3959210"/>
              <a:gd name="connsiteY1287" fmla="*/ 1738450 h 3187690"/>
              <a:gd name="connsiteX1288" fmla="*/ 3334986 w 3959210"/>
              <a:gd name="connsiteY1288" fmla="*/ 1762417 h 3187690"/>
              <a:gd name="connsiteX1289" fmla="*/ 3339776 w 3959210"/>
              <a:gd name="connsiteY1289" fmla="*/ 1765613 h 3187690"/>
              <a:gd name="connsiteX1290" fmla="*/ 3344565 w 3959210"/>
              <a:gd name="connsiteY1290" fmla="*/ 1760820 h 3187690"/>
              <a:gd name="connsiteX1291" fmla="*/ 3357337 w 3959210"/>
              <a:gd name="connsiteY1291" fmla="*/ 1765613 h 3187690"/>
              <a:gd name="connsiteX1292" fmla="*/ 3349354 w 3959210"/>
              <a:gd name="connsiteY1292" fmla="*/ 1768809 h 3187690"/>
              <a:gd name="connsiteX1293" fmla="*/ 3350951 w 3959210"/>
              <a:gd name="connsiteY1293" fmla="*/ 1772005 h 3187690"/>
              <a:gd name="connsiteX1294" fmla="*/ 3357337 w 3959210"/>
              <a:gd name="connsiteY1294" fmla="*/ 1772005 h 3187690"/>
              <a:gd name="connsiteX1295" fmla="*/ 3358933 w 3959210"/>
              <a:gd name="connsiteY1295" fmla="*/ 1783189 h 3187690"/>
              <a:gd name="connsiteX1296" fmla="*/ 3347758 w 3959210"/>
              <a:gd name="connsiteY1296" fmla="*/ 1779994 h 3187690"/>
              <a:gd name="connsiteX1297" fmla="*/ 3350951 w 3959210"/>
              <a:gd name="connsiteY1297" fmla="*/ 1786385 h 3187690"/>
              <a:gd name="connsiteX1298" fmla="*/ 3358933 w 3959210"/>
              <a:gd name="connsiteY1298" fmla="*/ 1786385 h 3187690"/>
              <a:gd name="connsiteX1299" fmla="*/ 3362126 w 3959210"/>
              <a:gd name="connsiteY1299" fmla="*/ 1781591 h 3187690"/>
              <a:gd name="connsiteX1300" fmla="*/ 3371705 w 3959210"/>
              <a:gd name="connsiteY1300" fmla="*/ 1797570 h 3187690"/>
              <a:gd name="connsiteX1301" fmla="*/ 3387669 w 3959210"/>
              <a:gd name="connsiteY1301" fmla="*/ 1808755 h 3187690"/>
              <a:gd name="connsiteX1302" fmla="*/ 3398844 w 3959210"/>
              <a:gd name="connsiteY1302" fmla="*/ 1823135 h 3187690"/>
              <a:gd name="connsiteX1303" fmla="*/ 3387669 w 3959210"/>
              <a:gd name="connsiteY1303" fmla="*/ 1826331 h 3187690"/>
              <a:gd name="connsiteX1304" fmla="*/ 3378091 w 3959210"/>
              <a:gd name="connsiteY1304" fmla="*/ 1810353 h 3187690"/>
              <a:gd name="connsiteX1305" fmla="*/ 3373301 w 3959210"/>
              <a:gd name="connsiteY1305" fmla="*/ 1799168 h 3187690"/>
              <a:gd name="connsiteX1306" fmla="*/ 3370108 w 3959210"/>
              <a:gd name="connsiteY1306" fmla="*/ 1808755 h 3187690"/>
              <a:gd name="connsiteX1307" fmla="*/ 3381283 w 3959210"/>
              <a:gd name="connsiteY1307" fmla="*/ 1815146 h 3187690"/>
              <a:gd name="connsiteX1308" fmla="*/ 3386073 w 3959210"/>
              <a:gd name="connsiteY1308" fmla="*/ 1831124 h 3187690"/>
              <a:gd name="connsiteX1309" fmla="*/ 3379687 w 3959210"/>
              <a:gd name="connsiteY1309" fmla="*/ 1831124 h 3187690"/>
              <a:gd name="connsiteX1310" fmla="*/ 3378091 w 3959210"/>
              <a:gd name="connsiteY1310" fmla="*/ 1837516 h 3187690"/>
              <a:gd name="connsiteX1311" fmla="*/ 3387669 w 3959210"/>
              <a:gd name="connsiteY1311" fmla="*/ 1839114 h 3187690"/>
              <a:gd name="connsiteX1312" fmla="*/ 3389266 w 3959210"/>
              <a:gd name="connsiteY1312" fmla="*/ 1834320 h 3187690"/>
              <a:gd name="connsiteX1313" fmla="*/ 3392459 w 3959210"/>
              <a:gd name="connsiteY1313" fmla="*/ 1848701 h 3187690"/>
              <a:gd name="connsiteX1314" fmla="*/ 3386073 w 3959210"/>
              <a:gd name="connsiteY1314" fmla="*/ 1850299 h 3187690"/>
              <a:gd name="connsiteX1315" fmla="*/ 3397248 w 3959210"/>
              <a:gd name="connsiteY1315" fmla="*/ 1853494 h 3187690"/>
              <a:gd name="connsiteX1316" fmla="*/ 3395652 w 3959210"/>
              <a:gd name="connsiteY1316" fmla="*/ 1869473 h 3187690"/>
              <a:gd name="connsiteX1317" fmla="*/ 3398844 w 3959210"/>
              <a:gd name="connsiteY1317" fmla="*/ 1882255 h 3187690"/>
              <a:gd name="connsiteX1318" fmla="*/ 3392459 w 3959210"/>
              <a:gd name="connsiteY1318" fmla="*/ 1883853 h 3187690"/>
              <a:gd name="connsiteX1319" fmla="*/ 3397248 w 3959210"/>
              <a:gd name="connsiteY1319" fmla="*/ 1890245 h 3187690"/>
              <a:gd name="connsiteX1320" fmla="*/ 3392459 w 3959210"/>
              <a:gd name="connsiteY1320" fmla="*/ 1898234 h 3187690"/>
              <a:gd name="connsiteX1321" fmla="*/ 3395652 w 3959210"/>
              <a:gd name="connsiteY1321" fmla="*/ 1903027 h 3187690"/>
              <a:gd name="connsiteX1322" fmla="*/ 3397248 w 3959210"/>
              <a:gd name="connsiteY1322" fmla="*/ 1896636 h 3187690"/>
              <a:gd name="connsiteX1323" fmla="*/ 3405230 w 3959210"/>
              <a:gd name="connsiteY1323" fmla="*/ 1896636 h 3187690"/>
              <a:gd name="connsiteX1324" fmla="*/ 3408423 w 3959210"/>
              <a:gd name="connsiteY1324" fmla="*/ 1901429 h 3187690"/>
              <a:gd name="connsiteX1325" fmla="*/ 3403634 w 3959210"/>
              <a:gd name="connsiteY1325" fmla="*/ 1909419 h 3187690"/>
              <a:gd name="connsiteX1326" fmla="*/ 3398844 w 3959210"/>
              <a:gd name="connsiteY1326" fmla="*/ 1901429 h 3187690"/>
              <a:gd name="connsiteX1327" fmla="*/ 3392459 w 3959210"/>
              <a:gd name="connsiteY1327" fmla="*/ 1912614 h 3187690"/>
              <a:gd name="connsiteX1328" fmla="*/ 3398844 w 3959210"/>
              <a:gd name="connsiteY1328" fmla="*/ 1923799 h 3187690"/>
              <a:gd name="connsiteX1329" fmla="*/ 3390862 w 3959210"/>
              <a:gd name="connsiteY1329" fmla="*/ 1922201 h 3187690"/>
              <a:gd name="connsiteX1330" fmla="*/ 3387669 w 3959210"/>
              <a:gd name="connsiteY1330" fmla="*/ 1911016 h 3187690"/>
              <a:gd name="connsiteX1331" fmla="*/ 3384476 w 3959210"/>
              <a:gd name="connsiteY1331" fmla="*/ 1912614 h 3187690"/>
              <a:gd name="connsiteX1332" fmla="*/ 3371705 w 3959210"/>
              <a:gd name="connsiteY1332" fmla="*/ 1901429 h 3187690"/>
              <a:gd name="connsiteX1333" fmla="*/ 3374898 w 3959210"/>
              <a:gd name="connsiteY1333" fmla="*/ 1895038 h 3187690"/>
              <a:gd name="connsiteX1334" fmla="*/ 3368512 w 3959210"/>
              <a:gd name="connsiteY1334" fmla="*/ 1885451 h 3187690"/>
              <a:gd name="connsiteX1335" fmla="*/ 3371705 w 3959210"/>
              <a:gd name="connsiteY1335" fmla="*/ 1890245 h 3187690"/>
              <a:gd name="connsiteX1336" fmla="*/ 3382880 w 3959210"/>
              <a:gd name="connsiteY1336" fmla="*/ 1887049 h 3187690"/>
              <a:gd name="connsiteX1337" fmla="*/ 3374898 w 3959210"/>
              <a:gd name="connsiteY1337" fmla="*/ 1887049 h 3187690"/>
              <a:gd name="connsiteX1338" fmla="*/ 3371705 w 3959210"/>
              <a:gd name="connsiteY1338" fmla="*/ 1879060 h 3187690"/>
              <a:gd name="connsiteX1339" fmla="*/ 3376494 w 3959210"/>
              <a:gd name="connsiteY1339" fmla="*/ 1874266 h 3187690"/>
              <a:gd name="connsiteX1340" fmla="*/ 3363723 w 3959210"/>
              <a:gd name="connsiteY1340" fmla="*/ 1871071 h 3187690"/>
              <a:gd name="connsiteX1341" fmla="*/ 3354144 w 3959210"/>
              <a:gd name="connsiteY1341" fmla="*/ 1874266 h 3187690"/>
              <a:gd name="connsiteX1342" fmla="*/ 3347758 w 3959210"/>
              <a:gd name="connsiteY1342" fmla="*/ 1859886 h 3187690"/>
              <a:gd name="connsiteX1343" fmla="*/ 3352547 w 3959210"/>
              <a:gd name="connsiteY1343" fmla="*/ 1859886 h 3187690"/>
              <a:gd name="connsiteX1344" fmla="*/ 3346162 w 3959210"/>
              <a:gd name="connsiteY1344" fmla="*/ 1850299 h 3187690"/>
              <a:gd name="connsiteX1345" fmla="*/ 3341372 w 3959210"/>
              <a:gd name="connsiteY1345" fmla="*/ 1837516 h 3187690"/>
              <a:gd name="connsiteX1346" fmla="*/ 3347758 w 3959210"/>
              <a:gd name="connsiteY1346" fmla="*/ 1827929 h 3187690"/>
              <a:gd name="connsiteX1347" fmla="*/ 3334986 w 3959210"/>
              <a:gd name="connsiteY1347" fmla="*/ 1827929 h 3187690"/>
              <a:gd name="connsiteX1348" fmla="*/ 3333390 w 3959210"/>
              <a:gd name="connsiteY1348" fmla="*/ 1821537 h 3187690"/>
              <a:gd name="connsiteX1349" fmla="*/ 3339776 w 3959210"/>
              <a:gd name="connsiteY1349" fmla="*/ 1818342 h 3187690"/>
              <a:gd name="connsiteX1350" fmla="*/ 3333390 w 3959210"/>
              <a:gd name="connsiteY1350" fmla="*/ 1816744 h 3187690"/>
              <a:gd name="connsiteX1351" fmla="*/ 3339776 w 3959210"/>
              <a:gd name="connsiteY1351" fmla="*/ 1810353 h 3187690"/>
              <a:gd name="connsiteX1352" fmla="*/ 3328601 w 3959210"/>
              <a:gd name="connsiteY1352" fmla="*/ 1803961 h 3187690"/>
              <a:gd name="connsiteX1353" fmla="*/ 3330197 w 3959210"/>
              <a:gd name="connsiteY1353" fmla="*/ 1815146 h 3187690"/>
              <a:gd name="connsiteX1354" fmla="*/ 3319022 w 3959210"/>
              <a:gd name="connsiteY1354" fmla="*/ 1799168 h 3187690"/>
              <a:gd name="connsiteX1355" fmla="*/ 3327004 w 3959210"/>
              <a:gd name="connsiteY1355" fmla="*/ 1823135 h 3187690"/>
              <a:gd name="connsiteX1356" fmla="*/ 3331794 w 3959210"/>
              <a:gd name="connsiteY1356" fmla="*/ 1818342 h 3187690"/>
              <a:gd name="connsiteX1357" fmla="*/ 3330197 w 3959210"/>
              <a:gd name="connsiteY1357" fmla="*/ 1827929 h 3187690"/>
              <a:gd name="connsiteX1358" fmla="*/ 3320618 w 3959210"/>
              <a:gd name="connsiteY1358" fmla="*/ 1829527 h 3187690"/>
              <a:gd name="connsiteX1359" fmla="*/ 3309443 w 3959210"/>
              <a:gd name="connsiteY1359" fmla="*/ 1810353 h 3187690"/>
              <a:gd name="connsiteX1360" fmla="*/ 3306250 w 3959210"/>
              <a:gd name="connsiteY1360" fmla="*/ 1805559 h 3187690"/>
              <a:gd name="connsiteX1361" fmla="*/ 3314233 w 3959210"/>
              <a:gd name="connsiteY1361" fmla="*/ 1799168 h 3187690"/>
              <a:gd name="connsiteX1362" fmla="*/ 3309443 w 3959210"/>
              <a:gd name="connsiteY1362" fmla="*/ 1794374 h 3187690"/>
              <a:gd name="connsiteX1363" fmla="*/ 3306250 w 3959210"/>
              <a:gd name="connsiteY1363" fmla="*/ 1800766 h 3187690"/>
              <a:gd name="connsiteX1364" fmla="*/ 3304654 w 3959210"/>
              <a:gd name="connsiteY1364" fmla="*/ 1795972 h 3187690"/>
              <a:gd name="connsiteX1365" fmla="*/ 3293479 w 3959210"/>
              <a:gd name="connsiteY1365" fmla="*/ 1795972 h 3187690"/>
              <a:gd name="connsiteX1366" fmla="*/ 3287093 w 3959210"/>
              <a:gd name="connsiteY1366" fmla="*/ 1800766 h 3187690"/>
              <a:gd name="connsiteX1367" fmla="*/ 3279111 w 3959210"/>
              <a:gd name="connsiteY1367" fmla="*/ 1799168 h 3187690"/>
              <a:gd name="connsiteX1368" fmla="*/ 3287093 w 3959210"/>
              <a:gd name="connsiteY1368" fmla="*/ 1792776 h 3187690"/>
              <a:gd name="connsiteX1369" fmla="*/ 3279111 w 3959210"/>
              <a:gd name="connsiteY1369" fmla="*/ 1783189 h 3187690"/>
              <a:gd name="connsiteX1370" fmla="*/ 3285496 w 3959210"/>
              <a:gd name="connsiteY1370" fmla="*/ 1783189 h 3187690"/>
              <a:gd name="connsiteX1371" fmla="*/ 3287093 w 3959210"/>
              <a:gd name="connsiteY1371" fmla="*/ 1773602 h 3187690"/>
              <a:gd name="connsiteX1372" fmla="*/ 3283900 w 3959210"/>
              <a:gd name="connsiteY1372" fmla="*/ 1765613 h 3187690"/>
              <a:gd name="connsiteX1373" fmla="*/ 3271128 w 3959210"/>
              <a:gd name="connsiteY1373" fmla="*/ 1767211 h 3187690"/>
              <a:gd name="connsiteX1374" fmla="*/ 3277514 w 3959210"/>
              <a:gd name="connsiteY1374" fmla="*/ 1756026 h 3187690"/>
              <a:gd name="connsiteX1375" fmla="*/ 3263146 w 3959210"/>
              <a:gd name="connsiteY1375" fmla="*/ 1752830 h 3187690"/>
              <a:gd name="connsiteX1376" fmla="*/ 3263146 w 3959210"/>
              <a:gd name="connsiteY1376" fmla="*/ 1744841 h 3187690"/>
              <a:gd name="connsiteX1377" fmla="*/ 3263146 w 3959210"/>
              <a:gd name="connsiteY1377" fmla="*/ 1768809 h 3187690"/>
              <a:gd name="connsiteX1378" fmla="*/ 3256760 w 3959210"/>
              <a:gd name="connsiteY1378" fmla="*/ 1754428 h 3187690"/>
              <a:gd name="connsiteX1379" fmla="*/ 3236006 w 3959210"/>
              <a:gd name="connsiteY1379" fmla="*/ 1767211 h 3187690"/>
              <a:gd name="connsiteX1380" fmla="*/ 3218445 w 3959210"/>
              <a:gd name="connsiteY1380" fmla="*/ 1751233 h 3187690"/>
              <a:gd name="connsiteX1381" fmla="*/ 3231217 w 3959210"/>
              <a:gd name="connsiteY1381" fmla="*/ 1751233 h 3187690"/>
              <a:gd name="connsiteX1382" fmla="*/ 3218445 w 3959210"/>
              <a:gd name="connsiteY1382" fmla="*/ 1728863 h 3187690"/>
              <a:gd name="connsiteX1383" fmla="*/ 3210463 w 3959210"/>
              <a:gd name="connsiteY1383" fmla="*/ 1703297 h 3187690"/>
              <a:gd name="connsiteX1384" fmla="*/ 3204077 w 3959210"/>
              <a:gd name="connsiteY1384" fmla="*/ 1700102 h 3187690"/>
              <a:gd name="connsiteX1385" fmla="*/ 3204077 w 3959210"/>
              <a:gd name="connsiteY1385" fmla="*/ 1693710 h 3187690"/>
              <a:gd name="connsiteX1386" fmla="*/ 3194499 w 3959210"/>
              <a:gd name="connsiteY1386" fmla="*/ 1680928 h 3187690"/>
              <a:gd name="connsiteX1387" fmla="*/ 3188113 w 3959210"/>
              <a:gd name="connsiteY1387" fmla="*/ 1666547 h 3187690"/>
              <a:gd name="connsiteX1388" fmla="*/ 3186516 w 3959210"/>
              <a:gd name="connsiteY1388" fmla="*/ 1671340 h 3187690"/>
              <a:gd name="connsiteX1389" fmla="*/ 3181727 w 3959210"/>
              <a:gd name="connsiteY1389" fmla="*/ 1666547 h 3187690"/>
              <a:gd name="connsiteX1390" fmla="*/ 3184920 w 3959210"/>
              <a:gd name="connsiteY1390" fmla="*/ 1663351 h 3187690"/>
              <a:gd name="connsiteX1391" fmla="*/ 3175341 w 3959210"/>
              <a:gd name="connsiteY1391" fmla="*/ 1648971 h 3187690"/>
              <a:gd name="connsiteX1392" fmla="*/ 3183324 w 3959210"/>
              <a:gd name="connsiteY1392" fmla="*/ 1650569 h 3187690"/>
              <a:gd name="connsiteX1393" fmla="*/ 3176938 w 3959210"/>
              <a:gd name="connsiteY1393" fmla="*/ 1639384 h 3187690"/>
              <a:gd name="connsiteX1394" fmla="*/ 3165763 w 3959210"/>
              <a:gd name="connsiteY1394" fmla="*/ 1647373 h 3187690"/>
              <a:gd name="connsiteX1395" fmla="*/ 3165763 w 3959210"/>
              <a:gd name="connsiteY1395" fmla="*/ 1626601 h 3187690"/>
              <a:gd name="connsiteX1396" fmla="*/ 3165763 w 3959210"/>
              <a:gd name="connsiteY1396" fmla="*/ 1632992 h 3187690"/>
              <a:gd name="connsiteX1397" fmla="*/ 3154587 w 3959210"/>
              <a:gd name="connsiteY1397" fmla="*/ 1628199 h 3187690"/>
              <a:gd name="connsiteX1398" fmla="*/ 3151395 w 3959210"/>
              <a:gd name="connsiteY1398" fmla="*/ 1632992 h 3187690"/>
              <a:gd name="connsiteX1399" fmla="*/ 3146605 w 3959210"/>
              <a:gd name="connsiteY1399" fmla="*/ 1629797 h 3187690"/>
              <a:gd name="connsiteX1400" fmla="*/ 3151395 w 3959210"/>
              <a:gd name="connsiteY1400" fmla="*/ 1626601 h 3187690"/>
              <a:gd name="connsiteX1401" fmla="*/ 3145009 w 3959210"/>
              <a:gd name="connsiteY1401" fmla="*/ 1623405 h 3187690"/>
              <a:gd name="connsiteX1402" fmla="*/ 3140219 w 3959210"/>
              <a:gd name="connsiteY1402" fmla="*/ 1625003 h 3187690"/>
              <a:gd name="connsiteX1403" fmla="*/ 3137026 w 3959210"/>
              <a:gd name="connsiteY1403" fmla="*/ 1610623 h 3187690"/>
              <a:gd name="connsiteX1404" fmla="*/ 3135430 w 3959210"/>
              <a:gd name="connsiteY1404" fmla="*/ 1601036 h 3187690"/>
              <a:gd name="connsiteX1405" fmla="*/ 3125851 w 3959210"/>
              <a:gd name="connsiteY1405" fmla="*/ 1599438 h 3187690"/>
              <a:gd name="connsiteX1406" fmla="*/ 3124255 w 3959210"/>
              <a:gd name="connsiteY1406" fmla="*/ 1604231 h 3187690"/>
              <a:gd name="connsiteX1407" fmla="*/ 3109887 w 3959210"/>
              <a:gd name="connsiteY1407" fmla="*/ 1588253 h 3187690"/>
              <a:gd name="connsiteX1408" fmla="*/ 3122658 w 3959210"/>
              <a:gd name="connsiteY1408" fmla="*/ 1593046 h 3187690"/>
              <a:gd name="connsiteX1409" fmla="*/ 3113080 w 3959210"/>
              <a:gd name="connsiteY1409" fmla="*/ 1580264 h 3187690"/>
              <a:gd name="connsiteX1410" fmla="*/ 3113080 w 3959210"/>
              <a:gd name="connsiteY1410" fmla="*/ 1572274 h 3187690"/>
              <a:gd name="connsiteX1411" fmla="*/ 3092326 w 3959210"/>
              <a:gd name="connsiteY1411" fmla="*/ 1556296 h 3187690"/>
              <a:gd name="connsiteX1412" fmla="*/ 3090729 w 3959210"/>
              <a:gd name="connsiteY1412" fmla="*/ 1545111 h 3187690"/>
              <a:gd name="connsiteX1413" fmla="*/ 3100308 w 3959210"/>
              <a:gd name="connsiteY1413" fmla="*/ 1540318 h 3187690"/>
              <a:gd name="connsiteX1414" fmla="*/ 3097115 w 3959210"/>
              <a:gd name="connsiteY1414" fmla="*/ 1538720 h 3187690"/>
              <a:gd name="connsiteX1415" fmla="*/ 3087536 w 3959210"/>
              <a:gd name="connsiteY1415" fmla="*/ 1540318 h 3187690"/>
              <a:gd name="connsiteX1416" fmla="*/ 3095519 w 3959210"/>
              <a:gd name="connsiteY1416" fmla="*/ 1533926 h 3187690"/>
              <a:gd name="connsiteX1417" fmla="*/ 3084344 w 3959210"/>
              <a:gd name="connsiteY1417" fmla="*/ 1530731 h 3187690"/>
              <a:gd name="connsiteX1418" fmla="*/ 3089133 w 3959210"/>
              <a:gd name="connsiteY1418" fmla="*/ 1525937 h 3187690"/>
              <a:gd name="connsiteX1419" fmla="*/ 3079554 w 3959210"/>
              <a:gd name="connsiteY1419" fmla="*/ 1527535 h 3187690"/>
              <a:gd name="connsiteX1420" fmla="*/ 3077958 w 3959210"/>
              <a:gd name="connsiteY1420" fmla="*/ 1522741 h 3187690"/>
              <a:gd name="connsiteX1421" fmla="*/ 3082747 w 3959210"/>
              <a:gd name="connsiteY1421" fmla="*/ 1521144 h 3187690"/>
              <a:gd name="connsiteX1422" fmla="*/ 3069976 w 3959210"/>
              <a:gd name="connsiteY1422" fmla="*/ 1519546 h 3187690"/>
              <a:gd name="connsiteX1423" fmla="*/ 3068379 w 3959210"/>
              <a:gd name="connsiteY1423" fmla="*/ 1529133 h 3187690"/>
              <a:gd name="connsiteX1424" fmla="*/ 3051233 w 3959210"/>
              <a:gd name="connsiteY1424" fmla="*/ 1513532 h 3187690"/>
              <a:gd name="connsiteX1425" fmla="*/ 3053213 w 3959210"/>
              <a:gd name="connsiteY1425" fmla="*/ 1510758 h 3187690"/>
              <a:gd name="connsiteX1426" fmla="*/ 3057204 w 3959210"/>
              <a:gd name="connsiteY1426" fmla="*/ 1505165 h 3187690"/>
              <a:gd name="connsiteX1427" fmla="*/ 3049222 w 3959210"/>
              <a:gd name="connsiteY1427" fmla="*/ 1497176 h 3187690"/>
              <a:gd name="connsiteX1428" fmla="*/ 3044432 w 3959210"/>
              <a:gd name="connsiteY1428" fmla="*/ 1508361 h 3187690"/>
              <a:gd name="connsiteX1429" fmla="*/ 3047625 w 3959210"/>
              <a:gd name="connsiteY1429" fmla="*/ 1498774 h 3187690"/>
              <a:gd name="connsiteX1430" fmla="*/ 3036450 w 3959210"/>
              <a:gd name="connsiteY1430" fmla="*/ 1498774 h 3187690"/>
              <a:gd name="connsiteX1431" fmla="*/ 3025275 w 3959210"/>
              <a:gd name="connsiteY1431" fmla="*/ 1484393 h 3187690"/>
              <a:gd name="connsiteX1432" fmla="*/ 3028468 w 3959210"/>
              <a:gd name="connsiteY1432" fmla="*/ 1487589 h 3187690"/>
              <a:gd name="connsiteX1433" fmla="*/ 3031661 w 3959210"/>
              <a:gd name="connsiteY1433" fmla="*/ 1482795 h 3187690"/>
              <a:gd name="connsiteX1434" fmla="*/ 3010907 w 3959210"/>
              <a:gd name="connsiteY1434" fmla="*/ 1474806 h 3187690"/>
              <a:gd name="connsiteX1435" fmla="*/ 3014100 w 3959210"/>
              <a:gd name="connsiteY1435" fmla="*/ 1466817 h 3187690"/>
              <a:gd name="connsiteX1436" fmla="*/ 3004521 w 3959210"/>
              <a:gd name="connsiteY1436" fmla="*/ 1463621 h 3187690"/>
              <a:gd name="connsiteX1437" fmla="*/ 3009310 w 3959210"/>
              <a:gd name="connsiteY1437" fmla="*/ 1455632 h 3187690"/>
              <a:gd name="connsiteX1438" fmla="*/ 2999732 w 3959210"/>
              <a:gd name="connsiteY1438" fmla="*/ 1450839 h 3187690"/>
              <a:gd name="connsiteX1439" fmla="*/ 3002925 w 3959210"/>
              <a:gd name="connsiteY1439" fmla="*/ 1442850 h 3187690"/>
              <a:gd name="connsiteX1440" fmla="*/ 3023678 w 3959210"/>
              <a:gd name="connsiteY1440" fmla="*/ 1465219 h 3187690"/>
              <a:gd name="connsiteX1441" fmla="*/ 3031661 w 3959210"/>
              <a:gd name="connsiteY1441" fmla="*/ 1460426 h 3187690"/>
              <a:gd name="connsiteX1442" fmla="*/ 3020486 w 3959210"/>
              <a:gd name="connsiteY1442" fmla="*/ 1447643 h 3187690"/>
              <a:gd name="connsiteX1443" fmla="*/ 3017293 w 3959210"/>
              <a:gd name="connsiteY1443" fmla="*/ 1452436 h 3187690"/>
              <a:gd name="connsiteX1444" fmla="*/ 3017293 w 3959210"/>
              <a:gd name="connsiteY1444" fmla="*/ 1444447 h 3187690"/>
              <a:gd name="connsiteX1445" fmla="*/ 2994942 w 3959210"/>
              <a:gd name="connsiteY1445" fmla="*/ 1438056 h 3187690"/>
              <a:gd name="connsiteX1446" fmla="*/ 2996539 w 3959210"/>
              <a:gd name="connsiteY1446" fmla="*/ 1430067 h 3187690"/>
              <a:gd name="connsiteX1447" fmla="*/ 2985364 w 3959210"/>
              <a:gd name="connsiteY1447" fmla="*/ 1423675 h 3187690"/>
              <a:gd name="connsiteX1448" fmla="*/ 2977381 w 3959210"/>
              <a:gd name="connsiteY1448" fmla="*/ 1426871 h 3187690"/>
              <a:gd name="connsiteX1449" fmla="*/ 2985364 w 3959210"/>
              <a:gd name="connsiteY1449" fmla="*/ 1433263 h 3187690"/>
              <a:gd name="connsiteX1450" fmla="*/ 2986960 w 3959210"/>
              <a:gd name="connsiteY1450" fmla="*/ 1428469 h 3187690"/>
              <a:gd name="connsiteX1451" fmla="*/ 2991749 w 3959210"/>
              <a:gd name="connsiteY1451" fmla="*/ 1434860 h 3187690"/>
              <a:gd name="connsiteX1452" fmla="*/ 2982171 w 3959210"/>
              <a:gd name="connsiteY1452" fmla="*/ 1444447 h 3187690"/>
              <a:gd name="connsiteX1453" fmla="*/ 2983767 w 3959210"/>
              <a:gd name="connsiteY1453" fmla="*/ 1436458 h 3187690"/>
              <a:gd name="connsiteX1454" fmla="*/ 2967803 w 3959210"/>
              <a:gd name="connsiteY1454" fmla="*/ 1431665 h 3187690"/>
              <a:gd name="connsiteX1455" fmla="*/ 2963013 w 3959210"/>
              <a:gd name="connsiteY1455" fmla="*/ 1428469 h 3187690"/>
              <a:gd name="connsiteX1456" fmla="*/ 2963013 w 3959210"/>
              <a:gd name="connsiteY1456" fmla="*/ 1422078 h 3187690"/>
              <a:gd name="connsiteX1457" fmla="*/ 2959820 w 3959210"/>
              <a:gd name="connsiteY1457" fmla="*/ 1425273 h 3187690"/>
              <a:gd name="connsiteX1458" fmla="*/ 2950242 w 3959210"/>
              <a:gd name="connsiteY1458" fmla="*/ 1414088 h 3187690"/>
              <a:gd name="connsiteX1459" fmla="*/ 2945452 w 3959210"/>
              <a:gd name="connsiteY1459" fmla="*/ 1417284 h 3187690"/>
              <a:gd name="connsiteX1460" fmla="*/ 2953435 w 3959210"/>
              <a:gd name="connsiteY1460" fmla="*/ 1428469 h 3187690"/>
              <a:gd name="connsiteX1461" fmla="*/ 2939067 w 3959210"/>
              <a:gd name="connsiteY1461" fmla="*/ 1420480 h 3187690"/>
              <a:gd name="connsiteX1462" fmla="*/ 2943856 w 3959210"/>
              <a:gd name="connsiteY1462" fmla="*/ 1415686 h 3187690"/>
              <a:gd name="connsiteX1463" fmla="*/ 2939067 w 3959210"/>
              <a:gd name="connsiteY1463" fmla="*/ 1415686 h 3187690"/>
              <a:gd name="connsiteX1464" fmla="*/ 2932681 w 3959210"/>
              <a:gd name="connsiteY1464" fmla="*/ 1422078 h 3187690"/>
              <a:gd name="connsiteX1465" fmla="*/ 2935874 w 3959210"/>
              <a:gd name="connsiteY1465" fmla="*/ 1423675 h 3187690"/>
              <a:gd name="connsiteX1466" fmla="*/ 2942259 w 3959210"/>
              <a:gd name="connsiteY1466" fmla="*/ 1422078 h 3187690"/>
              <a:gd name="connsiteX1467" fmla="*/ 2943856 w 3959210"/>
              <a:gd name="connsiteY1467" fmla="*/ 1426871 h 3187690"/>
              <a:gd name="connsiteX1468" fmla="*/ 2945452 w 3959210"/>
              <a:gd name="connsiteY1468" fmla="*/ 1426871 h 3187690"/>
              <a:gd name="connsiteX1469" fmla="*/ 2945452 w 3959210"/>
              <a:gd name="connsiteY1469" fmla="*/ 1430067 h 3187690"/>
              <a:gd name="connsiteX1470" fmla="*/ 2948645 w 3959210"/>
              <a:gd name="connsiteY1470" fmla="*/ 1433263 h 3187690"/>
              <a:gd name="connsiteX1471" fmla="*/ 2951838 w 3959210"/>
              <a:gd name="connsiteY1471" fmla="*/ 1438056 h 3187690"/>
              <a:gd name="connsiteX1472" fmla="*/ 2963013 w 3959210"/>
              <a:gd name="connsiteY1472" fmla="*/ 1446045 h 3187690"/>
              <a:gd name="connsiteX1473" fmla="*/ 2956628 w 3959210"/>
              <a:gd name="connsiteY1473" fmla="*/ 1449241 h 3187690"/>
              <a:gd name="connsiteX1474" fmla="*/ 2959820 w 3959210"/>
              <a:gd name="connsiteY1474" fmla="*/ 1447643 h 3187690"/>
              <a:gd name="connsiteX1475" fmla="*/ 2958224 w 3959210"/>
              <a:gd name="connsiteY1475" fmla="*/ 1449241 h 3187690"/>
              <a:gd name="connsiteX1476" fmla="*/ 2967803 w 3959210"/>
              <a:gd name="connsiteY1476" fmla="*/ 1450839 h 3187690"/>
              <a:gd name="connsiteX1477" fmla="*/ 2958224 w 3959210"/>
              <a:gd name="connsiteY1477" fmla="*/ 1455632 h 3187690"/>
              <a:gd name="connsiteX1478" fmla="*/ 2972592 w 3959210"/>
              <a:gd name="connsiteY1478" fmla="*/ 1450839 h 3187690"/>
              <a:gd name="connsiteX1479" fmla="*/ 2966206 w 3959210"/>
              <a:gd name="connsiteY1479" fmla="*/ 1457230 h 3187690"/>
              <a:gd name="connsiteX1480" fmla="*/ 2964610 w 3959210"/>
              <a:gd name="connsiteY1480" fmla="*/ 1460426 h 3187690"/>
              <a:gd name="connsiteX1481" fmla="*/ 2975785 w 3959210"/>
              <a:gd name="connsiteY1481" fmla="*/ 1457230 h 3187690"/>
              <a:gd name="connsiteX1482" fmla="*/ 2983767 w 3959210"/>
              <a:gd name="connsiteY1482" fmla="*/ 1463621 h 3187690"/>
              <a:gd name="connsiteX1483" fmla="*/ 2986960 w 3959210"/>
              <a:gd name="connsiteY1483" fmla="*/ 1465219 h 3187690"/>
              <a:gd name="connsiteX1484" fmla="*/ 2985364 w 3959210"/>
              <a:gd name="connsiteY1484" fmla="*/ 1474806 h 3187690"/>
              <a:gd name="connsiteX1485" fmla="*/ 2993346 w 3959210"/>
              <a:gd name="connsiteY1485" fmla="*/ 1470013 h 3187690"/>
              <a:gd name="connsiteX1486" fmla="*/ 2999732 w 3959210"/>
              <a:gd name="connsiteY1486" fmla="*/ 1479600 h 3187690"/>
              <a:gd name="connsiteX1487" fmla="*/ 2993346 w 3959210"/>
              <a:gd name="connsiteY1487" fmla="*/ 1473208 h 3187690"/>
              <a:gd name="connsiteX1488" fmla="*/ 2999732 w 3959210"/>
              <a:gd name="connsiteY1488" fmla="*/ 1493980 h 3187690"/>
              <a:gd name="connsiteX1489" fmla="*/ 3010907 w 3959210"/>
              <a:gd name="connsiteY1489" fmla="*/ 1500372 h 3187690"/>
              <a:gd name="connsiteX1490" fmla="*/ 3004521 w 3959210"/>
              <a:gd name="connsiteY1490" fmla="*/ 1492382 h 3187690"/>
              <a:gd name="connsiteX1491" fmla="*/ 3004521 w 3959210"/>
              <a:gd name="connsiteY1491" fmla="*/ 1487589 h 3187690"/>
              <a:gd name="connsiteX1492" fmla="*/ 3009310 w 3959210"/>
              <a:gd name="connsiteY1492" fmla="*/ 1485991 h 3187690"/>
              <a:gd name="connsiteX1493" fmla="*/ 3015696 w 3959210"/>
              <a:gd name="connsiteY1493" fmla="*/ 1500372 h 3187690"/>
              <a:gd name="connsiteX1494" fmla="*/ 3009310 w 3959210"/>
              <a:gd name="connsiteY1494" fmla="*/ 1506763 h 3187690"/>
              <a:gd name="connsiteX1495" fmla="*/ 3022082 w 3959210"/>
              <a:gd name="connsiteY1495" fmla="*/ 1519546 h 3187690"/>
              <a:gd name="connsiteX1496" fmla="*/ 3034854 w 3959210"/>
              <a:gd name="connsiteY1496" fmla="*/ 1514752 h 3187690"/>
              <a:gd name="connsiteX1497" fmla="*/ 3038047 w 3959210"/>
              <a:gd name="connsiteY1497" fmla="*/ 1514752 h 3187690"/>
              <a:gd name="connsiteX1498" fmla="*/ 3031661 w 3959210"/>
              <a:gd name="connsiteY1498" fmla="*/ 1525937 h 3187690"/>
              <a:gd name="connsiteX1499" fmla="*/ 3041239 w 3959210"/>
              <a:gd name="connsiteY1499" fmla="*/ 1522741 h 3187690"/>
              <a:gd name="connsiteX1500" fmla="*/ 3047625 w 3959210"/>
              <a:gd name="connsiteY1500" fmla="*/ 1535524 h 3187690"/>
              <a:gd name="connsiteX1501" fmla="*/ 3050818 w 3959210"/>
              <a:gd name="connsiteY1501" fmla="*/ 1543513 h 3187690"/>
              <a:gd name="connsiteX1502" fmla="*/ 3044432 w 3959210"/>
              <a:gd name="connsiteY1502" fmla="*/ 1540318 h 3187690"/>
              <a:gd name="connsiteX1503" fmla="*/ 3050818 w 3959210"/>
              <a:gd name="connsiteY1503" fmla="*/ 1549905 h 3187690"/>
              <a:gd name="connsiteX1504" fmla="*/ 3047625 w 3959210"/>
              <a:gd name="connsiteY1504" fmla="*/ 1549905 h 3187690"/>
              <a:gd name="connsiteX1505" fmla="*/ 3044432 w 3959210"/>
              <a:gd name="connsiteY1505" fmla="*/ 1551503 h 3187690"/>
              <a:gd name="connsiteX1506" fmla="*/ 3042836 w 3959210"/>
              <a:gd name="connsiteY1506" fmla="*/ 1545111 h 3187690"/>
              <a:gd name="connsiteX1507" fmla="*/ 3038047 w 3959210"/>
              <a:gd name="connsiteY1507" fmla="*/ 1548307 h 3187690"/>
              <a:gd name="connsiteX1508" fmla="*/ 3052415 w 3959210"/>
              <a:gd name="connsiteY1508" fmla="*/ 1553100 h 3187690"/>
              <a:gd name="connsiteX1509" fmla="*/ 3066783 w 3959210"/>
              <a:gd name="connsiteY1509" fmla="*/ 1567481 h 3187690"/>
              <a:gd name="connsiteX1510" fmla="*/ 3074765 w 3959210"/>
              <a:gd name="connsiteY1510" fmla="*/ 1559492 h 3187690"/>
              <a:gd name="connsiteX1511" fmla="*/ 3079554 w 3959210"/>
              <a:gd name="connsiteY1511" fmla="*/ 1567481 h 3187690"/>
              <a:gd name="connsiteX1512" fmla="*/ 3066783 w 3959210"/>
              <a:gd name="connsiteY1512" fmla="*/ 1572274 h 3187690"/>
              <a:gd name="connsiteX1513" fmla="*/ 3085940 w 3959210"/>
              <a:gd name="connsiteY1513" fmla="*/ 1586655 h 3187690"/>
              <a:gd name="connsiteX1514" fmla="*/ 3090729 w 3959210"/>
              <a:gd name="connsiteY1514" fmla="*/ 1599438 h 3187690"/>
              <a:gd name="connsiteX1515" fmla="*/ 3097115 w 3959210"/>
              <a:gd name="connsiteY1515" fmla="*/ 1612220 h 3187690"/>
              <a:gd name="connsiteX1516" fmla="*/ 3092326 w 3959210"/>
              <a:gd name="connsiteY1516" fmla="*/ 1612220 h 3187690"/>
              <a:gd name="connsiteX1517" fmla="*/ 3089133 w 3959210"/>
              <a:gd name="connsiteY1517" fmla="*/ 1621808 h 3187690"/>
              <a:gd name="connsiteX1518" fmla="*/ 3095519 w 3959210"/>
              <a:gd name="connsiteY1518" fmla="*/ 1615416 h 3187690"/>
              <a:gd name="connsiteX1519" fmla="*/ 3111483 w 3959210"/>
              <a:gd name="connsiteY1519" fmla="*/ 1623405 h 3187690"/>
              <a:gd name="connsiteX1520" fmla="*/ 3113465 w 3959210"/>
              <a:gd name="connsiteY1520" fmla="*/ 1618446 h 3187690"/>
              <a:gd name="connsiteX1521" fmla="*/ 3114477 w 3959210"/>
              <a:gd name="connsiteY1521" fmla="*/ 1622207 h 3187690"/>
              <a:gd name="connsiteX1522" fmla="*/ 3109887 w 3959210"/>
              <a:gd name="connsiteY1522" fmla="*/ 1625003 h 3187690"/>
              <a:gd name="connsiteX1523" fmla="*/ 3121062 w 3959210"/>
              <a:gd name="connsiteY1523" fmla="*/ 1640982 h 3187690"/>
              <a:gd name="connsiteX1524" fmla="*/ 3119147 w 3959210"/>
              <a:gd name="connsiteY1524" fmla="*/ 1644177 h 3187690"/>
              <a:gd name="connsiteX1525" fmla="*/ 3116273 w 3959210"/>
              <a:gd name="connsiteY1525" fmla="*/ 1644177 h 3187690"/>
              <a:gd name="connsiteX1526" fmla="*/ 3118291 w 3959210"/>
              <a:gd name="connsiteY1526" fmla="*/ 1645604 h 3187690"/>
              <a:gd name="connsiteX1527" fmla="*/ 3116273 w 3959210"/>
              <a:gd name="connsiteY1527" fmla="*/ 1648971 h 3187690"/>
              <a:gd name="connsiteX1528" fmla="*/ 3111483 w 3959210"/>
              <a:gd name="connsiteY1528" fmla="*/ 1644177 h 3187690"/>
              <a:gd name="connsiteX1529" fmla="*/ 3119466 w 3959210"/>
              <a:gd name="connsiteY1529" fmla="*/ 1655362 h 3187690"/>
              <a:gd name="connsiteX1530" fmla="*/ 3124255 w 3959210"/>
              <a:gd name="connsiteY1530" fmla="*/ 1648971 h 3187690"/>
              <a:gd name="connsiteX1531" fmla="*/ 3119665 w 3959210"/>
              <a:gd name="connsiteY1531" fmla="*/ 1646574 h 3187690"/>
              <a:gd name="connsiteX1532" fmla="*/ 3118291 w 3959210"/>
              <a:gd name="connsiteY1532" fmla="*/ 1645604 h 3187690"/>
              <a:gd name="connsiteX1533" fmla="*/ 3119147 w 3959210"/>
              <a:gd name="connsiteY1533" fmla="*/ 1644177 h 3187690"/>
              <a:gd name="connsiteX1534" fmla="*/ 3125851 w 3959210"/>
              <a:gd name="connsiteY1534" fmla="*/ 1644177 h 3187690"/>
              <a:gd name="connsiteX1535" fmla="*/ 3145009 w 3959210"/>
              <a:gd name="connsiteY1535" fmla="*/ 1664949 h 3187690"/>
              <a:gd name="connsiteX1536" fmla="*/ 3143412 w 3959210"/>
              <a:gd name="connsiteY1536" fmla="*/ 1672938 h 3187690"/>
              <a:gd name="connsiteX1537" fmla="*/ 3146605 w 3959210"/>
              <a:gd name="connsiteY1537" fmla="*/ 1674536 h 3187690"/>
              <a:gd name="connsiteX1538" fmla="*/ 3151395 w 3959210"/>
              <a:gd name="connsiteY1538" fmla="*/ 1674536 h 3187690"/>
              <a:gd name="connsiteX1539" fmla="*/ 3168955 w 3959210"/>
              <a:gd name="connsiteY1539" fmla="*/ 1692112 h 3187690"/>
              <a:gd name="connsiteX1540" fmla="*/ 3162570 w 3959210"/>
              <a:gd name="connsiteY1540" fmla="*/ 1696906 h 3187690"/>
              <a:gd name="connsiteX1541" fmla="*/ 3164166 w 3959210"/>
              <a:gd name="connsiteY1541" fmla="*/ 1703297 h 3187690"/>
              <a:gd name="connsiteX1542" fmla="*/ 3167359 w 3959210"/>
              <a:gd name="connsiteY1542" fmla="*/ 1708091 h 3187690"/>
              <a:gd name="connsiteX1543" fmla="*/ 3172148 w 3959210"/>
              <a:gd name="connsiteY1543" fmla="*/ 1706493 h 3187690"/>
              <a:gd name="connsiteX1544" fmla="*/ 3175341 w 3959210"/>
              <a:gd name="connsiteY1544" fmla="*/ 1714482 h 3187690"/>
              <a:gd name="connsiteX1545" fmla="*/ 3170552 w 3959210"/>
              <a:gd name="connsiteY1545" fmla="*/ 1717678 h 3187690"/>
              <a:gd name="connsiteX1546" fmla="*/ 3175341 w 3959210"/>
              <a:gd name="connsiteY1546" fmla="*/ 1720874 h 3187690"/>
              <a:gd name="connsiteX1547" fmla="*/ 3175341 w 3959210"/>
              <a:gd name="connsiteY1547" fmla="*/ 1714482 h 3187690"/>
              <a:gd name="connsiteX1548" fmla="*/ 3183324 w 3959210"/>
              <a:gd name="connsiteY1548" fmla="*/ 1719276 h 3187690"/>
              <a:gd name="connsiteX1549" fmla="*/ 3181727 w 3959210"/>
              <a:gd name="connsiteY1549" fmla="*/ 1730461 h 3187690"/>
              <a:gd name="connsiteX1550" fmla="*/ 3197692 w 3959210"/>
              <a:gd name="connsiteY1550" fmla="*/ 1756026 h 3187690"/>
              <a:gd name="connsiteX1551" fmla="*/ 3200885 w 3959210"/>
              <a:gd name="connsiteY1551" fmla="*/ 1759222 h 3187690"/>
              <a:gd name="connsiteX1552" fmla="*/ 3208867 w 3959210"/>
              <a:gd name="connsiteY1552" fmla="*/ 1767211 h 3187690"/>
              <a:gd name="connsiteX1553" fmla="*/ 3212060 w 3959210"/>
              <a:gd name="connsiteY1553" fmla="*/ 1776798 h 3187690"/>
              <a:gd name="connsiteX1554" fmla="*/ 3216849 w 3959210"/>
              <a:gd name="connsiteY1554" fmla="*/ 1792776 h 3187690"/>
              <a:gd name="connsiteX1555" fmla="*/ 3212060 w 3959210"/>
              <a:gd name="connsiteY1555" fmla="*/ 1791178 h 3187690"/>
              <a:gd name="connsiteX1556" fmla="*/ 3216849 w 3959210"/>
              <a:gd name="connsiteY1556" fmla="*/ 1795972 h 3187690"/>
              <a:gd name="connsiteX1557" fmla="*/ 3220042 w 3959210"/>
              <a:gd name="connsiteY1557" fmla="*/ 1794374 h 3187690"/>
              <a:gd name="connsiteX1558" fmla="*/ 3229621 w 3959210"/>
              <a:gd name="connsiteY1558" fmla="*/ 1802363 h 3187690"/>
              <a:gd name="connsiteX1559" fmla="*/ 3212060 w 3959210"/>
              <a:gd name="connsiteY1559" fmla="*/ 1795972 h 3187690"/>
              <a:gd name="connsiteX1560" fmla="*/ 3197692 w 3959210"/>
              <a:gd name="connsiteY1560" fmla="*/ 1787983 h 3187690"/>
              <a:gd name="connsiteX1561" fmla="*/ 3199288 w 3959210"/>
              <a:gd name="connsiteY1561" fmla="*/ 1778396 h 3187690"/>
              <a:gd name="connsiteX1562" fmla="*/ 3205674 w 3959210"/>
              <a:gd name="connsiteY1562" fmla="*/ 1778396 h 3187690"/>
              <a:gd name="connsiteX1563" fmla="*/ 3183324 w 3959210"/>
              <a:gd name="connsiteY1563" fmla="*/ 1767211 h 3187690"/>
              <a:gd name="connsiteX1564" fmla="*/ 3188113 w 3959210"/>
              <a:gd name="connsiteY1564" fmla="*/ 1757624 h 3187690"/>
              <a:gd name="connsiteX1565" fmla="*/ 3178534 w 3959210"/>
              <a:gd name="connsiteY1565" fmla="*/ 1746439 h 3187690"/>
              <a:gd name="connsiteX1566" fmla="*/ 3186516 w 3959210"/>
              <a:gd name="connsiteY1566" fmla="*/ 1749635 h 3187690"/>
              <a:gd name="connsiteX1567" fmla="*/ 3194499 w 3959210"/>
              <a:gd name="connsiteY1567" fmla="*/ 1756026 h 3187690"/>
              <a:gd name="connsiteX1568" fmla="*/ 3186516 w 3959210"/>
              <a:gd name="connsiteY1568" fmla="*/ 1740048 h 3187690"/>
              <a:gd name="connsiteX1569" fmla="*/ 3181727 w 3959210"/>
              <a:gd name="connsiteY1569" fmla="*/ 1740048 h 3187690"/>
              <a:gd name="connsiteX1570" fmla="*/ 3181727 w 3959210"/>
              <a:gd name="connsiteY1570" fmla="*/ 1746439 h 3187690"/>
              <a:gd name="connsiteX1571" fmla="*/ 3173745 w 3959210"/>
              <a:gd name="connsiteY1571" fmla="*/ 1744841 h 3187690"/>
              <a:gd name="connsiteX1572" fmla="*/ 3159377 w 3959210"/>
              <a:gd name="connsiteY1572" fmla="*/ 1736852 h 3187690"/>
              <a:gd name="connsiteX1573" fmla="*/ 3167359 w 3959210"/>
              <a:gd name="connsiteY1573" fmla="*/ 1735254 h 3187690"/>
              <a:gd name="connsiteX1574" fmla="*/ 3156184 w 3959210"/>
              <a:gd name="connsiteY1574" fmla="*/ 1724069 h 3187690"/>
              <a:gd name="connsiteX1575" fmla="*/ 3157780 w 3959210"/>
              <a:gd name="connsiteY1575" fmla="*/ 1716080 h 3187690"/>
              <a:gd name="connsiteX1576" fmla="*/ 3148202 w 3959210"/>
              <a:gd name="connsiteY1576" fmla="*/ 1714482 h 3187690"/>
              <a:gd name="connsiteX1577" fmla="*/ 3160973 w 3959210"/>
              <a:gd name="connsiteY1577" fmla="*/ 1708091 h 3187690"/>
              <a:gd name="connsiteX1578" fmla="*/ 3156184 w 3959210"/>
              <a:gd name="connsiteY1578" fmla="*/ 1703297 h 3187690"/>
              <a:gd name="connsiteX1579" fmla="*/ 3149798 w 3959210"/>
              <a:gd name="connsiteY1579" fmla="*/ 1700102 h 3187690"/>
              <a:gd name="connsiteX1580" fmla="*/ 3141816 w 3959210"/>
              <a:gd name="connsiteY1580" fmla="*/ 1703297 h 3187690"/>
              <a:gd name="connsiteX1581" fmla="*/ 3140219 w 3959210"/>
              <a:gd name="connsiteY1581" fmla="*/ 1704895 h 3187690"/>
              <a:gd name="connsiteX1582" fmla="*/ 3145009 w 3959210"/>
              <a:gd name="connsiteY1582" fmla="*/ 1696906 h 3187690"/>
              <a:gd name="connsiteX1583" fmla="*/ 3130641 w 3959210"/>
              <a:gd name="connsiteY1583" fmla="*/ 1692112 h 3187690"/>
              <a:gd name="connsiteX1584" fmla="*/ 3137026 w 3959210"/>
              <a:gd name="connsiteY1584" fmla="*/ 1688917 h 3187690"/>
              <a:gd name="connsiteX1585" fmla="*/ 3119466 w 3959210"/>
              <a:gd name="connsiteY1585" fmla="*/ 1685721 h 3187690"/>
              <a:gd name="connsiteX1586" fmla="*/ 3124255 w 3959210"/>
              <a:gd name="connsiteY1586" fmla="*/ 1679330 h 3187690"/>
              <a:gd name="connsiteX1587" fmla="*/ 3137026 w 3959210"/>
              <a:gd name="connsiteY1587" fmla="*/ 1679330 h 3187690"/>
              <a:gd name="connsiteX1588" fmla="*/ 3117869 w 3959210"/>
              <a:gd name="connsiteY1588" fmla="*/ 1674536 h 3187690"/>
              <a:gd name="connsiteX1589" fmla="*/ 3119466 w 3959210"/>
              <a:gd name="connsiteY1589" fmla="*/ 1668145 h 3187690"/>
              <a:gd name="connsiteX1590" fmla="*/ 3109887 w 3959210"/>
              <a:gd name="connsiteY1590" fmla="*/ 1669743 h 3187690"/>
              <a:gd name="connsiteX1591" fmla="*/ 3113080 w 3959210"/>
              <a:gd name="connsiteY1591" fmla="*/ 1676134 h 3187690"/>
              <a:gd name="connsiteX1592" fmla="*/ 3103501 w 3959210"/>
              <a:gd name="connsiteY1592" fmla="*/ 1668145 h 3187690"/>
              <a:gd name="connsiteX1593" fmla="*/ 3124255 w 3959210"/>
              <a:gd name="connsiteY1593" fmla="*/ 1695308 h 3187690"/>
              <a:gd name="connsiteX1594" fmla="*/ 3098712 w 3959210"/>
              <a:gd name="connsiteY1594" fmla="*/ 1676134 h 3187690"/>
              <a:gd name="connsiteX1595" fmla="*/ 3092326 w 3959210"/>
              <a:gd name="connsiteY1595" fmla="*/ 1669743 h 3187690"/>
              <a:gd name="connsiteX1596" fmla="*/ 3097115 w 3959210"/>
              <a:gd name="connsiteY1596" fmla="*/ 1668145 h 3187690"/>
              <a:gd name="connsiteX1597" fmla="*/ 3087536 w 3959210"/>
              <a:gd name="connsiteY1597" fmla="*/ 1652167 h 3187690"/>
              <a:gd name="connsiteX1598" fmla="*/ 3092326 w 3959210"/>
              <a:gd name="connsiteY1598" fmla="*/ 1650569 h 3187690"/>
              <a:gd name="connsiteX1599" fmla="*/ 3084344 w 3959210"/>
              <a:gd name="connsiteY1599" fmla="*/ 1645775 h 3187690"/>
              <a:gd name="connsiteX1600" fmla="*/ 3087536 w 3959210"/>
              <a:gd name="connsiteY1600" fmla="*/ 1652167 h 3187690"/>
              <a:gd name="connsiteX1601" fmla="*/ 3068379 w 3959210"/>
              <a:gd name="connsiteY1601" fmla="*/ 1650569 h 3187690"/>
              <a:gd name="connsiteX1602" fmla="*/ 3060397 w 3959210"/>
              <a:gd name="connsiteY1602" fmla="*/ 1640982 h 3187690"/>
              <a:gd name="connsiteX1603" fmla="*/ 3039643 w 3959210"/>
              <a:gd name="connsiteY1603" fmla="*/ 1621808 h 3187690"/>
              <a:gd name="connsiteX1604" fmla="*/ 3044432 w 3959210"/>
              <a:gd name="connsiteY1604" fmla="*/ 1620210 h 3187690"/>
              <a:gd name="connsiteX1605" fmla="*/ 3042836 w 3959210"/>
              <a:gd name="connsiteY1605" fmla="*/ 1617014 h 3187690"/>
              <a:gd name="connsiteX1606" fmla="*/ 3033257 w 3959210"/>
              <a:gd name="connsiteY1606" fmla="*/ 1615416 h 3187690"/>
              <a:gd name="connsiteX1607" fmla="*/ 3036450 w 3959210"/>
              <a:gd name="connsiteY1607" fmla="*/ 1612220 h 3187690"/>
              <a:gd name="connsiteX1608" fmla="*/ 3031661 w 3959210"/>
              <a:gd name="connsiteY1608" fmla="*/ 1613818 h 3187690"/>
              <a:gd name="connsiteX1609" fmla="*/ 3034854 w 3959210"/>
              <a:gd name="connsiteY1609" fmla="*/ 1609025 h 3187690"/>
              <a:gd name="connsiteX1610" fmla="*/ 3028468 w 3959210"/>
              <a:gd name="connsiteY1610" fmla="*/ 1610623 h 3187690"/>
              <a:gd name="connsiteX1611" fmla="*/ 3014100 w 3959210"/>
              <a:gd name="connsiteY1611" fmla="*/ 1597840 h 3187690"/>
              <a:gd name="connsiteX1612" fmla="*/ 3020486 w 3959210"/>
              <a:gd name="connsiteY1612" fmla="*/ 1591449 h 3187690"/>
              <a:gd name="connsiteX1613" fmla="*/ 3001328 w 3959210"/>
              <a:gd name="connsiteY1613" fmla="*/ 1572274 h 3187690"/>
              <a:gd name="connsiteX1614" fmla="*/ 3002925 w 3959210"/>
              <a:gd name="connsiteY1614" fmla="*/ 1570677 h 3187690"/>
              <a:gd name="connsiteX1615" fmla="*/ 3017293 w 3959210"/>
              <a:gd name="connsiteY1615" fmla="*/ 1565883 h 3187690"/>
              <a:gd name="connsiteX1616" fmla="*/ 3009310 w 3959210"/>
              <a:gd name="connsiteY1616" fmla="*/ 1564285 h 3187690"/>
              <a:gd name="connsiteX1617" fmla="*/ 3001328 w 3959210"/>
              <a:gd name="connsiteY1617" fmla="*/ 1570677 h 3187690"/>
              <a:gd name="connsiteX1618" fmla="*/ 3007714 w 3959210"/>
              <a:gd name="connsiteY1618" fmla="*/ 1562688 h 3187690"/>
              <a:gd name="connsiteX1619" fmla="*/ 3002925 w 3959210"/>
              <a:gd name="connsiteY1619" fmla="*/ 1554698 h 3187690"/>
              <a:gd name="connsiteX1620" fmla="*/ 2969399 w 3959210"/>
              <a:gd name="connsiteY1620" fmla="*/ 1546709 h 3187690"/>
              <a:gd name="connsiteX1621" fmla="*/ 2977381 w 3959210"/>
              <a:gd name="connsiteY1621" fmla="*/ 1541915 h 3187690"/>
              <a:gd name="connsiteX1622" fmla="*/ 2966206 w 3959210"/>
              <a:gd name="connsiteY1622" fmla="*/ 1541915 h 3187690"/>
              <a:gd name="connsiteX1623" fmla="*/ 2959820 w 3959210"/>
              <a:gd name="connsiteY1623" fmla="*/ 1537122 h 3187690"/>
              <a:gd name="connsiteX1624" fmla="*/ 2967803 w 3959210"/>
              <a:gd name="connsiteY1624" fmla="*/ 1532329 h 3187690"/>
              <a:gd name="connsiteX1625" fmla="*/ 2964610 w 3959210"/>
              <a:gd name="connsiteY1625" fmla="*/ 1529133 h 3187690"/>
              <a:gd name="connsiteX1626" fmla="*/ 2958224 w 3959210"/>
              <a:gd name="connsiteY1626" fmla="*/ 1533926 h 3187690"/>
              <a:gd name="connsiteX1627" fmla="*/ 2951838 w 3959210"/>
              <a:gd name="connsiteY1627" fmla="*/ 1532329 h 3187690"/>
              <a:gd name="connsiteX1628" fmla="*/ 2923102 w 3959210"/>
              <a:gd name="connsiteY1628" fmla="*/ 1493980 h 3187690"/>
              <a:gd name="connsiteX1629" fmla="*/ 2910330 w 3959210"/>
              <a:gd name="connsiteY1629" fmla="*/ 1492382 h 3187690"/>
              <a:gd name="connsiteX1630" fmla="*/ 2899155 w 3959210"/>
              <a:gd name="connsiteY1630" fmla="*/ 1487589 h 3187690"/>
              <a:gd name="connsiteX1631" fmla="*/ 2895962 w 3959210"/>
              <a:gd name="connsiteY1631" fmla="*/ 1481198 h 3187690"/>
              <a:gd name="connsiteX1632" fmla="*/ 2895962 w 3959210"/>
              <a:gd name="connsiteY1632" fmla="*/ 1484393 h 3187690"/>
              <a:gd name="connsiteX1633" fmla="*/ 2886384 w 3959210"/>
              <a:gd name="connsiteY1633" fmla="*/ 1481198 h 3187690"/>
              <a:gd name="connsiteX1634" fmla="*/ 2891173 w 3959210"/>
              <a:gd name="connsiteY1634" fmla="*/ 1476404 h 3187690"/>
              <a:gd name="connsiteX1635" fmla="*/ 2894366 w 3959210"/>
              <a:gd name="connsiteY1635" fmla="*/ 1474806 h 3187690"/>
              <a:gd name="connsiteX1636" fmla="*/ 2891173 w 3959210"/>
              <a:gd name="connsiteY1636" fmla="*/ 1466817 h 3187690"/>
              <a:gd name="connsiteX1637" fmla="*/ 2883191 w 3959210"/>
              <a:gd name="connsiteY1637" fmla="*/ 1463621 h 3187690"/>
              <a:gd name="connsiteX1638" fmla="*/ 2887980 w 3959210"/>
              <a:gd name="connsiteY1638" fmla="*/ 1460426 h 3187690"/>
              <a:gd name="connsiteX1639" fmla="*/ 2867226 w 3959210"/>
              <a:gd name="connsiteY1639" fmla="*/ 1447643 h 3187690"/>
              <a:gd name="connsiteX1640" fmla="*/ 2865630 w 3959210"/>
              <a:gd name="connsiteY1640" fmla="*/ 1449241 h 3187690"/>
              <a:gd name="connsiteX1641" fmla="*/ 2865630 w 3959210"/>
              <a:gd name="connsiteY1641" fmla="*/ 1446045 h 3187690"/>
              <a:gd name="connsiteX1642" fmla="*/ 2862437 w 3959210"/>
              <a:gd name="connsiteY1642" fmla="*/ 1444447 h 3187690"/>
              <a:gd name="connsiteX1643" fmla="*/ 2849665 w 3959210"/>
              <a:gd name="connsiteY1643" fmla="*/ 1434860 h 3187690"/>
              <a:gd name="connsiteX1644" fmla="*/ 2836894 w 3959210"/>
              <a:gd name="connsiteY1644" fmla="*/ 1430067 h 3187690"/>
              <a:gd name="connsiteX1645" fmla="*/ 2848069 w 3959210"/>
              <a:gd name="connsiteY1645" fmla="*/ 1442850 h 3187690"/>
              <a:gd name="connsiteX1646" fmla="*/ 2844876 w 3959210"/>
              <a:gd name="connsiteY1646" fmla="*/ 1442850 h 3187690"/>
              <a:gd name="connsiteX1647" fmla="*/ 2851262 w 3959210"/>
              <a:gd name="connsiteY1647" fmla="*/ 1444447 h 3187690"/>
              <a:gd name="connsiteX1648" fmla="*/ 2843279 w 3959210"/>
              <a:gd name="connsiteY1648" fmla="*/ 1454034 h 3187690"/>
              <a:gd name="connsiteX1649" fmla="*/ 2828911 w 3959210"/>
              <a:gd name="connsiteY1649" fmla="*/ 1441252 h 3187690"/>
              <a:gd name="connsiteX1650" fmla="*/ 2824122 w 3959210"/>
              <a:gd name="connsiteY1650" fmla="*/ 1434860 h 3187690"/>
              <a:gd name="connsiteX1651" fmla="*/ 2830508 w 3959210"/>
              <a:gd name="connsiteY1651" fmla="*/ 1433263 h 3187690"/>
              <a:gd name="connsiteX1652" fmla="*/ 2823825 w 3959210"/>
              <a:gd name="connsiteY1652" fmla="*/ 1429249 h 3187690"/>
              <a:gd name="connsiteX1653" fmla="*/ 2830508 w 3959210"/>
              <a:gd name="connsiteY1653" fmla="*/ 1423675 h 3187690"/>
              <a:gd name="connsiteX1654" fmla="*/ 2836894 w 3959210"/>
              <a:gd name="connsiteY1654" fmla="*/ 1428469 h 3187690"/>
              <a:gd name="connsiteX1655" fmla="*/ 2841683 w 3959210"/>
              <a:gd name="connsiteY1655" fmla="*/ 1418882 h 3187690"/>
              <a:gd name="connsiteX1656" fmla="*/ 2835297 w 3959210"/>
              <a:gd name="connsiteY1656" fmla="*/ 1415686 h 3187690"/>
              <a:gd name="connsiteX1657" fmla="*/ 2803368 w 3959210"/>
              <a:gd name="connsiteY1657" fmla="*/ 1418882 h 3187690"/>
              <a:gd name="connsiteX1658" fmla="*/ 2803368 w 3959210"/>
              <a:gd name="connsiteY1658" fmla="*/ 1414088 h 3187690"/>
              <a:gd name="connsiteX1659" fmla="*/ 2790597 w 3959210"/>
              <a:gd name="connsiteY1659" fmla="*/ 1404501 h 3187690"/>
              <a:gd name="connsiteX1660" fmla="*/ 2796982 w 3959210"/>
              <a:gd name="connsiteY1660" fmla="*/ 1401306 h 3187690"/>
              <a:gd name="connsiteX1661" fmla="*/ 2784211 w 3959210"/>
              <a:gd name="connsiteY1661" fmla="*/ 1401306 h 3187690"/>
              <a:gd name="connsiteX1662" fmla="*/ 2779421 w 3959210"/>
              <a:gd name="connsiteY1662" fmla="*/ 1396512 h 3187690"/>
              <a:gd name="connsiteX1663" fmla="*/ 2779421 w 3959210"/>
              <a:gd name="connsiteY1663" fmla="*/ 1386925 h 3187690"/>
              <a:gd name="connsiteX1664" fmla="*/ 2773036 w 3959210"/>
              <a:gd name="connsiteY1664" fmla="*/ 1386925 h 3187690"/>
              <a:gd name="connsiteX1665" fmla="*/ 2774632 w 3959210"/>
              <a:gd name="connsiteY1665" fmla="*/ 1393316 h 3187690"/>
              <a:gd name="connsiteX1666" fmla="*/ 2765053 w 3959210"/>
              <a:gd name="connsiteY1666" fmla="*/ 1390121 h 3187690"/>
              <a:gd name="connsiteX1667" fmla="*/ 2766650 w 3959210"/>
              <a:gd name="connsiteY1667" fmla="*/ 1383729 h 3187690"/>
              <a:gd name="connsiteX1668" fmla="*/ 2761860 w 3959210"/>
              <a:gd name="connsiteY1668" fmla="*/ 1380534 h 3187690"/>
              <a:gd name="connsiteX1669" fmla="*/ 2755475 w 3959210"/>
              <a:gd name="connsiteY1669" fmla="*/ 1386925 h 3187690"/>
              <a:gd name="connsiteX1670" fmla="*/ 2765053 w 3959210"/>
              <a:gd name="connsiteY1670" fmla="*/ 1393316 h 3187690"/>
              <a:gd name="connsiteX1671" fmla="*/ 2758668 w 3959210"/>
              <a:gd name="connsiteY1671" fmla="*/ 1398110 h 3187690"/>
              <a:gd name="connsiteX1672" fmla="*/ 2750685 w 3959210"/>
              <a:gd name="connsiteY1672" fmla="*/ 1393316 h 3187690"/>
              <a:gd name="connsiteX1673" fmla="*/ 2752282 w 3959210"/>
              <a:gd name="connsiteY1673" fmla="*/ 1402903 h 3187690"/>
              <a:gd name="connsiteX1674" fmla="*/ 2747492 w 3959210"/>
              <a:gd name="connsiteY1674" fmla="*/ 1385327 h 3187690"/>
              <a:gd name="connsiteX1675" fmla="*/ 2739510 w 3959210"/>
              <a:gd name="connsiteY1675" fmla="*/ 1372544 h 3187690"/>
              <a:gd name="connsiteX1676" fmla="*/ 2749089 w 3959210"/>
              <a:gd name="connsiteY1676" fmla="*/ 1366153 h 3187690"/>
              <a:gd name="connsiteX1677" fmla="*/ 2737914 w 3959210"/>
              <a:gd name="connsiteY1677" fmla="*/ 1358164 h 3187690"/>
              <a:gd name="connsiteX1678" fmla="*/ 2729931 w 3959210"/>
              <a:gd name="connsiteY1678" fmla="*/ 1359762 h 3187690"/>
              <a:gd name="connsiteX1679" fmla="*/ 2734721 w 3959210"/>
              <a:gd name="connsiteY1679" fmla="*/ 1353370 h 3187690"/>
              <a:gd name="connsiteX1680" fmla="*/ 2729931 w 3959210"/>
              <a:gd name="connsiteY1680" fmla="*/ 1351773 h 3187690"/>
              <a:gd name="connsiteX1681" fmla="*/ 2723546 w 3959210"/>
              <a:gd name="connsiteY1681" fmla="*/ 1358164 h 3187690"/>
              <a:gd name="connsiteX1682" fmla="*/ 2725142 w 3959210"/>
              <a:gd name="connsiteY1682" fmla="*/ 1362957 h 3187690"/>
              <a:gd name="connsiteX1683" fmla="*/ 2718756 w 3959210"/>
              <a:gd name="connsiteY1683" fmla="*/ 1358164 h 3187690"/>
              <a:gd name="connsiteX1684" fmla="*/ 2720353 w 3959210"/>
              <a:gd name="connsiteY1684" fmla="*/ 1364555 h 3187690"/>
              <a:gd name="connsiteX1685" fmla="*/ 2715563 w 3959210"/>
              <a:gd name="connsiteY1685" fmla="*/ 1366153 h 3187690"/>
              <a:gd name="connsiteX1686" fmla="*/ 2717160 w 3959210"/>
              <a:gd name="connsiteY1686" fmla="*/ 1356566 h 3187690"/>
              <a:gd name="connsiteX1687" fmla="*/ 2710774 w 3959210"/>
              <a:gd name="connsiteY1687" fmla="*/ 1351773 h 3187690"/>
              <a:gd name="connsiteX1688" fmla="*/ 2709178 w 3959210"/>
              <a:gd name="connsiteY1688" fmla="*/ 1340588 h 3187690"/>
              <a:gd name="connsiteX1689" fmla="*/ 2701195 w 3959210"/>
              <a:gd name="connsiteY1689" fmla="*/ 1346979 h 3187690"/>
              <a:gd name="connsiteX1690" fmla="*/ 2705985 w 3959210"/>
              <a:gd name="connsiteY1690" fmla="*/ 1337392 h 3187690"/>
              <a:gd name="connsiteX1691" fmla="*/ 2685231 w 3959210"/>
              <a:gd name="connsiteY1691" fmla="*/ 1327805 h 3187690"/>
              <a:gd name="connsiteX1692" fmla="*/ 2677249 w 3959210"/>
              <a:gd name="connsiteY1692" fmla="*/ 1321414 h 3187690"/>
              <a:gd name="connsiteX1693" fmla="*/ 2677249 w 3959210"/>
              <a:gd name="connsiteY1693" fmla="*/ 1311827 h 3187690"/>
              <a:gd name="connsiteX1694" fmla="*/ 2661284 w 3959210"/>
              <a:gd name="connsiteY1694" fmla="*/ 1318218 h 3187690"/>
              <a:gd name="connsiteX1695" fmla="*/ 2659688 w 3959210"/>
              <a:gd name="connsiteY1695" fmla="*/ 1308631 h 3187690"/>
              <a:gd name="connsiteX1696" fmla="*/ 2667670 w 3959210"/>
              <a:gd name="connsiteY1696" fmla="*/ 1307033 h 3187690"/>
              <a:gd name="connsiteX1697" fmla="*/ 2650109 w 3959210"/>
              <a:gd name="connsiteY1697" fmla="*/ 1302240 h 3187690"/>
              <a:gd name="connsiteX1698" fmla="*/ 2654898 w 3959210"/>
              <a:gd name="connsiteY1698" fmla="*/ 1308631 h 3187690"/>
              <a:gd name="connsiteX1699" fmla="*/ 2629355 w 3959210"/>
              <a:gd name="connsiteY1699" fmla="*/ 1295848 h 3187690"/>
              <a:gd name="connsiteX1700" fmla="*/ 2611794 w 3959210"/>
              <a:gd name="connsiteY1700" fmla="*/ 1279870 h 3187690"/>
              <a:gd name="connsiteX1701" fmla="*/ 2610198 w 3959210"/>
              <a:gd name="connsiteY1701" fmla="*/ 1273478 h 3187690"/>
              <a:gd name="connsiteX1702" fmla="*/ 2608601 w 3959210"/>
              <a:gd name="connsiteY1702" fmla="*/ 1279870 h 3187690"/>
              <a:gd name="connsiteX1703" fmla="*/ 2600619 w 3959210"/>
              <a:gd name="connsiteY1703" fmla="*/ 1281468 h 3187690"/>
              <a:gd name="connsiteX1704" fmla="*/ 2591040 w 3959210"/>
              <a:gd name="connsiteY1704" fmla="*/ 1271881 h 3187690"/>
              <a:gd name="connsiteX1705" fmla="*/ 2595830 w 3959210"/>
              <a:gd name="connsiteY1705" fmla="*/ 1268685 h 3187690"/>
              <a:gd name="connsiteX1706" fmla="*/ 2587847 w 3959210"/>
              <a:gd name="connsiteY1706" fmla="*/ 1263891 h 3187690"/>
              <a:gd name="connsiteX1707" fmla="*/ 2578269 w 3959210"/>
              <a:gd name="connsiteY1707" fmla="*/ 1265489 h 3187690"/>
              <a:gd name="connsiteX1708" fmla="*/ 2579865 w 3959210"/>
              <a:gd name="connsiteY1708" fmla="*/ 1259098 h 3187690"/>
              <a:gd name="connsiteX1709" fmla="*/ 2576672 w 3959210"/>
              <a:gd name="connsiteY1709" fmla="*/ 1257500 h 3187690"/>
              <a:gd name="connsiteX1710" fmla="*/ 2591040 w 3959210"/>
              <a:gd name="connsiteY1710" fmla="*/ 1252706 h 3187690"/>
              <a:gd name="connsiteX1711" fmla="*/ 2573479 w 3959210"/>
              <a:gd name="connsiteY1711" fmla="*/ 1247913 h 3187690"/>
              <a:gd name="connsiteX1712" fmla="*/ 2573479 w 3959210"/>
              <a:gd name="connsiteY1712" fmla="*/ 1241522 h 3187690"/>
              <a:gd name="connsiteX1713" fmla="*/ 2562304 w 3959210"/>
              <a:gd name="connsiteY1713" fmla="*/ 1243119 h 3187690"/>
              <a:gd name="connsiteX1714" fmla="*/ 2568690 w 3959210"/>
              <a:gd name="connsiteY1714" fmla="*/ 1246315 h 3187690"/>
              <a:gd name="connsiteX1715" fmla="*/ 2547936 w 3959210"/>
              <a:gd name="connsiteY1715" fmla="*/ 1246315 h 3187690"/>
              <a:gd name="connsiteX1716" fmla="*/ 2552725 w 3959210"/>
              <a:gd name="connsiteY1716" fmla="*/ 1238326 h 3187690"/>
              <a:gd name="connsiteX1717" fmla="*/ 2562304 w 3959210"/>
              <a:gd name="connsiteY1717" fmla="*/ 1236728 h 3187690"/>
              <a:gd name="connsiteX1718" fmla="*/ 2547936 w 3959210"/>
              <a:gd name="connsiteY1718" fmla="*/ 1233532 h 3187690"/>
              <a:gd name="connsiteX1719" fmla="*/ 2547936 w 3959210"/>
              <a:gd name="connsiteY1719" fmla="*/ 1239924 h 3187690"/>
              <a:gd name="connsiteX1720" fmla="*/ 2535164 w 3959210"/>
              <a:gd name="connsiteY1720" fmla="*/ 1239924 h 3187690"/>
              <a:gd name="connsiteX1721" fmla="*/ 2536761 w 3959210"/>
              <a:gd name="connsiteY1721" fmla="*/ 1231935 h 3187690"/>
              <a:gd name="connsiteX1722" fmla="*/ 2528779 w 3959210"/>
              <a:gd name="connsiteY1722" fmla="*/ 1231935 h 3187690"/>
              <a:gd name="connsiteX1723" fmla="*/ 2527182 w 3959210"/>
              <a:gd name="connsiteY1723" fmla="*/ 1231935 h 3187690"/>
              <a:gd name="connsiteX1724" fmla="*/ 2527182 w 3959210"/>
              <a:gd name="connsiteY1724" fmla="*/ 1230337 h 3187690"/>
              <a:gd name="connsiteX1725" fmla="*/ 2508025 w 3959210"/>
              <a:gd name="connsiteY1725" fmla="*/ 1225543 h 3187690"/>
              <a:gd name="connsiteX1726" fmla="*/ 2514411 w 3959210"/>
              <a:gd name="connsiteY1726" fmla="*/ 1217554 h 3187690"/>
              <a:gd name="connsiteX1727" fmla="*/ 2504832 w 3959210"/>
              <a:gd name="connsiteY1727" fmla="*/ 1215956 h 3187690"/>
              <a:gd name="connsiteX1728" fmla="*/ 2506428 w 3959210"/>
              <a:gd name="connsiteY1728" fmla="*/ 1212761 h 3187690"/>
              <a:gd name="connsiteX1729" fmla="*/ 2498446 w 3959210"/>
              <a:gd name="connsiteY1729" fmla="*/ 1215956 h 3187690"/>
              <a:gd name="connsiteX1730" fmla="*/ 2504832 w 3959210"/>
              <a:gd name="connsiteY1730" fmla="*/ 1220750 h 3187690"/>
              <a:gd name="connsiteX1731" fmla="*/ 2503235 w 3959210"/>
              <a:gd name="connsiteY1731" fmla="*/ 1227141 h 3187690"/>
              <a:gd name="connsiteX1732" fmla="*/ 2500042 w 3959210"/>
              <a:gd name="connsiteY1732" fmla="*/ 1227141 h 3187690"/>
              <a:gd name="connsiteX1733" fmla="*/ 2527182 w 3959210"/>
              <a:gd name="connsiteY1733" fmla="*/ 1241522 h 3187690"/>
              <a:gd name="connsiteX1734" fmla="*/ 2528779 w 3959210"/>
              <a:gd name="connsiteY1734" fmla="*/ 1251109 h 3187690"/>
              <a:gd name="connsiteX1735" fmla="*/ 2531972 w 3959210"/>
              <a:gd name="connsiteY1735" fmla="*/ 1251109 h 3187690"/>
              <a:gd name="connsiteX1736" fmla="*/ 2528779 w 3959210"/>
              <a:gd name="connsiteY1736" fmla="*/ 1247913 h 3187690"/>
              <a:gd name="connsiteX1737" fmla="*/ 2538357 w 3959210"/>
              <a:gd name="connsiteY1737" fmla="*/ 1252706 h 3187690"/>
              <a:gd name="connsiteX1738" fmla="*/ 2536761 w 3959210"/>
              <a:gd name="connsiteY1738" fmla="*/ 1252706 h 3187690"/>
              <a:gd name="connsiteX1739" fmla="*/ 2539954 w 3959210"/>
              <a:gd name="connsiteY1739" fmla="*/ 1255902 h 3187690"/>
              <a:gd name="connsiteX1740" fmla="*/ 2543147 w 3959210"/>
              <a:gd name="connsiteY1740" fmla="*/ 1255902 h 3187690"/>
              <a:gd name="connsiteX1741" fmla="*/ 2541550 w 3959210"/>
              <a:gd name="connsiteY1741" fmla="*/ 1257500 h 3187690"/>
              <a:gd name="connsiteX1742" fmla="*/ 2544743 w 3959210"/>
              <a:gd name="connsiteY1742" fmla="*/ 1260696 h 3187690"/>
              <a:gd name="connsiteX1743" fmla="*/ 2544743 w 3959210"/>
              <a:gd name="connsiteY1743" fmla="*/ 1260696 h 3187690"/>
              <a:gd name="connsiteX1744" fmla="*/ 2544743 w 3959210"/>
              <a:gd name="connsiteY1744" fmla="*/ 1260696 h 3187690"/>
              <a:gd name="connsiteX1745" fmla="*/ 2547936 w 3959210"/>
              <a:gd name="connsiteY1745" fmla="*/ 1263891 h 3187690"/>
              <a:gd name="connsiteX1746" fmla="*/ 2549532 w 3959210"/>
              <a:gd name="connsiteY1746" fmla="*/ 1260696 h 3187690"/>
              <a:gd name="connsiteX1747" fmla="*/ 2544743 w 3959210"/>
              <a:gd name="connsiteY1747" fmla="*/ 1260696 h 3187690"/>
              <a:gd name="connsiteX1748" fmla="*/ 2544743 w 3959210"/>
              <a:gd name="connsiteY1748" fmla="*/ 1260696 h 3187690"/>
              <a:gd name="connsiteX1749" fmla="*/ 2546140 w 3959210"/>
              <a:gd name="connsiteY1749" fmla="*/ 1256701 h 3187690"/>
              <a:gd name="connsiteX1750" fmla="*/ 2546340 w 3959210"/>
              <a:gd name="connsiteY1750" fmla="*/ 1252706 h 3187690"/>
              <a:gd name="connsiteX1751" fmla="*/ 2555918 w 3959210"/>
              <a:gd name="connsiteY1751" fmla="*/ 1267087 h 3187690"/>
              <a:gd name="connsiteX1752" fmla="*/ 2551129 w 3959210"/>
              <a:gd name="connsiteY1752" fmla="*/ 1262294 h 3187690"/>
              <a:gd name="connsiteX1753" fmla="*/ 2559111 w 3959210"/>
              <a:gd name="connsiteY1753" fmla="*/ 1273478 h 3187690"/>
              <a:gd name="connsiteX1754" fmla="*/ 2586251 w 3959210"/>
              <a:gd name="connsiteY1754" fmla="*/ 1289457 h 3187690"/>
              <a:gd name="connsiteX1755" fmla="*/ 2607005 w 3959210"/>
              <a:gd name="connsiteY1755" fmla="*/ 1310229 h 3187690"/>
              <a:gd name="connsiteX1756" fmla="*/ 2611794 w 3959210"/>
              <a:gd name="connsiteY1756" fmla="*/ 1307033 h 3187690"/>
              <a:gd name="connsiteX1757" fmla="*/ 2667670 w 3959210"/>
              <a:gd name="connsiteY1757" fmla="*/ 1356566 h 3187690"/>
              <a:gd name="connsiteX1758" fmla="*/ 2666073 w 3959210"/>
              <a:gd name="connsiteY1758" fmla="*/ 1364555 h 3187690"/>
              <a:gd name="connsiteX1759" fmla="*/ 2683634 w 3959210"/>
              <a:gd name="connsiteY1759" fmla="*/ 1366153 h 3187690"/>
              <a:gd name="connsiteX1760" fmla="*/ 2693213 w 3959210"/>
              <a:gd name="connsiteY1760" fmla="*/ 1385327 h 3187690"/>
              <a:gd name="connsiteX1761" fmla="*/ 2726739 w 3959210"/>
              <a:gd name="connsiteY1761" fmla="*/ 1410893 h 3187690"/>
              <a:gd name="connsiteX1762" fmla="*/ 2744300 w 3959210"/>
              <a:gd name="connsiteY1762" fmla="*/ 1433263 h 3187690"/>
              <a:gd name="connsiteX1763" fmla="*/ 2750685 w 3959210"/>
              <a:gd name="connsiteY1763" fmla="*/ 1430067 h 3187690"/>
              <a:gd name="connsiteX1764" fmla="*/ 2760264 w 3959210"/>
              <a:gd name="connsiteY1764" fmla="*/ 1438056 h 3187690"/>
              <a:gd name="connsiteX1765" fmla="*/ 2784211 w 3959210"/>
              <a:gd name="connsiteY1765" fmla="*/ 1463621 h 3187690"/>
              <a:gd name="connsiteX1766" fmla="*/ 2777825 w 3959210"/>
              <a:gd name="connsiteY1766" fmla="*/ 1471611 h 3187690"/>
              <a:gd name="connsiteX1767" fmla="*/ 2809754 w 3959210"/>
              <a:gd name="connsiteY1767" fmla="*/ 1487589 h 3187690"/>
              <a:gd name="connsiteX1768" fmla="*/ 2800175 w 3959210"/>
              <a:gd name="connsiteY1768" fmla="*/ 1485991 h 3187690"/>
              <a:gd name="connsiteX1769" fmla="*/ 2796982 w 3959210"/>
              <a:gd name="connsiteY1769" fmla="*/ 1493980 h 3187690"/>
              <a:gd name="connsiteX1770" fmla="*/ 2812947 w 3959210"/>
              <a:gd name="connsiteY1770" fmla="*/ 1503567 h 3187690"/>
              <a:gd name="connsiteX1771" fmla="*/ 2804965 w 3959210"/>
              <a:gd name="connsiteY1771" fmla="*/ 1500372 h 3187690"/>
              <a:gd name="connsiteX1772" fmla="*/ 2822526 w 3959210"/>
              <a:gd name="connsiteY1772" fmla="*/ 1511557 h 3187690"/>
              <a:gd name="connsiteX1773" fmla="*/ 2820929 w 3959210"/>
              <a:gd name="connsiteY1773" fmla="*/ 1519546 h 3187690"/>
              <a:gd name="connsiteX1774" fmla="*/ 2835297 w 3959210"/>
              <a:gd name="connsiteY1774" fmla="*/ 1522741 h 3187690"/>
              <a:gd name="connsiteX1775" fmla="*/ 2836894 w 3959210"/>
              <a:gd name="connsiteY1775" fmla="*/ 1530731 h 3187690"/>
              <a:gd name="connsiteX1776" fmla="*/ 2838490 w 3959210"/>
              <a:gd name="connsiteY1776" fmla="*/ 1530731 h 3187690"/>
              <a:gd name="connsiteX1777" fmla="*/ 2854455 w 3959210"/>
              <a:gd name="connsiteY1777" fmla="*/ 1535524 h 3187690"/>
              <a:gd name="connsiteX1778" fmla="*/ 2854455 w 3959210"/>
              <a:gd name="connsiteY1778" fmla="*/ 1541915 h 3187690"/>
              <a:gd name="connsiteX1779" fmla="*/ 2857648 w 3959210"/>
              <a:gd name="connsiteY1779" fmla="*/ 1535524 h 3187690"/>
              <a:gd name="connsiteX1780" fmla="*/ 2856051 w 3959210"/>
              <a:gd name="connsiteY1780" fmla="*/ 1546709 h 3187690"/>
              <a:gd name="connsiteX1781" fmla="*/ 2857648 w 3959210"/>
              <a:gd name="connsiteY1781" fmla="*/ 1545111 h 3187690"/>
              <a:gd name="connsiteX1782" fmla="*/ 2860840 w 3959210"/>
              <a:gd name="connsiteY1782" fmla="*/ 1540318 h 3187690"/>
              <a:gd name="connsiteX1783" fmla="*/ 2864033 w 3959210"/>
              <a:gd name="connsiteY1783" fmla="*/ 1543513 h 3187690"/>
              <a:gd name="connsiteX1784" fmla="*/ 2865630 w 3959210"/>
              <a:gd name="connsiteY1784" fmla="*/ 1545111 h 3187690"/>
              <a:gd name="connsiteX1785" fmla="*/ 2876805 w 3959210"/>
              <a:gd name="connsiteY1785" fmla="*/ 1549905 h 3187690"/>
              <a:gd name="connsiteX1786" fmla="*/ 2876805 w 3959210"/>
              <a:gd name="connsiteY1786" fmla="*/ 1554698 h 3187690"/>
              <a:gd name="connsiteX1787" fmla="*/ 2913523 w 3959210"/>
              <a:gd name="connsiteY1787" fmla="*/ 1580264 h 3187690"/>
              <a:gd name="connsiteX1788" fmla="*/ 2929488 w 3959210"/>
              <a:gd name="connsiteY1788" fmla="*/ 1591449 h 3187690"/>
              <a:gd name="connsiteX1789" fmla="*/ 2947049 w 3959210"/>
              <a:gd name="connsiteY1789" fmla="*/ 1605829 h 3187690"/>
              <a:gd name="connsiteX1790" fmla="*/ 2945452 w 3959210"/>
              <a:gd name="connsiteY1790" fmla="*/ 1610623 h 3187690"/>
              <a:gd name="connsiteX1791" fmla="*/ 2948645 w 3959210"/>
              <a:gd name="connsiteY1791" fmla="*/ 1604231 h 3187690"/>
              <a:gd name="connsiteX1792" fmla="*/ 3009310 w 3959210"/>
              <a:gd name="connsiteY1792" fmla="*/ 1655362 h 3187690"/>
              <a:gd name="connsiteX1793" fmla="*/ 3009310 w 3959210"/>
              <a:gd name="connsiteY1793" fmla="*/ 1650569 h 3187690"/>
              <a:gd name="connsiteX1794" fmla="*/ 3017293 w 3959210"/>
              <a:gd name="connsiteY1794" fmla="*/ 1653764 h 3187690"/>
              <a:gd name="connsiteX1795" fmla="*/ 3015696 w 3959210"/>
              <a:gd name="connsiteY1795" fmla="*/ 1660156 h 3187690"/>
              <a:gd name="connsiteX1796" fmla="*/ 3020486 w 3959210"/>
              <a:gd name="connsiteY1796" fmla="*/ 1658558 h 3187690"/>
              <a:gd name="connsiteX1797" fmla="*/ 3018889 w 3959210"/>
              <a:gd name="connsiteY1797" fmla="*/ 1663351 h 3187690"/>
              <a:gd name="connsiteX1798" fmla="*/ 3036450 w 3959210"/>
              <a:gd name="connsiteY1798" fmla="*/ 1679330 h 3187690"/>
              <a:gd name="connsiteX1799" fmla="*/ 3034854 w 3959210"/>
              <a:gd name="connsiteY1799" fmla="*/ 1669743 h 3187690"/>
              <a:gd name="connsiteX1800" fmla="*/ 3047625 w 3959210"/>
              <a:gd name="connsiteY1800" fmla="*/ 1690515 h 3187690"/>
              <a:gd name="connsiteX1801" fmla="*/ 3042836 w 3959210"/>
              <a:gd name="connsiteY1801" fmla="*/ 1679330 h 3187690"/>
              <a:gd name="connsiteX1802" fmla="*/ 3050818 w 3959210"/>
              <a:gd name="connsiteY1802" fmla="*/ 1672938 h 3187690"/>
              <a:gd name="connsiteX1803" fmla="*/ 3044432 w 3959210"/>
              <a:gd name="connsiteY1803" fmla="*/ 1671340 h 3187690"/>
              <a:gd name="connsiteX1804" fmla="*/ 3041239 w 3959210"/>
              <a:gd name="connsiteY1804" fmla="*/ 1664949 h 3187690"/>
              <a:gd name="connsiteX1805" fmla="*/ 3050818 w 3959210"/>
              <a:gd name="connsiteY1805" fmla="*/ 1668145 h 3187690"/>
              <a:gd name="connsiteX1806" fmla="*/ 3058800 w 3959210"/>
              <a:gd name="connsiteY1806" fmla="*/ 1674536 h 3187690"/>
              <a:gd name="connsiteX1807" fmla="*/ 3058800 w 3959210"/>
              <a:gd name="connsiteY1807" fmla="*/ 1679330 h 3187690"/>
              <a:gd name="connsiteX1808" fmla="*/ 3097115 w 3959210"/>
              <a:gd name="connsiteY1808" fmla="*/ 1712884 h 3187690"/>
              <a:gd name="connsiteX1809" fmla="*/ 3089133 w 3959210"/>
              <a:gd name="connsiteY1809" fmla="*/ 1708091 h 3187690"/>
              <a:gd name="connsiteX1810" fmla="*/ 3090729 w 3959210"/>
              <a:gd name="connsiteY1810" fmla="*/ 1716080 h 3187690"/>
              <a:gd name="connsiteX1811" fmla="*/ 3105097 w 3959210"/>
              <a:gd name="connsiteY1811" fmla="*/ 1728863 h 3187690"/>
              <a:gd name="connsiteX1812" fmla="*/ 3106694 w 3959210"/>
              <a:gd name="connsiteY1812" fmla="*/ 1724069 h 3187690"/>
              <a:gd name="connsiteX1813" fmla="*/ 3108290 w 3959210"/>
              <a:gd name="connsiteY1813" fmla="*/ 1717678 h 3187690"/>
              <a:gd name="connsiteX1814" fmla="*/ 3111483 w 3959210"/>
              <a:gd name="connsiteY1814" fmla="*/ 1727265 h 3187690"/>
              <a:gd name="connsiteX1815" fmla="*/ 3117869 w 3959210"/>
              <a:gd name="connsiteY1815" fmla="*/ 1728863 h 3187690"/>
              <a:gd name="connsiteX1816" fmla="*/ 3114676 w 3959210"/>
              <a:gd name="connsiteY1816" fmla="*/ 1733656 h 3187690"/>
              <a:gd name="connsiteX1817" fmla="*/ 3130641 w 3959210"/>
              <a:gd name="connsiteY1817" fmla="*/ 1741646 h 3187690"/>
              <a:gd name="connsiteX1818" fmla="*/ 3145009 w 3959210"/>
              <a:gd name="connsiteY1818" fmla="*/ 1759222 h 3187690"/>
              <a:gd name="connsiteX1819" fmla="*/ 3141816 w 3959210"/>
              <a:gd name="connsiteY1819" fmla="*/ 1762417 h 3187690"/>
              <a:gd name="connsiteX1820" fmla="*/ 3154587 w 3959210"/>
              <a:gd name="connsiteY1820" fmla="*/ 1767211 h 3187690"/>
              <a:gd name="connsiteX1821" fmla="*/ 3173745 w 3959210"/>
              <a:gd name="connsiteY1821" fmla="*/ 1791178 h 3187690"/>
              <a:gd name="connsiteX1822" fmla="*/ 3175341 w 3959210"/>
              <a:gd name="connsiteY1822" fmla="*/ 1789581 h 3187690"/>
              <a:gd name="connsiteX1823" fmla="*/ 3170552 w 3959210"/>
              <a:gd name="connsiteY1823" fmla="*/ 1783189 h 3187690"/>
              <a:gd name="connsiteX1824" fmla="*/ 3176938 w 3959210"/>
              <a:gd name="connsiteY1824" fmla="*/ 1781591 h 3187690"/>
              <a:gd name="connsiteX1825" fmla="*/ 3181727 w 3959210"/>
              <a:gd name="connsiteY1825" fmla="*/ 1786385 h 3187690"/>
              <a:gd name="connsiteX1826" fmla="*/ 3176938 w 3959210"/>
              <a:gd name="connsiteY1826" fmla="*/ 1778396 h 3187690"/>
              <a:gd name="connsiteX1827" fmla="*/ 3189709 w 3959210"/>
              <a:gd name="connsiteY1827" fmla="*/ 1786385 h 3187690"/>
              <a:gd name="connsiteX1828" fmla="*/ 3189709 w 3959210"/>
              <a:gd name="connsiteY1828" fmla="*/ 1792776 h 3187690"/>
              <a:gd name="connsiteX1829" fmla="*/ 3191306 w 3959210"/>
              <a:gd name="connsiteY1829" fmla="*/ 1797570 h 3187690"/>
              <a:gd name="connsiteX1830" fmla="*/ 3210463 w 3959210"/>
              <a:gd name="connsiteY1830" fmla="*/ 1813548 h 3187690"/>
              <a:gd name="connsiteX1831" fmla="*/ 3223235 w 3959210"/>
              <a:gd name="connsiteY1831" fmla="*/ 1813548 h 3187690"/>
              <a:gd name="connsiteX1832" fmla="*/ 3224831 w 3959210"/>
              <a:gd name="connsiteY1832" fmla="*/ 1821537 h 3187690"/>
              <a:gd name="connsiteX1833" fmla="*/ 3234410 w 3959210"/>
              <a:gd name="connsiteY1833" fmla="*/ 1823135 h 3187690"/>
              <a:gd name="connsiteX1834" fmla="*/ 3235474 w 3959210"/>
              <a:gd name="connsiteY1834" fmla="*/ 1829527 h 3187690"/>
              <a:gd name="connsiteX1835" fmla="*/ 3232814 w 3959210"/>
              <a:gd name="connsiteY1835" fmla="*/ 1829527 h 3187690"/>
              <a:gd name="connsiteX1836" fmla="*/ 3236006 w 3959210"/>
              <a:gd name="connsiteY1836" fmla="*/ 1839114 h 3187690"/>
              <a:gd name="connsiteX1837" fmla="*/ 3240796 w 3959210"/>
              <a:gd name="connsiteY1837" fmla="*/ 1832722 h 3187690"/>
              <a:gd name="connsiteX1838" fmla="*/ 3240796 w 3959210"/>
              <a:gd name="connsiteY1838" fmla="*/ 1837516 h 3187690"/>
              <a:gd name="connsiteX1839" fmla="*/ 3247182 w 3959210"/>
              <a:gd name="connsiteY1839" fmla="*/ 1840712 h 3187690"/>
              <a:gd name="connsiteX1840" fmla="*/ 3245585 w 3959210"/>
              <a:gd name="connsiteY1840" fmla="*/ 1832722 h 3187690"/>
              <a:gd name="connsiteX1841" fmla="*/ 3251971 w 3959210"/>
              <a:gd name="connsiteY1841" fmla="*/ 1840712 h 3187690"/>
              <a:gd name="connsiteX1842" fmla="*/ 3253567 w 3959210"/>
              <a:gd name="connsiteY1842" fmla="*/ 1835918 h 3187690"/>
              <a:gd name="connsiteX1843" fmla="*/ 3256760 w 3959210"/>
              <a:gd name="connsiteY1843" fmla="*/ 1851896 h 3187690"/>
              <a:gd name="connsiteX1844" fmla="*/ 3266339 w 3959210"/>
              <a:gd name="connsiteY1844" fmla="*/ 1859886 h 3187690"/>
              <a:gd name="connsiteX1845" fmla="*/ 3267935 w 3959210"/>
              <a:gd name="connsiteY1845" fmla="*/ 1859886 h 3187690"/>
              <a:gd name="connsiteX1846" fmla="*/ 3266339 w 3959210"/>
              <a:gd name="connsiteY1846" fmla="*/ 1853494 h 3187690"/>
              <a:gd name="connsiteX1847" fmla="*/ 3269532 w 3959210"/>
              <a:gd name="connsiteY1847" fmla="*/ 1855092 h 3187690"/>
              <a:gd name="connsiteX1848" fmla="*/ 3274321 w 3959210"/>
              <a:gd name="connsiteY1848" fmla="*/ 1863081 h 3187690"/>
              <a:gd name="connsiteX1849" fmla="*/ 3277514 w 3959210"/>
              <a:gd name="connsiteY1849" fmla="*/ 1858288 h 3187690"/>
              <a:gd name="connsiteX1850" fmla="*/ 3280707 w 3959210"/>
              <a:gd name="connsiteY1850" fmla="*/ 1859886 h 3187690"/>
              <a:gd name="connsiteX1851" fmla="*/ 3277514 w 3959210"/>
              <a:gd name="connsiteY1851" fmla="*/ 1867875 h 3187690"/>
              <a:gd name="connsiteX1852" fmla="*/ 3279111 w 3959210"/>
              <a:gd name="connsiteY1852" fmla="*/ 1874266 h 3187690"/>
              <a:gd name="connsiteX1853" fmla="*/ 3285496 w 3959210"/>
              <a:gd name="connsiteY1853" fmla="*/ 1874266 h 3187690"/>
              <a:gd name="connsiteX1854" fmla="*/ 3283900 w 3959210"/>
              <a:gd name="connsiteY1854" fmla="*/ 1871071 h 3187690"/>
              <a:gd name="connsiteX1855" fmla="*/ 3296672 w 3959210"/>
              <a:gd name="connsiteY1855" fmla="*/ 1883853 h 3187690"/>
              <a:gd name="connsiteX1856" fmla="*/ 3307847 w 3959210"/>
              <a:gd name="connsiteY1856" fmla="*/ 1898234 h 3187690"/>
              <a:gd name="connsiteX1857" fmla="*/ 3309443 w 3959210"/>
              <a:gd name="connsiteY1857" fmla="*/ 1896636 h 3187690"/>
              <a:gd name="connsiteX1858" fmla="*/ 3311040 w 3959210"/>
              <a:gd name="connsiteY1858" fmla="*/ 1885451 h 3187690"/>
              <a:gd name="connsiteX1859" fmla="*/ 3315829 w 3959210"/>
              <a:gd name="connsiteY1859" fmla="*/ 1895038 h 3187690"/>
              <a:gd name="connsiteX1860" fmla="*/ 3315829 w 3959210"/>
              <a:gd name="connsiteY1860" fmla="*/ 1901429 h 3187690"/>
              <a:gd name="connsiteX1861" fmla="*/ 3320618 w 3959210"/>
              <a:gd name="connsiteY1861" fmla="*/ 1899832 h 3187690"/>
              <a:gd name="connsiteX1862" fmla="*/ 3322215 w 3959210"/>
              <a:gd name="connsiteY1862" fmla="*/ 1901429 h 3187690"/>
              <a:gd name="connsiteX1863" fmla="*/ 3322215 w 3959210"/>
              <a:gd name="connsiteY1863" fmla="*/ 1912614 h 3187690"/>
              <a:gd name="connsiteX1864" fmla="*/ 3334986 w 3959210"/>
              <a:gd name="connsiteY1864" fmla="*/ 1899832 h 3187690"/>
              <a:gd name="connsiteX1865" fmla="*/ 3336583 w 3959210"/>
              <a:gd name="connsiteY1865" fmla="*/ 1899832 h 3187690"/>
              <a:gd name="connsiteX1866" fmla="*/ 3339776 w 3959210"/>
              <a:gd name="connsiteY1866" fmla="*/ 1911016 h 3187690"/>
              <a:gd name="connsiteX1867" fmla="*/ 3354144 w 3959210"/>
              <a:gd name="connsiteY1867" fmla="*/ 1906223 h 3187690"/>
              <a:gd name="connsiteX1868" fmla="*/ 3344565 w 3959210"/>
              <a:gd name="connsiteY1868" fmla="*/ 1887049 h 3187690"/>
              <a:gd name="connsiteX1869" fmla="*/ 3347758 w 3959210"/>
              <a:gd name="connsiteY1869" fmla="*/ 1896636 h 3187690"/>
              <a:gd name="connsiteX1870" fmla="*/ 3362126 w 3959210"/>
              <a:gd name="connsiteY1870" fmla="*/ 1903027 h 3187690"/>
              <a:gd name="connsiteX1871" fmla="*/ 3357337 w 3959210"/>
              <a:gd name="connsiteY1871" fmla="*/ 1909419 h 3187690"/>
              <a:gd name="connsiteX1872" fmla="*/ 3374898 w 3959210"/>
              <a:gd name="connsiteY1872" fmla="*/ 1909419 h 3187690"/>
              <a:gd name="connsiteX1873" fmla="*/ 3371705 w 3959210"/>
              <a:gd name="connsiteY1873" fmla="*/ 1915810 h 3187690"/>
              <a:gd name="connsiteX1874" fmla="*/ 3366915 w 3959210"/>
              <a:gd name="connsiteY1874" fmla="*/ 1912614 h 3187690"/>
              <a:gd name="connsiteX1875" fmla="*/ 3362126 w 3959210"/>
              <a:gd name="connsiteY1875" fmla="*/ 1911016 h 3187690"/>
              <a:gd name="connsiteX1876" fmla="*/ 3360530 w 3959210"/>
              <a:gd name="connsiteY1876" fmla="*/ 1917408 h 3187690"/>
              <a:gd name="connsiteX1877" fmla="*/ 3362126 w 3959210"/>
              <a:gd name="connsiteY1877" fmla="*/ 1914212 h 3187690"/>
              <a:gd name="connsiteX1878" fmla="*/ 3368512 w 3959210"/>
              <a:gd name="connsiteY1878" fmla="*/ 1922201 h 3187690"/>
              <a:gd name="connsiteX1879" fmla="*/ 3365319 w 3959210"/>
              <a:gd name="connsiteY1879" fmla="*/ 1930191 h 3187690"/>
              <a:gd name="connsiteX1880" fmla="*/ 3371705 w 3959210"/>
              <a:gd name="connsiteY1880" fmla="*/ 1938180 h 3187690"/>
              <a:gd name="connsiteX1881" fmla="*/ 3374898 w 3959210"/>
              <a:gd name="connsiteY1881" fmla="*/ 1925397 h 3187690"/>
              <a:gd name="connsiteX1882" fmla="*/ 3381283 w 3959210"/>
              <a:gd name="connsiteY1882" fmla="*/ 1930191 h 3187690"/>
              <a:gd name="connsiteX1883" fmla="*/ 3374898 w 3959210"/>
              <a:gd name="connsiteY1883" fmla="*/ 1931788 h 3187690"/>
              <a:gd name="connsiteX1884" fmla="*/ 3381283 w 3959210"/>
              <a:gd name="connsiteY1884" fmla="*/ 1939778 h 3187690"/>
              <a:gd name="connsiteX1885" fmla="*/ 3381283 w 3959210"/>
              <a:gd name="connsiteY1885" fmla="*/ 1933386 h 3187690"/>
              <a:gd name="connsiteX1886" fmla="*/ 3392459 w 3959210"/>
              <a:gd name="connsiteY1886" fmla="*/ 1941375 h 3187690"/>
              <a:gd name="connsiteX1887" fmla="*/ 3410020 w 3959210"/>
              <a:gd name="connsiteY1887" fmla="*/ 1963745 h 3187690"/>
              <a:gd name="connsiteX1888" fmla="*/ 3406827 w 3959210"/>
              <a:gd name="connsiteY1888" fmla="*/ 1962147 h 3187690"/>
              <a:gd name="connsiteX1889" fmla="*/ 3408423 w 3959210"/>
              <a:gd name="connsiteY1889" fmla="*/ 1965343 h 3187690"/>
              <a:gd name="connsiteX1890" fmla="*/ 3400441 w 3959210"/>
              <a:gd name="connsiteY1890" fmla="*/ 1957354 h 3187690"/>
              <a:gd name="connsiteX1891" fmla="*/ 3398844 w 3959210"/>
              <a:gd name="connsiteY1891" fmla="*/ 1958952 h 3187690"/>
              <a:gd name="connsiteX1892" fmla="*/ 3402037 w 3959210"/>
              <a:gd name="connsiteY1892" fmla="*/ 1970137 h 3187690"/>
              <a:gd name="connsiteX1893" fmla="*/ 3413213 w 3959210"/>
              <a:gd name="connsiteY1893" fmla="*/ 1958952 h 3187690"/>
              <a:gd name="connsiteX1894" fmla="*/ 3418002 w 3959210"/>
              <a:gd name="connsiteY1894" fmla="*/ 1962147 h 3187690"/>
              <a:gd name="connsiteX1895" fmla="*/ 3419598 w 3959210"/>
              <a:gd name="connsiteY1895" fmla="*/ 1970137 h 3187690"/>
              <a:gd name="connsiteX1896" fmla="*/ 3421195 w 3959210"/>
              <a:gd name="connsiteY1896" fmla="*/ 1965343 h 3187690"/>
              <a:gd name="connsiteX1897" fmla="*/ 3435563 w 3959210"/>
              <a:gd name="connsiteY1897" fmla="*/ 1970137 h 3187690"/>
              <a:gd name="connsiteX1898" fmla="*/ 3433966 w 3959210"/>
              <a:gd name="connsiteY1898" fmla="*/ 1971734 h 3187690"/>
              <a:gd name="connsiteX1899" fmla="*/ 3433966 w 3959210"/>
              <a:gd name="connsiteY1899" fmla="*/ 1979724 h 3187690"/>
              <a:gd name="connsiteX1900" fmla="*/ 3427581 w 3959210"/>
              <a:gd name="connsiteY1900" fmla="*/ 1973332 h 3187690"/>
              <a:gd name="connsiteX1901" fmla="*/ 3425984 w 3959210"/>
              <a:gd name="connsiteY1901" fmla="*/ 1976528 h 3187690"/>
              <a:gd name="connsiteX1902" fmla="*/ 3433966 w 3959210"/>
              <a:gd name="connsiteY1902" fmla="*/ 1982919 h 3187690"/>
              <a:gd name="connsiteX1903" fmla="*/ 3449931 w 3959210"/>
              <a:gd name="connsiteY1903" fmla="*/ 1987713 h 3187690"/>
              <a:gd name="connsiteX1904" fmla="*/ 3437159 w 3959210"/>
              <a:gd name="connsiteY1904" fmla="*/ 1986115 h 3187690"/>
              <a:gd name="connsiteX1905" fmla="*/ 3435563 w 3959210"/>
              <a:gd name="connsiteY1905" fmla="*/ 1989311 h 3187690"/>
              <a:gd name="connsiteX1906" fmla="*/ 3443545 w 3959210"/>
              <a:gd name="connsiteY1906" fmla="*/ 1990908 h 3187690"/>
              <a:gd name="connsiteX1907" fmla="*/ 3441949 w 3959210"/>
              <a:gd name="connsiteY1907" fmla="*/ 1997300 h 3187690"/>
              <a:gd name="connsiteX1908" fmla="*/ 3449931 w 3959210"/>
              <a:gd name="connsiteY1908" fmla="*/ 2002093 h 3187690"/>
              <a:gd name="connsiteX1909" fmla="*/ 3453124 w 3959210"/>
              <a:gd name="connsiteY1909" fmla="*/ 1997300 h 3187690"/>
              <a:gd name="connsiteX1910" fmla="*/ 3453124 w 3959210"/>
              <a:gd name="connsiteY1910" fmla="*/ 2002093 h 3187690"/>
              <a:gd name="connsiteX1911" fmla="*/ 3457913 w 3959210"/>
              <a:gd name="connsiteY1911" fmla="*/ 2005289 h 3187690"/>
              <a:gd name="connsiteX1912" fmla="*/ 3469088 w 3959210"/>
              <a:gd name="connsiteY1912" fmla="*/ 2002093 h 3187690"/>
              <a:gd name="connsiteX1913" fmla="*/ 3464299 w 3959210"/>
              <a:gd name="connsiteY1913" fmla="*/ 1990908 h 3187690"/>
              <a:gd name="connsiteX1914" fmla="*/ 3457913 w 3959210"/>
              <a:gd name="connsiteY1914" fmla="*/ 1992506 h 3187690"/>
              <a:gd name="connsiteX1915" fmla="*/ 3454720 w 3959210"/>
              <a:gd name="connsiteY1915" fmla="*/ 1986115 h 3187690"/>
              <a:gd name="connsiteX1916" fmla="*/ 3465895 w 3959210"/>
              <a:gd name="connsiteY1916" fmla="*/ 1982919 h 3187690"/>
              <a:gd name="connsiteX1917" fmla="*/ 3462702 w 3959210"/>
              <a:gd name="connsiteY1917" fmla="*/ 1987713 h 3187690"/>
              <a:gd name="connsiteX1918" fmla="*/ 3475474 w 3959210"/>
              <a:gd name="connsiteY1918" fmla="*/ 1995702 h 3187690"/>
              <a:gd name="connsiteX1919" fmla="*/ 3475474 w 3959210"/>
              <a:gd name="connsiteY1919" fmla="*/ 1990908 h 3187690"/>
              <a:gd name="connsiteX1920" fmla="*/ 3486649 w 3959210"/>
              <a:gd name="connsiteY1920" fmla="*/ 2003691 h 3187690"/>
              <a:gd name="connsiteX1921" fmla="*/ 3481860 w 3959210"/>
              <a:gd name="connsiteY1921" fmla="*/ 2005289 h 3187690"/>
              <a:gd name="connsiteX1922" fmla="*/ 3489842 w 3959210"/>
              <a:gd name="connsiteY1922" fmla="*/ 2006887 h 3187690"/>
              <a:gd name="connsiteX1923" fmla="*/ 3488246 w 3959210"/>
              <a:gd name="connsiteY1923" fmla="*/ 2013278 h 3187690"/>
              <a:gd name="connsiteX1924" fmla="*/ 3501017 w 3959210"/>
              <a:gd name="connsiteY1924" fmla="*/ 2030854 h 3187690"/>
              <a:gd name="connsiteX1925" fmla="*/ 3501017 w 3959210"/>
              <a:gd name="connsiteY1925" fmla="*/ 2022865 h 3187690"/>
              <a:gd name="connsiteX1926" fmla="*/ 3504210 w 3959210"/>
              <a:gd name="connsiteY1926" fmla="*/ 2032452 h 3187690"/>
              <a:gd name="connsiteX1927" fmla="*/ 3513789 w 3959210"/>
              <a:gd name="connsiteY1927" fmla="*/ 2040441 h 3187690"/>
              <a:gd name="connsiteX1928" fmla="*/ 3510596 w 3959210"/>
              <a:gd name="connsiteY1928" fmla="*/ 2032452 h 3187690"/>
              <a:gd name="connsiteX1929" fmla="*/ 3521771 w 3959210"/>
              <a:gd name="connsiteY1929" fmla="*/ 2040441 h 3187690"/>
              <a:gd name="connsiteX1930" fmla="*/ 3532946 w 3959210"/>
              <a:gd name="connsiteY1930" fmla="*/ 2054822 h 3187690"/>
              <a:gd name="connsiteX1931" fmla="*/ 3544121 w 3959210"/>
              <a:gd name="connsiteY1931" fmla="*/ 2056420 h 3187690"/>
              <a:gd name="connsiteX1932" fmla="*/ 3544121 w 3959210"/>
              <a:gd name="connsiteY1932" fmla="*/ 2062811 h 3187690"/>
              <a:gd name="connsiteX1933" fmla="*/ 3537736 w 3959210"/>
              <a:gd name="connsiteY1933" fmla="*/ 2058018 h 3187690"/>
              <a:gd name="connsiteX1934" fmla="*/ 3550507 w 3959210"/>
              <a:gd name="connsiteY1934" fmla="*/ 2070800 h 3187690"/>
              <a:gd name="connsiteX1935" fmla="*/ 3544121 w 3959210"/>
              <a:gd name="connsiteY1935" fmla="*/ 2064409 h 3187690"/>
              <a:gd name="connsiteX1936" fmla="*/ 3563279 w 3959210"/>
              <a:gd name="connsiteY1936" fmla="*/ 2075594 h 3187690"/>
              <a:gd name="connsiteX1937" fmla="*/ 3560086 w 3959210"/>
              <a:gd name="connsiteY1937" fmla="*/ 2080387 h 3187690"/>
              <a:gd name="connsiteX1938" fmla="*/ 3553700 w 3959210"/>
              <a:gd name="connsiteY1938" fmla="*/ 2078790 h 3187690"/>
              <a:gd name="connsiteX1939" fmla="*/ 3558490 w 3959210"/>
              <a:gd name="connsiteY1939" fmla="*/ 2083583 h 3187690"/>
              <a:gd name="connsiteX1940" fmla="*/ 3552104 w 3959210"/>
              <a:gd name="connsiteY1940" fmla="*/ 2086779 h 3187690"/>
              <a:gd name="connsiteX1941" fmla="*/ 3568068 w 3959210"/>
              <a:gd name="connsiteY1941" fmla="*/ 2088377 h 3187690"/>
              <a:gd name="connsiteX1942" fmla="*/ 3580840 w 3959210"/>
              <a:gd name="connsiteY1942" fmla="*/ 2109149 h 3187690"/>
              <a:gd name="connsiteX1943" fmla="*/ 3587226 w 3959210"/>
              <a:gd name="connsiteY1943" fmla="*/ 2105953 h 3187690"/>
              <a:gd name="connsiteX1944" fmla="*/ 3587226 w 3959210"/>
              <a:gd name="connsiteY1944" fmla="*/ 2112344 h 3187690"/>
              <a:gd name="connsiteX1945" fmla="*/ 3592015 w 3959210"/>
              <a:gd name="connsiteY1945" fmla="*/ 2118736 h 3187690"/>
              <a:gd name="connsiteX1946" fmla="*/ 3585629 w 3959210"/>
              <a:gd name="connsiteY1946" fmla="*/ 2121931 h 3187690"/>
              <a:gd name="connsiteX1947" fmla="*/ 3595208 w 3959210"/>
              <a:gd name="connsiteY1947" fmla="*/ 2120333 h 3187690"/>
              <a:gd name="connsiteX1948" fmla="*/ 3593611 w 3959210"/>
              <a:gd name="connsiteY1948" fmla="*/ 2115540 h 3187690"/>
              <a:gd name="connsiteX1949" fmla="*/ 3598401 w 3959210"/>
              <a:gd name="connsiteY1949" fmla="*/ 2121931 h 3187690"/>
              <a:gd name="connsiteX1950" fmla="*/ 3604787 w 3959210"/>
              <a:gd name="connsiteY1950" fmla="*/ 2123529 h 3187690"/>
              <a:gd name="connsiteX1951" fmla="*/ 3609576 w 3959210"/>
              <a:gd name="connsiteY1951" fmla="*/ 2136312 h 3187690"/>
              <a:gd name="connsiteX1952" fmla="*/ 3611172 w 3959210"/>
              <a:gd name="connsiteY1952" fmla="*/ 2128323 h 3187690"/>
              <a:gd name="connsiteX1953" fmla="*/ 3622348 w 3959210"/>
              <a:gd name="connsiteY1953" fmla="*/ 2137910 h 3187690"/>
              <a:gd name="connsiteX1954" fmla="*/ 3615962 w 3959210"/>
              <a:gd name="connsiteY1954" fmla="*/ 2133116 h 3187690"/>
              <a:gd name="connsiteX1955" fmla="*/ 3625540 w 3959210"/>
              <a:gd name="connsiteY1955" fmla="*/ 2147497 h 3187690"/>
              <a:gd name="connsiteX1956" fmla="*/ 3630330 w 3959210"/>
              <a:gd name="connsiteY1956" fmla="*/ 2144301 h 3187690"/>
              <a:gd name="connsiteX1957" fmla="*/ 3631926 w 3959210"/>
              <a:gd name="connsiteY1957" fmla="*/ 2153888 h 3187690"/>
              <a:gd name="connsiteX1958" fmla="*/ 3641505 w 3959210"/>
              <a:gd name="connsiteY1958" fmla="*/ 2155486 h 3187690"/>
              <a:gd name="connsiteX1959" fmla="*/ 3649487 w 3959210"/>
              <a:gd name="connsiteY1959" fmla="*/ 2168269 h 3187690"/>
              <a:gd name="connsiteX1960" fmla="*/ 3659066 w 3959210"/>
              <a:gd name="connsiteY1960" fmla="*/ 2177856 h 3187690"/>
              <a:gd name="connsiteX1961" fmla="*/ 3654277 w 3959210"/>
              <a:gd name="connsiteY1961" fmla="*/ 2179453 h 3187690"/>
              <a:gd name="connsiteX1962" fmla="*/ 3687802 w 3959210"/>
              <a:gd name="connsiteY1962" fmla="*/ 2211410 h 3187690"/>
              <a:gd name="connsiteX1963" fmla="*/ 3690995 w 3959210"/>
              <a:gd name="connsiteY1963" fmla="*/ 2214606 h 3187690"/>
              <a:gd name="connsiteX1964" fmla="*/ 3694188 w 3959210"/>
              <a:gd name="connsiteY1964" fmla="*/ 2216204 h 3187690"/>
              <a:gd name="connsiteX1965" fmla="*/ 3692591 w 3959210"/>
              <a:gd name="connsiteY1965" fmla="*/ 2211410 h 3187690"/>
              <a:gd name="connsiteX1966" fmla="*/ 3711749 w 3959210"/>
              <a:gd name="connsiteY1966" fmla="*/ 2227389 h 3187690"/>
              <a:gd name="connsiteX1967" fmla="*/ 3722924 w 3959210"/>
              <a:gd name="connsiteY1967" fmla="*/ 2241769 h 3187690"/>
              <a:gd name="connsiteX1968" fmla="*/ 3750064 w 3959210"/>
              <a:gd name="connsiteY1968" fmla="*/ 2275324 h 3187690"/>
              <a:gd name="connsiteX1969" fmla="*/ 3745274 w 3959210"/>
              <a:gd name="connsiteY1969" fmla="*/ 2275324 h 3187690"/>
              <a:gd name="connsiteX1970" fmla="*/ 3751660 w 3959210"/>
              <a:gd name="connsiteY1970" fmla="*/ 2284911 h 3187690"/>
              <a:gd name="connsiteX1971" fmla="*/ 3754853 w 3959210"/>
              <a:gd name="connsiteY1971" fmla="*/ 2281715 h 3187690"/>
              <a:gd name="connsiteX1972" fmla="*/ 3766028 w 3959210"/>
              <a:gd name="connsiteY1972" fmla="*/ 2294498 h 3187690"/>
              <a:gd name="connsiteX1973" fmla="*/ 3777203 w 3959210"/>
              <a:gd name="connsiteY1973" fmla="*/ 2308878 h 3187690"/>
              <a:gd name="connsiteX1974" fmla="*/ 3774010 w 3959210"/>
              <a:gd name="connsiteY1974" fmla="*/ 2313672 h 3187690"/>
              <a:gd name="connsiteX1975" fmla="*/ 3781993 w 3959210"/>
              <a:gd name="connsiteY1975" fmla="*/ 2320063 h 3187690"/>
              <a:gd name="connsiteX1976" fmla="*/ 3781993 w 3959210"/>
              <a:gd name="connsiteY1976" fmla="*/ 2326455 h 3187690"/>
              <a:gd name="connsiteX1977" fmla="*/ 3786782 w 3959210"/>
              <a:gd name="connsiteY1977" fmla="*/ 2320063 h 3187690"/>
              <a:gd name="connsiteX1978" fmla="*/ 3793168 w 3959210"/>
              <a:gd name="connsiteY1978" fmla="*/ 2329650 h 3187690"/>
              <a:gd name="connsiteX1979" fmla="*/ 3802747 w 3959210"/>
              <a:gd name="connsiteY1979" fmla="*/ 2350422 h 3187690"/>
              <a:gd name="connsiteX1980" fmla="*/ 3804343 w 3959210"/>
              <a:gd name="connsiteY1980" fmla="*/ 2342433 h 3187690"/>
              <a:gd name="connsiteX1981" fmla="*/ 3805939 w 3959210"/>
              <a:gd name="connsiteY1981" fmla="*/ 2345629 h 3187690"/>
              <a:gd name="connsiteX1982" fmla="*/ 3815518 w 3959210"/>
              <a:gd name="connsiteY1982" fmla="*/ 2358411 h 3187690"/>
              <a:gd name="connsiteX1983" fmla="*/ 3818711 w 3959210"/>
              <a:gd name="connsiteY1983" fmla="*/ 2356814 h 3187690"/>
              <a:gd name="connsiteX1984" fmla="*/ 3823500 w 3959210"/>
              <a:gd name="connsiteY1984" fmla="*/ 2367999 h 3187690"/>
              <a:gd name="connsiteX1985" fmla="*/ 3829886 w 3959210"/>
              <a:gd name="connsiteY1985" fmla="*/ 2375988 h 3187690"/>
              <a:gd name="connsiteX1986" fmla="*/ 3833079 w 3959210"/>
              <a:gd name="connsiteY1986" fmla="*/ 2380781 h 3187690"/>
              <a:gd name="connsiteX1987" fmla="*/ 3839465 w 3959210"/>
              <a:gd name="connsiteY1987" fmla="*/ 2383977 h 3187690"/>
              <a:gd name="connsiteX1988" fmla="*/ 3836272 w 3959210"/>
              <a:gd name="connsiteY1988" fmla="*/ 2377586 h 3187690"/>
              <a:gd name="connsiteX1989" fmla="*/ 3849044 w 3959210"/>
              <a:gd name="connsiteY1989" fmla="*/ 2364803 h 3187690"/>
              <a:gd name="connsiteX1990" fmla="*/ 3845851 w 3959210"/>
              <a:gd name="connsiteY1990" fmla="*/ 2409542 h 3187690"/>
              <a:gd name="connsiteX1991" fmla="*/ 3853833 w 3959210"/>
              <a:gd name="connsiteY1991" fmla="*/ 2407945 h 3187690"/>
              <a:gd name="connsiteX1992" fmla="*/ 3855429 w 3959210"/>
              <a:gd name="connsiteY1992" fmla="*/ 2401553 h 3187690"/>
              <a:gd name="connsiteX1993" fmla="*/ 3850640 w 3959210"/>
              <a:gd name="connsiteY1993" fmla="*/ 2395162 h 3187690"/>
              <a:gd name="connsiteX1994" fmla="*/ 3857026 w 3959210"/>
              <a:gd name="connsiteY1994" fmla="*/ 2399955 h 3187690"/>
              <a:gd name="connsiteX1995" fmla="*/ 3863412 w 3959210"/>
              <a:gd name="connsiteY1995" fmla="*/ 2393564 h 3187690"/>
              <a:gd name="connsiteX1996" fmla="*/ 3866605 w 3959210"/>
              <a:gd name="connsiteY1996" fmla="*/ 2382379 h 3187690"/>
              <a:gd name="connsiteX1997" fmla="*/ 3872990 w 3959210"/>
              <a:gd name="connsiteY1997" fmla="*/ 2393564 h 3187690"/>
              <a:gd name="connsiteX1998" fmla="*/ 3863412 w 3959210"/>
              <a:gd name="connsiteY1998" fmla="*/ 2409542 h 3187690"/>
              <a:gd name="connsiteX1999" fmla="*/ 3860219 w 3959210"/>
              <a:gd name="connsiteY1999" fmla="*/ 2419129 h 3187690"/>
              <a:gd name="connsiteX2000" fmla="*/ 3872990 w 3959210"/>
              <a:gd name="connsiteY2000" fmla="*/ 2430314 h 3187690"/>
              <a:gd name="connsiteX2001" fmla="*/ 3868201 w 3959210"/>
              <a:gd name="connsiteY2001" fmla="*/ 2422325 h 3187690"/>
              <a:gd name="connsiteX2002" fmla="*/ 3879376 w 3959210"/>
              <a:gd name="connsiteY2002" fmla="*/ 2414336 h 3187690"/>
              <a:gd name="connsiteX2003" fmla="*/ 3885762 w 3959210"/>
              <a:gd name="connsiteY2003" fmla="*/ 2420727 h 3187690"/>
              <a:gd name="connsiteX2004" fmla="*/ 3880973 w 3959210"/>
              <a:gd name="connsiteY2004" fmla="*/ 2433510 h 3187690"/>
              <a:gd name="connsiteX2005" fmla="*/ 3874587 w 3959210"/>
              <a:gd name="connsiteY2005" fmla="*/ 2430314 h 3187690"/>
              <a:gd name="connsiteX2006" fmla="*/ 3877780 w 3959210"/>
              <a:gd name="connsiteY2006" fmla="*/ 2446293 h 3187690"/>
              <a:gd name="connsiteX2007" fmla="*/ 3884166 w 3959210"/>
              <a:gd name="connsiteY2007" fmla="*/ 2444695 h 3187690"/>
              <a:gd name="connsiteX2008" fmla="*/ 3892148 w 3959210"/>
              <a:gd name="connsiteY2008" fmla="*/ 2451086 h 3187690"/>
              <a:gd name="connsiteX2009" fmla="*/ 3887358 w 3959210"/>
              <a:gd name="connsiteY2009" fmla="*/ 2443097 h 3187690"/>
              <a:gd name="connsiteX2010" fmla="*/ 3893744 w 3959210"/>
              <a:gd name="connsiteY2010" fmla="*/ 2431912 h 3187690"/>
              <a:gd name="connsiteX2011" fmla="*/ 3901727 w 3959210"/>
              <a:gd name="connsiteY2011" fmla="*/ 2430314 h 3187690"/>
              <a:gd name="connsiteX2012" fmla="*/ 3906516 w 3959210"/>
              <a:gd name="connsiteY2012" fmla="*/ 2433510 h 3187690"/>
              <a:gd name="connsiteX2013" fmla="*/ 3908112 w 3959210"/>
              <a:gd name="connsiteY2013" fmla="*/ 2463869 h 3187690"/>
              <a:gd name="connsiteX2014" fmla="*/ 3919287 w 3959210"/>
              <a:gd name="connsiteY2014" fmla="*/ 2457478 h 3187690"/>
              <a:gd name="connsiteX2015" fmla="*/ 3925673 w 3959210"/>
              <a:gd name="connsiteY2015" fmla="*/ 2446293 h 3187690"/>
              <a:gd name="connsiteX2016" fmla="*/ 3912902 w 3959210"/>
              <a:gd name="connsiteY2016" fmla="*/ 2495826 h 3187690"/>
              <a:gd name="connsiteX2017" fmla="*/ 3922480 w 3959210"/>
              <a:gd name="connsiteY2017" fmla="*/ 2495826 h 3187690"/>
              <a:gd name="connsiteX2018" fmla="*/ 3941638 w 3959210"/>
              <a:gd name="connsiteY2018" fmla="*/ 2470260 h 3187690"/>
              <a:gd name="connsiteX2019" fmla="*/ 3938445 w 3959210"/>
              <a:gd name="connsiteY2019" fmla="*/ 2489434 h 3187690"/>
              <a:gd name="connsiteX2020" fmla="*/ 3925673 w 3959210"/>
              <a:gd name="connsiteY2020" fmla="*/ 2508608 h 3187690"/>
              <a:gd name="connsiteX2021" fmla="*/ 3930463 w 3959210"/>
              <a:gd name="connsiteY2021" fmla="*/ 2513402 h 3187690"/>
              <a:gd name="connsiteX2022" fmla="*/ 3925673 w 3959210"/>
              <a:gd name="connsiteY2022" fmla="*/ 2513402 h 3187690"/>
              <a:gd name="connsiteX2023" fmla="*/ 3930463 w 3959210"/>
              <a:gd name="connsiteY2023" fmla="*/ 2527782 h 3187690"/>
              <a:gd name="connsiteX2024" fmla="*/ 3946427 w 3959210"/>
              <a:gd name="connsiteY2024" fmla="*/ 2513402 h 3187690"/>
              <a:gd name="connsiteX2025" fmla="*/ 3957602 w 3959210"/>
              <a:gd name="connsiteY2025" fmla="*/ 2500619 h 3187690"/>
              <a:gd name="connsiteX2026" fmla="*/ 3944831 w 3959210"/>
              <a:gd name="connsiteY2026" fmla="*/ 2529380 h 3187690"/>
              <a:gd name="connsiteX2027" fmla="*/ 3946427 w 3959210"/>
              <a:gd name="connsiteY2027" fmla="*/ 2537370 h 3187690"/>
              <a:gd name="connsiteX2028" fmla="*/ 3927270 w 3959210"/>
              <a:gd name="connsiteY2028" fmla="*/ 2548554 h 3187690"/>
              <a:gd name="connsiteX2029" fmla="*/ 3922480 w 3959210"/>
              <a:gd name="connsiteY2029" fmla="*/ 2553348 h 3187690"/>
              <a:gd name="connsiteX2030" fmla="*/ 3933656 w 3959210"/>
              <a:gd name="connsiteY2030" fmla="*/ 2575718 h 3187690"/>
              <a:gd name="connsiteX2031" fmla="*/ 3940041 w 3959210"/>
              <a:gd name="connsiteY2031" fmla="*/ 2572522 h 3187690"/>
              <a:gd name="connsiteX2032" fmla="*/ 3938445 w 3959210"/>
              <a:gd name="connsiteY2032" fmla="*/ 2564533 h 3187690"/>
              <a:gd name="connsiteX2033" fmla="*/ 3946427 w 3959210"/>
              <a:gd name="connsiteY2033" fmla="*/ 2566131 h 3187690"/>
              <a:gd name="connsiteX2034" fmla="*/ 3943234 w 3959210"/>
              <a:gd name="connsiteY2034" fmla="*/ 2561337 h 3187690"/>
              <a:gd name="connsiteX2035" fmla="*/ 3949620 w 3959210"/>
              <a:gd name="connsiteY2035" fmla="*/ 2562935 h 3187690"/>
              <a:gd name="connsiteX2036" fmla="*/ 3946427 w 3959210"/>
              <a:gd name="connsiteY2036" fmla="*/ 2578913 h 3187690"/>
              <a:gd name="connsiteX2037" fmla="*/ 3938445 w 3959210"/>
              <a:gd name="connsiteY2037" fmla="*/ 2578913 h 3187690"/>
              <a:gd name="connsiteX2038" fmla="*/ 3946427 w 3959210"/>
              <a:gd name="connsiteY2038" fmla="*/ 2586903 h 3187690"/>
              <a:gd name="connsiteX2039" fmla="*/ 3935252 w 3959210"/>
              <a:gd name="connsiteY2039" fmla="*/ 2590098 h 3187690"/>
              <a:gd name="connsiteX2040" fmla="*/ 3936848 w 3959210"/>
              <a:gd name="connsiteY2040" fmla="*/ 2596490 h 3187690"/>
              <a:gd name="connsiteX2041" fmla="*/ 3908112 w 3959210"/>
              <a:gd name="connsiteY2041" fmla="*/ 2607674 h 3187690"/>
              <a:gd name="connsiteX2042" fmla="*/ 3904919 w 3959210"/>
              <a:gd name="connsiteY2042" fmla="*/ 2617262 h 3187690"/>
              <a:gd name="connsiteX2043" fmla="*/ 3888955 w 3959210"/>
              <a:gd name="connsiteY2043" fmla="*/ 2615664 h 3187690"/>
              <a:gd name="connsiteX2044" fmla="*/ 3904919 w 3959210"/>
              <a:gd name="connsiteY2044" fmla="*/ 2628446 h 3187690"/>
              <a:gd name="connsiteX2045" fmla="*/ 3893744 w 3959210"/>
              <a:gd name="connsiteY2045" fmla="*/ 2628446 h 3187690"/>
              <a:gd name="connsiteX2046" fmla="*/ 3865008 w 3959210"/>
              <a:gd name="connsiteY2046" fmla="*/ 2652414 h 3187690"/>
              <a:gd name="connsiteX2047" fmla="*/ 3855429 w 3959210"/>
              <a:gd name="connsiteY2047" fmla="*/ 2639631 h 3187690"/>
              <a:gd name="connsiteX2048" fmla="*/ 3852237 w 3959210"/>
              <a:gd name="connsiteY2048" fmla="*/ 2638033 h 3187690"/>
              <a:gd name="connsiteX2049" fmla="*/ 3853833 w 3959210"/>
              <a:gd name="connsiteY2049" fmla="*/ 2641229 h 3187690"/>
              <a:gd name="connsiteX2050" fmla="*/ 3850640 w 3959210"/>
              <a:gd name="connsiteY2050" fmla="*/ 2633240 h 3187690"/>
              <a:gd name="connsiteX2051" fmla="*/ 3836272 w 3959210"/>
              <a:gd name="connsiteY2051" fmla="*/ 2644425 h 3187690"/>
              <a:gd name="connsiteX2052" fmla="*/ 3847447 w 3959210"/>
              <a:gd name="connsiteY2052" fmla="*/ 2654012 h 3187690"/>
              <a:gd name="connsiteX2053" fmla="*/ 3810729 w 3959210"/>
              <a:gd name="connsiteY2053" fmla="*/ 2660403 h 3187690"/>
              <a:gd name="connsiteX2054" fmla="*/ 3821904 w 3959210"/>
              <a:gd name="connsiteY2054" fmla="*/ 2671588 h 3187690"/>
              <a:gd name="connsiteX2055" fmla="*/ 3823500 w 3959210"/>
              <a:gd name="connsiteY2055" fmla="*/ 2685969 h 3187690"/>
              <a:gd name="connsiteX2056" fmla="*/ 3815518 w 3959210"/>
              <a:gd name="connsiteY2056" fmla="*/ 2690762 h 3187690"/>
              <a:gd name="connsiteX2057" fmla="*/ 3791571 w 3959210"/>
              <a:gd name="connsiteY2057" fmla="*/ 2684371 h 3187690"/>
              <a:gd name="connsiteX2058" fmla="*/ 3791571 w 3959210"/>
              <a:gd name="connsiteY2058" fmla="*/ 2676382 h 3187690"/>
              <a:gd name="connsiteX2059" fmla="*/ 3777203 w 3959210"/>
              <a:gd name="connsiteY2059" fmla="*/ 2663599 h 3187690"/>
              <a:gd name="connsiteX2060" fmla="*/ 3764432 w 3959210"/>
              <a:gd name="connsiteY2060" fmla="*/ 2655610 h 3187690"/>
              <a:gd name="connsiteX2061" fmla="*/ 3762835 w 3959210"/>
              <a:gd name="connsiteY2061" fmla="*/ 2676382 h 3187690"/>
              <a:gd name="connsiteX2062" fmla="*/ 3764432 w 3959210"/>
              <a:gd name="connsiteY2062" fmla="*/ 2677979 h 3187690"/>
              <a:gd name="connsiteX2063" fmla="*/ 3767625 w 3959210"/>
              <a:gd name="connsiteY2063" fmla="*/ 2676382 h 3187690"/>
              <a:gd name="connsiteX2064" fmla="*/ 3769221 w 3959210"/>
              <a:gd name="connsiteY2064" fmla="*/ 2679577 h 3187690"/>
              <a:gd name="connsiteX2065" fmla="*/ 3783589 w 3959210"/>
              <a:gd name="connsiteY2065" fmla="*/ 2681175 h 3187690"/>
              <a:gd name="connsiteX2066" fmla="*/ 3789975 w 3959210"/>
              <a:gd name="connsiteY2066" fmla="*/ 2692360 h 3187690"/>
              <a:gd name="connsiteX2067" fmla="*/ 3775607 w 3959210"/>
              <a:gd name="connsiteY2067" fmla="*/ 2692360 h 3187690"/>
              <a:gd name="connsiteX2068" fmla="*/ 3766028 w 3959210"/>
              <a:gd name="connsiteY2068" fmla="*/ 2687566 h 3187690"/>
              <a:gd name="connsiteX2069" fmla="*/ 3761239 w 3959210"/>
              <a:gd name="connsiteY2069" fmla="*/ 2677979 h 3187690"/>
              <a:gd name="connsiteX2070" fmla="*/ 3751660 w 3959210"/>
              <a:gd name="connsiteY2070" fmla="*/ 2679577 h 3187690"/>
              <a:gd name="connsiteX2071" fmla="*/ 3758046 w 3959210"/>
              <a:gd name="connsiteY2071" fmla="*/ 2673186 h 3187690"/>
              <a:gd name="connsiteX2072" fmla="*/ 3756449 w 3959210"/>
              <a:gd name="connsiteY2072" fmla="*/ 2665197 h 3187690"/>
              <a:gd name="connsiteX2073" fmla="*/ 3751660 w 3959210"/>
              <a:gd name="connsiteY2073" fmla="*/ 2662001 h 3187690"/>
              <a:gd name="connsiteX2074" fmla="*/ 3737292 w 3959210"/>
              <a:gd name="connsiteY2074" fmla="*/ 2684371 h 3187690"/>
              <a:gd name="connsiteX2075" fmla="*/ 3738889 w 3959210"/>
              <a:gd name="connsiteY2075" fmla="*/ 2692360 h 3187690"/>
              <a:gd name="connsiteX2076" fmla="*/ 3719731 w 3959210"/>
              <a:gd name="connsiteY2076" fmla="*/ 2703545 h 3187690"/>
              <a:gd name="connsiteX2077" fmla="*/ 3714942 w 3959210"/>
              <a:gd name="connsiteY2077" fmla="*/ 2708338 h 3187690"/>
              <a:gd name="connsiteX2078" fmla="*/ 3726117 w 3959210"/>
              <a:gd name="connsiteY2078" fmla="*/ 2729110 h 3187690"/>
              <a:gd name="connsiteX2079" fmla="*/ 3734099 w 3959210"/>
              <a:gd name="connsiteY2079" fmla="*/ 2725915 h 3187690"/>
              <a:gd name="connsiteX2080" fmla="*/ 3730906 w 3959210"/>
              <a:gd name="connsiteY2080" fmla="*/ 2719523 h 3187690"/>
              <a:gd name="connsiteX2081" fmla="*/ 3738889 w 3959210"/>
              <a:gd name="connsiteY2081" fmla="*/ 2721121 h 3187690"/>
              <a:gd name="connsiteX2082" fmla="*/ 3735696 w 3959210"/>
              <a:gd name="connsiteY2082" fmla="*/ 2716328 h 3187690"/>
              <a:gd name="connsiteX2083" fmla="*/ 3742081 w 3959210"/>
              <a:gd name="connsiteY2083" fmla="*/ 2717925 h 3187690"/>
              <a:gd name="connsiteX2084" fmla="*/ 3738889 w 3959210"/>
              <a:gd name="connsiteY2084" fmla="*/ 2732306 h 3187690"/>
              <a:gd name="connsiteX2085" fmla="*/ 3732503 w 3959210"/>
              <a:gd name="connsiteY2085" fmla="*/ 2733904 h 3187690"/>
              <a:gd name="connsiteX2086" fmla="*/ 3738889 w 3959210"/>
              <a:gd name="connsiteY2086" fmla="*/ 2741893 h 3187690"/>
              <a:gd name="connsiteX2087" fmla="*/ 3727713 w 3959210"/>
              <a:gd name="connsiteY2087" fmla="*/ 2745089 h 3187690"/>
              <a:gd name="connsiteX2088" fmla="*/ 3729310 w 3959210"/>
              <a:gd name="connsiteY2088" fmla="*/ 2749882 h 3187690"/>
              <a:gd name="connsiteX2089" fmla="*/ 3700574 w 3959210"/>
              <a:gd name="connsiteY2089" fmla="*/ 2762665 h 3187690"/>
              <a:gd name="connsiteX2090" fmla="*/ 3697381 w 3959210"/>
              <a:gd name="connsiteY2090" fmla="*/ 2770654 h 3187690"/>
              <a:gd name="connsiteX2091" fmla="*/ 3681416 w 3959210"/>
              <a:gd name="connsiteY2091" fmla="*/ 2770654 h 3187690"/>
              <a:gd name="connsiteX2092" fmla="*/ 3697381 w 3959210"/>
              <a:gd name="connsiteY2092" fmla="*/ 2783437 h 3187690"/>
              <a:gd name="connsiteX2093" fmla="*/ 3686206 w 3959210"/>
              <a:gd name="connsiteY2093" fmla="*/ 2783437 h 3187690"/>
              <a:gd name="connsiteX2094" fmla="*/ 3657470 w 3959210"/>
              <a:gd name="connsiteY2094" fmla="*/ 2807404 h 3187690"/>
              <a:gd name="connsiteX2095" fmla="*/ 3649487 w 3959210"/>
              <a:gd name="connsiteY2095" fmla="*/ 2794622 h 3187690"/>
              <a:gd name="connsiteX2096" fmla="*/ 3646294 w 3959210"/>
              <a:gd name="connsiteY2096" fmla="*/ 2793024 h 3187690"/>
              <a:gd name="connsiteX2097" fmla="*/ 3646294 w 3959210"/>
              <a:gd name="connsiteY2097" fmla="*/ 2796220 h 3187690"/>
              <a:gd name="connsiteX2098" fmla="*/ 3643101 w 3959210"/>
              <a:gd name="connsiteY2098" fmla="*/ 2788230 h 3187690"/>
              <a:gd name="connsiteX2099" fmla="*/ 3630330 w 3959210"/>
              <a:gd name="connsiteY2099" fmla="*/ 2797817 h 3187690"/>
              <a:gd name="connsiteX2100" fmla="*/ 3639909 w 3959210"/>
              <a:gd name="connsiteY2100" fmla="*/ 2809002 h 3187690"/>
              <a:gd name="connsiteX2101" fmla="*/ 3603190 w 3959210"/>
              <a:gd name="connsiteY2101" fmla="*/ 2815394 h 3187690"/>
              <a:gd name="connsiteX2102" fmla="*/ 3614365 w 3959210"/>
              <a:gd name="connsiteY2102" fmla="*/ 2824981 h 3187690"/>
              <a:gd name="connsiteX2103" fmla="*/ 3617558 w 3959210"/>
              <a:gd name="connsiteY2103" fmla="*/ 2839361 h 3187690"/>
              <a:gd name="connsiteX2104" fmla="*/ 3609576 w 3959210"/>
              <a:gd name="connsiteY2104" fmla="*/ 2845753 h 3187690"/>
              <a:gd name="connsiteX2105" fmla="*/ 3585629 w 3959210"/>
              <a:gd name="connsiteY2105" fmla="*/ 2839361 h 3187690"/>
              <a:gd name="connsiteX2106" fmla="*/ 3584033 w 3959210"/>
              <a:gd name="connsiteY2106" fmla="*/ 2831372 h 3187690"/>
              <a:gd name="connsiteX2107" fmla="*/ 3569665 w 3959210"/>
              <a:gd name="connsiteY2107" fmla="*/ 2818589 h 3187690"/>
              <a:gd name="connsiteX2108" fmla="*/ 3556893 w 3959210"/>
              <a:gd name="connsiteY2108" fmla="*/ 2810600 h 3187690"/>
              <a:gd name="connsiteX2109" fmla="*/ 3556893 w 3959210"/>
              <a:gd name="connsiteY2109" fmla="*/ 2831372 h 3187690"/>
              <a:gd name="connsiteX2110" fmla="*/ 3556893 w 3959210"/>
              <a:gd name="connsiteY2110" fmla="*/ 2832970 h 3187690"/>
              <a:gd name="connsiteX2111" fmla="*/ 3560086 w 3959210"/>
              <a:gd name="connsiteY2111" fmla="*/ 2829774 h 3187690"/>
              <a:gd name="connsiteX2112" fmla="*/ 3563279 w 3959210"/>
              <a:gd name="connsiteY2112" fmla="*/ 2834568 h 3187690"/>
              <a:gd name="connsiteX2113" fmla="*/ 3576051 w 3959210"/>
              <a:gd name="connsiteY2113" fmla="*/ 2836166 h 3187690"/>
              <a:gd name="connsiteX2114" fmla="*/ 3582436 w 3959210"/>
              <a:gd name="connsiteY2114" fmla="*/ 2847350 h 3187690"/>
              <a:gd name="connsiteX2115" fmla="*/ 3568068 w 3959210"/>
              <a:gd name="connsiteY2115" fmla="*/ 2847350 h 3187690"/>
              <a:gd name="connsiteX2116" fmla="*/ 3558490 w 3959210"/>
              <a:gd name="connsiteY2116" fmla="*/ 2842557 h 3187690"/>
              <a:gd name="connsiteX2117" fmla="*/ 3553700 w 3959210"/>
              <a:gd name="connsiteY2117" fmla="*/ 2832970 h 3187690"/>
              <a:gd name="connsiteX2118" fmla="*/ 3545718 w 3959210"/>
              <a:gd name="connsiteY2118" fmla="*/ 2832970 h 3187690"/>
              <a:gd name="connsiteX2119" fmla="*/ 3550507 w 3959210"/>
              <a:gd name="connsiteY2119" fmla="*/ 2826579 h 3187690"/>
              <a:gd name="connsiteX2120" fmla="*/ 3550507 w 3959210"/>
              <a:gd name="connsiteY2120" fmla="*/ 2820187 h 3187690"/>
              <a:gd name="connsiteX2121" fmla="*/ 3518578 w 3959210"/>
              <a:gd name="connsiteY2121" fmla="*/ 2813796 h 3187690"/>
              <a:gd name="connsiteX2122" fmla="*/ 3523368 w 3959210"/>
              <a:gd name="connsiteY2122" fmla="*/ 2823383 h 3187690"/>
              <a:gd name="connsiteX2123" fmla="*/ 3524964 w 3959210"/>
              <a:gd name="connsiteY2123" fmla="*/ 2820187 h 3187690"/>
              <a:gd name="connsiteX2124" fmla="*/ 3528157 w 3959210"/>
              <a:gd name="connsiteY2124" fmla="*/ 2823383 h 3187690"/>
              <a:gd name="connsiteX2125" fmla="*/ 3528157 w 3959210"/>
              <a:gd name="connsiteY2125" fmla="*/ 2829774 h 3187690"/>
              <a:gd name="connsiteX2126" fmla="*/ 3515385 w 3959210"/>
              <a:gd name="connsiteY2126" fmla="*/ 2832970 h 3187690"/>
              <a:gd name="connsiteX2127" fmla="*/ 3502614 w 3959210"/>
              <a:gd name="connsiteY2127" fmla="*/ 2832970 h 3187690"/>
              <a:gd name="connsiteX2128" fmla="*/ 3486649 w 3959210"/>
              <a:gd name="connsiteY2128" fmla="*/ 2823383 h 3187690"/>
              <a:gd name="connsiteX2129" fmla="*/ 3481860 w 3959210"/>
              <a:gd name="connsiteY2129" fmla="*/ 2826579 h 3187690"/>
              <a:gd name="connsiteX2130" fmla="*/ 3469088 w 3959210"/>
              <a:gd name="connsiteY2130" fmla="*/ 2815394 h 3187690"/>
              <a:gd name="connsiteX2131" fmla="*/ 3473878 w 3959210"/>
              <a:gd name="connsiteY2131" fmla="*/ 2810600 h 3187690"/>
              <a:gd name="connsiteX2132" fmla="*/ 3480263 w 3959210"/>
              <a:gd name="connsiteY2132" fmla="*/ 2815394 h 3187690"/>
              <a:gd name="connsiteX2133" fmla="*/ 3483456 w 3959210"/>
              <a:gd name="connsiteY2133" fmla="*/ 2813796 h 3187690"/>
              <a:gd name="connsiteX2134" fmla="*/ 3480263 w 3959210"/>
              <a:gd name="connsiteY2134" fmla="*/ 2805807 h 3187690"/>
              <a:gd name="connsiteX2135" fmla="*/ 3477071 w 3959210"/>
              <a:gd name="connsiteY2135" fmla="*/ 2809002 h 3187690"/>
              <a:gd name="connsiteX2136" fmla="*/ 3467492 w 3959210"/>
              <a:gd name="connsiteY2136" fmla="*/ 2799415 h 3187690"/>
              <a:gd name="connsiteX2137" fmla="*/ 3459510 w 3959210"/>
              <a:gd name="connsiteY2137" fmla="*/ 2801013 h 3187690"/>
              <a:gd name="connsiteX2138" fmla="*/ 3457913 w 3959210"/>
              <a:gd name="connsiteY2138" fmla="*/ 2802611 h 3187690"/>
              <a:gd name="connsiteX2139" fmla="*/ 3467492 w 3959210"/>
              <a:gd name="connsiteY2139" fmla="*/ 2813796 h 3187690"/>
              <a:gd name="connsiteX2140" fmla="*/ 3453124 w 3959210"/>
              <a:gd name="connsiteY2140" fmla="*/ 2802611 h 3187690"/>
              <a:gd name="connsiteX2141" fmla="*/ 3451527 w 3959210"/>
              <a:gd name="connsiteY2141" fmla="*/ 2802611 h 3187690"/>
              <a:gd name="connsiteX2142" fmla="*/ 3445142 w 3959210"/>
              <a:gd name="connsiteY2142" fmla="*/ 2797817 h 3187690"/>
              <a:gd name="connsiteX2143" fmla="*/ 3441949 w 3959210"/>
              <a:gd name="connsiteY2143" fmla="*/ 2802611 h 3187690"/>
              <a:gd name="connsiteX2144" fmla="*/ 3449931 w 3959210"/>
              <a:gd name="connsiteY2144" fmla="*/ 2804209 h 3187690"/>
              <a:gd name="connsiteX2145" fmla="*/ 3453124 w 3959210"/>
              <a:gd name="connsiteY2145" fmla="*/ 2815394 h 3187690"/>
              <a:gd name="connsiteX2146" fmla="*/ 3427581 w 3959210"/>
              <a:gd name="connsiteY2146" fmla="*/ 2805807 h 3187690"/>
              <a:gd name="connsiteX2147" fmla="*/ 3443545 w 3959210"/>
              <a:gd name="connsiteY2147" fmla="*/ 2828176 h 3187690"/>
              <a:gd name="connsiteX2148" fmla="*/ 3451527 w 3959210"/>
              <a:gd name="connsiteY2148" fmla="*/ 2832970 h 3187690"/>
              <a:gd name="connsiteX2149" fmla="*/ 3453124 w 3959210"/>
              <a:gd name="connsiteY2149" fmla="*/ 2828176 h 3187690"/>
              <a:gd name="connsiteX2150" fmla="*/ 3478667 w 3959210"/>
              <a:gd name="connsiteY2150" fmla="*/ 2864927 h 3187690"/>
              <a:gd name="connsiteX2151" fmla="*/ 3483456 w 3959210"/>
              <a:gd name="connsiteY2151" fmla="*/ 2864927 h 3187690"/>
              <a:gd name="connsiteX2152" fmla="*/ 3486649 w 3959210"/>
              <a:gd name="connsiteY2152" fmla="*/ 2872916 h 3187690"/>
              <a:gd name="connsiteX2153" fmla="*/ 3477071 w 3959210"/>
              <a:gd name="connsiteY2153" fmla="*/ 2871318 h 3187690"/>
              <a:gd name="connsiteX2154" fmla="*/ 3488246 w 3959210"/>
              <a:gd name="connsiteY2154" fmla="*/ 2885699 h 3187690"/>
              <a:gd name="connsiteX2155" fmla="*/ 3485053 w 3959210"/>
              <a:gd name="connsiteY2155" fmla="*/ 2892090 h 3187690"/>
              <a:gd name="connsiteX2156" fmla="*/ 3489842 w 3959210"/>
              <a:gd name="connsiteY2156" fmla="*/ 2892090 h 3187690"/>
              <a:gd name="connsiteX2157" fmla="*/ 3486649 w 3959210"/>
              <a:gd name="connsiteY2157" fmla="*/ 2900079 h 3187690"/>
              <a:gd name="connsiteX2158" fmla="*/ 3494632 w 3959210"/>
              <a:gd name="connsiteY2158" fmla="*/ 2903275 h 3187690"/>
              <a:gd name="connsiteX2159" fmla="*/ 3485053 w 3959210"/>
              <a:gd name="connsiteY2159" fmla="*/ 2909666 h 3187690"/>
              <a:gd name="connsiteX2160" fmla="*/ 3491439 w 3959210"/>
              <a:gd name="connsiteY2160" fmla="*/ 2919253 h 3187690"/>
              <a:gd name="connsiteX2161" fmla="*/ 3489842 w 3959210"/>
              <a:gd name="connsiteY2161" fmla="*/ 2919253 h 3187690"/>
              <a:gd name="connsiteX2162" fmla="*/ 3488246 w 3959210"/>
              <a:gd name="connsiteY2162" fmla="*/ 2919253 h 3187690"/>
              <a:gd name="connsiteX2163" fmla="*/ 3486713 w 3959210"/>
              <a:gd name="connsiteY2163" fmla="*/ 2917719 h 3187690"/>
              <a:gd name="connsiteX2164" fmla="*/ 3486849 w 3959210"/>
              <a:gd name="connsiteY2164" fmla="*/ 2914460 h 3187690"/>
              <a:gd name="connsiteX2165" fmla="*/ 3483456 w 3959210"/>
              <a:gd name="connsiteY2165" fmla="*/ 2914460 h 3187690"/>
              <a:gd name="connsiteX2166" fmla="*/ 3486713 w 3959210"/>
              <a:gd name="connsiteY2166" fmla="*/ 2917719 h 3187690"/>
              <a:gd name="connsiteX2167" fmla="*/ 3486649 w 3959210"/>
              <a:gd name="connsiteY2167" fmla="*/ 2919253 h 3187690"/>
              <a:gd name="connsiteX2168" fmla="*/ 3488246 w 3959210"/>
              <a:gd name="connsiteY2168" fmla="*/ 2919253 h 3187690"/>
              <a:gd name="connsiteX2169" fmla="*/ 3496228 w 3959210"/>
              <a:gd name="connsiteY2169" fmla="*/ 2927242 h 3187690"/>
              <a:gd name="connsiteX2170" fmla="*/ 3494632 w 3959210"/>
              <a:gd name="connsiteY2170" fmla="*/ 2935232 h 3187690"/>
              <a:gd name="connsiteX2171" fmla="*/ 3499421 w 3959210"/>
              <a:gd name="connsiteY2171" fmla="*/ 2938427 h 3187690"/>
              <a:gd name="connsiteX2172" fmla="*/ 3488246 w 3959210"/>
              <a:gd name="connsiteY2172" fmla="*/ 2943221 h 3187690"/>
              <a:gd name="connsiteX2173" fmla="*/ 3478667 w 3959210"/>
              <a:gd name="connsiteY2173" fmla="*/ 2933634 h 3187690"/>
              <a:gd name="connsiteX2174" fmla="*/ 3472281 w 3959210"/>
              <a:gd name="connsiteY2174" fmla="*/ 2940025 h 3187690"/>
              <a:gd name="connsiteX2175" fmla="*/ 3489842 w 3959210"/>
              <a:gd name="connsiteY2175" fmla="*/ 2951210 h 3187690"/>
              <a:gd name="connsiteX2176" fmla="*/ 3501017 w 3959210"/>
              <a:gd name="connsiteY2176" fmla="*/ 2954406 h 3187690"/>
              <a:gd name="connsiteX2177" fmla="*/ 3493035 w 3959210"/>
              <a:gd name="connsiteY2177" fmla="*/ 2951210 h 3187690"/>
              <a:gd name="connsiteX2178" fmla="*/ 3489842 w 3959210"/>
              <a:gd name="connsiteY2178" fmla="*/ 2957601 h 3187690"/>
              <a:gd name="connsiteX2179" fmla="*/ 3497824 w 3959210"/>
              <a:gd name="connsiteY2179" fmla="*/ 2959199 h 3187690"/>
              <a:gd name="connsiteX2180" fmla="*/ 3494632 w 3959210"/>
              <a:gd name="connsiteY2180" fmla="*/ 2962395 h 3187690"/>
              <a:gd name="connsiteX2181" fmla="*/ 3505807 w 3959210"/>
              <a:gd name="connsiteY2181" fmla="*/ 2963993 h 3187690"/>
              <a:gd name="connsiteX2182" fmla="*/ 3501017 w 3959210"/>
              <a:gd name="connsiteY2182" fmla="*/ 2970384 h 3187690"/>
              <a:gd name="connsiteX2183" fmla="*/ 3513789 w 3959210"/>
              <a:gd name="connsiteY2183" fmla="*/ 2971982 h 3187690"/>
              <a:gd name="connsiteX2184" fmla="*/ 3507403 w 3959210"/>
              <a:gd name="connsiteY2184" fmla="*/ 2971982 h 3187690"/>
              <a:gd name="connsiteX2185" fmla="*/ 3505807 w 3959210"/>
              <a:gd name="connsiteY2185" fmla="*/ 2978373 h 3187690"/>
              <a:gd name="connsiteX2186" fmla="*/ 3521771 w 3959210"/>
              <a:gd name="connsiteY2186" fmla="*/ 2987960 h 3187690"/>
              <a:gd name="connsiteX2187" fmla="*/ 3529753 w 3959210"/>
              <a:gd name="connsiteY2187" fmla="*/ 2984765 h 3187690"/>
              <a:gd name="connsiteX2188" fmla="*/ 3534543 w 3959210"/>
              <a:gd name="connsiteY2188" fmla="*/ 2987960 h 3187690"/>
              <a:gd name="connsiteX2189" fmla="*/ 3536139 w 3959210"/>
              <a:gd name="connsiteY2189" fmla="*/ 2995950 h 3187690"/>
              <a:gd name="connsiteX2190" fmla="*/ 3516982 w 3959210"/>
              <a:gd name="connsiteY2190" fmla="*/ 2984765 h 3187690"/>
              <a:gd name="connsiteX2191" fmla="*/ 3515385 w 3959210"/>
              <a:gd name="connsiteY2191" fmla="*/ 2987960 h 3187690"/>
              <a:gd name="connsiteX2192" fmla="*/ 3548911 w 3959210"/>
              <a:gd name="connsiteY2192" fmla="*/ 3019917 h 3187690"/>
              <a:gd name="connsiteX2193" fmla="*/ 3547314 w 3959210"/>
              <a:gd name="connsiteY2193" fmla="*/ 3026308 h 3187690"/>
              <a:gd name="connsiteX2194" fmla="*/ 3521771 w 3959210"/>
              <a:gd name="connsiteY2194" fmla="*/ 3015124 h 3187690"/>
              <a:gd name="connsiteX2195" fmla="*/ 3520175 w 3959210"/>
              <a:gd name="connsiteY2195" fmla="*/ 3018319 h 3187690"/>
              <a:gd name="connsiteX2196" fmla="*/ 3545718 w 3959210"/>
              <a:gd name="connsiteY2196" fmla="*/ 3043885 h 3187690"/>
              <a:gd name="connsiteX2197" fmla="*/ 3561682 w 3959210"/>
              <a:gd name="connsiteY2197" fmla="*/ 3069450 h 3187690"/>
              <a:gd name="connsiteX2198" fmla="*/ 3566472 w 3959210"/>
              <a:gd name="connsiteY2198" fmla="*/ 3072646 h 3187690"/>
              <a:gd name="connsiteX2199" fmla="*/ 3560086 w 3959210"/>
              <a:gd name="connsiteY2199" fmla="*/ 3074244 h 3187690"/>
              <a:gd name="connsiteX2200" fmla="*/ 3558490 w 3959210"/>
              <a:gd name="connsiteY2200" fmla="*/ 3083831 h 3187690"/>
              <a:gd name="connsiteX2201" fmla="*/ 3564875 w 3959210"/>
              <a:gd name="connsiteY2201" fmla="*/ 3083831 h 3187690"/>
              <a:gd name="connsiteX2202" fmla="*/ 3561682 w 3959210"/>
              <a:gd name="connsiteY2202" fmla="*/ 3080635 h 3187690"/>
              <a:gd name="connsiteX2203" fmla="*/ 3576051 w 3959210"/>
              <a:gd name="connsiteY2203" fmla="*/ 3088624 h 3187690"/>
              <a:gd name="connsiteX2204" fmla="*/ 3572858 w 3959210"/>
              <a:gd name="connsiteY2204" fmla="*/ 3115787 h 3187690"/>
              <a:gd name="connsiteX2205" fmla="*/ 3564875 w 3959210"/>
              <a:gd name="connsiteY2205" fmla="*/ 3128570 h 3187690"/>
              <a:gd name="connsiteX2206" fmla="*/ 3523368 w 3959210"/>
              <a:gd name="connsiteY2206" fmla="*/ 3112592 h 3187690"/>
              <a:gd name="connsiteX2207" fmla="*/ 3529753 w 3959210"/>
              <a:gd name="connsiteY2207" fmla="*/ 3112592 h 3187690"/>
              <a:gd name="connsiteX2208" fmla="*/ 3520175 w 3959210"/>
              <a:gd name="connsiteY2208" fmla="*/ 3099809 h 3187690"/>
              <a:gd name="connsiteX2209" fmla="*/ 3486649 w 3959210"/>
              <a:gd name="connsiteY2209" fmla="*/ 3072646 h 3187690"/>
              <a:gd name="connsiteX2210" fmla="*/ 3465895 w 3959210"/>
              <a:gd name="connsiteY2210" fmla="*/ 3042287 h 3187690"/>
              <a:gd name="connsiteX2211" fmla="*/ 3469088 w 3959210"/>
              <a:gd name="connsiteY2211" fmla="*/ 3051874 h 3187690"/>
              <a:gd name="connsiteX2212" fmla="*/ 3453124 w 3959210"/>
              <a:gd name="connsiteY2212" fmla="*/ 3037493 h 3187690"/>
              <a:gd name="connsiteX2213" fmla="*/ 3438756 w 3959210"/>
              <a:gd name="connsiteY2213" fmla="*/ 3019917 h 3187690"/>
              <a:gd name="connsiteX2214" fmla="*/ 3441949 w 3959210"/>
              <a:gd name="connsiteY2214" fmla="*/ 3015124 h 3187690"/>
              <a:gd name="connsiteX2215" fmla="*/ 3433966 w 3959210"/>
              <a:gd name="connsiteY2215" fmla="*/ 3010330 h 3187690"/>
              <a:gd name="connsiteX2216" fmla="*/ 3429177 w 3959210"/>
              <a:gd name="connsiteY2216" fmla="*/ 3003939 h 3187690"/>
              <a:gd name="connsiteX2217" fmla="*/ 3435563 w 3959210"/>
              <a:gd name="connsiteY2217" fmla="*/ 3008732 h 3187690"/>
              <a:gd name="connsiteX2218" fmla="*/ 3425984 w 3959210"/>
              <a:gd name="connsiteY2218" fmla="*/ 3002341 h 3187690"/>
              <a:gd name="connsiteX2219" fmla="*/ 3406827 w 3959210"/>
              <a:gd name="connsiteY2219" fmla="*/ 2970384 h 3187690"/>
              <a:gd name="connsiteX2220" fmla="*/ 3381283 w 3959210"/>
              <a:gd name="connsiteY2220" fmla="*/ 2959199 h 3187690"/>
              <a:gd name="connsiteX2221" fmla="*/ 3371705 w 3959210"/>
              <a:gd name="connsiteY2221" fmla="*/ 2968786 h 3187690"/>
              <a:gd name="connsiteX2222" fmla="*/ 3378091 w 3959210"/>
              <a:gd name="connsiteY2222" fmla="*/ 2971982 h 3187690"/>
              <a:gd name="connsiteX2223" fmla="*/ 3386073 w 3959210"/>
              <a:gd name="connsiteY2223" fmla="*/ 2968786 h 3187690"/>
              <a:gd name="connsiteX2224" fmla="*/ 3395652 w 3959210"/>
              <a:gd name="connsiteY2224" fmla="*/ 2984765 h 3187690"/>
              <a:gd name="connsiteX2225" fmla="*/ 3392459 w 3959210"/>
              <a:gd name="connsiteY2225" fmla="*/ 2989558 h 3187690"/>
              <a:gd name="connsiteX2226" fmla="*/ 3400441 w 3959210"/>
              <a:gd name="connsiteY2226" fmla="*/ 2994352 h 3187690"/>
              <a:gd name="connsiteX2227" fmla="*/ 3402037 w 3959210"/>
              <a:gd name="connsiteY2227" fmla="*/ 2992754 h 3187690"/>
              <a:gd name="connsiteX2228" fmla="*/ 3402037 w 3959210"/>
              <a:gd name="connsiteY2228" fmla="*/ 2997547 h 3187690"/>
              <a:gd name="connsiteX2229" fmla="*/ 3384476 w 3959210"/>
              <a:gd name="connsiteY2229" fmla="*/ 2994352 h 3187690"/>
              <a:gd name="connsiteX2230" fmla="*/ 3400441 w 3959210"/>
              <a:gd name="connsiteY2230" fmla="*/ 3008732 h 3187690"/>
              <a:gd name="connsiteX2231" fmla="*/ 3394055 w 3959210"/>
              <a:gd name="connsiteY2231" fmla="*/ 3013526 h 3187690"/>
              <a:gd name="connsiteX2232" fmla="*/ 3402037 w 3959210"/>
              <a:gd name="connsiteY2232" fmla="*/ 3026308 h 3187690"/>
              <a:gd name="connsiteX2233" fmla="*/ 3394055 w 3959210"/>
              <a:gd name="connsiteY2233" fmla="*/ 3026308 h 3187690"/>
              <a:gd name="connsiteX2234" fmla="*/ 3397248 w 3959210"/>
              <a:gd name="connsiteY2234" fmla="*/ 3039091 h 3187690"/>
              <a:gd name="connsiteX2235" fmla="*/ 3400441 w 3959210"/>
              <a:gd name="connsiteY2235" fmla="*/ 3039091 h 3187690"/>
              <a:gd name="connsiteX2236" fmla="*/ 3405230 w 3959210"/>
              <a:gd name="connsiteY2236" fmla="*/ 3055070 h 3187690"/>
              <a:gd name="connsiteX2237" fmla="*/ 3405230 w 3959210"/>
              <a:gd name="connsiteY2237" fmla="*/ 3072646 h 3187690"/>
              <a:gd name="connsiteX2238" fmla="*/ 3379687 w 3959210"/>
              <a:gd name="connsiteY2238" fmla="*/ 3045483 h 3187690"/>
              <a:gd name="connsiteX2239" fmla="*/ 3368512 w 3959210"/>
              <a:gd name="connsiteY2239" fmla="*/ 3032700 h 3187690"/>
              <a:gd name="connsiteX2240" fmla="*/ 3354144 w 3959210"/>
              <a:gd name="connsiteY2240" fmla="*/ 3021515 h 3187690"/>
              <a:gd name="connsiteX2241" fmla="*/ 3338179 w 3959210"/>
              <a:gd name="connsiteY2241" fmla="*/ 3003939 h 3187690"/>
              <a:gd name="connsiteX2242" fmla="*/ 3320618 w 3959210"/>
              <a:gd name="connsiteY2242" fmla="*/ 2989558 h 3187690"/>
              <a:gd name="connsiteX2243" fmla="*/ 3336583 w 3959210"/>
              <a:gd name="connsiteY2243" fmla="*/ 3000743 h 3187690"/>
              <a:gd name="connsiteX2244" fmla="*/ 3312636 w 3959210"/>
              <a:gd name="connsiteY2244" fmla="*/ 2981569 h 3187690"/>
              <a:gd name="connsiteX2245" fmla="*/ 3303057 w 3959210"/>
              <a:gd name="connsiteY2245" fmla="*/ 2976775 h 3187690"/>
              <a:gd name="connsiteX2246" fmla="*/ 3317425 w 3959210"/>
              <a:gd name="connsiteY2246" fmla="*/ 2979971 h 3187690"/>
              <a:gd name="connsiteX2247" fmla="*/ 3295075 w 3959210"/>
              <a:gd name="connsiteY2247" fmla="*/ 2971982 h 3187690"/>
              <a:gd name="connsiteX2248" fmla="*/ 3298268 w 3959210"/>
              <a:gd name="connsiteY2248" fmla="*/ 2967188 h 3187690"/>
              <a:gd name="connsiteX2249" fmla="*/ 3293479 w 3959210"/>
              <a:gd name="connsiteY2249" fmla="*/ 2959199 h 3187690"/>
              <a:gd name="connsiteX2250" fmla="*/ 3290286 w 3959210"/>
              <a:gd name="connsiteY2250" fmla="*/ 2956004 h 3187690"/>
              <a:gd name="connsiteX2251" fmla="*/ 3280707 w 3959210"/>
              <a:gd name="connsiteY2251" fmla="*/ 2957601 h 3187690"/>
              <a:gd name="connsiteX2252" fmla="*/ 3282304 w 3959210"/>
              <a:gd name="connsiteY2252" fmla="*/ 2960797 h 3187690"/>
              <a:gd name="connsiteX2253" fmla="*/ 3288689 w 3959210"/>
              <a:gd name="connsiteY2253" fmla="*/ 2962395 h 3187690"/>
              <a:gd name="connsiteX2254" fmla="*/ 3293479 w 3959210"/>
              <a:gd name="connsiteY2254" fmla="*/ 2967188 h 3187690"/>
              <a:gd name="connsiteX2255" fmla="*/ 3282304 w 3959210"/>
              <a:gd name="connsiteY2255" fmla="*/ 2962395 h 3187690"/>
              <a:gd name="connsiteX2256" fmla="*/ 3282304 w 3959210"/>
              <a:gd name="connsiteY2256" fmla="*/ 2970384 h 3187690"/>
              <a:gd name="connsiteX2257" fmla="*/ 3271128 w 3959210"/>
              <a:gd name="connsiteY2257" fmla="*/ 2971982 h 3187690"/>
              <a:gd name="connsiteX2258" fmla="*/ 3291882 w 3959210"/>
              <a:gd name="connsiteY2258" fmla="*/ 2983167 h 3187690"/>
              <a:gd name="connsiteX2259" fmla="*/ 3298268 w 3959210"/>
              <a:gd name="connsiteY2259" fmla="*/ 2989558 h 3187690"/>
              <a:gd name="connsiteX2260" fmla="*/ 3303057 w 3959210"/>
              <a:gd name="connsiteY2260" fmla="*/ 2986362 h 3187690"/>
              <a:gd name="connsiteX2261" fmla="*/ 3304654 w 3959210"/>
              <a:gd name="connsiteY2261" fmla="*/ 2994352 h 3187690"/>
              <a:gd name="connsiteX2262" fmla="*/ 3334986 w 3959210"/>
              <a:gd name="connsiteY2262" fmla="*/ 3023113 h 3187690"/>
              <a:gd name="connsiteX2263" fmla="*/ 3347758 w 3959210"/>
              <a:gd name="connsiteY2263" fmla="*/ 3040689 h 3187690"/>
              <a:gd name="connsiteX2264" fmla="*/ 3358933 w 3959210"/>
              <a:gd name="connsiteY2264" fmla="*/ 3055070 h 3187690"/>
              <a:gd name="connsiteX2265" fmla="*/ 3339776 w 3959210"/>
              <a:gd name="connsiteY2265" fmla="*/ 3047080 h 3187690"/>
              <a:gd name="connsiteX2266" fmla="*/ 3344565 w 3959210"/>
              <a:gd name="connsiteY2266" fmla="*/ 3055070 h 3187690"/>
              <a:gd name="connsiteX2267" fmla="*/ 3349354 w 3959210"/>
              <a:gd name="connsiteY2267" fmla="*/ 3061461 h 3187690"/>
              <a:gd name="connsiteX2268" fmla="*/ 3347758 w 3959210"/>
              <a:gd name="connsiteY2268" fmla="*/ 3069450 h 3187690"/>
              <a:gd name="connsiteX2269" fmla="*/ 3358933 w 3959210"/>
              <a:gd name="connsiteY2269" fmla="*/ 3080635 h 3187690"/>
              <a:gd name="connsiteX2270" fmla="*/ 3360530 w 3959210"/>
              <a:gd name="connsiteY2270" fmla="*/ 3090222 h 3187690"/>
              <a:gd name="connsiteX2271" fmla="*/ 3354144 w 3959210"/>
              <a:gd name="connsiteY2271" fmla="*/ 3085429 h 3187690"/>
              <a:gd name="connsiteX2272" fmla="*/ 3350951 w 3959210"/>
              <a:gd name="connsiteY2272" fmla="*/ 3091820 h 3187690"/>
              <a:gd name="connsiteX2273" fmla="*/ 3312636 w 3959210"/>
              <a:gd name="connsiteY2273" fmla="*/ 3072646 h 3187690"/>
              <a:gd name="connsiteX2274" fmla="*/ 3282304 w 3959210"/>
              <a:gd name="connsiteY2274" fmla="*/ 3048678 h 3187690"/>
              <a:gd name="connsiteX2275" fmla="*/ 3243989 w 3959210"/>
              <a:gd name="connsiteY2275" fmla="*/ 3018319 h 3187690"/>
              <a:gd name="connsiteX2276" fmla="*/ 3213656 w 3959210"/>
              <a:gd name="connsiteY2276" fmla="*/ 2992754 h 3187690"/>
              <a:gd name="connsiteX2277" fmla="*/ 3218445 w 3959210"/>
              <a:gd name="connsiteY2277" fmla="*/ 2991156 h 3187690"/>
              <a:gd name="connsiteX2278" fmla="*/ 3204077 w 3959210"/>
              <a:gd name="connsiteY2278" fmla="*/ 2984765 h 3187690"/>
              <a:gd name="connsiteX2279" fmla="*/ 3207270 w 3959210"/>
              <a:gd name="connsiteY2279" fmla="*/ 2976775 h 3187690"/>
              <a:gd name="connsiteX2280" fmla="*/ 3186516 w 3959210"/>
              <a:gd name="connsiteY2280" fmla="*/ 2963993 h 3187690"/>
              <a:gd name="connsiteX2281" fmla="*/ 3160973 w 3959210"/>
              <a:gd name="connsiteY2281" fmla="*/ 2956004 h 3187690"/>
              <a:gd name="connsiteX2282" fmla="*/ 3146605 w 3959210"/>
              <a:gd name="connsiteY2282" fmla="*/ 2948014 h 3187690"/>
              <a:gd name="connsiteX2283" fmla="*/ 3140219 w 3959210"/>
              <a:gd name="connsiteY2283" fmla="*/ 2924047 h 3187690"/>
              <a:gd name="connsiteX2284" fmla="*/ 3133834 w 3959210"/>
              <a:gd name="connsiteY2284" fmla="*/ 2912862 h 3187690"/>
              <a:gd name="connsiteX2285" fmla="*/ 3124255 w 3959210"/>
              <a:gd name="connsiteY2285" fmla="*/ 2906471 h 3187690"/>
              <a:gd name="connsiteX2286" fmla="*/ 3127448 w 3959210"/>
              <a:gd name="connsiteY2286" fmla="*/ 2911264 h 3187690"/>
              <a:gd name="connsiteX2287" fmla="*/ 3116273 w 3959210"/>
              <a:gd name="connsiteY2287" fmla="*/ 2911264 h 3187690"/>
              <a:gd name="connsiteX2288" fmla="*/ 3109887 w 3959210"/>
              <a:gd name="connsiteY2288" fmla="*/ 2906471 h 3187690"/>
              <a:gd name="connsiteX2289" fmla="*/ 3108290 w 3959210"/>
              <a:gd name="connsiteY2289" fmla="*/ 2895286 h 3187690"/>
              <a:gd name="connsiteX2290" fmla="*/ 3097115 w 3959210"/>
              <a:gd name="connsiteY2290" fmla="*/ 2896883 h 3187690"/>
              <a:gd name="connsiteX2291" fmla="*/ 3087536 w 3959210"/>
              <a:gd name="connsiteY2291" fmla="*/ 2869720 h 3187690"/>
              <a:gd name="connsiteX2292" fmla="*/ 3076361 w 3959210"/>
              <a:gd name="connsiteY2292" fmla="*/ 2860133 h 3187690"/>
              <a:gd name="connsiteX2293" fmla="*/ 3063590 w 3959210"/>
              <a:gd name="connsiteY2293" fmla="*/ 2850546 h 3187690"/>
              <a:gd name="connsiteX2294" fmla="*/ 3052415 w 3959210"/>
              <a:gd name="connsiteY2294" fmla="*/ 2840959 h 3187690"/>
              <a:gd name="connsiteX2295" fmla="*/ 3030064 w 3959210"/>
              <a:gd name="connsiteY2295" fmla="*/ 2839361 h 3187690"/>
              <a:gd name="connsiteX2296" fmla="*/ 3022082 w 3959210"/>
              <a:gd name="connsiteY2296" fmla="*/ 2821785 h 3187690"/>
              <a:gd name="connsiteX2297" fmla="*/ 3015696 w 3959210"/>
              <a:gd name="connsiteY2297" fmla="*/ 2815394 h 3187690"/>
              <a:gd name="connsiteX2298" fmla="*/ 3007714 w 3959210"/>
              <a:gd name="connsiteY2298" fmla="*/ 2809002 h 3187690"/>
              <a:gd name="connsiteX2299" fmla="*/ 2982171 w 3959210"/>
              <a:gd name="connsiteY2299" fmla="*/ 2785035 h 3187690"/>
              <a:gd name="connsiteX2300" fmla="*/ 2958224 w 3959210"/>
              <a:gd name="connsiteY2300" fmla="*/ 2769056 h 3187690"/>
              <a:gd name="connsiteX2301" fmla="*/ 2924698 w 3959210"/>
              <a:gd name="connsiteY2301" fmla="*/ 2740295 h 3187690"/>
              <a:gd name="connsiteX2302" fmla="*/ 2897559 w 3959210"/>
              <a:gd name="connsiteY2302" fmla="*/ 2724317 h 3187690"/>
              <a:gd name="connsiteX2303" fmla="*/ 2899155 w 3959210"/>
              <a:gd name="connsiteY2303" fmla="*/ 2717925 h 3187690"/>
              <a:gd name="connsiteX2304" fmla="*/ 2879998 w 3959210"/>
              <a:gd name="connsiteY2304" fmla="*/ 2709936 h 3187690"/>
              <a:gd name="connsiteX2305" fmla="*/ 2884787 w 3959210"/>
              <a:gd name="connsiteY2305" fmla="*/ 2709936 h 3187690"/>
              <a:gd name="connsiteX2306" fmla="*/ 2856051 w 3959210"/>
              <a:gd name="connsiteY2306" fmla="*/ 2684371 h 3187690"/>
              <a:gd name="connsiteX2307" fmla="*/ 2867226 w 3959210"/>
              <a:gd name="connsiteY2307" fmla="*/ 2697154 h 3187690"/>
              <a:gd name="connsiteX2308" fmla="*/ 2884787 w 3959210"/>
              <a:gd name="connsiteY2308" fmla="*/ 2703545 h 3187690"/>
              <a:gd name="connsiteX2309" fmla="*/ 2884787 w 3959210"/>
              <a:gd name="connsiteY2309" fmla="*/ 2698751 h 3187690"/>
              <a:gd name="connsiteX2310" fmla="*/ 2895962 w 3959210"/>
              <a:gd name="connsiteY2310" fmla="*/ 2703545 h 3187690"/>
              <a:gd name="connsiteX2311" fmla="*/ 2876805 w 3959210"/>
              <a:gd name="connsiteY2311" fmla="*/ 2693958 h 3187690"/>
              <a:gd name="connsiteX2312" fmla="*/ 2864033 w 3959210"/>
              <a:gd name="connsiteY2312" fmla="*/ 2676382 h 3187690"/>
              <a:gd name="connsiteX2313" fmla="*/ 2852858 w 3959210"/>
              <a:gd name="connsiteY2313" fmla="*/ 2668392 h 3187690"/>
              <a:gd name="connsiteX2314" fmla="*/ 2846472 w 3959210"/>
              <a:gd name="connsiteY2314" fmla="*/ 2658805 h 3187690"/>
              <a:gd name="connsiteX2315" fmla="*/ 2836894 w 3959210"/>
              <a:gd name="connsiteY2315" fmla="*/ 2657208 h 3187690"/>
              <a:gd name="connsiteX2316" fmla="*/ 2835297 w 3959210"/>
              <a:gd name="connsiteY2316" fmla="*/ 2652414 h 3187690"/>
              <a:gd name="connsiteX2317" fmla="*/ 2840087 w 3959210"/>
              <a:gd name="connsiteY2317" fmla="*/ 2650816 h 3187690"/>
              <a:gd name="connsiteX2318" fmla="*/ 2822526 w 3959210"/>
              <a:gd name="connsiteY2318" fmla="*/ 2639631 h 3187690"/>
              <a:gd name="connsiteX2319" fmla="*/ 2822526 w 3959210"/>
              <a:gd name="connsiteY2319" fmla="*/ 2644425 h 3187690"/>
              <a:gd name="connsiteX2320" fmla="*/ 2816140 w 3959210"/>
              <a:gd name="connsiteY2320" fmla="*/ 2638033 h 3187690"/>
              <a:gd name="connsiteX2321" fmla="*/ 2819333 w 3959210"/>
              <a:gd name="connsiteY2321" fmla="*/ 2631642 h 3187690"/>
              <a:gd name="connsiteX2322" fmla="*/ 2803368 w 3959210"/>
              <a:gd name="connsiteY2322" fmla="*/ 2622055 h 3187690"/>
              <a:gd name="connsiteX2323" fmla="*/ 2800175 w 3959210"/>
              <a:gd name="connsiteY2323" fmla="*/ 2626849 h 3187690"/>
              <a:gd name="connsiteX2324" fmla="*/ 2801772 w 3959210"/>
              <a:gd name="connsiteY2324" fmla="*/ 2620457 h 3187690"/>
              <a:gd name="connsiteX2325" fmla="*/ 2773036 w 3959210"/>
              <a:gd name="connsiteY2325" fmla="*/ 2601283 h 3187690"/>
              <a:gd name="connsiteX2326" fmla="*/ 2781018 w 3959210"/>
              <a:gd name="connsiteY2326" fmla="*/ 2601283 h 3187690"/>
              <a:gd name="connsiteX2327" fmla="*/ 2766650 w 3959210"/>
              <a:gd name="connsiteY2327" fmla="*/ 2593294 h 3187690"/>
              <a:gd name="connsiteX2328" fmla="*/ 2769843 w 3959210"/>
              <a:gd name="connsiteY2328" fmla="*/ 2591696 h 3187690"/>
              <a:gd name="connsiteX2329" fmla="*/ 2763457 w 3959210"/>
              <a:gd name="connsiteY2329" fmla="*/ 2586903 h 3187690"/>
              <a:gd name="connsiteX2330" fmla="*/ 2760264 w 3959210"/>
              <a:gd name="connsiteY2330" fmla="*/ 2590098 h 3187690"/>
              <a:gd name="connsiteX2331" fmla="*/ 2753878 w 3959210"/>
              <a:gd name="connsiteY2331" fmla="*/ 2585305 h 3187690"/>
              <a:gd name="connsiteX2332" fmla="*/ 2757071 w 3959210"/>
              <a:gd name="connsiteY2332" fmla="*/ 2580511 h 3187690"/>
              <a:gd name="connsiteX2333" fmla="*/ 2752282 w 3959210"/>
              <a:gd name="connsiteY2333" fmla="*/ 2574120 h 3187690"/>
              <a:gd name="connsiteX2334" fmla="*/ 2745896 w 3959210"/>
              <a:gd name="connsiteY2334" fmla="*/ 2569326 h 3187690"/>
              <a:gd name="connsiteX2335" fmla="*/ 2733124 w 3959210"/>
              <a:gd name="connsiteY2335" fmla="*/ 2561337 h 3187690"/>
              <a:gd name="connsiteX2336" fmla="*/ 2726739 w 3959210"/>
              <a:gd name="connsiteY2336" fmla="*/ 2554946 h 3187690"/>
              <a:gd name="connsiteX2337" fmla="*/ 2729931 w 3959210"/>
              <a:gd name="connsiteY2337" fmla="*/ 2550152 h 3187690"/>
              <a:gd name="connsiteX2338" fmla="*/ 2717160 w 3959210"/>
              <a:gd name="connsiteY2338" fmla="*/ 2537370 h 3187690"/>
              <a:gd name="connsiteX2339" fmla="*/ 2710774 w 3959210"/>
              <a:gd name="connsiteY2339" fmla="*/ 2535772 h 3187690"/>
              <a:gd name="connsiteX2340" fmla="*/ 2705985 w 3959210"/>
              <a:gd name="connsiteY2340" fmla="*/ 2526185 h 3187690"/>
              <a:gd name="connsiteX2341" fmla="*/ 2698002 w 3959210"/>
              <a:gd name="connsiteY2341" fmla="*/ 2515000 h 3187690"/>
              <a:gd name="connsiteX2342" fmla="*/ 2680441 w 3959210"/>
              <a:gd name="connsiteY2342" fmla="*/ 2497424 h 3187690"/>
              <a:gd name="connsiteX2343" fmla="*/ 2661284 w 3959210"/>
              <a:gd name="connsiteY2343" fmla="*/ 2479847 h 3187690"/>
              <a:gd name="connsiteX2344" fmla="*/ 2645320 w 3959210"/>
              <a:gd name="connsiteY2344" fmla="*/ 2460673 h 3187690"/>
              <a:gd name="connsiteX2345" fmla="*/ 2629355 w 3959210"/>
              <a:gd name="connsiteY2345" fmla="*/ 2447891 h 3187690"/>
              <a:gd name="connsiteX2346" fmla="*/ 2622969 w 3959210"/>
              <a:gd name="connsiteY2346" fmla="*/ 2447891 h 3187690"/>
              <a:gd name="connsiteX2347" fmla="*/ 2611794 w 3959210"/>
              <a:gd name="connsiteY2347" fmla="*/ 2436706 h 3187690"/>
              <a:gd name="connsiteX2348" fmla="*/ 2605408 w 3959210"/>
              <a:gd name="connsiteY2348" fmla="*/ 2431912 h 3187690"/>
              <a:gd name="connsiteX2349" fmla="*/ 2562304 w 3959210"/>
              <a:gd name="connsiteY2349" fmla="*/ 2390368 h 3187690"/>
              <a:gd name="connsiteX2350" fmla="*/ 2557515 w 3959210"/>
              <a:gd name="connsiteY2350" fmla="*/ 2390368 h 3187690"/>
              <a:gd name="connsiteX2351" fmla="*/ 2388291 w 3959210"/>
              <a:gd name="connsiteY2351" fmla="*/ 2251356 h 3187690"/>
              <a:gd name="connsiteX2352" fmla="*/ 2212681 w 3959210"/>
              <a:gd name="connsiteY2352" fmla="*/ 2115540 h 3187690"/>
              <a:gd name="connsiteX2353" fmla="*/ 2206295 w 3959210"/>
              <a:gd name="connsiteY2353" fmla="*/ 2113942 h 3187690"/>
              <a:gd name="connsiteX2354" fmla="*/ 2211085 w 3959210"/>
              <a:gd name="connsiteY2354" fmla="*/ 2113942 h 3187690"/>
              <a:gd name="connsiteX2355" fmla="*/ 2203103 w 3959210"/>
              <a:gd name="connsiteY2355" fmla="*/ 2112344 h 3187690"/>
              <a:gd name="connsiteX2356" fmla="*/ 2203103 w 3959210"/>
              <a:gd name="connsiteY2356" fmla="*/ 2107551 h 3187690"/>
              <a:gd name="connsiteX2357" fmla="*/ 2179156 w 3959210"/>
              <a:gd name="connsiteY2357" fmla="*/ 2091572 h 3187690"/>
              <a:gd name="connsiteX2358" fmla="*/ 2155209 w 3959210"/>
              <a:gd name="connsiteY2358" fmla="*/ 2077192 h 3187690"/>
              <a:gd name="connsiteX2359" fmla="*/ 2156806 w 3959210"/>
              <a:gd name="connsiteY2359" fmla="*/ 2073996 h 3187690"/>
              <a:gd name="connsiteX2360" fmla="*/ 2152016 w 3959210"/>
              <a:gd name="connsiteY2360" fmla="*/ 2075594 h 3187690"/>
              <a:gd name="connsiteX2361" fmla="*/ 2059422 w 3959210"/>
              <a:gd name="connsiteY2361" fmla="*/ 2008485 h 3187690"/>
              <a:gd name="connsiteX2362" fmla="*/ 2038668 w 3959210"/>
              <a:gd name="connsiteY2362" fmla="*/ 1995702 h 3187690"/>
              <a:gd name="connsiteX2363" fmla="*/ 2033879 w 3959210"/>
              <a:gd name="connsiteY2363" fmla="*/ 1992506 h 3187690"/>
              <a:gd name="connsiteX2364" fmla="*/ 2041861 w 3959210"/>
              <a:gd name="connsiteY2364" fmla="*/ 2000495 h 3187690"/>
              <a:gd name="connsiteX2365" fmla="*/ 2040177 w 3959210"/>
              <a:gd name="connsiteY2365" fmla="*/ 2002743 h 3187690"/>
              <a:gd name="connsiteX2366" fmla="*/ 2037072 w 3959210"/>
              <a:gd name="connsiteY2366" fmla="*/ 2000495 h 3187690"/>
              <a:gd name="connsiteX2367" fmla="*/ 2040065 w 3959210"/>
              <a:gd name="connsiteY2367" fmla="*/ 2002892 h 3187690"/>
              <a:gd name="connsiteX2368" fmla="*/ 2040177 w 3959210"/>
              <a:gd name="connsiteY2368" fmla="*/ 2002743 h 3187690"/>
              <a:gd name="connsiteX2369" fmla="*/ 2046451 w 3959210"/>
              <a:gd name="connsiteY2369" fmla="*/ 2007286 h 3187690"/>
              <a:gd name="connsiteX2370" fmla="*/ 2054633 w 3959210"/>
              <a:gd name="connsiteY2370" fmla="*/ 2011680 h 3187690"/>
              <a:gd name="connsiteX2371" fmla="*/ 2048247 w 3959210"/>
              <a:gd name="connsiteY2371" fmla="*/ 2008485 h 3187690"/>
              <a:gd name="connsiteX2372" fmla="*/ 2046650 w 3959210"/>
              <a:gd name="connsiteY2372" fmla="*/ 2010083 h 3187690"/>
              <a:gd name="connsiteX2373" fmla="*/ 2027493 w 3959210"/>
              <a:gd name="connsiteY2373" fmla="*/ 2000495 h 3187690"/>
              <a:gd name="connsiteX2374" fmla="*/ 2040265 w 3959210"/>
              <a:gd name="connsiteY2374" fmla="*/ 2008485 h 3187690"/>
              <a:gd name="connsiteX2375" fmla="*/ 2048247 w 3959210"/>
              <a:gd name="connsiteY2375" fmla="*/ 2019670 h 3187690"/>
              <a:gd name="connsiteX2376" fmla="*/ 2041861 w 3959210"/>
              <a:gd name="connsiteY2376" fmla="*/ 2021267 h 3187690"/>
              <a:gd name="connsiteX2377" fmla="*/ 2040265 w 3959210"/>
              <a:gd name="connsiteY2377" fmla="*/ 2014876 h 3187690"/>
              <a:gd name="connsiteX2378" fmla="*/ 2032282 w 3959210"/>
              <a:gd name="connsiteY2378" fmla="*/ 2011680 h 3187690"/>
              <a:gd name="connsiteX2379" fmla="*/ 2032282 w 3959210"/>
              <a:gd name="connsiteY2379" fmla="*/ 2008485 h 3187690"/>
              <a:gd name="connsiteX2380" fmla="*/ 2021107 w 3959210"/>
              <a:gd name="connsiteY2380" fmla="*/ 2000495 h 3187690"/>
              <a:gd name="connsiteX2381" fmla="*/ 2017914 w 3959210"/>
              <a:gd name="connsiteY2381" fmla="*/ 2003691 h 3187690"/>
              <a:gd name="connsiteX2382" fmla="*/ 1985985 w 3959210"/>
              <a:gd name="connsiteY2382" fmla="*/ 1978126 h 3187690"/>
              <a:gd name="connsiteX2383" fmla="*/ 1976407 w 3959210"/>
              <a:gd name="connsiteY2383" fmla="*/ 1963745 h 3187690"/>
              <a:gd name="connsiteX2384" fmla="*/ 1978003 w 3959210"/>
              <a:gd name="connsiteY2384" fmla="*/ 1970137 h 3187690"/>
              <a:gd name="connsiteX2385" fmla="*/ 1984389 w 3959210"/>
              <a:gd name="connsiteY2385" fmla="*/ 1973332 h 3187690"/>
              <a:gd name="connsiteX2386" fmla="*/ 1970021 w 3959210"/>
              <a:gd name="connsiteY2386" fmla="*/ 1965343 h 3187690"/>
              <a:gd name="connsiteX2387" fmla="*/ 1971617 w 3959210"/>
              <a:gd name="connsiteY2387" fmla="*/ 1963745 h 3187690"/>
              <a:gd name="connsiteX2388" fmla="*/ 1958846 w 3959210"/>
              <a:gd name="connsiteY2388" fmla="*/ 1952560 h 3187690"/>
              <a:gd name="connsiteX2389" fmla="*/ 1939688 w 3959210"/>
              <a:gd name="connsiteY2389" fmla="*/ 1952560 h 3187690"/>
              <a:gd name="connsiteX2390" fmla="*/ 1941285 w 3959210"/>
              <a:gd name="connsiteY2390" fmla="*/ 1958952 h 3187690"/>
              <a:gd name="connsiteX2391" fmla="*/ 1939688 w 3959210"/>
              <a:gd name="connsiteY2391" fmla="*/ 1958952 h 3187690"/>
              <a:gd name="connsiteX2392" fmla="*/ 1934899 w 3959210"/>
              <a:gd name="connsiteY2392" fmla="*/ 1952560 h 3187690"/>
              <a:gd name="connsiteX2393" fmla="*/ 1930110 w 3959210"/>
              <a:gd name="connsiteY2393" fmla="*/ 1952560 h 3187690"/>
              <a:gd name="connsiteX2394" fmla="*/ 1936495 w 3959210"/>
              <a:gd name="connsiteY2394" fmla="*/ 1958952 h 3187690"/>
              <a:gd name="connsiteX2395" fmla="*/ 1928513 w 3959210"/>
              <a:gd name="connsiteY2395" fmla="*/ 1958952 h 3187690"/>
              <a:gd name="connsiteX2396" fmla="*/ 1930110 w 3959210"/>
              <a:gd name="connsiteY2396" fmla="*/ 1955756 h 3187690"/>
              <a:gd name="connsiteX2397" fmla="*/ 1918934 w 3959210"/>
              <a:gd name="connsiteY2397" fmla="*/ 1950962 h 3187690"/>
              <a:gd name="connsiteX2398" fmla="*/ 1934899 w 3959210"/>
              <a:gd name="connsiteY2398" fmla="*/ 1949365 h 3187690"/>
              <a:gd name="connsiteX2399" fmla="*/ 1938092 w 3959210"/>
              <a:gd name="connsiteY2399" fmla="*/ 1952560 h 3187690"/>
              <a:gd name="connsiteX2400" fmla="*/ 1946074 w 3959210"/>
              <a:gd name="connsiteY2400" fmla="*/ 1942973 h 3187690"/>
              <a:gd name="connsiteX2401" fmla="*/ 1936495 w 3959210"/>
              <a:gd name="connsiteY2401" fmla="*/ 1936582 h 3187690"/>
              <a:gd name="connsiteX2402" fmla="*/ 1934899 w 3959210"/>
              <a:gd name="connsiteY2402" fmla="*/ 1941375 h 3187690"/>
              <a:gd name="connsiteX2403" fmla="*/ 1933302 w 3959210"/>
              <a:gd name="connsiteY2403" fmla="*/ 1934984 h 3187690"/>
              <a:gd name="connsiteX2404" fmla="*/ 1944478 w 3959210"/>
              <a:gd name="connsiteY2404" fmla="*/ 1939778 h 3187690"/>
              <a:gd name="connsiteX2405" fmla="*/ 1944478 w 3959210"/>
              <a:gd name="connsiteY2405" fmla="*/ 1936582 h 3187690"/>
              <a:gd name="connsiteX2406" fmla="*/ 1920531 w 3959210"/>
              <a:gd name="connsiteY2406" fmla="*/ 1923799 h 3187690"/>
              <a:gd name="connsiteX2407" fmla="*/ 1928513 w 3959210"/>
              <a:gd name="connsiteY2407" fmla="*/ 1925397 h 3187690"/>
              <a:gd name="connsiteX2408" fmla="*/ 1955653 w 3959210"/>
              <a:gd name="connsiteY2408" fmla="*/ 1942973 h 3187690"/>
              <a:gd name="connsiteX2409" fmla="*/ 1939688 w 3959210"/>
              <a:gd name="connsiteY2409" fmla="*/ 1925397 h 3187690"/>
              <a:gd name="connsiteX2410" fmla="*/ 1914145 w 3959210"/>
              <a:gd name="connsiteY2410" fmla="*/ 1911016 h 3187690"/>
              <a:gd name="connsiteX2411" fmla="*/ 1917338 w 3959210"/>
              <a:gd name="connsiteY2411" fmla="*/ 1915810 h 3187690"/>
              <a:gd name="connsiteX2412" fmla="*/ 1906163 w 3959210"/>
              <a:gd name="connsiteY2412" fmla="*/ 1909419 h 3187690"/>
              <a:gd name="connsiteX2413" fmla="*/ 1906163 w 3959210"/>
              <a:gd name="connsiteY2413" fmla="*/ 1911016 h 3187690"/>
              <a:gd name="connsiteX2414" fmla="*/ 1896584 w 3959210"/>
              <a:gd name="connsiteY2414" fmla="*/ 1901429 h 3187690"/>
              <a:gd name="connsiteX2415" fmla="*/ 1888602 w 3959210"/>
              <a:gd name="connsiteY2415" fmla="*/ 1899832 h 3187690"/>
              <a:gd name="connsiteX2416" fmla="*/ 1915741 w 3959210"/>
              <a:gd name="connsiteY2416" fmla="*/ 1919006 h 3187690"/>
              <a:gd name="connsiteX2417" fmla="*/ 1920531 w 3959210"/>
              <a:gd name="connsiteY2417" fmla="*/ 1925397 h 3187690"/>
              <a:gd name="connsiteX2418" fmla="*/ 1906163 w 3959210"/>
              <a:gd name="connsiteY2418" fmla="*/ 1915810 h 3187690"/>
              <a:gd name="connsiteX2419" fmla="*/ 1910952 w 3959210"/>
              <a:gd name="connsiteY2419" fmla="*/ 1928593 h 3187690"/>
              <a:gd name="connsiteX2420" fmla="*/ 1901373 w 3959210"/>
              <a:gd name="connsiteY2420" fmla="*/ 1912614 h 3187690"/>
              <a:gd name="connsiteX2421" fmla="*/ 1896584 w 3959210"/>
              <a:gd name="connsiteY2421" fmla="*/ 1912614 h 3187690"/>
              <a:gd name="connsiteX2422" fmla="*/ 1877427 w 3959210"/>
              <a:gd name="connsiteY2422" fmla="*/ 1898234 h 3187690"/>
              <a:gd name="connsiteX2423" fmla="*/ 1882216 w 3959210"/>
              <a:gd name="connsiteY2423" fmla="*/ 1904625 h 3187690"/>
              <a:gd name="connsiteX2424" fmla="*/ 1858269 w 3959210"/>
              <a:gd name="connsiteY2424" fmla="*/ 1887049 h 3187690"/>
              <a:gd name="connsiteX2425" fmla="*/ 1863059 w 3959210"/>
              <a:gd name="connsiteY2425" fmla="*/ 1895038 h 3187690"/>
              <a:gd name="connsiteX2426" fmla="*/ 1840708 w 3959210"/>
              <a:gd name="connsiteY2426" fmla="*/ 1880657 h 3187690"/>
              <a:gd name="connsiteX2427" fmla="*/ 1837515 w 3959210"/>
              <a:gd name="connsiteY2427" fmla="*/ 1883853 h 3187690"/>
              <a:gd name="connsiteX2428" fmla="*/ 1827937 w 3959210"/>
              <a:gd name="connsiteY2428" fmla="*/ 1875864 h 3187690"/>
              <a:gd name="connsiteX2429" fmla="*/ 1839112 w 3959210"/>
              <a:gd name="connsiteY2429" fmla="*/ 1875864 h 3187690"/>
              <a:gd name="connsiteX2430" fmla="*/ 1829533 w 3959210"/>
              <a:gd name="connsiteY2430" fmla="*/ 1867875 h 3187690"/>
              <a:gd name="connsiteX2431" fmla="*/ 1827937 w 3959210"/>
              <a:gd name="connsiteY2431" fmla="*/ 1869473 h 3187690"/>
              <a:gd name="connsiteX2432" fmla="*/ 1815165 w 3959210"/>
              <a:gd name="connsiteY2432" fmla="*/ 1861484 h 3187690"/>
              <a:gd name="connsiteX2433" fmla="*/ 1821551 w 3959210"/>
              <a:gd name="connsiteY2433" fmla="*/ 1864679 h 3187690"/>
              <a:gd name="connsiteX2434" fmla="*/ 1810376 w 3959210"/>
              <a:gd name="connsiteY2434" fmla="*/ 1856690 h 3187690"/>
              <a:gd name="connsiteX2435" fmla="*/ 1810376 w 3959210"/>
              <a:gd name="connsiteY2435" fmla="*/ 1851896 h 3187690"/>
              <a:gd name="connsiteX2436" fmla="*/ 1805586 w 3959210"/>
              <a:gd name="connsiteY2436" fmla="*/ 1848701 h 3187690"/>
              <a:gd name="connsiteX2437" fmla="*/ 1803990 w 3959210"/>
              <a:gd name="connsiteY2437" fmla="*/ 1851896 h 3187690"/>
              <a:gd name="connsiteX2438" fmla="*/ 1788025 w 3959210"/>
              <a:gd name="connsiteY2438" fmla="*/ 1840712 h 3187690"/>
              <a:gd name="connsiteX2439" fmla="*/ 1791218 w 3959210"/>
              <a:gd name="connsiteY2439" fmla="*/ 1837516 h 3187690"/>
              <a:gd name="connsiteX2440" fmla="*/ 1784832 w 3959210"/>
              <a:gd name="connsiteY2440" fmla="*/ 1832722 h 3187690"/>
              <a:gd name="connsiteX2441" fmla="*/ 1773657 w 3959210"/>
              <a:gd name="connsiteY2441" fmla="*/ 1829527 h 3187690"/>
              <a:gd name="connsiteX2442" fmla="*/ 1772061 w 3959210"/>
              <a:gd name="connsiteY2442" fmla="*/ 1824733 h 3187690"/>
              <a:gd name="connsiteX2443" fmla="*/ 1767272 w 3959210"/>
              <a:gd name="connsiteY2443" fmla="*/ 1824733 h 3187690"/>
              <a:gd name="connsiteX2444" fmla="*/ 1767272 w 3959210"/>
              <a:gd name="connsiteY2444" fmla="*/ 1823135 h 3187690"/>
              <a:gd name="connsiteX2445" fmla="*/ 1757693 w 3959210"/>
              <a:gd name="connsiteY2445" fmla="*/ 1821537 h 3187690"/>
              <a:gd name="connsiteX2446" fmla="*/ 1756096 w 3959210"/>
              <a:gd name="connsiteY2446" fmla="*/ 1821537 h 3187690"/>
              <a:gd name="connsiteX2447" fmla="*/ 1760886 w 3959210"/>
              <a:gd name="connsiteY2447" fmla="*/ 1827929 h 3187690"/>
              <a:gd name="connsiteX2448" fmla="*/ 1751307 w 3959210"/>
              <a:gd name="connsiteY2448" fmla="*/ 1819940 h 3187690"/>
              <a:gd name="connsiteX2449" fmla="*/ 1756096 w 3959210"/>
              <a:gd name="connsiteY2449" fmla="*/ 1819940 h 3187690"/>
              <a:gd name="connsiteX2450" fmla="*/ 1751307 w 3959210"/>
              <a:gd name="connsiteY2450" fmla="*/ 1813548 h 3187690"/>
              <a:gd name="connsiteX2451" fmla="*/ 1748114 w 3959210"/>
              <a:gd name="connsiteY2451" fmla="*/ 1818342 h 3187690"/>
              <a:gd name="connsiteX2452" fmla="*/ 1744921 w 3959210"/>
              <a:gd name="connsiteY2452" fmla="*/ 1813548 h 3187690"/>
              <a:gd name="connsiteX2453" fmla="*/ 1751307 w 3959210"/>
              <a:gd name="connsiteY2453" fmla="*/ 1811950 h 3187690"/>
              <a:gd name="connsiteX2454" fmla="*/ 1757693 w 3959210"/>
              <a:gd name="connsiteY2454" fmla="*/ 1818342 h 3187690"/>
              <a:gd name="connsiteX2455" fmla="*/ 1751307 w 3959210"/>
              <a:gd name="connsiteY2455" fmla="*/ 1810353 h 3187690"/>
              <a:gd name="connsiteX2456" fmla="*/ 1744921 w 3959210"/>
              <a:gd name="connsiteY2456" fmla="*/ 1803961 h 3187690"/>
              <a:gd name="connsiteX2457" fmla="*/ 1720974 w 3959210"/>
              <a:gd name="connsiteY2457" fmla="*/ 1791178 h 3187690"/>
              <a:gd name="connsiteX2458" fmla="*/ 1722571 w 3959210"/>
              <a:gd name="connsiteY2458" fmla="*/ 1794374 h 3187690"/>
              <a:gd name="connsiteX2459" fmla="*/ 1719378 w 3959210"/>
              <a:gd name="connsiteY2459" fmla="*/ 1797570 h 3187690"/>
              <a:gd name="connsiteX2460" fmla="*/ 1717782 w 3959210"/>
              <a:gd name="connsiteY2460" fmla="*/ 1791178 h 3187690"/>
              <a:gd name="connsiteX2461" fmla="*/ 1708203 w 3959210"/>
              <a:gd name="connsiteY2461" fmla="*/ 1789581 h 3187690"/>
              <a:gd name="connsiteX2462" fmla="*/ 1690642 w 3959210"/>
              <a:gd name="connsiteY2462" fmla="*/ 1776798 h 3187690"/>
              <a:gd name="connsiteX2463" fmla="*/ 1687449 w 3959210"/>
              <a:gd name="connsiteY2463" fmla="*/ 1775200 h 3187690"/>
              <a:gd name="connsiteX2464" fmla="*/ 1684256 w 3959210"/>
              <a:gd name="connsiteY2464" fmla="*/ 1778396 h 3187690"/>
              <a:gd name="connsiteX2465" fmla="*/ 1676274 w 3959210"/>
              <a:gd name="connsiteY2465" fmla="*/ 1768809 h 3187690"/>
              <a:gd name="connsiteX2466" fmla="*/ 1666695 w 3959210"/>
              <a:gd name="connsiteY2466" fmla="*/ 1762417 h 3187690"/>
              <a:gd name="connsiteX2467" fmla="*/ 1668292 w 3959210"/>
              <a:gd name="connsiteY2467" fmla="*/ 1768809 h 3187690"/>
              <a:gd name="connsiteX2468" fmla="*/ 1665099 w 3959210"/>
              <a:gd name="connsiteY2468" fmla="*/ 1764015 h 3187690"/>
              <a:gd name="connsiteX2469" fmla="*/ 1652327 w 3959210"/>
              <a:gd name="connsiteY2469" fmla="*/ 1754428 h 3187690"/>
              <a:gd name="connsiteX2470" fmla="*/ 1637959 w 3959210"/>
              <a:gd name="connsiteY2470" fmla="*/ 1749635 h 3187690"/>
              <a:gd name="connsiteX2471" fmla="*/ 1631573 w 3959210"/>
              <a:gd name="connsiteY2471" fmla="*/ 1741646 h 3187690"/>
              <a:gd name="connsiteX2472" fmla="*/ 1628380 w 3959210"/>
              <a:gd name="connsiteY2472" fmla="*/ 1744841 h 3187690"/>
              <a:gd name="connsiteX2473" fmla="*/ 1618802 w 3959210"/>
              <a:gd name="connsiteY2473" fmla="*/ 1738450 h 3187690"/>
              <a:gd name="connsiteX2474" fmla="*/ 1620398 w 3959210"/>
              <a:gd name="connsiteY2474" fmla="*/ 1735254 h 3187690"/>
              <a:gd name="connsiteX2475" fmla="*/ 1612416 w 3959210"/>
              <a:gd name="connsiteY2475" fmla="*/ 1733656 h 3187690"/>
              <a:gd name="connsiteX2476" fmla="*/ 1614012 w 3959210"/>
              <a:gd name="connsiteY2476" fmla="*/ 1736852 h 3187690"/>
              <a:gd name="connsiteX2477" fmla="*/ 1606030 w 3959210"/>
              <a:gd name="connsiteY2477" fmla="*/ 1736852 h 3187690"/>
              <a:gd name="connsiteX2478" fmla="*/ 1609223 w 3959210"/>
              <a:gd name="connsiteY2478" fmla="*/ 1730461 h 3187690"/>
              <a:gd name="connsiteX2479" fmla="*/ 1599644 w 3959210"/>
              <a:gd name="connsiteY2479" fmla="*/ 1732058 h 3187690"/>
              <a:gd name="connsiteX2480" fmla="*/ 1584877 w 3959210"/>
              <a:gd name="connsiteY2480" fmla="*/ 1722671 h 3187690"/>
              <a:gd name="connsiteX2481" fmla="*/ 1567715 w 3959210"/>
              <a:gd name="connsiteY2481" fmla="*/ 1714482 h 3187690"/>
              <a:gd name="connsiteX2482" fmla="*/ 1564522 w 3959210"/>
              <a:gd name="connsiteY2482" fmla="*/ 1711286 h 3187690"/>
              <a:gd name="connsiteX2483" fmla="*/ 1561329 w 3959210"/>
              <a:gd name="connsiteY2483" fmla="*/ 1709689 h 3187690"/>
              <a:gd name="connsiteX2484" fmla="*/ 1559733 w 3959210"/>
              <a:gd name="connsiteY2484" fmla="*/ 1716080 h 3187690"/>
              <a:gd name="connsiteX2485" fmla="*/ 1554944 w 3959210"/>
              <a:gd name="connsiteY2485" fmla="*/ 1716080 h 3187690"/>
              <a:gd name="connsiteX2486" fmla="*/ 1529400 w 3959210"/>
              <a:gd name="connsiteY2486" fmla="*/ 1704895 h 3187690"/>
              <a:gd name="connsiteX2487" fmla="*/ 1537383 w 3959210"/>
              <a:gd name="connsiteY2487" fmla="*/ 1711286 h 3187690"/>
              <a:gd name="connsiteX2488" fmla="*/ 1543768 w 3959210"/>
              <a:gd name="connsiteY2488" fmla="*/ 1711286 h 3187690"/>
              <a:gd name="connsiteX2489" fmla="*/ 1542172 w 3959210"/>
              <a:gd name="connsiteY2489" fmla="*/ 1716080 h 3187690"/>
              <a:gd name="connsiteX2490" fmla="*/ 1545365 w 3959210"/>
              <a:gd name="connsiteY2490" fmla="*/ 1717678 h 3187690"/>
              <a:gd name="connsiteX2491" fmla="*/ 1569312 w 3959210"/>
              <a:gd name="connsiteY2491" fmla="*/ 1735254 h 3187690"/>
              <a:gd name="connsiteX2492" fmla="*/ 1566119 w 3959210"/>
              <a:gd name="connsiteY2492" fmla="*/ 1727265 h 3187690"/>
              <a:gd name="connsiteX2493" fmla="*/ 1574101 w 3959210"/>
              <a:gd name="connsiteY2493" fmla="*/ 1730461 h 3187690"/>
              <a:gd name="connsiteX2494" fmla="*/ 1574101 w 3959210"/>
              <a:gd name="connsiteY2494" fmla="*/ 1728863 h 3187690"/>
              <a:gd name="connsiteX2495" fmla="*/ 1572504 w 3959210"/>
              <a:gd name="connsiteY2495" fmla="*/ 1724069 h 3187690"/>
              <a:gd name="connsiteX2496" fmla="*/ 1580487 w 3959210"/>
              <a:gd name="connsiteY2496" fmla="*/ 1730461 h 3187690"/>
              <a:gd name="connsiteX2497" fmla="*/ 1615609 w 3959210"/>
              <a:gd name="connsiteY2497" fmla="*/ 1759222 h 3187690"/>
              <a:gd name="connsiteX2498" fmla="*/ 1610819 w 3959210"/>
              <a:gd name="connsiteY2498" fmla="*/ 1752830 h 3187690"/>
              <a:gd name="connsiteX2499" fmla="*/ 1621994 w 3959210"/>
              <a:gd name="connsiteY2499" fmla="*/ 1767211 h 3187690"/>
              <a:gd name="connsiteX2500" fmla="*/ 1614012 w 3959210"/>
              <a:gd name="connsiteY2500" fmla="*/ 1762417 h 3187690"/>
              <a:gd name="connsiteX2501" fmla="*/ 1623591 w 3959210"/>
              <a:gd name="connsiteY2501" fmla="*/ 1768809 h 3187690"/>
              <a:gd name="connsiteX2502" fmla="*/ 1626784 w 3959210"/>
              <a:gd name="connsiteY2502" fmla="*/ 1764015 h 3187690"/>
              <a:gd name="connsiteX2503" fmla="*/ 1629977 w 3959210"/>
              <a:gd name="connsiteY2503" fmla="*/ 1770407 h 3187690"/>
              <a:gd name="connsiteX2504" fmla="*/ 1628380 w 3959210"/>
              <a:gd name="connsiteY2504" fmla="*/ 1772005 h 3187690"/>
              <a:gd name="connsiteX2505" fmla="*/ 1610819 w 3959210"/>
              <a:gd name="connsiteY2505" fmla="*/ 1764015 h 3187690"/>
              <a:gd name="connsiteX2506" fmla="*/ 1572504 w 3959210"/>
              <a:gd name="connsiteY2506" fmla="*/ 1738450 h 3187690"/>
              <a:gd name="connsiteX2507" fmla="*/ 1575697 w 3959210"/>
              <a:gd name="connsiteY2507" fmla="*/ 1743243 h 3187690"/>
              <a:gd name="connsiteX2508" fmla="*/ 1585276 w 3959210"/>
              <a:gd name="connsiteY2508" fmla="*/ 1746439 h 3187690"/>
              <a:gd name="connsiteX2509" fmla="*/ 1590065 w 3959210"/>
              <a:gd name="connsiteY2509" fmla="*/ 1757624 h 3187690"/>
              <a:gd name="connsiteX2510" fmla="*/ 1598048 w 3959210"/>
              <a:gd name="connsiteY2510" fmla="*/ 1759222 h 3187690"/>
              <a:gd name="connsiteX2511" fmla="*/ 1602837 w 3959210"/>
              <a:gd name="connsiteY2511" fmla="*/ 1762417 h 3187690"/>
              <a:gd name="connsiteX2512" fmla="*/ 1594855 w 3959210"/>
              <a:gd name="connsiteY2512" fmla="*/ 1762417 h 3187690"/>
              <a:gd name="connsiteX2513" fmla="*/ 1604434 w 3959210"/>
              <a:gd name="connsiteY2513" fmla="*/ 1772005 h 3187690"/>
              <a:gd name="connsiteX2514" fmla="*/ 1601241 w 3959210"/>
              <a:gd name="connsiteY2514" fmla="*/ 1767211 h 3187690"/>
              <a:gd name="connsiteX2515" fmla="*/ 1604434 w 3959210"/>
              <a:gd name="connsiteY2515" fmla="*/ 1768809 h 3187690"/>
              <a:gd name="connsiteX2516" fmla="*/ 1606030 w 3959210"/>
              <a:gd name="connsiteY2516" fmla="*/ 1767211 h 3187690"/>
              <a:gd name="connsiteX2517" fmla="*/ 1623591 w 3959210"/>
              <a:gd name="connsiteY2517" fmla="*/ 1787983 h 3187690"/>
              <a:gd name="connsiteX2518" fmla="*/ 1612416 w 3959210"/>
              <a:gd name="connsiteY2518" fmla="*/ 1772005 h 3187690"/>
              <a:gd name="connsiteX2519" fmla="*/ 1617205 w 3959210"/>
              <a:gd name="connsiteY2519" fmla="*/ 1778396 h 3187690"/>
              <a:gd name="connsiteX2520" fmla="*/ 1628380 w 3959210"/>
              <a:gd name="connsiteY2520" fmla="*/ 1783189 h 3187690"/>
              <a:gd name="connsiteX2521" fmla="*/ 1625187 w 3959210"/>
              <a:gd name="connsiteY2521" fmla="*/ 1776798 h 3187690"/>
              <a:gd name="connsiteX2522" fmla="*/ 1617205 w 3959210"/>
              <a:gd name="connsiteY2522" fmla="*/ 1775200 h 3187690"/>
              <a:gd name="connsiteX2523" fmla="*/ 1618802 w 3959210"/>
              <a:gd name="connsiteY2523" fmla="*/ 1770407 h 3187690"/>
              <a:gd name="connsiteX2524" fmla="*/ 1626784 w 3959210"/>
              <a:gd name="connsiteY2524" fmla="*/ 1773602 h 3187690"/>
              <a:gd name="connsiteX2525" fmla="*/ 1634766 w 3959210"/>
              <a:gd name="connsiteY2525" fmla="*/ 1792776 h 3187690"/>
              <a:gd name="connsiteX2526" fmla="*/ 1644345 w 3959210"/>
              <a:gd name="connsiteY2526" fmla="*/ 1800766 h 3187690"/>
              <a:gd name="connsiteX2527" fmla="*/ 1631573 w 3959210"/>
              <a:gd name="connsiteY2527" fmla="*/ 1792776 h 3187690"/>
              <a:gd name="connsiteX2528" fmla="*/ 1631573 w 3959210"/>
              <a:gd name="connsiteY2528" fmla="*/ 1787983 h 3187690"/>
              <a:gd name="connsiteX2529" fmla="*/ 1625187 w 3959210"/>
              <a:gd name="connsiteY2529" fmla="*/ 1783189 h 3187690"/>
              <a:gd name="connsiteX2530" fmla="*/ 1626784 w 3959210"/>
              <a:gd name="connsiteY2530" fmla="*/ 1789581 h 3187690"/>
              <a:gd name="connsiteX2531" fmla="*/ 1618802 w 3959210"/>
              <a:gd name="connsiteY2531" fmla="*/ 1786385 h 3187690"/>
              <a:gd name="connsiteX2532" fmla="*/ 1620398 w 3959210"/>
              <a:gd name="connsiteY2532" fmla="*/ 1791178 h 3187690"/>
              <a:gd name="connsiteX2533" fmla="*/ 1615609 w 3959210"/>
              <a:gd name="connsiteY2533" fmla="*/ 1787983 h 3187690"/>
              <a:gd name="connsiteX2534" fmla="*/ 1615609 w 3959210"/>
              <a:gd name="connsiteY2534" fmla="*/ 1783189 h 3187690"/>
              <a:gd name="connsiteX2535" fmla="*/ 1609223 w 3959210"/>
              <a:gd name="connsiteY2535" fmla="*/ 1776798 h 3187690"/>
              <a:gd name="connsiteX2536" fmla="*/ 1601241 w 3959210"/>
              <a:gd name="connsiteY2536" fmla="*/ 1776798 h 3187690"/>
              <a:gd name="connsiteX2537" fmla="*/ 1593258 w 3959210"/>
              <a:gd name="connsiteY2537" fmla="*/ 1764015 h 3187690"/>
              <a:gd name="connsiteX2538" fmla="*/ 1585276 w 3959210"/>
              <a:gd name="connsiteY2538" fmla="*/ 1757624 h 3187690"/>
              <a:gd name="connsiteX2539" fmla="*/ 1583680 w 3959210"/>
              <a:gd name="connsiteY2539" fmla="*/ 1760820 h 3187690"/>
              <a:gd name="connsiteX2540" fmla="*/ 1567715 w 3959210"/>
              <a:gd name="connsiteY2540" fmla="*/ 1757624 h 3187690"/>
              <a:gd name="connsiteX2541" fmla="*/ 1562926 w 3959210"/>
              <a:gd name="connsiteY2541" fmla="*/ 1751233 h 3187690"/>
              <a:gd name="connsiteX2542" fmla="*/ 1570908 w 3959210"/>
              <a:gd name="connsiteY2542" fmla="*/ 1762417 h 3187690"/>
              <a:gd name="connsiteX2543" fmla="*/ 1583680 w 3959210"/>
              <a:gd name="connsiteY2543" fmla="*/ 1764015 h 3187690"/>
              <a:gd name="connsiteX2544" fmla="*/ 1582083 w 3959210"/>
              <a:gd name="connsiteY2544" fmla="*/ 1768809 h 3187690"/>
              <a:gd name="connsiteX2545" fmla="*/ 1577294 w 3959210"/>
              <a:gd name="connsiteY2545" fmla="*/ 1765613 h 3187690"/>
              <a:gd name="connsiteX2546" fmla="*/ 1574101 w 3959210"/>
              <a:gd name="connsiteY2546" fmla="*/ 1765613 h 3187690"/>
              <a:gd name="connsiteX2547" fmla="*/ 1570908 w 3959210"/>
              <a:gd name="connsiteY2547" fmla="*/ 1767211 h 3187690"/>
              <a:gd name="connsiteX2548" fmla="*/ 1570908 w 3959210"/>
              <a:gd name="connsiteY2548" fmla="*/ 1770407 h 3187690"/>
              <a:gd name="connsiteX2549" fmla="*/ 1582083 w 3959210"/>
              <a:gd name="connsiteY2549" fmla="*/ 1770407 h 3187690"/>
              <a:gd name="connsiteX2550" fmla="*/ 1583680 w 3959210"/>
              <a:gd name="connsiteY2550" fmla="*/ 1775200 h 3187690"/>
              <a:gd name="connsiteX2551" fmla="*/ 1580487 w 3959210"/>
              <a:gd name="connsiteY2551" fmla="*/ 1775200 h 3187690"/>
              <a:gd name="connsiteX2552" fmla="*/ 1580487 w 3959210"/>
              <a:gd name="connsiteY2552" fmla="*/ 1779994 h 3187690"/>
              <a:gd name="connsiteX2553" fmla="*/ 1594855 w 3959210"/>
              <a:gd name="connsiteY2553" fmla="*/ 1776798 h 3187690"/>
              <a:gd name="connsiteX2554" fmla="*/ 1593258 w 3959210"/>
              <a:gd name="connsiteY2554" fmla="*/ 1781591 h 3187690"/>
              <a:gd name="connsiteX2555" fmla="*/ 1598048 w 3959210"/>
              <a:gd name="connsiteY2555" fmla="*/ 1778396 h 3187690"/>
              <a:gd name="connsiteX2556" fmla="*/ 1602837 w 3959210"/>
              <a:gd name="connsiteY2556" fmla="*/ 1779994 h 3187690"/>
              <a:gd name="connsiteX2557" fmla="*/ 1612416 w 3959210"/>
              <a:gd name="connsiteY2557" fmla="*/ 1786385 h 3187690"/>
              <a:gd name="connsiteX2558" fmla="*/ 1606030 w 3959210"/>
              <a:gd name="connsiteY2558" fmla="*/ 1783189 h 3187690"/>
              <a:gd name="connsiteX2559" fmla="*/ 1602837 w 3959210"/>
              <a:gd name="connsiteY2559" fmla="*/ 1784787 h 3187690"/>
              <a:gd name="connsiteX2560" fmla="*/ 1618802 w 3959210"/>
              <a:gd name="connsiteY2560" fmla="*/ 1791178 h 3187690"/>
              <a:gd name="connsiteX2561" fmla="*/ 1625187 w 3959210"/>
              <a:gd name="connsiteY2561" fmla="*/ 1795972 h 3187690"/>
              <a:gd name="connsiteX2562" fmla="*/ 1621994 w 3959210"/>
              <a:gd name="connsiteY2562" fmla="*/ 1799168 h 3187690"/>
              <a:gd name="connsiteX2563" fmla="*/ 1618802 w 3959210"/>
              <a:gd name="connsiteY2563" fmla="*/ 1794374 h 3187690"/>
              <a:gd name="connsiteX2564" fmla="*/ 1599644 w 3959210"/>
              <a:gd name="connsiteY2564" fmla="*/ 1789581 h 3187690"/>
              <a:gd name="connsiteX2565" fmla="*/ 1596451 w 3959210"/>
              <a:gd name="connsiteY2565" fmla="*/ 1784787 h 3187690"/>
              <a:gd name="connsiteX2566" fmla="*/ 1591662 w 3959210"/>
              <a:gd name="connsiteY2566" fmla="*/ 1783189 h 3187690"/>
              <a:gd name="connsiteX2567" fmla="*/ 1612416 w 3959210"/>
              <a:gd name="connsiteY2567" fmla="*/ 1794374 h 3187690"/>
              <a:gd name="connsiteX2568" fmla="*/ 1614012 w 3959210"/>
              <a:gd name="connsiteY2568" fmla="*/ 1803961 h 3187690"/>
              <a:gd name="connsiteX2569" fmla="*/ 1618802 w 3959210"/>
              <a:gd name="connsiteY2569" fmla="*/ 1802363 h 3187690"/>
              <a:gd name="connsiteX2570" fmla="*/ 1618802 w 3959210"/>
              <a:gd name="connsiteY2570" fmla="*/ 1807157 h 3187690"/>
              <a:gd name="connsiteX2571" fmla="*/ 1607626 w 3959210"/>
              <a:gd name="connsiteY2571" fmla="*/ 1803961 h 3187690"/>
              <a:gd name="connsiteX2572" fmla="*/ 1626784 w 3959210"/>
              <a:gd name="connsiteY2572" fmla="*/ 1818342 h 3187690"/>
              <a:gd name="connsiteX2573" fmla="*/ 1614012 w 3959210"/>
              <a:gd name="connsiteY2573" fmla="*/ 1815146 h 3187690"/>
              <a:gd name="connsiteX2574" fmla="*/ 1628380 w 3959210"/>
              <a:gd name="connsiteY2574" fmla="*/ 1824733 h 3187690"/>
              <a:gd name="connsiteX2575" fmla="*/ 1626784 w 3959210"/>
              <a:gd name="connsiteY2575" fmla="*/ 1816744 h 3187690"/>
              <a:gd name="connsiteX2576" fmla="*/ 1633170 w 3959210"/>
              <a:gd name="connsiteY2576" fmla="*/ 1816744 h 3187690"/>
              <a:gd name="connsiteX2577" fmla="*/ 1631573 w 3959210"/>
              <a:gd name="connsiteY2577" fmla="*/ 1823135 h 3187690"/>
              <a:gd name="connsiteX2578" fmla="*/ 1641152 w 3959210"/>
              <a:gd name="connsiteY2578" fmla="*/ 1826331 h 3187690"/>
              <a:gd name="connsiteX2579" fmla="*/ 1636363 w 3959210"/>
              <a:gd name="connsiteY2579" fmla="*/ 1821537 h 3187690"/>
              <a:gd name="connsiteX2580" fmla="*/ 1645941 w 3959210"/>
              <a:gd name="connsiteY2580" fmla="*/ 1824733 h 3187690"/>
              <a:gd name="connsiteX2581" fmla="*/ 1647538 w 3959210"/>
              <a:gd name="connsiteY2581" fmla="*/ 1832722 h 3187690"/>
              <a:gd name="connsiteX2582" fmla="*/ 1653923 w 3959210"/>
              <a:gd name="connsiteY2582" fmla="*/ 1834320 h 3187690"/>
              <a:gd name="connsiteX2583" fmla="*/ 1652327 w 3959210"/>
              <a:gd name="connsiteY2583" fmla="*/ 1839114 h 3187690"/>
              <a:gd name="connsiteX2584" fmla="*/ 1663502 w 3959210"/>
              <a:gd name="connsiteY2584" fmla="*/ 1837516 h 3187690"/>
              <a:gd name="connsiteX2585" fmla="*/ 1669888 w 3959210"/>
              <a:gd name="connsiteY2585" fmla="*/ 1839114 h 3187690"/>
              <a:gd name="connsiteX2586" fmla="*/ 1666695 w 3959210"/>
              <a:gd name="connsiteY2586" fmla="*/ 1842309 h 3187690"/>
              <a:gd name="connsiteX2587" fmla="*/ 1674677 w 3959210"/>
              <a:gd name="connsiteY2587" fmla="*/ 1847103 h 3187690"/>
              <a:gd name="connsiteX2588" fmla="*/ 1668292 w 3959210"/>
              <a:gd name="connsiteY2588" fmla="*/ 1843907 h 3187690"/>
              <a:gd name="connsiteX2589" fmla="*/ 1671484 w 3959210"/>
              <a:gd name="connsiteY2589" fmla="*/ 1848701 h 3187690"/>
              <a:gd name="connsiteX2590" fmla="*/ 1681063 w 3959210"/>
              <a:gd name="connsiteY2590" fmla="*/ 1856690 h 3187690"/>
              <a:gd name="connsiteX2591" fmla="*/ 1689045 w 3959210"/>
              <a:gd name="connsiteY2591" fmla="*/ 1856690 h 3187690"/>
              <a:gd name="connsiteX2592" fmla="*/ 1682660 w 3959210"/>
              <a:gd name="connsiteY2592" fmla="*/ 1853494 h 3187690"/>
              <a:gd name="connsiteX2593" fmla="*/ 1692238 w 3959210"/>
              <a:gd name="connsiteY2593" fmla="*/ 1856690 h 3187690"/>
              <a:gd name="connsiteX2594" fmla="*/ 1682660 w 3959210"/>
              <a:gd name="connsiteY2594" fmla="*/ 1863081 h 3187690"/>
              <a:gd name="connsiteX2595" fmla="*/ 1668292 w 3959210"/>
              <a:gd name="connsiteY2595" fmla="*/ 1853494 h 3187690"/>
              <a:gd name="connsiteX2596" fmla="*/ 1676274 w 3959210"/>
              <a:gd name="connsiteY2596" fmla="*/ 1860268 h 3187690"/>
              <a:gd name="connsiteX2597" fmla="*/ 1676274 w 3959210"/>
              <a:gd name="connsiteY2597" fmla="*/ 1863681 h 3187690"/>
              <a:gd name="connsiteX2598" fmla="*/ 1676274 w 3959210"/>
              <a:gd name="connsiteY2598" fmla="*/ 1866277 h 3187690"/>
              <a:gd name="connsiteX2599" fmla="*/ 1698624 w 3959210"/>
              <a:gd name="connsiteY2599" fmla="*/ 1882255 h 3187690"/>
              <a:gd name="connsiteX2600" fmla="*/ 1700221 w 3959210"/>
              <a:gd name="connsiteY2600" fmla="*/ 1879060 h 3187690"/>
              <a:gd name="connsiteX2601" fmla="*/ 1708203 w 3959210"/>
              <a:gd name="connsiteY2601" fmla="*/ 1883853 h 3187690"/>
              <a:gd name="connsiteX2602" fmla="*/ 1705010 w 3959210"/>
              <a:gd name="connsiteY2602" fmla="*/ 1880657 h 3187690"/>
              <a:gd name="connsiteX2603" fmla="*/ 1711396 w 3959210"/>
              <a:gd name="connsiteY2603" fmla="*/ 1882255 h 3187690"/>
              <a:gd name="connsiteX2604" fmla="*/ 1705010 w 3959210"/>
              <a:gd name="connsiteY2604" fmla="*/ 1879060 h 3187690"/>
              <a:gd name="connsiteX2605" fmla="*/ 1703413 w 3959210"/>
              <a:gd name="connsiteY2605" fmla="*/ 1875864 h 3187690"/>
              <a:gd name="connsiteX2606" fmla="*/ 1708203 w 3959210"/>
              <a:gd name="connsiteY2606" fmla="*/ 1871071 h 3187690"/>
              <a:gd name="connsiteX2607" fmla="*/ 1714589 w 3959210"/>
              <a:gd name="connsiteY2607" fmla="*/ 1879060 h 3187690"/>
              <a:gd name="connsiteX2608" fmla="*/ 1717782 w 3959210"/>
              <a:gd name="connsiteY2608" fmla="*/ 1875864 h 3187690"/>
              <a:gd name="connsiteX2609" fmla="*/ 1727360 w 3959210"/>
              <a:gd name="connsiteY2609" fmla="*/ 1883853 h 3187690"/>
              <a:gd name="connsiteX2610" fmla="*/ 1714589 w 3959210"/>
              <a:gd name="connsiteY2610" fmla="*/ 1880657 h 3187690"/>
              <a:gd name="connsiteX2611" fmla="*/ 1730553 w 3959210"/>
              <a:gd name="connsiteY2611" fmla="*/ 1891842 h 3187690"/>
              <a:gd name="connsiteX2612" fmla="*/ 1730553 w 3959210"/>
              <a:gd name="connsiteY2612" fmla="*/ 1890245 h 3187690"/>
              <a:gd name="connsiteX2613" fmla="*/ 1740132 w 3959210"/>
              <a:gd name="connsiteY2613" fmla="*/ 1898234 h 3187690"/>
              <a:gd name="connsiteX2614" fmla="*/ 1738535 w 3959210"/>
              <a:gd name="connsiteY2614" fmla="*/ 1895038 h 3187690"/>
              <a:gd name="connsiteX2615" fmla="*/ 1746518 w 3959210"/>
              <a:gd name="connsiteY2615" fmla="*/ 1896636 h 3187690"/>
              <a:gd name="connsiteX2616" fmla="*/ 1741728 w 3959210"/>
              <a:gd name="connsiteY2616" fmla="*/ 1899832 h 3187690"/>
              <a:gd name="connsiteX2617" fmla="*/ 1741728 w 3959210"/>
              <a:gd name="connsiteY2617" fmla="*/ 1901429 h 3187690"/>
              <a:gd name="connsiteX2618" fmla="*/ 1749711 w 3959210"/>
              <a:gd name="connsiteY2618" fmla="*/ 1906223 h 3187690"/>
              <a:gd name="connsiteX2619" fmla="*/ 1765675 w 3959210"/>
              <a:gd name="connsiteY2619" fmla="*/ 1909419 h 3187690"/>
              <a:gd name="connsiteX2620" fmla="*/ 1768669 w 3959210"/>
              <a:gd name="connsiteY2620" fmla="*/ 1911815 h 3187690"/>
              <a:gd name="connsiteX2621" fmla="*/ 1769483 w 3959210"/>
              <a:gd name="connsiteY2621" fmla="*/ 1912902 h 3187690"/>
              <a:gd name="connsiteX2622" fmla="*/ 1768868 w 3959210"/>
              <a:gd name="connsiteY2622" fmla="*/ 1912614 h 3187690"/>
              <a:gd name="connsiteX2623" fmla="*/ 1769506 w 3959210"/>
              <a:gd name="connsiteY2623" fmla="*/ 1912934 h 3187690"/>
              <a:gd name="connsiteX2624" fmla="*/ 1770464 w 3959210"/>
              <a:gd name="connsiteY2624" fmla="*/ 1914212 h 3187690"/>
              <a:gd name="connsiteX2625" fmla="*/ 1772061 w 3959210"/>
              <a:gd name="connsiteY2625" fmla="*/ 1914212 h 3187690"/>
              <a:gd name="connsiteX2626" fmla="*/ 1769506 w 3959210"/>
              <a:gd name="connsiteY2626" fmla="*/ 1912934 h 3187690"/>
              <a:gd name="connsiteX2627" fmla="*/ 1769483 w 3959210"/>
              <a:gd name="connsiteY2627" fmla="*/ 1912902 h 3187690"/>
              <a:gd name="connsiteX2628" fmla="*/ 1778247 w 3959210"/>
              <a:gd name="connsiteY2628" fmla="*/ 1917008 h 3187690"/>
              <a:gd name="connsiteX2629" fmla="*/ 1786429 w 3959210"/>
              <a:gd name="connsiteY2629" fmla="*/ 1923799 h 3187690"/>
              <a:gd name="connsiteX2630" fmla="*/ 1786429 w 3959210"/>
              <a:gd name="connsiteY2630" fmla="*/ 1922658 h 3187690"/>
              <a:gd name="connsiteX2631" fmla="*/ 1791218 w 3959210"/>
              <a:gd name="connsiteY2631" fmla="*/ 1930191 h 3187690"/>
              <a:gd name="connsiteX2632" fmla="*/ 1794411 w 3959210"/>
              <a:gd name="connsiteY2632" fmla="*/ 1926995 h 3187690"/>
              <a:gd name="connsiteX2633" fmla="*/ 1796008 w 3959210"/>
              <a:gd name="connsiteY2633" fmla="*/ 1933386 h 3187690"/>
              <a:gd name="connsiteX2634" fmla="*/ 1792815 w 3959210"/>
              <a:gd name="connsiteY2634" fmla="*/ 1931788 h 3187690"/>
              <a:gd name="connsiteX2635" fmla="*/ 1799201 w 3959210"/>
              <a:gd name="connsiteY2635" fmla="*/ 1933386 h 3187690"/>
              <a:gd name="connsiteX2636" fmla="*/ 1803990 w 3959210"/>
              <a:gd name="connsiteY2636" fmla="*/ 1939778 h 3187690"/>
              <a:gd name="connsiteX2637" fmla="*/ 1813569 w 3959210"/>
              <a:gd name="connsiteY2637" fmla="*/ 1941375 h 3187690"/>
              <a:gd name="connsiteX2638" fmla="*/ 1807183 w 3959210"/>
              <a:gd name="connsiteY2638" fmla="*/ 1941375 h 3187690"/>
              <a:gd name="connsiteX2639" fmla="*/ 1818358 w 3959210"/>
              <a:gd name="connsiteY2639" fmla="*/ 1949365 h 3187690"/>
              <a:gd name="connsiteX2640" fmla="*/ 1848691 w 3959210"/>
              <a:gd name="connsiteY2640" fmla="*/ 1971734 h 3187690"/>
              <a:gd name="connsiteX2641" fmla="*/ 1866251 w 3959210"/>
              <a:gd name="connsiteY2641" fmla="*/ 1976528 h 3187690"/>
              <a:gd name="connsiteX2642" fmla="*/ 1861462 w 3959210"/>
              <a:gd name="connsiteY2642" fmla="*/ 1976528 h 3187690"/>
              <a:gd name="connsiteX2643" fmla="*/ 1869444 w 3959210"/>
              <a:gd name="connsiteY2643" fmla="*/ 1986115 h 3187690"/>
              <a:gd name="connsiteX2644" fmla="*/ 1874990 w 3959210"/>
              <a:gd name="connsiteY2644" fmla="*/ 1989353 h 3187690"/>
              <a:gd name="connsiteX2645" fmla="*/ 1867848 w 3959210"/>
              <a:gd name="connsiteY2645" fmla="*/ 1989710 h 3187690"/>
              <a:gd name="connsiteX2646" fmla="*/ 1859866 w 3959210"/>
              <a:gd name="connsiteY2646" fmla="*/ 1987713 h 3187690"/>
              <a:gd name="connsiteX2647" fmla="*/ 1869444 w 3959210"/>
              <a:gd name="connsiteY2647" fmla="*/ 1992506 h 3187690"/>
              <a:gd name="connsiteX2648" fmla="*/ 1866251 w 3959210"/>
              <a:gd name="connsiteY2648" fmla="*/ 1995702 h 3187690"/>
              <a:gd name="connsiteX2649" fmla="*/ 1872637 w 3959210"/>
              <a:gd name="connsiteY2649" fmla="*/ 1995702 h 3187690"/>
              <a:gd name="connsiteX2650" fmla="*/ 1883812 w 3959210"/>
              <a:gd name="connsiteY2650" fmla="*/ 2010083 h 3187690"/>
              <a:gd name="connsiteX2651" fmla="*/ 1888602 w 3959210"/>
              <a:gd name="connsiteY2651" fmla="*/ 2006887 h 3187690"/>
              <a:gd name="connsiteX2652" fmla="*/ 1890198 w 3959210"/>
              <a:gd name="connsiteY2652" fmla="*/ 2013278 h 3187690"/>
              <a:gd name="connsiteX2653" fmla="*/ 1904566 w 3959210"/>
              <a:gd name="connsiteY2653" fmla="*/ 2019670 h 3187690"/>
              <a:gd name="connsiteX2654" fmla="*/ 1901373 w 3959210"/>
              <a:gd name="connsiteY2654" fmla="*/ 2021267 h 3187690"/>
              <a:gd name="connsiteX2655" fmla="*/ 1909356 w 3959210"/>
              <a:gd name="connsiteY2655" fmla="*/ 2027659 h 3187690"/>
              <a:gd name="connsiteX2656" fmla="*/ 1923724 w 3959210"/>
              <a:gd name="connsiteY2656" fmla="*/ 2035648 h 3187690"/>
              <a:gd name="connsiteX2657" fmla="*/ 1920531 w 3959210"/>
              <a:gd name="connsiteY2657" fmla="*/ 2035648 h 3187690"/>
              <a:gd name="connsiteX2658" fmla="*/ 1931706 w 3959210"/>
              <a:gd name="connsiteY2658" fmla="*/ 2046833 h 3187690"/>
              <a:gd name="connsiteX2659" fmla="*/ 1944478 w 3959210"/>
              <a:gd name="connsiteY2659" fmla="*/ 2051626 h 3187690"/>
              <a:gd name="connsiteX2660" fmla="*/ 1944478 w 3959210"/>
              <a:gd name="connsiteY2660" fmla="*/ 2058018 h 3187690"/>
              <a:gd name="connsiteX2661" fmla="*/ 1952460 w 3959210"/>
              <a:gd name="connsiteY2661" fmla="*/ 2066007 h 3187690"/>
              <a:gd name="connsiteX2662" fmla="*/ 1955653 w 3959210"/>
              <a:gd name="connsiteY2662" fmla="*/ 2067605 h 3187690"/>
              <a:gd name="connsiteX2663" fmla="*/ 1950863 w 3959210"/>
              <a:gd name="connsiteY2663" fmla="*/ 2054822 h 3187690"/>
              <a:gd name="connsiteX2664" fmla="*/ 1963635 w 3959210"/>
              <a:gd name="connsiteY2664" fmla="*/ 2069203 h 3187690"/>
              <a:gd name="connsiteX2665" fmla="*/ 1981196 w 3959210"/>
              <a:gd name="connsiteY2665" fmla="*/ 2077192 h 3187690"/>
              <a:gd name="connsiteX2666" fmla="*/ 1981196 w 3959210"/>
              <a:gd name="connsiteY2666" fmla="*/ 2083583 h 3187690"/>
              <a:gd name="connsiteX2667" fmla="*/ 1985985 w 3959210"/>
              <a:gd name="connsiteY2667" fmla="*/ 2085181 h 3187690"/>
              <a:gd name="connsiteX2668" fmla="*/ 1984389 w 3959210"/>
              <a:gd name="connsiteY2668" fmla="*/ 2086779 h 3187690"/>
              <a:gd name="connsiteX2669" fmla="*/ 1985985 w 3959210"/>
              <a:gd name="connsiteY2669" fmla="*/ 2088377 h 3187690"/>
              <a:gd name="connsiteX2670" fmla="*/ 1985985 w 3959210"/>
              <a:gd name="connsiteY2670" fmla="*/ 2089974 h 3187690"/>
              <a:gd name="connsiteX2671" fmla="*/ 2013125 w 3959210"/>
              <a:gd name="connsiteY2671" fmla="*/ 2109149 h 3187690"/>
              <a:gd name="connsiteX2672" fmla="*/ 2016318 w 3959210"/>
              <a:gd name="connsiteY2672" fmla="*/ 2110746 h 3187690"/>
              <a:gd name="connsiteX2673" fmla="*/ 2014721 w 3959210"/>
              <a:gd name="connsiteY2673" fmla="*/ 2109149 h 3187690"/>
              <a:gd name="connsiteX2674" fmla="*/ 2019511 w 3959210"/>
              <a:gd name="connsiteY2674" fmla="*/ 2110746 h 3187690"/>
              <a:gd name="connsiteX2675" fmla="*/ 2027493 w 3959210"/>
              <a:gd name="connsiteY2675" fmla="*/ 2109149 h 3187690"/>
              <a:gd name="connsiteX2676" fmla="*/ 2022704 w 3959210"/>
              <a:gd name="connsiteY2676" fmla="*/ 2102757 h 3187690"/>
              <a:gd name="connsiteX2677" fmla="*/ 2029089 w 3959210"/>
              <a:gd name="connsiteY2677" fmla="*/ 2105953 h 3187690"/>
              <a:gd name="connsiteX2678" fmla="*/ 2030686 w 3959210"/>
              <a:gd name="connsiteY2678" fmla="*/ 2112344 h 3187690"/>
              <a:gd name="connsiteX2679" fmla="*/ 2030686 w 3959210"/>
              <a:gd name="connsiteY2679" fmla="*/ 2118736 h 3187690"/>
              <a:gd name="connsiteX2680" fmla="*/ 2041861 w 3959210"/>
              <a:gd name="connsiteY2680" fmla="*/ 2118736 h 3187690"/>
              <a:gd name="connsiteX2681" fmla="*/ 2046650 w 3959210"/>
              <a:gd name="connsiteY2681" fmla="*/ 2131518 h 3187690"/>
              <a:gd name="connsiteX2682" fmla="*/ 2046650 w 3959210"/>
              <a:gd name="connsiteY2682" fmla="*/ 2128323 h 3187690"/>
              <a:gd name="connsiteX2683" fmla="*/ 2041861 w 3959210"/>
              <a:gd name="connsiteY2683" fmla="*/ 2126725 h 3187690"/>
              <a:gd name="connsiteX2684" fmla="*/ 2049843 w 3959210"/>
              <a:gd name="connsiteY2684" fmla="*/ 2137910 h 3187690"/>
              <a:gd name="connsiteX2685" fmla="*/ 2053036 w 3959210"/>
              <a:gd name="connsiteY2685" fmla="*/ 2131518 h 3187690"/>
              <a:gd name="connsiteX2686" fmla="*/ 2054633 w 3959210"/>
              <a:gd name="connsiteY2686" fmla="*/ 2136312 h 3187690"/>
              <a:gd name="connsiteX2687" fmla="*/ 2062615 w 3959210"/>
              <a:gd name="connsiteY2687" fmla="*/ 2141105 h 3187690"/>
              <a:gd name="connsiteX2688" fmla="*/ 2057826 w 3959210"/>
              <a:gd name="connsiteY2688" fmla="*/ 2131518 h 3187690"/>
              <a:gd name="connsiteX2689" fmla="*/ 2069001 w 3959210"/>
              <a:gd name="connsiteY2689" fmla="*/ 2141105 h 3187690"/>
              <a:gd name="connsiteX2690" fmla="*/ 2067404 w 3959210"/>
              <a:gd name="connsiteY2690" fmla="*/ 2134714 h 3187690"/>
              <a:gd name="connsiteX2691" fmla="*/ 2076983 w 3959210"/>
              <a:gd name="connsiteY2691" fmla="*/ 2153888 h 3187690"/>
              <a:gd name="connsiteX2692" fmla="*/ 2089755 w 3959210"/>
              <a:gd name="connsiteY2692" fmla="*/ 2163475 h 3187690"/>
              <a:gd name="connsiteX2693" fmla="*/ 2092948 w 3959210"/>
              <a:gd name="connsiteY2693" fmla="*/ 2163475 h 3187690"/>
              <a:gd name="connsiteX2694" fmla="*/ 2089755 w 3959210"/>
              <a:gd name="connsiteY2694" fmla="*/ 2157084 h 3187690"/>
              <a:gd name="connsiteX2695" fmla="*/ 2094544 w 3959210"/>
              <a:gd name="connsiteY2695" fmla="*/ 2158682 h 3187690"/>
              <a:gd name="connsiteX2696" fmla="*/ 2100930 w 3959210"/>
              <a:gd name="connsiteY2696" fmla="*/ 2168269 h 3187690"/>
              <a:gd name="connsiteX2697" fmla="*/ 2104123 w 3959210"/>
              <a:gd name="connsiteY2697" fmla="*/ 2161877 h 3187690"/>
              <a:gd name="connsiteX2698" fmla="*/ 2107316 w 3959210"/>
              <a:gd name="connsiteY2698" fmla="*/ 2163475 h 3187690"/>
              <a:gd name="connsiteX2699" fmla="*/ 2105719 w 3959210"/>
              <a:gd name="connsiteY2699" fmla="*/ 2173062 h 3187690"/>
              <a:gd name="connsiteX2700" fmla="*/ 2110508 w 3959210"/>
              <a:gd name="connsiteY2700" fmla="*/ 2181051 h 3187690"/>
              <a:gd name="connsiteX2701" fmla="*/ 2115298 w 3959210"/>
              <a:gd name="connsiteY2701" fmla="*/ 2181051 h 3187690"/>
              <a:gd name="connsiteX2702" fmla="*/ 2112105 w 3959210"/>
              <a:gd name="connsiteY2702" fmla="*/ 2177856 h 3187690"/>
              <a:gd name="connsiteX2703" fmla="*/ 2113701 w 3959210"/>
              <a:gd name="connsiteY2703" fmla="*/ 2177856 h 3187690"/>
              <a:gd name="connsiteX2704" fmla="*/ 2113701 w 3959210"/>
              <a:gd name="connsiteY2704" fmla="*/ 2176258 h 3187690"/>
              <a:gd name="connsiteX2705" fmla="*/ 2115298 w 3959210"/>
              <a:gd name="connsiteY2705" fmla="*/ 2176258 h 3187690"/>
              <a:gd name="connsiteX2706" fmla="*/ 2132859 w 3959210"/>
              <a:gd name="connsiteY2706" fmla="*/ 2192236 h 3187690"/>
              <a:gd name="connsiteX2707" fmla="*/ 2150420 w 3959210"/>
              <a:gd name="connsiteY2707" fmla="*/ 2209812 h 3187690"/>
              <a:gd name="connsiteX2708" fmla="*/ 2152016 w 3959210"/>
              <a:gd name="connsiteY2708" fmla="*/ 2208215 h 3187690"/>
              <a:gd name="connsiteX2709" fmla="*/ 2148823 w 3959210"/>
              <a:gd name="connsiteY2709" fmla="*/ 2193834 h 3187690"/>
              <a:gd name="connsiteX2710" fmla="*/ 2158402 w 3959210"/>
              <a:gd name="connsiteY2710" fmla="*/ 2205019 h 3187690"/>
              <a:gd name="connsiteX2711" fmla="*/ 2159998 w 3959210"/>
              <a:gd name="connsiteY2711" fmla="*/ 2213008 h 3187690"/>
              <a:gd name="connsiteX2712" fmla="*/ 2164788 w 3959210"/>
              <a:gd name="connsiteY2712" fmla="*/ 2209812 h 3187690"/>
              <a:gd name="connsiteX2713" fmla="*/ 2167981 w 3959210"/>
              <a:gd name="connsiteY2713" fmla="*/ 2213008 h 3187690"/>
              <a:gd name="connsiteX2714" fmla="*/ 2171174 w 3959210"/>
              <a:gd name="connsiteY2714" fmla="*/ 2227389 h 3187690"/>
              <a:gd name="connsiteX2715" fmla="*/ 2182349 w 3959210"/>
              <a:gd name="connsiteY2715" fmla="*/ 2211410 h 3187690"/>
              <a:gd name="connsiteX2716" fmla="*/ 2185542 w 3959210"/>
              <a:gd name="connsiteY2716" fmla="*/ 2211410 h 3187690"/>
              <a:gd name="connsiteX2717" fmla="*/ 2191927 w 3959210"/>
              <a:gd name="connsiteY2717" fmla="*/ 2224193 h 3187690"/>
              <a:gd name="connsiteX2718" fmla="*/ 2206295 w 3959210"/>
              <a:gd name="connsiteY2718" fmla="*/ 2219399 h 3187690"/>
              <a:gd name="connsiteX2719" fmla="*/ 2197443 w 3959210"/>
              <a:gd name="connsiteY2719" fmla="*/ 2210007 h 3187690"/>
              <a:gd name="connsiteX2720" fmla="*/ 2204899 w 3959210"/>
              <a:gd name="connsiteY2720" fmla="*/ 2212009 h 3187690"/>
              <a:gd name="connsiteX2721" fmla="*/ 2214278 w 3959210"/>
              <a:gd name="connsiteY2721" fmla="*/ 2217802 h 3187690"/>
              <a:gd name="connsiteX2722" fmla="*/ 2211085 w 3959210"/>
              <a:gd name="connsiteY2722" fmla="*/ 2222595 h 3187690"/>
              <a:gd name="connsiteX2723" fmla="*/ 2231839 w 3959210"/>
              <a:gd name="connsiteY2723" fmla="*/ 2225791 h 3187690"/>
              <a:gd name="connsiteX2724" fmla="*/ 2230242 w 3959210"/>
              <a:gd name="connsiteY2724" fmla="*/ 2232182 h 3187690"/>
              <a:gd name="connsiteX2725" fmla="*/ 2222260 w 3959210"/>
              <a:gd name="connsiteY2725" fmla="*/ 2227389 h 3187690"/>
              <a:gd name="connsiteX2726" fmla="*/ 2217471 w 3959210"/>
              <a:gd name="connsiteY2726" fmla="*/ 2225791 h 3187690"/>
              <a:gd name="connsiteX2727" fmla="*/ 2217471 w 3959210"/>
              <a:gd name="connsiteY2727" fmla="*/ 2233780 h 3187690"/>
              <a:gd name="connsiteX2728" fmla="*/ 2219067 w 3959210"/>
              <a:gd name="connsiteY2728" fmla="*/ 2228986 h 3187690"/>
              <a:gd name="connsiteX2729" fmla="*/ 2228646 w 3959210"/>
              <a:gd name="connsiteY2729" fmla="*/ 2238574 h 3187690"/>
              <a:gd name="connsiteX2730" fmla="*/ 2227049 w 3959210"/>
              <a:gd name="connsiteY2730" fmla="*/ 2249758 h 3187690"/>
              <a:gd name="connsiteX2731" fmla="*/ 2236628 w 3959210"/>
              <a:gd name="connsiteY2731" fmla="*/ 2259345 h 3187690"/>
              <a:gd name="connsiteX2732" fmla="*/ 2235032 w 3959210"/>
              <a:gd name="connsiteY2732" fmla="*/ 2243367 h 3187690"/>
              <a:gd name="connsiteX2733" fmla="*/ 2244610 w 3959210"/>
              <a:gd name="connsiteY2733" fmla="*/ 2249758 h 3187690"/>
              <a:gd name="connsiteX2734" fmla="*/ 2238225 w 3959210"/>
              <a:gd name="connsiteY2734" fmla="*/ 2249758 h 3187690"/>
              <a:gd name="connsiteX2735" fmla="*/ 2247803 w 3959210"/>
              <a:gd name="connsiteY2735" fmla="*/ 2259345 h 3187690"/>
              <a:gd name="connsiteX2736" fmla="*/ 2244610 w 3959210"/>
              <a:gd name="connsiteY2736" fmla="*/ 2252954 h 3187690"/>
              <a:gd name="connsiteX2737" fmla="*/ 2260575 w 3959210"/>
              <a:gd name="connsiteY2737" fmla="*/ 2262541 h 3187690"/>
              <a:gd name="connsiteX2738" fmla="*/ 2287715 w 3959210"/>
              <a:gd name="connsiteY2738" fmla="*/ 2289704 h 3187690"/>
              <a:gd name="connsiteX2739" fmla="*/ 2282925 w 3959210"/>
              <a:gd name="connsiteY2739" fmla="*/ 2288107 h 3187690"/>
              <a:gd name="connsiteX2740" fmla="*/ 2286118 w 3959210"/>
              <a:gd name="connsiteY2740" fmla="*/ 2291302 h 3187690"/>
              <a:gd name="connsiteX2741" fmla="*/ 2274943 w 3959210"/>
              <a:gd name="connsiteY2741" fmla="*/ 2281715 h 3187690"/>
              <a:gd name="connsiteX2742" fmla="*/ 2271750 w 3959210"/>
              <a:gd name="connsiteY2742" fmla="*/ 2283313 h 3187690"/>
              <a:gd name="connsiteX2743" fmla="*/ 2281329 w 3959210"/>
              <a:gd name="connsiteY2743" fmla="*/ 2296096 h 3187690"/>
              <a:gd name="connsiteX2744" fmla="*/ 2290907 w 3959210"/>
              <a:gd name="connsiteY2744" fmla="*/ 2283313 h 3187690"/>
              <a:gd name="connsiteX2745" fmla="*/ 2295697 w 3959210"/>
              <a:gd name="connsiteY2745" fmla="*/ 2288107 h 3187690"/>
              <a:gd name="connsiteX2746" fmla="*/ 2302083 w 3959210"/>
              <a:gd name="connsiteY2746" fmla="*/ 2297694 h 3187690"/>
              <a:gd name="connsiteX2747" fmla="*/ 2302083 w 3959210"/>
              <a:gd name="connsiteY2747" fmla="*/ 2291302 h 3187690"/>
              <a:gd name="connsiteX2748" fmla="*/ 2319644 w 3959210"/>
              <a:gd name="connsiteY2748" fmla="*/ 2299291 h 3187690"/>
              <a:gd name="connsiteX2749" fmla="*/ 2318047 w 3959210"/>
              <a:gd name="connsiteY2749" fmla="*/ 2300889 h 3187690"/>
              <a:gd name="connsiteX2750" fmla="*/ 2319644 w 3959210"/>
              <a:gd name="connsiteY2750" fmla="*/ 2308878 h 3187690"/>
              <a:gd name="connsiteX2751" fmla="*/ 2310065 w 3959210"/>
              <a:gd name="connsiteY2751" fmla="*/ 2300889 h 3187690"/>
              <a:gd name="connsiteX2752" fmla="*/ 2310065 w 3959210"/>
              <a:gd name="connsiteY2752" fmla="*/ 2305683 h 3187690"/>
              <a:gd name="connsiteX2753" fmla="*/ 2321240 w 3959210"/>
              <a:gd name="connsiteY2753" fmla="*/ 2313672 h 3187690"/>
              <a:gd name="connsiteX2754" fmla="*/ 2340397 w 3959210"/>
              <a:gd name="connsiteY2754" fmla="*/ 2320063 h 3187690"/>
              <a:gd name="connsiteX2755" fmla="*/ 2324433 w 3959210"/>
              <a:gd name="connsiteY2755" fmla="*/ 2316868 h 3187690"/>
              <a:gd name="connsiteX2756" fmla="*/ 2322836 w 3959210"/>
              <a:gd name="connsiteY2756" fmla="*/ 2320063 h 3187690"/>
              <a:gd name="connsiteX2757" fmla="*/ 2334012 w 3959210"/>
              <a:gd name="connsiteY2757" fmla="*/ 2321661 h 3187690"/>
              <a:gd name="connsiteX2758" fmla="*/ 2334012 w 3959210"/>
              <a:gd name="connsiteY2758" fmla="*/ 2329650 h 3187690"/>
              <a:gd name="connsiteX2759" fmla="*/ 2345187 w 3959210"/>
              <a:gd name="connsiteY2759" fmla="*/ 2336042 h 3187690"/>
              <a:gd name="connsiteX2760" fmla="*/ 2346783 w 3959210"/>
              <a:gd name="connsiteY2760" fmla="*/ 2331248 h 3187690"/>
              <a:gd name="connsiteX2761" fmla="*/ 2348380 w 3959210"/>
              <a:gd name="connsiteY2761" fmla="*/ 2336042 h 3187690"/>
              <a:gd name="connsiteX2762" fmla="*/ 2354765 w 3959210"/>
              <a:gd name="connsiteY2762" fmla="*/ 2339237 h 3187690"/>
              <a:gd name="connsiteX2763" fmla="*/ 2367537 w 3959210"/>
              <a:gd name="connsiteY2763" fmla="*/ 2337640 h 3187690"/>
              <a:gd name="connsiteX2764" fmla="*/ 2357958 w 3959210"/>
              <a:gd name="connsiteY2764" fmla="*/ 2323259 h 3187690"/>
              <a:gd name="connsiteX2765" fmla="*/ 2349976 w 3959210"/>
              <a:gd name="connsiteY2765" fmla="*/ 2324857 h 3187690"/>
              <a:gd name="connsiteX2766" fmla="*/ 2345187 w 3959210"/>
              <a:gd name="connsiteY2766" fmla="*/ 2318465 h 3187690"/>
              <a:gd name="connsiteX2767" fmla="*/ 2356362 w 3959210"/>
              <a:gd name="connsiteY2767" fmla="*/ 2315270 h 3187690"/>
              <a:gd name="connsiteX2768" fmla="*/ 2354765 w 3959210"/>
              <a:gd name="connsiteY2768" fmla="*/ 2320063 h 3187690"/>
              <a:gd name="connsiteX2769" fmla="*/ 2370730 w 3959210"/>
              <a:gd name="connsiteY2769" fmla="*/ 2329650 h 3187690"/>
              <a:gd name="connsiteX2770" fmla="*/ 2370730 w 3959210"/>
              <a:gd name="connsiteY2770" fmla="*/ 2323259 h 3187690"/>
              <a:gd name="connsiteX2771" fmla="*/ 2386694 w 3959210"/>
              <a:gd name="connsiteY2771" fmla="*/ 2339237 h 3187690"/>
              <a:gd name="connsiteX2772" fmla="*/ 2381905 w 3959210"/>
              <a:gd name="connsiteY2772" fmla="*/ 2342433 h 3187690"/>
              <a:gd name="connsiteX2773" fmla="*/ 2393080 w 3959210"/>
              <a:gd name="connsiteY2773" fmla="*/ 2342433 h 3187690"/>
              <a:gd name="connsiteX2774" fmla="*/ 2391484 w 3959210"/>
              <a:gd name="connsiteY2774" fmla="*/ 2350422 h 3187690"/>
              <a:gd name="connsiteX2775" fmla="*/ 2410641 w 3959210"/>
              <a:gd name="connsiteY2775" fmla="*/ 2372792 h 3187690"/>
              <a:gd name="connsiteX2776" fmla="*/ 2410641 w 3959210"/>
              <a:gd name="connsiteY2776" fmla="*/ 2363205 h 3187690"/>
              <a:gd name="connsiteX2777" fmla="*/ 2413834 w 3959210"/>
              <a:gd name="connsiteY2777" fmla="*/ 2364803 h 3187690"/>
              <a:gd name="connsiteX2778" fmla="*/ 2412238 w 3959210"/>
              <a:gd name="connsiteY2778" fmla="*/ 2360009 h 3187690"/>
              <a:gd name="connsiteX2779" fmla="*/ 2418623 w 3959210"/>
              <a:gd name="connsiteY2779" fmla="*/ 2361607 h 3187690"/>
              <a:gd name="connsiteX2780" fmla="*/ 2415431 w 3959210"/>
              <a:gd name="connsiteY2780" fmla="*/ 2366401 h 3187690"/>
              <a:gd name="connsiteX2781" fmla="*/ 2415431 w 3959210"/>
              <a:gd name="connsiteY2781" fmla="*/ 2374390 h 3187690"/>
              <a:gd name="connsiteX2782" fmla="*/ 2428202 w 3959210"/>
              <a:gd name="connsiteY2782" fmla="*/ 2383977 h 3187690"/>
              <a:gd name="connsiteX2783" fmla="*/ 2423413 w 3959210"/>
              <a:gd name="connsiteY2783" fmla="*/ 2375988 h 3187690"/>
              <a:gd name="connsiteX2784" fmla="*/ 2434588 w 3959210"/>
              <a:gd name="connsiteY2784" fmla="*/ 2383977 h 3187690"/>
              <a:gd name="connsiteX2785" fmla="*/ 2437781 w 3959210"/>
              <a:gd name="connsiteY2785" fmla="*/ 2382379 h 3187690"/>
              <a:gd name="connsiteX2786" fmla="*/ 2442570 w 3959210"/>
              <a:gd name="connsiteY2786" fmla="*/ 2388770 h 3187690"/>
              <a:gd name="connsiteX2787" fmla="*/ 2437781 w 3959210"/>
              <a:gd name="connsiteY2787" fmla="*/ 2387173 h 3187690"/>
              <a:gd name="connsiteX2788" fmla="*/ 2453745 w 3959210"/>
              <a:gd name="connsiteY2788" fmla="*/ 2403151 h 3187690"/>
              <a:gd name="connsiteX2789" fmla="*/ 2468113 w 3959210"/>
              <a:gd name="connsiteY2789" fmla="*/ 2404749 h 3187690"/>
              <a:gd name="connsiteX2790" fmla="*/ 2469710 w 3959210"/>
              <a:gd name="connsiteY2790" fmla="*/ 2412738 h 3187690"/>
              <a:gd name="connsiteX2791" fmla="*/ 2461728 w 3959210"/>
              <a:gd name="connsiteY2791" fmla="*/ 2407945 h 3187690"/>
              <a:gd name="connsiteX2792" fmla="*/ 2477692 w 3959210"/>
              <a:gd name="connsiteY2792" fmla="*/ 2422325 h 3187690"/>
              <a:gd name="connsiteX2793" fmla="*/ 2469710 w 3959210"/>
              <a:gd name="connsiteY2793" fmla="*/ 2415934 h 3187690"/>
              <a:gd name="connsiteX2794" fmla="*/ 2493657 w 3959210"/>
              <a:gd name="connsiteY2794" fmla="*/ 2428716 h 3187690"/>
              <a:gd name="connsiteX2795" fmla="*/ 2492060 w 3959210"/>
              <a:gd name="connsiteY2795" fmla="*/ 2435108 h 3187690"/>
              <a:gd name="connsiteX2796" fmla="*/ 2484078 w 3959210"/>
              <a:gd name="connsiteY2796" fmla="*/ 2431912 h 3187690"/>
              <a:gd name="connsiteX2797" fmla="*/ 2490464 w 3959210"/>
              <a:gd name="connsiteY2797" fmla="*/ 2438303 h 3187690"/>
              <a:gd name="connsiteX2798" fmla="*/ 2484078 w 3959210"/>
              <a:gd name="connsiteY2798" fmla="*/ 2441499 h 3187690"/>
              <a:gd name="connsiteX2799" fmla="*/ 2503235 w 3959210"/>
              <a:gd name="connsiteY2799" fmla="*/ 2444695 h 3187690"/>
              <a:gd name="connsiteX2800" fmla="*/ 2523989 w 3959210"/>
              <a:gd name="connsiteY2800" fmla="*/ 2468662 h 3187690"/>
              <a:gd name="connsiteX2801" fmla="*/ 2530375 w 3959210"/>
              <a:gd name="connsiteY2801" fmla="*/ 2465467 h 3187690"/>
              <a:gd name="connsiteX2802" fmla="*/ 2530375 w 3959210"/>
              <a:gd name="connsiteY2802" fmla="*/ 2475054 h 3187690"/>
              <a:gd name="connsiteX2803" fmla="*/ 2539954 w 3959210"/>
              <a:gd name="connsiteY2803" fmla="*/ 2483043 h 3187690"/>
              <a:gd name="connsiteX2804" fmla="*/ 2533568 w 3959210"/>
              <a:gd name="connsiteY2804" fmla="*/ 2484641 h 3187690"/>
              <a:gd name="connsiteX2805" fmla="*/ 2543147 w 3959210"/>
              <a:gd name="connsiteY2805" fmla="*/ 2484641 h 3187690"/>
              <a:gd name="connsiteX2806" fmla="*/ 2539954 w 3959210"/>
              <a:gd name="connsiteY2806" fmla="*/ 2479847 h 3187690"/>
              <a:gd name="connsiteX2807" fmla="*/ 2546340 w 3959210"/>
              <a:gd name="connsiteY2807" fmla="*/ 2484641 h 3187690"/>
              <a:gd name="connsiteX2808" fmla="*/ 2555918 w 3959210"/>
              <a:gd name="connsiteY2808" fmla="*/ 2489434 h 3187690"/>
              <a:gd name="connsiteX2809" fmla="*/ 2562304 w 3959210"/>
              <a:gd name="connsiteY2809" fmla="*/ 2503815 h 3187690"/>
              <a:gd name="connsiteX2810" fmla="*/ 2562304 w 3959210"/>
              <a:gd name="connsiteY2810" fmla="*/ 2494228 h 3187690"/>
              <a:gd name="connsiteX2811" fmla="*/ 2578269 w 3959210"/>
              <a:gd name="connsiteY2811" fmla="*/ 2507011 h 3187690"/>
              <a:gd name="connsiteX2812" fmla="*/ 2568690 w 3959210"/>
              <a:gd name="connsiteY2812" fmla="*/ 2500619 h 3187690"/>
              <a:gd name="connsiteX2813" fmla="*/ 2583058 w 3959210"/>
              <a:gd name="connsiteY2813" fmla="*/ 2518195 h 3187690"/>
              <a:gd name="connsiteX2814" fmla="*/ 2589444 w 3959210"/>
              <a:gd name="connsiteY2814" fmla="*/ 2515000 h 3187690"/>
              <a:gd name="connsiteX2815" fmla="*/ 2594233 w 3959210"/>
              <a:gd name="connsiteY2815" fmla="*/ 2526185 h 3187690"/>
              <a:gd name="connsiteX2816" fmla="*/ 2603812 w 3959210"/>
              <a:gd name="connsiteY2816" fmla="*/ 2529380 h 3187690"/>
              <a:gd name="connsiteX2817" fmla="*/ 2630951 w 3959210"/>
              <a:gd name="connsiteY2817" fmla="*/ 2556544 h 3187690"/>
              <a:gd name="connsiteX2818" fmla="*/ 2624566 w 3959210"/>
              <a:gd name="connsiteY2818" fmla="*/ 2558141 h 3187690"/>
              <a:gd name="connsiteX2819" fmla="*/ 2670863 w 3959210"/>
              <a:gd name="connsiteY2819" fmla="*/ 2599685 h 3187690"/>
              <a:gd name="connsiteX2820" fmla="*/ 2675652 w 3959210"/>
              <a:gd name="connsiteY2820" fmla="*/ 2604479 h 3187690"/>
              <a:gd name="connsiteX2821" fmla="*/ 2678845 w 3959210"/>
              <a:gd name="connsiteY2821" fmla="*/ 2606077 h 3187690"/>
              <a:gd name="connsiteX2822" fmla="*/ 2677249 w 3959210"/>
              <a:gd name="connsiteY2822" fmla="*/ 2599685 h 3187690"/>
              <a:gd name="connsiteX2823" fmla="*/ 2701195 w 3959210"/>
              <a:gd name="connsiteY2823" fmla="*/ 2620457 h 3187690"/>
              <a:gd name="connsiteX2824" fmla="*/ 2717160 w 3959210"/>
              <a:gd name="connsiteY2824" fmla="*/ 2638033 h 3187690"/>
              <a:gd name="connsiteX2825" fmla="*/ 2734721 w 3959210"/>
              <a:gd name="connsiteY2825" fmla="*/ 2658805 h 3187690"/>
              <a:gd name="connsiteX2826" fmla="*/ 2757071 w 3959210"/>
              <a:gd name="connsiteY2826" fmla="*/ 2681175 h 3187690"/>
              <a:gd name="connsiteX2827" fmla="*/ 2752282 w 3959210"/>
              <a:gd name="connsiteY2827" fmla="*/ 2679577 h 3187690"/>
              <a:gd name="connsiteX2828" fmla="*/ 2761860 w 3959210"/>
              <a:gd name="connsiteY2828" fmla="*/ 2692360 h 3187690"/>
              <a:gd name="connsiteX2829" fmla="*/ 2763457 w 3959210"/>
              <a:gd name="connsiteY2829" fmla="*/ 2689164 h 3187690"/>
              <a:gd name="connsiteX2830" fmla="*/ 2795386 w 3959210"/>
              <a:gd name="connsiteY2830" fmla="*/ 2724317 h 3187690"/>
              <a:gd name="connsiteX2831" fmla="*/ 2792193 w 3959210"/>
              <a:gd name="connsiteY2831" fmla="*/ 2730708 h 3187690"/>
              <a:gd name="connsiteX2832" fmla="*/ 2803368 w 3959210"/>
              <a:gd name="connsiteY2832" fmla="*/ 2738697 h 3187690"/>
              <a:gd name="connsiteX2833" fmla="*/ 2804965 w 3959210"/>
              <a:gd name="connsiteY2833" fmla="*/ 2746687 h 3187690"/>
              <a:gd name="connsiteX2834" fmla="*/ 2809754 w 3959210"/>
              <a:gd name="connsiteY2834" fmla="*/ 2740295 h 3187690"/>
              <a:gd name="connsiteX2835" fmla="*/ 2817736 w 3959210"/>
              <a:gd name="connsiteY2835" fmla="*/ 2749882 h 3187690"/>
              <a:gd name="connsiteX2836" fmla="*/ 2833701 w 3959210"/>
              <a:gd name="connsiteY2836" fmla="*/ 2777045 h 3187690"/>
              <a:gd name="connsiteX2837" fmla="*/ 2832104 w 3959210"/>
              <a:gd name="connsiteY2837" fmla="*/ 2767458 h 3187690"/>
              <a:gd name="connsiteX2838" fmla="*/ 2835297 w 3959210"/>
              <a:gd name="connsiteY2838" fmla="*/ 2770654 h 3187690"/>
              <a:gd name="connsiteX2839" fmla="*/ 2849665 w 3959210"/>
              <a:gd name="connsiteY2839" fmla="*/ 2788230 h 3187690"/>
              <a:gd name="connsiteX2840" fmla="*/ 2852858 w 3959210"/>
              <a:gd name="connsiteY2840" fmla="*/ 2785035 h 3187690"/>
              <a:gd name="connsiteX2841" fmla="*/ 2859244 w 3959210"/>
              <a:gd name="connsiteY2841" fmla="*/ 2799415 h 3187690"/>
              <a:gd name="connsiteX2842" fmla="*/ 2868823 w 3959210"/>
              <a:gd name="connsiteY2842" fmla="*/ 2809002 h 3187690"/>
              <a:gd name="connsiteX2843" fmla="*/ 2873612 w 3959210"/>
              <a:gd name="connsiteY2843" fmla="*/ 2816991 h 3187690"/>
              <a:gd name="connsiteX2844" fmla="*/ 2883191 w 3959210"/>
              <a:gd name="connsiteY2844" fmla="*/ 2821785 h 3187690"/>
              <a:gd name="connsiteX2845" fmla="*/ 2876805 w 3959210"/>
              <a:gd name="connsiteY2845" fmla="*/ 2812198 h 3187690"/>
              <a:gd name="connsiteX2846" fmla="*/ 2887980 w 3959210"/>
              <a:gd name="connsiteY2846" fmla="*/ 2799415 h 3187690"/>
              <a:gd name="connsiteX2847" fmla="*/ 2894366 w 3959210"/>
              <a:gd name="connsiteY2847" fmla="*/ 2852144 h 3187690"/>
              <a:gd name="connsiteX2848" fmla="*/ 2902348 w 3959210"/>
              <a:gd name="connsiteY2848" fmla="*/ 2850546 h 3187690"/>
              <a:gd name="connsiteX2849" fmla="*/ 2903945 w 3959210"/>
              <a:gd name="connsiteY2849" fmla="*/ 2844155 h 3187690"/>
              <a:gd name="connsiteX2850" fmla="*/ 2895962 w 3959210"/>
              <a:gd name="connsiteY2850" fmla="*/ 2836166 h 3187690"/>
              <a:gd name="connsiteX2851" fmla="*/ 2905541 w 3959210"/>
              <a:gd name="connsiteY2851" fmla="*/ 2842557 h 3187690"/>
              <a:gd name="connsiteX2852" fmla="*/ 2910330 w 3959210"/>
              <a:gd name="connsiteY2852" fmla="*/ 2836166 h 3187690"/>
              <a:gd name="connsiteX2853" fmla="*/ 2913523 w 3959210"/>
              <a:gd name="connsiteY2853" fmla="*/ 2823383 h 3187690"/>
              <a:gd name="connsiteX2854" fmla="*/ 2921506 w 3959210"/>
              <a:gd name="connsiteY2854" fmla="*/ 2836166 h 3187690"/>
              <a:gd name="connsiteX2855" fmla="*/ 2913523 w 3959210"/>
              <a:gd name="connsiteY2855" fmla="*/ 2853742 h 3187690"/>
              <a:gd name="connsiteX2856" fmla="*/ 2911927 w 3959210"/>
              <a:gd name="connsiteY2856" fmla="*/ 2866525 h 3187690"/>
              <a:gd name="connsiteX2857" fmla="*/ 2929488 w 3959210"/>
              <a:gd name="connsiteY2857" fmla="*/ 2880905 h 3187690"/>
              <a:gd name="connsiteX2858" fmla="*/ 2921506 w 3959210"/>
              <a:gd name="connsiteY2858" fmla="*/ 2869720 h 3187690"/>
              <a:gd name="connsiteX2859" fmla="*/ 2932681 w 3959210"/>
              <a:gd name="connsiteY2859" fmla="*/ 2861731 h 3187690"/>
              <a:gd name="connsiteX2860" fmla="*/ 2942259 w 3959210"/>
              <a:gd name="connsiteY2860" fmla="*/ 2871318 h 3187690"/>
              <a:gd name="connsiteX2861" fmla="*/ 2939067 w 3959210"/>
              <a:gd name="connsiteY2861" fmla="*/ 2885699 h 3187690"/>
              <a:gd name="connsiteX2862" fmla="*/ 2932681 w 3959210"/>
              <a:gd name="connsiteY2862" fmla="*/ 2882503 h 3187690"/>
              <a:gd name="connsiteX2863" fmla="*/ 2937470 w 3959210"/>
              <a:gd name="connsiteY2863" fmla="*/ 2901677 h 3187690"/>
              <a:gd name="connsiteX2864" fmla="*/ 2943856 w 3959210"/>
              <a:gd name="connsiteY2864" fmla="*/ 2900079 h 3187690"/>
              <a:gd name="connsiteX2865" fmla="*/ 2955031 w 3959210"/>
              <a:gd name="connsiteY2865" fmla="*/ 2909666 h 3187690"/>
              <a:gd name="connsiteX2866" fmla="*/ 2947049 w 3959210"/>
              <a:gd name="connsiteY2866" fmla="*/ 2898481 h 3187690"/>
              <a:gd name="connsiteX2867" fmla="*/ 2953435 w 3959210"/>
              <a:gd name="connsiteY2867" fmla="*/ 2885699 h 3187690"/>
              <a:gd name="connsiteX2868" fmla="*/ 2961417 w 3959210"/>
              <a:gd name="connsiteY2868" fmla="*/ 2884101 h 3187690"/>
              <a:gd name="connsiteX2869" fmla="*/ 2967803 w 3959210"/>
              <a:gd name="connsiteY2869" fmla="*/ 2888894 h 3187690"/>
              <a:gd name="connsiteX2870" fmla="*/ 2974188 w 3959210"/>
              <a:gd name="connsiteY2870" fmla="*/ 2925645 h 3187690"/>
              <a:gd name="connsiteX2871" fmla="*/ 2985364 w 3959210"/>
              <a:gd name="connsiteY2871" fmla="*/ 2919253 h 3187690"/>
              <a:gd name="connsiteX2872" fmla="*/ 2991749 w 3959210"/>
              <a:gd name="connsiteY2872" fmla="*/ 2906471 h 3187690"/>
              <a:gd name="connsiteX2873" fmla="*/ 2986960 w 3959210"/>
              <a:gd name="connsiteY2873" fmla="*/ 2935232 h 3187690"/>
              <a:gd name="connsiteX2874" fmla="*/ 2982171 w 3959210"/>
              <a:gd name="connsiteY2874" fmla="*/ 2949612 h 3187690"/>
              <a:gd name="connsiteX2875" fmla="*/ 2988557 w 3959210"/>
              <a:gd name="connsiteY2875" fmla="*/ 2965591 h 3187690"/>
              <a:gd name="connsiteX2876" fmla="*/ 2996539 w 3959210"/>
              <a:gd name="connsiteY2876" fmla="*/ 2967188 h 3187690"/>
              <a:gd name="connsiteX2877" fmla="*/ 3014100 w 3959210"/>
              <a:gd name="connsiteY2877" fmla="*/ 2936829 h 3187690"/>
              <a:gd name="connsiteX2878" fmla="*/ 3015696 w 3959210"/>
              <a:gd name="connsiteY2878" fmla="*/ 2960797 h 3187690"/>
              <a:gd name="connsiteX2879" fmla="*/ 3002925 w 3959210"/>
              <a:gd name="connsiteY2879" fmla="*/ 2981569 h 3187690"/>
              <a:gd name="connsiteX2880" fmla="*/ 3009310 w 3959210"/>
              <a:gd name="connsiteY2880" fmla="*/ 2987960 h 3187690"/>
              <a:gd name="connsiteX2881" fmla="*/ 3004521 w 3959210"/>
              <a:gd name="connsiteY2881" fmla="*/ 2986362 h 3187690"/>
              <a:gd name="connsiteX2882" fmla="*/ 3012503 w 3959210"/>
              <a:gd name="connsiteY2882" fmla="*/ 3005537 h 3187690"/>
              <a:gd name="connsiteX2883" fmla="*/ 3026871 w 3959210"/>
              <a:gd name="connsiteY2883" fmla="*/ 2991156 h 3187690"/>
              <a:gd name="connsiteX2884" fmla="*/ 3039643 w 3959210"/>
              <a:gd name="connsiteY2884" fmla="*/ 2976775 h 3187690"/>
              <a:gd name="connsiteX2885" fmla="*/ 3028468 w 3959210"/>
              <a:gd name="connsiteY2885" fmla="*/ 3010330 h 3187690"/>
              <a:gd name="connsiteX2886" fmla="*/ 3031661 w 3959210"/>
              <a:gd name="connsiteY2886" fmla="*/ 3018319 h 3187690"/>
              <a:gd name="connsiteX2887" fmla="*/ 3012503 w 3959210"/>
              <a:gd name="connsiteY2887" fmla="*/ 3031102 h 3187690"/>
              <a:gd name="connsiteX2888" fmla="*/ 3007714 w 3959210"/>
              <a:gd name="connsiteY2888" fmla="*/ 3035896 h 3187690"/>
              <a:gd name="connsiteX2889" fmla="*/ 3012503 w 3959210"/>
              <a:gd name="connsiteY2889" fmla="*/ 3050276 h 3187690"/>
              <a:gd name="connsiteX2890" fmla="*/ 3023678 w 3959210"/>
              <a:gd name="connsiteY2890" fmla="*/ 3063059 h 3187690"/>
              <a:gd name="connsiteX2891" fmla="*/ 3031661 w 3959210"/>
              <a:gd name="connsiteY2891" fmla="*/ 3059863 h 3187690"/>
              <a:gd name="connsiteX2892" fmla="*/ 3028468 w 3959210"/>
              <a:gd name="connsiteY2892" fmla="*/ 3051874 h 3187690"/>
              <a:gd name="connsiteX2893" fmla="*/ 3036450 w 3959210"/>
              <a:gd name="connsiteY2893" fmla="*/ 3053472 h 3187690"/>
              <a:gd name="connsiteX2894" fmla="*/ 3033257 w 3959210"/>
              <a:gd name="connsiteY2894" fmla="*/ 3048678 h 3187690"/>
              <a:gd name="connsiteX2895" fmla="*/ 3039643 w 3959210"/>
              <a:gd name="connsiteY2895" fmla="*/ 3051874 h 3187690"/>
              <a:gd name="connsiteX2896" fmla="*/ 3038047 w 3959210"/>
              <a:gd name="connsiteY2896" fmla="*/ 3069450 h 3187690"/>
              <a:gd name="connsiteX2897" fmla="*/ 3030064 w 3959210"/>
              <a:gd name="connsiteY2897" fmla="*/ 3069450 h 3187690"/>
              <a:gd name="connsiteX2898" fmla="*/ 3039643 w 3959210"/>
              <a:gd name="connsiteY2898" fmla="*/ 3079037 h 3187690"/>
              <a:gd name="connsiteX2899" fmla="*/ 3028468 w 3959210"/>
              <a:gd name="connsiteY2899" fmla="*/ 3082233 h 3187690"/>
              <a:gd name="connsiteX2900" fmla="*/ 3030064 w 3959210"/>
              <a:gd name="connsiteY2900" fmla="*/ 3088624 h 3187690"/>
              <a:gd name="connsiteX2901" fmla="*/ 2999732 w 3959210"/>
              <a:gd name="connsiteY2901" fmla="*/ 3099809 h 3187690"/>
              <a:gd name="connsiteX2902" fmla="*/ 2998135 w 3959210"/>
              <a:gd name="connsiteY2902" fmla="*/ 3109396 h 3187690"/>
              <a:gd name="connsiteX2903" fmla="*/ 2980574 w 3959210"/>
              <a:gd name="connsiteY2903" fmla="*/ 3106200 h 3187690"/>
              <a:gd name="connsiteX2904" fmla="*/ 3001328 w 3959210"/>
              <a:gd name="connsiteY2904" fmla="*/ 3123777 h 3187690"/>
              <a:gd name="connsiteX2905" fmla="*/ 2988557 w 3959210"/>
              <a:gd name="connsiteY2905" fmla="*/ 3122179 h 3187690"/>
              <a:gd name="connsiteX2906" fmla="*/ 2959820 w 3959210"/>
              <a:gd name="connsiteY2906" fmla="*/ 3146146 h 3187690"/>
              <a:gd name="connsiteX2907" fmla="*/ 2947049 w 3959210"/>
              <a:gd name="connsiteY2907" fmla="*/ 3131766 h 3187690"/>
              <a:gd name="connsiteX2908" fmla="*/ 2943856 w 3959210"/>
              <a:gd name="connsiteY2908" fmla="*/ 3128570 h 3187690"/>
              <a:gd name="connsiteX2909" fmla="*/ 2945452 w 3959210"/>
              <a:gd name="connsiteY2909" fmla="*/ 3131766 h 3187690"/>
              <a:gd name="connsiteX2910" fmla="*/ 2940663 w 3959210"/>
              <a:gd name="connsiteY2910" fmla="*/ 3122179 h 3187690"/>
              <a:gd name="connsiteX2911" fmla="*/ 2926295 w 3959210"/>
              <a:gd name="connsiteY2911" fmla="*/ 3133364 h 3187690"/>
              <a:gd name="connsiteX2912" fmla="*/ 2940663 w 3959210"/>
              <a:gd name="connsiteY2912" fmla="*/ 3147744 h 3187690"/>
              <a:gd name="connsiteX2913" fmla="*/ 2899155 w 3959210"/>
              <a:gd name="connsiteY2913" fmla="*/ 3150940 h 3187690"/>
              <a:gd name="connsiteX2914" fmla="*/ 2913523 w 3959210"/>
              <a:gd name="connsiteY2914" fmla="*/ 3163723 h 3187690"/>
              <a:gd name="connsiteX2915" fmla="*/ 2919909 w 3959210"/>
              <a:gd name="connsiteY2915" fmla="*/ 3181299 h 3187690"/>
              <a:gd name="connsiteX2916" fmla="*/ 2910330 w 3959210"/>
              <a:gd name="connsiteY2916" fmla="*/ 3187690 h 3187690"/>
              <a:gd name="connsiteX2917" fmla="*/ 2883191 w 3959210"/>
              <a:gd name="connsiteY2917" fmla="*/ 3176505 h 3187690"/>
              <a:gd name="connsiteX2918" fmla="*/ 2881594 w 3959210"/>
              <a:gd name="connsiteY2918" fmla="*/ 3166918 h 3187690"/>
              <a:gd name="connsiteX2919" fmla="*/ 2862437 w 3959210"/>
              <a:gd name="connsiteY2919" fmla="*/ 3149342 h 3187690"/>
              <a:gd name="connsiteX2920" fmla="*/ 2846472 w 3959210"/>
              <a:gd name="connsiteY2920" fmla="*/ 3138157 h 3187690"/>
              <a:gd name="connsiteX2921" fmla="*/ 2849665 w 3959210"/>
              <a:gd name="connsiteY2921" fmla="*/ 3163723 h 3187690"/>
              <a:gd name="connsiteX2922" fmla="*/ 2851262 w 3959210"/>
              <a:gd name="connsiteY2922" fmla="*/ 3165321 h 3187690"/>
              <a:gd name="connsiteX2923" fmla="*/ 2854455 w 3959210"/>
              <a:gd name="connsiteY2923" fmla="*/ 3162125 h 3187690"/>
              <a:gd name="connsiteX2924" fmla="*/ 2857648 w 3959210"/>
              <a:gd name="connsiteY2924" fmla="*/ 3168516 h 3187690"/>
              <a:gd name="connsiteX2925" fmla="*/ 2872016 w 3959210"/>
              <a:gd name="connsiteY2925" fmla="*/ 3170114 h 3187690"/>
              <a:gd name="connsiteX2926" fmla="*/ 2881594 w 3959210"/>
              <a:gd name="connsiteY2926" fmla="*/ 3186092 h 3187690"/>
              <a:gd name="connsiteX2927" fmla="*/ 2865630 w 3959210"/>
              <a:gd name="connsiteY2927" fmla="*/ 3184495 h 3187690"/>
              <a:gd name="connsiteX2928" fmla="*/ 2854455 w 3959210"/>
              <a:gd name="connsiteY2928" fmla="*/ 3176505 h 3187690"/>
              <a:gd name="connsiteX2929" fmla="*/ 2851262 w 3959210"/>
              <a:gd name="connsiteY2929" fmla="*/ 3170114 h 3187690"/>
              <a:gd name="connsiteX2930" fmla="*/ 2848069 w 3959210"/>
              <a:gd name="connsiteY2930" fmla="*/ 3165321 h 3187690"/>
              <a:gd name="connsiteX2931" fmla="*/ 2838490 w 3959210"/>
              <a:gd name="connsiteY2931" fmla="*/ 3163723 h 3187690"/>
              <a:gd name="connsiteX2932" fmla="*/ 2843279 w 3959210"/>
              <a:gd name="connsiteY2932" fmla="*/ 3157331 h 3187690"/>
              <a:gd name="connsiteX2933" fmla="*/ 2841683 w 3959210"/>
              <a:gd name="connsiteY2933" fmla="*/ 3149342 h 3187690"/>
              <a:gd name="connsiteX2934" fmla="*/ 2804965 w 3959210"/>
              <a:gd name="connsiteY2934" fmla="*/ 3138157 h 3187690"/>
              <a:gd name="connsiteX2935" fmla="*/ 2811350 w 3959210"/>
              <a:gd name="connsiteY2935" fmla="*/ 3149342 h 3187690"/>
              <a:gd name="connsiteX2936" fmla="*/ 2812947 w 3959210"/>
              <a:gd name="connsiteY2936" fmla="*/ 3146146 h 3187690"/>
              <a:gd name="connsiteX2937" fmla="*/ 2817736 w 3959210"/>
              <a:gd name="connsiteY2937" fmla="*/ 3149342 h 3187690"/>
              <a:gd name="connsiteX2938" fmla="*/ 2817736 w 3959210"/>
              <a:gd name="connsiteY2938" fmla="*/ 3157331 h 3187690"/>
              <a:gd name="connsiteX2939" fmla="*/ 2803368 w 3959210"/>
              <a:gd name="connsiteY2939" fmla="*/ 3160527 h 3187690"/>
              <a:gd name="connsiteX2940" fmla="*/ 2789000 w 3959210"/>
              <a:gd name="connsiteY2940" fmla="*/ 3157331 h 3187690"/>
              <a:gd name="connsiteX2941" fmla="*/ 2771439 w 3959210"/>
              <a:gd name="connsiteY2941" fmla="*/ 3146146 h 3187690"/>
              <a:gd name="connsiteX2942" fmla="*/ 2765053 w 3959210"/>
              <a:gd name="connsiteY2942" fmla="*/ 3149342 h 3187690"/>
              <a:gd name="connsiteX2943" fmla="*/ 2749089 w 3959210"/>
              <a:gd name="connsiteY2943" fmla="*/ 3134962 h 3187690"/>
              <a:gd name="connsiteX2944" fmla="*/ 2753878 w 3959210"/>
              <a:gd name="connsiteY2944" fmla="*/ 3128570 h 3187690"/>
              <a:gd name="connsiteX2945" fmla="*/ 2761860 w 3959210"/>
              <a:gd name="connsiteY2945" fmla="*/ 3134962 h 3187690"/>
              <a:gd name="connsiteX2946" fmla="*/ 2765053 w 3959210"/>
              <a:gd name="connsiteY2946" fmla="*/ 3133364 h 3187690"/>
              <a:gd name="connsiteX2947" fmla="*/ 2760264 w 3959210"/>
              <a:gd name="connsiteY2947" fmla="*/ 3123777 h 3187690"/>
              <a:gd name="connsiteX2948" fmla="*/ 2757071 w 3959210"/>
              <a:gd name="connsiteY2948" fmla="*/ 3125375 h 3187690"/>
              <a:gd name="connsiteX2949" fmla="*/ 2744300 w 3959210"/>
              <a:gd name="connsiteY2949" fmla="*/ 3114190 h 3187690"/>
              <a:gd name="connsiteX2950" fmla="*/ 2733124 w 3959210"/>
              <a:gd name="connsiteY2950" fmla="*/ 3112592 h 3187690"/>
              <a:gd name="connsiteX2951" fmla="*/ 2747492 w 3959210"/>
              <a:gd name="connsiteY2951" fmla="*/ 3131766 h 3187690"/>
              <a:gd name="connsiteX2952" fmla="*/ 2707581 w 3959210"/>
              <a:gd name="connsiteY2952" fmla="*/ 3103005 h 3187690"/>
              <a:gd name="connsiteX2953" fmla="*/ 2693213 w 3959210"/>
              <a:gd name="connsiteY2953" fmla="*/ 3080635 h 3187690"/>
              <a:gd name="connsiteX2954" fmla="*/ 2632548 w 3959210"/>
              <a:gd name="connsiteY2954" fmla="*/ 3019917 h 3187690"/>
              <a:gd name="connsiteX2955" fmla="*/ 2634144 w 3959210"/>
              <a:gd name="connsiteY2955" fmla="*/ 3027906 h 3187690"/>
              <a:gd name="connsiteX2956" fmla="*/ 2603812 w 3959210"/>
              <a:gd name="connsiteY2956" fmla="*/ 3000743 h 3187690"/>
              <a:gd name="connsiteX2957" fmla="*/ 2610198 w 3959210"/>
              <a:gd name="connsiteY2957" fmla="*/ 2997547 h 3187690"/>
              <a:gd name="connsiteX2958" fmla="*/ 2607005 w 3959210"/>
              <a:gd name="connsiteY2958" fmla="*/ 2994352 h 3187690"/>
              <a:gd name="connsiteX2959" fmla="*/ 2603812 w 3959210"/>
              <a:gd name="connsiteY2959" fmla="*/ 2997547 h 3187690"/>
              <a:gd name="connsiteX2960" fmla="*/ 2602215 w 3959210"/>
              <a:gd name="connsiteY2960" fmla="*/ 2987960 h 3187690"/>
              <a:gd name="connsiteX2961" fmla="*/ 2592637 w 3959210"/>
              <a:gd name="connsiteY2961" fmla="*/ 2987960 h 3187690"/>
              <a:gd name="connsiteX2962" fmla="*/ 2584654 w 3959210"/>
              <a:gd name="connsiteY2962" fmla="*/ 2979971 h 3187690"/>
              <a:gd name="connsiteX2963" fmla="*/ 2586251 w 3959210"/>
              <a:gd name="connsiteY2963" fmla="*/ 2975178 h 3187690"/>
              <a:gd name="connsiteX2964" fmla="*/ 2578269 w 3959210"/>
              <a:gd name="connsiteY2964" fmla="*/ 2973580 h 3187690"/>
              <a:gd name="connsiteX2965" fmla="*/ 2565497 w 3959210"/>
              <a:gd name="connsiteY2965" fmla="*/ 2952808 h 3187690"/>
              <a:gd name="connsiteX2966" fmla="*/ 2547936 w 3959210"/>
              <a:gd name="connsiteY2966" fmla="*/ 2941623 h 3187690"/>
              <a:gd name="connsiteX2967" fmla="*/ 2528779 w 3959210"/>
              <a:gd name="connsiteY2967" fmla="*/ 2920851 h 3187690"/>
              <a:gd name="connsiteX2968" fmla="*/ 2525586 w 3959210"/>
              <a:gd name="connsiteY2968" fmla="*/ 2908068 h 3187690"/>
              <a:gd name="connsiteX2969" fmla="*/ 2517603 w 3959210"/>
              <a:gd name="connsiteY2969" fmla="*/ 2908068 h 3187690"/>
              <a:gd name="connsiteX2970" fmla="*/ 2504832 w 3959210"/>
              <a:gd name="connsiteY2970" fmla="*/ 2882503 h 3187690"/>
              <a:gd name="connsiteX2971" fmla="*/ 2496850 w 3959210"/>
              <a:gd name="connsiteY2971" fmla="*/ 2874514 h 3187690"/>
              <a:gd name="connsiteX2972" fmla="*/ 2488867 w 3959210"/>
              <a:gd name="connsiteY2972" fmla="*/ 2879307 h 3187690"/>
              <a:gd name="connsiteX2973" fmla="*/ 2474499 w 3959210"/>
              <a:gd name="connsiteY2973" fmla="*/ 2861731 h 3187690"/>
              <a:gd name="connsiteX2974" fmla="*/ 2477692 w 3959210"/>
              <a:gd name="connsiteY2974" fmla="*/ 2855340 h 3187690"/>
              <a:gd name="connsiteX2975" fmla="*/ 2466517 w 3959210"/>
              <a:gd name="connsiteY2975" fmla="*/ 2853742 h 3187690"/>
              <a:gd name="connsiteX2976" fmla="*/ 2450553 w 3959210"/>
              <a:gd name="connsiteY2976" fmla="*/ 2836166 h 3187690"/>
              <a:gd name="connsiteX2977" fmla="*/ 2444167 w 3959210"/>
              <a:gd name="connsiteY2977" fmla="*/ 2824981 h 3187690"/>
              <a:gd name="connsiteX2978" fmla="*/ 2448956 w 3959210"/>
              <a:gd name="connsiteY2978" fmla="*/ 2831372 h 3187690"/>
              <a:gd name="connsiteX2979" fmla="*/ 2440974 w 3959210"/>
              <a:gd name="connsiteY2979" fmla="*/ 2821785 h 3187690"/>
              <a:gd name="connsiteX2980" fmla="*/ 2436184 w 3959210"/>
              <a:gd name="connsiteY2980" fmla="*/ 2815394 h 3187690"/>
              <a:gd name="connsiteX2981" fmla="*/ 2426606 w 3959210"/>
              <a:gd name="connsiteY2981" fmla="*/ 2813796 h 3187690"/>
              <a:gd name="connsiteX2982" fmla="*/ 2431395 w 3959210"/>
              <a:gd name="connsiteY2982" fmla="*/ 2807404 h 3187690"/>
              <a:gd name="connsiteX2983" fmla="*/ 2425009 w 3959210"/>
              <a:gd name="connsiteY2983" fmla="*/ 2810600 h 3187690"/>
              <a:gd name="connsiteX2984" fmla="*/ 2393080 w 3959210"/>
              <a:gd name="connsiteY2984" fmla="*/ 2778643 h 3187690"/>
              <a:gd name="connsiteX2985" fmla="*/ 2396273 w 3959210"/>
              <a:gd name="connsiteY2985" fmla="*/ 2773850 h 3187690"/>
              <a:gd name="connsiteX2986" fmla="*/ 2389887 w 3959210"/>
              <a:gd name="connsiteY2986" fmla="*/ 2775448 h 3187690"/>
              <a:gd name="connsiteX2987" fmla="*/ 2372326 w 3959210"/>
              <a:gd name="connsiteY2987" fmla="*/ 2754676 h 3187690"/>
              <a:gd name="connsiteX2988" fmla="*/ 2364344 w 3959210"/>
              <a:gd name="connsiteY2988" fmla="*/ 2745089 h 3187690"/>
              <a:gd name="connsiteX2989" fmla="*/ 2353169 w 3959210"/>
              <a:gd name="connsiteY2989" fmla="*/ 2733904 h 3187690"/>
              <a:gd name="connsiteX2990" fmla="*/ 2349976 w 3959210"/>
              <a:gd name="connsiteY2990" fmla="*/ 2738697 h 3187690"/>
              <a:gd name="connsiteX2991" fmla="*/ 2340397 w 3959210"/>
              <a:gd name="connsiteY2991" fmla="*/ 2729110 h 3187690"/>
              <a:gd name="connsiteX2992" fmla="*/ 2324433 w 3959210"/>
              <a:gd name="connsiteY2992" fmla="*/ 2706741 h 3187690"/>
              <a:gd name="connsiteX2993" fmla="*/ 2302083 w 3959210"/>
              <a:gd name="connsiteY2993" fmla="*/ 2685969 h 3187690"/>
              <a:gd name="connsiteX2994" fmla="*/ 2278136 w 3959210"/>
              <a:gd name="connsiteY2994" fmla="*/ 2665197 h 3187690"/>
              <a:gd name="connsiteX2995" fmla="*/ 2281329 w 3959210"/>
              <a:gd name="connsiteY2995" fmla="*/ 2660403 h 3187690"/>
              <a:gd name="connsiteX2996" fmla="*/ 2266961 w 3959210"/>
              <a:gd name="connsiteY2996" fmla="*/ 2646023 h 3187690"/>
              <a:gd name="connsiteX2997" fmla="*/ 2250996 w 3959210"/>
              <a:gd name="connsiteY2997" fmla="*/ 2634838 h 3187690"/>
              <a:gd name="connsiteX2998" fmla="*/ 2252593 w 3959210"/>
              <a:gd name="connsiteY2998" fmla="*/ 2631642 h 3187690"/>
              <a:gd name="connsiteX2999" fmla="*/ 2230242 w 3959210"/>
              <a:gd name="connsiteY2999" fmla="*/ 2610870 h 3187690"/>
              <a:gd name="connsiteX3000" fmla="*/ 2206295 w 3959210"/>
              <a:gd name="connsiteY3000" fmla="*/ 2585305 h 3187690"/>
              <a:gd name="connsiteX3001" fmla="*/ 2206295 w 3959210"/>
              <a:gd name="connsiteY3001" fmla="*/ 2588500 h 3187690"/>
              <a:gd name="connsiteX3002" fmla="*/ 2177559 w 3959210"/>
              <a:gd name="connsiteY3002" fmla="*/ 2559739 h 3187690"/>
              <a:gd name="connsiteX3003" fmla="*/ 2159998 w 3959210"/>
              <a:gd name="connsiteY3003" fmla="*/ 2546957 h 3187690"/>
              <a:gd name="connsiteX3004" fmla="*/ 2171174 w 3959210"/>
              <a:gd name="connsiteY3004" fmla="*/ 2550152 h 3187690"/>
              <a:gd name="connsiteX3005" fmla="*/ 2163191 w 3959210"/>
              <a:gd name="connsiteY3005" fmla="*/ 2543761 h 3187690"/>
              <a:gd name="connsiteX3006" fmla="*/ 2158402 w 3959210"/>
              <a:gd name="connsiteY3006" fmla="*/ 2545359 h 3187690"/>
              <a:gd name="connsiteX3007" fmla="*/ 2136052 w 3959210"/>
              <a:gd name="connsiteY3007" fmla="*/ 2524587 h 3187690"/>
              <a:gd name="connsiteX3008" fmla="*/ 2128069 w 3959210"/>
              <a:gd name="connsiteY3008" fmla="*/ 2521391 h 3187690"/>
              <a:gd name="connsiteX3009" fmla="*/ 2118491 w 3959210"/>
              <a:gd name="connsiteY3009" fmla="*/ 2508608 h 3187690"/>
              <a:gd name="connsiteX3010" fmla="*/ 2118491 w 3959210"/>
              <a:gd name="connsiteY3010" fmla="*/ 2507011 h 3187690"/>
              <a:gd name="connsiteX3011" fmla="*/ 2124876 w 3959210"/>
              <a:gd name="connsiteY3011" fmla="*/ 2508608 h 3187690"/>
              <a:gd name="connsiteX3012" fmla="*/ 2123280 w 3959210"/>
              <a:gd name="connsiteY3012" fmla="*/ 2502217 h 3187690"/>
              <a:gd name="connsiteX3013" fmla="*/ 2115298 w 3959210"/>
              <a:gd name="connsiteY3013" fmla="*/ 2503815 h 3187690"/>
              <a:gd name="connsiteX3014" fmla="*/ 2105719 w 3959210"/>
              <a:gd name="connsiteY3014" fmla="*/ 2487837 h 3187690"/>
              <a:gd name="connsiteX3015" fmla="*/ 2102526 w 3959210"/>
              <a:gd name="connsiteY3015" fmla="*/ 2492630 h 3187690"/>
              <a:gd name="connsiteX3016" fmla="*/ 2075387 w 3959210"/>
              <a:gd name="connsiteY3016" fmla="*/ 2468662 h 3187690"/>
              <a:gd name="connsiteX3017" fmla="*/ 2049843 w 3959210"/>
              <a:gd name="connsiteY3017" fmla="*/ 2484641 h 3187690"/>
              <a:gd name="connsiteX3018" fmla="*/ 2048247 w 3959210"/>
              <a:gd name="connsiteY3018" fmla="*/ 2494228 h 3187690"/>
              <a:gd name="connsiteX3019" fmla="*/ 2032282 w 3959210"/>
              <a:gd name="connsiteY3019" fmla="*/ 2495826 h 3187690"/>
              <a:gd name="connsiteX3020" fmla="*/ 2051440 w 3959210"/>
              <a:gd name="connsiteY3020" fmla="*/ 2505413 h 3187690"/>
              <a:gd name="connsiteX3021" fmla="*/ 2040265 w 3959210"/>
              <a:gd name="connsiteY3021" fmla="*/ 2507011 h 3187690"/>
              <a:gd name="connsiteX3022" fmla="*/ 2014721 w 3959210"/>
              <a:gd name="connsiteY3022" fmla="*/ 2535772 h 3187690"/>
              <a:gd name="connsiteX3023" fmla="*/ 2005143 w 3959210"/>
              <a:gd name="connsiteY3023" fmla="*/ 2524587 h 3187690"/>
              <a:gd name="connsiteX3024" fmla="*/ 2001950 w 3959210"/>
              <a:gd name="connsiteY3024" fmla="*/ 2524587 h 3187690"/>
              <a:gd name="connsiteX3025" fmla="*/ 2003546 w 3959210"/>
              <a:gd name="connsiteY3025" fmla="*/ 2526185 h 3187690"/>
              <a:gd name="connsiteX3026" fmla="*/ 1998757 w 3959210"/>
              <a:gd name="connsiteY3026" fmla="*/ 2519793 h 3187690"/>
              <a:gd name="connsiteX3027" fmla="*/ 1985985 w 3959210"/>
              <a:gd name="connsiteY3027" fmla="*/ 2532576 h 3187690"/>
              <a:gd name="connsiteX3028" fmla="*/ 1998757 w 3959210"/>
              <a:gd name="connsiteY3028" fmla="*/ 2540565 h 3187690"/>
              <a:gd name="connsiteX3029" fmla="*/ 1963635 w 3959210"/>
              <a:gd name="connsiteY3029" fmla="*/ 2553348 h 3187690"/>
              <a:gd name="connsiteX3030" fmla="*/ 1976407 w 3959210"/>
              <a:gd name="connsiteY3030" fmla="*/ 2561337 h 3187690"/>
              <a:gd name="connsiteX3031" fmla="*/ 1981196 w 3959210"/>
              <a:gd name="connsiteY3031" fmla="*/ 2575718 h 3187690"/>
              <a:gd name="connsiteX3032" fmla="*/ 1974810 w 3959210"/>
              <a:gd name="connsiteY3032" fmla="*/ 2582109 h 3187690"/>
              <a:gd name="connsiteX3033" fmla="*/ 1949267 w 3959210"/>
              <a:gd name="connsiteY3033" fmla="*/ 2580511 h 3187690"/>
              <a:gd name="connsiteX3034" fmla="*/ 1947670 w 3959210"/>
              <a:gd name="connsiteY3034" fmla="*/ 2572522 h 3187690"/>
              <a:gd name="connsiteX3035" fmla="*/ 1930110 w 3959210"/>
              <a:gd name="connsiteY3035" fmla="*/ 2561337 h 3187690"/>
              <a:gd name="connsiteX3036" fmla="*/ 1917338 w 3959210"/>
              <a:gd name="connsiteY3036" fmla="*/ 2556544 h 3187690"/>
              <a:gd name="connsiteX3037" fmla="*/ 1920531 w 3959210"/>
              <a:gd name="connsiteY3037" fmla="*/ 2577316 h 3187690"/>
              <a:gd name="connsiteX3038" fmla="*/ 1922127 w 3959210"/>
              <a:gd name="connsiteY3038" fmla="*/ 2578913 h 3187690"/>
              <a:gd name="connsiteX3039" fmla="*/ 1923724 w 3959210"/>
              <a:gd name="connsiteY3039" fmla="*/ 2575718 h 3187690"/>
              <a:gd name="connsiteX3040" fmla="*/ 1926917 w 3959210"/>
              <a:gd name="connsiteY3040" fmla="*/ 2580511 h 3187690"/>
              <a:gd name="connsiteX3041" fmla="*/ 1939688 w 3959210"/>
              <a:gd name="connsiteY3041" fmla="*/ 2577316 h 3187690"/>
              <a:gd name="connsiteX3042" fmla="*/ 1947670 w 3959210"/>
              <a:gd name="connsiteY3042" fmla="*/ 2588500 h 3187690"/>
              <a:gd name="connsiteX3043" fmla="*/ 1934899 w 3959210"/>
              <a:gd name="connsiteY3043" fmla="*/ 2591696 h 3187690"/>
              <a:gd name="connsiteX3044" fmla="*/ 1923724 w 3959210"/>
              <a:gd name="connsiteY3044" fmla="*/ 2586903 h 3187690"/>
              <a:gd name="connsiteX3045" fmla="*/ 1918934 w 3959210"/>
              <a:gd name="connsiteY3045" fmla="*/ 2578913 h 3187690"/>
              <a:gd name="connsiteX3046" fmla="*/ 1909356 w 3959210"/>
              <a:gd name="connsiteY3046" fmla="*/ 2582109 h 3187690"/>
              <a:gd name="connsiteX3047" fmla="*/ 1914145 w 3959210"/>
              <a:gd name="connsiteY3047" fmla="*/ 2574120 h 3187690"/>
              <a:gd name="connsiteX3048" fmla="*/ 1912549 w 3959210"/>
              <a:gd name="connsiteY3048" fmla="*/ 2567728 h 3187690"/>
              <a:gd name="connsiteX3049" fmla="*/ 1880620 w 3959210"/>
              <a:gd name="connsiteY3049" fmla="*/ 2566131 h 3187690"/>
              <a:gd name="connsiteX3050" fmla="*/ 1887005 w 3959210"/>
              <a:gd name="connsiteY3050" fmla="*/ 2574120 h 3187690"/>
              <a:gd name="connsiteX3051" fmla="*/ 1887005 w 3959210"/>
              <a:gd name="connsiteY3051" fmla="*/ 2572522 h 3187690"/>
              <a:gd name="connsiteX3052" fmla="*/ 1891795 w 3959210"/>
              <a:gd name="connsiteY3052" fmla="*/ 2574120 h 3187690"/>
              <a:gd name="connsiteX3053" fmla="*/ 1891795 w 3959210"/>
              <a:gd name="connsiteY3053" fmla="*/ 2580511 h 3187690"/>
              <a:gd name="connsiteX3054" fmla="*/ 1879023 w 3959210"/>
              <a:gd name="connsiteY3054" fmla="*/ 2586903 h 3187690"/>
              <a:gd name="connsiteX3055" fmla="*/ 1866251 w 3959210"/>
              <a:gd name="connsiteY3055" fmla="*/ 2588500 h 3187690"/>
              <a:gd name="connsiteX3056" fmla="*/ 1850287 w 3959210"/>
              <a:gd name="connsiteY3056" fmla="*/ 2582109 h 3187690"/>
              <a:gd name="connsiteX3057" fmla="*/ 1845498 w 3959210"/>
              <a:gd name="connsiteY3057" fmla="*/ 2586903 h 3187690"/>
              <a:gd name="connsiteX3058" fmla="*/ 1831130 w 3959210"/>
              <a:gd name="connsiteY3058" fmla="*/ 2577316 h 3187690"/>
              <a:gd name="connsiteX3059" fmla="*/ 1835919 w 3959210"/>
              <a:gd name="connsiteY3059" fmla="*/ 2570924 h 3187690"/>
              <a:gd name="connsiteX3060" fmla="*/ 1842305 w 3959210"/>
              <a:gd name="connsiteY3060" fmla="*/ 2575718 h 3187690"/>
              <a:gd name="connsiteX3061" fmla="*/ 1845498 w 3959210"/>
              <a:gd name="connsiteY3061" fmla="*/ 2572522 h 3187690"/>
              <a:gd name="connsiteX3062" fmla="*/ 1840708 w 3959210"/>
              <a:gd name="connsiteY3062" fmla="*/ 2566131 h 3187690"/>
              <a:gd name="connsiteX3063" fmla="*/ 1837515 w 3959210"/>
              <a:gd name="connsiteY3063" fmla="*/ 2567728 h 3187690"/>
              <a:gd name="connsiteX3064" fmla="*/ 1826340 w 3959210"/>
              <a:gd name="connsiteY3064" fmla="*/ 2561337 h 3187690"/>
              <a:gd name="connsiteX3065" fmla="*/ 1816762 w 3959210"/>
              <a:gd name="connsiteY3065" fmla="*/ 2562935 h 3187690"/>
              <a:gd name="connsiteX3066" fmla="*/ 1829533 w 3959210"/>
              <a:gd name="connsiteY3066" fmla="*/ 2575718 h 3187690"/>
              <a:gd name="connsiteX3067" fmla="*/ 1794411 w 3959210"/>
              <a:gd name="connsiteY3067" fmla="*/ 2559739 h 3187690"/>
              <a:gd name="connsiteX3068" fmla="*/ 1781640 w 3959210"/>
              <a:gd name="connsiteY3068" fmla="*/ 2545359 h 3187690"/>
              <a:gd name="connsiteX3069" fmla="*/ 1727360 w 3959210"/>
              <a:gd name="connsiteY3069" fmla="*/ 2507011 h 3187690"/>
              <a:gd name="connsiteX3070" fmla="*/ 1728957 w 3959210"/>
              <a:gd name="connsiteY3070" fmla="*/ 2513402 h 3187690"/>
              <a:gd name="connsiteX3071" fmla="*/ 1701817 w 3959210"/>
              <a:gd name="connsiteY3071" fmla="*/ 2495826 h 3187690"/>
              <a:gd name="connsiteX3072" fmla="*/ 1708203 w 3959210"/>
              <a:gd name="connsiteY3072" fmla="*/ 2492630 h 3187690"/>
              <a:gd name="connsiteX3073" fmla="*/ 1705010 w 3959210"/>
              <a:gd name="connsiteY3073" fmla="*/ 2491032 h 3187690"/>
              <a:gd name="connsiteX3074" fmla="*/ 1701817 w 3959210"/>
              <a:gd name="connsiteY3074" fmla="*/ 2494228 h 3187690"/>
              <a:gd name="connsiteX3075" fmla="*/ 1701817 w 3959210"/>
              <a:gd name="connsiteY3075" fmla="*/ 2486239 h 3187690"/>
              <a:gd name="connsiteX3076" fmla="*/ 1692238 w 3959210"/>
              <a:gd name="connsiteY3076" fmla="*/ 2487837 h 3187690"/>
              <a:gd name="connsiteX3077" fmla="*/ 1685853 w 3959210"/>
              <a:gd name="connsiteY3077" fmla="*/ 2483043 h 3187690"/>
              <a:gd name="connsiteX3078" fmla="*/ 1687449 w 3959210"/>
              <a:gd name="connsiteY3078" fmla="*/ 2478249 h 3187690"/>
              <a:gd name="connsiteX3079" fmla="*/ 1679467 w 3959210"/>
              <a:gd name="connsiteY3079" fmla="*/ 2479847 h 3187690"/>
              <a:gd name="connsiteX3080" fmla="*/ 1668292 w 3959210"/>
              <a:gd name="connsiteY3080" fmla="*/ 2463869 h 3187690"/>
              <a:gd name="connsiteX3081" fmla="*/ 1637959 w 3959210"/>
              <a:gd name="connsiteY3081" fmla="*/ 2443097 h 3187690"/>
              <a:gd name="connsiteX3082" fmla="*/ 1637959 w 3959210"/>
              <a:gd name="connsiteY3082" fmla="*/ 2439901 h 3187690"/>
              <a:gd name="connsiteX3083" fmla="*/ 1633170 w 3959210"/>
              <a:gd name="connsiteY3083" fmla="*/ 2433510 h 3187690"/>
              <a:gd name="connsiteX3084" fmla="*/ 1628380 w 3959210"/>
              <a:gd name="connsiteY3084" fmla="*/ 2435108 h 3187690"/>
              <a:gd name="connsiteX3085" fmla="*/ 1615609 w 3959210"/>
              <a:gd name="connsiteY3085" fmla="*/ 2415934 h 3187690"/>
              <a:gd name="connsiteX3086" fmla="*/ 1609223 w 3959210"/>
              <a:gd name="connsiteY3086" fmla="*/ 2411140 h 3187690"/>
              <a:gd name="connsiteX3087" fmla="*/ 1602837 w 3959210"/>
              <a:gd name="connsiteY3087" fmla="*/ 2417532 h 3187690"/>
              <a:gd name="connsiteX3088" fmla="*/ 1590065 w 3959210"/>
              <a:gd name="connsiteY3088" fmla="*/ 2403151 h 3187690"/>
              <a:gd name="connsiteX3089" fmla="*/ 1593258 w 3959210"/>
              <a:gd name="connsiteY3089" fmla="*/ 2398357 h 3187690"/>
              <a:gd name="connsiteX3090" fmla="*/ 1583680 w 3959210"/>
              <a:gd name="connsiteY3090" fmla="*/ 2399955 h 3187690"/>
              <a:gd name="connsiteX3091" fmla="*/ 1569312 w 3959210"/>
              <a:gd name="connsiteY3091" fmla="*/ 2387173 h 3187690"/>
              <a:gd name="connsiteX3092" fmla="*/ 1564522 w 3959210"/>
              <a:gd name="connsiteY3092" fmla="*/ 2379183 h 3187690"/>
              <a:gd name="connsiteX3093" fmla="*/ 1569312 w 3959210"/>
              <a:gd name="connsiteY3093" fmla="*/ 2383977 h 3187690"/>
              <a:gd name="connsiteX3094" fmla="*/ 1562926 w 3959210"/>
              <a:gd name="connsiteY3094" fmla="*/ 2375988 h 3187690"/>
              <a:gd name="connsiteX3095" fmla="*/ 1556540 w 3959210"/>
              <a:gd name="connsiteY3095" fmla="*/ 2372792 h 3187690"/>
              <a:gd name="connsiteX3096" fmla="*/ 1548558 w 3959210"/>
              <a:gd name="connsiteY3096" fmla="*/ 2372792 h 3187690"/>
              <a:gd name="connsiteX3097" fmla="*/ 1553347 w 3959210"/>
              <a:gd name="connsiteY3097" fmla="*/ 2366401 h 3187690"/>
              <a:gd name="connsiteX3098" fmla="*/ 1548558 w 3959210"/>
              <a:gd name="connsiteY3098" fmla="*/ 2371194 h 3187690"/>
              <a:gd name="connsiteX3099" fmla="*/ 1521418 w 3959210"/>
              <a:gd name="connsiteY3099" fmla="*/ 2348824 h 3187690"/>
              <a:gd name="connsiteX3100" fmla="*/ 1523015 w 3959210"/>
              <a:gd name="connsiteY3100" fmla="*/ 2344031 h 3187690"/>
              <a:gd name="connsiteX3101" fmla="*/ 1518225 w 3959210"/>
              <a:gd name="connsiteY3101" fmla="*/ 2347227 h 3187690"/>
              <a:gd name="connsiteX3102" fmla="*/ 1503857 w 3959210"/>
              <a:gd name="connsiteY3102" fmla="*/ 2332846 h 3187690"/>
              <a:gd name="connsiteX3103" fmla="*/ 1487893 w 3959210"/>
              <a:gd name="connsiteY3103" fmla="*/ 2318465 h 3187690"/>
              <a:gd name="connsiteX3104" fmla="*/ 1484700 w 3959210"/>
              <a:gd name="connsiteY3104" fmla="*/ 2321661 h 3187690"/>
              <a:gd name="connsiteX3105" fmla="*/ 1476717 w 3959210"/>
              <a:gd name="connsiteY3105" fmla="*/ 2316868 h 3187690"/>
              <a:gd name="connsiteX3106" fmla="*/ 1463946 w 3959210"/>
              <a:gd name="connsiteY3106" fmla="*/ 2299291 h 3187690"/>
              <a:gd name="connsiteX3107" fmla="*/ 1424035 w 3959210"/>
              <a:gd name="connsiteY3107" fmla="*/ 2272128 h 3187690"/>
              <a:gd name="connsiteX3108" fmla="*/ 1428824 w 3959210"/>
              <a:gd name="connsiteY3108" fmla="*/ 2267335 h 3187690"/>
              <a:gd name="connsiteX3109" fmla="*/ 1416052 w 3959210"/>
              <a:gd name="connsiteY3109" fmla="*/ 2257748 h 3187690"/>
              <a:gd name="connsiteX3110" fmla="*/ 1401684 w 3959210"/>
              <a:gd name="connsiteY3110" fmla="*/ 2251356 h 3187690"/>
              <a:gd name="connsiteX3111" fmla="*/ 1404877 w 3959210"/>
              <a:gd name="connsiteY3111" fmla="*/ 2248161 h 3187690"/>
              <a:gd name="connsiteX3112" fmla="*/ 1384123 w 3959210"/>
              <a:gd name="connsiteY3112" fmla="*/ 2233780 h 3187690"/>
              <a:gd name="connsiteX3113" fmla="*/ 1366562 w 3959210"/>
              <a:gd name="connsiteY3113" fmla="*/ 2214606 h 3187690"/>
              <a:gd name="connsiteX3114" fmla="*/ 1364966 w 3959210"/>
              <a:gd name="connsiteY3114" fmla="*/ 2219399 h 3187690"/>
              <a:gd name="connsiteX3115" fmla="*/ 1341019 w 3959210"/>
              <a:gd name="connsiteY3115" fmla="*/ 2198628 h 3187690"/>
              <a:gd name="connsiteX3116" fmla="*/ 1328247 w 3959210"/>
              <a:gd name="connsiteY3116" fmla="*/ 2189040 h 3187690"/>
              <a:gd name="connsiteX3117" fmla="*/ 1336230 w 3959210"/>
              <a:gd name="connsiteY3117" fmla="*/ 2192236 h 3187690"/>
              <a:gd name="connsiteX3118" fmla="*/ 1329844 w 3959210"/>
              <a:gd name="connsiteY3118" fmla="*/ 2187443 h 3187690"/>
              <a:gd name="connsiteX3119" fmla="*/ 1325055 w 3959210"/>
              <a:gd name="connsiteY3119" fmla="*/ 2189040 h 3187690"/>
              <a:gd name="connsiteX3120" fmla="*/ 1307494 w 3959210"/>
              <a:gd name="connsiteY3120" fmla="*/ 2174660 h 3187690"/>
              <a:gd name="connsiteX3121" fmla="*/ 1301108 w 3959210"/>
              <a:gd name="connsiteY3121" fmla="*/ 2174660 h 3187690"/>
              <a:gd name="connsiteX3122" fmla="*/ 1293126 w 3959210"/>
              <a:gd name="connsiteY3122" fmla="*/ 2165073 h 3187690"/>
              <a:gd name="connsiteX3123" fmla="*/ 1293126 w 3959210"/>
              <a:gd name="connsiteY3123" fmla="*/ 2161877 h 3187690"/>
              <a:gd name="connsiteX3124" fmla="*/ 1299511 w 3959210"/>
              <a:gd name="connsiteY3124" fmla="*/ 2161877 h 3187690"/>
              <a:gd name="connsiteX3125" fmla="*/ 1297915 w 3959210"/>
              <a:gd name="connsiteY3125" fmla="*/ 2157084 h 3187690"/>
              <a:gd name="connsiteX3126" fmla="*/ 1291529 w 3959210"/>
              <a:gd name="connsiteY3126" fmla="*/ 2160279 h 3187690"/>
              <a:gd name="connsiteX3127" fmla="*/ 1283547 w 3959210"/>
              <a:gd name="connsiteY3127" fmla="*/ 2147497 h 3187690"/>
              <a:gd name="connsiteX3128" fmla="*/ 1280354 w 3959210"/>
              <a:gd name="connsiteY3128" fmla="*/ 2152290 h 3187690"/>
              <a:gd name="connsiteX3129" fmla="*/ 1261197 w 3959210"/>
              <a:gd name="connsiteY3129" fmla="*/ 2137910 h 3187690"/>
              <a:gd name="connsiteX3130" fmla="*/ 1253214 w 3959210"/>
              <a:gd name="connsiteY3130" fmla="*/ 2131518 h 3187690"/>
              <a:gd name="connsiteX3131" fmla="*/ 1246828 w 3959210"/>
              <a:gd name="connsiteY3131" fmla="*/ 2123529 h 3187690"/>
              <a:gd name="connsiteX3132" fmla="*/ 1243636 w 3959210"/>
              <a:gd name="connsiteY3132" fmla="*/ 2126725 h 3187690"/>
              <a:gd name="connsiteX3133" fmla="*/ 1245232 w 3959210"/>
              <a:gd name="connsiteY3133" fmla="*/ 2118736 h 3187690"/>
              <a:gd name="connsiteX3134" fmla="*/ 1240443 w 3959210"/>
              <a:gd name="connsiteY3134" fmla="*/ 2115540 h 3187690"/>
              <a:gd name="connsiteX3135" fmla="*/ 1237250 w 3959210"/>
              <a:gd name="connsiteY3135" fmla="*/ 2120333 h 3187690"/>
              <a:gd name="connsiteX3136" fmla="*/ 1203724 w 3959210"/>
              <a:gd name="connsiteY3136" fmla="*/ 2094768 h 3187690"/>
              <a:gd name="connsiteX3137" fmla="*/ 1198935 w 3959210"/>
              <a:gd name="connsiteY3137" fmla="*/ 2085181 h 3187690"/>
              <a:gd name="connsiteX3138" fmla="*/ 1202128 w 3959210"/>
              <a:gd name="connsiteY3138" fmla="*/ 2080387 h 3187690"/>
              <a:gd name="connsiteX3139" fmla="*/ 1192549 w 3959210"/>
              <a:gd name="connsiteY3139" fmla="*/ 2070800 h 3187690"/>
              <a:gd name="connsiteX3140" fmla="*/ 1189356 w 3959210"/>
              <a:gd name="connsiteY3140" fmla="*/ 2081985 h 3187690"/>
              <a:gd name="connsiteX3141" fmla="*/ 1182970 w 3959210"/>
              <a:gd name="connsiteY3141" fmla="*/ 2073996 h 3187690"/>
              <a:gd name="connsiteX3142" fmla="*/ 1181374 w 3959210"/>
              <a:gd name="connsiteY3142" fmla="*/ 2075594 h 3187690"/>
              <a:gd name="connsiteX3143" fmla="*/ 1171795 w 3959210"/>
              <a:gd name="connsiteY3143" fmla="*/ 2069203 h 3187690"/>
              <a:gd name="connsiteX3144" fmla="*/ 1176585 w 3959210"/>
              <a:gd name="connsiteY3144" fmla="*/ 2067605 h 3187690"/>
              <a:gd name="connsiteX3145" fmla="*/ 1171795 w 3959210"/>
              <a:gd name="connsiteY3145" fmla="*/ 2064409 h 3187690"/>
              <a:gd name="connsiteX3146" fmla="*/ 1163813 w 3959210"/>
              <a:gd name="connsiteY3146" fmla="*/ 2062811 h 3187690"/>
              <a:gd name="connsiteX3147" fmla="*/ 1167006 w 3959210"/>
              <a:gd name="connsiteY3147" fmla="*/ 2056420 h 3187690"/>
              <a:gd name="connsiteX3148" fmla="*/ 1160620 w 3959210"/>
              <a:gd name="connsiteY3148" fmla="*/ 2059616 h 3187690"/>
              <a:gd name="connsiteX3149" fmla="*/ 1152638 w 3959210"/>
              <a:gd name="connsiteY3149" fmla="*/ 2058018 h 3187690"/>
              <a:gd name="connsiteX3150" fmla="*/ 1157427 w 3959210"/>
              <a:gd name="connsiteY3150" fmla="*/ 2053224 h 3187690"/>
              <a:gd name="connsiteX3151" fmla="*/ 1154234 w 3959210"/>
              <a:gd name="connsiteY3151" fmla="*/ 2046833 h 3187690"/>
              <a:gd name="connsiteX3152" fmla="*/ 1145975 w 3959210"/>
              <a:gd name="connsiteY3152" fmla="*/ 2039747 h 3187690"/>
              <a:gd name="connsiteX3153" fmla="*/ 1143059 w 3959210"/>
              <a:gd name="connsiteY3153" fmla="*/ 2032452 h 3187690"/>
              <a:gd name="connsiteX3154" fmla="*/ 1127095 w 3959210"/>
              <a:gd name="connsiteY3154" fmla="*/ 2026061 h 3187690"/>
              <a:gd name="connsiteX3155" fmla="*/ 1128691 w 3959210"/>
              <a:gd name="connsiteY3155" fmla="*/ 2032452 h 3187690"/>
              <a:gd name="connsiteX3156" fmla="*/ 1120709 w 3959210"/>
              <a:gd name="connsiteY3156" fmla="*/ 2022865 h 3187690"/>
              <a:gd name="connsiteX3157" fmla="*/ 1111130 w 3959210"/>
              <a:gd name="connsiteY3157" fmla="*/ 2016474 h 3187690"/>
              <a:gd name="connsiteX3158" fmla="*/ 1107937 w 3959210"/>
              <a:gd name="connsiteY3158" fmla="*/ 2019670 h 3187690"/>
              <a:gd name="connsiteX3159" fmla="*/ 1098957 w 3959210"/>
              <a:gd name="connsiteY3159" fmla="*/ 2010881 h 3187690"/>
              <a:gd name="connsiteX3160" fmla="*/ 1098794 w 3959210"/>
              <a:gd name="connsiteY3160" fmla="*/ 2008485 h 3187690"/>
              <a:gd name="connsiteX3161" fmla="*/ 1103148 w 3959210"/>
              <a:gd name="connsiteY3161" fmla="*/ 2008485 h 3187690"/>
              <a:gd name="connsiteX3162" fmla="*/ 1103148 w 3959210"/>
              <a:gd name="connsiteY3162" fmla="*/ 2003691 h 3187690"/>
              <a:gd name="connsiteX3163" fmla="*/ 1093569 w 3959210"/>
              <a:gd name="connsiteY3163" fmla="*/ 2002093 h 3187690"/>
              <a:gd name="connsiteX3164" fmla="*/ 1085587 w 3959210"/>
              <a:gd name="connsiteY3164" fmla="*/ 1995702 h 3187690"/>
              <a:gd name="connsiteX3165" fmla="*/ 1088780 w 3959210"/>
              <a:gd name="connsiteY3165" fmla="*/ 1992506 h 3187690"/>
              <a:gd name="connsiteX3166" fmla="*/ 1080798 w 3959210"/>
              <a:gd name="connsiteY3166" fmla="*/ 1987713 h 3187690"/>
              <a:gd name="connsiteX3167" fmla="*/ 1082394 w 3959210"/>
              <a:gd name="connsiteY3167" fmla="*/ 1990908 h 3187690"/>
              <a:gd name="connsiteX3168" fmla="*/ 1066430 w 3959210"/>
              <a:gd name="connsiteY3168" fmla="*/ 1987713 h 3187690"/>
              <a:gd name="connsiteX3169" fmla="*/ 1063237 w 3959210"/>
              <a:gd name="connsiteY3169" fmla="*/ 1979724 h 3187690"/>
              <a:gd name="connsiteX3170" fmla="*/ 1071219 w 3959210"/>
              <a:gd name="connsiteY3170" fmla="*/ 1978126 h 3187690"/>
              <a:gd name="connsiteX3171" fmla="*/ 1080798 w 3959210"/>
              <a:gd name="connsiteY3171" fmla="*/ 1984517 h 3187690"/>
              <a:gd name="connsiteX3172" fmla="*/ 1069622 w 3959210"/>
              <a:gd name="connsiteY3172" fmla="*/ 1974930 h 3187690"/>
              <a:gd name="connsiteX3173" fmla="*/ 1063237 w 3959210"/>
              <a:gd name="connsiteY3173" fmla="*/ 1978126 h 3187690"/>
              <a:gd name="connsiteX3174" fmla="*/ 1048869 w 3959210"/>
              <a:gd name="connsiteY3174" fmla="*/ 1971734 h 3187690"/>
              <a:gd name="connsiteX3175" fmla="*/ 1055254 w 3959210"/>
              <a:gd name="connsiteY3175" fmla="*/ 1971734 h 3187690"/>
              <a:gd name="connsiteX3176" fmla="*/ 1044079 w 3959210"/>
              <a:gd name="connsiteY3176" fmla="*/ 1970137 h 3187690"/>
              <a:gd name="connsiteX3177" fmla="*/ 1045676 w 3959210"/>
              <a:gd name="connsiteY3177" fmla="*/ 1965343 h 3187690"/>
              <a:gd name="connsiteX3178" fmla="*/ 1050465 w 3959210"/>
              <a:gd name="connsiteY3178" fmla="*/ 1966941 h 3187690"/>
              <a:gd name="connsiteX3179" fmla="*/ 1040886 w 3959210"/>
              <a:gd name="connsiteY3179" fmla="*/ 1958952 h 3187690"/>
              <a:gd name="connsiteX3180" fmla="*/ 1042483 w 3959210"/>
              <a:gd name="connsiteY3180" fmla="*/ 1966941 h 3187690"/>
              <a:gd name="connsiteX3181" fmla="*/ 1031308 w 3959210"/>
              <a:gd name="connsiteY3181" fmla="*/ 1952560 h 3187690"/>
              <a:gd name="connsiteX3182" fmla="*/ 1021729 w 3959210"/>
              <a:gd name="connsiteY3182" fmla="*/ 1952560 h 3187690"/>
              <a:gd name="connsiteX3183" fmla="*/ 1012150 w 3959210"/>
              <a:gd name="connsiteY3183" fmla="*/ 1947767 h 3187690"/>
              <a:gd name="connsiteX3184" fmla="*/ 1002572 w 3959210"/>
              <a:gd name="connsiteY3184" fmla="*/ 1936582 h 3187690"/>
              <a:gd name="connsiteX3185" fmla="*/ 999379 w 3959210"/>
              <a:gd name="connsiteY3185" fmla="*/ 1941375 h 3187690"/>
              <a:gd name="connsiteX3186" fmla="*/ 992993 w 3959210"/>
              <a:gd name="connsiteY3186" fmla="*/ 1938180 h 3187690"/>
              <a:gd name="connsiteX3187" fmla="*/ 973835 w 3959210"/>
              <a:gd name="connsiteY3187" fmla="*/ 1917408 h 3187690"/>
              <a:gd name="connsiteX3188" fmla="*/ 969046 w 3959210"/>
              <a:gd name="connsiteY3188" fmla="*/ 1919006 h 3187690"/>
              <a:gd name="connsiteX3189" fmla="*/ 957871 w 3959210"/>
              <a:gd name="connsiteY3189" fmla="*/ 1912614 h 3187690"/>
              <a:gd name="connsiteX3190" fmla="*/ 961064 w 3959210"/>
              <a:gd name="connsiteY3190" fmla="*/ 1909419 h 3187690"/>
              <a:gd name="connsiteX3191" fmla="*/ 933924 w 3959210"/>
              <a:gd name="connsiteY3191" fmla="*/ 1895038 h 3187690"/>
              <a:gd name="connsiteX3192" fmla="*/ 945099 w 3959210"/>
              <a:gd name="connsiteY3192" fmla="*/ 1901429 h 3187690"/>
              <a:gd name="connsiteX3193" fmla="*/ 949889 w 3959210"/>
              <a:gd name="connsiteY3193" fmla="*/ 1890245 h 3187690"/>
              <a:gd name="connsiteX3194" fmla="*/ 956275 w 3959210"/>
              <a:gd name="connsiteY3194" fmla="*/ 1883853 h 3187690"/>
              <a:gd name="connsiteX3195" fmla="*/ 957871 w 3959210"/>
              <a:gd name="connsiteY3195" fmla="*/ 1887049 h 3187690"/>
              <a:gd name="connsiteX3196" fmla="*/ 964257 w 3959210"/>
              <a:gd name="connsiteY3196" fmla="*/ 1885451 h 3187690"/>
              <a:gd name="connsiteX3197" fmla="*/ 962660 w 3959210"/>
              <a:gd name="connsiteY3197" fmla="*/ 1883853 h 3187690"/>
              <a:gd name="connsiteX3198" fmla="*/ 964257 w 3959210"/>
              <a:gd name="connsiteY3198" fmla="*/ 1883853 h 3187690"/>
              <a:gd name="connsiteX3199" fmla="*/ 959467 w 3959210"/>
              <a:gd name="connsiteY3199" fmla="*/ 1880657 h 3187690"/>
              <a:gd name="connsiteX3200" fmla="*/ 962660 w 3959210"/>
              <a:gd name="connsiteY3200" fmla="*/ 1879060 h 3187690"/>
              <a:gd name="connsiteX3201" fmla="*/ 964257 w 3959210"/>
              <a:gd name="connsiteY3201" fmla="*/ 1874266 h 3187690"/>
              <a:gd name="connsiteX3202" fmla="*/ 954678 w 3959210"/>
              <a:gd name="connsiteY3202" fmla="*/ 1866277 h 3187690"/>
              <a:gd name="connsiteX3203" fmla="*/ 953082 w 3959210"/>
              <a:gd name="connsiteY3203" fmla="*/ 1867875 h 3187690"/>
              <a:gd name="connsiteX3204" fmla="*/ 946696 w 3959210"/>
              <a:gd name="connsiteY3204" fmla="*/ 1864679 h 3187690"/>
              <a:gd name="connsiteX3205" fmla="*/ 954678 w 3959210"/>
              <a:gd name="connsiteY3205" fmla="*/ 1861484 h 3187690"/>
              <a:gd name="connsiteX3206" fmla="*/ 945099 w 3959210"/>
              <a:gd name="connsiteY3206" fmla="*/ 1859886 h 3187690"/>
              <a:gd name="connsiteX3207" fmla="*/ 941906 w 3959210"/>
              <a:gd name="connsiteY3207" fmla="*/ 1850299 h 3187690"/>
              <a:gd name="connsiteX3208" fmla="*/ 953082 w 3959210"/>
              <a:gd name="connsiteY3208" fmla="*/ 1851896 h 3187690"/>
              <a:gd name="connsiteX3209" fmla="*/ 949889 w 3959210"/>
              <a:gd name="connsiteY3209" fmla="*/ 1845505 h 3187690"/>
              <a:gd name="connsiteX3210" fmla="*/ 943503 w 3959210"/>
              <a:gd name="connsiteY3210" fmla="*/ 1839114 h 3187690"/>
              <a:gd name="connsiteX3211" fmla="*/ 957871 w 3959210"/>
              <a:gd name="connsiteY3211" fmla="*/ 1845505 h 3187690"/>
              <a:gd name="connsiteX3212" fmla="*/ 967450 w 3959210"/>
              <a:gd name="connsiteY3212" fmla="*/ 1842309 h 3187690"/>
              <a:gd name="connsiteX3213" fmla="*/ 969046 w 3959210"/>
              <a:gd name="connsiteY3213" fmla="*/ 1840712 h 3187690"/>
              <a:gd name="connsiteX3214" fmla="*/ 969046 w 3959210"/>
              <a:gd name="connsiteY3214" fmla="*/ 1839114 h 3187690"/>
              <a:gd name="connsiteX3215" fmla="*/ 967450 w 3959210"/>
              <a:gd name="connsiteY3215" fmla="*/ 1835918 h 3187690"/>
              <a:gd name="connsiteX3216" fmla="*/ 964257 w 3959210"/>
              <a:gd name="connsiteY3216" fmla="*/ 1835918 h 3187690"/>
              <a:gd name="connsiteX3217" fmla="*/ 962660 w 3959210"/>
              <a:gd name="connsiteY3217" fmla="*/ 1842309 h 3187690"/>
              <a:gd name="connsiteX3218" fmla="*/ 940310 w 3959210"/>
              <a:gd name="connsiteY3218" fmla="*/ 1826331 h 3187690"/>
              <a:gd name="connsiteX3219" fmla="*/ 949889 w 3959210"/>
              <a:gd name="connsiteY3219" fmla="*/ 1824733 h 3187690"/>
              <a:gd name="connsiteX3220" fmla="*/ 953082 w 3959210"/>
              <a:gd name="connsiteY3220" fmla="*/ 1810353 h 3187690"/>
              <a:gd name="connsiteX3221" fmla="*/ 933924 w 3959210"/>
              <a:gd name="connsiteY3221" fmla="*/ 1803961 h 3187690"/>
              <a:gd name="connsiteX3222" fmla="*/ 924346 w 3959210"/>
              <a:gd name="connsiteY3222" fmla="*/ 1795972 h 3187690"/>
              <a:gd name="connsiteX3223" fmla="*/ 922749 w 3959210"/>
              <a:gd name="connsiteY3223" fmla="*/ 1805559 h 3187690"/>
              <a:gd name="connsiteX3224" fmla="*/ 922749 w 3959210"/>
              <a:gd name="connsiteY3224" fmla="*/ 1797570 h 3187690"/>
              <a:gd name="connsiteX3225" fmla="*/ 913170 w 3959210"/>
              <a:gd name="connsiteY3225" fmla="*/ 1792776 h 3187690"/>
              <a:gd name="connsiteX3226" fmla="*/ 909977 w 3959210"/>
              <a:gd name="connsiteY3226" fmla="*/ 1794374 h 3187690"/>
              <a:gd name="connsiteX3227" fmla="*/ 919556 w 3959210"/>
              <a:gd name="connsiteY3227" fmla="*/ 1799168 h 3187690"/>
              <a:gd name="connsiteX3228" fmla="*/ 913170 w 3959210"/>
              <a:gd name="connsiteY3228" fmla="*/ 1799168 h 3187690"/>
              <a:gd name="connsiteX3229" fmla="*/ 909977 w 3959210"/>
              <a:gd name="connsiteY3229" fmla="*/ 1803961 h 3187690"/>
              <a:gd name="connsiteX3230" fmla="*/ 914767 w 3959210"/>
              <a:gd name="connsiteY3230" fmla="*/ 1808755 h 3187690"/>
              <a:gd name="connsiteX3231" fmla="*/ 897206 w 3959210"/>
              <a:gd name="connsiteY3231" fmla="*/ 1805559 h 3187690"/>
              <a:gd name="connsiteX3232" fmla="*/ 897206 w 3959210"/>
              <a:gd name="connsiteY3232" fmla="*/ 1795972 h 3187690"/>
              <a:gd name="connsiteX3233" fmla="*/ 903591 w 3959210"/>
              <a:gd name="connsiteY3233" fmla="*/ 1795972 h 3187690"/>
              <a:gd name="connsiteX3234" fmla="*/ 895609 w 3959210"/>
              <a:gd name="connsiteY3234" fmla="*/ 1787983 h 3187690"/>
              <a:gd name="connsiteX3235" fmla="*/ 897206 w 3959210"/>
              <a:gd name="connsiteY3235" fmla="*/ 1778396 h 3187690"/>
              <a:gd name="connsiteX3236" fmla="*/ 889223 w 3959210"/>
              <a:gd name="connsiteY3236" fmla="*/ 1778396 h 3187690"/>
              <a:gd name="connsiteX3237" fmla="*/ 889223 w 3959210"/>
              <a:gd name="connsiteY3237" fmla="*/ 1770407 h 3187690"/>
              <a:gd name="connsiteX3238" fmla="*/ 882838 w 3959210"/>
              <a:gd name="connsiteY3238" fmla="*/ 1765613 h 3187690"/>
              <a:gd name="connsiteX3239" fmla="*/ 876452 w 3959210"/>
              <a:gd name="connsiteY3239" fmla="*/ 1762417 h 3187690"/>
              <a:gd name="connsiteX3240" fmla="*/ 879645 w 3959210"/>
              <a:gd name="connsiteY3240" fmla="*/ 1762417 h 3187690"/>
              <a:gd name="connsiteX3241" fmla="*/ 874855 w 3959210"/>
              <a:gd name="connsiteY3241" fmla="*/ 1759222 h 3187690"/>
              <a:gd name="connsiteX3242" fmla="*/ 873259 w 3959210"/>
              <a:gd name="connsiteY3242" fmla="*/ 1759222 h 3187690"/>
              <a:gd name="connsiteX3243" fmla="*/ 879645 w 3959210"/>
              <a:gd name="connsiteY3243" fmla="*/ 1765613 h 3187690"/>
              <a:gd name="connsiteX3244" fmla="*/ 879645 w 3959210"/>
              <a:gd name="connsiteY3244" fmla="*/ 1767211 h 3187690"/>
              <a:gd name="connsiteX3245" fmla="*/ 881241 w 3959210"/>
              <a:gd name="connsiteY3245" fmla="*/ 1772005 h 3187690"/>
              <a:gd name="connsiteX3246" fmla="*/ 886030 w 3959210"/>
              <a:gd name="connsiteY3246" fmla="*/ 1773602 h 3187690"/>
              <a:gd name="connsiteX3247" fmla="*/ 881241 w 3959210"/>
              <a:gd name="connsiteY3247" fmla="*/ 1776798 h 3187690"/>
              <a:gd name="connsiteX3248" fmla="*/ 878048 w 3959210"/>
              <a:gd name="connsiteY3248" fmla="*/ 1773602 h 3187690"/>
              <a:gd name="connsiteX3249" fmla="*/ 879645 w 3959210"/>
              <a:gd name="connsiteY3249" fmla="*/ 1776798 h 3187690"/>
              <a:gd name="connsiteX3250" fmla="*/ 862084 w 3959210"/>
              <a:gd name="connsiteY3250" fmla="*/ 1773602 h 3187690"/>
              <a:gd name="connsiteX3251" fmla="*/ 855698 w 3959210"/>
              <a:gd name="connsiteY3251" fmla="*/ 1765613 h 3187690"/>
              <a:gd name="connsiteX3252" fmla="*/ 846119 w 3959210"/>
              <a:gd name="connsiteY3252" fmla="*/ 1760820 h 3187690"/>
              <a:gd name="connsiteX3253" fmla="*/ 844523 w 3959210"/>
              <a:gd name="connsiteY3253" fmla="*/ 1760820 h 3187690"/>
              <a:gd name="connsiteX3254" fmla="*/ 842926 w 3959210"/>
              <a:gd name="connsiteY3254" fmla="*/ 1762417 h 3187690"/>
              <a:gd name="connsiteX3255" fmla="*/ 850909 w 3959210"/>
              <a:gd name="connsiteY3255" fmla="*/ 1768809 h 3187690"/>
              <a:gd name="connsiteX3256" fmla="*/ 852321 w 3959210"/>
              <a:gd name="connsiteY3256" fmla="*/ 1767395 h 3187690"/>
              <a:gd name="connsiteX3257" fmla="*/ 857294 w 3959210"/>
              <a:gd name="connsiteY3257" fmla="*/ 1772005 h 3187690"/>
              <a:gd name="connsiteX3258" fmla="*/ 855698 w 3959210"/>
              <a:gd name="connsiteY3258" fmla="*/ 1773602 h 3187690"/>
              <a:gd name="connsiteX3259" fmla="*/ 857294 w 3959210"/>
              <a:gd name="connsiteY3259" fmla="*/ 1775200 h 3187690"/>
              <a:gd name="connsiteX3260" fmla="*/ 852505 w 3959210"/>
              <a:gd name="connsiteY3260" fmla="*/ 1779994 h 3187690"/>
              <a:gd name="connsiteX3261" fmla="*/ 854101 w 3959210"/>
              <a:gd name="connsiteY3261" fmla="*/ 1781591 h 3187690"/>
              <a:gd name="connsiteX3262" fmla="*/ 842926 w 3959210"/>
              <a:gd name="connsiteY3262" fmla="*/ 1775200 h 3187690"/>
              <a:gd name="connsiteX3263" fmla="*/ 847716 w 3959210"/>
              <a:gd name="connsiteY3263" fmla="*/ 1779994 h 3187690"/>
              <a:gd name="connsiteX3264" fmla="*/ 842926 w 3959210"/>
              <a:gd name="connsiteY3264" fmla="*/ 1781591 h 3187690"/>
              <a:gd name="connsiteX3265" fmla="*/ 862084 w 3959210"/>
              <a:gd name="connsiteY3265" fmla="*/ 1792776 h 3187690"/>
              <a:gd name="connsiteX3266" fmla="*/ 878048 w 3959210"/>
              <a:gd name="connsiteY3266" fmla="*/ 1797570 h 3187690"/>
              <a:gd name="connsiteX3267" fmla="*/ 895609 w 3959210"/>
              <a:gd name="connsiteY3267" fmla="*/ 1810353 h 3187690"/>
              <a:gd name="connsiteX3268" fmla="*/ 890820 w 3959210"/>
              <a:gd name="connsiteY3268" fmla="*/ 1811950 h 3187690"/>
              <a:gd name="connsiteX3269" fmla="*/ 927538 w 3959210"/>
              <a:gd name="connsiteY3269" fmla="*/ 1827929 h 3187690"/>
              <a:gd name="connsiteX3270" fmla="*/ 925942 w 3959210"/>
              <a:gd name="connsiteY3270" fmla="*/ 1829527 h 3187690"/>
              <a:gd name="connsiteX3271" fmla="*/ 921153 w 3959210"/>
              <a:gd name="connsiteY3271" fmla="*/ 1834320 h 3187690"/>
              <a:gd name="connsiteX3272" fmla="*/ 911574 w 3959210"/>
              <a:gd name="connsiteY3272" fmla="*/ 1823135 h 3187690"/>
              <a:gd name="connsiteX3273" fmla="*/ 908381 w 3959210"/>
              <a:gd name="connsiteY3273" fmla="*/ 1827929 h 3187690"/>
              <a:gd name="connsiteX3274" fmla="*/ 890820 w 3959210"/>
              <a:gd name="connsiteY3274" fmla="*/ 1819940 h 3187690"/>
              <a:gd name="connsiteX3275" fmla="*/ 911574 w 3959210"/>
              <a:gd name="connsiteY3275" fmla="*/ 1829527 h 3187690"/>
              <a:gd name="connsiteX3276" fmla="*/ 876452 w 3959210"/>
              <a:gd name="connsiteY3276" fmla="*/ 1815146 h 3187690"/>
              <a:gd name="connsiteX3277" fmla="*/ 887627 w 3959210"/>
              <a:gd name="connsiteY3277" fmla="*/ 1818342 h 3187690"/>
              <a:gd name="connsiteX3278" fmla="*/ 878048 w 3959210"/>
              <a:gd name="connsiteY3278" fmla="*/ 1808755 h 3187690"/>
              <a:gd name="connsiteX3279" fmla="*/ 874855 w 3959210"/>
              <a:gd name="connsiteY3279" fmla="*/ 1811950 h 3187690"/>
              <a:gd name="connsiteX3280" fmla="*/ 857294 w 3959210"/>
              <a:gd name="connsiteY3280" fmla="*/ 1800766 h 3187690"/>
              <a:gd name="connsiteX3281" fmla="*/ 858891 w 3959210"/>
              <a:gd name="connsiteY3281" fmla="*/ 1797570 h 3187690"/>
              <a:gd name="connsiteX3282" fmla="*/ 855698 w 3959210"/>
              <a:gd name="connsiteY3282" fmla="*/ 1794374 h 3187690"/>
              <a:gd name="connsiteX3283" fmla="*/ 844523 w 3959210"/>
              <a:gd name="connsiteY3283" fmla="*/ 1792776 h 3187690"/>
              <a:gd name="connsiteX3284" fmla="*/ 834944 w 3959210"/>
              <a:gd name="connsiteY3284" fmla="*/ 1787983 h 3187690"/>
              <a:gd name="connsiteX3285" fmla="*/ 825365 w 3959210"/>
              <a:gd name="connsiteY3285" fmla="*/ 1784787 h 3187690"/>
              <a:gd name="connsiteX3286" fmla="*/ 828558 w 3959210"/>
              <a:gd name="connsiteY3286" fmla="*/ 1781591 h 3187690"/>
              <a:gd name="connsiteX3287" fmla="*/ 803015 w 3959210"/>
              <a:gd name="connsiteY3287" fmla="*/ 1776798 h 3187690"/>
              <a:gd name="connsiteX3288" fmla="*/ 803015 w 3959210"/>
              <a:gd name="connsiteY3288" fmla="*/ 1781591 h 3187690"/>
              <a:gd name="connsiteX3289" fmla="*/ 790244 w 3959210"/>
              <a:gd name="connsiteY3289" fmla="*/ 1772005 h 3187690"/>
              <a:gd name="connsiteX3290" fmla="*/ 783858 w 3959210"/>
              <a:gd name="connsiteY3290" fmla="*/ 1773602 h 3187690"/>
              <a:gd name="connsiteX3291" fmla="*/ 793437 w 3959210"/>
              <a:gd name="connsiteY3291" fmla="*/ 1762417 h 3187690"/>
              <a:gd name="connsiteX3292" fmla="*/ 783858 w 3959210"/>
              <a:gd name="connsiteY3292" fmla="*/ 1762417 h 3187690"/>
              <a:gd name="connsiteX3293" fmla="*/ 780665 w 3959210"/>
              <a:gd name="connsiteY3293" fmla="*/ 1770407 h 3187690"/>
              <a:gd name="connsiteX3294" fmla="*/ 767893 w 3959210"/>
              <a:gd name="connsiteY3294" fmla="*/ 1767211 h 3187690"/>
              <a:gd name="connsiteX3295" fmla="*/ 761508 w 3959210"/>
              <a:gd name="connsiteY3295" fmla="*/ 1762417 h 3187690"/>
              <a:gd name="connsiteX3296" fmla="*/ 759911 w 3959210"/>
              <a:gd name="connsiteY3296" fmla="*/ 1752830 h 3187690"/>
              <a:gd name="connsiteX3297" fmla="*/ 758315 w 3959210"/>
              <a:gd name="connsiteY3297" fmla="*/ 1757624 h 3187690"/>
              <a:gd name="connsiteX3298" fmla="*/ 755122 w 3959210"/>
              <a:gd name="connsiteY3298" fmla="*/ 1756026 h 3187690"/>
              <a:gd name="connsiteX3299" fmla="*/ 753525 w 3959210"/>
              <a:gd name="connsiteY3299" fmla="*/ 1752830 h 3187690"/>
              <a:gd name="connsiteX3300" fmla="*/ 734368 w 3959210"/>
              <a:gd name="connsiteY3300" fmla="*/ 1754428 h 3187690"/>
              <a:gd name="connsiteX3301" fmla="*/ 763104 w 3959210"/>
              <a:gd name="connsiteY3301" fmla="*/ 1768809 h 3187690"/>
              <a:gd name="connsiteX3302" fmla="*/ 763104 w 3959210"/>
              <a:gd name="connsiteY3302" fmla="*/ 1772005 h 3187690"/>
              <a:gd name="connsiteX3303" fmla="*/ 761508 w 3959210"/>
              <a:gd name="connsiteY3303" fmla="*/ 1775200 h 3187690"/>
              <a:gd name="connsiteX3304" fmla="*/ 766297 w 3959210"/>
              <a:gd name="connsiteY3304" fmla="*/ 1776798 h 3187690"/>
              <a:gd name="connsiteX3305" fmla="*/ 770241 w 3959210"/>
              <a:gd name="connsiteY3305" fmla="*/ 1775482 h 3187690"/>
              <a:gd name="connsiteX3306" fmla="*/ 770620 w 3959210"/>
              <a:gd name="connsiteY3306" fmla="*/ 1775667 h 3187690"/>
              <a:gd name="connsiteX3307" fmla="*/ 767893 w 3959210"/>
              <a:gd name="connsiteY3307" fmla="*/ 1778396 h 3187690"/>
              <a:gd name="connsiteX3308" fmla="*/ 775876 w 3959210"/>
              <a:gd name="connsiteY3308" fmla="*/ 1783189 h 3187690"/>
              <a:gd name="connsiteX3309" fmla="*/ 790244 w 3959210"/>
              <a:gd name="connsiteY3309" fmla="*/ 1786385 h 3187690"/>
              <a:gd name="connsiteX3310" fmla="*/ 780665 w 3959210"/>
              <a:gd name="connsiteY3310" fmla="*/ 1786385 h 3187690"/>
              <a:gd name="connsiteX3311" fmla="*/ 779068 w 3959210"/>
              <a:gd name="connsiteY3311" fmla="*/ 1789581 h 3187690"/>
              <a:gd name="connsiteX3312" fmla="*/ 777472 w 3959210"/>
              <a:gd name="connsiteY3312" fmla="*/ 1787983 h 3187690"/>
              <a:gd name="connsiteX3313" fmla="*/ 769490 w 3959210"/>
              <a:gd name="connsiteY3313" fmla="*/ 1792776 h 3187690"/>
              <a:gd name="connsiteX3314" fmla="*/ 753525 w 3959210"/>
              <a:gd name="connsiteY3314" fmla="*/ 1786385 h 3187690"/>
              <a:gd name="connsiteX3315" fmla="*/ 745543 w 3959210"/>
              <a:gd name="connsiteY3315" fmla="*/ 1776798 h 3187690"/>
              <a:gd name="connsiteX3316" fmla="*/ 745543 w 3959210"/>
              <a:gd name="connsiteY3316" fmla="*/ 1778396 h 3187690"/>
              <a:gd name="connsiteX3317" fmla="*/ 739157 w 3959210"/>
              <a:gd name="connsiteY3317" fmla="*/ 1770407 h 3187690"/>
              <a:gd name="connsiteX3318" fmla="*/ 735964 w 3959210"/>
              <a:gd name="connsiteY3318" fmla="*/ 1775200 h 3187690"/>
              <a:gd name="connsiteX3319" fmla="*/ 729578 w 3959210"/>
              <a:gd name="connsiteY3319" fmla="*/ 1770407 h 3187690"/>
              <a:gd name="connsiteX3320" fmla="*/ 732771 w 3959210"/>
              <a:gd name="connsiteY3320" fmla="*/ 1767211 h 3187690"/>
              <a:gd name="connsiteX3321" fmla="*/ 726386 w 3959210"/>
              <a:gd name="connsiteY3321" fmla="*/ 1764015 h 3187690"/>
              <a:gd name="connsiteX3322" fmla="*/ 723192 w 3959210"/>
              <a:gd name="connsiteY3322" fmla="*/ 1767211 h 3187690"/>
              <a:gd name="connsiteX3323" fmla="*/ 721596 w 3959210"/>
              <a:gd name="connsiteY3323" fmla="*/ 1759222 h 3187690"/>
              <a:gd name="connsiteX3324" fmla="*/ 710421 w 3959210"/>
              <a:gd name="connsiteY3324" fmla="*/ 1760820 h 3187690"/>
              <a:gd name="connsiteX3325" fmla="*/ 712018 w 3959210"/>
              <a:gd name="connsiteY3325" fmla="*/ 1757624 h 3187690"/>
              <a:gd name="connsiteX3326" fmla="*/ 705632 w 3959210"/>
              <a:gd name="connsiteY3326" fmla="*/ 1759222 h 3187690"/>
              <a:gd name="connsiteX3327" fmla="*/ 681685 w 3959210"/>
              <a:gd name="connsiteY3327" fmla="*/ 1746439 h 3187690"/>
              <a:gd name="connsiteX3328" fmla="*/ 681685 w 3959210"/>
              <a:gd name="connsiteY3328" fmla="*/ 1741646 h 3187690"/>
              <a:gd name="connsiteX3329" fmla="*/ 673703 w 3959210"/>
              <a:gd name="connsiteY3329" fmla="*/ 1740048 h 3187690"/>
              <a:gd name="connsiteX3330" fmla="*/ 646563 w 3959210"/>
              <a:gd name="connsiteY3330" fmla="*/ 1722471 h 3187690"/>
              <a:gd name="connsiteX3331" fmla="*/ 641774 w 3959210"/>
              <a:gd name="connsiteY3331" fmla="*/ 1719276 h 3187690"/>
              <a:gd name="connsiteX3332" fmla="*/ 644966 w 3959210"/>
              <a:gd name="connsiteY3332" fmla="*/ 1722471 h 3187690"/>
              <a:gd name="connsiteX3333" fmla="*/ 641774 w 3959210"/>
              <a:gd name="connsiteY3333" fmla="*/ 1722471 h 3187690"/>
              <a:gd name="connsiteX3334" fmla="*/ 638581 w 3959210"/>
              <a:gd name="connsiteY3334" fmla="*/ 1724069 h 3187690"/>
              <a:gd name="connsiteX3335" fmla="*/ 638581 w 3959210"/>
              <a:gd name="connsiteY3335" fmla="*/ 1717678 h 3187690"/>
              <a:gd name="connsiteX3336" fmla="*/ 633791 w 3959210"/>
              <a:gd name="connsiteY3336" fmla="*/ 1714482 h 3187690"/>
              <a:gd name="connsiteX3337" fmla="*/ 633791 w 3959210"/>
              <a:gd name="connsiteY3337" fmla="*/ 1709689 h 3187690"/>
              <a:gd name="connsiteX3338" fmla="*/ 646563 w 3959210"/>
              <a:gd name="connsiteY3338" fmla="*/ 1712884 h 3187690"/>
              <a:gd name="connsiteX3339" fmla="*/ 638581 w 3959210"/>
              <a:gd name="connsiteY3339" fmla="*/ 1712884 h 3187690"/>
              <a:gd name="connsiteX3340" fmla="*/ 641774 w 3959210"/>
              <a:gd name="connsiteY3340" fmla="*/ 1717678 h 3187690"/>
              <a:gd name="connsiteX3341" fmla="*/ 652949 w 3959210"/>
              <a:gd name="connsiteY3341" fmla="*/ 1719276 h 3187690"/>
              <a:gd name="connsiteX3342" fmla="*/ 660931 w 3959210"/>
              <a:gd name="connsiteY3342" fmla="*/ 1716080 h 3187690"/>
              <a:gd name="connsiteX3343" fmla="*/ 656142 w 3959210"/>
              <a:gd name="connsiteY3343" fmla="*/ 1720874 h 3187690"/>
              <a:gd name="connsiteX3344" fmla="*/ 667317 w 3959210"/>
              <a:gd name="connsiteY3344" fmla="*/ 1728863 h 3187690"/>
              <a:gd name="connsiteX3345" fmla="*/ 665720 w 3959210"/>
              <a:gd name="connsiteY3345" fmla="*/ 1727265 h 3187690"/>
              <a:gd name="connsiteX3346" fmla="*/ 672106 w 3959210"/>
              <a:gd name="connsiteY3346" fmla="*/ 1724069 h 3187690"/>
              <a:gd name="connsiteX3347" fmla="*/ 699246 w 3959210"/>
              <a:gd name="connsiteY3347" fmla="*/ 1740048 h 3187690"/>
              <a:gd name="connsiteX3348" fmla="*/ 715210 w 3959210"/>
              <a:gd name="connsiteY3348" fmla="*/ 1743243 h 3187690"/>
              <a:gd name="connsiteX3349" fmla="*/ 721596 w 3959210"/>
              <a:gd name="connsiteY3349" fmla="*/ 1748037 h 3187690"/>
              <a:gd name="connsiteX3350" fmla="*/ 726386 w 3959210"/>
              <a:gd name="connsiteY3350" fmla="*/ 1752830 h 3187690"/>
              <a:gd name="connsiteX3351" fmla="*/ 732771 w 3959210"/>
              <a:gd name="connsiteY3351" fmla="*/ 1752830 h 3187690"/>
              <a:gd name="connsiteX3352" fmla="*/ 729977 w 3959210"/>
              <a:gd name="connsiteY3352" fmla="*/ 1748037 h 3187690"/>
              <a:gd name="connsiteX3353" fmla="*/ 729852 w 3959210"/>
              <a:gd name="connsiteY3353" fmla="*/ 1746530 h 3187690"/>
              <a:gd name="connsiteX3354" fmla="*/ 739157 w 3959210"/>
              <a:gd name="connsiteY3354" fmla="*/ 1749635 h 3187690"/>
              <a:gd name="connsiteX3355" fmla="*/ 721596 w 3959210"/>
              <a:gd name="connsiteY3355" fmla="*/ 1735254 h 3187690"/>
              <a:gd name="connsiteX3356" fmla="*/ 702439 w 3959210"/>
              <a:gd name="connsiteY3356" fmla="*/ 1727265 h 3187690"/>
              <a:gd name="connsiteX3357" fmla="*/ 718403 w 3959210"/>
              <a:gd name="connsiteY3357" fmla="*/ 1730461 h 3187690"/>
              <a:gd name="connsiteX3358" fmla="*/ 720000 w 3959210"/>
              <a:gd name="connsiteY3358" fmla="*/ 1722471 h 3187690"/>
              <a:gd name="connsiteX3359" fmla="*/ 727982 w 3959210"/>
              <a:gd name="connsiteY3359" fmla="*/ 1720874 h 3187690"/>
              <a:gd name="connsiteX3360" fmla="*/ 721596 w 3959210"/>
              <a:gd name="connsiteY3360" fmla="*/ 1724069 h 3187690"/>
              <a:gd name="connsiteX3361" fmla="*/ 723192 w 3959210"/>
              <a:gd name="connsiteY3361" fmla="*/ 1730461 h 3187690"/>
              <a:gd name="connsiteX3362" fmla="*/ 735964 w 3959210"/>
              <a:gd name="connsiteY3362" fmla="*/ 1738450 h 3187690"/>
              <a:gd name="connsiteX3363" fmla="*/ 737561 w 3959210"/>
              <a:gd name="connsiteY3363" fmla="*/ 1717678 h 3187690"/>
              <a:gd name="connsiteX3364" fmla="*/ 686474 w 3959210"/>
              <a:gd name="connsiteY3364" fmla="*/ 1696906 h 3187690"/>
              <a:gd name="connsiteX3365" fmla="*/ 678492 w 3959210"/>
              <a:gd name="connsiteY3365" fmla="*/ 1687319 h 3187690"/>
              <a:gd name="connsiteX3366" fmla="*/ 670510 w 3959210"/>
              <a:gd name="connsiteY3366" fmla="*/ 1685721 h 3187690"/>
              <a:gd name="connsiteX3367" fmla="*/ 668913 w 3959210"/>
              <a:gd name="connsiteY3367" fmla="*/ 1682525 h 3187690"/>
              <a:gd name="connsiteX3368" fmla="*/ 664124 w 3959210"/>
              <a:gd name="connsiteY3368" fmla="*/ 1679330 h 3187690"/>
              <a:gd name="connsiteX3369" fmla="*/ 662527 w 3959210"/>
              <a:gd name="connsiteY3369" fmla="*/ 1679330 h 3187690"/>
              <a:gd name="connsiteX3370" fmla="*/ 668913 w 3959210"/>
              <a:gd name="connsiteY3370" fmla="*/ 1685721 h 3187690"/>
              <a:gd name="connsiteX3371" fmla="*/ 657738 w 3959210"/>
              <a:gd name="connsiteY3371" fmla="*/ 1682525 h 3187690"/>
              <a:gd name="connsiteX3372" fmla="*/ 660931 w 3959210"/>
              <a:gd name="connsiteY3372" fmla="*/ 1679330 h 3187690"/>
              <a:gd name="connsiteX3373" fmla="*/ 654545 w 3959210"/>
              <a:gd name="connsiteY3373" fmla="*/ 1676134 h 3187690"/>
              <a:gd name="connsiteX3374" fmla="*/ 662527 w 3959210"/>
              <a:gd name="connsiteY3374" fmla="*/ 1676134 h 3187690"/>
              <a:gd name="connsiteX3375" fmla="*/ 659334 w 3959210"/>
              <a:gd name="connsiteY3375" fmla="*/ 1666547 h 3187690"/>
              <a:gd name="connsiteX3376" fmla="*/ 657738 w 3959210"/>
              <a:gd name="connsiteY3376" fmla="*/ 1668145 h 3187690"/>
              <a:gd name="connsiteX3377" fmla="*/ 651352 w 3959210"/>
              <a:gd name="connsiteY3377" fmla="*/ 1658558 h 3187690"/>
              <a:gd name="connsiteX3378" fmla="*/ 665720 w 3959210"/>
              <a:gd name="connsiteY3378" fmla="*/ 1669743 h 3187690"/>
              <a:gd name="connsiteX3379" fmla="*/ 673703 w 3959210"/>
              <a:gd name="connsiteY3379" fmla="*/ 1671340 h 3187690"/>
              <a:gd name="connsiteX3380" fmla="*/ 649756 w 3959210"/>
              <a:gd name="connsiteY3380" fmla="*/ 1652167 h 3187690"/>
              <a:gd name="connsiteX3381" fmla="*/ 638581 w 3959210"/>
              <a:gd name="connsiteY3381" fmla="*/ 1650569 h 3187690"/>
              <a:gd name="connsiteX3382" fmla="*/ 636984 w 3959210"/>
              <a:gd name="connsiteY3382" fmla="*/ 1652167 h 3187690"/>
              <a:gd name="connsiteX3383" fmla="*/ 640177 w 3959210"/>
              <a:gd name="connsiteY3383" fmla="*/ 1658558 h 3187690"/>
              <a:gd name="connsiteX3384" fmla="*/ 630598 w 3959210"/>
              <a:gd name="connsiteY3384" fmla="*/ 1652167 h 3187690"/>
              <a:gd name="connsiteX3385" fmla="*/ 625809 w 3959210"/>
              <a:gd name="connsiteY3385" fmla="*/ 1653764 h 3187690"/>
              <a:gd name="connsiteX3386" fmla="*/ 609845 w 3959210"/>
              <a:gd name="connsiteY3386" fmla="*/ 1634590 h 3187690"/>
              <a:gd name="connsiteX3387" fmla="*/ 617827 w 3959210"/>
              <a:gd name="connsiteY3387" fmla="*/ 1644177 h 3187690"/>
              <a:gd name="connsiteX3388" fmla="*/ 605055 w 3959210"/>
              <a:gd name="connsiteY3388" fmla="*/ 1640982 h 3187690"/>
              <a:gd name="connsiteX3389" fmla="*/ 605055 w 3959210"/>
              <a:gd name="connsiteY3389" fmla="*/ 1634590 h 3187690"/>
              <a:gd name="connsiteX3390" fmla="*/ 601862 w 3959210"/>
              <a:gd name="connsiteY3390" fmla="*/ 1639384 h 3187690"/>
              <a:gd name="connsiteX3391" fmla="*/ 592284 w 3959210"/>
              <a:gd name="connsiteY3391" fmla="*/ 1631395 h 3187690"/>
              <a:gd name="connsiteX3392" fmla="*/ 585898 w 3959210"/>
              <a:gd name="connsiteY3392" fmla="*/ 1623405 h 3187690"/>
              <a:gd name="connsiteX3393" fmla="*/ 582705 w 3959210"/>
              <a:gd name="connsiteY3393" fmla="*/ 1628199 h 3187690"/>
              <a:gd name="connsiteX3394" fmla="*/ 574723 w 3959210"/>
              <a:gd name="connsiteY3394" fmla="*/ 1612220 h 3187690"/>
              <a:gd name="connsiteX3395" fmla="*/ 573126 w 3959210"/>
              <a:gd name="connsiteY3395" fmla="*/ 1615416 h 3187690"/>
              <a:gd name="connsiteX3396" fmla="*/ 563548 w 3959210"/>
              <a:gd name="connsiteY3396" fmla="*/ 1610623 h 3187690"/>
              <a:gd name="connsiteX3397" fmla="*/ 568337 w 3959210"/>
              <a:gd name="connsiteY3397" fmla="*/ 1613818 h 3187690"/>
              <a:gd name="connsiteX3398" fmla="*/ 566740 w 3959210"/>
              <a:gd name="connsiteY3398" fmla="*/ 1618612 h 3187690"/>
              <a:gd name="connsiteX3399" fmla="*/ 569933 w 3959210"/>
              <a:gd name="connsiteY3399" fmla="*/ 1620210 h 3187690"/>
              <a:gd name="connsiteX3400" fmla="*/ 576319 w 3959210"/>
              <a:gd name="connsiteY3400" fmla="*/ 1618612 h 3187690"/>
              <a:gd name="connsiteX3401" fmla="*/ 552372 w 3959210"/>
              <a:gd name="connsiteY3401" fmla="*/ 1615416 h 3187690"/>
              <a:gd name="connsiteX3402" fmla="*/ 557162 w 3959210"/>
              <a:gd name="connsiteY3402" fmla="*/ 1613818 h 3187690"/>
              <a:gd name="connsiteX3403" fmla="*/ 542794 w 3959210"/>
              <a:gd name="connsiteY3403" fmla="*/ 1605829 h 3187690"/>
              <a:gd name="connsiteX3404" fmla="*/ 536408 w 3959210"/>
              <a:gd name="connsiteY3404" fmla="*/ 1609025 h 3187690"/>
              <a:gd name="connsiteX3405" fmla="*/ 526829 w 3959210"/>
              <a:gd name="connsiteY3405" fmla="*/ 1601036 h 3187690"/>
              <a:gd name="connsiteX3406" fmla="*/ 522040 w 3959210"/>
              <a:gd name="connsiteY3406" fmla="*/ 1602633 h 3187690"/>
              <a:gd name="connsiteX3407" fmla="*/ 518847 w 3959210"/>
              <a:gd name="connsiteY3407" fmla="*/ 1594644 h 3187690"/>
              <a:gd name="connsiteX3408" fmla="*/ 549180 w 3959210"/>
              <a:gd name="connsiteY3408" fmla="*/ 1604231 h 3187690"/>
              <a:gd name="connsiteX3409" fmla="*/ 552372 w 3959210"/>
              <a:gd name="connsiteY3409" fmla="*/ 1602633 h 3187690"/>
              <a:gd name="connsiteX3410" fmla="*/ 549180 w 3959210"/>
              <a:gd name="connsiteY3410" fmla="*/ 1601036 h 3187690"/>
              <a:gd name="connsiteX3411" fmla="*/ 498093 w 3959210"/>
              <a:gd name="connsiteY3411" fmla="*/ 1578666 h 3187690"/>
              <a:gd name="connsiteX3412" fmla="*/ 493304 w 3959210"/>
              <a:gd name="connsiteY3412" fmla="*/ 1577068 h 3187690"/>
              <a:gd name="connsiteX3413" fmla="*/ 490111 w 3959210"/>
              <a:gd name="connsiteY3413" fmla="*/ 1580264 h 3187690"/>
              <a:gd name="connsiteX3414" fmla="*/ 493304 w 3959210"/>
              <a:gd name="connsiteY3414" fmla="*/ 1581861 h 3187690"/>
              <a:gd name="connsiteX3415" fmla="*/ 470953 w 3959210"/>
              <a:gd name="connsiteY3415" fmla="*/ 1583459 h 3187690"/>
              <a:gd name="connsiteX3416" fmla="*/ 418271 w 3959210"/>
              <a:gd name="connsiteY3416" fmla="*/ 1562688 h 3187690"/>
              <a:gd name="connsiteX3417" fmla="*/ 410288 w 3959210"/>
              <a:gd name="connsiteY3417" fmla="*/ 1553100 h 3187690"/>
              <a:gd name="connsiteX3418" fmla="*/ 403902 w 3959210"/>
              <a:gd name="connsiteY3418" fmla="*/ 1554698 h 3187690"/>
              <a:gd name="connsiteX3419" fmla="*/ 395920 w 3959210"/>
              <a:gd name="connsiteY3419" fmla="*/ 1543513 h 3187690"/>
              <a:gd name="connsiteX3420" fmla="*/ 415078 w 3959210"/>
              <a:gd name="connsiteY3420" fmla="*/ 1548307 h 3187690"/>
              <a:gd name="connsiteX3421" fmla="*/ 423060 w 3959210"/>
              <a:gd name="connsiteY3421" fmla="*/ 1557894 h 3187690"/>
              <a:gd name="connsiteX3422" fmla="*/ 447007 w 3959210"/>
              <a:gd name="connsiteY3422" fmla="*/ 1567481 h 3187690"/>
              <a:gd name="connsiteX3423" fmla="*/ 448603 w 3959210"/>
              <a:gd name="connsiteY3423" fmla="*/ 1564285 h 3187690"/>
              <a:gd name="connsiteX3424" fmla="*/ 485321 w 3959210"/>
              <a:gd name="connsiteY3424" fmla="*/ 1578666 h 3187690"/>
              <a:gd name="connsiteX3425" fmla="*/ 488514 w 3959210"/>
              <a:gd name="connsiteY3425" fmla="*/ 1575470 h 3187690"/>
              <a:gd name="connsiteX3426" fmla="*/ 480532 w 3959210"/>
              <a:gd name="connsiteY3426" fmla="*/ 1570677 h 3187690"/>
              <a:gd name="connsiteX3427" fmla="*/ 486918 w 3959210"/>
              <a:gd name="connsiteY3427" fmla="*/ 1572274 h 3187690"/>
              <a:gd name="connsiteX3428" fmla="*/ 490111 w 3959210"/>
              <a:gd name="connsiteY3428" fmla="*/ 1567481 h 3187690"/>
              <a:gd name="connsiteX3429" fmla="*/ 423060 w 3959210"/>
              <a:gd name="connsiteY3429" fmla="*/ 1541915 h 3187690"/>
              <a:gd name="connsiteX3430" fmla="*/ 459778 w 3959210"/>
              <a:gd name="connsiteY3430" fmla="*/ 1553100 h 3187690"/>
              <a:gd name="connsiteX3431" fmla="*/ 499689 w 3959210"/>
              <a:gd name="connsiteY3431" fmla="*/ 1569079 h 3187690"/>
              <a:gd name="connsiteX3432" fmla="*/ 498093 w 3959210"/>
              <a:gd name="connsiteY3432" fmla="*/ 1569079 h 3187690"/>
              <a:gd name="connsiteX3433" fmla="*/ 506075 w 3959210"/>
              <a:gd name="connsiteY3433" fmla="*/ 1575470 h 3187690"/>
              <a:gd name="connsiteX3434" fmla="*/ 498093 w 3959210"/>
              <a:gd name="connsiteY3434" fmla="*/ 1573872 h 3187690"/>
              <a:gd name="connsiteX3435" fmla="*/ 509268 w 3959210"/>
              <a:gd name="connsiteY3435" fmla="*/ 1581861 h 3187690"/>
              <a:gd name="connsiteX3436" fmla="*/ 507672 w 3959210"/>
              <a:gd name="connsiteY3436" fmla="*/ 1577068 h 3187690"/>
              <a:gd name="connsiteX3437" fmla="*/ 515654 w 3959210"/>
              <a:gd name="connsiteY3437" fmla="*/ 1583459 h 3187690"/>
              <a:gd name="connsiteX3438" fmla="*/ 517251 w 3959210"/>
              <a:gd name="connsiteY3438" fmla="*/ 1578666 h 3187690"/>
              <a:gd name="connsiteX3439" fmla="*/ 509268 w 3959210"/>
              <a:gd name="connsiteY3439" fmla="*/ 1573872 h 3187690"/>
              <a:gd name="connsiteX3440" fmla="*/ 517251 w 3959210"/>
              <a:gd name="connsiteY3440" fmla="*/ 1577068 h 3187690"/>
              <a:gd name="connsiteX3441" fmla="*/ 539601 w 3959210"/>
              <a:gd name="connsiteY3441" fmla="*/ 1583459 h 3187690"/>
              <a:gd name="connsiteX3442" fmla="*/ 573126 w 3959210"/>
              <a:gd name="connsiteY3442" fmla="*/ 1597840 h 3187690"/>
              <a:gd name="connsiteX3443" fmla="*/ 609845 w 3959210"/>
              <a:gd name="connsiteY3443" fmla="*/ 1613818 h 3187690"/>
              <a:gd name="connsiteX3444" fmla="*/ 627406 w 3959210"/>
              <a:gd name="connsiteY3444" fmla="*/ 1621808 h 3187690"/>
              <a:gd name="connsiteX3445" fmla="*/ 643370 w 3959210"/>
              <a:gd name="connsiteY3445" fmla="*/ 1629797 h 3187690"/>
              <a:gd name="connsiteX3446" fmla="*/ 633791 w 3959210"/>
              <a:gd name="connsiteY3446" fmla="*/ 1628199 h 3187690"/>
              <a:gd name="connsiteX3447" fmla="*/ 678492 w 3959210"/>
              <a:gd name="connsiteY3447" fmla="*/ 1648971 h 3187690"/>
              <a:gd name="connsiteX3448" fmla="*/ 676895 w 3959210"/>
              <a:gd name="connsiteY3448" fmla="*/ 1652167 h 3187690"/>
              <a:gd name="connsiteX3449" fmla="*/ 689667 w 3959210"/>
              <a:gd name="connsiteY3449" fmla="*/ 1653764 h 3187690"/>
              <a:gd name="connsiteX3450" fmla="*/ 681685 w 3959210"/>
              <a:gd name="connsiteY3450" fmla="*/ 1648971 h 3187690"/>
              <a:gd name="connsiteX3451" fmla="*/ 683281 w 3959210"/>
              <a:gd name="connsiteY3451" fmla="*/ 1648971 h 3187690"/>
              <a:gd name="connsiteX3452" fmla="*/ 680088 w 3959210"/>
              <a:gd name="connsiteY3452" fmla="*/ 1647373 h 3187690"/>
              <a:gd name="connsiteX3453" fmla="*/ 688071 w 3959210"/>
              <a:gd name="connsiteY3453" fmla="*/ 1647373 h 3187690"/>
              <a:gd name="connsiteX3454" fmla="*/ 683281 w 3959210"/>
              <a:gd name="connsiteY3454" fmla="*/ 1642579 h 3187690"/>
              <a:gd name="connsiteX3455" fmla="*/ 700842 w 3959210"/>
              <a:gd name="connsiteY3455" fmla="*/ 1647373 h 3187690"/>
              <a:gd name="connsiteX3456" fmla="*/ 694456 w 3959210"/>
              <a:gd name="connsiteY3456" fmla="*/ 1647373 h 3187690"/>
              <a:gd name="connsiteX3457" fmla="*/ 699246 w 3959210"/>
              <a:gd name="connsiteY3457" fmla="*/ 1652167 h 3187690"/>
              <a:gd name="connsiteX3458" fmla="*/ 697649 w 3959210"/>
              <a:gd name="connsiteY3458" fmla="*/ 1652167 h 3187690"/>
              <a:gd name="connsiteX3459" fmla="*/ 707228 w 3959210"/>
              <a:gd name="connsiteY3459" fmla="*/ 1656960 h 3187690"/>
              <a:gd name="connsiteX3460" fmla="*/ 692860 w 3959210"/>
              <a:gd name="connsiteY3460" fmla="*/ 1652167 h 3187690"/>
              <a:gd name="connsiteX3461" fmla="*/ 696053 w 3959210"/>
              <a:gd name="connsiteY3461" fmla="*/ 1658558 h 3187690"/>
              <a:gd name="connsiteX3462" fmla="*/ 715210 w 3959210"/>
              <a:gd name="connsiteY3462" fmla="*/ 1663351 h 3187690"/>
              <a:gd name="connsiteX3463" fmla="*/ 718403 w 3959210"/>
              <a:gd name="connsiteY3463" fmla="*/ 1669743 h 3187690"/>
              <a:gd name="connsiteX3464" fmla="*/ 753525 w 3959210"/>
              <a:gd name="connsiteY3464" fmla="*/ 1682525 h 3187690"/>
              <a:gd name="connsiteX3465" fmla="*/ 763104 w 3959210"/>
              <a:gd name="connsiteY3465" fmla="*/ 1690515 h 3187690"/>
              <a:gd name="connsiteX3466" fmla="*/ 761508 w 3959210"/>
              <a:gd name="connsiteY3466" fmla="*/ 1690515 h 3187690"/>
              <a:gd name="connsiteX3467" fmla="*/ 767893 w 3959210"/>
              <a:gd name="connsiteY3467" fmla="*/ 1695308 h 3187690"/>
              <a:gd name="connsiteX3468" fmla="*/ 777472 w 3959210"/>
              <a:gd name="connsiteY3468" fmla="*/ 1695308 h 3187690"/>
              <a:gd name="connsiteX3469" fmla="*/ 780665 w 3959210"/>
              <a:gd name="connsiteY3469" fmla="*/ 1701699 h 3187690"/>
              <a:gd name="connsiteX3470" fmla="*/ 783858 w 3959210"/>
              <a:gd name="connsiteY3470" fmla="*/ 1698504 h 3187690"/>
              <a:gd name="connsiteX3471" fmla="*/ 793437 w 3959210"/>
              <a:gd name="connsiteY3471" fmla="*/ 1704895 h 3187690"/>
              <a:gd name="connsiteX3472" fmla="*/ 791840 w 3959210"/>
              <a:gd name="connsiteY3472" fmla="*/ 1709689 h 3187690"/>
              <a:gd name="connsiteX3473" fmla="*/ 803015 w 3959210"/>
              <a:gd name="connsiteY3473" fmla="*/ 1706493 h 3187690"/>
              <a:gd name="connsiteX3474" fmla="*/ 796629 w 3959210"/>
              <a:gd name="connsiteY3474" fmla="*/ 1700102 h 3187690"/>
              <a:gd name="connsiteX3475" fmla="*/ 791840 w 3959210"/>
              <a:gd name="connsiteY3475" fmla="*/ 1700102 h 3187690"/>
              <a:gd name="connsiteX3476" fmla="*/ 767893 w 3959210"/>
              <a:gd name="connsiteY3476" fmla="*/ 1685721 h 3187690"/>
              <a:gd name="connsiteX3477" fmla="*/ 771086 w 3959210"/>
              <a:gd name="connsiteY3477" fmla="*/ 1679330 h 3187690"/>
              <a:gd name="connsiteX3478" fmla="*/ 759911 w 3959210"/>
              <a:gd name="connsiteY3478" fmla="*/ 1674536 h 3187690"/>
              <a:gd name="connsiteX3479" fmla="*/ 769490 w 3959210"/>
              <a:gd name="connsiteY3479" fmla="*/ 1676134 h 3187690"/>
              <a:gd name="connsiteX3480" fmla="*/ 779068 w 3959210"/>
              <a:gd name="connsiteY3480" fmla="*/ 1679330 h 3187690"/>
              <a:gd name="connsiteX3481" fmla="*/ 788647 w 3959210"/>
              <a:gd name="connsiteY3481" fmla="*/ 1690515 h 3187690"/>
              <a:gd name="connsiteX3482" fmla="*/ 796629 w 3959210"/>
              <a:gd name="connsiteY3482" fmla="*/ 1685721 h 3187690"/>
              <a:gd name="connsiteX3483" fmla="*/ 787051 w 3959210"/>
              <a:gd name="connsiteY3483" fmla="*/ 1684123 h 3187690"/>
              <a:gd name="connsiteX3484" fmla="*/ 798226 w 3959210"/>
              <a:gd name="connsiteY3484" fmla="*/ 1671340 h 3187690"/>
              <a:gd name="connsiteX3485" fmla="*/ 795033 w 3959210"/>
              <a:gd name="connsiteY3485" fmla="*/ 1669743 h 3187690"/>
              <a:gd name="connsiteX3486" fmla="*/ 791840 w 3959210"/>
              <a:gd name="connsiteY3486" fmla="*/ 1671340 h 3187690"/>
              <a:gd name="connsiteX3487" fmla="*/ 793437 w 3959210"/>
              <a:gd name="connsiteY3487" fmla="*/ 1672938 h 3187690"/>
              <a:gd name="connsiteX3488" fmla="*/ 791840 w 3959210"/>
              <a:gd name="connsiteY3488" fmla="*/ 1672938 h 3187690"/>
              <a:gd name="connsiteX3489" fmla="*/ 788647 w 3959210"/>
              <a:gd name="connsiteY3489" fmla="*/ 1674536 h 3187690"/>
              <a:gd name="connsiteX3490" fmla="*/ 790244 w 3959210"/>
              <a:gd name="connsiteY3490" fmla="*/ 1676134 h 3187690"/>
              <a:gd name="connsiteX3491" fmla="*/ 777472 w 3959210"/>
              <a:gd name="connsiteY3491" fmla="*/ 1668145 h 3187690"/>
              <a:gd name="connsiteX3492" fmla="*/ 761508 w 3959210"/>
              <a:gd name="connsiteY3492" fmla="*/ 1658558 h 3187690"/>
              <a:gd name="connsiteX3493" fmla="*/ 764700 w 3959210"/>
              <a:gd name="connsiteY3493" fmla="*/ 1653764 h 3187690"/>
              <a:gd name="connsiteX3494" fmla="*/ 761508 w 3959210"/>
              <a:gd name="connsiteY3494" fmla="*/ 1652167 h 3187690"/>
              <a:gd name="connsiteX3495" fmla="*/ 759911 w 3959210"/>
              <a:gd name="connsiteY3495" fmla="*/ 1658558 h 3187690"/>
              <a:gd name="connsiteX3496" fmla="*/ 758315 w 3959210"/>
              <a:gd name="connsiteY3496" fmla="*/ 1652167 h 3187690"/>
              <a:gd name="connsiteX3497" fmla="*/ 753525 w 3959210"/>
              <a:gd name="connsiteY3497" fmla="*/ 1652167 h 3187690"/>
              <a:gd name="connsiteX3498" fmla="*/ 756718 w 3959210"/>
              <a:gd name="connsiteY3498" fmla="*/ 1653764 h 3187690"/>
              <a:gd name="connsiteX3499" fmla="*/ 740754 w 3959210"/>
              <a:gd name="connsiteY3499" fmla="*/ 1648971 h 3187690"/>
              <a:gd name="connsiteX3500" fmla="*/ 745543 w 3959210"/>
              <a:gd name="connsiteY3500" fmla="*/ 1647373 h 3187690"/>
              <a:gd name="connsiteX3501" fmla="*/ 735964 w 3959210"/>
              <a:gd name="connsiteY3501" fmla="*/ 1637786 h 3187690"/>
              <a:gd name="connsiteX3502" fmla="*/ 748736 w 3959210"/>
              <a:gd name="connsiteY3502" fmla="*/ 1639384 h 3187690"/>
              <a:gd name="connsiteX3503" fmla="*/ 740754 w 3959210"/>
              <a:gd name="connsiteY3503" fmla="*/ 1637786 h 3187690"/>
              <a:gd name="connsiteX3504" fmla="*/ 734368 w 3959210"/>
              <a:gd name="connsiteY3504" fmla="*/ 1629797 h 3187690"/>
              <a:gd name="connsiteX3505" fmla="*/ 727982 w 3959210"/>
              <a:gd name="connsiteY3505" fmla="*/ 1631395 h 3187690"/>
              <a:gd name="connsiteX3506" fmla="*/ 724789 w 3959210"/>
              <a:gd name="connsiteY3506" fmla="*/ 1626601 h 3187690"/>
              <a:gd name="connsiteX3507" fmla="*/ 715210 w 3959210"/>
              <a:gd name="connsiteY3507" fmla="*/ 1626601 h 3187690"/>
              <a:gd name="connsiteX3508" fmla="*/ 713614 w 3959210"/>
              <a:gd name="connsiteY3508" fmla="*/ 1625003 h 3187690"/>
              <a:gd name="connsiteX3509" fmla="*/ 667317 w 3959210"/>
              <a:gd name="connsiteY3509" fmla="*/ 1607427 h 3187690"/>
              <a:gd name="connsiteX3510" fmla="*/ 649756 w 3959210"/>
              <a:gd name="connsiteY3510" fmla="*/ 1599438 h 3187690"/>
              <a:gd name="connsiteX3511" fmla="*/ 640177 w 3959210"/>
              <a:gd name="connsiteY3511" fmla="*/ 1596242 h 3187690"/>
              <a:gd name="connsiteX3512" fmla="*/ 629002 w 3959210"/>
              <a:gd name="connsiteY3512" fmla="*/ 1591449 h 3187690"/>
              <a:gd name="connsiteX3513" fmla="*/ 609845 w 3959210"/>
              <a:gd name="connsiteY3513" fmla="*/ 1585057 h 3187690"/>
              <a:gd name="connsiteX3514" fmla="*/ 603459 w 3959210"/>
              <a:gd name="connsiteY3514" fmla="*/ 1585057 h 3187690"/>
              <a:gd name="connsiteX3515" fmla="*/ 605055 w 3959210"/>
              <a:gd name="connsiteY3515" fmla="*/ 1588253 h 3187690"/>
              <a:gd name="connsiteX3516" fmla="*/ 595477 w 3959210"/>
              <a:gd name="connsiteY3516" fmla="*/ 1583459 h 3187690"/>
              <a:gd name="connsiteX3517" fmla="*/ 568337 w 3959210"/>
              <a:gd name="connsiteY3517" fmla="*/ 1572274 h 3187690"/>
              <a:gd name="connsiteX3518" fmla="*/ 539601 w 3959210"/>
              <a:gd name="connsiteY3518" fmla="*/ 1559492 h 3187690"/>
              <a:gd name="connsiteX3519" fmla="*/ 545987 w 3959210"/>
              <a:gd name="connsiteY3519" fmla="*/ 1561090 h 3187690"/>
              <a:gd name="connsiteX3520" fmla="*/ 547583 w 3959210"/>
              <a:gd name="connsiteY3520" fmla="*/ 1559492 h 3187690"/>
              <a:gd name="connsiteX3521" fmla="*/ 544390 w 3959210"/>
              <a:gd name="connsiteY3521" fmla="*/ 1557894 h 3187690"/>
              <a:gd name="connsiteX3522" fmla="*/ 544390 w 3959210"/>
              <a:gd name="connsiteY3522" fmla="*/ 1554698 h 3187690"/>
              <a:gd name="connsiteX3523" fmla="*/ 527428 w 3959210"/>
              <a:gd name="connsiteY3523" fmla="*/ 1551902 h 3187690"/>
              <a:gd name="connsiteX3524" fmla="*/ 512052 w 3959210"/>
              <a:gd name="connsiteY3524" fmla="*/ 1543446 h 3187690"/>
              <a:gd name="connsiteX3525" fmla="*/ 512461 w 3959210"/>
              <a:gd name="connsiteY3525" fmla="*/ 1543513 h 3187690"/>
              <a:gd name="connsiteX3526" fmla="*/ 509268 w 3959210"/>
              <a:gd name="connsiteY3526" fmla="*/ 1541915 h 3187690"/>
              <a:gd name="connsiteX3527" fmla="*/ 512052 w 3959210"/>
              <a:gd name="connsiteY3527" fmla="*/ 1543446 h 3187690"/>
              <a:gd name="connsiteX3528" fmla="*/ 488115 w 3959210"/>
              <a:gd name="connsiteY3528" fmla="*/ 1539519 h 3187690"/>
              <a:gd name="connsiteX3529" fmla="*/ 470953 w 3959210"/>
              <a:gd name="connsiteY3529" fmla="*/ 1530731 h 3187690"/>
              <a:gd name="connsiteX3530" fmla="*/ 464567 w 3959210"/>
              <a:gd name="connsiteY3530" fmla="*/ 1532329 h 3187690"/>
              <a:gd name="connsiteX3531" fmla="*/ 462971 w 3959210"/>
              <a:gd name="connsiteY3531" fmla="*/ 1525937 h 3187690"/>
              <a:gd name="connsiteX3532" fmla="*/ 453571 w 3959210"/>
              <a:gd name="connsiteY3532" fmla="*/ 1520561 h 3187690"/>
              <a:gd name="connsiteX3533" fmla="*/ 454191 w 3959210"/>
              <a:gd name="connsiteY3533" fmla="*/ 1518547 h 3187690"/>
              <a:gd name="connsiteX3534" fmla="*/ 450199 w 3959210"/>
              <a:gd name="connsiteY3534" fmla="*/ 1514752 h 3187690"/>
              <a:gd name="connsiteX3535" fmla="*/ 442217 w 3959210"/>
              <a:gd name="connsiteY3535" fmla="*/ 1514752 h 3187690"/>
              <a:gd name="connsiteX3536" fmla="*/ 443814 w 3959210"/>
              <a:gd name="connsiteY3536" fmla="*/ 1508361 h 3187690"/>
              <a:gd name="connsiteX3537" fmla="*/ 434235 w 3959210"/>
              <a:gd name="connsiteY3537" fmla="*/ 1506763 h 3187690"/>
              <a:gd name="connsiteX3538" fmla="*/ 432639 w 3959210"/>
              <a:gd name="connsiteY3538" fmla="*/ 1503567 h 3187690"/>
              <a:gd name="connsiteX3539" fmla="*/ 443814 w 3959210"/>
              <a:gd name="connsiteY3539" fmla="*/ 1498774 h 3187690"/>
              <a:gd name="connsiteX3540" fmla="*/ 443814 w 3959210"/>
              <a:gd name="connsiteY3540" fmla="*/ 1495578 h 3187690"/>
              <a:gd name="connsiteX3541" fmla="*/ 437428 w 3959210"/>
              <a:gd name="connsiteY3541" fmla="*/ 1493980 h 3187690"/>
              <a:gd name="connsiteX3542" fmla="*/ 432639 w 3959210"/>
              <a:gd name="connsiteY3542" fmla="*/ 1489187 h 3187690"/>
              <a:gd name="connsiteX3543" fmla="*/ 435831 w 3959210"/>
              <a:gd name="connsiteY3543" fmla="*/ 1482795 h 3187690"/>
              <a:gd name="connsiteX3544" fmla="*/ 440621 w 3959210"/>
              <a:gd name="connsiteY3544" fmla="*/ 1484393 h 3187690"/>
              <a:gd name="connsiteX3545" fmla="*/ 447007 w 3959210"/>
              <a:gd name="connsiteY3545" fmla="*/ 1479600 h 3187690"/>
              <a:gd name="connsiteX3546" fmla="*/ 440621 w 3959210"/>
              <a:gd name="connsiteY3546" fmla="*/ 1476404 h 3187690"/>
              <a:gd name="connsiteX3547" fmla="*/ 442217 w 3959210"/>
              <a:gd name="connsiteY3547" fmla="*/ 1470013 h 3187690"/>
              <a:gd name="connsiteX3548" fmla="*/ 454989 w 3959210"/>
              <a:gd name="connsiteY3548" fmla="*/ 1474806 h 3187690"/>
              <a:gd name="connsiteX3549" fmla="*/ 461375 w 3959210"/>
              <a:gd name="connsiteY3549" fmla="*/ 1471611 h 3187690"/>
              <a:gd name="connsiteX3550" fmla="*/ 467760 w 3959210"/>
              <a:gd name="connsiteY3550" fmla="*/ 1473208 h 3187690"/>
              <a:gd name="connsiteX3551" fmla="*/ 478935 w 3959210"/>
              <a:gd name="connsiteY3551" fmla="*/ 1479600 h 3187690"/>
              <a:gd name="connsiteX3552" fmla="*/ 474146 w 3959210"/>
              <a:gd name="connsiteY3552" fmla="*/ 1474806 h 3187690"/>
              <a:gd name="connsiteX3553" fmla="*/ 469357 w 3959210"/>
              <a:gd name="connsiteY3553" fmla="*/ 1465219 h 3187690"/>
              <a:gd name="connsiteX3554" fmla="*/ 464567 w 3959210"/>
              <a:gd name="connsiteY3554" fmla="*/ 1466817 h 3187690"/>
              <a:gd name="connsiteX3555" fmla="*/ 450199 w 3959210"/>
              <a:gd name="connsiteY3555" fmla="*/ 1455632 h 3187690"/>
              <a:gd name="connsiteX3556" fmla="*/ 447007 w 3959210"/>
              <a:gd name="connsiteY3556" fmla="*/ 1455632 h 3187690"/>
              <a:gd name="connsiteX3557" fmla="*/ 443814 w 3959210"/>
              <a:gd name="connsiteY3557" fmla="*/ 1462023 h 3187690"/>
              <a:gd name="connsiteX3558" fmla="*/ 432639 w 3959210"/>
              <a:gd name="connsiteY3558" fmla="*/ 1457230 h 3187690"/>
              <a:gd name="connsiteX3559" fmla="*/ 439024 w 3959210"/>
              <a:gd name="connsiteY3559" fmla="*/ 1457230 h 3187690"/>
              <a:gd name="connsiteX3560" fmla="*/ 439024 w 3959210"/>
              <a:gd name="connsiteY3560" fmla="*/ 1452436 h 3187690"/>
              <a:gd name="connsiteX3561" fmla="*/ 432639 w 3959210"/>
              <a:gd name="connsiteY3561" fmla="*/ 1447643 h 3187690"/>
              <a:gd name="connsiteX3562" fmla="*/ 432639 w 3959210"/>
              <a:gd name="connsiteY3562" fmla="*/ 1446045 h 3187690"/>
              <a:gd name="connsiteX3563" fmla="*/ 442217 w 3959210"/>
              <a:gd name="connsiteY3563" fmla="*/ 1442850 h 3187690"/>
              <a:gd name="connsiteX3564" fmla="*/ 461375 w 3959210"/>
              <a:gd name="connsiteY3564" fmla="*/ 1449241 h 3187690"/>
              <a:gd name="connsiteX3565" fmla="*/ 459778 w 3959210"/>
              <a:gd name="connsiteY3565" fmla="*/ 1447643 h 3187690"/>
              <a:gd name="connsiteX3566" fmla="*/ 456585 w 3959210"/>
              <a:gd name="connsiteY3566" fmla="*/ 1446045 h 3187690"/>
              <a:gd name="connsiteX3567" fmla="*/ 453392 w 3959210"/>
              <a:gd name="connsiteY3567" fmla="*/ 1446045 h 3187690"/>
              <a:gd name="connsiteX3568" fmla="*/ 453392 w 3959210"/>
              <a:gd name="connsiteY3568" fmla="*/ 1444447 h 3187690"/>
              <a:gd name="connsiteX3569" fmla="*/ 445410 w 3959210"/>
              <a:gd name="connsiteY3569" fmla="*/ 1442850 h 3187690"/>
              <a:gd name="connsiteX3570" fmla="*/ 453392 w 3959210"/>
              <a:gd name="connsiteY3570" fmla="*/ 1442850 h 3187690"/>
              <a:gd name="connsiteX3571" fmla="*/ 451796 w 3959210"/>
              <a:gd name="connsiteY3571" fmla="*/ 1438056 h 3187690"/>
              <a:gd name="connsiteX3572" fmla="*/ 461375 w 3959210"/>
              <a:gd name="connsiteY3572" fmla="*/ 1438056 h 3187690"/>
              <a:gd name="connsiteX3573" fmla="*/ 475743 w 3959210"/>
              <a:gd name="connsiteY3573" fmla="*/ 1446045 h 3187690"/>
              <a:gd name="connsiteX3574" fmla="*/ 499689 w 3959210"/>
              <a:gd name="connsiteY3574" fmla="*/ 1444447 h 3187690"/>
              <a:gd name="connsiteX3575" fmla="*/ 485321 w 3959210"/>
              <a:gd name="connsiteY3575" fmla="*/ 1439654 h 3187690"/>
              <a:gd name="connsiteX3576" fmla="*/ 491707 w 3959210"/>
              <a:gd name="connsiteY3576" fmla="*/ 1438056 h 3187690"/>
              <a:gd name="connsiteX3577" fmla="*/ 494900 w 3959210"/>
              <a:gd name="connsiteY3577" fmla="*/ 1436458 h 3187690"/>
              <a:gd name="connsiteX3578" fmla="*/ 496496 w 3959210"/>
              <a:gd name="connsiteY3578" fmla="*/ 1441252 h 3187690"/>
              <a:gd name="connsiteX3579" fmla="*/ 507672 w 3959210"/>
              <a:gd name="connsiteY3579" fmla="*/ 1439654 h 3187690"/>
              <a:gd name="connsiteX3580" fmla="*/ 523636 w 3959210"/>
              <a:gd name="connsiteY3580" fmla="*/ 1442850 h 3187690"/>
              <a:gd name="connsiteX3581" fmla="*/ 507672 w 3959210"/>
              <a:gd name="connsiteY3581" fmla="*/ 1430067 h 3187690"/>
              <a:gd name="connsiteX3582" fmla="*/ 512461 w 3959210"/>
              <a:gd name="connsiteY3582" fmla="*/ 1425273 h 3187690"/>
              <a:gd name="connsiteX3583" fmla="*/ 506075 w 3959210"/>
              <a:gd name="connsiteY3583" fmla="*/ 1415686 h 3187690"/>
              <a:gd name="connsiteX3584" fmla="*/ 504479 w 3959210"/>
              <a:gd name="connsiteY3584" fmla="*/ 1415686 h 3187690"/>
              <a:gd name="connsiteX3585" fmla="*/ 498093 w 3959210"/>
              <a:gd name="connsiteY3585" fmla="*/ 1414088 h 3187690"/>
              <a:gd name="connsiteX3586" fmla="*/ 498093 w 3959210"/>
              <a:gd name="connsiteY3586" fmla="*/ 1417284 h 3187690"/>
              <a:gd name="connsiteX3587" fmla="*/ 488514 w 3959210"/>
              <a:gd name="connsiteY3587" fmla="*/ 1410893 h 3187690"/>
              <a:gd name="connsiteX3588" fmla="*/ 453392 w 3959210"/>
              <a:gd name="connsiteY3588" fmla="*/ 1406099 h 3187690"/>
              <a:gd name="connsiteX3589" fmla="*/ 447007 w 3959210"/>
              <a:gd name="connsiteY3589" fmla="*/ 1401306 h 3187690"/>
              <a:gd name="connsiteX3590" fmla="*/ 443814 w 3959210"/>
              <a:gd name="connsiteY3590" fmla="*/ 1399708 h 3187690"/>
              <a:gd name="connsiteX3591" fmla="*/ 445410 w 3959210"/>
              <a:gd name="connsiteY3591" fmla="*/ 1402903 h 3187690"/>
              <a:gd name="connsiteX3592" fmla="*/ 440621 w 3959210"/>
              <a:gd name="connsiteY3592" fmla="*/ 1402903 h 3187690"/>
              <a:gd name="connsiteX3593" fmla="*/ 408692 w 3959210"/>
              <a:gd name="connsiteY3593" fmla="*/ 1393316 h 3187690"/>
              <a:gd name="connsiteX3594" fmla="*/ 391131 w 3959210"/>
              <a:gd name="connsiteY3594" fmla="*/ 1386925 h 3187690"/>
              <a:gd name="connsiteX3595" fmla="*/ 391131 w 3959210"/>
              <a:gd name="connsiteY3595" fmla="*/ 1383729 h 3187690"/>
              <a:gd name="connsiteX3596" fmla="*/ 381552 w 3959210"/>
              <a:gd name="connsiteY3596" fmla="*/ 1382132 h 3187690"/>
              <a:gd name="connsiteX3597" fmla="*/ 386342 w 3959210"/>
              <a:gd name="connsiteY3597" fmla="*/ 1393316 h 3187690"/>
              <a:gd name="connsiteX3598" fmla="*/ 387938 w 3959210"/>
              <a:gd name="connsiteY3598" fmla="*/ 1393316 h 3187690"/>
              <a:gd name="connsiteX3599" fmla="*/ 387938 w 3959210"/>
              <a:gd name="connsiteY3599" fmla="*/ 1391719 h 3187690"/>
              <a:gd name="connsiteX3600" fmla="*/ 394324 w 3959210"/>
              <a:gd name="connsiteY3600" fmla="*/ 1393316 h 3187690"/>
              <a:gd name="connsiteX3601" fmla="*/ 405499 w 3959210"/>
              <a:gd name="connsiteY3601" fmla="*/ 1399708 h 3187690"/>
              <a:gd name="connsiteX3602" fmla="*/ 387938 w 3959210"/>
              <a:gd name="connsiteY3602" fmla="*/ 1394914 h 3187690"/>
              <a:gd name="connsiteX3603" fmla="*/ 370377 w 3959210"/>
              <a:gd name="connsiteY3603" fmla="*/ 1391719 h 3187690"/>
              <a:gd name="connsiteX3604" fmla="*/ 370377 w 3959210"/>
              <a:gd name="connsiteY3604" fmla="*/ 1385327 h 3187690"/>
              <a:gd name="connsiteX3605" fmla="*/ 368781 w 3959210"/>
              <a:gd name="connsiteY3605" fmla="*/ 1388523 h 3187690"/>
              <a:gd name="connsiteX3606" fmla="*/ 363991 w 3959210"/>
              <a:gd name="connsiteY3606" fmla="*/ 1385327 h 3187690"/>
              <a:gd name="connsiteX3607" fmla="*/ 354412 w 3959210"/>
              <a:gd name="connsiteY3607" fmla="*/ 1382132 h 3187690"/>
              <a:gd name="connsiteX3608" fmla="*/ 343237 w 3959210"/>
              <a:gd name="connsiteY3608" fmla="*/ 1367751 h 3187690"/>
              <a:gd name="connsiteX3609" fmla="*/ 360798 w 3959210"/>
              <a:gd name="connsiteY3609" fmla="*/ 1374142 h 3187690"/>
              <a:gd name="connsiteX3610" fmla="*/ 362395 w 3959210"/>
              <a:gd name="connsiteY3610" fmla="*/ 1372544 h 3187690"/>
              <a:gd name="connsiteX3611" fmla="*/ 352816 w 3959210"/>
              <a:gd name="connsiteY3611" fmla="*/ 1366153 h 3187690"/>
              <a:gd name="connsiteX3612" fmla="*/ 365588 w 3959210"/>
              <a:gd name="connsiteY3612" fmla="*/ 1367751 h 3187690"/>
              <a:gd name="connsiteX3613" fmla="*/ 354412 w 3959210"/>
              <a:gd name="connsiteY3613" fmla="*/ 1359762 h 3187690"/>
              <a:gd name="connsiteX3614" fmla="*/ 365588 w 3959210"/>
              <a:gd name="connsiteY3614" fmla="*/ 1364555 h 3187690"/>
              <a:gd name="connsiteX3615" fmla="*/ 379956 w 3959210"/>
              <a:gd name="connsiteY3615" fmla="*/ 1366153 h 3187690"/>
              <a:gd name="connsiteX3616" fmla="*/ 370377 w 3959210"/>
              <a:gd name="connsiteY3616" fmla="*/ 1356566 h 3187690"/>
              <a:gd name="connsiteX3617" fmla="*/ 370377 w 3959210"/>
              <a:gd name="connsiteY3617" fmla="*/ 1354968 h 3187690"/>
              <a:gd name="connsiteX3618" fmla="*/ 376763 w 3959210"/>
              <a:gd name="connsiteY3618" fmla="*/ 1353370 h 3187690"/>
              <a:gd name="connsiteX3619" fmla="*/ 371973 w 3959210"/>
              <a:gd name="connsiteY3619" fmla="*/ 1345381 h 3187690"/>
              <a:gd name="connsiteX3620" fmla="*/ 336852 w 3959210"/>
              <a:gd name="connsiteY3620" fmla="*/ 1332598 h 3187690"/>
              <a:gd name="connsiteX3621" fmla="*/ 333658 w 3959210"/>
              <a:gd name="connsiteY3621" fmla="*/ 1327805 h 3187690"/>
              <a:gd name="connsiteX3622" fmla="*/ 332062 w 3959210"/>
              <a:gd name="connsiteY3622" fmla="*/ 1334196 h 3187690"/>
              <a:gd name="connsiteX3623" fmla="*/ 324080 w 3959210"/>
              <a:gd name="connsiteY3623" fmla="*/ 1327805 h 3187690"/>
              <a:gd name="connsiteX3624" fmla="*/ 324080 w 3959210"/>
              <a:gd name="connsiteY3624" fmla="*/ 1323012 h 3187690"/>
              <a:gd name="connsiteX3625" fmla="*/ 328869 w 3959210"/>
              <a:gd name="connsiteY3625" fmla="*/ 1323012 h 3187690"/>
              <a:gd name="connsiteX3626" fmla="*/ 324080 w 3959210"/>
              <a:gd name="connsiteY3626" fmla="*/ 1318218 h 3187690"/>
              <a:gd name="connsiteX3627" fmla="*/ 332062 w 3959210"/>
              <a:gd name="connsiteY3627" fmla="*/ 1319816 h 3187690"/>
              <a:gd name="connsiteX3628" fmla="*/ 341641 w 3959210"/>
              <a:gd name="connsiteY3628" fmla="*/ 1313425 h 3187690"/>
              <a:gd name="connsiteX3629" fmla="*/ 340044 w 3959210"/>
              <a:gd name="connsiteY3629" fmla="*/ 1316620 h 3187690"/>
              <a:gd name="connsiteX3630" fmla="*/ 348026 w 3959210"/>
              <a:gd name="connsiteY3630" fmla="*/ 1313425 h 3187690"/>
              <a:gd name="connsiteX3631" fmla="*/ 341641 w 3959210"/>
              <a:gd name="connsiteY3631" fmla="*/ 1311827 h 3187690"/>
              <a:gd name="connsiteX3632" fmla="*/ 352816 w 3959210"/>
              <a:gd name="connsiteY3632" fmla="*/ 1310229 h 3187690"/>
              <a:gd name="connsiteX3633" fmla="*/ 344834 w 3959210"/>
              <a:gd name="connsiteY3633" fmla="*/ 1303837 h 3187690"/>
              <a:gd name="connsiteX3634" fmla="*/ 332062 w 3959210"/>
              <a:gd name="connsiteY3634" fmla="*/ 1287859 h 3187690"/>
              <a:gd name="connsiteX3635" fmla="*/ 338448 w 3959210"/>
              <a:gd name="connsiteY3635" fmla="*/ 1292653 h 3187690"/>
              <a:gd name="connsiteX3636" fmla="*/ 325676 w 3959210"/>
              <a:gd name="connsiteY3636" fmla="*/ 1287859 h 3187690"/>
              <a:gd name="connsiteX3637" fmla="*/ 330466 w 3959210"/>
              <a:gd name="connsiteY3637" fmla="*/ 1279870 h 3187690"/>
              <a:gd name="connsiteX3638" fmla="*/ 338448 w 3959210"/>
              <a:gd name="connsiteY3638" fmla="*/ 1284663 h 3187690"/>
              <a:gd name="connsiteX3639" fmla="*/ 348026 w 3959210"/>
              <a:gd name="connsiteY3639" fmla="*/ 1284663 h 3187690"/>
              <a:gd name="connsiteX3640" fmla="*/ 332062 w 3959210"/>
              <a:gd name="connsiteY3640" fmla="*/ 1278272 h 3187690"/>
              <a:gd name="connsiteX3641" fmla="*/ 351220 w 3959210"/>
              <a:gd name="connsiteY3641" fmla="*/ 1283065 h 3187690"/>
              <a:gd name="connsiteX3642" fmla="*/ 349623 w 3959210"/>
              <a:gd name="connsiteY3642" fmla="*/ 1281468 h 3187690"/>
              <a:gd name="connsiteX3643" fmla="*/ 359202 w 3959210"/>
              <a:gd name="connsiteY3643" fmla="*/ 1289457 h 3187690"/>
              <a:gd name="connsiteX3644" fmla="*/ 368781 w 3959210"/>
              <a:gd name="connsiteY3644" fmla="*/ 1284663 h 3187690"/>
              <a:gd name="connsiteX3645" fmla="*/ 359202 w 3959210"/>
              <a:gd name="connsiteY3645" fmla="*/ 1278272 h 3187690"/>
              <a:gd name="connsiteX3646" fmla="*/ 368781 w 3959210"/>
              <a:gd name="connsiteY3646" fmla="*/ 1281468 h 3187690"/>
              <a:gd name="connsiteX3647" fmla="*/ 375166 w 3959210"/>
              <a:gd name="connsiteY3647" fmla="*/ 1278272 h 3187690"/>
              <a:gd name="connsiteX3648" fmla="*/ 375166 w 3959210"/>
              <a:gd name="connsiteY3648" fmla="*/ 1275076 h 3187690"/>
              <a:gd name="connsiteX3649" fmla="*/ 352816 w 3959210"/>
              <a:gd name="connsiteY3649" fmla="*/ 1273478 h 3187690"/>
              <a:gd name="connsiteX3650" fmla="*/ 352816 w 3959210"/>
              <a:gd name="connsiteY3650" fmla="*/ 1270283 h 3187690"/>
              <a:gd name="connsiteX3651" fmla="*/ 340044 w 3959210"/>
              <a:gd name="connsiteY3651" fmla="*/ 1268685 h 3187690"/>
              <a:gd name="connsiteX3652" fmla="*/ 341641 w 3959210"/>
              <a:gd name="connsiteY3652" fmla="*/ 1263891 h 3187690"/>
              <a:gd name="connsiteX3653" fmla="*/ 340044 w 3959210"/>
              <a:gd name="connsiteY3653" fmla="*/ 1265489 h 3187690"/>
              <a:gd name="connsiteX3654" fmla="*/ 322483 w 3959210"/>
              <a:gd name="connsiteY3654" fmla="*/ 1260696 h 3187690"/>
              <a:gd name="connsiteX3655" fmla="*/ 327273 w 3959210"/>
              <a:gd name="connsiteY3655" fmla="*/ 1265489 h 3187690"/>
              <a:gd name="connsiteX3656" fmla="*/ 328869 w 3959210"/>
              <a:gd name="connsiteY3656" fmla="*/ 1262294 h 3187690"/>
              <a:gd name="connsiteX3657" fmla="*/ 328869 w 3959210"/>
              <a:gd name="connsiteY3657" fmla="*/ 1267087 h 3187690"/>
              <a:gd name="connsiteX3658" fmla="*/ 324080 w 3959210"/>
              <a:gd name="connsiteY3658" fmla="*/ 1267087 h 3187690"/>
              <a:gd name="connsiteX3659" fmla="*/ 320887 w 3959210"/>
              <a:gd name="connsiteY3659" fmla="*/ 1263891 h 3187690"/>
              <a:gd name="connsiteX3660" fmla="*/ 316097 w 3959210"/>
              <a:gd name="connsiteY3660" fmla="*/ 1268685 h 3187690"/>
              <a:gd name="connsiteX3661" fmla="*/ 316097 w 3959210"/>
              <a:gd name="connsiteY3661" fmla="*/ 1263891 h 3187690"/>
              <a:gd name="connsiteX3662" fmla="*/ 308115 w 3959210"/>
              <a:gd name="connsiteY3662" fmla="*/ 1262294 h 3187690"/>
              <a:gd name="connsiteX3663" fmla="*/ 298536 w 3959210"/>
              <a:gd name="connsiteY3663" fmla="*/ 1262294 h 3187690"/>
              <a:gd name="connsiteX3664" fmla="*/ 303326 w 3959210"/>
              <a:gd name="connsiteY3664" fmla="*/ 1262294 h 3187690"/>
              <a:gd name="connsiteX3665" fmla="*/ 295344 w 3959210"/>
              <a:gd name="connsiteY3665" fmla="*/ 1255902 h 3187690"/>
              <a:gd name="connsiteX3666" fmla="*/ 304922 w 3959210"/>
              <a:gd name="connsiteY3666" fmla="*/ 1255902 h 3187690"/>
              <a:gd name="connsiteX3667" fmla="*/ 304922 w 3959210"/>
              <a:gd name="connsiteY3667" fmla="*/ 1260696 h 3187690"/>
              <a:gd name="connsiteX3668" fmla="*/ 308115 w 3959210"/>
              <a:gd name="connsiteY3668" fmla="*/ 1260696 h 3187690"/>
              <a:gd name="connsiteX3669" fmla="*/ 309712 w 3959210"/>
              <a:gd name="connsiteY3669" fmla="*/ 1260696 h 3187690"/>
              <a:gd name="connsiteX3670" fmla="*/ 308115 w 3959210"/>
              <a:gd name="connsiteY3670" fmla="*/ 1259098 h 3187690"/>
              <a:gd name="connsiteX3671" fmla="*/ 312905 w 3959210"/>
              <a:gd name="connsiteY3671" fmla="*/ 1259098 h 3187690"/>
              <a:gd name="connsiteX3672" fmla="*/ 304922 w 3959210"/>
              <a:gd name="connsiteY3672" fmla="*/ 1255902 h 3187690"/>
              <a:gd name="connsiteX3673" fmla="*/ 298536 w 3959210"/>
              <a:gd name="connsiteY3673" fmla="*/ 1249511 h 3187690"/>
              <a:gd name="connsiteX3674" fmla="*/ 295344 w 3959210"/>
              <a:gd name="connsiteY3674" fmla="*/ 1249511 h 3187690"/>
              <a:gd name="connsiteX3675" fmla="*/ 279379 w 3959210"/>
              <a:gd name="connsiteY3675" fmla="*/ 1246315 h 3187690"/>
              <a:gd name="connsiteX3676" fmla="*/ 284168 w 3959210"/>
              <a:gd name="connsiteY3676" fmla="*/ 1246315 h 3187690"/>
              <a:gd name="connsiteX3677" fmla="*/ 280976 w 3959210"/>
              <a:gd name="connsiteY3677" fmla="*/ 1243119 h 3187690"/>
              <a:gd name="connsiteX3678" fmla="*/ 250643 w 3959210"/>
              <a:gd name="connsiteY3678" fmla="*/ 1239924 h 3187690"/>
              <a:gd name="connsiteX3679" fmla="*/ 242661 w 3959210"/>
              <a:gd name="connsiteY3679" fmla="*/ 1235130 h 3187690"/>
              <a:gd name="connsiteX3680" fmla="*/ 249047 w 3959210"/>
              <a:gd name="connsiteY3680" fmla="*/ 1233532 h 3187690"/>
              <a:gd name="connsiteX3681" fmla="*/ 245854 w 3959210"/>
              <a:gd name="connsiteY3681" fmla="*/ 1230337 h 3187690"/>
              <a:gd name="connsiteX3682" fmla="*/ 252240 w 3959210"/>
              <a:gd name="connsiteY3682" fmla="*/ 1230337 h 3187690"/>
              <a:gd name="connsiteX3683" fmla="*/ 233082 w 3959210"/>
              <a:gd name="connsiteY3683" fmla="*/ 1231935 h 3187690"/>
              <a:gd name="connsiteX3684" fmla="*/ 228293 w 3959210"/>
              <a:gd name="connsiteY3684" fmla="*/ 1230337 h 3187690"/>
              <a:gd name="connsiteX3685" fmla="*/ 233082 w 3959210"/>
              <a:gd name="connsiteY3685" fmla="*/ 1233532 h 3187690"/>
              <a:gd name="connsiteX3686" fmla="*/ 215521 w 3959210"/>
              <a:gd name="connsiteY3686" fmla="*/ 1233532 h 3187690"/>
              <a:gd name="connsiteX3687" fmla="*/ 210732 w 3959210"/>
              <a:gd name="connsiteY3687" fmla="*/ 1227141 h 3187690"/>
              <a:gd name="connsiteX3688" fmla="*/ 204346 w 3959210"/>
              <a:gd name="connsiteY3688" fmla="*/ 1230337 h 3187690"/>
              <a:gd name="connsiteX3689" fmla="*/ 194767 w 3959210"/>
              <a:gd name="connsiteY3689" fmla="*/ 1227141 h 3187690"/>
              <a:gd name="connsiteX3690" fmla="*/ 188382 w 3959210"/>
              <a:gd name="connsiteY3690" fmla="*/ 1219152 h 3187690"/>
              <a:gd name="connsiteX3691" fmla="*/ 197960 w 3959210"/>
              <a:gd name="connsiteY3691" fmla="*/ 1215956 h 3187690"/>
              <a:gd name="connsiteX3692" fmla="*/ 175610 w 3959210"/>
              <a:gd name="connsiteY3692" fmla="*/ 1195184 h 3187690"/>
              <a:gd name="connsiteX3693" fmla="*/ 164435 w 3959210"/>
              <a:gd name="connsiteY3693" fmla="*/ 1191989 h 3187690"/>
              <a:gd name="connsiteX3694" fmla="*/ 180399 w 3959210"/>
              <a:gd name="connsiteY3694" fmla="*/ 1185597 h 3187690"/>
              <a:gd name="connsiteX3695" fmla="*/ 174014 w 3959210"/>
              <a:gd name="connsiteY3695" fmla="*/ 1185597 h 3187690"/>
              <a:gd name="connsiteX3696" fmla="*/ 175610 w 3959210"/>
              <a:gd name="connsiteY3696" fmla="*/ 1188793 h 3187690"/>
              <a:gd name="connsiteX3697" fmla="*/ 172417 w 3959210"/>
              <a:gd name="connsiteY3697" fmla="*/ 1180804 h 3187690"/>
              <a:gd name="connsiteX3698" fmla="*/ 164435 w 3959210"/>
              <a:gd name="connsiteY3698" fmla="*/ 1177608 h 3187690"/>
              <a:gd name="connsiteX3699" fmla="*/ 175610 w 3959210"/>
              <a:gd name="connsiteY3699" fmla="*/ 1179206 h 3187690"/>
              <a:gd name="connsiteX3700" fmla="*/ 172417 w 3959210"/>
              <a:gd name="connsiteY3700" fmla="*/ 1176010 h 3187690"/>
              <a:gd name="connsiteX3701" fmla="*/ 186785 w 3959210"/>
              <a:gd name="connsiteY3701" fmla="*/ 1180804 h 3187690"/>
              <a:gd name="connsiteX3702" fmla="*/ 183592 w 3959210"/>
              <a:gd name="connsiteY3702" fmla="*/ 1177608 h 3187690"/>
              <a:gd name="connsiteX3703" fmla="*/ 189978 w 3959210"/>
              <a:gd name="connsiteY3703" fmla="*/ 1182402 h 3187690"/>
              <a:gd name="connsiteX3704" fmla="*/ 197960 w 3959210"/>
              <a:gd name="connsiteY3704" fmla="*/ 1182402 h 3187690"/>
              <a:gd name="connsiteX3705" fmla="*/ 197960 w 3959210"/>
              <a:gd name="connsiteY3705" fmla="*/ 1177608 h 3187690"/>
              <a:gd name="connsiteX3706" fmla="*/ 204346 w 3959210"/>
              <a:gd name="connsiteY3706" fmla="*/ 1182402 h 3187690"/>
              <a:gd name="connsiteX3707" fmla="*/ 209135 w 3959210"/>
              <a:gd name="connsiteY3707" fmla="*/ 1190391 h 3187690"/>
              <a:gd name="connsiteX3708" fmla="*/ 204346 w 3959210"/>
              <a:gd name="connsiteY3708" fmla="*/ 1191989 h 3187690"/>
              <a:gd name="connsiteX3709" fmla="*/ 210732 w 3959210"/>
              <a:gd name="connsiteY3709" fmla="*/ 1193587 h 3187690"/>
              <a:gd name="connsiteX3710" fmla="*/ 215521 w 3959210"/>
              <a:gd name="connsiteY3710" fmla="*/ 1191989 h 3187690"/>
              <a:gd name="connsiteX3711" fmla="*/ 212328 w 3959210"/>
              <a:gd name="connsiteY3711" fmla="*/ 1196782 h 3187690"/>
              <a:gd name="connsiteX3712" fmla="*/ 202750 w 3959210"/>
              <a:gd name="connsiteY3712" fmla="*/ 1195184 h 3187690"/>
              <a:gd name="connsiteX3713" fmla="*/ 212328 w 3959210"/>
              <a:gd name="connsiteY3713" fmla="*/ 1198380 h 3187690"/>
              <a:gd name="connsiteX3714" fmla="*/ 217118 w 3959210"/>
              <a:gd name="connsiteY3714" fmla="*/ 1195184 h 3187690"/>
              <a:gd name="connsiteX3715" fmla="*/ 250643 w 3959210"/>
              <a:gd name="connsiteY3715" fmla="*/ 1204771 h 3187690"/>
              <a:gd name="connsiteX3716" fmla="*/ 253836 w 3959210"/>
              <a:gd name="connsiteY3716" fmla="*/ 1201576 h 3187690"/>
              <a:gd name="connsiteX3717" fmla="*/ 266608 w 3959210"/>
              <a:gd name="connsiteY3717" fmla="*/ 1206369 h 3187690"/>
              <a:gd name="connsiteX3718" fmla="*/ 263415 w 3959210"/>
              <a:gd name="connsiteY3718" fmla="*/ 1199978 h 3187690"/>
              <a:gd name="connsiteX3719" fmla="*/ 272993 w 3959210"/>
              <a:gd name="connsiteY3719" fmla="*/ 1199978 h 3187690"/>
              <a:gd name="connsiteX3720" fmla="*/ 261818 w 3959210"/>
              <a:gd name="connsiteY3720" fmla="*/ 1196782 h 3187690"/>
              <a:gd name="connsiteX3721" fmla="*/ 260222 w 3959210"/>
              <a:gd name="connsiteY3721" fmla="*/ 1193587 h 3187690"/>
              <a:gd name="connsiteX3722" fmla="*/ 271397 w 3959210"/>
              <a:gd name="connsiteY3722" fmla="*/ 1191989 h 3187690"/>
              <a:gd name="connsiteX3723" fmla="*/ 269800 w 3959210"/>
              <a:gd name="connsiteY3723" fmla="*/ 1188793 h 3187690"/>
              <a:gd name="connsiteX3724" fmla="*/ 257029 w 3959210"/>
              <a:gd name="connsiteY3724" fmla="*/ 1188793 h 3187690"/>
              <a:gd name="connsiteX3725" fmla="*/ 237872 w 3959210"/>
              <a:gd name="connsiteY3725" fmla="*/ 1182402 h 3187690"/>
              <a:gd name="connsiteX3726" fmla="*/ 229889 w 3959210"/>
              <a:gd name="connsiteY3726" fmla="*/ 1171217 h 3187690"/>
              <a:gd name="connsiteX3727" fmla="*/ 210732 w 3959210"/>
              <a:gd name="connsiteY3727" fmla="*/ 1169619 h 3187690"/>
              <a:gd name="connsiteX3728" fmla="*/ 221907 w 3959210"/>
              <a:gd name="connsiteY3728" fmla="*/ 1158434 h 3187690"/>
              <a:gd name="connsiteX3729" fmla="*/ 225100 w 3959210"/>
              <a:gd name="connsiteY3729" fmla="*/ 1148847 h 3187690"/>
              <a:gd name="connsiteX3730" fmla="*/ 237872 w 3959210"/>
              <a:gd name="connsiteY3730" fmla="*/ 1155238 h 3187690"/>
              <a:gd name="connsiteX3731" fmla="*/ 241064 w 3959210"/>
              <a:gd name="connsiteY3731" fmla="*/ 1153640 h 3187690"/>
              <a:gd name="connsiteX3732" fmla="*/ 257029 w 3959210"/>
              <a:gd name="connsiteY3732" fmla="*/ 1163227 h 3187690"/>
              <a:gd name="connsiteX3733" fmla="*/ 269800 w 3959210"/>
              <a:gd name="connsiteY3733" fmla="*/ 1163227 h 3187690"/>
              <a:gd name="connsiteX3734" fmla="*/ 269800 w 3959210"/>
              <a:gd name="connsiteY3734" fmla="*/ 1158434 h 3187690"/>
              <a:gd name="connsiteX3735" fmla="*/ 258625 w 3959210"/>
              <a:gd name="connsiteY3735" fmla="*/ 1152043 h 3187690"/>
              <a:gd name="connsiteX3736" fmla="*/ 261818 w 3959210"/>
              <a:gd name="connsiteY3736" fmla="*/ 1144053 h 3187690"/>
              <a:gd name="connsiteX3737" fmla="*/ 241064 w 3959210"/>
              <a:gd name="connsiteY3737" fmla="*/ 1139260 h 3187690"/>
              <a:gd name="connsiteX3738" fmla="*/ 258625 w 3959210"/>
              <a:gd name="connsiteY3738" fmla="*/ 1139260 h 3187690"/>
              <a:gd name="connsiteX3739" fmla="*/ 272993 w 3959210"/>
              <a:gd name="connsiteY3739" fmla="*/ 1144053 h 3187690"/>
              <a:gd name="connsiteX3740" fmla="*/ 255432 w 3959210"/>
              <a:gd name="connsiteY3740" fmla="*/ 1120086 h 3187690"/>
              <a:gd name="connsiteX3741" fmla="*/ 249047 w 3959210"/>
              <a:gd name="connsiteY3741" fmla="*/ 1118488 h 3187690"/>
              <a:gd name="connsiteX3742" fmla="*/ 247450 w 3959210"/>
              <a:gd name="connsiteY3742" fmla="*/ 1116890 h 3187690"/>
              <a:gd name="connsiteX3743" fmla="*/ 252240 w 3959210"/>
              <a:gd name="connsiteY3743" fmla="*/ 1113694 h 3187690"/>
              <a:gd name="connsiteX3744" fmla="*/ 247450 w 3959210"/>
              <a:gd name="connsiteY3744" fmla="*/ 1108901 h 3187690"/>
              <a:gd name="connsiteX3745" fmla="*/ 221907 w 3959210"/>
              <a:gd name="connsiteY3745" fmla="*/ 1097716 h 3187690"/>
              <a:gd name="connsiteX3746" fmla="*/ 217118 w 3959210"/>
              <a:gd name="connsiteY3746" fmla="*/ 1096118 h 3187690"/>
              <a:gd name="connsiteX3747" fmla="*/ 210732 w 3959210"/>
              <a:gd name="connsiteY3747" fmla="*/ 1088129 h 3187690"/>
              <a:gd name="connsiteX3748" fmla="*/ 231486 w 3959210"/>
              <a:gd name="connsiteY3748" fmla="*/ 1073749 h 3187690"/>
              <a:gd name="connsiteX3749" fmla="*/ 229889 w 3959210"/>
              <a:gd name="connsiteY3749" fmla="*/ 1072151 h 3187690"/>
              <a:gd name="connsiteX3750" fmla="*/ 196364 w 3959210"/>
              <a:gd name="connsiteY3750" fmla="*/ 1065759 h 3187690"/>
              <a:gd name="connsiteX3751" fmla="*/ 202750 w 3959210"/>
              <a:gd name="connsiteY3751" fmla="*/ 1075346 h 3187690"/>
              <a:gd name="connsiteX3752" fmla="*/ 196364 w 3959210"/>
              <a:gd name="connsiteY3752" fmla="*/ 1073749 h 3187690"/>
              <a:gd name="connsiteX3753" fmla="*/ 177206 w 3959210"/>
              <a:gd name="connsiteY3753" fmla="*/ 1062564 h 3187690"/>
              <a:gd name="connsiteX3754" fmla="*/ 177206 w 3959210"/>
              <a:gd name="connsiteY3754" fmla="*/ 1057770 h 3187690"/>
              <a:gd name="connsiteX3755" fmla="*/ 161242 w 3959210"/>
              <a:gd name="connsiteY3755" fmla="*/ 1052977 h 3187690"/>
              <a:gd name="connsiteX3756" fmla="*/ 154856 w 3959210"/>
              <a:gd name="connsiteY3756" fmla="*/ 1049781 h 3187690"/>
              <a:gd name="connsiteX3757" fmla="*/ 145962 w 3959210"/>
              <a:gd name="connsiteY3757" fmla="*/ 1049781 h 3187690"/>
              <a:gd name="connsiteX3758" fmla="*/ 148470 w 3959210"/>
              <a:gd name="connsiteY3758" fmla="*/ 1048183 h 3187690"/>
              <a:gd name="connsiteX3759" fmla="*/ 148470 w 3959210"/>
              <a:gd name="connsiteY3759" fmla="*/ 1046585 h 3187690"/>
              <a:gd name="connsiteX3760" fmla="*/ 145277 w 3959210"/>
              <a:gd name="connsiteY3760" fmla="*/ 1044987 h 3187690"/>
              <a:gd name="connsiteX3761" fmla="*/ 103769 w 3959210"/>
              <a:gd name="connsiteY3761" fmla="*/ 1057770 h 3187690"/>
              <a:gd name="connsiteX3762" fmla="*/ 98980 w 3959210"/>
              <a:gd name="connsiteY3762" fmla="*/ 1052977 h 3187690"/>
              <a:gd name="connsiteX3763" fmla="*/ 121330 w 3959210"/>
              <a:gd name="connsiteY3763" fmla="*/ 1033802 h 3187690"/>
              <a:gd name="connsiteX3764" fmla="*/ 119734 w 3959210"/>
              <a:gd name="connsiteY3764" fmla="*/ 1032205 h 3187690"/>
              <a:gd name="connsiteX3765" fmla="*/ 84612 w 3959210"/>
              <a:gd name="connsiteY3765" fmla="*/ 1041792 h 3187690"/>
              <a:gd name="connsiteX3766" fmla="*/ 54280 w 3959210"/>
              <a:gd name="connsiteY3766" fmla="*/ 1044987 h 3187690"/>
              <a:gd name="connsiteX3767" fmla="*/ 49490 w 3959210"/>
              <a:gd name="connsiteY3767" fmla="*/ 1048183 h 3187690"/>
              <a:gd name="connsiteX3768" fmla="*/ 51087 w 3959210"/>
              <a:gd name="connsiteY3768" fmla="*/ 1040194 h 3187690"/>
              <a:gd name="connsiteX3769" fmla="*/ 43105 w 3959210"/>
              <a:gd name="connsiteY3769" fmla="*/ 1035400 h 3187690"/>
              <a:gd name="connsiteX3770" fmla="*/ 39912 w 3959210"/>
              <a:gd name="connsiteY3770" fmla="*/ 1040194 h 3187690"/>
              <a:gd name="connsiteX3771" fmla="*/ 44701 w 3959210"/>
              <a:gd name="connsiteY3771" fmla="*/ 1038596 h 3187690"/>
              <a:gd name="connsiteX3772" fmla="*/ 31929 w 3959210"/>
              <a:gd name="connsiteY3772" fmla="*/ 1048183 h 3187690"/>
              <a:gd name="connsiteX3773" fmla="*/ 7983 w 3959210"/>
              <a:gd name="connsiteY3773" fmla="*/ 1030607 h 3187690"/>
              <a:gd name="connsiteX3774" fmla="*/ 0 w 3959210"/>
              <a:gd name="connsiteY3774" fmla="*/ 1017824 h 3187690"/>
              <a:gd name="connsiteX3775" fmla="*/ 33526 w 3959210"/>
              <a:gd name="connsiteY3775" fmla="*/ 984270 h 3187690"/>
              <a:gd name="connsiteX3776" fmla="*/ 30333 w 3959210"/>
              <a:gd name="connsiteY3776" fmla="*/ 992259 h 3187690"/>
              <a:gd name="connsiteX3777" fmla="*/ 46297 w 3959210"/>
              <a:gd name="connsiteY3777" fmla="*/ 989063 h 3187690"/>
              <a:gd name="connsiteX3778" fmla="*/ 87805 w 3959210"/>
              <a:gd name="connsiteY3778" fmla="*/ 969889 h 3187690"/>
              <a:gd name="connsiteX3779" fmla="*/ 122927 w 3959210"/>
              <a:gd name="connsiteY3779" fmla="*/ 966693 h 3187690"/>
              <a:gd name="connsiteX3780" fmla="*/ 113348 w 3959210"/>
              <a:gd name="connsiteY3780" fmla="*/ 963497 h 3187690"/>
              <a:gd name="connsiteX3781" fmla="*/ 135698 w 3959210"/>
              <a:gd name="connsiteY3781" fmla="*/ 957106 h 3187690"/>
              <a:gd name="connsiteX3782" fmla="*/ 158049 w 3959210"/>
              <a:gd name="connsiteY3782" fmla="*/ 952313 h 3187690"/>
              <a:gd name="connsiteX3783" fmla="*/ 159645 w 3959210"/>
              <a:gd name="connsiteY3783" fmla="*/ 958704 h 3187690"/>
              <a:gd name="connsiteX3784" fmla="*/ 177206 w 3959210"/>
              <a:gd name="connsiteY3784" fmla="*/ 952313 h 3187690"/>
              <a:gd name="connsiteX3785" fmla="*/ 169224 w 3959210"/>
              <a:gd name="connsiteY3785" fmla="*/ 955508 h 3187690"/>
              <a:gd name="connsiteX3786" fmla="*/ 180399 w 3959210"/>
              <a:gd name="connsiteY3786" fmla="*/ 950715 h 3187690"/>
              <a:gd name="connsiteX3787" fmla="*/ 199557 w 3959210"/>
              <a:gd name="connsiteY3787" fmla="*/ 953911 h 3187690"/>
              <a:gd name="connsiteX3788" fmla="*/ 218714 w 3959210"/>
              <a:gd name="connsiteY3788" fmla="*/ 950715 h 3187690"/>
              <a:gd name="connsiteX3789" fmla="*/ 242661 w 3959210"/>
              <a:gd name="connsiteY3789" fmla="*/ 933139 h 3187690"/>
              <a:gd name="connsiteX3790" fmla="*/ 241064 w 3959210"/>
              <a:gd name="connsiteY3790" fmla="*/ 926747 h 3187690"/>
              <a:gd name="connsiteX3791" fmla="*/ 233082 w 3959210"/>
              <a:gd name="connsiteY3791" fmla="*/ 923552 h 3187690"/>
              <a:gd name="connsiteX3792" fmla="*/ 231486 w 3959210"/>
              <a:gd name="connsiteY3792" fmla="*/ 933139 h 3187690"/>
              <a:gd name="connsiteX3793" fmla="*/ 212328 w 3959210"/>
              <a:gd name="connsiteY3793" fmla="*/ 933139 h 3187690"/>
              <a:gd name="connsiteX3794" fmla="*/ 209135 w 3959210"/>
              <a:gd name="connsiteY3794" fmla="*/ 926747 h 3187690"/>
              <a:gd name="connsiteX3795" fmla="*/ 201153 w 3959210"/>
              <a:gd name="connsiteY3795" fmla="*/ 929943 h 3187690"/>
              <a:gd name="connsiteX3796" fmla="*/ 201153 w 3959210"/>
              <a:gd name="connsiteY3796" fmla="*/ 933139 h 3187690"/>
              <a:gd name="connsiteX3797" fmla="*/ 196364 w 3959210"/>
              <a:gd name="connsiteY3797" fmla="*/ 929943 h 3187690"/>
              <a:gd name="connsiteX3798" fmla="*/ 209135 w 3959210"/>
              <a:gd name="connsiteY3798" fmla="*/ 917160 h 3187690"/>
              <a:gd name="connsiteX3799" fmla="*/ 204346 w 3959210"/>
              <a:gd name="connsiteY3799" fmla="*/ 918758 h 3187690"/>
              <a:gd name="connsiteX3800" fmla="*/ 197960 w 3959210"/>
              <a:gd name="connsiteY3800" fmla="*/ 921954 h 3187690"/>
              <a:gd name="connsiteX3801" fmla="*/ 188382 w 3959210"/>
              <a:gd name="connsiteY3801" fmla="*/ 921954 h 3187690"/>
              <a:gd name="connsiteX3802" fmla="*/ 186785 w 3959210"/>
              <a:gd name="connsiteY3802" fmla="*/ 920356 h 3187690"/>
              <a:gd name="connsiteX3803" fmla="*/ 185189 w 3959210"/>
              <a:gd name="connsiteY3803" fmla="*/ 920356 h 3187690"/>
              <a:gd name="connsiteX3804" fmla="*/ 185189 w 3959210"/>
              <a:gd name="connsiteY3804" fmla="*/ 913964 h 3187690"/>
              <a:gd name="connsiteX3805" fmla="*/ 170821 w 3959210"/>
              <a:gd name="connsiteY3805" fmla="*/ 913964 h 3187690"/>
              <a:gd name="connsiteX3806" fmla="*/ 175610 w 3959210"/>
              <a:gd name="connsiteY3806" fmla="*/ 905975 h 3187690"/>
              <a:gd name="connsiteX3807" fmla="*/ 162838 w 3959210"/>
              <a:gd name="connsiteY3807" fmla="*/ 901182 h 3187690"/>
              <a:gd name="connsiteX3808" fmla="*/ 159645 w 3959210"/>
              <a:gd name="connsiteY3808" fmla="*/ 905975 h 3187690"/>
              <a:gd name="connsiteX3809" fmla="*/ 143681 w 3959210"/>
              <a:gd name="connsiteY3809" fmla="*/ 901182 h 3187690"/>
              <a:gd name="connsiteX3810" fmla="*/ 127716 w 3959210"/>
              <a:gd name="connsiteY3810" fmla="*/ 891595 h 3187690"/>
              <a:gd name="connsiteX3811" fmla="*/ 202750 w 3959210"/>
              <a:gd name="connsiteY3811" fmla="*/ 870823 h 3187690"/>
              <a:gd name="connsiteX3812" fmla="*/ 225100 w 3959210"/>
              <a:gd name="connsiteY3812" fmla="*/ 866029 h 3187690"/>
              <a:gd name="connsiteX3813" fmla="*/ 225100 w 3959210"/>
              <a:gd name="connsiteY3813" fmla="*/ 858040 h 3187690"/>
              <a:gd name="connsiteX3814" fmla="*/ 236275 w 3959210"/>
              <a:gd name="connsiteY3814" fmla="*/ 862834 h 3187690"/>
              <a:gd name="connsiteX3815" fmla="*/ 260222 w 3959210"/>
              <a:gd name="connsiteY3815" fmla="*/ 856442 h 3187690"/>
              <a:gd name="connsiteX3816" fmla="*/ 271397 w 3959210"/>
              <a:gd name="connsiteY3816" fmla="*/ 850051 h 3187690"/>
              <a:gd name="connsiteX3817" fmla="*/ 260222 w 3959210"/>
              <a:gd name="connsiteY3817" fmla="*/ 861236 h 3187690"/>
              <a:gd name="connsiteX3818" fmla="*/ 280976 w 3959210"/>
              <a:gd name="connsiteY3818" fmla="*/ 845257 h 3187690"/>
              <a:gd name="connsiteX3819" fmla="*/ 282572 w 3959210"/>
              <a:gd name="connsiteY3819" fmla="*/ 851649 h 3187690"/>
              <a:gd name="connsiteX3820" fmla="*/ 293747 w 3959210"/>
              <a:gd name="connsiteY3820" fmla="*/ 853247 h 3187690"/>
              <a:gd name="connsiteX3821" fmla="*/ 296940 w 3959210"/>
              <a:gd name="connsiteY3821" fmla="*/ 851649 h 3187690"/>
              <a:gd name="connsiteX3822" fmla="*/ 301729 w 3959210"/>
              <a:gd name="connsiteY3822" fmla="*/ 840464 h 3187690"/>
              <a:gd name="connsiteX3823" fmla="*/ 296940 w 3959210"/>
              <a:gd name="connsiteY3823" fmla="*/ 840464 h 3187690"/>
              <a:gd name="connsiteX3824" fmla="*/ 292151 w 3959210"/>
              <a:gd name="connsiteY3824" fmla="*/ 846855 h 3187690"/>
              <a:gd name="connsiteX3825" fmla="*/ 285765 w 3959210"/>
              <a:gd name="connsiteY3825" fmla="*/ 846855 h 3187690"/>
              <a:gd name="connsiteX3826" fmla="*/ 295344 w 3959210"/>
              <a:gd name="connsiteY3826" fmla="*/ 840464 h 3187690"/>
              <a:gd name="connsiteX3827" fmla="*/ 288958 w 3959210"/>
              <a:gd name="connsiteY3827" fmla="*/ 834073 h 3187690"/>
              <a:gd name="connsiteX3828" fmla="*/ 293747 w 3959210"/>
              <a:gd name="connsiteY3828" fmla="*/ 822888 h 3187690"/>
              <a:gd name="connsiteX3829" fmla="*/ 271397 w 3959210"/>
              <a:gd name="connsiteY3829" fmla="*/ 835670 h 3187690"/>
              <a:gd name="connsiteX3830" fmla="*/ 261818 w 3959210"/>
              <a:gd name="connsiteY3830" fmla="*/ 838866 h 3187690"/>
              <a:gd name="connsiteX3831" fmla="*/ 261818 w 3959210"/>
              <a:gd name="connsiteY3831" fmla="*/ 843660 h 3187690"/>
              <a:gd name="connsiteX3832" fmla="*/ 253836 w 3959210"/>
              <a:gd name="connsiteY3832" fmla="*/ 840464 h 3187690"/>
              <a:gd name="connsiteX3833" fmla="*/ 209135 w 3959210"/>
              <a:gd name="connsiteY3833" fmla="*/ 853247 h 3187690"/>
              <a:gd name="connsiteX3834" fmla="*/ 186785 w 3959210"/>
              <a:gd name="connsiteY3834" fmla="*/ 854845 h 3187690"/>
              <a:gd name="connsiteX3835" fmla="*/ 180399 w 3959210"/>
              <a:gd name="connsiteY3835" fmla="*/ 854845 h 3187690"/>
              <a:gd name="connsiteX3836" fmla="*/ 183592 w 3959210"/>
              <a:gd name="connsiteY3836" fmla="*/ 862834 h 3187690"/>
              <a:gd name="connsiteX3837" fmla="*/ 161242 w 3959210"/>
              <a:gd name="connsiteY3837" fmla="*/ 854845 h 3187690"/>
              <a:gd name="connsiteX3838" fmla="*/ 169224 w 3959210"/>
              <a:gd name="connsiteY3838" fmla="*/ 854845 h 3187690"/>
              <a:gd name="connsiteX3839" fmla="*/ 185189 w 3959210"/>
              <a:gd name="connsiteY3839" fmla="*/ 842062 h 3187690"/>
              <a:gd name="connsiteX3840" fmla="*/ 166031 w 3959210"/>
              <a:gd name="connsiteY3840" fmla="*/ 843660 h 3187690"/>
              <a:gd name="connsiteX3841" fmla="*/ 159645 w 3959210"/>
              <a:gd name="connsiteY3841" fmla="*/ 837268 h 3187690"/>
              <a:gd name="connsiteX3842" fmla="*/ 143681 w 3959210"/>
              <a:gd name="connsiteY3842" fmla="*/ 842062 h 3187690"/>
              <a:gd name="connsiteX3843" fmla="*/ 134102 w 3959210"/>
              <a:gd name="connsiteY3843" fmla="*/ 838866 h 3187690"/>
              <a:gd name="connsiteX3844" fmla="*/ 135698 w 3959210"/>
              <a:gd name="connsiteY3844" fmla="*/ 837268 h 3187690"/>
              <a:gd name="connsiteX3845" fmla="*/ 124523 w 3959210"/>
              <a:gd name="connsiteY3845" fmla="*/ 834073 h 3187690"/>
              <a:gd name="connsiteX3846" fmla="*/ 132506 w 3959210"/>
              <a:gd name="connsiteY3846" fmla="*/ 832475 h 3187690"/>
              <a:gd name="connsiteX3847" fmla="*/ 138891 w 3959210"/>
              <a:gd name="connsiteY3847" fmla="*/ 837268 h 3187690"/>
              <a:gd name="connsiteX3848" fmla="*/ 142085 w 3959210"/>
              <a:gd name="connsiteY3848" fmla="*/ 835670 h 3187690"/>
              <a:gd name="connsiteX3849" fmla="*/ 135698 w 3959210"/>
              <a:gd name="connsiteY3849" fmla="*/ 827681 h 3187690"/>
              <a:gd name="connsiteX3850" fmla="*/ 175610 w 3959210"/>
              <a:gd name="connsiteY3850" fmla="*/ 802116 h 3187690"/>
              <a:gd name="connsiteX3851" fmla="*/ 194767 w 3959210"/>
              <a:gd name="connsiteY3851" fmla="*/ 792529 h 3187690"/>
              <a:gd name="connsiteX3852" fmla="*/ 205943 w 3959210"/>
              <a:gd name="connsiteY3852" fmla="*/ 787735 h 3187690"/>
              <a:gd name="connsiteX3853" fmla="*/ 215521 w 3959210"/>
              <a:gd name="connsiteY3853" fmla="*/ 787735 h 3187690"/>
              <a:gd name="connsiteX3854" fmla="*/ 266608 w 3959210"/>
              <a:gd name="connsiteY3854" fmla="*/ 770159 h 3187690"/>
              <a:gd name="connsiteX3855" fmla="*/ 308115 w 3959210"/>
              <a:gd name="connsiteY3855" fmla="*/ 757376 h 3187690"/>
              <a:gd name="connsiteX3856" fmla="*/ 308115 w 3959210"/>
              <a:gd name="connsiteY3856" fmla="*/ 762170 h 3187690"/>
              <a:gd name="connsiteX3857" fmla="*/ 322483 w 3959210"/>
              <a:gd name="connsiteY3857" fmla="*/ 754180 h 3187690"/>
              <a:gd name="connsiteX3858" fmla="*/ 327273 w 3959210"/>
              <a:gd name="connsiteY3858" fmla="*/ 762170 h 3187690"/>
              <a:gd name="connsiteX3859" fmla="*/ 378359 w 3959210"/>
              <a:gd name="connsiteY3859" fmla="*/ 733409 h 3187690"/>
              <a:gd name="connsiteX3860" fmla="*/ 394324 w 3959210"/>
              <a:gd name="connsiteY3860" fmla="*/ 727017 h 3187690"/>
              <a:gd name="connsiteX3861" fmla="*/ 407095 w 3959210"/>
              <a:gd name="connsiteY3861" fmla="*/ 733409 h 3187690"/>
              <a:gd name="connsiteX3862" fmla="*/ 419867 w 3959210"/>
              <a:gd name="connsiteY3862" fmla="*/ 738202 h 3187690"/>
              <a:gd name="connsiteX3863" fmla="*/ 447007 w 3959210"/>
              <a:gd name="connsiteY3863" fmla="*/ 735007 h 3187690"/>
              <a:gd name="connsiteX3864" fmla="*/ 440621 w 3959210"/>
              <a:gd name="connsiteY3864" fmla="*/ 733409 h 3187690"/>
              <a:gd name="connsiteX3865" fmla="*/ 448603 w 3959210"/>
              <a:gd name="connsiteY3865" fmla="*/ 723822 h 3187690"/>
              <a:gd name="connsiteX3866" fmla="*/ 458182 w 3959210"/>
              <a:gd name="connsiteY3866" fmla="*/ 720626 h 3187690"/>
              <a:gd name="connsiteX3867" fmla="*/ 467760 w 3959210"/>
              <a:gd name="connsiteY3867" fmla="*/ 727017 h 3187690"/>
              <a:gd name="connsiteX3868" fmla="*/ 474146 w 3959210"/>
              <a:gd name="connsiteY3868" fmla="*/ 715832 h 3187690"/>
              <a:gd name="connsiteX3869" fmla="*/ 506075 w 3959210"/>
              <a:gd name="connsiteY3869" fmla="*/ 727017 h 3187690"/>
              <a:gd name="connsiteX3870" fmla="*/ 539601 w 3959210"/>
              <a:gd name="connsiteY3870" fmla="*/ 720626 h 3187690"/>
              <a:gd name="connsiteX3871" fmla="*/ 557162 w 3959210"/>
              <a:gd name="connsiteY3871" fmla="*/ 719028 h 3187690"/>
              <a:gd name="connsiteX3872" fmla="*/ 574723 w 3959210"/>
              <a:gd name="connsiteY3872" fmla="*/ 699854 h 3187690"/>
              <a:gd name="connsiteX3873" fmla="*/ 595477 w 3959210"/>
              <a:gd name="connsiteY3873" fmla="*/ 706245 h 3187690"/>
              <a:gd name="connsiteX3874" fmla="*/ 601862 w 3959210"/>
              <a:gd name="connsiteY3874" fmla="*/ 706245 h 3187690"/>
              <a:gd name="connsiteX3875" fmla="*/ 619423 w 3959210"/>
              <a:gd name="connsiteY3875" fmla="*/ 704647 h 3187690"/>
              <a:gd name="connsiteX3876" fmla="*/ 633791 w 3959210"/>
              <a:gd name="connsiteY3876" fmla="*/ 701452 h 3187690"/>
              <a:gd name="connsiteX3877" fmla="*/ 635388 w 3959210"/>
              <a:gd name="connsiteY3877" fmla="*/ 701452 h 3187690"/>
              <a:gd name="connsiteX3878" fmla="*/ 636984 w 3959210"/>
              <a:gd name="connsiteY3878" fmla="*/ 701452 h 3187690"/>
              <a:gd name="connsiteX3879" fmla="*/ 657738 w 3959210"/>
              <a:gd name="connsiteY3879" fmla="*/ 701452 h 3187690"/>
              <a:gd name="connsiteX3880" fmla="*/ 664124 w 3959210"/>
              <a:gd name="connsiteY3880" fmla="*/ 698256 h 3187690"/>
              <a:gd name="connsiteX3881" fmla="*/ 664124 w 3959210"/>
              <a:gd name="connsiteY3881" fmla="*/ 695060 h 3187690"/>
              <a:gd name="connsiteX3882" fmla="*/ 675299 w 3959210"/>
              <a:gd name="connsiteY3882" fmla="*/ 695060 h 3187690"/>
              <a:gd name="connsiteX3883" fmla="*/ 680088 w 3959210"/>
              <a:gd name="connsiteY3883" fmla="*/ 693463 h 3187690"/>
              <a:gd name="connsiteX3884" fmla="*/ 686474 w 3959210"/>
              <a:gd name="connsiteY3884" fmla="*/ 690267 h 3187690"/>
              <a:gd name="connsiteX3885" fmla="*/ 696053 w 3959210"/>
              <a:gd name="connsiteY3885" fmla="*/ 691865 h 3187690"/>
              <a:gd name="connsiteX3886" fmla="*/ 710421 w 3959210"/>
              <a:gd name="connsiteY3886" fmla="*/ 688669 h 3187690"/>
              <a:gd name="connsiteX3887" fmla="*/ 710421 w 3959210"/>
              <a:gd name="connsiteY3887" fmla="*/ 687071 h 3187690"/>
              <a:gd name="connsiteX3888" fmla="*/ 713614 w 3959210"/>
              <a:gd name="connsiteY3888" fmla="*/ 688669 h 3187690"/>
              <a:gd name="connsiteX3889" fmla="*/ 723192 w 3959210"/>
              <a:gd name="connsiteY3889" fmla="*/ 688669 h 3187690"/>
              <a:gd name="connsiteX3890" fmla="*/ 731175 w 3959210"/>
              <a:gd name="connsiteY3890" fmla="*/ 688669 h 3187690"/>
              <a:gd name="connsiteX3891" fmla="*/ 735964 w 3959210"/>
              <a:gd name="connsiteY3891" fmla="*/ 690267 h 3187690"/>
              <a:gd name="connsiteX3892" fmla="*/ 735964 w 3959210"/>
              <a:gd name="connsiteY3892" fmla="*/ 687071 h 3187690"/>
              <a:gd name="connsiteX3893" fmla="*/ 745543 w 3959210"/>
              <a:gd name="connsiteY3893" fmla="*/ 688669 h 3187690"/>
              <a:gd name="connsiteX3894" fmla="*/ 777472 w 3959210"/>
              <a:gd name="connsiteY3894" fmla="*/ 680680 h 3187690"/>
              <a:gd name="connsiteX3895" fmla="*/ 777472 w 3959210"/>
              <a:gd name="connsiteY3895" fmla="*/ 683876 h 3187690"/>
              <a:gd name="connsiteX3896" fmla="*/ 801419 w 3959210"/>
              <a:gd name="connsiteY3896" fmla="*/ 672691 h 3187690"/>
              <a:gd name="connsiteX3897" fmla="*/ 799822 w 3959210"/>
              <a:gd name="connsiteY3897" fmla="*/ 658310 h 3187690"/>
              <a:gd name="connsiteX3898" fmla="*/ 793437 w 3959210"/>
              <a:gd name="connsiteY3898" fmla="*/ 661506 h 3187690"/>
              <a:gd name="connsiteX3899" fmla="*/ 791840 w 3959210"/>
              <a:gd name="connsiteY3899" fmla="*/ 671093 h 3187690"/>
              <a:gd name="connsiteX3900" fmla="*/ 769490 w 3959210"/>
              <a:gd name="connsiteY3900" fmla="*/ 669495 h 3187690"/>
              <a:gd name="connsiteX3901" fmla="*/ 767893 w 3959210"/>
              <a:gd name="connsiteY3901" fmla="*/ 663104 h 3187690"/>
              <a:gd name="connsiteX3902" fmla="*/ 758315 w 3959210"/>
              <a:gd name="connsiteY3902" fmla="*/ 667897 h 3187690"/>
              <a:gd name="connsiteX3903" fmla="*/ 758315 w 3959210"/>
              <a:gd name="connsiteY3903" fmla="*/ 671093 h 3187690"/>
              <a:gd name="connsiteX3904" fmla="*/ 753525 w 3959210"/>
              <a:gd name="connsiteY3904" fmla="*/ 666299 h 3187690"/>
              <a:gd name="connsiteX3905" fmla="*/ 767893 w 3959210"/>
              <a:gd name="connsiteY3905" fmla="*/ 653517 h 3187690"/>
              <a:gd name="connsiteX3906" fmla="*/ 743947 w 3959210"/>
              <a:gd name="connsiteY3906" fmla="*/ 658310 h 3187690"/>
              <a:gd name="connsiteX3907" fmla="*/ 743947 w 3959210"/>
              <a:gd name="connsiteY3907" fmla="*/ 650321 h 3187690"/>
              <a:gd name="connsiteX3908" fmla="*/ 727982 w 3959210"/>
              <a:gd name="connsiteY3908" fmla="*/ 648723 h 3187690"/>
              <a:gd name="connsiteX3909" fmla="*/ 732771 w 3959210"/>
              <a:gd name="connsiteY3909" fmla="*/ 640734 h 3187690"/>
              <a:gd name="connsiteX3910" fmla="*/ 718403 w 3959210"/>
              <a:gd name="connsiteY3910" fmla="*/ 635940 h 3187690"/>
              <a:gd name="connsiteX3911" fmla="*/ 715210 w 3959210"/>
              <a:gd name="connsiteY3911" fmla="*/ 640734 h 3187690"/>
              <a:gd name="connsiteX3912" fmla="*/ 697649 w 3959210"/>
              <a:gd name="connsiteY3912" fmla="*/ 634343 h 3187690"/>
              <a:gd name="connsiteX3913" fmla="*/ 683281 w 3959210"/>
              <a:gd name="connsiteY3913" fmla="*/ 623158 h 3187690"/>
              <a:gd name="connsiteX3914" fmla="*/ 761508 w 3959210"/>
              <a:gd name="connsiteY3914" fmla="*/ 608777 h 3187690"/>
              <a:gd name="connsiteX3915" fmla="*/ 788647 w 3959210"/>
              <a:gd name="connsiteY3915" fmla="*/ 603984 h 3187690"/>
              <a:gd name="connsiteX3916" fmla="*/ 812594 w 3959210"/>
              <a:gd name="connsiteY3916" fmla="*/ 599190 h 3187690"/>
              <a:gd name="connsiteX3917" fmla="*/ 791840 w 3959210"/>
              <a:gd name="connsiteY3917" fmla="*/ 603984 h 3187690"/>
              <a:gd name="connsiteX3918" fmla="*/ 825365 w 3959210"/>
              <a:gd name="connsiteY3918" fmla="*/ 597592 h 3187690"/>
              <a:gd name="connsiteX3919" fmla="*/ 836541 w 3959210"/>
              <a:gd name="connsiteY3919" fmla="*/ 591201 h 3187690"/>
              <a:gd name="connsiteX3920" fmla="*/ 823769 w 3959210"/>
              <a:gd name="connsiteY3920" fmla="*/ 600788 h 3187690"/>
              <a:gd name="connsiteX3921" fmla="*/ 846119 w 3959210"/>
              <a:gd name="connsiteY3921" fmla="*/ 586407 h 3187690"/>
              <a:gd name="connsiteX3922" fmla="*/ 849312 w 3959210"/>
              <a:gd name="connsiteY3922" fmla="*/ 592799 h 3187690"/>
              <a:gd name="connsiteX3923" fmla="*/ 858891 w 3959210"/>
              <a:gd name="connsiteY3923" fmla="*/ 594397 h 3187690"/>
              <a:gd name="connsiteX3924" fmla="*/ 863680 w 3959210"/>
              <a:gd name="connsiteY3924" fmla="*/ 592799 h 3187690"/>
              <a:gd name="connsiteX3925" fmla="*/ 868470 w 3959210"/>
              <a:gd name="connsiteY3925" fmla="*/ 583212 h 3187690"/>
              <a:gd name="connsiteX3926" fmla="*/ 865277 w 3959210"/>
              <a:gd name="connsiteY3926" fmla="*/ 581614 h 3187690"/>
              <a:gd name="connsiteX3927" fmla="*/ 858891 w 3959210"/>
              <a:gd name="connsiteY3927" fmla="*/ 588005 h 3187690"/>
              <a:gd name="connsiteX3928" fmla="*/ 852505 w 3959210"/>
              <a:gd name="connsiteY3928" fmla="*/ 588005 h 3187690"/>
              <a:gd name="connsiteX3929" fmla="*/ 862084 w 3959210"/>
              <a:gd name="connsiteY3929" fmla="*/ 581614 h 3187690"/>
              <a:gd name="connsiteX3930" fmla="*/ 855698 w 3959210"/>
              <a:gd name="connsiteY3930" fmla="*/ 575222 h 3187690"/>
              <a:gd name="connsiteX3931" fmla="*/ 862084 w 3959210"/>
              <a:gd name="connsiteY3931" fmla="*/ 565635 h 3187690"/>
              <a:gd name="connsiteX3932" fmla="*/ 838137 w 3959210"/>
              <a:gd name="connsiteY3932" fmla="*/ 576820 h 3187690"/>
              <a:gd name="connsiteX3933" fmla="*/ 826962 w 3959210"/>
              <a:gd name="connsiteY3933" fmla="*/ 578418 h 3187690"/>
              <a:gd name="connsiteX3934" fmla="*/ 826962 w 3959210"/>
              <a:gd name="connsiteY3934" fmla="*/ 583212 h 3187690"/>
              <a:gd name="connsiteX3935" fmla="*/ 818980 w 3959210"/>
              <a:gd name="connsiteY3935" fmla="*/ 580016 h 3187690"/>
              <a:gd name="connsiteX3936" fmla="*/ 771086 w 3959210"/>
              <a:gd name="connsiteY3936" fmla="*/ 589603 h 3187690"/>
              <a:gd name="connsiteX3937" fmla="*/ 726386 w 3959210"/>
              <a:gd name="connsiteY3937" fmla="*/ 591201 h 3187690"/>
              <a:gd name="connsiteX3938" fmla="*/ 745543 w 3959210"/>
              <a:gd name="connsiteY3938" fmla="*/ 578418 h 3187690"/>
              <a:gd name="connsiteX3939" fmla="*/ 724789 w 3959210"/>
              <a:gd name="connsiteY3939" fmla="*/ 578418 h 3187690"/>
              <a:gd name="connsiteX3940" fmla="*/ 718403 w 3959210"/>
              <a:gd name="connsiteY3940" fmla="*/ 572027 h 3187690"/>
              <a:gd name="connsiteX3941" fmla="*/ 700842 w 3959210"/>
              <a:gd name="connsiteY3941" fmla="*/ 575222 h 3187690"/>
              <a:gd name="connsiteX3942" fmla="*/ 691263 w 3959210"/>
              <a:gd name="connsiteY3942" fmla="*/ 572027 h 3187690"/>
              <a:gd name="connsiteX3943" fmla="*/ 700842 w 3959210"/>
              <a:gd name="connsiteY3943" fmla="*/ 568831 h 3187690"/>
              <a:gd name="connsiteX3944" fmla="*/ 694456 w 3959210"/>
              <a:gd name="connsiteY3944" fmla="*/ 560842 h 3187690"/>
              <a:gd name="connsiteX3945" fmla="*/ 737561 w 3959210"/>
              <a:gd name="connsiteY3945" fmla="*/ 538472 h 3187690"/>
              <a:gd name="connsiteX3946" fmla="*/ 772683 w 3959210"/>
              <a:gd name="connsiteY3946" fmla="*/ 524092 h 3187690"/>
              <a:gd name="connsiteX3947" fmla="*/ 775876 w 3959210"/>
              <a:gd name="connsiteY3947" fmla="*/ 516102 h 3187690"/>
              <a:gd name="connsiteX3948" fmla="*/ 771086 w 3959210"/>
              <a:gd name="connsiteY3948" fmla="*/ 511309 h 3187690"/>
              <a:gd name="connsiteX3949" fmla="*/ 764700 w 3959210"/>
              <a:gd name="connsiteY3949" fmla="*/ 516102 h 3187690"/>
              <a:gd name="connsiteX3950" fmla="*/ 772683 w 3959210"/>
              <a:gd name="connsiteY3950" fmla="*/ 506515 h 3187690"/>
              <a:gd name="connsiteX3951" fmla="*/ 771086 w 3959210"/>
              <a:gd name="connsiteY3951" fmla="*/ 503320 h 3187690"/>
              <a:gd name="connsiteX3952" fmla="*/ 763104 w 3959210"/>
              <a:gd name="connsiteY3952" fmla="*/ 504918 h 3187690"/>
              <a:gd name="connsiteX3953" fmla="*/ 780665 w 3959210"/>
              <a:gd name="connsiteY3953" fmla="*/ 495331 h 3187690"/>
              <a:gd name="connsiteX3954" fmla="*/ 775876 w 3959210"/>
              <a:gd name="connsiteY3954" fmla="*/ 490537 h 3187690"/>
              <a:gd name="connsiteX3955" fmla="*/ 785454 w 3959210"/>
              <a:gd name="connsiteY3955" fmla="*/ 490537 h 3187690"/>
              <a:gd name="connsiteX3956" fmla="*/ 785454 w 3959210"/>
              <a:gd name="connsiteY3956" fmla="*/ 495331 h 3187690"/>
              <a:gd name="connsiteX3957" fmla="*/ 791840 w 3959210"/>
              <a:gd name="connsiteY3957" fmla="*/ 484146 h 3187690"/>
              <a:gd name="connsiteX3958" fmla="*/ 799822 w 3959210"/>
              <a:gd name="connsiteY3958" fmla="*/ 485743 h 3187690"/>
              <a:gd name="connsiteX3959" fmla="*/ 791840 w 3959210"/>
              <a:gd name="connsiteY3959" fmla="*/ 492135 h 3187690"/>
              <a:gd name="connsiteX3960" fmla="*/ 809401 w 3959210"/>
              <a:gd name="connsiteY3960" fmla="*/ 495331 h 3187690"/>
              <a:gd name="connsiteX3961" fmla="*/ 810997 w 3959210"/>
              <a:gd name="connsiteY3961" fmla="*/ 492135 h 3187690"/>
              <a:gd name="connsiteX3962" fmla="*/ 806208 w 3959210"/>
              <a:gd name="connsiteY3962" fmla="*/ 490537 h 3187690"/>
              <a:gd name="connsiteX3963" fmla="*/ 804612 w 3959210"/>
              <a:gd name="connsiteY3963" fmla="*/ 484146 h 3187690"/>
              <a:gd name="connsiteX3964" fmla="*/ 810997 w 3959210"/>
              <a:gd name="connsiteY3964" fmla="*/ 476156 h 3187690"/>
              <a:gd name="connsiteX3965" fmla="*/ 804612 w 3959210"/>
              <a:gd name="connsiteY3965" fmla="*/ 472961 h 3187690"/>
              <a:gd name="connsiteX3966" fmla="*/ 822173 w 3959210"/>
              <a:gd name="connsiteY3966" fmla="*/ 469765 h 3187690"/>
              <a:gd name="connsiteX3967" fmla="*/ 817383 w 3959210"/>
              <a:gd name="connsiteY3967" fmla="*/ 476156 h 3187690"/>
              <a:gd name="connsiteX3968" fmla="*/ 839733 w 3959210"/>
              <a:gd name="connsiteY3968" fmla="*/ 471363 h 3187690"/>
              <a:gd name="connsiteX3969" fmla="*/ 836541 w 3959210"/>
              <a:gd name="connsiteY3969" fmla="*/ 466569 h 3187690"/>
              <a:gd name="connsiteX3970" fmla="*/ 842926 w 3959210"/>
              <a:gd name="connsiteY3970" fmla="*/ 458580 h 3187690"/>
              <a:gd name="connsiteX3971" fmla="*/ 857294 w 3959210"/>
              <a:gd name="connsiteY3971" fmla="*/ 458580 h 3187690"/>
              <a:gd name="connsiteX3972" fmla="*/ 871662 w 3959210"/>
              <a:gd name="connsiteY3972" fmla="*/ 448993 h 3187690"/>
              <a:gd name="connsiteX3973" fmla="*/ 868470 w 3959210"/>
              <a:gd name="connsiteY3973" fmla="*/ 455384 h 3187690"/>
              <a:gd name="connsiteX3974" fmla="*/ 878048 w 3959210"/>
              <a:gd name="connsiteY3974" fmla="*/ 448993 h 3187690"/>
              <a:gd name="connsiteX3975" fmla="*/ 881241 w 3959210"/>
              <a:gd name="connsiteY3975" fmla="*/ 455384 h 3187690"/>
              <a:gd name="connsiteX3976" fmla="*/ 882838 w 3959210"/>
              <a:gd name="connsiteY3976" fmla="*/ 448993 h 3187690"/>
              <a:gd name="connsiteX3977" fmla="*/ 898802 w 3959210"/>
              <a:gd name="connsiteY3977" fmla="*/ 436211 h 3187690"/>
              <a:gd name="connsiteX3978" fmla="*/ 913170 w 3959210"/>
              <a:gd name="connsiteY3978" fmla="*/ 426624 h 3187690"/>
              <a:gd name="connsiteX3979" fmla="*/ 906785 w 3959210"/>
              <a:gd name="connsiteY3979" fmla="*/ 428221 h 3187690"/>
              <a:gd name="connsiteX3980" fmla="*/ 905188 w 3959210"/>
              <a:gd name="connsiteY3980" fmla="*/ 423428 h 3187690"/>
              <a:gd name="connsiteX3981" fmla="*/ 917960 w 3959210"/>
              <a:gd name="connsiteY3981" fmla="*/ 425025 h 3187690"/>
              <a:gd name="connsiteX3982" fmla="*/ 911574 w 3959210"/>
              <a:gd name="connsiteY3982" fmla="*/ 436211 h 3187690"/>
              <a:gd name="connsiteX3983" fmla="*/ 933924 w 3959210"/>
              <a:gd name="connsiteY3983" fmla="*/ 425025 h 3187690"/>
              <a:gd name="connsiteX3984" fmla="*/ 941906 w 3959210"/>
              <a:gd name="connsiteY3984" fmla="*/ 428221 h 3187690"/>
              <a:gd name="connsiteX3985" fmla="*/ 954678 w 3959210"/>
              <a:gd name="connsiteY3985" fmla="*/ 423428 h 3187690"/>
              <a:gd name="connsiteX3986" fmla="*/ 957871 w 3959210"/>
              <a:gd name="connsiteY3986" fmla="*/ 413841 h 3187690"/>
              <a:gd name="connsiteX3987" fmla="*/ 962660 w 3959210"/>
              <a:gd name="connsiteY3987" fmla="*/ 421830 h 3187690"/>
              <a:gd name="connsiteX3988" fmla="*/ 975432 w 3959210"/>
              <a:gd name="connsiteY3988" fmla="*/ 415438 h 3187690"/>
              <a:gd name="connsiteX3989" fmla="*/ 972239 w 3959210"/>
              <a:gd name="connsiteY3989" fmla="*/ 410645 h 3187690"/>
              <a:gd name="connsiteX3990" fmla="*/ 983414 w 3959210"/>
              <a:gd name="connsiteY3990" fmla="*/ 413841 h 3187690"/>
              <a:gd name="connsiteX3991" fmla="*/ 1005764 w 3959210"/>
              <a:gd name="connsiteY3991" fmla="*/ 402656 h 3187690"/>
              <a:gd name="connsiteX3992" fmla="*/ 1007361 w 3959210"/>
              <a:gd name="connsiteY3992" fmla="*/ 396264 h 3187690"/>
              <a:gd name="connsiteX3993" fmla="*/ 1008957 w 3959210"/>
              <a:gd name="connsiteY3993" fmla="*/ 404254 h 3187690"/>
              <a:gd name="connsiteX3994" fmla="*/ 1028115 w 3959210"/>
              <a:gd name="connsiteY3994" fmla="*/ 393069 h 3187690"/>
              <a:gd name="connsiteX3995" fmla="*/ 1020132 w 3959210"/>
              <a:gd name="connsiteY3995" fmla="*/ 391471 h 3187690"/>
              <a:gd name="connsiteX3996" fmla="*/ 1036097 w 3959210"/>
              <a:gd name="connsiteY3996" fmla="*/ 388275 h 3187690"/>
              <a:gd name="connsiteX3997" fmla="*/ 1031308 w 3959210"/>
              <a:gd name="connsiteY3997" fmla="*/ 391471 h 3187690"/>
              <a:gd name="connsiteX3998" fmla="*/ 1044079 w 3959210"/>
              <a:gd name="connsiteY3998" fmla="*/ 385080 h 3187690"/>
              <a:gd name="connsiteX3999" fmla="*/ 1039290 w 3959210"/>
              <a:gd name="connsiteY3999" fmla="*/ 383482 h 3187690"/>
              <a:gd name="connsiteX4000" fmla="*/ 1045676 w 3959210"/>
              <a:gd name="connsiteY4000" fmla="*/ 385080 h 3187690"/>
              <a:gd name="connsiteX4001" fmla="*/ 1053658 w 3959210"/>
              <a:gd name="connsiteY4001" fmla="*/ 377090 h 3187690"/>
              <a:gd name="connsiteX4002" fmla="*/ 1042483 w 3959210"/>
              <a:gd name="connsiteY4002" fmla="*/ 373895 h 3187690"/>
              <a:gd name="connsiteX4003" fmla="*/ 1039290 w 3959210"/>
              <a:gd name="connsiteY4003" fmla="*/ 378688 h 3187690"/>
              <a:gd name="connsiteX4004" fmla="*/ 1004168 w 3959210"/>
              <a:gd name="connsiteY4004" fmla="*/ 381884 h 3187690"/>
              <a:gd name="connsiteX4005" fmla="*/ 988204 w 3959210"/>
              <a:gd name="connsiteY4005" fmla="*/ 389873 h 3187690"/>
              <a:gd name="connsiteX4006" fmla="*/ 956275 w 3959210"/>
              <a:gd name="connsiteY4006" fmla="*/ 397862 h 3187690"/>
              <a:gd name="connsiteX4007" fmla="*/ 953082 w 3959210"/>
              <a:gd name="connsiteY4007" fmla="*/ 389873 h 3187690"/>
              <a:gd name="connsiteX4008" fmla="*/ 945099 w 3959210"/>
              <a:gd name="connsiteY4008" fmla="*/ 393069 h 3187690"/>
              <a:gd name="connsiteX4009" fmla="*/ 937117 w 3959210"/>
              <a:gd name="connsiteY4009" fmla="*/ 383482 h 3187690"/>
              <a:gd name="connsiteX4010" fmla="*/ 933924 w 3959210"/>
              <a:gd name="connsiteY4010" fmla="*/ 394666 h 3187690"/>
              <a:gd name="connsiteX4011" fmla="*/ 922749 w 3959210"/>
              <a:gd name="connsiteY4011" fmla="*/ 391471 h 3187690"/>
              <a:gd name="connsiteX4012" fmla="*/ 917960 w 3959210"/>
              <a:gd name="connsiteY4012" fmla="*/ 397862 h 3187690"/>
              <a:gd name="connsiteX4013" fmla="*/ 919556 w 3959210"/>
              <a:gd name="connsiteY4013" fmla="*/ 386677 h 3187690"/>
              <a:gd name="connsiteX4014" fmla="*/ 908381 w 3959210"/>
              <a:gd name="connsiteY4014" fmla="*/ 388275 h 3187690"/>
              <a:gd name="connsiteX4015" fmla="*/ 903591 w 3959210"/>
              <a:gd name="connsiteY4015" fmla="*/ 394666 h 3187690"/>
              <a:gd name="connsiteX4016" fmla="*/ 903591 w 3959210"/>
              <a:gd name="connsiteY4016" fmla="*/ 404254 h 3187690"/>
              <a:gd name="connsiteX4017" fmla="*/ 900399 w 3959210"/>
              <a:gd name="connsiteY4017" fmla="*/ 397862 h 3187690"/>
              <a:gd name="connsiteX4018" fmla="*/ 884434 w 3959210"/>
              <a:gd name="connsiteY4018" fmla="*/ 402656 h 3187690"/>
              <a:gd name="connsiteX4019" fmla="*/ 884434 w 3959210"/>
              <a:gd name="connsiteY4019" fmla="*/ 391471 h 3187690"/>
              <a:gd name="connsiteX4020" fmla="*/ 889223 w 3959210"/>
              <a:gd name="connsiteY4020" fmla="*/ 385080 h 3187690"/>
              <a:gd name="connsiteX4021" fmla="*/ 898802 w 3959210"/>
              <a:gd name="connsiteY4021" fmla="*/ 381884 h 3187690"/>
              <a:gd name="connsiteX4022" fmla="*/ 897206 w 3959210"/>
              <a:gd name="connsiteY4022" fmla="*/ 389873 h 3187690"/>
              <a:gd name="connsiteX4023" fmla="*/ 906785 w 3959210"/>
              <a:gd name="connsiteY4023" fmla="*/ 381884 h 3187690"/>
              <a:gd name="connsiteX4024" fmla="*/ 929135 w 3959210"/>
              <a:gd name="connsiteY4024" fmla="*/ 383482 h 3187690"/>
              <a:gd name="connsiteX4025" fmla="*/ 929135 w 3959210"/>
              <a:gd name="connsiteY4025" fmla="*/ 377090 h 3187690"/>
              <a:gd name="connsiteX4026" fmla="*/ 933924 w 3959210"/>
              <a:gd name="connsiteY4026" fmla="*/ 375492 h 3187690"/>
              <a:gd name="connsiteX4027" fmla="*/ 935521 w 3959210"/>
              <a:gd name="connsiteY4027" fmla="*/ 381884 h 3187690"/>
              <a:gd name="connsiteX4028" fmla="*/ 940310 w 3959210"/>
              <a:gd name="connsiteY4028" fmla="*/ 373895 h 3187690"/>
              <a:gd name="connsiteX4029" fmla="*/ 946696 w 3959210"/>
              <a:gd name="connsiteY4029" fmla="*/ 380286 h 3187690"/>
              <a:gd name="connsiteX4030" fmla="*/ 962660 w 3959210"/>
              <a:gd name="connsiteY4030" fmla="*/ 375492 h 3187690"/>
              <a:gd name="connsiteX4031" fmla="*/ 962660 w 3959210"/>
              <a:gd name="connsiteY4031" fmla="*/ 369101 h 3187690"/>
              <a:gd name="connsiteX4032" fmla="*/ 965853 w 3959210"/>
              <a:gd name="connsiteY4032" fmla="*/ 365905 h 3187690"/>
              <a:gd name="connsiteX4033" fmla="*/ 975432 w 3959210"/>
              <a:gd name="connsiteY4033" fmla="*/ 365905 h 3187690"/>
              <a:gd name="connsiteX4034" fmla="*/ 991396 w 3959210"/>
              <a:gd name="connsiteY4034" fmla="*/ 361112 h 3187690"/>
              <a:gd name="connsiteX4035" fmla="*/ 1005764 w 3959210"/>
              <a:gd name="connsiteY4035" fmla="*/ 361112 h 3187690"/>
              <a:gd name="connsiteX4036" fmla="*/ 1007361 w 3959210"/>
              <a:gd name="connsiteY4036" fmla="*/ 346731 h 3187690"/>
              <a:gd name="connsiteX4037" fmla="*/ 1004168 w 3959210"/>
              <a:gd name="connsiteY4037" fmla="*/ 353123 h 3187690"/>
              <a:gd name="connsiteX4038" fmla="*/ 999379 w 3959210"/>
              <a:gd name="connsiteY4038" fmla="*/ 346731 h 3187690"/>
              <a:gd name="connsiteX4039" fmla="*/ 988204 w 3959210"/>
              <a:gd name="connsiteY4039" fmla="*/ 349927 h 3187690"/>
              <a:gd name="connsiteX4040" fmla="*/ 977028 w 3959210"/>
              <a:gd name="connsiteY4040" fmla="*/ 353123 h 3187690"/>
              <a:gd name="connsiteX4041" fmla="*/ 951485 w 3959210"/>
              <a:gd name="connsiteY4041" fmla="*/ 354721 h 3187690"/>
              <a:gd name="connsiteX4042" fmla="*/ 959467 w 3959210"/>
              <a:gd name="connsiteY4042" fmla="*/ 349927 h 3187690"/>
              <a:gd name="connsiteX4043" fmla="*/ 956275 w 3959210"/>
              <a:gd name="connsiteY4043" fmla="*/ 341938 h 3187690"/>
              <a:gd name="connsiteX4044" fmla="*/ 959467 w 3959210"/>
              <a:gd name="connsiteY4044" fmla="*/ 346731 h 3187690"/>
              <a:gd name="connsiteX4045" fmla="*/ 969046 w 3959210"/>
              <a:gd name="connsiteY4045" fmla="*/ 335547 h 3187690"/>
              <a:gd name="connsiteX4046" fmla="*/ 969046 w 3959210"/>
              <a:gd name="connsiteY4046" fmla="*/ 345134 h 3187690"/>
              <a:gd name="connsiteX4047" fmla="*/ 962660 w 3959210"/>
              <a:gd name="connsiteY4047" fmla="*/ 343536 h 3187690"/>
              <a:gd name="connsiteX4048" fmla="*/ 965853 w 3959210"/>
              <a:gd name="connsiteY4048" fmla="*/ 351525 h 3187690"/>
              <a:gd name="connsiteX4049" fmla="*/ 973835 w 3959210"/>
              <a:gd name="connsiteY4049" fmla="*/ 345134 h 3187690"/>
              <a:gd name="connsiteX4050" fmla="*/ 975432 w 3959210"/>
              <a:gd name="connsiteY4050" fmla="*/ 335547 h 3187690"/>
              <a:gd name="connsiteX4051" fmla="*/ 1015343 w 3959210"/>
              <a:gd name="connsiteY4051" fmla="*/ 325959 h 3187690"/>
              <a:gd name="connsiteX4052" fmla="*/ 1013747 w 3959210"/>
              <a:gd name="connsiteY4052" fmla="*/ 317970 h 3187690"/>
              <a:gd name="connsiteX4053" fmla="*/ 1029711 w 3959210"/>
              <a:gd name="connsiteY4053" fmla="*/ 322764 h 3187690"/>
              <a:gd name="connsiteX4054" fmla="*/ 1023325 w 3959210"/>
              <a:gd name="connsiteY4054" fmla="*/ 329155 h 3187690"/>
              <a:gd name="connsiteX4055" fmla="*/ 1021729 w 3959210"/>
              <a:gd name="connsiteY4055" fmla="*/ 325959 h 3187690"/>
              <a:gd name="connsiteX4056" fmla="*/ 1016940 w 3959210"/>
              <a:gd name="connsiteY4056" fmla="*/ 335547 h 3187690"/>
              <a:gd name="connsiteX4057" fmla="*/ 1032904 w 3959210"/>
              <a:gd name="connsiteY4057" fmla="*/ 319568 h 3187690"/>
              <a:gd name="connsiteX4058" fmla="*/ 1044079 w 3959210"/>
              <a:gd name="connsiteY4058" fmla="*/ 317970 h 3187690"/>
              <a:gd name="connsiteX4059" fmla="*/ 1040886 w 3959210"/>
              <a:gd name="connsiteY4059" fmla="*/ 327557 h 3187690"/>
              <a:gd name="connsiteX4060" fmla="*/ 1050465 w 3959210"/>
              <a:gd name="connsiteY4060" fmla="*/ 321166 h 3187690"/>
              <a:gd name="connsiteX4061" fmla="*/ 1055254 w 3959210"/>
              <a:gd name="connsiteY4061" fmla="*/ 313177 h 3187690"/>
              <a:gd name="connsiteX4062" fmla="*/ 1063237 w 3959210"/>
              <a:gd name="connsiteY4062" fmla="*/ 308383 h 3187690"/>
              <a:gd name="connsiteX4063" fmla="*/ 1063237 w 3959210"/>
              <a:gd name="connsiteY4063" fmla="*/ 313177 h 3187690"/>
              <a:gd name="connsiteX4064" fmla="*/ 1071219 w 3959210"/>
              <a:gd name="connsiteY4064" fmla="*/ 309981 h 3187690"/>
              <a:gd name="connsiteX4065" fmla="*/ 1079201 w 3959210"/>
              <a:gd name="connsiteY4065" fmla="*/ 313177 h 3187690"/>
              <a:gd name="connsiteX4066" fmla="*/ 1085587 w 3959210"/>
              <a:gd name="connsiteY4066" fmla="*/ 301992 h 3187690"/>
              <a:gd name="connsiteX4067" fmla="*/ 1091973 w 3959210"/>
              <a:gd name="connsiteY4067" fmla="*/ 306785 h 3187690"/>
              <a:gd name="connsiteX4068" fmla="*/ 1098359 w 3959210"/>
              <a:gd name="connsiteY4068" fmla="*/ 300394 h 3187690"/>
              <a:gd name="connsiteX4069" fmla="*/ 1099955 w 3959210"/>
              <a:gd name="connsiteY4069" fmla="*/ 305188 h 3187690"/>
              <a:gd name="connsiteX4070" fmla="*/ 1101552 w 3959210"/>
              <a:gd name="connsiteY4070" fmla="*/ 298796 h 3187690"/>
              <a:gd name="connsiteX4071" fmla="*/ 1106341 w 3959210"/>
              <a:gd name="connsiteY4071" fmla="*/ 301992 h 3187690"/>
              <a:gd name="connsiteX4072" fmla="*/ 1103148 w 3959210"/>
              <a:gd name="connsiteY4072" fmla="*/ 308383 h 3187690"/>
              <a:gd name="connsiteX4073" fmla="*/ 1111130 w 3959210"/>
              <a:gd name="connsiteY4073" fmla="*/ 297198 h 3187690"/>
              <a:gd name="connsiteX4074" fmla="*/ 1122305 w 3959210"/>
              <a:gd name="connsiteY4074" fmla="*/ 297198 h 3187690"/>
              <a:gd name="connsiteX4075" fmla="*/ 1125498 w 3959210"/>
              <a:gd name="connsiteY4075" fmla="*/ 300394 h 3187690"/>
              <a:gd name="connsiteX4076" fmla="*/ 1135077 w 3959210"/>
              <a:gd name="connsiteY4076" fmla="*/ 297198 h 3187690"/>
              <a:gd name="connsiteX4077" fmla="*/ 1141463 w 3959210"/>
              <a:gd name="connsiteY4077" fmla="*/ 295601 h 3187690"/>
              <a:gd name="connsiteX4078" fmla="*/ 1157427 w 3959210"/>
              <a:gd name="connsiteY4078" fmla="*/ 289209 h 3187690"/>
              <a:gd name="connsiteX4079" fmla="*/ 1162217 w 3959210"/>
              <a:gd name="connsiteY4079" fmla="*/ 295601 h 3187690"/>
              <a:gd name="connsiteX4080" fmla="*/ 1176585 w 3959210"/>
              <a:gd name="connsiteY4080" fmla="*/ 290807 h 3187690"/>
              <a:gd name="connsiteX4081" fmla="*/ 1184567 w 3959210"/>
              <a:gd name="connsiteY4081" fmla="*/ 284416 h 3187690"/>
              <a:gd name="connsiteX4082" fmla="*/ 1187760 w 3959210"/>
              <a:gd name="connsiteY4082" fmla="*/ 289209 h 3187690"/>
              <a:gd name="connsiteX4083" fmla="*/ 1205321 w 3959210"/>
              <a:gd name="connsiteY4083" fmla="*/ 282818 h 3187690"/>
              <a:gd name="connsiteX4084" fmla="*/ 1218092 w 3959210"/>
              <a:gd name="connsiteY4084" fmla="*/ 268437 h 3187690"/>
              <a:gd name="connsiteX4085" fmla="*/ 1242039 w 3959210"/>
              <a:gd name="connsiteY4085" fmla="*/ 273231 h 3187690"/>
              <a:gd name="connsiteX4086" fmla="*/ 1251618 w 3959210"/>
              <a:gd name="connsiteY4086" fmla="*/ 270035 h 3187690"/>
              <a:gd name="connsiteX4087" fmla="*/ 1248425 w 3959210"/>
              <a:gd name="connsiteY4087" fmla="*/ 274829 h 3187690"/>
              <a:gd name="connsiteX4088" fmla="*/ 1261197 w 3959210"/>
              <a:gd name="connsiteY4088" fmla="*/ 270035 h 3187690"/>
              <a:gd name="connsiteX4089" fmla="*/ 1256407 w 3959210"/>
              <a:gd name="connsiteY4089" fmla="*/ 270035 h 3187690"/>
              <a:gd name="connsiteX4090" fmla="*/ 1261197 w 3959210"/>
              <a:gd name="connsiteY4090" fmla="*/ 268437 h 3187690"/>
              <a:gd name="connsiteX4091" fmla="*/ 1261197 w 3959210"/>
              <a:gd name="connsiteY4091" fmla="*/ 266839 h 3187690"/>
              <a:gd name="connsiteX4092" fmla="*/ 1251618 w 3959210"/>
              <a:gd name="connsiteY4092" fmla="*/ 266839 h 3187690"/>
              <a:gd name="connsiteX4093" fmla="*/ 1273968 w 3959210"/>
              <a:gd name="connsiteY4093" fmla="*/ 268437 h 3187690"/>
              <a:gd name="connsiteX4094" fmla="*/ 1275565 w 3959210"/>
              <a:gd name="connsiteY4094" fmla="*/ 266839 h 3187690"/>
              <a:gd name="connsiteX4095" fmla="*/ 1273968 w 3959210"/>
              <a:gd name="connsiteY4095" fmla="*/ 263644 h 3187690"/>
              <a:gd name="connsiteX4096" fmla="*/ 1270775 w 3959210"/>
              <a:gd name="connsiteY4096" fmla="*/ 262046 h 3187690"/>
              <a:gd name="connsiteX4097" fmla="*/ 1267582 w 3959210"/>
              <a:gd name="connsiteY4097" fmla="*/ 265242 h 3187690"/>
              <a:gd name="connsiteX4098" fmla="*/ 1262793 w 3959210"/>
              <a:gd name="connsiteY4098" fmla="*/ 262046 h 3187690"/>
              <a:gd name="connsiteX4099" fmla="*/ 1251618 w 3959210"/>
              <a:gd name="connsiteY4099" fmla="*/ 262046 h 3187690"/>
              <a:gd name="connsiteX4100" fmla="*/ 1261197 w 3959210"/>
              <a:gd name="connsiteY4100" fmla="*/ 262046 h 3187690"/>
              <a:gd name="connsiteX4101" fmla="*/ 1261197 w 3959210"/>
              <a:gd name="connsiteY4101" fmla="*/ 255655 h 3187690"/>
              <a:gd name="connsiteX4102" fmla="*/ 1265986 w 3959210"/>
              <a:gd name="connsiteY4102" fmla="*/ 257252 h 3187690"/>
              <a:gd name="connsiteX4103" fmla="*/ 1273968 w 3959210"/>
              <a:gd name="connsiteY4103" fmla="*/ 262046 h 3187690"/>
              <a:gd name="connsiteX4104" fmla="*/ 1275565 w 3959210"/>
              <a:gd name="connsiteY4104" fmla="*/ 262046 h 3187690"/>
              <a:gd name="connsiteX4105" fmla="*/ 1281950 w 3959210"/>
              <a:gd name="connsiteY4105" fmla="*/ 262046 h 3187690"/>
              <a:gd name="connsiteX4106" fmla="*/ 1283547 w 3959210"/>
              <a:gd name="connsiteY4106" fmla="*/ 260448 h 3187690"/>
              <a:gd name="connsiteX4107" fmla="*/ 1278757 w 3959210"/>
              <a:gd name="connsiteY4107" fmla="*/ 254057 h 3187690"/>
              <a:gd name="connsiteX4108" fmla="*/ 1265986 w 3959210"/>
              <a:gd name="connsiteY4108" fmla="*/ 254057 h 3187690"/>
              <a:gd name="connsiteX4109" fmla="*/ 1246828 w 3959210"/>
              <a:gd name="connsiteY4109" fmla="*/ 249263 h 3187690"/>
              <a:gd name="connsiteX4110" fmla="*/ 1246828 w 3959210"/>
              <a:gd name="connsiteY4110" fmla="*/ 242872 h 3187690"/>
              <a:gd name="connsiteX4111" fmla="*/ 1275565 w 3959210"/>
              <a:gd name="connsiteY4111" fmla="*/ 249263 h 3187690"/>
              <a:gd name="connsiteX4112" fmla="*/ 1273968 w 3959210"/>
              <a:gd name="connsiteY4112" fmla="*/ 250861 h 3187690"/>
              <a:gd name="connsiteX4113" fmla="*/ 1267582 w 3959210"/>
              <a:gd name="connsiteY4113" fmla="*/ 252459 h 3187690"/>
              <a:gd name="connsiteX4114" fmla="*/ 1277161 w 3959210"/>
              <a:gd name="connsiteY4114" fmla="*/ 250861 h 3187690"/>
              <a:gd name="connsiteX4115" fmla="*/ 1288336 w 3959210"/>
              <a:gd name="connsiteY4115" fmla="*/ 258850 h 3187690"/>
              <a:gd name="connsiteX4116" fmla="*/ 1289933 w 3959210"/>
              <a:gd name="connsiteY4116" fmla="*/ 249263 h 3187690"/>
              <a:gd name="connsiteX4117" fmla="*/ 1277161 w 3959210"/>
              <a:gd name="connsiteY4117" fmla="*/ 249263 h 3187690"/>
              <a:gd name="connsiteX4118" fmla="*/ 1294722 w 3959210"/>
              <a:gd name="connsiteY4118" fmla="*/ 247665 h 3187690"/>
              <a:gd name="connsiteX4119" fmla="*/ 1297915 w 3959210"/>
              <a:gd name="connsiteY4119" fmla="*/ 250861 h 3187690"/>
              <a:gd name="connsiteX4120" fmla="*/ 1323458 w 3959210"/>
              <a:gd name="connsiteY4120" fmla="*/ 252459 h 3187690"/>
              <a:gd name="connsiteX4121" fmla="*/ 1323458 w 3959210"/>
              <a:gd name="connsiteY4121" fmla="*/ 250861 h 3187690"/>
              <a:gd name="connsiteX4122" fmla="*/ 1325055 w 3959210"/>
              <a:gd name="connsiteY4122" fmla="*/ 254057 h 3187690"/>
              <a:gd name="connsiteX4123" fmla="*/ 1328247 w 3959210"/>
              <a:gd name="connsiteY4123" fmla="*/ 254057 h 3187690"/>
              <a:gd name="connsiteX4124" fmla="*/ 1329844 w 3959210"/>
              <a:gd name="connsiteY4124" fmla="*/ 252459 h 3187690"/>
              <a:gd name="connsiteX4125" fmla="*/ 1333037 w 3959210"/>
              <a:gd name="connsiteY4125" fmla="*/ 254057 h 3187690"/>
              <a:gd name="connsiteX4126" fmla="*/ 1339423 w 3959210"/>
              <a:gd name="connsiteY4126" fmla="*/ 252459 h 3187690"/>
              <a:gd name="connsiteX4127" fmla="*/ 1342616 w 3959210"/>
              <a:gd name="connsiteY4127" fmla="*/ 249263 h 3187690"/>
              <a:gd name="connsiteX4128" fmla="*/ 1342616 w 3959210"/>
              <a:gd name="connsiteY4128" fmla="*/ 257252 h 3187690"/>
              <a:gd name="connsiteX4129" fmla="*/ 1349001 w 3959210"/>
              <a:gd name="connsiteY4129" fmla="*/ 255655 h 3187690"/>
              <a:gd name="connsiteX4130" fmla="*/ 1352194 w 3959210"/>
              <a:gd name="connsiteY4130" fmla="*/ 250861 h 3187690"/>
              <a:gd name="connsiteX4131" fmla="*/ 1364966 w 3959210"/>
              <a:gd name="connsiteY4131" fmla="*/ 257252 h 3187690"/>
              <a:gd name="connsiteX4132" fmla="*/ 1366562 w 3959210"/>
              <a:gd name="connsiteY4132" fmla="*/ 254057 h 3187690"/>
              <a:gd name="connsiteX4133" fmla="*/ 1385720 w 3959210"/>
              <a:gd name="connsiteY4133" fmla="*/ 246067 h 3187690"/>
              <a:gd name="connsiteX4134" fmla="*/ 1395298 w 3959210"/>
              <a:gd name="connsiteY4134" fmla="*/ 244470 h 3187690"/>
              <a:gd name="connsiteX4135" fmla="*/ 1412859 w 3959210"/>
              <a:gd name="connsiteY4135" fmla="*/ 246067 h 3187690"/>
              <a:gd name="connsiteX4136" fmla="*/ 1417649 w 3959210"/>
              <a:gd name="connsiteY4136" fmla="*/ 242872 h 3187690"/>
              <a:gd name="connsiteX4137" fmla="*/ 1414456 w 3959210"/>
              <a:gd name="connsiteY4137" fmla="*/ 239676 h 3187690"/>
              <a:gd name="connsiteX4138" fmla="*/ 1424035 w 3959210"/>
              <a:gd name="connsiteY4138" fmla="*/ 236480 h 3187690"/>
              <a:gd name="connsiteX4139" fmla="*/ 1419245 w 3959210"/>
              <a:gd name="connsiteY4139" fmla="*/ 242872 h 3187690"/>
              <a:gd name="connsiteX4140" fmla="*/ 1443192 w 3959210"/>
              <a:gd name="connsiteY4140" fmla="*/ 246067 h 3187690"/>
              <a:gd name="connsiteX4141" fmla="*/ 1446385 w 3959210"/>
              <a:gd name="connsiteY4141" fmla="*/ 238078 h 3187690"/>
              <a:gd name="connsiteX4142" fmla="*/ 1436806 w 3959210"/>
              <a:gd name="connsiteY4142" fmla="*/ 242872 h 3187690"/>
              <a:gd name="connsiteX4143" fmla="*/ 1436806 w 3959210"/>
              <a:gd name="connsiteY4143" fmla="*/ 230089 h 3187690"/>
              <a:gd name="connsiteX4144" fmla="*/ 1449578 w 3959210"/>
              <a:gd name="connsiteY4144" fmla="*/ 234883 h 3187690"/>
              <a:gd name="connsiteX4145" fmla="*/ 1451174 w 3959210"/>
              <a:gd name="connsiteY4145" fmla="*/ 246067 h 3187690"/>
              <a:gd name="connsiteX4146" fmla="*/ 1455964 w 3959210"/>
              <a:gd name="connsiteY4146" fmla="*/ 239676 h 3187690"/>
              <a:gd name="connsiteX4147" fmla="*/ 1455964 w 3959210"/>
              <a:gd name="connsiteY4147" fmla="*/ 246067 h 3187690"/>
              <a:gd name="connsiteX4148" fmla="*/ 1468735 w 3959210"/>
              <a:gd name="connsiteY4148" fmla="*/ 241274 h 3187690"/>
              <a:gd name="connsiteX4149" fmla="*/ 1492682 w 3959210"/>
              <a:gd name="connsiteY4149" fmla="*/ 244470 h 3187690"/>
              <a:gd name="connsiteX4150" fmla="*/ 1494278 w 3959210"/>
              <a:gd name="connsiteY4150" fmla="*/ 238078 h 3187690"/>
              <a:gd name="connsiteX4151" fmla="*/ 1500664 w 3959210"/>
              <a:gd name="connsiteY4151" fmla="*/ 238078 h 3187690"/>
              <a:gd name="connsiteX4152" fmla="*/ 1503857 w 3959210"/>
              <a:gd name="connsiteY4152" fmla="*/ 241274 h 3187690"/>
              <a:gd name="connsiteX4153" fmla="*/ 1497471 w 3959210"/>
              <a:gd name="connsiteY4153" fmla="*/ 233285 h 3187690"/>
              <a:gd name="connsiteX4154" fmla="*/ 1494278 w 3959210"/>
              <a:gd name="connsiteY4154" fmla="*/ 234883 h 3187690"/>
              <a:gd name="connsiteX4155" fmla="*/ 1484700 w 3959210"/>
              <a:gd name="connsiteY4155" fmla="*/ 226893 h 3187690"/>
              <a:gd name="connsiteX4156" fmla="*/ 1505454 w 3959210"/>
              <a:gd name="connsiteY4156" fmla="*/ 234883 h 3187690"/>
              <a:gd name="connsiteX4157" fmla="*/ 1515032 w 3959210"/>
              <a:gd name="connsiteY4157" fmla="*/ 234883 h 3187690"/>
              <a:gd name="connsiteX4158" fmla="*/ 1481507 w 3959210"/>
              <a:gd name="connsiteY4158" fmla="*/ 222100 h 3187690"/>
              <a:gd name="connsiteX4159" fmla="*/ 1468735 w 3959210"/>
              <a:gd name="connsiteY4159" fmla="*/ 222100 h 3187690"/>
              <a:gd name="connsiteX4160" fmla="*/ 1467139 w 3959210"/>
              <a:gd name="connsiteY4160" fmla="*/ 222100 h 3187690"/>
              <a:gd name="connsiteX4161" fmla="*/ 1471928 w 3959210"/>
              <a:gd name="connsiteY4161" fmla="*/ 230089 h 3187690"/>
              <a:gd name="connsiteX4162" fmla="*/ 1460753 w 3959210"/>
              <a:gd name="connsiteY4162" fmla="*/ 225296 h 3187690"/>
              <a:gd name="connsiteX4163" fmla="*/ 1455964 w 3959210"/>
              <a:gd name="connsiteY4163" fmla="*/ 226893 h 3187690"/>
              <a:gd name="connsiteX4164" fmla="*/ 1451174 w 3959210"/>
              <a:gd name="connsiteY4164" fmla="*/ 222100 h 3187690"/>
              <a:gd name="connsiteX4165" fmla="*/ 1449578 w 3959210"/>
              <a:gd name="connsiteY4165" fmla="*/ 228491 h 3187690"/>
              <a:gd name="connsiteX4166" fmla="*/ 1438403 w 3959210"/>
              <a:gd name="connsiteY4166" fmla="*/ 228491 h 3187690"/>
              <a:gd name="connsiteX4167" fmla="*/ 1441596 w 3959210"/>
              <a:gd name="connsiteY4167" fmla="*/ 220502 h 3187690"/>
              <a:gd name="connsiteX4168" fmla="*/ 1430420 w 3959210"/>
              <a:gd name="connsiteY4168" fmla="*/ 220502 h 3187690"/>
              <a:gd name="connsiteX4169" fmla="*/ 1411263 w 3959210"/>
              <a:gd name="connsiteY4169" fmla="*/ 223698 h 3187690"/>
              <a:gd name="connsiteX4170" fmla="*/ 1408070 w 3959210"/>
              <a:gd name="connsiteY4170" fmla="*/ 223698 h 3187690"/>
              <a:gd name="connsiteX4171" fmla="*/ 1411263 w 3959210"/>
              <a:gd name="connsiteY4171" fmla="*/ 225296 h 3187690"/>
              <a:gd name="connsiteX4172" fmla="*/ 1408070 w 3959210"/>
              <a:gd name="connsiteY4172" fmla="*/ 226893 h 3187690"/>
              <a:gd name="connsiteX4173" fmla="*/ 1395298 w 3959210"/>
              <a:gd name="connsiteY4173" fmla="*/ 225296 h 3187690"/>
              <a:gd name="connsiteX4174" fmla="*/ 1382527 w 3959210"/>
              <a:gd name="connsiteY4174" fmla="*/ 222100 h 3187690"/>
              <a:gd name="connsiteX4175" fmla="*/ 1388913 w 3959210"/>
              <a:gd name="connsiteY4175" fmla="*/ 218904 h 3187690"/>
              <a:gd name="connsiteX4176" fmla="*/ 1384123 w 3959210"/>
              <a:gd name="connsiteY4176" fmla="*/ 214111 h 3187690"/>
              <a:gd name="connsiteX4177" fmla="*/ 1374545 w 3959210"/>
              <a:gd name="connsiteY4177" fmla="*/ 214111 h 3187690"/>
              <a:gd name="connsiteX4178" fmla="*/ 1384123 w 3959210"/>
              <a:gd name="connsiteY4178" fmla="*/ 220502 h 3187690"/>
              <a:gd name="connsiteX4179" fmla="*/ 1368159 w 3959210"/>
              <a:gd name="connsiteY4179" fmla="*/ 222100 h 3187690"/>
              <a:gd name="connsiteX4180" fmla="*/ 1358580 w 3959210"/>
              <a:gd name="connsiteY4180" fmla="*/ 215709 h 3187690"/>
              <a:gd name="connsiteX4181" fmla="*/ 1358580 w 3959210"/>
              <a:gd name="connsiteY4181" fmla="*/ 222100 h 3187690"/>
              <a:gd name="connsiteX4182" fmla="*/ 1345808 w 3959210"/>
              <a:gd name="connsiteY4182" fmla="*/ 222100 h 3187690"/>
              <a:gd name="connsiteX4183" fmla="*/ 1353791 w 3959210"/>
              <a:gd name="connsiteY4183" fmla="*/ 218904 h 3187690"/>
              <a:gd name="connsiteX4184" fmla="*/ 1345808 w 3959210"/>
              <a:gd name="connsiteY4184" fmla="*/ 209317 h 3187690"/>
              <a:gd name="connsiteX4185" fmla="*/ 1344212 w 3959210"/>
              <a:gd name="connsiteY4185" fmla="*/ 209317 h 3187690"/>
              <a:gd name="connsiteX4186" fmla="*/ 1345808 w 3959210"/>
              <a:gd name="connsiteY4186" fmla="*/ 218904 h 3187690"/>
              <a:gd name="connsiteX4187" fmla="*/ 1341019 w 3959210"/>
              <a:gd name="connsiteY4187" fmla="*/ 217306 h 3187690"/>
              <a:gd name="connsiteX4188" fmla="*/ 1318669 w 3959210"/>
              <a:gd name="connsiteY4188" fmla="*/ 218904 h 3187690"/>
              <a:gd name="connsiteX4189" fmla="*/ 1339423 w 3959210"/>
              <a:gd name="connsiteY4189" fmla="*/ 218904 h 3187690"/>
              <a:gd name="connsiteX4190" fmla="*/ 1339423 w 3959210"/>
              <a:gd name="connsiteY4190" fmla="*/ 226893 h 3187690"/>
              <a:gd name="connsiteX4191" fmla="*/ 1317072 w 3959210"/>
              <a:gd name="connsiteY4191" fmla="*/ 222100 h 3187690"/>
              <a:gd name="connsiteX4192" fmla="*/ 1310687 w 3959210"/>
              <a:gd name="connsiteY4192" fmla="*/ 228491 h 3187690"/>
              <a:gd name="connsiteX4193" fmla="*/ 1307494 w 3959210"/>
              <a:gd name="connsiteY4193" fmla="*/ 218904 h 3187690"/>
              <a:gd name="connsiteX4194" fmla="*/ 1296318 w 3959210"/>
              <a:gd name="connsiteY4194" fmla="*/ 230089 h 3187690"/>
              <a:gd name="connsiteX4195" fmla="*/ 1299511 w 3959210"/>
              <a:gd name="connsiteY4195" fmla="*/ 233285 h 3187690"/>
              <a:gd name="connsiteX4196" fmla="*/ 1297915 w 3959210"/>
              <a:gd name="connsiteY4196" fmla="*/ 231687 h 3187690"/>
              <a:gd name="connsiteX4197" fmla="*/ 1310687 w 3959210"/>
              <a:gd name="connsiteY4197" fmla="*/ 233285 h 3187690"/>
              <a:gd name="connsiteX4198" fmla="*/ 1296318 w 3959210"/>
              <a:gd name="connsiteY4198" fmla="*/ 233285 h 3187690"/>
              <a:gd name="connsiteX4199" fmla="*/ 1294722 w 3959210"/>
              <a:gd name="connsiteY4199" fmla="*/ 236480 h 3187690"/>
              <a:gd name="connsiteX4200" fmla="*/ 1297915 w 3959210"/>
              <a:gd name="connsiteY4200" fmla="*/ 238078 h 3187690"/>
              <a:gd name="connsiteX4201" fmla="*/ 1293126 w 3959210"/>
              <a:gd name="connsiteY4201" fmla="*/ 242872 h 3187690"/>
              <a:gd name="connsiteX4202" fmla="*/ 1293126 w 3959210"/>
              <a:gd name="connsiteY4202" fmla="*/ 238078 h 3187690"/>
              <a:gd name="connsiteX4203" fmla="*/ 1285143 w 3959210"/>
              <a:gd name="connsiteY4203" fmla="*/ 238078 h 3187690"/>
              <a:gd name="connsiteX4204" fmla="*/ 1291529 w 3959210"/>
              <a:gd name="connsiteY4204" fmla="*/ 234883 h 3187690"/>
              <a:gd name="connsiteX4205" fmla="*/ 1289933 w 3959210"/>
              <a:gd name="connsiteY4205" fmla="*/ 231687 h 3187690"/>
              <a:gd name="connsiteX4206" fmla="*/ 1286740 w 3959210"/>
              <a:gd name="connsiteY4206" fmla="*/ 231687 h 3187690"/>
              <a:gd name="connsiteX4207" fmla="*/ 1288336 w 3959210"/>
              <a:gd name="connsiteY4207" fmla="*/ 230089 h 3187690"/>
              <a:gd name="connsiteX4208" fmla="*/ 1281950 w 3959210"/>
              <a:gd name="connsiteY4208" fmla="*/ 226893 h 3187690"/>
              <a:gd name="connsiteX4209" fmla="*/ 1285143 w 3959210"/>
              <a:gd name="connsiteY4209" fmla="*/ 223698 h 3187690"/>
              <a:gd name="connsiteX4210" fmla="*/ 1264389 w 3959210"/>
              <a:gd name="connsiteY4210" fmla="*/ 231687 h 3187690"/>
              <a:gd name="connsiteX4211" fmla="*/ 1264389 w 3959210"/>
              <a:gd name="connsiteY4211" fmla="*/ 222100 h 3187690"/>
              <a:gd name="connsiteX4212" fmla="*/ 1250021 w 3959210"/>
              <a:gd name="connsiteY4212" fmla="*/ 233285 h 3187690"/>
              <a:gd name="connsiteX4213" fmla="*/ 1253214 w 3959210"/>
              <a:gd name="connsiteY4213" fmla="*/ 230089 h 3187690"/>
              <a:gd name="connsiteX4214" fmla="*/ 1238846 w 3959210"/>
              <a:gd name="connsiteY4214" fmla="*/ 233285 h 3187690"/>
              <a:gd name="connsiteX4215" fmla="*/ 1232460 w 3959210"/>
              <a:gd name="connsiteY4215" fmla="*/ 228491 h 3187690"/>
              <a:gd name="connsiteX4216" fmla="*/ 1227671 w 3959210"/>
              <a:gd name="connsiteY4216" fmla="*/ 236480 h 3187690"/>
              <a:gd name="connsiteX4217" fmla="*/ 1221285 w 3959210"/>
              <a:gd name="connsiteY4217" fmla="*/ 233285 h 3187690"/>
              <a:gd name="connsiteX4218" fmla="*/ 1221285 w 3959210"/>
              <a:gd name="connsiteY4218" fmla="*/ 228491 h 3187690"/>
              <a:gd name="connsiteX4219" fmla="*/ 1205321 w 3959210"/>
              <a:gd name="connsiteY4219" fmla="*/ 233285 h 3187690"/>
              <a:gd name="connsiteX4220" fmla="*/ 1192549 w 3959210"/>
              <a:gd name="connsiteY4220" fmla="*/ 239676 h 3187690"/>
              <a:gd name="connsiteX4221" fmla="*/ 1192549 w 3959210"/>
              <a:gd name="connsiteY4221" fmla="*/ 238078 h 3187690"/>
              <a:gd name="connsiteX4222" fmla="*/ 1189356 w 3959210"/>
              <a:gd name="connsiteY4222" fmla="*/ 236480 h 3187690"/>
              <a:gd name="connsiteX4223" fmla="*/ 1173392 w 3959210"/>
              <a:gd name="connsiteY4223" fmla="*/ 233285 h 3187690"/>
              <a:gd name="connsiteX4224" fmla="*/ 1176585 w 3959210"/>
              <a:gd name="connsiteY4224" fmla="*/ 241274 h 3187690"/>
              <a:gd name="connsiteX4225" fmla="*/ 1159024 w 3959210"/>
              <a:gd name="connsiteY4225" fmla="*/ 244470 h 3187690"/>
              <a:gd name="connsiteX4226" fmla="*/ 1147849 w 3959210"/>
              <a:gd name="connsiteY4226" fmla="*/ 249263 h 3187690"/>
              <a:gd name="connsiteX4227" fmla="*/ 1170199 w 3959210"/>
              <a:gd name="connsiteY4227" fmla="*/ 249263 h 3187690"/>
              <a:gd name="connsiteX4228" fmla="*/ 1173392 w 3959210"/>
              <a:gd name="connsiteY4228" fmla="*/ 254057 h 3187690"/>
              <a:gd name="connsiteX4229" fmla="*/ 1144656 w 3959210"/>
              <a:gd name="connsiteY4229" fmla="*/ 250861 h 3187690"/>
              <a:gd name="connsiteX4230" fmla="*/ 1138270 w 3959210"/>
              <a:gd name="connsiteY4230" fmla="*/ 249263 h 3187690"/>
              <a:gd name="connsiteX4231" fmla="*/ 1144656 w 3959210"/>
              <a:gd name="connsiteY4231" fmla="*/ 249263 h 3187690"/>
              <a:gd name="connsiteX4232" fmla="*/ 1149445 w 3959210"/>
              <a:gd name="connsiteY4232" fmla="*/ 247665 h 3187690"/>
              <a:gd name="connsiteX4233" fmla="*/ 1144656 w 3959210"/>
              <a:gd name="connsiteY4233" fmla="*/ 241274 h 3187690"/>
              <a:gd name="connsiteX4234" fmla="*/ 1107937 w 3959210"/>
              <a:gd name="connsiteY4234" fmla="*/ 252459 h 3187690"/>
              <a:gd name="connsiteX4235" fmla="*/ 1106341 w 3959210"/>
              <a:gd name="connsiteY4235" fmla="*/ 246067 h 3187690"/>
              <a:gd name="connsiteX4236" fmla="*/ 1096762 w 3959210"/>
              <a:gd name="connsiteY4236" fmla="*/ 255655 h 3187690"/>
              <a:gd name="connsiteX4237" fmla="*/ 1095166 w 3959210"/>
              <a:gd name="connsiteY4237" fmla="*/ 250861 h 3187690"/>
              <a:gd name="connsiteX4238" fmla="*/ 1068026 w 3959210"/>
              <a:gd name="connsiteY4238" fmla="*/ 263644 h 3187690"/>
              <a:gd name="connsiteX4239" fmla="*/ 1066430 w 3959210"/>
              <a:gd name="connsiteY4239" fmla="*/ 257252 h 3187690"/>
              <a:gd name="connsiteX4240" fmla="*/ 1040886 w 3959210"/>
              <a:gd name="connsiteY4240" fmla="*/ 262046 h 3187690"/>
              <a:gd name="connsiteX4241" fmla="*/ 1040886 w 3959210"/>
              <a:gd name="connsiteY4241" fmla="*/ 254057 h 3187690"/>
              <a:gd name="connsiteX4242" fmla="*/ 1032904 w 3959210"/>
              <a:gd name="connsiteY4242" fmla="*/ 257252 h 3187690"/>
              <a:gd name="connsiteX4243" fmla="*/ 1029711 w 3959210"/>
              <a:gd name="connsiteY4243" fmla="*/ 263644 h 3187690"/>
              <a:gd name="connsiteX4244" fmla="*/ 1023325 w 3959210"/>
              <a:gd name="connsiteY4244" fmla="*/ 263644 h 3187690"/>
              <a:gd name="connsiteX4245" fmla="*/ 1026518 w 3959210"/>
              <a:gd name="connsiteY4245" fmla="*/ 268437 h 3187690"/>
              <a:gd name="connsiteX4246" fmla="*/ 1012150 w 3959210"/>
              <a:gd name="connsiteY4246" fmla="*/ 268437 h 3187690"/>
              <a:gd name="connsiteX4247" fmla="*/ 1016940 w 3959210"/>
              <a:gd name="connsiteY4247" fmla="*/ 273231 h 3187690"/>
              <a:gd name="connsiteX4248" fmla="*/ 997782 w 3959210"/>
              <a:gd name="connsiteY4248" fmla="*/ 271633 h 3187690"/>
              <a:gd name="connsiteX4249" fmla="*/ 991396 w 3959210"/>
              <a:gd name="connsiteY4249" fmla="*/ 265242 h 3187690"/>
              <a:gd name="connsiteX4250" fmla="*/ 975432 w 3959210"/>
              <a:gd name="connsiteY4250" fmla="*/ 271633 h 3187690"/>
              <a:gd name="connsiteX4251" fmla="*/ 977028 w 3959210"/>
              <a:gd name="connsiteY4251" fmla="*/ 266839 h 3187690"/>
              <a:gd name="connsiteX4252" fmla="*/ 964257 w 3959210"/>
              <a:gd name="connsiteY4252" fmla="*/ 266839 h 3187690"/>
              <a:gd name="connsiteX4253" fmla="*/ 967450 w 3959210"/>
              <a:gd name="connsiteY4253" fmla="*/ 281220 h 3187690"/>
              <a:gd name="connsiteX4254" fmla="*/ 957871 w 3959210"/>
              <a:gd name="connsiteY4254" fmla="*/ 276426 h 3187690"/>
              <a:gd name="connsiteX4255" fmla="*/ 953082 w 3959210"/>
              <a:gd name="connsiteY4255" fmla="*/ 282818 h 3187690"/>
              <a:gd name="connsiteX4256" fmla="*/ 927538 w 3959210"/>
              <a:gd name="connsiteY4256" fmla="*/ 286013 h 3187690"/>
              <a:gd name="connsiteX4257" fmla="*/ 901995 w 3959210"/>
              <a:gd name="connsiteY4257" fmla="*/ 292405 h 3187690"/>
              <a:gd name="connsiteX4258" fmla="*/ 852505 w 3959210"/>
              <a:gd name="connsiteY4258" fmla="*/ 305188 h 3187690"/>
              <a:gd name="connsiteX4259" fmla="*/ 862084 w 3959210"/>
              <a:gd name="connsiteY4259" fmla="*/ 300394 h 3187690"/>
              <a:gd name="connsiteX4260" fmla="*/ 862084 w 3959210"/>
              <a:gd name="connsiteY4260" fmla="*/ 294003 h 3187690"/>
              <a:gd name="connsiteX4261" fmla="*/ 857294 w 3959210"/>
              <a:gd name="connsiteY4261" fmla="*/ 295601 h 3187690"/>
              <a:gd name="connsiteX4262" fmla="*/ 855698 w 3959210"/>
              <a:gd name="connsiteY4262" fmla="*/ 301992 h 3187690"/>
              <a:gd name="connsiteX4263" fmla="*/ 850909 w 3959210"/>
              <a:gd name="connsiteY4263" fmla="*/ 295601 h 3187690"/>
              <a:gd name="connsiteX4264" fmla="*/ 844523 w 3959210"/>
              <a:gd name="connsiteY4264" fmla="*/ 297198 h 3187690"/>
              <a:gd name="connsiteX4265" fmla="*/ 844523 w 3959210"/>
              <a:gd name="connsiteY4265" fmla="*/ 303590 h 3187690"/>
              <a:gd name="connsiteX4266" fmla="*/ 847245 w 3959210"/>
              <a:gd name="connsiteY4266" fmla="*/ 305292 h 3187690"/>
              <a:gd name="connsiteX4267" fmla="*/ 835144 w 3959210"/>
              <a:gd name="connsiteY4267" fmla="*/ 307984 h 3187690"/>
              <a:gd name="connsiteX4268" fmla="*/ 823769 w 3959210"/>
              <a:gd name="connsiteY4268" fmla="*/ 313177 h 3187690"/>
              <a:gd name="connsiteX4269" fmla="*/ 818980 w 3959210"/>
              <a:gd name="connsiteY4269" fmla="*/ 316372 h 3187690"/>
              <a:gd name="connsiteX4270" fmla="*/ 809401 w 3959210"/>
              <a:gd name="connsiteY4270" fmla="*/ 314775 h 3187690"/>
              <a:gd name="connsiteX4271" fmla="*/ 820576 w 3959210"/>
              <a:gd name="connsiteY4271" fmla="*/ 305188 h 3187690"/>
              <a:gd name="connsiteX4272" fmla="*/ 798226 w 3959210"/>
              <a:gd name="connsiteY4272" fmla="*/ 311579 h 3187690"/>
              <a:gd name="connsiteX4273" fmla="*/ 787051 w 3959210"/>
              <a:gd name="connsiteY4273" fmla="*/ 311579 h 3187690"/>
              <a:gd name="connsiteX4274" fmla="*/ 787051 w 3959210"/>
              <a:gd name="connsiteY4274" fmla="*/ 297198 h 3187690"/>
              <a:gd name="connsiteX4275" fmla="*/ 775876 w 3959210"/>
              <a:gd name="connsiteY4275" fmla="*/ 306785 h 3187690"/>
              <a:gd name="connsiteX4276" fmla="*/ 775876 w 3959210"/>
              <a:gd name="connsiteY4276" fmla="*/ 316372 h 3187690"/>
              <a:gd name="connsiteX4277" fmla="*/ 763104 w 3959210"/>
              <a:gd name="connsiteY4277" fmla="*/ 311579 h 3187690"/>
              <a:gd name="connsiteX4278" fmla="*/ 761508 w 3959210"/>
              <a:gd name="connsiteY4278" fmla="*/ 300394 h 3187690"/>
              <a:gd name="connsiteX4279" fmla="*/ 771086 w 3959210"/>
              <a:gd name="connsiteY4279" fmla="*/ 294003 h 3187690"/>
              <a:gd name="connsiteX4280" fmla="*/ 803015 w 3959210"/>
              <a:gd name="connsiteY4280" fmla="*/ 289209 h 3187690"/>
              <a:gd name="connsiteX4281" fmla="*/ 820576 w 3959210"/>
              <a:gd name="connsiteY4281" fmla="*/ 279622 h 3187690"/>
              <a:gd name="connsiteX4282" fmla="*/ 818980 w 3959210"/>
              <a:gd name="connsiteY4282" fmla="*/ 274829 h 3187690"/>
              <a:gd name="connsiteX4283" fmla="*/ 828558 w 3959210"/>
              <a:gd name="connsiteY4283" fmla="*/ 276426 h 3187690"/>
              <a:gd name="connsiteX4284" fmla="*/ 831751 w 3959210"/>
              <a:gd name="connsiteY4284" fmla="*/ 284416 h 3187690"/>
              <a:gd name="connsiteX4285" fmla="*/ 834944 w 3959210"/>
              <a:gd name="connsiteY4285" fmla="*/ 282818 h 3187690"/>
              <a:gd name="connsiteX4286" fmla="*/ 834944 w 3959210"/>
              <a:gd name="connsiteY4286" fmla="*/ 268437 h 3187690"/>
              <a:gd name="connsiteX4287" fmla="*/ 844523 w 3959210"/>
              <a:gd name="connsiteY4287" fmla="*/ 263644 h 3187690"/>
              <a:gd name="connsiteX4288" fmla="*/ 847716 w 3959210"/>
              <a:gd name="connsiteY4288" fmla="*/ 268437 h 3187690"/>
              <a:gd name="connsiteX4289" fmla="*/ 854101 w 3959210"/>
              <a:gd name="connsiteY4289" fmla="*/ 260448 h 3187690"/>
              <a:gd name="connsiteX4290" fmla="*/ 842926 w 3959210"/>
              <a:gd name="connsiteY4290" fmla="*/ 270035 h 3187690"/>
              <a:gd name="connsiteX4291" fmla="*/ 847716 w 3959210"/>
              <a:gd name="connsiteY4291" fmla="*/ 278024 h 3187690"/>
              <a:gd name="connsiteX4292" fmla="*/ 860487 w 3959210"/>
              <a:gd name="connsiteY4292" fmla="*/ 268437 h 3187690"/>
              <a:gd name="connsiteX4293" fmla="*/ 868470 w 3959210"/>
              <a:gd name="connsiteY4293" fmla="*/ 266839 h 3187690"/>
              <a:gd name="connsiteX4294" fmla="*/ 874855 w 3959210"/>
              <a:gd name="connsiteY4294" fmla="*/ 271633 h 3187690"/>
              <a:gd name="connsiteX4295" fmla="*/ 879645 w 3959210"/>
              <a:gd name="connsiteY4295" fmla="*/ 263644 h 3187690"/>
              <a:gd name="connsiteX4296" fmla="*/ 889223 w 3959210"/>
              <a:gd name="connsiteY4296" fmla="*/ 266839 h 3187690"/>
              <a:gd name="connsiteX4297" fmla="*/ 884434 w 3959210"/>
              <a:gd name="connsiteY4297" fmla="*/ 255655 h 3187690"/>
              <a:gd name="connsiteX4298" fmla="*/ 897206 w 3959210"/>
              <a:gd name="connsiteY4298" fmla="*/ 263644 h 3187690"/>
              <a:gd name="connsiteX4299" fmla="*/ 903591 w 3959210"/>
              <a:gd name="connsiteY4299" fmla="*/ 254057 h 3187690"/>
              <a:gd name="connsiteX4300" fmla="*/ 890820 w 3959210"/>
              <a:gd name="connsiteY4300" fmla="*/ 252459 h 3187690"/>
              <a:gd name="connsiteX4301" fmla="*/ 911574 w 3959210"/>
              <a:gd name="connsiteY4301" fmla="*/ 249263 h 3187690"/>
              <a:gd name="connsiteX4302" fmla="*/ 930731 w 3959210"/>
              <a:gd name="connsiteY4302" fmla="*/ 238078 h 3187690"/>
              <a:gd name="connsiteX4303" fmla="*/ 906785 w 3959210"/>
              <a:gd name="connsiteY4303" fmla="*/ 228491 h 3187690"/>
              <a:gd name="connsiteX4304" fmla="*/ 900399 w 3959210"/>
              <a:gd name="connsiteY4304" fmla="*/ 231687 h 3187690"/>
              <a:gd name="connsiteX4305" fmla="*/ 903591 w 3959210"/>
              <a:gd name="connsiteY4305" fmla="*/ 236480 h 3187690"/>
              <a:gd name="connsiteX4306" fmla="*/ 894013 w 3959210"/>
              <a:gd name="connsiteY4306" fmla="*/ 247665 h 3187690"/>
              <a:gd name="connsiteX4307" fmla="*/ 894013 w 3959210"/>
              <a:gd name="connsiteY4307" fmla="*/ 239676 h 3187690"/>
              <a:gd name="connsiteX4308" fmla="*/ 889223 w 3959210"/>
              <a:gd name="connsiteY4308" fmla="*/ 239676 h 3187690"/>
              <a:gd name="connsiteX4309" fmla="*/ 886030 w 3959210"/>
              <a:gd name="connsiteY4309" fmla="*/ 246067 h 3187690"/>
              <a:gd name="connsiteX4310" fmla="*/ 874855 w 3959210"/>
              <a:gd name="connsiteY4310" fmla="*/ 244470 h 3187690"/>
              <a:gd name="connsiteX4311" fmla="*/ 881241 w 3959210"/>
              <a:gd name="connsiteY4311" fmla="*/ 234883 h 3187690"/>
              <a:gd name="connsiteX4312" fmla="*/ 874855 w 3959210"/>
              <a:gd name="connsiteY4312" fmla="*/ 234883 h 3187690"/>
              <a:gd name="connsiteX4313" fmla="*/ 871662 w 3959210"/>
              <a:gd name="connsiteY4313" fmla="*/ 244470 h 3187690"/>
              <a:gd name="connsiteX4314" fmla="*/ 874855 w 3959210"/>
              <a:gd name="connsiteY4314" fmla="*/ 247665 h 3187690"/>
              <a:gd name="connsiteX4315" fmla="*/ 863680 w 3959210"/>
              <a:gd name="connsiteY4315" fmla="*/ 247665 h 3187690"/>
              <a:gd name="connsiteX4316" fmla="*/ 854101 w 3959210"/>
              <a:gd name="connsiteY4316" fmla="*/ 250861 h 3187690"/>
              <a:gd name="connsiteX4317" fmla="*/ 836541 w 3959210"/>
              <a:gd name="connsiteY4317" fmla="*/ 263644 h 3187690"/>
              <a:gd name="connsiteX4318" fmla="*/ 815787 w 3959210"/>
              <a:gd name="connsiteY4318" fmla="*/ 270035 h 3187690"/>
              <a:gd name="connsiteX4319" fmla="*/ 817383 w 3959210"/>
              <a:gd name="connsiteY4319" fmla="*/ 258850 h 3187690"/>
              <a:gd name="connsiteX4320" fmla="*/ 830155 w 3959210"/>
              <a:gd name="connsiteY4320" fmla="*/ 262046 h 3187690"/>
              <a:gd name="connsiteX4321" fmla="*/ 838137 w 3959210"/>
              <a:gd name="connsiteY4321" fmla="*/ 254057 h 3187690"/>
              <a:gd name="connsiteX4322" fmla="*/ 850909 w 3959210"/>
              <a:gd name="connsiteY4322" fmla="*/ 254057 h 3187690"/>
              <a:gd name="connsiteX4323" fmla="*/ 842926 w 3959210"/>
              <a:gd name="connsiteY4323" fmla="*/ 247665 h 3187690"/>
              <a:gd name="connsiteX4324" fmla="*/ 831751 w 3959210"/>
              <a:gd name="connsiteY4324" fmla="*/ 257252 h 3187690"/>
              <a:gd name="connsiteX4325" fmla="*/ 812594 w 3959210"/>
              <a:gd name="connsiteY4325" fmla="*/ 257252 h 3187690"/>
              <a:gd name="connsiteX4326" fmla="*/ 812594 w 3959210"/>
              <a:gd name="connsiteY4326" fmla="*/ 250861 h 3187690"/>
              <a:gd name="connsiteX4327" fmla="*/ 807805 w 3959210"/>
              <a:gd name="connsiteY4327" fmla="*/ 249263 h 3187690"/>
              <a:gd name="connsiteX4328" fmla="*/ 801419 w 3959210"/>
              <a:gd name="connsiteY4328" fmla="*/ 257252 h 3187690"/>
              <a:gd name="connsiteX4329" fmla="*/ 806208 w 3959210"/>
              <a:gd name="connsiteY4329" fmla="*/ 260448 h 3187690"/>
              <a:gd name="connsiteX4330" fmla="*/ 790244 w 3959210"/>
              <a:gd name="connsiteY4330" fmla="*/ 260448 h 3187690"/>
              <a:gd name="connsiteX4331" fmla="*/ 791840 w 3959210"/>
              <a:gd name="connsiteY4331" fmla="*/ 254057 h 3187690"/>
              <a:gd name="connsiteX4332" fmla="*/ 783858 w 3959210"/>
              <a:gd name="connsiteY4332" fmla="*/ 263644 h 3187690"/>
              <a:gd name="connsiteX4333" fmla="*/ 764700 w 3959210"/>
              <a:gd name="connsiteY4333" fmla="*/ 258850 h 3187690"/>
              <a:gd name="connsiteX4334" fmla="*/ 756718 w 3959210"/>
              <a:gd name="connsiteY4334" fmla="*/ 260448 h 3187690"/>
              <a:gd name="connsiteX4335" fmla="*/ 750332 w 3959210"/>
              <a:gd name="connsiteY4335" fmla="*/ 260448 h 3187690"/>
              <a:gd name="connsiteX4336" fmla="*/ 748736 w 3959210"/>
              <a:gd name="connsiteY4336" fmla="*/ 254057 h 3187690"/>
              <a:gd name="connsiteX4337" fmla="*/ 740754 w 3959210"/>
              <a:gd name="connsiteY4337" fmla="*/ 258850 h 3187690"/>
              <a:gd name="connsiteX4338" fmla="*/ 734368 w 3959210"/>
              <a:gd name="connsiteY4338" fmla="*/ 252459 h 3187690"/>
              <a:gd name="connsiteX4339" fmla="*/ 726386 w 3959210"/>
              <a:gd name="connsiteY4339" fmla="*/ 255655 h 3187690"/>
              <a:gd name="connsiteX4340" fmla="*/ 734368 w 3959210"/>
              <a:gd name="connsiteY4340" fmla="*/ 257252 h 3187690"/>
              <a:gd name="connsiteX4341" fmla="*/ 731175 w 3959210"/>
              <a:gd name="connsiteY4341" fmla="*/ 265242 h 3187690"/>
              <a:gd name="connsiteX4342" fmla="*/ 724789 w 3959210"/>
              <a:gd name="connsiteY4342" fmla="*/ 268437 h 3187690"/>
              <a:gd name="connsiteX4343" fmla="*/ 716807 w 3959210"/>
              <a:gd name="connsiteY4343" fmla="*/ 262046 h 3187690"/>
              <a:gd name="connsiteX4344" fmla="*/ 726386 w 3959210"/>
              <a:gd name="connsiteY4344" fmla="*/ 258850 h 3187690"/>
              <a:gd name="connsiteX4345" fmla="*/ 715210 w 3959210"/>
              <a:gd name="connsiteY4345" fmla="*/ 250861 h 3187690"/>
              <a:gd name="connsiteX4346" fmla="*/ 700842 w 3959210"/>
              <a:gd name="connsiteY4346" fmla="*/ 255655 h 3187690"/>
              <a:gd name="connsiteX4347" fmla="*/ 705632 w 3959210"/>
              <a:gd name="connsiteY4347" fmla="*/ 247665 h 3187690"/>
              <a:gd name="connsiteX4348" fmla="*/ 718403 w 3959210"/>
              <a:gd name="connsiteY4348" fmla="*/ 246067 h 3187690"/>
              <a:gd name="connsiteX4349" fmla="*/ 718403 w 3959210"/>
              <a:gd name="connsiteY4349" fmla="*/ 242872 h 3187690"/>
              <a:gd name="connsiteX4350" fmla="*/ 735964 w 3959210"/>
              <a:gd name="connsiteY4350" fmla="*/ 231687 h 3187690"/>
              <a:gd name="connsiteX4351" fmla="*/ 742350 w 3959210"/>
              <a:gd name="connsiteY4351" fmla="*/ 234883 h 3187690"/>
              <a:gd name="connsiteX4352" fmla="*/ 756718 w 3959210"/>
              <a:gd name="connsiteY4352" fmla="*/ 230089 h 3187690"/>
              <a:gd name="connsiteX4353" fmla="*/ 748736 w 3959210"/>
              <a:gd name="connsiteY4353" fmla="*/ 233285 h 3187690"/>
              <a:gd name="connsiteX4354" fmla="*/ 748736 w 3959210"/>
              <a:gd name="connsiteY4354" fmla="*/ 244470 h 3187690"/>
              <a:gd name="connsiteX4355" fmla="*/ 751929 w 3959210"/>
              <a:gd name="connsiteY4355" fmla="*/ 238078 h 3187690"/>
              <a:gd name="connsiteX4356" fmla="*/ 763104 w 3959210"/>
              <a:gd name="connsiteY4356" fmla="*/ 234883 h 3187690"/>
              <a:gd name="connsiteX4357" fmla="*/ 767893 w 3959210"/>
              <a:gd name="connsiteY4357" fmla="*/ 239676 h 3187690"/>
              <a:gd name="connsiteX4358" fmla="*/ 775876 w 3959210"/>
              <a:gd name="connsiteY4358" fmla="*/ 228491 h 3187690"/>
              <a:gd name="connsiteX4359" fmla="*/ 774279 w 3959210"/>
              <a:gd name="connsiteY4359" fmla="*/ 218904 h 3187690"/>
              <a:gd name="connsiteX4360" fmla="*/ 793437 w 3959210"/>
              <a:gd name="connsiteY4360" fmla="*/ 214111 h 3187690"/>
              <a:gd name="connsiteX4361" fmla="*/ 791840 w 3959210"/>
              <a:gd name="connsiteY4361" fmla="*/ 220502 h 3187690"/>
              <a:gd name="connsiteX4362" fmla="*/ 804612 w 3959210"/>
              <a:gd name="connsiteY4362" fmla="*/ 215709 h 3187690"/>
              <a:gd name="connsiteX4363" fmla="*/ 807805 w 3959210"/>
              <a:gd name="connsiteY4363" fmla="*/ 217306 h 3187690"/>
              <a:gd name="connsiteX4364" fmla="*/ 814190 w 3959210"/>
              <a:gd name="connsiteY4364" fmla="*/ 214111 h 3187690"/>
              <a:gd name="connsiteX4365" fmla="*/ 814190 w 3959210"/>
              <a:gd name="connsiteY4365" fmla="*/ 217306 h 3187690"/>
              <a:gd name="connsiteX4366" fmla="*/ 820576 w 3959210"/>
              <a:gd name="connsiteY4366" fmla="*/ 214111 h 3187690"/>
              <a:gd name="connsiteX4367" fmla="*/ 830155 w 3959210"/>
              <a:gd name="connsiteY4367" fmla="*/ 222100 h 3187690"/>
              <a:gd name="connsiteX4368" fmla="*/ 834944 w 3959210"/>
              <a:gd name="connsiteY4368" fmla="*/ 210915 h 3187690"/>
              <a:gd name="connsiteX4369" fmla="*/ 841330 w 3959210"/>
              <a:gd name="connsiteY4369" fmla="*/ 210915 h 3187690"/>
              <a:gd name="connsiteX4370" fmla="*/ 842926 w 3959210"/>
              <a:gd name="connsiteY4370" fmla="*/ 215709 h 3187690"/>
              <a:gd name="connsiteX4371" fmla="*/ 847716 w 3959210"/>
              <a:gd name="connsiteY4371" fmla="*/ 210915 h 3187690"/>
              <a:gd name="connsiteX4372" fmla="*/ 841330 w 3959210"/>
              <a:gd name="connsiteY4372" fmla="*/ 210915 h 3187690"/>
              <a:gd name="connsiteX4373" fmla="*/ 836541 w 3959210"/>
              <a:gd name="connsiteY4373" fmla="*/ 210915 h 3187690"/>
              <a:gd name="connsiteX4374" fmla="*/ 846119 w 3959210"/>
              <a:gd name="connsiteY4374" fmla="*/ 209317 h 3187690"/>
              <a:gd name="connsiteX4375" fmla="*/ 838137 w 3959210"/>
              <a:gd name="connsiteY4375" fmla="*/ 204524 h 3187690"/>
              <a:gd name="connsiteX4376" fmla="*/ 838137 w 3959210"/>
              <a:gd name="connsiteY4376" fmla="*/ 196534 h 3187690"/>
              <a:gd name="connsiteX4377" fmla="*/ 865277 w 3959210"/>
              <a:gd name="connsiteY4377" fmla="*/ 190143 h 3187690"/>
              <a:gd name="connsiteX4378" fmla="*/ 871662 w 3959210"/>
              <a:gd name="connsiteY4378" fmla="*/ 190143 h 3187690"/>
              <a:gd name="connsiteX4379" fmla="*/ 874855 w 3959210"/>
              <a:gd name="connsiteY4379" fmla="*/ 198132 h 3187690"/>
              <a:gd name="connsiteX4380" fmla="*/ 882838 w 3959210"/>
              <a:gd name="connsiteY4380" fmla="*/ 194937 h 3187690"/>
              <a:gd name="connsiteX4381" fmla="*/ 876452 w 3959210"/>
              <a:gd name="connsiteY4381" fmla="*/ 190143 h 3187690"/>
              <a:gd name="connsiteX4382" fmla="*/ 884434 w 3959210"/>
              <a:gd name="connsiteY4382" fmla="*/ 190143 h 3187690"/>
              <a:gd name="connsiteX4383" fmla="*/ 889223 w 3959210"/>
              <a:gd name="connsiteY4383" fmla="*/ 180556 h 3187690"/>
              <a:gd name="connsiteX4384" fmla="*/ 886030 w 3959210"/>
              <a:gd name="connsiteY4384" fmla="*/ 175763 h 3187690"/>
              <a:gd name="connsiteX4385" fmla="*/ 846119 w 3959210"/>
              <a:gd name="connsiteY4385" fmla="*/ 174165 h 3187690"/>
              <a:gd name="connsiteX4386" fmla="*/ 836541 w 3959210"/>
              <a:gd name="connsiteY4386" fmla="*/ 167773 h 3187690"/>
              <a:gd name="connsiteX4387" fmla="*/ 852505 w 3959210"/>
              <a:gd name="connsiteY4387" fmla="*/ 170969 h 3187690"/>
              <a:gd name="connsiteX4388" fmla="*/ 881241 w 3959210"/>
              <a:gd name="connsiteY4388" fmla="*/ 169371 h 3187690"/>
              <a:gd name="connsiteX4389" fmla="*/ 890820 w 3959210"/>
              <a:gd name="connsiteY4389" fmla="*/ 170969 h 3187690"/>
              <a:gd name="connsiteX4390" fmla="*/ 890820 w 3959210"/>
              <a:gd name="connsiteY4390" fmla="*/ 166176 h 3187690"/>
              <a:gd name="connsiteX4391" fmla="*/ 892416 w 3959210"/>
              <a:gd name="connsiteY4391" fmla="*/ 170969 h 3187690"/>
              <a:gd name="connsiteX4392" fmla="*/ 900399 w 3959210"/>
              <a:gd name="connsiteY4392" fmla="*/ 170969 h 3187690"/>
              <a:gd name="connsiteX4393" fmla="*/ 908381 w 3959210"/>
              <a:gd name="connsiteY4393" fmla="*/ 169371 h 3187690"/>
              <a:gd name="connsiteX4394" fmla="*/ 906785 w 3959210"/>
              <a:gd name="connsiteY4394" fmla="*/ 172567 h 3187690"/>
              <a:gd name="connsiteX4395" fmla="*/ 913170 w 3959210"/>
              <a:gd name="connsiteY4395" fmla="*/ 167773 h 3187690"/>
              <a:gd name="connsiteX4396" fmla="*/ 919556 w 3959210"/>
              <a:gd name="connsiteY4396" fmla="*/ 175763 h 3187690"/>
              <a:gd name="connsiteX4397" fmla="*/ 905188 w 3959210"/>
              <a:gd name="connsiteY4397" fmla="*/ 174165 h 3187690"/>
              <a:gd name="connsiteX4398" fmla="*/ 906785 w 3959210"/>
              <a:gd name="connsiteY4398" fmla="*/ 175763 h 3187690"/>
              <a:gd name="connsiteX4399" fmla="*/ 916363 w 3959210"/>
              <a:gd name="connsiteY4399" fmla="*/ 180556 h 3187690"/>
              <a:gd name="connsiteX4400" fmla="*/ 927538 w 3959210"/>
              <a:gd name="connsiteY4400" fmla="*/ 180556 h 3187690"/>
              <a:gd name="connsiteX4401" fmla="*/ 930731 w 3959210"/>
              <a:gd name="connsiteY4401" fmla="*/ 174165 h 3187690"/>
              <a:gd name="connsiteX4402" fmla="*/ 921153 w 3959210"/>
              <a:gd name="connsiteY4402" fmla="*/ 175763 h 3187690"/>
              <a:gd name="connsiteX4403" fmla="*/ 932328 w 3959210"/>
              <a:gd name="connsiteY4403" fmla="*/ 172567 h 3187690"/>
              <a:gd name="connsiteX4404" fmla="*/ 930731 w 3959210"/>
              <a:gd name="connsiteY4404" fmla="*/ 169371 h 3187690"/>
              <a:gd name="connsiteX4405" fmla="*/ 938714 w 3959210"/>
              <a:gd name="connsiteY4405" fmla="*/ 174165 h 3187690"/>
              <a:gd name="connsiteX4406" fmla="*/ 943503 w 3959210"/>
              <a:gd name="connsiteY4406" fmla="*/ 170969 h 3187690"/>
              <a:gd name="connsiteX4407" fmla="*/ 946696 w 3959210"/>
              <a:gd name="connsiteY4407" fmla="*/ 169371 h 3187690"/>
              <a:gd name="connsiteX4408" fmla="*/ 949889 w 3959210"/>
              <a:gd name="connsiteY4408" fmla="*/ 170969 h 3187690"/>
              <a:gd name="connsiteX4409" fmla="*/ 949889 w 3959210"/>
              <a:gd name="connsiteY4409" fmla="*/ 167773 h 3187690"/>
              <a:gd name="connsiteX4410" fmla="*/ 957871 w 3959210"/>
              <a:gd name="connsiteY4410" fmla="*/ 169371 h 3187690"/>
              <a:gd name="connsiteX4411" fmla="*/ 933924 w 3959210"/>
              <a:gd name="connsiteY4411" fmla="*/ 161382 h 3187690"/>
              <a:gd name="connsiteX4412" fmla="*/ 951485 w 3959210"/>
              <a:gd name="connsiteY4412" fmla="*/ 161382 h 3187690"/>
              <a:gd name="connsiteX4413" fmla="*/ 949889 w 3959210"/>
              <a:gd name="connsiteY4413" fmla="*/ 139012 h 3187690"/>
              <a:gd name="connsiteX4414" fmla="*/ 932328 w 3959210"/>
              <a:gd name="connsiteY4414" fmla="*/ 139012 h 3187690"/>
              <a:gd name="connsiteX4415" fmla="*/ 948292 w 3959210"/>
              <a:gd name="connsiteY4415" fmla="*/ 137414 h 3187690"/>
              <a:gd name="connsiteX4416" fmla="*/ 949889 w 3959210"/>
              <a:gd name="connsiteY4416" fmla="*/ 137414 h 3187690"/>
              <a:gd name="connsiteX4417" fmla="*/ 953082 w 3959210"/>
              <a:gd name="connsiteY4417" fmla="*/ 137414 h 3187690"/>
              <a:gd name="connsiteX4418" fmla="*/ 975432 w 3959210"/>
              <a:gd name="connsiteY4418" fmla="*/ 127827 h 3187690"/>
              <a:gd name="connsiteX4419" fmla="*/ 969046 w 3959210"/>
              <a:gd name="connsiteY4419" fmla="*/ 139012 h 3187690"/>
              <a:gd name="connsiteX4420" fmla="*/ 976230 w 3959210"/>
              <a:gd name="connsiteY4420" fmla="*/ 140450 h 3187690"/>
              <a:gd name="connsiteX4421" fmla="*/ 975432 w 3959210"/>
              <a:gd name="connsiteY4421" fmla="*/ 140610 h 3187690"/>
              <a:gd name="connsiteX4422" fmla="*/ 977028 w 3959210"/>
              <a:gd name="connsiteY4422" fmla="*/ 140610 h 3187690"/>
              <a:gd name="connsiteX4423" fmla="*/ 976230 w 3959210"/>
              <a:gd name="connsiteY4423" fmla="*/ 140450 h 3187690"/>
              <a:gd name="connsiteX4424" fmla="*/ 999379 w 3959210"/>
              <a:gd name="connsiteY4424" fmla="*/ 135817 h 3187690"/>
              <a:gd name="connsiteX4425" fmla="*/ 1031308 w 3959210"/>
              <a:gd name="connsiteY4425" fmla="*/ 139012 h 3187690"/>
              <a:gd name="connsiteX4426" fmla="*/ 1036097 w 3959210"/>
              <a:gd name="connsiteY4426" fmla="*/ 134219 h 3187690"/>
              <a:gd name="connsiteX4427" fmla="*/ 1044079 w 3959210"/>
              <a:gd name="connsiteY4427" fmla="*/ 139012 h 3187690"/>
              <a:gd name="connsiteX4428" fmla="*/ 1080798 w 3959210"/>
              <a:gd name="connsiteY4428" fmla="*/ 135817 h 3187690"/>
              <a:gd name="connsiteX4429" fmla="*/ 1077605 w 3959210"/>
              <a:gd name="connsiteY4429" fmla="*/ 132621 h 3187690"/>
              <a:gd name="connsiteX4430" fmla="*/ 1083990 w 3959210"/>
              <a:gd name="connsiteY4430" fmla="*/ 131023 h 3187690"/>
              <a:gd name="connsiteX4431" fmla="*/ 1085587 w 3959210"/>
              <a:gd name="connsiteY4431" fmla="*/ 135817 h 3187690"/>
              <a:gd name="connsiteX4432" fmla="*/ 1104744 w 3959210"/>
              <a:gd name="connsiteY4432" fmla="*/ 134219 h 3187690"/>
              <a:gd name="connsiteX4433" fmla="*/ 1098359 w 3959210"/>
              <a:gd name="connsiteY4433" fmla="*/ 140610 h 3187690"/>
              <a:gd name="connsiteX4434" fmla="*/ 1114323 w 3959210"/>
              <a:gd name="connsiteY4434" fmla="*/ 140610 h 3187690"/>
              <a:gd name="connsiteX4435" fmla="*/ 1114323 w 3959210"/>
              <a:gd name="connsiteY4435" fmla="*/ 139012 h 3187690"/>
              <a:gd name="connsiteX4436" fmla="*/ 1106341 w 3959210"/>
              <a:gd name="connsiteY4436" fmla="*/ 134219 h 3187690"/>
              <a:gd name="connsiteX4437" fmla="*/ 1114323 w 3959210"/>
              <a:gd name="connsiteY4437" fmla="*/ 135817 h 3187690"/>
              <a:gd name="connsiteX4438" fmla="*/ 1112727 w 3959210"/>
              <a:gd name="connsiteY4438" fmla="*/ 126230 h 3187690"/>
              <a:gd name="connsiteX4439" fmla="*/ 1117516 w 3959210"/>
              <a:gd name="connsiteY4439" fmla="*/ 135817 h 3187690"/>
              <a:gd name="connsiteX4440" fmla="*/ 1119112 w 3959210"/>
              <a:gd name="connsiteY4440" fmla="*/ 135817 h 3187690"/>
              <a:gd name="connsiteX4441" fmla="*/ 1119112 w 3959210"/>
              <a:gd name="connsiteY4441" fmla="*/ 137414 h 3187690"/>
              <a:gd name="connsiteX4442" fmla="*/ 1133480 w 3959210"/>
              <a:gd name="connsiteY4442" fmla="*/ 137414 h 3187690"/>
              <a:gd name="connsiteX4443" fmla="*/ 1127095 w 3959210"/>
              <a:gd name="connsiteY4443" fmla="*/ 134219 h 3187690"/>
              <a:gd name="connsiteX4444" fmla="*/ 1151041 w 3959210"/>
              <a:gd name="connsiteY4444" fmla="*/ 123034 h 3187690"/>
              <a:gd name="connsiteX4445" fmla="*/ 1168602 w 3959210"/>
              <a:gd name="connsiteY4445" fmla="*/ 123034 h 3187690"/>
              <a:gd name="connsiteX4446" fmla="*/ 1179778 w 3959210"/>
              <a:gd name="connsiteY4446" fmla="*/ 123034 h 3187690"/>
              <a:gd name="connsiteX4447" fmla="*/ 1184567 w 3959210"/>
              <a:gd name="connsiteY4447" fmla="*/ 119838 h 3187690"/>
              <a:gd name="connsiteX4448" fmla="*/ 1181374 w 3959210"/>
              <a:gd name="connsiteY4448" fmla="*/ 116642 h 3187690"/>
              <a:gd name="connsiteX4449" fmla="*/ 1205321 w 3959210"/>
              <a:gd name="connsiteY4449" fmla="*/ 113447 h 3187690"/>
              <a:gd name="connsiteX4450" fmla="*/ 1190953 w 3959210"/>
              <a:gd name="connsiteY4450" fmla="*/ 121436 h 3187690"/>
              <a:gd name="connsiteX4451" fmla="*/ 1218092 w 3959210"/>
              <a:gd name="connsiteY4451" fmla="*/ 124632 h 3187690"/>
              <a:gd name="connsiteX4452" fmla="*/ 1246828 w 3959210"/>
              <a:gd name="connsiteY4452" fmla="*/ 116642 h 3187690"/>
              <a:gd name="connsiteX4453" fmla="*/ 1258004 w 3959210"/>
              <a:gd name="connsiteY4453" fmla="*/ 123034 h 3187690"/>
              <a:gd name="connsiteX4454" fmla="*/ 1254811 w 3959210"/>
              <a:gd name="connsiteY4454" fmla="*/ 132621 h 3187690"/>
              <a:gd name="connsiteX4455" fmla="*/ 1259600 w 3959210"/>
              <a:gd name="connsiteY4455" fmla="*/ 131023 h 3187690"/>
              <a:gd name="connsiteX4456" fmla="*/ 1262793 w 3959210"/>
              <a:gd name="connsiteY4456" fmla="*/ 123034 h 3187690"/>
              <a:gd name="connsiteX4457" fmla="*/ 1264389 w 3959210"/>
              <a:gd name="connsiteY4457" fmla="*/ 132621 h 3187690"/>
              <a:gd name="connsiteX4458" fmla="*/ 1273968 w 3959210"/>
              <a:gd name="connsiteY4458" fmla="*/ 127827 h 3187690"/>
              <a:gd name="connsiteX4459" fmla="*/ 1275565 w 3959210"/>
              <a:gd name="connsiteY4459" fmla="*/ 134219 h 3187690"/>
              <a:gd name="connsiteX4460" fmla="*/ 1278757 w 3959210"/>
              <a:gd name="connsiteY4460" fmla="*/ 124632 h 3187690"/>
              <a:gd name="connsiteX4461" fmla="*/ 1286740 w 3959210"/>
              <a:gd name="connsiteY4461" fmla="*/ 126230 h 3187690"/>
              <a:gd name="connsiteX4462" fmla="*/ 1283547 w 3959210"/>
              <a:gd name="connsiteY4462" fmla="*/ 132621 h 3187690"/>
              <a:gd name="connsiteX4463" fmla="*/ 1294722 w 3959210"/>
              <a:gd name="connsiteY4463" fmla="*/ 123034 h 3187690"/>
              <a:gd name="connsiteX4464" fmla="*/ 1286740 w 3959210"/>
              <a:gd name="connsiteY4464" fmla="*/ 115045 h 3187690"/>
              <a:gd name="connsiteX4465" fmla="*/ 1312283 w 3959210"/>
              <a:gd name="connsiteY4465" fmla="*/ 113447 h 3187690"/>
              <a:gd name="connsiteX4466" fmla="*/ 1310687 w 3959210"/>
              <a:gd name="connsiteY4466" fmla="*/ 110251 h 3187690"/>
              <a:gd name="connsiteX4467" fmla="*/ 1315476 w 3959210"/>
              <a:gd name="connsiteY4467" fmla="*/ 123034 h 3187690"/>
              <a:gd name="connsiteX4468" fmla="*/ 1326651 w 3959210"/>
              <a:gd name="connsiteY4468" fmla="*/ 121436 h 3187690"/>
              <a:gd name="connsiteX4469" fmla="*/ 1321862 w 3959210"/>
              <a:gd name="connsiteY4469" fmla="*/ 111849 h 3187690"/>
              <a:gd name="connsiteX4470" fmla="*/ 1329844 w 3959210"/>
              <a:gd name="connsiteY4470" fmla="*/ 119838 h 3187690"/>
              <a:gd name="connsiteX4471" fmla="*/ 1336230 w 3959210"/>
              <a:gd name="connsiteY4471" fmla="*/ 110251 h 3187690"/>
              <a:gd name="connsiteX4472" fmla="*/ 1355387 w 3959210"/>
              <a:gd name="connsiteY4472" fmla="*/ 113447 h 3187690"/>
              <a:gd name="connsiteX4473" fmla="*/ 1352194 w 3959210"/>
              <a:gd name="connsiteY4473" fmla="*/ 113447 h 3187690"/>
              <a:gd name="connsiteX4474" fmla="*/ 1353791 w 3959210"/>
              <a:gd name="connsiteY4474" fmla="*/ 118240 h 3187690"/>
              <a:gd name="connsiteX4475" fmla="*/ 1374545 w 3959210"/>
              <a:gd name="connsiteY4475" fmla="*/ 110251 h 3187690"/>
              <a:gd name="connsiteX4476" fmla="*/ 1379334 w 3959210"/>
              <a:gd name="connsiteY4476" fmla="*/ 116642 h 3187690"/>
              <a:gd name="connsiteX4477" fmla="*/ 1388913 w 3959210"/>
              <a:gd name="connsiteY4477" fmla="*/ 113447 h 3187690"/>
              <a:gd name="connsiteX4478" fmla="*/ 1392106 w 3959210"/>
              <a:gd name="connsiteY4478" fmla="*/ 121436 h 3187690"/>
              <a:gd name="connsiteX4479" fmla="*/ 1401684 w 3959210"/>
              <a:gd name="connsiteY4479" fmla="*/ 118240 h 3187690"/>
              <a:gd name="connsiteX4480" fmla="*/ 1401684 w 3959210"/>
              <a:gd name="connsiteY4480" fmla="*/ 122235 h 3187690"/>
              <a:gd name="connsiteX4481" fmla="*/ 1405313 w 3959210"/>
              <a:gd name="connsiteY4481" fmla="*/ 125261 h 3187690"/>
              <a:gd name="connsiteX4482" fmla="*/ 1393702 w 3959210"/>
              <a:gd name="connsiteY4482" fmla="*/ 126230 h 3187690"/>
              <a:gd name="connsiteX4483" fmla="*/ 1382527 w 3959210"/>
              <a:gd name="connsiteY4483" fmla="*/ 124632 h 3187690"/>
              <a:gd name="connsiteX4484" fmla="*/ 1372948 w 3959210"/>
              <a:gd name="connsiteY4484" fmla="*/ 124632 h 3187690"/>
              <a:gd name="connsiteX4485" fmla="*/ 1371352 w 3959210"/>
              <a:gd name="connsiteY4485" fmla="*/ 134219 h 3187690"/>
              <a:gd name="connsiteX4486" fmla="*/ 1384123 w 3959210"/>
              <a:gd name="connsiteY4486" fmla="*/ 132621 h 3187690"/>
              <a:gd name="connsiteX4487" fmla="*/ 1396895 w 3959210"/>
              <a:gd name="connsiteY4487" fmla="*/ 134219 h 3187690"/>
              <a:gd name="connsiteX4488" fmla="*/ 1416052 w 3959210"/>
              <a:gd name="connsiteY4488" fmla="*/ 123034 h 3187690"/>
              <a:gd name="connsiteX4489" fmla="*/ 1420842 w 3959210"/>
              <a:gd name="connsiteY4489" fmla="*/ 129425 h 3187690"/>
              <a:gd name="connsiteX4490" fmla="*/ 1433613 w 3959210"/>
              <a:gd name="connsiteY4490" fmla="*/ 126230 h 3187690"/>
              <a:gd name="connsiteX4491" fmla="*/ 1438403 w 3959210"/>
              <a:gd name="connsiteY4491" fmla="*/ 119838 h 3187690"/>
              <a:gd name="connsiteX4492" fmla="*/ 1427227 w 3959210"/>
              <a:gd name="connsiteY4492" fmla="*/ 119838 h 3187690"/>
              <a:gd name="connsiteX4493" fmla="*/ 1428824 w 3959210"/>
              <a:gd name="connsiteY4493" fmla="*/ 124632 h 3187690"/>
              <a:gd name="connsiteX4494" fmla="*/ 1420842 w 3959210"/>
              <a:gd name="connsiteY4494" fmla="*/ 123034 h 3187690"/>
              <a:gd name="connsiteX4495" fmla="*/ 1420842 w 3959210"/>
              <a:gd name="connsiteY4495" fmla="*/ 110251 h 3187690"/>
              <a:gd name="connsiteX4496" fmla="*/ 1425631 w 3959210"/>
              <a:gd name="connsiteY4496" fmla="*/ 116642 h 3187690"/>
              <a:gd name="connsiteX4497" fmla="*/ 1436806 w 3959210"/>
              <a:gd name="connsiteY4497" fmla="*/ 115045 h 3187690"/>
              <a:gd name="connsiteX4498" fmla="*/ 1441596 w 3959210"/>
              <a:gd name="connsiteY4498" fmla="*/ 108653 h 3187690"/>
              <a:gd name="connsiteX4499" fmla="*/ 1447981 w 3959210"/>
              <a:gd name="connsiteY4499" fmla="*/ 107055 h 3187690"/>
              <a:gd name="connsiteX4500" fmla="*/ 1454367 w 3959210"/>
              <a:gd name="connsiteY4500" fmla="*/ 113447 h 3187690"/>
              <a:gd name="connsiteX4501" fmla="*/ 1452771 w 3959210"/>
              <a:gd name="connsiteY4501" fmla="*/ 108653 h 3187690"/>
              <a:gd name="connsiteX4502" fmla="*/ 1468735 w 3959210"/>
              <a:gd name="connsiteY4502" fmla="*/ 110251 h 3187690"/>
              <a:gd name="connsiteX4503" fmla="*/ 1470332 w 3959210"/>
              <a:gd name="connsiteY4503" fmla="*/ 105458 h 3187690"/>
              <a:gd name="connsiteX4504" fmla="*/ 1455964 w 3959210"/>
              <a:gd name="connsiteY4504" fmla="*/ 102262 h 3187690"/>
              <a:gd name="connsiteX4505" fmla="*/ 1471928 w 3959210"/>
              <a:gd name="connsiteY4505" fmla="*/ 97468 h 3187690"/>
              <a:gd name="connsiteX4506" fmla="*/ 1473525 w 3959210"/>
              <a:gd name="connsiteY4506" fmla="*/ 105458 h 3187690"/>
              <a:gd name="connsiteX4507" fmla="*/ 1476717 w 3959210"/>
              <a:gd name="connsiteY4507" fmla="*/ 102262 h 3187690"/>
              <a:gd name="connsiteX4508" fmla="*/ 1476717 w 3959210"/>
              <a:gd name="connsiteY4508" fmla="*/ 94273 h 3187690"/>
              <a:gd name="connsiteX4509" fmla="*/ 1462349 w 3959210"/>
              <a:gd name="connsiteY4509" fmla="*/ 97468 h 3187690"/>
              <a:gd name="connsiteX4510" fmla="*/ 1455964 w 3959210"/>
              <a:gd name="connsiteY4510" fmla="*/ 91077 h 3187690"/>
              <a:gd name="connsiteX4511" fmla="*/ 1436806 w 3959210"/>
              <a:gd name="connsiteY4511" fmla="*/ 97468 h 3187690"/>
              <a:gd name="connsiteX4512" fmla="*/ 1424035 w 3959210"/>
              <a:gd name="connsiteY4512" fmla="*/ 95871 h 3187690"/>
              <a:gd name="connsiteX4513" fmla="*/ 1422438 w 3959210"/>
              <a:gd name="connsiteY4513" fmla="*/ 99066 h 3187690"/>
              <a:gd name="connsiteX4514" fmla="*/ 1422438 w 3959210"/>
              <a:gd name="connsiteY4514" fmla="*/ 87881 h 3187690"/>
              <a:gd name="connsiteX4515" fmla="*/ 1416052 w 3959210"/>
              <a:gd name="connsiteY4515" fmla="*/ 97468 h 3187690"/>
              <a:gd name="connsiteX4516" fmla="*/ 1411263 w 3959210"/>
              <a:gd name="connsiteY4516" fmla="*/ 94273 h 3187690"/>
              <a:gd name="connsiteX4517" fmla="*/ 1408070 w 3959210"/>
              <a:gd name="connsiteY4517" fmla="*/ 92675 h 3187690"/>
              <a:gd name="connsiteX4518" fmla="*/ 1404877 w 3959210"/>
              <a:gd name="connsiteY4518" fmla="*/ 97468 h 3187690"/>
              <a:gd name="connsiteX4519" fmla="*/ 1400088 w 3959210"/>
              <a:gd name="connsiteY4519" fmla="*/ 99066 h 3187690"/>
              <a:gd name="connsiteX4520" fmla="*/ 1396895 w 3959210"/>
              <a:gd name="connsiteY4520" fmla="*/ 91077 h 3187690"/>
              <a:gd name="connsiteX4521" fmla="*/ 1396895 w 3959210"/>
              <a:gd name="connsiteY4521" fmla="*/ 92675 h 3187690"/>
              <a:gd name="connsiteX4522" fmla="*/ 1395298 w 3959210"/>
              <a:gd name="connsiteY4522" fmla="*/ 91077 h 3187690"/>
              <a:gd name="connsiteX4523" fmla="*/ 1393702 w 3959210"/>
              <a:gd name="connsiteY4523" fmla="*/ 91077 h 3187690"/>
              <a:gd name="connsiteX4524" fmla="*/ 1392106 w 3959210"/>
              <a:gd name="connsiteY4524" fmla="*/ 100664 h 3187690"/>
              <a:gd name="connsiteX4525" fmla="*/ 1380930 w 3959210"/>
              <a:gd name="connsiteY4525" fmla="*/ 97468 h 3187690"/>
              <a:gd name="connsiteX4526" fmla="*/ 1390509 w 3959210"/>
              <a:gd name="connsiteY4526" fmla="*/ 97468 h 3187690"/>
              <a:gd name="connsiteX4527" fmla="*/ 1376141 w 3959210"/>
              <a:gd name="connsiteY4527" fmla="*/ 95871 h 3187690"/>
              <a:gd name="connsiteX4528" fmla="*/ 1368159 w 3959210"/>
              <a:gd name="connsiteY4528" fmla="*/ 87881 h 3187690"/>
              <a:gd name="connsiteX4529" fmla="*/ 1352194 w 3959210"/>
              <a:gd name="connsiteY4529" fmla="*/ 92675 h 3187690"/>
              <a:gd name="connsiteX4530" fmla="*/ 1364966 w 3959210"/>
              <a:gd name="connsiteY4530" fmla="*/ 92675 h 3187690"/>
              <a:gd name="connsiteX4531" fmla="*/ 1369755 w 3959210"/>
              <a:gd name="connsiteY4531" fmla="*/ 95871 h 3187690"/>
              <a:gd name="connsiteX4532" fmla="*/ 1366562 w 3959210"/>
              <a:gd name="connsiteY4532" fmla="*/ 100664 h 3187690"/>
              <a:gd name="connsiteX4533" fmla="*/ 1349001 w 3959210"/>
              <a:gd name="connsiteY4533" fmla="*/ 95871 h 3187690"/>
              <a:gd name="connsiteX4534" fmla="*/ 1349001 w 3959210"/>
              <a:gd name="connsiteY4534" fmla="*/ 87881 h 3187690"/>
              <a:gd name="connsiteX4535" fmla="*/ 1329844 w 3959210"/>
              <a:gd name="connsiteY4535" fmla="*/ 87881 h 3187690"/>
              <a:gd name="connsiteX4536" fmla="*/ 1323458 w 3959210"/>
              <a:gd name="connsiteY4536" fmla="*/ 100664 h 3187690"/>
              <a:gd name="connsiteX4537" fmla="*/ 1321862 w 3959210"/>
              <a:gd name="connsiteY4537" fmla="*/ 102262 h 3187690"/>
              <a:gd name="connsiteX4538" fmla="*/ 1315476 w 3959210"/>
              <a:gd name="connsiteY4538" fmla="*/ 89479 h 3187690"/>
              <a:gd name="connsiteX4539" fmla="*/ 1312283 w 3959210"/>
              <a:gd name="connsiteY4539" fmla="*/ 100664 h 3187690"/>
              <a:gd name="connsiteX4540" fmla="*/ 1296318 w 3959210"/>
              <a:gd name="connsiteY4540" fmla="*/ 97468 h 3187690"/>
              <a:gd name="connsiteX4541" fmla="*/ 1286740 w 3959210"/>
              <a:gd name="connsiteY4541" fmla="*/ 94273 h 3187690"/>
              <a:gd name="connsiteX4542" fmla="*/ 1294722 w 3959210"/>
              <a:gd name="connsiteY4542" fmla="*/ 91077 h 3187690"/>
              <a:gd name="connsiteX4543" fmla="*/ 1281950 w 3959210"/>
              <a:gd name="connsiteY4543" fmla="*/ 89479 h 3187690"/>
              <a:gd name="connsiteX4544" fmla="*/ 1283547 w 3959210"/>
              <a:gd name="connsiteY4544" fmla="*/ 87881 h 3187690"/>
              <a:gd name="connsiteX4545" fmla="*/ 1285143 w 3959210"/>
              <a:gd name="connsiteY4545" fmla="*/ 84686 h 3187690"/>
              <a:gd name="connsiteX4546" fmla="*/ 1289933 w 3959210"/>
              <a:gd name="connsiteY4546" fmla="*/ 86283 h 3187690"/>
              <a:gd name="connsiteX4547" fmla="*/ 1291529 w 3959210"/>
              <a:gd name="connsiteY4547" fmla="*/ 81490 h 3187690"/>
              <a:gd name="connsiteX4548" fmla="*/ 1277161 w 3959210"/>
              <a:gd name="connsiteY4548" fmla="*/ 87881 h 3187690"/>
              <a:gd name="connsiteX4549" fmla="*/ 1270775 w 3959210"/>
              <a:gd name="connsiteY4549" fmla="*/ 87881 h 3187690"/>
              <a:gd name="connsiteX4550" fmla="*/ 1264389 w 3959210"/>
              <a:gd name="connsiteY4550" fmla="*/ 87881 h 3187690"/>
              <a:gd name="connsiteX4551" fmla="*/ 1253214 w 3959210"/>
              <a:gd name="connsiteY4551" fmla="*/ 91077 h 3187690"/>
              <a:gd name="connsiteX4552" fmla="*/ 1254811 w 3959210"/>
              <a:gd name="connsiteY4552" fmla="*/ 102262 h 3187690"/>
              <a:gd name="connsiteX4553" fmla="*/ 1245232 w 3959210"/>
              <a:gd name="connsiteY4553" fmla="*/ 100664 h 3187690"/>
              <a:gd name="connsiteX4554" fmla="*/ 1250021 w 3959210"/>
              <a:gd name="connsiteY4554" fmla="*/ 87881 h 3187690"/>
              <a:gd name="connsiteX4555" fmla="*/ 1222882 w 3959210"/>
              <a:gd name="connsiteY4555" fmla="*/ 94273 h 3187690"/>
              <a:gd name="connsiteX4556" fmla="*/ 1192549 w 3959210"/>
              <a:gd name="connsiteY4556" fmla="*/ 89479 h 3187690"/>
              <a:gd name="connsiteX4557" fmla="*/ 1194146 w 3959210"/>
              <a:gd name="connsiteY4557" fmla="*/ 84686 h 3187690"/>
              <a:gd name="connsiteX4558" fmla="*/ 1187760 w 3959210"/>
              <a:gd name="connsiteY4558" fmla="*/ 78294 h 3187690"/>
              <a:gd name="connsiteX4559" fmla="*/ 1189356 w 3959210"/>
              <a:gd name="connsiteY4559" fmla="*/ 87881 h 3187690"/>
              <a:gd name="connsiteX4560" fmla="*/ 1184567 w 3959210"/>
              <a:gd name="connsiteY4560" fmla="*/ 91077 h 3187690"/>
              <a:gd name="connsiteX4561" fmla="*/ 1186163 w 3959210"/>
              <a:gd name="connsiteY4561" fmla="*/ 91077 h 3187690"/>
              <a:gd name="connsiteX4562" fmla="*/ 1179778 w 3959210"/>
              <a:gd name="connsiteY4562" fmla="*/ 92675 h 3187690"/>
              <a:gd name="connsiteX4563" fmla="*/ 1171795 w 3959210"/>
              <a:gd name="connsiteY4563" fmla="*/ 94273 h 3187690"/>
              <a:gd name="connsiteX4564" fmla="*/ 1174988 w 3959210"/>
              <a:gd name="connsiteY4564" fmla="*/ 95871 h 3187690"/>
              <a:gd name="connsiteX4565" fmla="*/ 1178181 w 3959210"/>
              <a:gd name="connsiteY4565" fmla="*/ 94273 h 3187690"/>
              <a:gd name="connsiteX4566" fmla="*/ 1203724 w 3959210"/>
              <a:gd name="connsiteY4566" fmla="*/ 97468 h 3187690"/>
              <a:gd name="connsiteX4567" fmla="*/ 1226075 w 3959210"/>
              <a:gd name="connsiteY4567" fmla="*/ 102262 h 3187690"/>
              <a:gd name="connsiteX4568" fmla="*/ 1221285 w 3959210"/>
              <a:gd name="connsiteY4568" fmla="*/ 108653 h 3187690"/>
              <a:gd name="connsiteX4569" fmla="*/ 1176585 w 3959210"/>
              <a:gd name="connsiteY4569" fmla="*/ 103860 h 3187690"/>
              <a:gd name="connsiteX4570" fmla="*/ 1202128 w 3959210"/>
              <a:gd name="connsiteY4570" fmla="*/ 105458 h 3187690"/>
              <a:gd name="connsiteX4571" fmla="*/ 1178181 w 3959210"/>
              <a:gd name="connsiteY4571" fmla="*/ 99066 h 3187690"/>
              <a:gd name="connsiteX4572" fmla="*/ 1176585 w 3959210"/>
              <a:gd name="connsiteY4572" fmla="*/ 102262 h 3187690"/>
              <a:gd name="connsiteX4573" fmla="*/ 1165409 w 3959210"/>
              <a:gd name="connsiteY4573" fmla="*/ 103860 h 3187690"/>
              <a:gd name="connsiteX4574" fmla="*/ 1163813 w 3959210"/>
              <a:gd name="connsiteY4574" fmla="*/ 97468 h 3187690"/>
              <a:gd name="connsiteX4575" fmla="*/ 1174988 w 3959210"/>
              <a:gd name="connsiteY4575" fmla="*/ 99066 h 3187690"/>
              <a:gd name="connsiteX4576" fmla="*/ 1168602 w 3959210"/>
              <a:gd name="connsiteY4576" fmla="*/ 97468 h 3187690"/>
              <a:gd name="connsiteX4577" fmla="*/ 1170199 w 3959210"/>
              <a:gd name="connsiteY4577" fmla="*/ 97468 h 3187690"/>
              <a:gd name="connsiteX4578" fmla="*/ 1170199 w 3959210"/>
              <a:gd name="connsiteY4578" fmla="*/ 92675 h 3187690"/>
              <a:gd name="connsiteX4579" fmla="*/ 1147849 w 3959210"/>
              <a:gd name="connsiteY4579" fmla="*/ 94273 h 3187690"/>
              <a:gd name="connsiteX4580" fmla="*/ 1143059 w 3959210"/>
              <a:gd name="connsiteY4580" fmla="*/ 86283 h 3187690"/>
              <a:gd name="connsiteX4581" fmla="*/ 1151041 w 3959210"/>
              <a:gd name="connsiteY4581" fmla="*/ 83088 h 3187690"/>
              <a:gd name="connsiteX4582" fmla="*/ 1135077 w 3959210"/>
              <a:gd name="connsiteY4582" fmla="*/ 84686 h 3187690"/>
              <a:gd name="connsiteX4583" fmla="*/ 1138270 w 3959210"/>
              <a:gd name="connsiteY4583" fmla="*/ 92675 h 3187690"/>
              <a:gd name="connsiteX4584" fmla="*/ 1147849 w 3959210"/>
              <a:gd name="connsiteY4584" fmla="*/ 89479 h 3187690"/>
              <a:gd name="connsiteX4585" fmla="*/ 1141463 w 3959210"/>
              <a:gd name="connsiteY4585" fmla="*/ 95871 h 3187690"/>
              <a:gd name="connsiteX4586" fmla="*/ 1122305 w 3959210"/>
              <a:gd name="connsiteY4586" fmla="*/ 95871 h 3187690"/>
              <a:gd name="connsiteX4587" fmla="*/ 1107937 w 3959210"/>
              <a:gd name="connsiteY4587" fmla="*/ 102262 h 3187690"/>
              <a:gd name="connsiteX4588" fmla="*/ 1101552 w 3959210"/>
              <a:gd name="connsiteY4588" fmla="*/ 95871 h 3187690"/>
              <a:gd name="connsiteX4589" fmla="*/ 1098359 w 3959210"/>
              <a:gd name="connsiteY4589" fmla="*/ 97468 h 3187690"/>
              <a:gd name="connsiteX4590" fmla="*/ 1095166 w 3959210"/>
              <a:gd name="connsiteY4590" fmla="*/ 102262 h 3187690"/>
              <a:gd name="connsiteX4591" fmla="*/ 1066430 w 3959210"/>
              <a:gd name="connsiteY4591" fmla="*/ 108653 h 3187690"/>
              <a:gd name="connsiteX4592" fmla="*/ 1064833 w 3959210"/>
              <a:gd name="connsiteY4592" fmla="*/ 102262 h 3187690"/>
              <a:gd name="connsiteX4593" fmla="*/ 1058447 w 3959210"/>
              <a:gd name="connsiteY4593" fmla="*/ 100664 h 3187690"/>
              <a:gd name="connsiteX4594" fmla="*/ 1050465 w 3959210"/>
              <a:gd name="connsiteY4594" fmla="*/ 100664 h 3187690"/>
              <a:gd name="connsiteX4595" fmla="*/ 1048869 w 3959210"/>
              <a:gd name="connsiteY4595" fmla="*/ 105458 h 3187690"/>
              <a:gd name="connsiteX4596" fmla="*/ 1039290 w 3959210"/>
              <a:gd name="connsiteY4596" fmla="*/ 103860 h 3187690"/>
              <a:gd name="connsiteX4597" fmla="*/ 1037693 w 3959210"/>
              <a:gd name="connsiteY4597" fmla="*/ 97468 h 3187690"/>
              <a:gd name="connsiteX4598" fmla="*/ 1032904 w 3959210"/>
              <a:gd name="connsiteY4598" fmla="*/ 102262 h 3187690"/>
              <a:gd name="connsiteX4599" fmla="*/ 1039290 w 3959210"/>
              <a:gd name="connsiteY4599" fmla="*/ 103860 h 3187690"/>
              <a:gd name="connsiteX4600" fmla="*/ 1029711 w 3959210"/>
              <a:gd name="connsiteY4600" fmla="*/ 108653 h 3187690"/>
              <a:gd name="connsiteX4601" fmla="*/ 1024922 w 3959210"/>
              <a:gd name="connsiteY4601" fmla="*/ 105458 h 3187690"/>
              <a:gd name="connsiteX4602" fmla="*/ 1018536 w 3959210"/>
              <a:gd name="connsiteY4602" fmla="*/ 103860 h 3187690"/>
              <a:gd name="connsiteX4603" fmla="*/ 981818 w 3959210"/>
              <a:gd name="connsiteY4603" fmla="*/ 107055 h 3187690"/>
              <a:gd name="connsiteX4604" fmla="*/ 975432 w 3959210"/>
              <a:gd name="connsiteY4604" fmla="*/ 108653 h 3187690"/>
              <a:gd name="connsiteX4605" fmla="*/ 951485 w 3959210"/>
              <a:gd name="connsiteY4605" fmla="*/ 111849 h 3187690"/>
              <a:gd name="connsiteX4606" fmla="*/ 930731 w 3959210"/>
              <a:gd name="connsiteY4606" fmla="*/ 110251 h 3187690"/>
              <a:gd name="connsiteX4607" fmla="*/ 935521 w 3959210"/>
              <a:gd name="connsiteY4607" fmla="*/ 107055 h 3187690"/>
              <a:gd name="connsiteX4608" fmla="*/ 925942 w 3959210"/>
              <a:gd name="connsiteY4608" fmla="*/ 110251 h 3187690"/>
              <a:gd name="connsiteX4609" fmla="*/ 927538 w 3959210"/>
              <a:gd name="connsiteY4609" fmla="*/ 111849 h 3187690"/>
              <a:gd name="connsiteX4610" fmla="*/ 929135 w 3959210"/>
              <a:gd name="connsiteY4610" fmla="*/ 111849 h 3187690"/>
              <a:gd name="connsiteX4611" fmla="*/ 927538 w 3959210"/>
              <a:gd name="connsiteY4611" fmla="*/ 113447 h 3187690"/>
              <a:gd name="connsiteX4612" fmla="*/ 921153 w 3959210"/>
              <a:gd name="connsiteY4612" fmla="*/ 115045 h 3187690"/>
              <a:gd name="connsiteX4613" fmla="*/ 913170 w 3959210"/>
              <a:gd name="connsiteY4613" fmla="*/ 119838 h 3187690"/>
              <a:gd name="connsiteX4614" fmla="*/ 916363 w 3959210"/>
              <a:gd name="connsiteY4614" fmla="*/ 115045 h 3187690"/>
              <a:gd name="connsiteX4615" fmla="*/ 919556 w 3959210"/>
              <a:gd name="connsiteY4615" fmla="*/ 111849 h 3187690"/>
              <a:gd name="connsiteX4616" fmla="*/ 930731 w 3959210"/>
              <a:gd name="connsiteY4616" fmla="*/ 105458 h 3187690"/>
              <a:gd name="connsiteX4617" fmla="*/ 946696 w 3959210"/>
              <a:gd name="connsiteY4617" fmla="*/ 95871 h 3187690"/>
              <a:gd name="connsiteX4618" fmla="*/ 956275 w 3959210"/>
              <a:gd name="connsiteY4618" fmla="*/ 99066 h 3187690"/>
              <a:gd name="connsiteX4619" fmla="*/ 953082 w 3959210"/>
              <a:gd name="connsiteY4619" fmla="*/ 105458 h 3187690"/>
              <a:gd name="connsiteX4620" fmla="*/ 978625 w 3959210"/>
              <a:gd name="connsiteY4620" fmla="*/ 89479 h 3187690"/>
              <a:gd name="connsiteX4621" fmla="*/ 985011 w 3959210"/>
              <a:gd name="connsiteY4621" fmla="*/ 99066 h 3187690"/>
              <a:gd name="connsiteX4622" fmla="*/ 1002572 w 3959210"/>
              <a:gd name="connsiteY4622" fmla="*/ 94273 h 3187690"/>
              <a:gd name="connsiteX4623" fmla="*/ 1000975 w 3959210"/>
              <a:gd name="connsiteY4623" fmla="*/ 95870 h 3187690"/>
              <a:gd name="connsiteX4624" fmla="*/ 1000975 w 3959210"/>
              <a:gd name="connsiteY4624" fmla="*/ 95871 h 3187690"/>
              <a:gd name="connsiteX4625" fmla="*/ 1000975 w 3959210"/>
              <a:gd name="connsiteY4625" fmla="*/ 95871 h 3187690"/>
              <a:gd name="connsiteX4626" fmla="*/ 996186 w 3959210"/>
              <a:gd name="connsiteY4626" fmla="*/ 100664 h 3187690"/>
              <a:gd name="connsiteX4627" fmla="*/ 983414 w 3959210"/>
              <a:gd name="connsiteY4627" fmla="*/ 103860 h 3187690"/>
              <a:gd name="connsiteX4628" fmla="*/ 1004168 w 3959210"/>
              <a:gd name="connsiteY4628" fmla="*/ 103860 h 3187690"/>
              <a:gd name="connsiteX4629" fmla="*/ 1007361 w 3959210"/>
              <a:gd name="connsiteY4629" fmla="*/ 99066 h 3187690"/>
              <a:gd name="connsiteX4630" fmla="*/ 1002971 w 3959210"/>
              <a:gd name="connsiteY4630" fmla="*/ 98068 h 3187690"/>
              <a:gd name="connsiteX4631" fmla="*/ 1000975 w 3959210"/>
              <a:gd name="connsiteY4631" fmla="*/ 95871 h 3187690"/>
              <a:gd name="connsiteX4632" fmla="*/ 1000975 w 3959210"/>
              <a:gd name="connsiteY4632" fmla="*/ 95870 h 3187690"/>
              <a:gd name="connsiteX4633" fmla="*/ 1004767 w 3959210"/>
              <a:gd name="connsiteY4633" fmla="*/ 93873 h 3187690"/>
              <a:gd name="connsiteX4634" fmla="*/ 1007361 w 3959210"/>
              <a:gd name="connsiteY4634" fmla="*/ 89479 h 3187690"/>
              <a:gd name="connsiteX4635" fmla="*/ 1024922 w 3959210"/>
              <a:gd name="connsiteY4635" fmla="*/ 81490 h 3187690"/>
              <a:gd name="connsiteX4636" fmla="*/ 1021729 w 3959210"/>
              <a:gd name="connsiteY4636" fmla="*/ 87881 h 3187690"/>
              <a:gd name="connsiteX4637" fmla="*/ 1042483 w 3959210"/>
              <a:gd name="connsiteY4637" fmla="*/ 83088 h 3187690"/>
              <a:gd name="connsiteX4638" fmla="*/ 1047272 w 3959210"/>
              <a:gd name="connsiteY4638" fmla="*/ 89479 h 3187690"/>
              <a:gd name="connsiteX4639" fmla="*/ 1056851 w 3959210"/>
              <a:gd name="connsiteY4639" fmla="*/ 81490 h 3187690"/>
              <a:gd name="connsiteX4640" fmla="*/ 1053658 w 3959210"/>
              <a:gd name="connsiteY4640" fmla="*/ 94273 h 3187690"/>
              <a:gd name="connsiteX4641" fmla="*/ 1061640 w 3959210"/>
              <a:gd name="connsiteY4641" fmla="*/ 92675 h 3187690"/>
              <a:gd name="connsiteX4642" fmla="*/ 1069622 w 3959210"/>
              <a:gd name="connsiteY4642" fmla="*/ 87881 h 3187690"/>
              <a:gd name="connsiteX4643" fmla="*/ 1070022 w 3959210"/>
              <a:gd name="connsiteY4643" fmla="*/ 83288 h 3187690"/>
              <a:gd name="connsiteX4644" fmla="*/ 1072606 w 3959210"/>
              <a:gd name="connsiteY4644" fmla="*/ 80146 h 3187690"/>
              <a:gd name="connsiteX4645" fmla="*/ 1074212 w 3959210"/>
              <a:gd name="connsiteY4645" fmla="*/ 82289 h 3187690"/>
              <a:gd name="connsiteX4646" fmla="*/ 1076008 w 3959210"/>
              <a:gd name="connsiteY4646" fmla="*/ 86283 h 3187690"/>
              <a:gd name="connsiteX4647" fmla="*/ 1090376 w 3959210"/>
              <a:gd name="connsiteY4647" fmla="*/ 76696 h 3187690"/>
              <a:gd name="connsiteX4648" fmla="*/ 1090376 w 3959210"/>
              <a:gd name="connsiteY4648" fmla="*/ 83088 h 3187690"/>
              <a:gd name="connsiteX4649" fmla="*/ 1104744 w 3959210"/>
              <a:gd name="connsiteY4649" fmla="*/ 70305 h 3187690"/>
              <a:gd name="connsiteX4650" fmla="*/ 1107937 w 3959210"/>
              <a:gd name="connsiteY4650" fmla="*/ 76696 h 3187690"/>
              <a:gd name="connsiteX4651" fmla="*/ 1098359 w 3959210"/>
              <a:gd name="connsiteY4651" fmla="*/ 86283 h 3187690"/>
              <a:gd name="connsiteX4652" fmla="*/ 1117516 w 3959210"/>
              <a:gd name="connsiteY4652" fmla="*/ 73501 h 3187690"/>
              <a:gd name="connsiteX4653" fmla="*/ 1122305 w 3959210"/>
              <a:gd name="connsiteY4653" fmla="*/ 78294 h 3187690"/>
              <a:gd name="connsiteX4654" fmla="*/ 1127095 w 3959210"/>
              <a:gd name="connsiteY4654" fmla="*/ 70305 h 3187690"/>
              <a:gd name="connsiteX4655" fmla="*/ 1119112 w 3959210"/>
              <a:gd name="connsiteY4655" fmla="*/ 68707 h 3187690"/>
              <a:gd name="connsiteX4656" fmla="*/ 1131884 w 3959210"/>
              <a:gd name="connsiteY4656" fmla="*/ 65512 h 3187690"/>
              <a:gd name="connsiteX4657" fmla="*/ 1119112 w 3959210"/>
              <a:gd name="connsiteY4657" fmla="*/ 67109 h 3187690"/>
              <a:gd name="connsiteX4658" fmla="*/ 1112727 w 3959210"/>
              <a:gd name="connsiteY4658" fmla="*/ 73501 h 3187690"/>
              <a:gd name="connsiteX4659" fmla="*/ 1114323 w 3959210"/>
              <a:gd name="connsiteY4659" fmla="*/ 67109 h 3187690"/>
              <a:gd name="connsiteX4660" fmla="*/ 1111130 w 3959210"/>
              <a:gd name="connsiteY4660" fmla="*/ 67109 h 3187690"/>
              <a:gd name="connsiteX4661" fmla="*/ 1090376 w 3959210"/>
              <a:gd name="connsiteY4661" fmla="*/ 68707 h 3187690"/>
              <a:gd name="connsiteX4662" fmla="*/ 1112727 w 3959210"/>
              <a:gd name="connsiteY4662" fmla="*/ 63914 h 3187690"/>
              <a:gd name="connsiteX4663" fmla="*/ 1117516 w 3959210"/>
              <a:gd name="connsiteY4663" fmla="*/ 63914 h 3187690"/>
              <a:gd name="connsiteX4664" fmla="*/ 1120709 w 3959210"/>
              <a:gd name="connsiteY4664" fmla="*/ 63914 h 3187690"/>
              <a:gd name="connsiteX4665" fmla="*/ 1127095 w 3959210"/>
              <a:gd name="connsiteY4665" fmla="*/ 57522 h 3187690"/>
              <a:gd name="connsiteX4666" fmla="*/ 1138270 w 3959210"/>
              <a:gd name="connsiteY4666" fmla="*/ 54327 h 3187690"/>
              <a:gd name="connsiteX4667" fmla="*/ 1136673 w 3959210"/>
              <a:gd name="connsiteY4667" fmla="*/ 59120 h 3187690"/>
              <a:gd name="connsiteX4668" fmla="*/ 1159024 w 3959210"/>
              <a:gd name="connsiteY4668" fmla="*/ 60718 h 3187690"/>
              <a:gd name="connsiteX4669" fmla="*/ 1157427 w 3959210"/>
              <a:gd name="connsiteY4669" fmla="*/ 65512 h 3187690"/>
              <a:gd name="connsiteX4670" fmla="*/ 1168602 w 3959210"/>
              <a:gd name="connsiteY4670" fmla="*/ 62316 h 3187690"/>
              <a:gd name="connsiteX4671" fmla="*/ 1159024 w 3959210"/>
              <a:gd name="connsiteY4671" fmla="*/ 60718 h 3187690"/>
              <a:gd name="connsiteX4672" fmla="*/ 1173392 w 3959210"/>
              <a:gd name="connsiteY4672" fmla="*/ 44740 h 3187690"/>
              <a:gd name="connsiteX4673" fmla="*/ 1187760 w 3959210"/>
              <a:gd name="connsiteY4673" fmla="*/ 44740 h 3187690"/>
              <a:gd name="connsiteX4674" fmla="*/ 1203724 w 3959210"/>
              <a:gd name="connsiteY4674" fmla="*/ 38348 h 3187690"/>
              <a:gd name="connsiteX4675" fmla="*/ 1222882 w 3959210"/>
              <a:gd name="connsiteY4675" fmla="*/ 38348 h 3187690"/>
              <a:gd name="connsiteX4676" fmla="*/ 1221285 w 3959210"/>
              <a:gd name="connsiteY4676" fmla="*/ 43142 h 3187690"/>
              <a:gd name="connsiteX4677" fmla="*/ 1224478 w 3959210"/>
              <a:gd name="connsiteY4677" fmla="*/ 44740 h 3187690"/>
              <a:gd name="connsiteX4678" fmla="*/ 1232460 w 3959210"/>
              <a:gd name="connsiteY4678" fmla="*/ 38348 h 3187690"/>
              <a:gd name="connsiteX4679" fmla="*/ 1234057 w 3959210"/>
              <a:gd name="connsiteY4679" fmla="*/ 43142 h 3187690"/>
              <a:gd name="connsiteX4680" fmla="*/ 1237250 w 3959210"/>
              <a:gd name="connsiteY4680" fmla="*/ 38348 h 3187690"/>
              <a:gd name="connsiteX4681" fmla="*/ 1240443 w 3959210"/>
              <a:gd name="connsiteY4681" fmla="*/ 43142 h 3187690"/>
              <a:gd name="connsiteX4682" fmla="*/ 1242039 w 3959210"/>
              <a:gd name="connsiteY4682" fmla="*/ 36750 h 3187690"/>
              <a:gd name="connsiteX4683" fmla="*/ 1265986 w 3959210"/>
              <a:gd name="connsiteY4683" fmla="*/ 33555 h 3187690"/>
              <a:gd name="connsiteX4684" fmla="*/ 1265986 w 3959210"/>
              <a:gd name="connsiteY4684" fmla="*/ 41544 h 3187690"/>
              <a:gd name="connsiteX4685" fmla="*/ 1297915 w 3959210"/>
              <a:gd name="connsiteY4685" fmla="*/ 38348 h 3187690"/>
              <a:gd name="connsiteX4686" fmla="*/ 1297915 w 3959210"/>
              <a:gd name="connsiteY4686" fmla="*/ 41544 h 3187690"/>
              <a:gd name="connsiteX4687" fmla="*/ 1289933 w 3959210"/>
              <a:gd name="connsiteY4687" fmla="*/ 55925 h 3187690"/>
              <a:gd name="connsiteX4688" fmla="*/ 1299511 w 3959210"/>
              <a:gd name="connsiteY4688" fmla="*/ 49533 h 3187690"/>
              <a:gd name="connsiteX4689" fmla="*/ 1299511 w 3959210"/>
              <a:gd name="connsiteY4689" fmla="*/ 39946 h 3187690"/>
              <a:gd name="connsiteX4690" fmla="*/ 1301108 w 3959210"/>
              <a:gd name="connsiteY4690" fmla="*/ 41544 h 3187690"/>
              <a:gd name="connsiteX4691" fmla="*/ 1313879 w 3959210"/>
              <a:gd name="connsiteY4691" fmla="*/ 43142 h 3187690"/>
              <a:gd name="connsiteX4692" fmla="*/ 1301108 w 3959210"/>
              <a:gd name="connsiteY4692" fmla="*/ 43142 h 3187690"/>
              <a:gd name="connsiteX4693" fmla="*/ 1301108 w 3959210"/>
              <a:gd name="connsiteY4693" fmla="*/ 46338 h 3187690"/>
              <a:gd name="connsiteX4694" fmla="*/ 1304301 w 3959210"/>
              <a:gd name="connsiteY4694" fmla="*/ 44740 h 3187690"/>
              <a:gd name="connsiteX4695" fmla="*/ 1305897 w 3959210"/>
              <a:gd name="connsiteY4695" fmla="*/ 51131 h 3187690"/>
              <a:gd name="connsiteX4696" fmla="*/ 1312283 w 3959210"/>
              <a:gd name="connsiteY4696" fmla="*/ 51131 h 3187690"/>
              <a:gd name="connsiteX4697" fmla="*/ 1321862 w 3959210"/>
              <a:gd name="connsiteY4697" fmla="*/ 41544 h 3187690"/>
              <a:gd name="connsiteX4698" fmla="*/ 1301108 w 3959210"/>
              <a:gd name="connsiteY4698" fmla="*/ 35153 h 3187690"/>
              <a:gd name="connsiteX4699" fmla="*/ 1326651 w 3959210"/>
              <a:gd name="connsiteY4699" fmla="*/ 39946 h 3187690"/>
              <a:gd name="connsiteX4700" fmla="*/ 1345808 w 3959210"/>
              <a:gd name="connsiteY4700" fmla="*/ 33555 h 3187690"/>
              <a:gd name="connsiteX4701" fmla="*/ 1342616 w 3959210"/>
              <a:gd name="connsiteY4701" fmla="*/ 39946 h 3187690"/>
              <a:gd name="connsiteX4702" fmla="*/ 1347405 w 3959210"/>
              <a:gd name="connsiteY4702" fmla="*/ 39946 h 3187690"/>
              <a:gd name="connsiteX4703" fmla="*/ 1352194 w 3959210"/>
              <a:gd name="connsiteY4703" fmla="*/ 33555 h 3187690"/>
              <a:gd name="connsiteX4704" fmla="*/ 1361773 w 3959210"/>
              <a:gd name="connsiteY4704" fmla="*/ 30359 h 3187690"/>
              <a:gd name="connsiteX4705" fmla="*/ 1358580 w 3959210"/>
              <a:gd name="connsiteY4705" fmla="*/ 41544 h 3187690"/>
              <a:gd name="connsiteX4706" fmla="*/ 1363369 w 3959210"/>
              <a:gd name="connsiteY4706" fmla="*/ 41544 h 3187690"/>
              <a:gd name="connsiteX4707" fmla="*/ 1366562 w 3959210"/>
              <a:gd name="connsiteY4707" fmla="*/ 31957 h 3187690"/>
              <a:gd name="connsiteX4708" fmla="*/ 1372948 w 3959210"/>
              <a:gd name="connsiteY4708" fmla="*/ 30359 h 3187690"/>
              <a:gd name="connsiteX4709" fmla="*/ 1403281 w 3959210"/>
              <a:gd name="connsiteY4709" fmla="*/ 28761 h 3187690"/>
              <a:gd name="connsiteX4710" fmla="*/ 1428824 w 3959210"/>
              <a:gd name="connsiteY4710" fmla="*/ 35153 h 3187690"/>
              <a:gd name="connsiteX4711" fmla="*/ 1439999 w 3959210"/>
              <a:gd name="connsiteY4711" fmla="*/ 28761 h 3187690"/>
              <a:gd name="connsiteX4712" fmla="*/ 1452771 w 3959210"/>
              <a:gd name="connsiteY4712" fmla="*/ 25566 h 3187690"/>
              <a:gd name="connsiteX4713" fmla="*/ 1468735 w 3959210"/>
              <a:gd name="connsiteY4713" fmla="*/ 22370 h 3187690"/>
              <a:gd name="connsiteX4714" fmla="*/ 1467139 w 3959210"/>
              <a:gd name="connsiteY4714" fmla="*/ 30359 h 3187690"/>
              <a:gd name="connsiteX4715" fmla="*/ 1476717 w 3959210"/>
              <a:gd name="connsiteY4715" fmla="*/ 35153 h 3187690"/>
              <a:gd name="connsiteX4716" fmla="*/ 1486296 w 3959210"/>
              <a:gd name="connsiteY4716" fmla="*/ 31957 h 3187690"/>
              <a:gd name="connsiteX4717" fmla="*/ 1483103 w 3959210"/>
              <a:gd name="connsiteY4717" fmla="*/ 36750 h 3187690"/>
              <a:gd name="connsiteX4718" fmla="*/ 1518225 w 3959210"/>
              <a:gd name="connsiteY4718" fmla="*/ 31957 h 3187690"/>
              <a:gd name="connsiteX4719" fmla="*/ 1535786 w 3959210"/>
              <a:gd name="connsiteY4719" fmla="*/ 30359 h 3187690"/>
              <a:gd name="connsiteX4720" fmla="*/ 1551751 w 3959210"/>
              <a:gd name="connsiteY4720" fmla="*/ 27163 h 3187690"/>
              <a:gd name="connsiteX4721" fmla="*/ 1540575 w 3959210"/>
              <a:gd name="connsiteY4721" fmla="*/ 27163 h 3187690"/>
              <a:gd name="connsiteX4722" fmla="*/ 1532593 w 3959210"/>
              <a:gd name="connsiteY4722" fmla="*/ 23968 h 3187690"/>
              <a:gd name="connsiteX4723" fmla="*/ 1535786 w 3959210"/>
              <a:gd name="connsiteY4723" fmla="*/ 22370 h 3187690"/>
              <a:gd name="connsiteX4724" fmla="*/ 1529400 w 3959210"/>
              <a:gd name="connsiteY4724" fmla="*/ 25566 h 3187690"/>
              <a:gd name="connsiteX4725" fmla="*/ 1527804 w 3959210"/>
              <a:gd name="connsiteY4725" fmla="*/ 12783 h 3187690"/>
              <a:gd name="connsiteX4726" fmla="*/ 1550154 w 3959210"/>
              <a:gd name="connsiteY4726" fmla="*/ 14381 h 3187690"/>
              <a:gd name="connsiteX4727" fmla="*/ 1559733 w 3959210"/>
              <a:gd name="connsiteY4727" fmla="*/ 17576 h 3187690"/>
              <a:gd name="connsiteX4728" fmla="*/ 1554944 w 3959210"/>
              <a:gd name="connsiteY4728" fmla="*/ 20772 h 3187690"/>
              <a:gd name="connsiteX4729" fmla="*/ 1559733 w 3959210"/>
              <a:gd name="connsiteY4729" fmla="*/ 23169 h 3187690"/>
              <a:gd name="connsiteX4730" fmla="*/ 1563245 w 3959210"/>
              <a:gd name="connsiteY4730" fmla="*/ 21411 h 3187690"/>
              <a:gd name="connsiteX4731" fmla="*/ 1561329 w 3959210"/>
              <a:gd name="connsiteY4731" fmla="*/ 27163 h 3187690"/>
              <a:gd name="connsiteX4732" fmla="*/ 1553347 w 3959210"/>
              <a:gd name="connsiteY4732" fmla="*/ 28761 h 3187690"/>
              <a:gd name="connsiteX4733" fmla="*/ 1554944 w 3959210"/>
              <a:gd name="connsiteY4733" fmla="*/ 39946 h 3187690"/>
              <a:gd name="connsiteX4734" fmla="*/ 1562926 w 3959210"/>
              <a:gd name="connsiteY4734" fmla="*/ 38348 h 3187690"/>
              <a:gd name="connsiteX4735" fmla="*/ 1588469 w 3959210"/>
              <a:gd name="connsiteY4735" fmla="*/ 15979 h 3187690"/>
              <a:gd name="connsiteX4736" fmla="*/ 1593258 w 3959210"/>
              <a:gd name="connsiteY4736" fmla="*/ 20772 h 3187690"/>
              <a:gd name="connsiteX4737" fmla="*/ 1610819 w 3959210"/>
              <a:gd name="connsiteY4737" fmla="*/ 20772 h 3187690"/>
              <a:gd name="connsiteX4738" fmla="*/ 1607626 w 3959210"/>
              <a:gd name="connsiteY4738" fmla="*/ 25566 h 3187690"/>
              <a:gd name="connsiteX4739" fmla="*/ 1618802 w 3959210"/>
              <a:gd name="connsiteY4739" fmla="*/ 19174 h 3187690"/>
              <a:gd name="connsiteX4740" fmla="*/ 1626784 w 3959210"/>
              <a:gd name="connsiteY4740" fmla="*/ 20772 h 3187690"/>
              <a:gd name="connsiteX4741" fmla="*/ 1633170 w 3959210"/>
              <a:gd name="connsiteY4741" fmla="*/ 28761 h 3187690"/>
              <a:gd name="connsiteX4742" fmla="*/ 1639555 w 3959210"/>
              <a:gd name="connsiteY4742" fmla="*/ 25566 h 3187690"/>
              <a:gd name="connsiteX4743" fmla="*/ 1634766 w 3959210"/>
              <a:gd name="connsiteY4743" fmla="*/ 20772 h 3187690"/>
              <a:gd name="connsiteX4744" fmla="*/ 1644345 w 3959210"/>
              <a:gd name="connsiteY4744" fmla="*/ 17576 h 3187690"/>
              <a:gd name="connsiteX4745" fmla="*/ 1647538 w 3959210"/>
              <a:gd name="connsiteY4745" fmla="*/ 23968 h 3187690"/>
              <a:gd name="connsiteX4746" fmla="*/ 1653923 w 3959210"/>
              <a:gd name="connsiteY4746" fmla="*/ 22370 h 3187690"/>
              <a:gd name="connsiteX4747" fmla="*/ 1655520 w 3959210"/>
              <a:gd name="connsiteY4747" fmla="*/ 14381 h 3187690"/>
              <a:gd name="connsiteX4748" fmla="*/ 1642748 w 3959210"/>
              <a:gd name="connsiteY4748" fmla="*/ 14381 h 3187690"/>
              <a:gd name="connsiteX4749" fmla="*/ 1644345 w 3959210"/>
              <a:gd name="connsiteY4749" fmla="*/ 7989 h 3187690"/>
              <a:gd name="connsiteX4750" fmla="*/ 1655520 w 3959210"/>
              <a:gd name="connsiteY4750" fmla="*/ 7989 h 3187690"/>
              <a:gd name="connsiteX4751" fmla="*/ 1649134 w 3959210"/>
              <a:gd name="connsiteY4751" fmla="*/ 0 h 3187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</a:cxnLst>
            <a:rect l="l" t="t" r="r" b="b"/>
            <a:pathLst>
              <a:path w="3959210" h="3187690">
                <a:moveTo>
                  <a:pt x="2196561" y="2209072"/>
                </a:moveTo>
                <a:lnTo>
                  <a:pt x="2197443" y="2210007"/>
                </a:lnTo>
                <a:lnTo>
                  <a:pt x="2196717" y="2209812"/>
                </a:lnTo>
                <a:close/>
                <a:moveTo>
                  <a:pt x="2188735" y="2197030"/>
                </a:moveTo>
                <a:cubicBezTo>
                  <a:pt x="2191130" y="2197030"/>
                  <a:pt x="2193524" y="2199426"/>
                  <a:pt x="2195121" y="2202223"/>
                </a:cubicBezTo>
                <a:lnTo>
                  <a:pt x="2196561" y="2209072"/>
                </a:lnTo>
                <a:lnTo>
                  <a:pt x="2196318" y="2208814"/>
                </a:lnTo>
                <a:cubicBezTo>
                  <a:pt x="2191928" y="2205019"/>
                  <a:pt x="2187936" y="2201024"/>
                  <a:pt x="2188735" y="2197030"/>
                </a:cubicBezTo>
                <a:close/>
                <a:moveTo>
                  <a:pt x="1985985" y="2088377"/>
                </a:moveTo>
                <a:cubicBezTo>
                  <a:pt x="1990775" y="2089974"/>
                  <a:pt x="1997160" y="2093170"/>
                  <a:pt x="1995564" y="2096366"/>
                </a:cubicBezTo>
                <a:cubicBezTo>
                  <a:pt x="1992371" y="2089974"/>
                  <a:pt x="1989178" y="2093170"/>
                  <a:pt x="1985985" y="2088377"/>
                </a:cubicBezTo>
                <a:close/>
                <a:moveTo>
                  <a:pt x="1143059" y="2037246"/>
                </a:moveTo>
                <a:lnTo>
                  <a:pt x="1145975" y="2039747"/>
                </a:lnTo>
                <a:lnTo>
                  <a:pt x="1146252" y="2040441"/>
                </a:lnTo>
                <a:cubicBezTo>
                  <a:pt x="1144656" y="2038844"/>
                  <a:pt x="1144656" y="2035648"/>
                  <a:pt x="1143059" y="2037246"/>
                </a:cubicBezTo>
                <a:close/>
                <a:moveTo>
                  <a:pt x="1098359" y="2002093"/>
                </a:moveTo>
                <a:lnTo>
                  <a:pt x="1098794" y="2008485"/>
                </a:lnTo>
                <a:lnTo>
                  <a:pt x="1098359" y="2008485"/>
                </a:lnTo>
                <a:cubicBezTo>
                  <a:pt x="1099955" y="2006887"/>
                  <a:pt x="1101552" y="2005289"/>
                  <a:pt x="1098359" y="2002093"/>
                </a:cubicBezTo>
                <a:close/>
                <a:moveTo>
                  <a:pt x="1875830" y="1989843"/>
                </a:moveTo>
                <a:lnTo>
                  <a:pt x="1888602" y="1997300"/>
                </a:lnTo>
                <a:cubicBezTo>
                  <a:pt x="1883812" y="1995702"/>
                  <a:pt x="1877427" y="1989311"/>
                  <a:pt x="1877427" y="1994104"/>
                </a:cubicBezTo>
                <a:cubicBezTo>
                  <a:pt x="1874234" y="1995702"/>
                  <a:pt x="1882216" y="1994104"/>
                  <a:pt x="1880620" y="1997300"/>
                </a:cubicBezTo>
                <a:cubicBezTo>
                  <a:pt x="1880620" y="1994104"/>
                  <a:pt x="1887005" y="1998898"/>
                  <a:pt x="1885409" y="2002093"/>
                </a:cubicBezTo>
                <a:cubicBezTo>
                  <a:pt x="1887005" y="2003691"/>
                  <a:pt x="1888602" y="2003691"/>
                  <a:pt x="1891795" y="2003691"/>
                </a:cubicBezTo>
                <a:cubicBezTo>
                  <a:pt x="1885409" y="1997300"/>
                  <a:pt x="1890198" y="2000495"/>
                  <a:pt x="1896584" y="2003691"/>
                </a:cubicBezTo>
                <a:cubicBezTo>
                  <a:pt x="1894988" y="2005289"/>
                  <a:pt x="1894988" y="2006887"/>
                  <a:pt x="1894988" y="2008485"/>
                </a:cubicBezTo>
                <a:cubicBezTo>
                  <a:pt x="1909356" y="2013278"/>
                  <a:pt x="1917338" y="2026061"/>
                  <a:pt x="1931706" y="2032452"/>
                </a:cubicBezTo>
                <a:cubicBezTo>
                  <a:pt x="1928513" y="2032452"/>
                  <a:pt x="1931706" y="2034050"/>
                  <a:pt x="1928513" y="2037246"/>
                </a:cubicBezTo>
                <a:cubicBezTo>
                  <a:pt x="1926917" y="2035648"/>
                  <a:pt x="1925320" y="2034050"/>
                  <a:pt x="1923724" y="2034050"/>
                </a:cubicBezTo>
                <a:cubicBezTo>
                  <a:pt x="1925320" y="2032452"/>
                  <a:pt x="1928513" y="2035648"/>
                  <a:pt x="1928513" y="2034050"/>
                </a:cubicBezTo>
                <a:cubicBezTo>
                  <a:pt x="1925320" y="2029257"/>
                  <a:pt x="1920531" y="2029257"/>
                  <a:pt x="1914145" y="2024463"/>
                </a:cubicBezTo>
                <a:cubicBezTo>
                  <a:pt x="1910952" y="2022865"/>
                  <a:pt x="1910952" y="2027659"/>
                  <a:pt x="1909356" y="2026061"/>
                </a:cubicBezTo>
                <a:cubicBezTo>
                  <a:pt x="1909356" y="2024463"/>
                  <a:pt x="1910952" y="2021267"/>
                  <a:pt x="1906163" y="2018072"/>
                </a:cubicBezTo>
                <a:cubicBezTo>
                  <a:pt x="1898181" y="2016474"/>
                  <a:pt x="1902970" y="2016474"/>
                  <a:pt x="1896584" y="2013278"/>
                </a:cubicBezTo>
                <a:cubicBezTo>
                  <a:pt x="1896584" y="2013278"/>
                  <a:pt x="1896584" y="2011680"/>
                  <a:pt x="1898181" y="2011680"/>
                </a:cubicBezTo>
                <a:cubicBezTo>
                  <a:pt x="1893391" y="2010083"/>
                  <a:pt x="1893391" y="2008485"/>
                  <a:pt x="1890198" y="2005289"/>
                </a:cubicBezTo>
                <a:cubicBezTo>
                  <a:pt x="1887005" y="2003691"/>
                  <a:pt x="1885409" y="2008485"/>
                  <a:pt x="1882216" y="2005289"/>
                </a:cubicBezTo>
                <a:cubicBezTo>
                  <a:pt x="1885409" y="2003691"/>
                  <a:pt x="1882216" y="2003691"/>
                  <a:pt x="1882216" y="2000495"/>
                </a:cubicBezTo>
                <a:cubicBezTo>
                  <a:pt x="1875830" y="1998898"/>
                  <a:pt x="1877427" y="1997300"/>
                  <a:pt x="1871041" y="1994104"/>
                </a:cubicBezTo>
                <a:cubicBezTo>
                  <a:pt x="1872637" y="1990908"/>
                  <a:pt x="1875830" y="1994104"/>
                  <a:pt x="1875830" y="1992506"/>
                </a:cubicBezTo>
                <a:close/>
                <a:moveTo>
                  <a:pt x="1875830" y="1989311"/>
                </a:moveTo>
                <a:lnTo>
                  <a:pt x="1875830" y="1989843"/>
                </a:lnTo>
                <a:lnTo>
                  <a:pt x="1874990" y="1989353"/>
                </a:lnTo>
                <a:close/>
                <a:moveTo>
                  <a:pt x="1785892" y="1921812"/>
                </a:moveTo>
                <a:lnTo>
                  <a:pt x="1786429" y="1922201"/>
                </a:lnTo>
                <a:lnTo>
                  <a:pt x="1786429" y="1922658"/>
                </a:lnTo>
                <a:close/>
                <a:moveTo>
                  <a:pt x="1772061" y="1911016"/>
                </a:moveTo>
                <a:cubicBezTo>
                  <a:pt x="1773657" y="1906223"/>
                  <a:pt x="1776850" y="1915810"/>
                  <a:pt x="1780043" y="1912614"/>
                </a:cubicBezTo>
                <a:lnTo>
                  <a:pt x="1785892" y="1921812"/>
                </a:lnTo>
                <a:lnTo>
                  <a:pt x="1782837" y="1919605"/>
                </a:lnTo>
                <a:cubicBezTo>
                  <a:pt x="1780842" y="1919006"/>
                  <a:pt x="1778447" y="1918207"/>
                  <a:pt x="1776850" y="1915810"/>
                </a:cubicBezTo>
                <a:cubicBezTo>
                  <a:pt x="1784832" y="1915810"/>
                  <a:pt x="1775254" y="1914212"/>
                  <a:pt x="1772061" y="1911016"/>
                </a:cubicBezTo>
                <a:close/>
                <a:moveTo>
                  <a:pt x="1678396" y="1861810"/>
                </a:moveTo>
                <a:lnTo>
                  <a:pt x="1689045" y="1867875"/>
                </a:lnTo>
                <a:cubicBezTo>
                  <a:pt x="1687449" y="1868674"/>
                  <a:pt x="1685055" y="1867475"/>
                  <a:pt x="1682660" y="1865678"/>
                </a:cubicBezTo>
                <a:close/>
                <a:moveTo>
                  <a:pt x="1676274" y="1859886"/>
                </a:moveTo>
                <a:lnTo>
                  <a:pt x="1678396" y="1861810"/>
                </a:lnTo>
                <a:lnTo>
                  <a:pt x="1677471" y="1861284"/>
                </a:lnTo>
                <a:lnTo>
                  <a:pt x="1676274" y="1860268"/>
                </a:lnTo>
                <a:close/>
                <a:moveTo>
                  <a:pt x="3235474" y="1829527"/>
                </a:moveTo>
                <a:lnTo>
                  <a:pt x="3236006" y="1829527"/>
                </a:lnTo>
                <a:cubicBezTo>
                  <a:pt x="3236006" y="1831124"/>
                  <a:pt x="3234410" y="1831124"/>
                  <a:pt x="3236006" y="1832722"/>
                </a:cubicBezTo>
                <a:close/>
                <a:moveTo>
                  <a:pt x="1690642" y="1776798"/>
                </a:moveTo>
                <a:cubicBezTo>
                  <a:pt x="1689045" y="1778396"/>
                  <a:pt x="1692238" y="1779994"/>
                  <a:pt x="1690642" y="1781591"/>
                </a:cubicBezTo>
                <a:cubicBezTo>
                  <a:pt x="1685853" y="1776798"/>
                  <a:pt x="1687449" y="1784787"/>
                  <a:pt x="1684256" y="1781591"/>
                </a:cubicBezTo>
                <a:cubicBezTo>
                  <a:pt x="1685853" y="1778396"/>
                  <a:pt x="1689045" y="1779994"/>
                  <a:pt x="1690642" y="1776798"/>
                </a:cubicBezTo>
                <a:close/>
                <a:moveTo>
                  <a:pt x="763104" y="1772005"/>
                </a:moveTo>
                <a:cubicBezTo>
                  <a:pt x="767893" y="1772005"/>
                  <a:pt x="771086" y="1772005"/>
                  <a:pt x="775876" y="1775200"/>
                </a:cubicBezTo>
                <a:cubicBezTo>
                  <a:pt x="782261" y="1776798"/>
                  <a:pt x="787051" y="1781591"/>
                  <a:pt x="793437" y="1783189"/>
                </a:cubicBezTo>
                <a:cubicBezTo>
                  <a:pt x="787849" y="1783988"/>
                  <a:pt x="783059" y="1781991"/>
                  <a:pt x="778270" y="1779394"/>
                </a:cubicBezTo>
                <a:lnTo>
                  <a:pt x="770620" y="1775667"/>
                </a:lnTo>
                <a:lnTo>
                  <a:pt x="771086" y="1775200"/>
                </a:lnTo>
                <a:lnTo>
                  <a:pt x="770241" y="1775482"/>
                </a:lnTo>
                <a:close/>
                <a:moveTo>
                  <a:pt x="847716" y="1765613"/>
                </a:moveTo>
                <a:cubicBezTo>
                  <a:pt x="852505" y="1767211"/>
                  <a:pt x="852505" y="1767211"/>
                  <a:pt x="852505" y="1767211"/>
                </a:cubicBezTo>
                <a:lnTo>
                  <a:pt x="852321" y="1767395"/>
                </a:lnTo>
                <a:lnTo>
                  <a:pt x="851907" y="1767011"/>
                </a:lnTo>
                <a:cubicBezTo>
                  <a:pt x="850909" y="1765214"/>
                  <a:pt x="850111" y="1764015"/>
                  <a:pt x="847716" y="1765613"/>
                </a:cubicBezTo>
                <a:close/>
                <a:moveTo>
                  <a:pt x="729578" y="1743243"/>
                </a:moveTo>
                <a:lnTo>
                  <a:pt x="729852" y="1746530"/>
                </a:lnTo>
                <a:lnTo>
                  <a:pt x="729578" y="1746439"/>
                </a:lnTo>
                <a:cubicBezTo>
                  <a:pt x="729578" y="1744841"/>
                  <a:pt x="731175" y="1743243"/>
                  <a:pt x="729578" y="1743243"/>
                </a:cubicBezTo>
                <a:close/>
                <a:moveTo>
                  <a:pt x="1567715" y="1714482"/>
                </a:moveTo>
                <a:lnTo>
                  <a:pt x="1572704" y="1717079"/>
                </a:lnTo>
                <a:cubicBezTo>
                  <a:pt x="1574500" y="1717678"/>
                  <a:pt x="1575698" y="1718477"/>
                  <a:pt x="1574101" y="1720874"/>
                </a:cubicBezTo>
                <a:close/>
                <a:moveTo>
                  <a:pt x="1567715" y="1714482"/>
                </a:moveTo>
                <a:lnTo>
                  <a:pt x="1567715" y="1714482"/>
                </a:lnTo>
                <a:lnTo>
                  <a:pt x="1567715" y="1714482"/>
                </a:lnTo>
                <a:close/>
                <a:moveTo>
                  <a:pt x="3113080" y="1617014"/>
                </a:moveTo>
                <a:lnTo>
                  <a:pt x="3113479" y="1618412"/>
                </a:lnTo>
                <a:lnTo>
                  <a:pt x="3113465" y="1618446"/>
                </a:lnTo>
                <a:close/>
                <a:moveTo>
                  <a:pt x="3114676" y="1615416"/>
                </a:moveTo>
                <a:cubicBezTo>
                  <a:pt x="3117869" y="1617014"/>
                  <a:pt x="3117869" y="1621808"/>
                  <a:pt x="3121062" y="1623405"/>
                </a:cubicBezTo>
                <a:cubicBezTo>
                  <a:pt x="3117869" y="1623405"/>
                  <a:pt x="3119466" y="1626601"/>
                  <a:pt x="3116273" y="1628199"/>
                </a:cubicBezTo>
                <a:lnTo>
                  <a:pt x="3113479" y="1618412"/>
                </a:lnTo>
                <a:close/>
                <a:moveTo>
                  <a:pt x="3227226" y="1534725"/>
                </a:moveTo>
                <a:lnTo>
                  <a:pt x="3228024" y="1535524"/>
                </a:lnTo>
                <a:lnTo>
                  <a:pt x="3227459" y="1535424"/>
                </a:lnTo>
                <a:close/>
                <a:moveTo>
                  <a:pt x="3224831" y="1527535"/>
                </a:moveTo>
                <a:lnTo>
                  <a:pt x="3227226" y="1534725"/>
                </a:lnTo>
                <a:lnTo>
                  <a:pt x="3223434" y="1530930"/>
                </a:lnTo>
                <a:cubicBezTo>
                  <a:pt x="3221638" y="1529932"/>
                  <a:pt x="3220840" y="1529133"/>
                  <a:pt x="3224831" y="1527535"/>
                </a:cubicBezTo>
                <a:close/>
                <a:moveTo>
                  <a:pt x="451796" y="1519546"/>
                </a:moveTo>
                <a:lnTo>
                  <a:pt x="453571" y="1520561"/>
                </a:lnTo>
                <a:lnTo>
                  <a:pt x="453392" y="1521144"/>
                </a:lnTo>
                <a:cubicBezTo>
                  <a:pt x="453392" y="1521144"/>
                  <a:pt x="453392" y="1519546"/>
                  <a:pt x="451796" y="1519546"/>
                </a:cubicBezTo>
                <a:close/>
                <a:moveTo>
                  <a:pt x="3050818" y="1513154"/>
                </a:moveTo>
                <a:lnTo>
                  <a:pt x="3051233" y="1513532"/>
                </a:lnTo>
                <a:lnTo>
                  <a:pt x="3049222" y="1516350"/>
                </a:lnTo>
                <a:cubicBezTo>
                  <a:pt x="3050818" y="1516350"/>
                  <a:pt x="3050818" y="1514752"/>
                  <a:pt x="3050818" y="1513154"/>
                </a:cubicBezTo>
                <a:close/>
                <a:moveTo>
                  <a:pt x="2822526" y="1428469"/>
                </a:moveTo>
                <a:lnTo>
                  <a:pt x="2823825" y="1429249"/>
                </a:lnTo>
                <a:lnTo>
                  <a:pt x="2820929" y="1431665"/>
                </a:lnTo>
                <a:cubicBezTo>
                  <a:pt x="2822526" y="1431665"/>
                  <a:pt x="2822526" y="1430067"/>
                  <a:pt x="2822526" y="1428469"/>
                </a:cubicBezTo>
                <a:close/>
                <a:moveTo>
                  <a:pt x="143681" y="1051234"/>
                </a:moveTo>
                <a:lnTo>
                  <a:pt x="143681" y="1059368"/>
                </a:lnTo>
                <a:cubicBezTo>
                  <a:pt x="140488" y="1056172"/>
                  <a:pt x="137295" y="1057770"/>
                  <a:pt x="137295" y="1062564"/>
                </a:cubicBezTo>
                <a:cubicBezTo>
                  <a:pt x="135698" y="1059368"/>
                  <a:pt x="132506" y="1062564"/>
                  <a:pt x="130909" y="1059368"/>
                </a:cubicBezTo>
                <a:close/>
                <a:moveTo>
                  <a:pt x="143681" y="1049781"/>
                </a:moveTo>
                <a:lnTo>
                  <a:pt x="145962" y="1049781"/>
                </a:lnTo>
                <a:lnTo>
                  <a:pt x="143681" y="1051234"/>
                </a:lnTo>
                <a:close/>
                <a:moveTo>
                  <a:pt x="3740485" y="755778"/>
                </a:moveTo>
                <a:lnTo>
                  <a:pt x="3741146" y="755889"/>
                </a:lnTo>
                <a:lnTo>
                  <a:pt x="3740485" y="756418"/>
                </a:lnTo>
                <a:close/>
                <a:moveTo>
                  <a:pt x="3744277" y="753382"/>
                </a:moveTo>
                <a:cubicBezTo>
                  <a:pt x="3746871" y="752583"/>
                  <a:pt x="3749266" y="753382"/>
                  <a:pt x="3750064" y="757376"/>
                </a:cubicBezTo>
                <a:lnTo>
                  <a:pt x="3741146" y="755889"/>
                </a:lnTo>
                <a:close/>
                <a:moveTo>
                  <a:pt x="848220" y="305902"/>
                </a:moveTo>
                <a:lnTo>
                  <a:pt x="857294" y="311579"/>
                </a:lnTo>
                <a:cubicBezTo>
                  <a:pt x="854101" y="309981"/>
                  <a:pt x="852505" y="314775"/>
                  <a:pt x="847716" y="313177"/>
                </a:cubicBezTo>
                <a:cubicBezTo>
                  <a:pt x="848514" y="311579"/>
                  <a:pt x="849711" y="309981"/>
                  <a:pt x="850110" y="308583"/>
                </a:cubicBezTo>
                <a:close/>
                <a:moveTo>
                  <a:pt x="847716" y="305188"/>
                </a:moveTo>
                <a:lnTo>
                  <a:pt x="848220" y="305902"/>
                </a:lnTo>
                <a:lnTo>
                  <a:pt x="847245" y="305292"/>
                </a:lnTo>
                <a:close/>
                <a:moveTo>
                  <a:pt x="1276363" y="260049"/>
                </a:moveTo>
                <a:cubicBezTo>
                  <a:pt x="1278359" y="260848"/>
                  <a:pt x="1281152" y="262046"/>
                  <a:pt x="1281950" y="262046"/>
                </a:cubicBezTo>
                <a:cubicBezTo>
                  <a:pt x="1278757" y="262046"/>
                  <a:pt x="1277161" y="260448"/>
                  <a:pt x="1275565" y="260448"/>
                </a:cubicBezTo>
                <a:cubicBezTo>
                  <a:pt x="1273170" y="258850"/>
                  <a:pt x="1274367" y="259250"/>
                  <a:pt x="1276363" y="260049"/>
                </a:cubicBezTo>
                <a:close/>
                <a:moveTo>
                  <a:pt x="1407838" y="125051"/>
                </a:moveTo>
                <a:lnTo>
                  <a:pt x="1406474" y="126230"/>
                </a:lnTo>
                <a:lnTo>
                  <a:pt x="1405313" y="125261"/>
                </a:lnTo>
                <a:close/>
                <a:moveTo>
                  <a:pt x="1410864" y="122435"/>
                </a:moveTo>
                <a:cubicBezTo>
                  <a:pt x="1412460" y="122235"/>
                  <a:pt x="1413658" y="123034"/>
                  <a:pt x="1412859" y="124632"/>
                </a:cubicBezTo>
                <a:lnTo>
                  <a:pt x="1407838" y="125051"/>
                </a:lnTo>
                <a:close/>
                <a:moveTo>
                  <a:pt x="1071219" y="78294"/>
                </a:moveTo>
                <a:cubicBezTo>
                  <a:pt x="1071219" y="79892"/>
                  <a:pt x="1071219" y="79892"/>
                  <a:pt x="1072815" y="79892"/>
                </a:cubicBezTo>
                <a:lnTo>
                  <a:pt x="1072606" y="80146"/>
                </a:lnTo>
                <a:close/>
                <a:moveTo>
                  <a:pt x="1564522" y="17576"/>
                </a:moveTo>
                <a:cubicBezTo>
                  <a:pt x="1562926" y="17576"/>
                  <a:pt x="1564522" y="19174"/>
                  <a:pt x="1564522" y="20772"/>
                </a:cubicBezTo>
                <a:lnTo>
                  <a:pt x="1563245" y="21411"/>
                </a:lnTo>
                <a:close/>
                <a:moveTo>
                  <a:pt x="1649134" y="0"/>
                </a:moveTo>
                <a:cubicBezTo>
                  <a:pt x="1658713" y="1598"/>
                  <a:pt x="1660309" y="4794"/>
                  <a:pt x="1663502" y="11185"/>
                </a:cubicBezTo>
                <a:cubicBezTo>
                  <a:pt x="1669888" y="7989"/>
                  <a:pt x="1674677" y="17576"/>
                  <a:pt x="1679467" y="19174"/>
                </a:cubicBezTo>
                <a:cubicBezTo>
                  <a:pt x="1679467" y="22370"/>
                  <a:pt x="1676274" y="25566"/>
                  <a:pt x="1676274" y="28761"/>
                </a:cubicBezTo>
                <a:cubicBezTo>
                  <a:pt x="1681063" y="28761"/>
                  <a:pt x="1685853" y="30359"/>
                  <a:pt x="1692238" y="28761"/>
                </a:cubicBezTo>
                <a:cubicBezTo>
                  <a:pt x="1693835" y="27163"/>
                  <a:pt x="1693835" y="20772"/>
                  <a:pt x="1697028" y="23968"/>
                </a:cubicBezTo>
                <a:cubicBezTo>
                  <a:pt x="1697028" y="27163"/>
                  <a:pt x="1692238" y="27163"/>
                  <a:pt x="1695431" y="31957"/>
                </a:cubicBezTo>
                <a:cubicBezTo>
                  <a:pt x="1698624" y="25566"/>
                  <a:pt x="1698624" y="30359"/>
                  <a:pt x="1703413" y="30359"/>
                </a:cubicBezTo>
                <a:cubicBezTo>
                  <a:pt x="1703413" y="27163"/>
                  <a:pt x="1705010" y="23968"/>
                  <a:pt x="1705010" y="22370"/>
                </a:cubicBezTo>
                <a:cubicBezTo>
                  <a:pt x="1703413" y="22370"/>
                  <a:pt x="1697028" y="20772"/>
                  <a:pt x="1698624" y="19174"/>
                </a:cubicBezTo>
                <a:cubicBezTo>
                  <a:pt x="1701817" y="19174"/>
                  <a:pt x="1705010" y="22370"/>
                  <a:pt x="1708203" y="19174"/>
                </a:cubicBezTo>
                <a:cubicBezTo>
                  <a:pt x="1706606" y="14381"/>
                  <a:pt x="1701817" y="17576"/>
                  <a:pt x="1703413" y="14381"/>
                </a:cubicBezTo>
                <a:cubicBezTo>
                  <a:pt x="1705010" y="15979"/>
                  <a:pt x="1706606" y="12783"/>
                  <a:pt x="1706606" y="11185"/>
                </a:cubicBezTo>
                <a:cubicBezTo>
                  <a:pt x="1711396" y="14381"/>
                  <a:pt x="1712992" y="17576"/>
                  <a:pt x="1711396" y="19174"/>
                </a:cubicBezTo>
                <a:cubicBezTo>
                  <a:pt x="1714589" y="19174"/>
                  <a:pt x="1717782" y="22370"/>
                  <a:pt x="1720974" y="20772"/>
                </a:cubicBezTo>
                <a:cubicBezTo>
                  <a:pt x="1724167" y="23968"/>
                  <a:pt x="1724167" y="31957"/>
                  <a:pt x="1728957" y="28761"/>
                </a:cubicBezTo>
                <a:cubicBezTo>
                  <a:pt x="1735342" y="27163"/>
                  <a:pt x="1725764" y="22370"/>
                  <a:pt x="1733746" y="19174"/>
                </a:cubicBezTo>
                <a:cubicBezTo>
                  <a:pt x="1738535" y="23968"/>
                  <a:pt x="1728957" y="25566"/>
                  <a:pt x="1733746" y="30359"/>
                </a:cubicBezTo>
                <a:cubicBezTo>
                  <a:pt x="1741728" y="31957"/>
                  <a:pt x="1751307" y="33555"/>
                  <a:pt x="1759289" y="27163"/>
                </a:cubicBezTo>
                <a:cubicBezTo>
                  <a:pt x="1757693" y="35153"/>
                  <a:pt x="1767272" y="28761"/>
                  <a:pt x="1768868" y="28761"/>
                </a:cubicBezTo>
                <a:cubicBezTo>
                  <a:pt x="1773657" y="31957"/>
                  <a:pt x="1772061" y="38348"/>
                  <a:pt x="1776850" y="36750"/>
                </a:cubicBezTo>
                <a:cubicBezTo>
                  <a:pt x="1781640" y="33555"/>
                  <a:pt x="1786429" y="27163"/>
                  <a:pt x="1789622" y="25566"/>
                </a:cubicBezTo>
                <a:cubicBezTo>
                  <a:pt x="1789622" y="27163"/>
                  <a:pt x="1792815" y="28761"/>
                  <a:pt x="1796008" y="31957"/>
                </a:cubicBezTo>
                <a:cubicBezTo>
                  <a:pt x="1796008" y="38348"/>
                  <a:pt x="1788025" y="31957"/>
                  <a:pt x="1789622" y="36750"/>
                </a:cubicBezTo>
                <a:cubicBezTo>
                  <a:pt x="1794411" y="38348"/>
                  <a:pt x="1805586" y="39946"/>
                  <a:pt x="1807183" y="33555"/>
                </a:cubicBezTo>
                <a:cubicBezTo>
                  <a:pt x="1803990" y="31957"/>
                  <a:pt x="1799201" y="35153"/>
                  <a:pt x="1800797" y="30359"/>
                </a:cubicBezTo>
                <a:cubicBezTo>
                  <a:pt x="1810376" y="25566"/>
                  <a:pt x="1824744" y="36750"/>
                  <a:pt x="1831130" y="30359"/>
                </a:cubicBezTo>
                <a:cubicBezTo>
                  <a:pt x="1837515" y="33555"/>
                  <a:pt x="1842305" y="36750"/>
                  <a:pt x="1845498" y="38348"/>
                </a:cubicBezTo>
                <a:cubicBezTo>
                  <a:pt x="1850287" y="39946"/>
                  <a:pt x="1853480" y="39946"/>
                  <a:pt x="1856673" y="36750"/>
                </a:cubicBezTo>
                <a:cubicBezTo>
                  <a:pt x="1858269" y="39946"/>
                  <a:pt x="1858269" y="43142"/>
                  <a:pt x="1863059" y="41544"/>
                </a:cubicBezTo>
                <a:cubicBezTo>
                  <a:pt x="1861462" y="39946"/>
                  <a:pt x="1863059" y="36750"/>
                  <a:pt x="1859866" y="35153"/>
                </a:cubicBezTo>
                <a:cubicBezTo>
                  <a:pt x="1863059" y="33555"/>
                  <a:pt x="1864655" y="31957"/>
                  <a:pt x="1867848" y="28761"/>
                </a:cubicBezTo>
                <a:cubicBezTo>
                  <a:pt x="1867848" y="39946"/>
                  <a:pt x="1882216" y="27163"/>
                  <a:pt x="1882216" y="35153"/>
                </a:cubicBezTo>
                <a:cubicBezTo>
                  <a:pt x="1880620" y="31957"/>
                  <a:pt x="1877427" y="36750"/>
                  <a:pt x="1877427" y="39946"/>
                </a:cubicBezTo>
                <a:cubicBezTo>
                  <a:pt x="1882216" y="36750"/>
                  <a:pt x="1885409" y="44740"/>
                  <a:pt x="1888602" y="39946"/>
                </a:cubicBezTo>
                <a:cubicBezTo>
                  <a:pt x="1887005" y="35153"/>
                  <a:pt x="1893391" y="38348"/>
                  <a:pt x="1898181" y="35153"/>
                </a:cubicBezTo>
                <a:cubicBezTo>
                  <a:pt x="1902970" y="38348"/>
                  <a:pt x="1894988" y="39946"/>
                  <a:pt x="1898181" y="43142"/>
                </a:cubicBezTo>
                <a:cubicBezTo>
                  <a:pt x="1899777" y="41544"/>
                  <a:pt x="1901373" y="39946"/>
                  <a:pt x="1902970" y="41544"/>
                </a:cubicBezTo>
                <a:cubicBezTo>
                  <a:pt x="1901373" y="46338"/>
                  <a:pt x="1890198" y="43142"/>
                  <a:pt x="1891795" y="51131"/>
                </a:cubicBezTo>
                <a:cubicBezTo>
                  <a:pt x="1898181" y="46338"/>
                  <a:pt x="1907759" y="60718"/>
                  <a:pt x="1910952" y="47935"/>
                </a:cubicBezTo>
                <a:cubicBezTo>
                  <a:pt x="1914145" y="51131"/>
                  <a:pt x="1912549" y="52729"/>
                  <a:pt x="1914145" y="54327"/>
                </a:cubicBezTo>
                <a:cubicBezTo>
                  <a:pt x="1918934" y="49533"/>
                  <a:pt x="1923724" y="55925"/>
                  <a:pt x="1925320" y="49533"/>
                </a:cubicBezTo>
                <a:cubicBezTo>
                  <a:pt x="1922127" y="46338"/>
                  <a:pt x="1918934" y="52729"/>
                  <a:pt x="1917338" y="47935"/>
                </a:cubicBezTo>
                <a:cubicBezTo>
                  <a:pt x="1926917" y="44740"/>
                  <a:pt x="1931706" y="47935"/>
                  <a:pt x="1938092" y="39946"/>
                </a:cubicBezTo>
                <a:cubicBezTo>
                  <a:pt x="1939688" y="44740"/>
                  <a:pt x="1934899" y="46338"/>
                  <a:pt x="1936495" y="51131"/>
                </a:cubicBezTo>
                <a:cubicBezTo>
                  <a:pt x="1933302" y="43142"/>
                  <a:pt x="1925320" y="51131"/>
                  <a:pt x="1926917" y="55925"/>
                </a:cubicBezTo>
                <a:cubicBezTo>
                  <a:pt x="1933302" y="52729"/>
                  <a:pt x="1938092" y="55925"/>
                  <a:pt x="1942881" y="54327"/>
                </a:cubicBezTo>
                <a:cubicBezTo>
                  <a:pt x="1942881" y="51131"/>
                  <a:pt x="1942881" y="49533"/>
                  <a:pt x="1939688" y="46338"/>
                </a:cubicBezTo>
                <a:cubicBezTo>
                  <a:pt x="1944478" y="41544"/>
                  <a:pt x="1949267" y="44740"/>
                  <a:pt x="1952460" y="43142"/>
                </a:cubicBezTo>
                <a:cubicBezTo>
                  <a:pt x="1957249" y="46338"/>
                  <a:pt x="1954056" y="47935"/>
                  <a:pt x="1955653" y="51131"/>
                </a:cubicBezTo>
                <a:cubicBezTo>
                  <a:pt x="1965231" y="43142"/>
                  <a:pt x="1978003" y="52729"/>
                  <a:pt x="1987582" y="46338"/>
                </a:cubicBezTo>
                <a:cubicBezTo>
                  <a:pt x="1987582" y="49533"/>
                  <a:pt x="1984389" y="52729"/>
                  <a:pt x="1984389" y="55925"/>
                </a:cubicBezTo>
                <a:cubicBezTo>
                  <a:pt x="1992371" y="59120"/>
                  <a:pt x="1989178" y="49533"/>
                  <a:pt x="1993968" y="52729"/>
                </a:cubicBezTo>
                <a:cubicBezTo>
                  <a:pt x="1992371" y="54327"/>
                  <a:pt x="1990775" y="55925"/>
                  <a:pt x="1993968" y="57522"/>
                </a:cubicBezTo>
                <a:cubicBezTo>
                  <a:pt x="1995564" y="55925"/>
                  <a:pt x="2000353" y="54327"/>
                  <a:pt x="2001950" y="51131"/>
                </a:cubicBezTo>
                <a:cubicBezTo>
                  <a:pt x="1998757" y="51131"/>
                  <a:pt x="1993968" y="51131"/>
                  <a:pt x="1992371" y="49533"/>
                </a:cubicBezTo>
                <a:cubicBezTo>
                  <a:pt x="1993968" y="46338"/>
                  <a:pt x="1992371" y="44740"/>
                  <a:pt x="1990775" y="41544"/>
                </a:cubicBezTo>
                <a:cubicBezTo>
                  <a:pt x="1998757" y="41544"/>
                  <a:pt x="2005143" y="44740"/>
                  <a:pt x="2013125" y="44740"/>
                </a:cubicBezTo>
                <a:cubicBezTo>
                  <a:pt x="2019511" y="43142"/>
                  <a:pt x="2016318" y="38348"/>
                  <a:pt x="2016318" y="35153"/>
                </a:cubicBezTo>
                <a:cubicBezTo>
                  <a:pt x="2022704" y="39946"/>
                  <a:pt x="2017914" y="38348"/>
                  <a:pt x="2021107" y="44740"/>
                </a:cubicBezTo>
                <a:cubicBezTo>
                  <a:pt x="2009932" y="51131"/>
                  <a:pt x="2006739" y="46338"/>
                  <a:pt x="1998757" y="47935"/>
                </a:cubicBezTo>
                <a:cubicBezTo>
                  <a:pt x="2003546" y="51131"/>
                  <a:pt x="2001950" y="52729"/>
                  <a:pt x="2006739" y="55925"/>
                </a:cubicBezTo>
                <a:cubicBezTo>
                  <a:pt x="2003546" y="60718"/>
                  <a:pt x="2000353" y="60718"/>
                  <a:pt x="2000353" y="67109"/>
                </a:cubicBezTo>
                <a:cubicBezTo>
                  <a:pt x="1998757" y="63914"/>
                  <a:pt x="1990775" y="67109"/>
                  <a:pt x="1992371" y="68707"/>
                </a:cubicBezTo>
                <a:cubicBezTo>
                  <a:pt x="1993968" y="73501"/>
                  <a:pt x="2005143" y="68707"/>
                  <a:pt x="2003546" y="63914"/>
                </a:cubicBezTo>
                <a:cubicBezTo>
                  <a:pt x="2005143" y="68707"/>
                  <a:pt x="2014721" y="65512"/>
                  <a:pt x="2014721" y="62316"/>
                </a:cubicBezTo>
                <a:cubicBezTo>
                  <a:pt x="2013125" y="57522"/>
                  <a:pt x="2009932" y="63914"/>
                  <a:pt x="2008336" y="60718"/>
                </a:cubicBezTo>
                <a:cubicBezTo>
                  <a:pt x="2008336" y="59120"/>
                  <a:pt x="2008336" y="57522"/>
                  <a:pt x="2006739" y="55925"/>
                </a:cubicBezTo>
                <a:cubicBezTo>
                  <a:pt x="2014721" y="52729"/>
                  <a:pt x="2027493" y="57522"/>
                  <a:pt x="2037072" y="60718"/>
                </a:cubicBezTo>
                <a:cubicBezTo>
                  <a:pt x="2041861" y="62316"/>
                  <a:pt x="2046650" y="62316"/>
                  <a:pt x="2049843" y="60718"/>
                </a:cubicBezTo>
                <a:cubicBezTo>
                  <a:pt x="2053036" y="60718"/>
                  <a:pt x="2054633" y="59120"/>
                  <a:pt x="2056229" y="54327"/>
                </a:cubicBezTo>
                <a:lnTo>
                  <a:pt x="2053757" y="52677"/>
                </a:lnTo>
                <a:lnTo>
                  <a:pt x="2055979" y="52071"/>
                </a:lnTo>
                <a:lnTo>
                  <a:pt x="2057227" y="52329"/>
                </a:lnTo>
                <a:cubicBezTo>
                  <a:pt x="2059023" y="52729"/>
                  <a:pt x="2060220" y="52729"/>
                  <a:pt x="2059422" y="51131"/>
                </a:cubicBezTo>
                <a:lnTo>
                  <a:pt x="2055979" y="52071"/>
                </a:lnTo>
                <a:lnTo>
                  <a:pt x="2051440" y="51131"/>
                </a:lnTo>
                <a:lnTo>
                  <a:pt x="2053757" y="52677"/>
                </a:lnTo>
                <a:lnTo>
                  <a:pt x="2041861" y="55925"/>
                </a:lnTo>
                <a:cubicBezTo>
                  <a:pt x="2038668" y="46338"/>
                  <a:pt x="2032282" y="55925"/>
                  <a:pt x="2027493" y="49533"/>
                </a:cubicBezTo>
                <a:cubicBezTo>
                  <a:pt x="2030686" y="46338"/>
                  <a:pt x="2032282" y="51131"/>
                  <a:pt x="2035475" y="49533"/>
                </a:cubicBezTo>
                <a:cubicBezTo>
                  <a:pt x="2035475" y="47935"/>
                  <a:pt x="2037072" y="44740"/>
                  <a:pt x="2035475" y="41544"/>
                </a:cubicBezTo>
                <a:cubicBezTo>
                  <a:pt x="2041861" y="39946"/>
                  <a:pt x="2041861" y="35153"/>
                  <a:pt x="2046650" y="39946"/>
                </a:cubicBezTo>
                <a:cubicBezTo>
                  <a:pt x="2045054" y="44740"/>
                  <a:pt x="2035475" y="44740"/>
                  <a:pt x="2040265" y="51131"/>
                </a:cubicBezTo>
                <a:cubicBezTo>
                  <a:pt x="2046650" y="44740"/>
                  <a:pt x="2053036" y="43142"/>
                  <a:pt x="2053036" y="38348"/>
                </a:cubicBezTo>
                <a:cubicBezTo>
                  <a:pt x="2051440" y="35153"/>
                  <a:pt x="2043458" y="38348"/>
                  <a:pt x="2046650" y="31957"/>
                </a:cubicBezTo>
                <a:cubicBezTo>
                  <a:pt x="2048247" y="33555"/>
                  <a:pt x="2049843" y="33555"/>
                  <a:pt x="2053036" y="31957"/>
                </a:cubicBezTo>
                <a:cubicBezTo>
                  <a:pt x="2054633" y="41544"/>
                  <a:pt x="2065808" y="36750"/>
                  <a:pt x="2061019" y="47935"/>
                </a:cubicBezTo>
                <a:cubicBezTo>
                  <a:pt x="2065808" y="41544"/>
                  <a:pt x="2083369" y="38348"/>
                  <a:pt x="2088158" y="46338"/>
                </a:cubicBezTo>
                <a:cubicBezTo>
                  <a:pt x="2088158" y="44740"/>
                  <a:pt x="2088158" y="43142"/>
                  <a:pt x="2089755" y="41544"/>
                </a:cubicBezTo>
                <a:cubicBezTo>
                  <a:pt x="2091351" y="43142"/>
                  <a:pt x="2091351" y="44740"/>
                  <a:pt x="2094544" y="41544"/>
                </a:cubicBezTo>
                <a:cubicBezTo>
                  <a:pt x="2094544" y="46338"/>
                  <a:pt x="2094544" y="47935"/>
                  <a:pt x="2091351" y="51131"/>
                </a:cubicBezTo>
                <a:cubicBezTo>
                  <a:pt x="2086562" y="47935"/>
                  <a:pt x="2080176" y="47935"/>
                  <a:pt x="2073790" y="47935"/>
                </a:cubicBezTo>
                <a:cubicBezTo>
                  <a:pt x="2075387" y="51131"/>
                  <a:pt x="2070597" y="52729"/>
                  <a:pt x="2073790" y="55925"/>
                </a:cubicBezTo>
                <a:cubicBezTo>
                  <a:pt x="2078579" y="49533"/>
                  <a:pt x="2089755" y="57522"/>
                  <a:pt x="2099333" y="52729"/>
                </a:cubicBezTo>
                <a:cubicBezTo>
                  <a:pt x="2096140" y="49533"/>
                  <a:pt x="2092948" y="49533"/>
                  <a:pt x="2096140" y="46338"/>
                </a:cubicBezTo>
                <a:cubicBezTo>
                  <a:pt x="2104123" y="44740"/>
                  <a:pt x="2116894" y="54327"/>
                  <a:pt x="2118491" y="44740"/>
                </a:cubicBezTo>
                <a:cubicBezTo>
                  <a:pt x="2118491" y="49533"/>
                  <a:pt x="2120087" y="55925"/>
                  <a:pt x="2128069" y="49533"/>
                </a:cubicBezTo>
                <a:cubicBezTo>
                  <a:pt x="2129666" y="52729"/>
                  <a:pt x="2128069" y="54327"/>
                  <a:pt x="2129666" y="55925"/>
                </a:cubicBezTo>
                <a:cubicBezTo>
                  <a:pt x="2126473" y="60718"/>
                  <a:pt x="2126473" y="52729"/>
                  <a:pt x="2123280" y="57522"/>
                </a:cubicBezTo>
                <a:cubicBezTo>
                  <a:pt x="2129666" y="63914"/>
                  <a:pt x="2118491" y="57522"/>
                  <a:pt x="2120087" y="62316"/>
                </a:cubicBezTo>
                <a:cubicBezTo>
                  <a:pt x="2123280" y="65512"/>
                  <a:pt x="2126473" y="62316"/>
                  <a:pt x="2129666" y="63914"/>
                </a:cubicBezTo>
                <a:cubicBezTo>
                  <a:pt x="2126473" y="57522"/>
                  <a:pt x="2134455" y="59120"/>
                  <a:pt x="2132859" y="52729"/>
                </a:cubicBezTo>
                <a:cubicBezTo>
                  <a:pt x="2134455" y="55925"/>
                  <a:pt x="2142437" y="63914"/>
                  <a:pt x="2145630" y="57522"/>
                </a:cubicBezTo>
                <a:cubicBezTo>
                  <a:pt x="2147227" y="59120"/>
                  <a:pt x="2148823" y="59120"/>
                  <a:pt x="2150420" y="60718"/>
                </a:cubicBezTo>
                <a:cubicBezTo>
                  <a:pt x="2150420" y="70305"/>
                  <a:pt x="2136052" y="63914"/>
                  <a:pt x="2139245" y="71903"/>
                </a:cubicBezTo>
                <a:cubicBezTo>
                  <a:pt x="2132859" y="67109"/>
                  <a:pt x="2126473" y="67109"/>
                  <a:pt x="2120087" y="67109"/>
                </a:cubicBezTo>
                <a:cubicBezTo>
                  <a:pt x="2113701" y="67109"/>
                  <a:pt x="2107316" y="67109"/>
                  <a:pt x="2100930" y="67109"/>
                </a:cubicBezTo>
                <a:cubicBezTo>
                  <a:pt x="2104123" y="75099"/>
                  <a:pt x="2113701" y="65512"/>
                  <a:pt x="2113701" y="73501"/>
                </a:cubicBezTo>
                <a:cubicBezTo>
                  <a:pt x="2118491" y="73501"/>
                  <a:pt x="2118491" y="71903"/>
                  <a:pt x="2120087" y="67109"/>
                </a:cubicBezTo>
                <a:cubicBezTo>
                  <a:pt x="2128069" y="73501"/>
                  <a:pt x="2123280" y="68707"/>
                  <a:pt x="2123280" y="75099"/>
                </a:cubicBezTo>
                <a:cubicBezTo>
                  <a:pt x="2128069" y="73501"/>
                  <a:pt x="2129666" y="76696"/>
                  <a:pt x="2129666" y="70305"/>
                </a:cubicBezTo>
                <a:cubicBezTo>
                  <a:pt x="2137648" y="73501"/>
                  <a:pt x="2126473" y="79892"/>
                  <a:pt x="2126473" y="83088"/>
                </a:cubicBezTo>
                <a:cubicBezTo>
                  <a:pt x="2132859" y="81490"/>
                  <a:pt x="2136052" y="89479"/>
                  <a:pt x="2142437" y="86283"/>
                </a:cubicBezTo>
                <a:cubicBezTo>
                  <a:pt x="2140841" y="84686"/>
                  <a:pt x="2142437" y="83088"/>
                  <a:pt x="2140841" y="79892"/>
                </a:cubicBezTo>
                <a:cubicBezTo>
                  <a:pt x="2137648" y="83088"/>
                  <a:pt x="2136052" y="79892"/>
                  <a:pt x="2132859" y="81490"/>
                </a:cubicBezTo>
                <a:cubicBezTo>
                  <a:pt x="2131262" y="79892"/>
                  <a:pt x="2132859" y="71903"/>
                  <a:pt x="2136052" y="73501"/>
                </a:cubicBezTo>
                <a:cubicBezTo>
                  <a:pt x="2132859" y="75099"/>
                  <a:pt x="2131262" y="79892"/>
                  <a:pt x="2134455" y="78294"/>
                </a:cubicBezTo>
                <a:cubicBezTo>
                  <a:pt x="2137648" y="76696"/>
                  <a:pt x="2139245" y="75099"/>
                  <a:pt x="2140841" y="73501"/>
                </a:cubicBezTo>
                <a:cubicBezTo>
                  <a:pt x="2144034" y="73501"/>
                  <a:pt x="2152016" y="79892"/>
                  <a:pt x="2153613" y="75099"/>
                </a:cubicBezTo>
                <a:cubicBezTo>
                  <a:pt x="2150420" y="70305"/>
                  <a:pt x="2145630" y="75099"/>
                  <a:pt x="2144034" y="71903"/>
                </a:cubicBezTo>
                <a:cubicBezTo>
                  <a:pt x="2147227" y="67109"/>
                  <a:pt x="2150420" y="73501"/>
                  <a:pt x="2152016" y="67109"/>
                </a:cubicBezTo>
                <a:cubicBezTo>
                  <a:pt x="2152016" y="76696"/>
                  <a:pt x="2171174" y="79892"/>
                  <a:pt x="2172770" y="70305"/>
                </a:cubicBezTo>
                <a:cubicBezTo>
                  <a:pt x="2177559" y="75099"/>
                  <a:pt x="2174366" y="79892"/>
                  <a:pt x="2179156" y="78294"/>
                </a:cubicBezTo>
                <a:cubicBezTo>
                  <a:pt x="2180752" y="76696"/>
                  <a:pt x="2180752" y="73501"/>
                  <a:pt x="2182349" y="71903"/>
                </a:cubicBezTo>
                <a:cubicBezTo>
                  <a:pt x="2183945" y="76696"/>
                  <a:pt x="2185542" y="71903"/>
                  <a:pt x="2187138" y="70305"/>
                </a:cubicBezTo>
                <a:cubicBezTo>
                  <a:pt x="2191927" y="71903"/>
                  <a:pt x="2193524" y="75099"/>
                  <a:pt x="2198313" y="76696"/>
                </a:cubicBezTo>
                <a:lnTo>
                  <a:pt x="2181550" y="86763"/>
                </a:lnTo>
                <a:lnTo>
                  <a:pt x="2180752" y="86283"/>
                </a:lnTo>
                <a:lnTo>
                  <a:pt x="2179954" y="87721"/>
                </a:lnTo>
                <a:lnTo>
                  <a:pt x="2174366" y="91077"/>
                </a:lnTo>
                <a:cubicBezTo>
                  <a:pt x="2176761" y="91876"/>
                  <a:pt x="2177959" y="91077"/>
                  <a:pt x="2178757" y="89879"/>
                </a:cubicBezTo>
                <a:lnTo>
                  <a:pt x="2179954" y="87721"/>
                </a:lnTo>
                <a:lnTo>
                  <a:pt x="2181550" y="86763"/>
                </a:lnTo>
                <a:lnTo>
                  <a:pt x="2185741" y="89280"/>
                </a:lnTo>
                <a:cubicBezTo>
                  <a:pt x="2187936" y="89080"/>
                  <a:pt x="2190331" y="88680"/>
                  <a:pt x="2191927" y="91077"/>
                </a:cubicBezTo>
                <a:cubicBezTo>
                  <a:pt x="2188735" y="94273"/>
                  <a:pt x="2190331" y="97468"/>
                  <a:pt x="2191927" y="100664"/>
                </a:cubicBezTo>
                <a:cubicBezTo>
                  <a:pt x="2198313" y="94273"/>
                  <a:pt x="2201506" y="102262"/>
                  <a:pt x="2203103" y="102262"/>
                </a:cubicBezTo>
                <a:cubicBezTo>
                  <a:pt x="2204699" y="100664"/>
                  <a:pt x="2207892" y="100664"/>
                  <a:pt x="2207892" y="97468"/>
                </a:cubicBezTo>
                <a:cubicBezTo>
                  <a:pt x="2206295" y="95871"/>
                  <a:pt x="2198313" y="99066"/>
                  <a:pt x="2201506" y="94273"/>
                </a:cubicBezTo>
                <a:cubicBezTo>
                  <a:pt x="2203103" y="95871"/>
                  <a:pt x="2211085" y="92675"/>
                  <a:pt x="2209488" y="91077"/>
                </a:cubicBezTo>
                <a:cubicBezTo>
                  <a:pt x="2207892" y="94273"/>
                  <a:pt x="2199910" y="91077"/>
                  <a:pt x="2203103" y="86283"/>
                </a:cubicBezTo>
                <a:cubicBezTo>
                  <a:pt x="2211085" y="79892"/>
                  <a:pt x="2214278" y="87881"/>
                  <a:pt x="2219067" y="81490"/>
                </a:cubicBezTo>
                <a:cubicBezTo>
                  <a:pt x="2220664" y="84686"/>
                  <a:pt x="2219067" y="86283"/>
                  <a:pt x="2219067" y="87881"/>
                </a:cubicBezTo>
                <a:cubicBezTo>
                  <a:pt x="2223856" y="87881"/>
                  <a:pt x="2231839" y="92675"/>
                  <a:pt x="2235032" y="87881"/>
                </a:cubicBezTo>
                <a:cubicBezTo>
                  <a:pt x="2241417" y="95871"/>
                  <a:pt x="2246207" y="87881"/>
                  <a:pt x="2254189" y="87881"/>
                </a:cubicBezTo>
                <a:cubicBezTo>
                  <a:pt x="2254189" y="87881"/>
                  <a:pt x="2257382" y="95871"/>
                  <a:pt x="2258978" y="87881"/>
                </a:cubicBezTo>
                <a:cubicBezTo>
                  <a:pt x="2262171" y="91077"/>
                  <a:pt x="2258978" y="92675"/>
                  <a:pt x="2262171" y="95871"/>
                </a:cubicBezTo>
                <a:cubicBezTo>
                  <a:pt x="2265364" y="89479"/>
                  <a:pt x="2273346" y="97468"/>
                  <a:pt x="2279732" y="95871"/>
                </a:cubicBezTo>
                <a:cubicBezTo>
                  <a:pt x="2278136" y="97468"/>
                  <a:pt x="2278136" y="100664"/>
                  <a:pt x="2279732" y="103860"/>
                </a:cubicBezTo>
                <a:cubicBezTo>
                  <a:pt x="2284522" y="107055"/>
                  <a:pt x="2282925" y="99066"/>
                  <a:pt x="2286118" y="100664"/>
                </a:cubicBezTo>
                <a:cubicBezTo>
                  <a:pt x="2286118" y="102262"/>
                  <a:pt x="2284522" y="105458"/>
                  <a:pt x="2286118" y="107055"/>
                </a:cubicBezTo>
                <a:cubicBezTo>
                  <a:pt x="2289311" y="102262"/>
                  <a:pt x="2289311" y="111849"/>
                  <a:pt x="2292504" y="108653"/>
                </a:cubicBezTo>
                <a:cubicBezTo>
                  <a:pt x="2295697" y="107055"/>
                  <a:pt x="2292504" y="103860"/>
                  <a:pt x="2294100" y="102262"/>
                </a:cubicBezTo>
                <a:cubicBezTo>
                  <a:pt x="2300486" y="107055"/>
                  <a:pt x="2310065" y="100664"/>
                  <a:pt x="2316451" y="105458"/>
                </a:cubicBezTo>
                <a:cubicBezTo>
                  <a:pt x="2313258" y="107055"/>
                  <a:pt x="2313258" y="108653"/>
                  <a:pt x="2313258" y="110251"/>
                </a:cubicBezTo>
                <a:cubicBezTo>
                  <a:pt x="2321240" y="107055"/>
                  <a:pt x="2324433" y="107055"/>
                  <a:pt x="2322836" y="115045"/>
                </a:cubicBezTo>
                <a:cubicBezTo>
                  <a:pt x="2330819" y="113447"/>
                  <a:pt x="2341994" y="111849"/>
                  <a:pt x="2343590" y="119838"/>
                </a:cubicBezTo>
                <a:cubicBezTo>
                  <a:pt x="2348380" y="116642"/>
                  <a:pt x="2351573" y="121436"/>
                  <a:pt x="2354765" y="121436"/>
                </a:cubicBezTo>
                <a:cubicBezTo>
                  <a:pt x="2356362" y="118240"/>
                  <a:pt x="2359555" y="119838"/>
                  <a:pt x="2362748" y="115045"/>
                </a:cubicBezTo>
                <a:cubicBezTo>
                  <a:pt x="2364344" y="119838"/>
                  <a:pt x="2362748" y="121436"/>
                  <a:pt x="2367537" y="121436"/>
                </a:cubicBezTo>
                <a:cubicBezTo>
                  <a:pt x="2365941" y="126230"/>
                  <a:pt x="2361151" y="123034"/>
                  <a:pt x="2357958" y="123034"/>
                </a:cubicBezTo>
                <a:cubicBezTo>
                  <a:pt x="2359555" y="127827"/>
                  <a:pt x="2354765" y="131023"/>
                  <a:pt x="2351573" y="135817"/>
                </a:cubicBezTo>
                <a:cubicBezTo>
                  <a:pt x="2354765" y="137414"/>
                  <a:pt x="2359555" y="139012"/>
                  <a:pt x="2362748" y="134219"/>
                </a:cubicBezTo>
                <a:cubicBezTo>
                  <a:pt x="2369134" y="137414"/>
                  <a:pt x="2373923" y="143806"/>
                  <a:pt x="2383502" y="137414"/>
                </a:cubicBezTo>
                <a:cubicBezTo>
                  <a:pt x="2386694" y="140610"/>
                  <a:pt x="2380309" y="145404"/>
                  <a:pt x="2383502" y="143806"/>
                </a:cubicBezTo>
                <a:cubicBezTo>
                  <a:pt x="2385098" y="142208"/>
                  <a:pt x="2385098" y="142208"/>
                  <a:pt x="2386694" y="140610"/>
                </a:cubicBezTo>
                <a:cubicBezTo>
                  <a:pt x="2388291" y="143806"/>
                  <a:pt x="2389887" y="145404"/>
                  <a:pt x="2393080" y="145404"/>
                </a:cubicBezTo>
                <a:cubicBezTo>
                  <a:pt x="2396273" y="147001"/>
                  <a:pt x="2399466" y="147001"/>
                  <a:pt x="2402659" y="148599"/>
                </a:cubicBezTo>
                <a:cubicBezTo>
                  <a:pt x="2410641" y="150197"/>
                  <a:pt x="2417027" y="150197"/>
                  <a:pt x="2423413" y="154991"/>
                </a:cubicBezTo>
                <a:cubicBezTo>
                  <a:pt x="2420220" y="148599"/>
                  <a:pt x="2418623" y="150197"/>
                  <a:pt x="2417027" y="143806"/>
                </a:cubicBezTo>
                <a:cubicBezTo>
                  <a:pt x="2413834" y="147001"/>
                  <a:pt x="2413834" y="139012"/>
                  <a:pt x="2410641" y="143806"/>
                </a:cubicBezTo>
                <a:cubicBezTo>
                  <a:pt x="2410641" y="145404"/>
                  <a:pt x="2413834" y="145404"/>
                  <a:pt x="2412238" y="147001"/>
                </a:cubicBezTo>
                <a:cubicBezTo>
                  <a:pt x="2405852" y="145404"/>
                  <a:pt x="2402659" y="143806"/>
                  <a:pt x="2399466" y="142208"/>
                </a:cubicBezTo>
                <a:cubicBezTo>
                  <a:pt x="2396273" y="140610"/>
                  <a:pt x="2393080" y="137414"/>
                  <a:pt x="2388291" y="137414"/>
                </a:cubicBezTo>
                <a:cubicBezTo>
                  <a:pt x="2391484" y="135817"/>
                  <a:pt x="2396273" y="137414"/>
                  <a:pt x="2393080" y="132621"/>
                </a:cubicBezTo>
                <a:cubicBezTo>
                  <a:pt x="2397870" y="129425"/>
                  <a:pt x="2399466" y="132621"/>
                  <a:pt x="2401063" y="137414"/>
                </a:cubicBezTo>
                <a:cubicBezTo>
                  <a:pt x="2404255" y="135817"/>
                  <a:pt x="2417027" y="134219"/>
                  <a:pt x="2421816" y="137414"/>
                </a:cubicBezTo>
                <a:cubicBezTo>
                  <a:pt x="2420220" y="139012"/>
                  <a:pt x="2417027" y="140610"/>
                  <a:pt x="2418623" y="142208"/>
                </a:cubicBezTo>
                <a:cubicBezTo>
                  <a:pt x="2420220" y="147001"/>
                  <a:pt x="2425009" y="142208"/>
                  <a:pt x="2428202" y="143806"/>
                </a:cubicBezTo>
                <a:cubicBezTo>
                  <a:pt x="2428202" y="142208"/>
                  <a:pt x="2426606" y="140610"/>
                  <a:pt x="2426606" y="139012"/>
                </a:cubicBezTo>
                <a:cubicBezTo>
                  <a:pt x="2436184" y="142208"/>
                  <a:pt x="2447360" y="143806"/>
                  <a:pt x="2456938" y="145404"/>
                </a:cubicBezTo>
                <a:cubicBezTo>
                  <a:pt x="2460131" y="148599"/>
                  <a:pt x="2456938" y="150197"/>
                  <a:pt x="2458535" y="153393"/>
                </a:cubicBezTo>
                <a:cubicBezTo>
                  <a:pt x="2461728" y="151795"/>
                  <a:pt x="2463324" y="151795"/>
                  <a:pt x="2464921" y="150197"/>
                </a:cubicBezTo>
                <a:cubicBezTo>
                  <a:pt x="2466517" y="153393"/>
                  <a:pt x="2464921" y="153393"/>
                  <a:pt x="2463324" y="156588"/>
                </a:cubicBezTo>
                <a:cubicBezTo>
                  <a:pt x="2466517" y="154991"/>
                  <a:pt x="2468113" y="158186"/>
                  <a:pt x="2471306" y="156588"/>
                </a:cubicBezTo>
                <a:cubicBezTo>
                  <a:pt x="2469710" y="153393"/>
                  <a:pt x="2468113" y="151795"/>
                  <a:pt x="2469710" y="150197"/>
                </a:cubicBezTo>
                <a:cubicBezTo>
                  <a:pt x="2472903" y="153393"/>
                  <a:pt x="2477692" y="151795"/>
                  <a:pt x="2479289" y="154991"/>
                </a:cubicBezTo>
                <a:cubicBezTo>
                  <a:pt x="2477692" y="156588"/>
                  <a:pt x="2474499" y="156588"/>
                  <a:pt x="2476096" y="159784"/>
                </a:cubicBezTo>
                <a:cubicBezTo>
                  <a:pt x="2479289" y="158186"/>
                  <a:pt x="2480885" y="161382"/>
                  <a:pt x="2484078" y="158186"/>
                </a:cubicBezTo>
                <a:cubicBezTo>
                  <a:pt x="2482482" y="154991"/>
                  <a:pt x="2484078" y="153393"/>
                  <a:pt x="2485674" y="151795"/>
                </a:cubicBezTo>
                <a:cubicBezTo>
                  <a:pt x="2487271" y="162980"/>
                  <a:pt x="2496850" y="154991"/>
                  <a:pt x="2501639" y="159784"/>
                </a:cubicBezTo>
                <a:cubicBezTo>
                  <a:pt x="2501639" y="161382"/>
                  <a:pt x="2496850" y="162980"/>
                  <a:pt x="2496850" y="164578"/>
                </a:cubicBezTo>
                <a:cubicBezTo>
                  <a:pt x="2508025" y="175763"/>
                  <a:pt x="2531972" y="169371"/>
                  <a:pt x="2543147" y="186947"/>
                </a:cubicBezTo>
                <a:cubicBezTo>
                  <a:pt x="2546340" y="185350"/>
                  <a:pt x="2543147" y="182154"/>
                  <a:pt x="2546340" y="182154"/>
                </a:cubicBezTo>
                <a:cubicBezTo>
                  <a:pt x="2551129" y="183752"/>
                  <a:pt x="2544743" y="183752"/>
                  <a:pt x="2547936" y="188545"/>
                </a:cubicBezTo>
                <a:cubicBezTo>
                  <a:pt x="2552725" y="190143"/>
                  <a:pt x="2547936" y="185350"/>
                  <a:pt x="2552725" y="183752"/>
                </a:cubicBezTo>
                <a:cubicBezTo>
                  <a:pt x="2554322" y="186947"/>
                  <a:pt x="2551129" y="188545"/>
                  <a:pt x="2554322" y="191741"/>
                </a:cubicBezTo>
                <a:cubicBezTo>
                  <a:pt x="2559111" y="190143"/>
                  <a:pt x="2562304" y="196534"/>
                  <a:pt x="2568690" y="193339"/>
                </a:cubicBezTo>
                <a:cubicBezTo>
                  <a:pt x="2567093" y="191741"/>
                  <a:pt x="2568690" y="190143"/>
                  <a:pt x="2570286" y="188545"/>
                </a:cubicBezTo>
                <a:cubicBezTo>
                  <a:pt x="2570286" y="190143"/>
                  <a:pt x="2571883" y="188545"/>
                  <a:pt x="2575076" y="188545"/>
                </a:cubicBezTo>
                <a:cubicBezTo>
                  <a:pt x="2579865" y="196534"/>
                  <a:pt x="2587847" y="190143"/>
                  <a:pt x="2591040" y="194937"/>
                </a:cubicBezTo>
                <a:cubicBezTo>
                  <a:pt x="2587847" y="201328"/>
                  <a:pt x="2583058" y="194937"/>
                  <a:pt x="2579865" y="194937"/>
                </a:cubicBezTo>
                <a:cubicBezTo>
                  <a:pt x="2579865" y="196534"/>
                  <a:pt x="2578269" y="198132"/>
                  <a:pt x="2579865" y="199730"/>
                </a:cubicBezTo>
                <a:cubicBezTo>
                  <a:pt x="2586251" y="201328"/>
                  <a:pt x="2594233" y="204524"/>
                  <a:pt x="2600619" y="207719"/>
                </a:cubicBezTo>
                <a:cubicBezTo>
                  <a:pt x="2599022" y="202926"/>
                  <a:pt x="2594233" y="199730"/>
                  <a:pt x="2589444" y="199730"/>
                </a:cubicBezTo>
                <a:cubicBezTo>
                  <a:pt x="2592637" y="198132"/>
                  <a:pt x="2591040" y="196534"/>
                  <a:pt x="2592637" y="194937"/>
                </a:cubicBezTo>
                <a:cubicBezTo>
                  <a:pt x="2597426" y="202926"/>
                  <a:pt x="2597426" y="194937"/>
                  <a:pt x="2602215" y="198132"/>
                </a:cubicBezTo>
                <a:cubicBezTo>
                  <a:pt x="2603812" y="201328"/>
                  <a:pt x="2605408" y="207719"/>
                  <a:pt x="2610198" y="207719"/>
                </a:cubicBezTo>
                <a:cubicBezTo>
                  <a:pt x="2610198" y="202926"/>
                  <a:pt x="2610198" y="202926"/>
                  <a:pt x="2610198" y="198132"/>
                </a:cubicBezTo>
                <a:cubicBezTo>
                  <a:pt x="2611794" y="202926"/>
                  <a:pt x="2616583" y="201328"/>
                  <a:pt x="2616583" y="207719"/>
                </a:cubicBezTo>
                <a:cubicBezTo>
                  <a:pt x="2618180" y="202926"/>
                  <a:pt x="2626162" y="204524"/>
                  <a:pt x="2624566" y="210915"/>
                </a:cubicBezTo>
                <a:cubicBezTo>
                  <a:pt x="2635741" y="207719"/>
                  <a:pt x="2642127" y="212513"/>
                  <a:pt x="2648512" y="217306"/>
                </a:cubicBezTo>
                <a:cubicBezTo>
                  <a:pt x="2654898" y="217306"/>
                  <a:pt x="2656495" y="209317"/>
                  <a:pt x="2659688" y="212513"/>
                </a:cubicBezTo>
                <a:cubicBezTo>
                  <a:pt x="2654898" y="217306"/>
                  <a:pt x="2662881" y="215709"/>
                  <a:pt x="2661284" y="222100"/>
                </a:cubicBezTo>
                <a:cubicBezTo>
                  <a:pt x="2672459" y="215709"/>
                  <a:pt x="2680441" y="226893"/>
                  <a:pt x="2688424" y="218904"/>
                </a:cubicBezTo>
                <a:cubicBezTo>
                  <a:pt x="2690020" y="223698"/>
                  <a:pt x="2696406" y="220502"/>
                  <a:pt x="2698002" y="222100"/>
                </a:cubicBezTo>
                <a:cubicBezTo>
                  <a:pt x="2688424" y="231687"/>
                  <a:pt x="2717160" y="233285"/>
                  <a:pt x="2723546" y="231687"/>
                </a:cubicBezTo>
                <a:cubicBezTo>
                  <a:pt x="2721949" y="239676"/>
                  <a:pt x="2713967" y="233285"/>
                  <a:pt x="2713967" y="236480"/>
                </a:cubicBezTo>
                <a:cubicBezTo>
                  <a:pt x="2715563" y="239676"/>
                  <a:pt x="2717160" y="242872"/>
                  <a:pt x="2720353" y="244470"/>
                </a:cubicBezTo>
                <a:cubicBezTo>
                  <a:pt x="2720353" y="238078"/>
                  <a:pt x="2721949" y="242872"/>
                  <a:pt x="2725142" y="244470"/>
                </a:cubicBezTo>
                <a:cubicBezTo>
                  <a:pt x="2726739" y="239676"/>
                  <a:pt x="2726739" y="239676"/>
                  <a:pt x="2729931" y="236480"/>
                </a:cubicBezTo>
                <a:cubicBezTo>
                  <a:pt x="2733124" y="241274"/>
                  <a:pt x="2726739" y="241274"/>
                  <a:pt x="2726739" y="246067"/>
                </a:cubicBezTo>
                <a:cubicBezTo>
                  <a:pt x="2728335" y="250861"/>
                  <a:pt x="2734721" y="252459"/>
                  <a:pt x="2729931" y="258850"/>
                </a:cubicBezTo>
                <a:cubicBezTo>
                  <a:pt x="2734721" y="255655"/>
                  <a:pt x="2736317" y="250861"/>
                  <a:pt x="2741107" y="247665"/>
                </a:cubicBezTo>
                <a:cubicBezTo>
                  <a:pt x="2741107" y="254057"/>
                  <a:pt x="2747492" y="255655"/>
                  <a:pt x="2749089" y="260448"/>
                </a:cubicBezTo>
                <a:cubicBezTo>
                  <a:pt x="2752282" y="257252"/>
                  <a:pt x="2745896" y="249263"/>
                  <a:pt x="2749089" y="244470"/>
                </a:cubicBezTo>
                <a:cubicBezTo>
                  <a:pt x="2757071" y="246067"/>
                  <a:pt x="2750685" y="262046"/>
                  <a:pt x="2763457" y="257252"/>
                </a:cubicBezTo>
                <a:cubicBezTo>
                  <a:pt x="2755475" y="250861"/>
                  <a:pt x="2760264" y="244470"/>
                  <a:pt x="2750685" y="238078"/>
                </a:cubicBezTo>
                <a:cubicBezTo>
                  <a:pt x="2755475" y="239676"/>
                  <a:pt x="2765053" y="241274"/>
                  <a:pt x="2763457" y="246067"/>
                </a:cubicBezTo>
                <a:cubicBezTo>
                  <a:pt x="2763457" y="244470"/>
                  <a:pt x="2761860" y="244470"/>
                  <a:pt x="2760264" y="244470"/>
                </a:cubicBezTo>
                <a:cubicBezTo>
                  <a:pt x="2761860" y="252459"/>
                  <a:pt x="2765053" y="255655"/>
                  <a:pt x="2769843" y="257252"/>
                </a:cubicBezTo>
                <a:cubicBezTo>
                  <a:pt x="2766650" y="260448"/>
                  <a:pt x="2763457" y="258850"/>
                  <a:pt x="2765053" y="265242"/>
                </a:cubicBezTo>
                <a:cubicBezTo>
                  <a:pt x="2768246" y="266839"/>
                  <a:pt x="2769843" y="270035"/>
                  <a:pt x="2773036" y="268437"/>
                </a:cubicBezTo>
                <a:cubicBezTo>
                  <a:pt x="2773036" y="263644"/>
                  <a:pt x="2766650" y="265242"/>
                  <a:pt x="2773036" y="263644"/>
                </a:cubicBezTo>
                <a:cubicBezTo>
                  <a:pt x="2777825" y="266839"/>
                  <a:pt x="2777825" y="271633"/>
                  <a:pt x="2785807" y="265242"/>
                </a:cubicBezTo>
                <a:cubicBezTo>
                  <a:pt x="2785807" y="273231"/>
                  <a:pt x="2796982" y="276426"/>
                  <a:pt x="2798579" y="270035"/>
                </a:cubicBezTo>
                <a:cubicBezTo>
                  <a:pt x="2798579" y="271633"/>
                  <a:pt x="2800175" y="273231"/>
                  <a:pt x="2800175" y="274829"/>
                </a:cubicBezTo>
                <a:cubicBezTo>
                  <a:pt x="2804965" y="271633"/>
                  <a:pt x="2804965" y="274829"/>
                  <a:pt x="2809754" y="274829"/>
                </a:cubicBezTo>
                <a:cubicBezTo>
                  <a:pt x="2811350" y="281220"/>
                  <a:pt x="2808158" y="281220"/>
                  <a:pt x="2811350" y="286013"/>
                </a:cubicBezTo>
                <a:cubicBezTo>
                  <a:pt x="2817736" y="284416"/>
                  <a:pt x="2824122" y="281220"/>
                  <a:pt x="2828911" y="287611"/>
                </a:cubicBezTo>
                <a:cubicBezTo>
                  <a:pt x="2824122" y="289209"/>
                  <a:pt x="2819333" y="284416"/>
                  <a:pt x="2817736" y="289209"/>
                </a:cubicBezTo>
                <a:cubicBezTo>
                  <a:pt x="2822526" y="290807"/>
                  <a:pt x="2820929" y="295601"/>
                  <a:pt x="2822526" y="295601"/>
                </a:cubicBezTo>
                <a:cubicBezTo>
                  <a:pt x="2832104" y="294003"/>
                  <a:pt x="2833701" y="297198"/>
                  <a:pt x="2840087" y="290807"/>
                </a:cubicBezTo>
                <a:cubicBezTo>
                  <a:pt x="2843279" y="297198"/>
                  <a:pt x="2849665" y="295601"/>
                  <a:pt x="2854455" y="297198"/>
                </a:cubicBezTo>
                <a:cubicBezTo>
                  <a:pt x="2860840" y="297198"/>
                  <a:pt x="2867226" y="297198"/>
                  <a:pt x="2868823" y="305188"/>
                </a:cubicBezTo>
                <a:cubicBezTo>
                  <a:pt x="2870419" y="303590"/>
                  <a:pt x="2872016" y="301992"/>
                  <a:pt x="2875208" y="303590"/>
                </a:cubicBezTo>
                <a:cubicBezTo>
                  <a:pt x="2878401" y="308383"/>
                  <a:pt x="2870419" y="313177"/>
                  <a:pt x="2875208" y="314775"/>
                </a:cubicBezTo>
                <a:cubicBezTo>
                  <a:pt x="2879998" y="313177"/>
                  <a:pt x="2875208" y="308383"/>
                  <a:pt x="2879998" y="308383"/>
                </a:cubicBezTo>
                <a:cubicBezTo>
                  <a:pt x="2887980" y="309981"/>
                  <a:pt x="2891173" y="314775"/>
                  <a:pt x="2897559" y="311579"/>
                </a:cubicBezTo>
                <a:cubicBezTo>
                  <a:pt x="2902348" y="316372"/>
                  <a:pt x="2892769" y="313177"/>
                  <a:pt x="2894366" y="316372"/>
                </a:cubicBezTo>
                <a:cubicBezTo>
                  <a:pt x="2899155" y="319568"/>
                  <a:pt x="2905541" y="324362"/>
                  <a:pt x="2911927" y="319568"/>
                </a:cubicBezTo>
                <a:cubicBezTo>
                  <a:pt x="2915120" y="321166"/>
                  <a:pt x="2918313" y="325959"/>
                  <a:pt x="2924698" y="324362"/>
                </a:cubicBezTo>
                <a:cubicBezTo>
                  <a:pt x="2926295" y="327557"/>
                  <a:pt x="2923102" y="329155"/>
                  <a:pt x="2926295" y="333949"/>
                </a:cubicBezTo>
                <a:cubicBezTo>
                  <a:pt x="2929488" y="330753"/>
                  <a:pt x="2929488" y="332351"/>
                  <a:pt x="2931084" y="333949"/>
                </a:cubicBezTo>
                <a:cubicBezTo>
                  <a:pt x="2932681" y="335547"/>
                  <a:pt x="2932681" y="337144"/>
                  <a:pt x="2935874" y="337144"/>
                </a:cubicBezTo>
                <a:cubicBezTo>
                  <a:pt x="2937470" y="333949"/>
                  <a:pt x="2940663" y="332351"/>
                  <a:pt x="2942259" y="329155"/>
                </a:cubicBezTo>
                <a:cubicBezTo>
                  <a:pt x="2943856" y="335547"/>
                  <a:pt x="2934277" y="335547"/>
                  <a:pt x="2935874" y="343536"/>
                </a:cubicBezTo>
                <a:cubicBezTo>
                  <a:pt x="2939067" y="341938"/>
                  <a:pt x="2939067" y="343536"/>
                  <a:pt x="2940663" y="345134"/>
                </a:cubicBezTo>
                <a:cubicBezTo>
                  <a:pt x="2942259" y="341938"/>
                  <a:pt x="2942259" y="338742"/>
                  <a:pt x="2947049" y="338742"/>
                </a:cubicBezTo>
                <a:cubicBezTo>
                  <a:pt x="2948645" y="341938"/>
                  <a:pt x="2942259" y="343536"/>
                  <a:pt x="2947049" y="345134"/>
                </a:cubicBezTo>
                <a:cubicBezTo>
                  <a:pt x="2951838" y="343536"/>
                  <a:pt x="2951838" y="340340"/>
                  <a:pt x="2951838" y="335547"/>
                </a:cubicBezTo>
                <a:cubicBezTo>
                  <a:pt x="2953435" y="343536"/>
                  <a:pt x="2955031" y="332351"/>
                  <a:pt x="2958224" y="337144"/>
                </a:cubicBezTo>
                <a:cubicBezTo>
                  <a:pt x="2955031" y="338742"/>
                  <a:pt x="2958224" y="338742"/>
                  <a:pt x="2958224" y="341938"/>
                </a:cubicBezTo>
                <a:cubicBezTo>
                  <a:pt x="2956628" y="343536"/>
                  <a:pt x="2955031" y="340340"/>
                  <a:pt x="2953435" y="343536"/>
                </a:cubicBezTo>
                <a:cubicBezTo>
                  <a:pt x="2955031" y="349927"/>
                  <a:pt x="2959820" y="346731"/>
                  <a:pt x="2963013" y="348329"/>
                </a:cubicBezTo>
                <a:cubicBezTo>
                  <a:pt x="2963013" y="343536"/>
                  <a:pt x="2958224" y="348329"/>
                  <a:pt x="2958224" y="341938"/>
                </a:cubicBezTo>
                <a:cubicBezTo>
                  <a:pt x="2967803" y="338742"/>
                  <a:pt x="2969399" y="346731"/>
                  <a:pt x="2974188" y="338742"/>
                </a:cubicBezTo>
                <a:cubicBezTo>
                  <a:pt x="2970996" y="343536"/>
                  <a:pt x="2974188" y="345134"/>
                  <a:pt x="2972592" y="348329"/>
                </a:cubicBezTo>
                <a:cubicBezTo>
                  <a:pt x="2970996" y="348329"/>
                  <a:pt x="2967803" y="349927"/>
                  <a:pt x="2966206" y="353123"/>
                </a:cubicBezTo>
                <a:cubicBezTo>
                  <a:pt x="2969399" y="356318"/>
                  <a:pt x="2975785" y="364308"/>
                  <a:pt x="2980574" y="357916"/>
                </a:cubicBezTo>
                <a:cubicBezTo>
                  <a:pt x="2975785" y="357916"/>
                  <a:pt x="2972592" y="353123"/>
                  <a:pt x="2975785" y="349927"/>
                </a:cubicBezTo>
                <a:cubicBezTo>
                  <a:pt x="2982171" y="348329"/>
                  <a:pt x="2986960" y="353123"/>
                  <a:pt x="2996539" y="349927"/>
                </a:cubicBezTo>
                <a:cubicBezTo>
                  <a:pt x="2998135" y="357916"/>
                  <a:pt x="3009310" y="353123"/>
                  <a:pt x="3004521" y="361112"/>
                </a:cubicBezTo>
                <a:cubicBezTo>
                  <a:pt x="3010907" y="359514"/>
                  <a:pt x="3014100" y="362710"/>
                  <a:pt x="3018889" y="361112"/>
                </a:cubicBezTo>
                <a:cubicBezTo>
                  <a:pt x="3014100" y="367503"/>
                  <a:pt x="3026871" y="362710"/>
                  <a:pt x="3026871" y="369101"/>
                </a:cubicBezTo>
                <a:cubicBezTo>
                  <a:pt x="3022082" y="372297"/>
                  <a:pt x="3022082" y="365905"/>
                  <a:pt x="3017293" y="367503"/>
                </a:cubicBezTo>
                <a:cubicBezTo>
                  <a:pt x="3020486" y="378688"/>
                  <a:pt x="3010907" y="365905"/>
                  <a:pt x="3009310" y="373895"/>
                </a:cubicBezTo>
                <a:cubicBezTo>
                  <a:pt x="3010907" y="377090"/>
                  <a:pt x="3014100" y="377090"/>
                  <a:pt x="3015696" y="378688"/>
                </a:cubicBezTo>
                <a:cubicBezTo>
                  <a:pt x="3023678" y="375492"/>
                  <a:pt x="3031661" y="378688"/>
                  <a:pt x="3039643" y="375492"/>
                </a:cubicBezTo>
                <a:cubicBezTo>
                  <a:pt x="3039643" y="378688"/>
                  <a:pt x="3033257" y="378688"/>
                  <a:pt x="3033257" y="383482"/>
                </a:cubicBezTo>
                <a:cubicBezTo>
                  <a:pt x="3030064" y="385080"/>
                  <a:pt x="3025275" y="380286"/>
                  <a:pt x="3023678" y="385080"/>
                </a:cubicBezTo>
                <a:cubicBezTo>
                  <a:pt x="3030064" y="385080"/>
                  <a:pt x="3038047" y="386677"/>
                  <a:pt x="3039643" y="394666"/>
                </a:cubicBezTo>
                <a:cubicBezTo>
                  <a:pt x="3044432" y="394666"/>
                  <a:pt x="3052415" y="391471"/>
                  <a:pt x="3054011" y="399460"/>
                </a:cubicBezTo>
                <a:cubicBezTo>
                  <a:pt x="3060397" y="402656"/>
                  <a:pt x="3069976" y="389873"/>
                  <a:pt x="3073168" y="397862"/>
                </a:cubicBezTo>
                <a:cubicBezTo>
                  <a:pt x="3066783" y="397862"/>
                  <a:pt x="3066783" y="401058"/>
                  <a:pt x="3061993" y="404254"/>
                </a:cubicBezTo>
                <a:cubicBezTo>
                  <a:pt x="3073168" y="404254"/>
                  <a:pt x="3084344" y="417036"/>
                  <a:pt x="3090729" y="410645"/>
                </a:cubicBezTo>
                <a:cubicBezTo>
                  <a:pt x="3090729" y="402656"/>
                  <a:pt x="3087536" y="413841"/>
                  <a:pt x="3087536" y="407449"/>
                </a:cubicBezTo>
                <a:cubicBezTo>
                  <a:pt x="3089133" y="405852"/>
                  <a:pt x="3092326" y="405852"/>
                  <a:pt x="3095519" y="404254"/>
                </a:cubicBezTo>
                <a:cubicBezTo>
                  <a:pt x="3092326" y="410645"/>
                  <a:pt x="3098712" y="413841"/>
                  <a:pt x="3101905" y="415438"/>
                </a:cubicBezTo>
                <a:cubicBezTo>
                  <a:pt x="3108290" y="409047"/>
                  <a:pt x="3111483" y="415438"/>
                  <a:pt x="3117869" y="413841"/>
                </a:cubicBezTo>
                <a:cubicBezTo>
                  <a:pt x="3121062" y="418634"/>
                  <a:pt x="3117869" y="420232"/>
                  <a:pt x="3121062" y="421830"/>
                </a:cubicBezTo>
                <a:cubicBezTo>
                  <a:pt x="3130641" y="420232"/>
                  <a:pt x="3116273" y="409047"/>
                  <a:pt x="3127448" y="410645"/>
                </a:cubicBezTo>
                <a:cubicBezTo>
                  <a:pt x="3122658" y="417036"/>
                  <a:pt x="3130641" y="429819"/>
                  <a:pt x="3138623" y="429819"/>
                </a:cubicBezTo>
                <a:cubicBezTo>
                  <a:pt x="3138623" y="428221"/>
                  <a:pt x="3138623" y="426624"/>
                  <a:pt x="3140219" y="425025"/>
                </a:cubicBezTo>
                <a:cubicBezTo>
                  <a:pt x="3143412" y="428221"/>
                  <a:pt x="3140219" y="429819"/>
                  <a:pt x="3140219" y="433015"/>
                </a:cubicBezTo>
                <a:cubicBezTo>
                  <a:pt x="3148202" y="436211"/>
                  <a:pt x="3151395" y="429819"/>
                  <a:pt x="3152991" y="437808"/>
                </a:cubicBezTo>
                <a:cubicBezTo>
                  <a:pt x="3156184" y="436211"/>
                  <a:pt x="3154587" y="433015"/>
                  <a:pt x="3157780" y="431417"/>
                </a:cubicBezTo>
                <a:cubicBezTo>
                  <a:pt x="3160973" y="434613"/>
                  <a:pt x="3156184" y="436211"/>
                  <a:pt x="3157780" y="439406"/>
                </a:cubicBezTo>
                <a:cubicBezTo>
                  <a:pt x="3164166" y="437808"/>
                  <a:pt x="3170552" y="437808"/>
                  <a:pt x="3172148" y="444200"/>
                </a:cubicBezTo>
                <a:cubicBezTo>
                  <a:pt x="3176938" y="444200"/>
                  <a:pt x="3172148" y="437808"/>
                  <a:pt x="3178534" y="437808"/>
                </a:cubicBezTo>
                <a:cubicBezTo>
                  <a:pt x="3181727" y="441004"/>
                  <a:pt x="3184920" y="439406"/>
                  <a:pt x="3188113" y="442602"/>
                </a:cubicBezTo>
                <a:cubicBezTo>
                  <a:pt x="3183324" y="442602"/>
                  <a:pt x="3181727" y="444200"/>
                  <a:pt x="3181727" y="447395"/>
                </a:cubicBezTo>
                <a:cubicBezTo>
                  <a:pt x="3200885" y="453787"/>
                  <a:pt x="3212060" y="458580"/>
                  <a:pt x="3229621" y="469765"/>
                </a:cubicBezTo>
                <a:cubicBezTo>
                  <a:pt x="3229621" y="466569"/>
                  <a:pt x="3229621" y="464971"/>
                  <a:pt x="3231217" y="464971"/>
                </a:cubicBezTo>
                <a:cubicBezTo>
                  <a:pt x="3231217" y="469765"/>
                  <a:pt x="3236006" y="468167"/>
                  <a:pt x="3237603" y="469765"/>
                </a:cubicBezTo>
                <a:cubicBezTo>
                  <a:pt x="3236006" y="471363"/>
                  <a:pt x="3234410" y="472961"/>
                  <a:pt x="3234410" y="476156"/>
                </a:cubicBezTo>
                <a:cubicBezTo>
                  <a:pt x="3240796" y="476156"/>
                  <a:pt x="3242392" y="480950"/>
                  <a:pt x="3250374" y="479352"/>
                </a:cubicBezTo>
                <a:cubicBezTo>
                  <a:pt x="3250374" y="482548"/>
                  <a:pt x="3248778" y="482548"/>
                  <a:pt x="3248778" y="485743"/>
                </a:cubicBezTo>
                <a:cubicBezTo>
                  <a:pt x="3259953" y="482548"/>
                  <a:pt x="3259953" y="492135"/>
                  <a:pt x="3267935" y="492135"/>
                </a:cubicBezTo>
                <a:cubicBezTo>
                  <a:pt x="3267935" y="490537"/>
                  <a:pt x="3269532" y="490537"/>
                  <a:pt x="3269532" y="488939"/>
                </a:cubicBezTo>
                <a:cubicBezTo>
                  <a:pt x="3264743" y="488939"/>
                  <a:pt x="3263146" y="485743"/>
                  <a:pt x="3261550" y="482548"/>
                </a:cubicBezTo>
                <a:cubicBezTo>
                  <a:pt x="3266339" y="484146"/>
                  <a:pt x="3272725" y="485743"/>
                  <a:pt x="3277514" y="480950"/>
                </a:cubicBezTo>
                <a:cubicBezTo>
                  <a:pt x="3280707" y="485743"/>
                  <a:pt x="3269532" y="482548"/>
                  <a:pt x="3271128" y="487341"/>
                </a:cubicBezTo>
                <a:cubicBezTo>
                  <a:pt x="3283900" y="492135"/>
                  <a:pt x="3315829" y="490537"/>
                  <a:pt x="3323811" y="503320"/>
                </a:cubicBezTo>
                <a:cubicBezTo>
                  <a:pt x="3328601" y="500124"/>
                  <a:pt x="3328601" y="501722"/>
                  <a:pt x="3331794" y="503320"/>
                </a:cubicBezTo>
                <a:cubicBezTo>
                  <a:pt x="3327004" y="511309"/>
                  <a:pt x="3315829" y="501722"/>
                  <a:pt x="3315829" y="509711"/>
                </a:cubicBezTo>
                <a:cubicBezTo>
                  <a:pt x="3322215" y="514505"/>
                  <a:pt x="3333390" y="517700"/>
                  <a:pt x="3346162" y="519298"/>
                </a:cubicBezTo>
                <a:cubicBezTo>
                  <a:pt x="3349354" y="524092"/>
                  <a:pt x="3344565" y="525690"/>
                  <a:pt x="3344565" y="519298"/>
                </a:cubicBezTo>
                <a:cubicBezTo>
                  <a:pt x="3344565" y="522494"/>
                  <a:pt x="3331794" y="519298"/>
                  <a:pt x="3330197" y="524092"/>
                </a:cubicBezTo>
                <a:cubicBezTo>
                  <a:pt x="3336583" y="527287"/>
                  <a:pt x="3349354" y="527287"/>
                  <a:pt x="3352547" y="525690"/>
                </a:cubicBezTo>
                <a:cubicBezTo>
                  <a:pt x="3350951" y="525690"/>
                  <a:pt x="3350951" y="528885"/>
                  <a:pt x="3350951" y="530483"/>
                </a:cubicBezTo>
                <a:cubicBezTo>
                  <a:pt x="3360530" y="530483"/>
                  <a:pt x="3366915" y="533679"/>
                  <a:pt x="3374898" y="533679"/>
                </a:cubicBezTo>
                <a:cubicBezTo>
                  <a:pt x="3382880" y="535276"/>
                  <a:pt x="3390862" y="535276"/>
                  <a:pt x="3402037" y="532081"/>
                </a:cubicBezTo>
                <a:cubicBezTo>
                  <a:pt x="3403634" y="536874"/>
                  <a:pt x="3400441" y="538472"/>
                  <a:pt x="3397248" y="541668"/>
                </a:cubicBezTo>
                <a:cubicBezTo>
                  <a:pt x="3397248" y="538472"/>
                  <a:pt x="3398844" y="536874"/>
                  <a:pt x="3397248" y="536874"/>
                </a:cubicBezTo>
                <a:cubicBezTo>
                  <a:pt x="3394055" y="535276"/>
                  <a:pt x="3392459" y="535276"/>
                  <a:pt x="3392459" y="538472"/>
                </a:cubicBezTo>
                <a:cubicBezTo>
                  <a:pt x="3395652" y="540070"/>
                  <a:pt x="3397248" y="544863"/>
                  <a:pt x="3400441" y="544863"/>
                </a:cubicBezTo>
                <a:cubicBezTo>
                  <a:pt x="3400441" y="543266"/>
                  <a:pt x="3403634" y="543266"/>
                  <a:pt x="3405230" y="541668"/>
                </a:cubicBezTo>
                <a:cubicBezTo>
                  <a:pt x="3408423" y="541668"/>
                  <a:pt x="3405230" y="549657"/>
                  <a:pt x="3410020" y="549657"/>
                </a:cubicBezTo>
                <a:cubicBezTo>
                  <a:pt x="3411616" y="548059"/>
                  <a:pt x="3413213" y="548059"/>
                  <a:pt x="3413213" y="546462"/>
                </a:cubicBezTo>
                <a:cubicBezTo>
                  <a:pt x="3408423" y="544863"/>
                  <a:pt x="3410020" y="544863"/>
                  <a:pt x="3411616" y="540070"/>
                </a:cubicBezTo>
                <a:cubicBezTo>
                  <a:pt x="3408423" y="540070"/>
                  <a:pt x="3405230" y="536874"/>
                  <a:pt x="3403634" y="535276"/>
                </a:cubicBezTo>
                <a:cubicBezTo>
                  <a:pt x="3408423" y="533679"/>
                  <a:pt x="3398844" y="530483"/>
                  <a:pt x="3403634" y="528885"/>
                </a:cubicBezTo>
                <a:cubicBezTo>
                  <a:pt x="3408423" y="530483"/>
                  <a:pt x="3405230" y="530483"/>
                  <a:pt x="3406827" y="536874"/>
                </a:cubicBezTo>
                <a:cubicBezTo>
                  <a:pt x="3414809" y="543266"/>
                  <a:pt x="3422791" y="536874"/>
                  <a:pt x="3429177" y="541668"/>
                </a:cubicBezTo>
                <a:cubicBezTo>
                  <a:pt x="3422791" y="544863"/>
                  <a:pt x="3413213" y="546462"/>
                  <a:pt x="3413213" y="552853"/>
                </a:cubicBezTo>
                <a:cubicBezTo>
                  <a:pt x="3416405" y="559244"/>
                  <a:pt x="3427581" y="552853"/>
                  <a:pt x="3432370" y="557646"/>
                </a:cubicBezTo>
                <a:cubicBezTo>
                  <a:pt x="3432370" y="564038"/>
                  <a:pt x="3438756" y="564038"/>
                  <a:pt x="3441949" y="565635"/>
                </a:cubicBezTo>
                <a:cubicBezTo>
                  <a:pt x="3445142" y="562440"/>
                  <a:pt x="3457913" y="562440"/>
                  <a:pt x="3456317" y="567233"/>
                </a:cubicBezTo>
                <a:cubicBezTo>
                  <a:pt x="3453124" y="565635"/>
                  <a:pt x="3446738" y="564038"/>
                  <a:pt x="3448334" y="570429"/>
                </a:cubicBezTo>
                <a:cubicBezTo>
                  <a:pt x="3453124" y="568831"/>
                  <a:pt x="3454720" y="572027"/>
                  <a:pt x="3457913" y="572027"/>
                </a:cubicBezTo>
                <a:cubicBezTo>
                  <a:pt x="3457913" y="568831"/>
                  <a:pt x="3462702" y="570429"/>
                  <a:pt x="3461106" y="567233"/>
                </a:cubicBezTo>
                <a:cubicBezTo>
                  <a:pt x="3470685" y="568831"/>
                  <a:pt x="3467492" y="568831"/>
                  <a:pt x="3478667" y="570429"/>
                </a:cubicBezTo>
                <a:cubicBezTo>
                  <a:pt x="3480263" y="583212"/>
                  <a:pt x="3494632" y="570429"/>
                  <a:pt x="3494632" y="584809"/>
                </a:cubicBezTo>
                <a:cubicBezTo>
                  <a:pt x="3499421" y="583212"/>
                  <a:pt x="3499421" y="586407"/>
                  <a:pt x="3505807" y="584809"/>
                </a:cubicBezTo>
                <a:cubicBezTo>
                  <a:pt x="3499421" y="591201"/>
                  <a:pt x="3494632" y="594397"/>
                  <a:pt x="3488246" y="597592"/>
                </a:cubicBezTo>
                <a:cubicBezTo>
                  <a:pt x="3499421" y="603984"/>
                  <a:pt x="3510596" y="613571"/>
                  <a:pt x="3526561" y="603984"/>
                </a:cubicBezTo>
                <a:cubicBezTo>
                  <a:pt x="3534543" y="610375"/>
                  <a:pt x="3547314" y="619962"/>
                  <a:pt x="3561682" y="613571"/>
                </a:cubicBezTo>
                <a:cubicBezTo>
                  <a:pt x="3561682" y="608777"/>
                  <a:pt x="3560086" y="607179"/>
                  <a:pt x="3556893" y="605581"/>
                </a:cubicBezTo>
                <a:cubicBezTo>
                  <a:pt x="3552104" y="603984"/>
                  <a:pt x="3548911" y="603984"/>
                  <a:pt x="3544121" y="602386"/>
                </a:cubicBezTo>
                <a:cubicBezTo>
                  <a:pt x="3536139" y="602386"/>
                  <a:pt x="3528157" y="602386"/>
                  <a:pt x="3526561" y="595994"/>
                </a:cubicBezTo>
                <a:cubicBezTo>
                  <a:pt x="3528157" y="599190"/>
                  <a:pt x="3520175" y="602386"/>
                  <a:pt x="3520175" y="599190"/>
                </a:cubicBezTo>
                <a:cubicBezTo>
                  <a:pt x="3521771" y="597592"/>
                  <a:pt x="3523368" y="597592"/>
                  <a:pt x="3521771" y="594397"/>
                </a:cubicBezTo>
                <a:cubicBezTo>
                  <a:pt x="3515385" y="592799"/>
                  <a:pt x="3504210" y="603984"/>
                  <a:pt x="3496228" y="595994"/>
                </a:cubicBezTo>
                <a:cubicBezTo>
                  <a:pt x="3505807" y="591201"/>
                  <a:pt x="3523368" y="584809"/>
                  <a:pt x="3531350" y="589603"/>
                </a:cubicBezTo>
                <a:cubicBezTo>
                  <a:pt x="3531350" y="592799"/>
                  <a:pt x="3521771" y="589603"/>
                  <a:pt x="3523368" y="595994"/>
                </a:cubicBezTo>
                <a:cubicBezTo>
                  <a:pt x="3532946" y="594397"/>
                  <a:pt x="3539332" y="595994"/>
                  <a:pt x="3550507" y="591201"/>
                </a:cubicBezTo>
                <a:cubicBezTo>
                  <a:pt x="3553700" y="597592"/>
                  <a:pt x="3558490" y="600788"/>
                  <a:pt x="3563279" y="605581"/>
                </a:cubicBezTo>
                <a:cubicBezTo>
                  <a:pt x="3574454" y="602386"/>
                  <a:pt x="3577647" y="608777"/>
                  <a:pt x="3585629" y="600788"/>
                </a:cubicBezTo>
                <a:cubicBezTo>
                  <a:pt x="3587226" y="605581"/>
                  <a:pt x="3579243" y="603984"/>
                  <a:pt x="3580840" y="608777"/>
                </a:cubicBezTo>
                <a:cubicBezTo>
                  <a:pt x="3587226" y="613571"/>
                  <a:pt x="3584033" y="610375"/>
                  <a:pt x="3580840" y="616766"/>
                </a:cubicBezTo>
                <a:cubicBezTo>
                  <a:pt x="3580840" y="616766"/>
                  <a:pt x="3580840" y="616766"/>
                  <a:pt x="3595208" y="613571"/>
                </a:cubicBezTo>
                <a:cubicBezTo>
                  <a:pt x="3596804" y="618364"/>
                  <a:pt x="3599997" y="619962"/>
                  <a:pt x="3603190" y="619962"/>
                </a:cubicBezTo>
                <a:cubicBezTo>
                  <a:pt x="3604787" y="615169"/>
                  <a:pt x="3601594" y="616766"/>
                  <a:pt x="3599997" y="615169"/>
                </a:cubicBezTo>
                <a:cubicBezTo>
                  <a:pt x="3604787" y="615169"/>
                  <a:pt x="3607980" y="613571"/>
                  <a:pt x="3609576" y="610375"/>
                </a:cubicBezTo>
                <a:cubicBezTo>
                  <a:pt x="3611172" y="613571"/>
                  <a:pt x="3617558" y="611973"/>
                  <a:pt x="3615962" y="618364"/>
                </a:cubicBezTo>
                <a:cubicBezTo>
                  <a:pt x="3612769" y="619962"/>
                  <a:pt x="3609576" y="621560"/>
                  <a:pt x="3611172" y="626353"/>
                </a:cubicBezTo>
                <a:cubicBezTo>
                  <a:pt x="3617558" y="623158"/>
                  <a:pt x="3625540" y="621560"/>
                  <a:pt x="3633523" y="618364"/>
                </a:cubicBezTo>
                <a:cubicBezTo>
                  <a:pt x="3631926" y="629549"/>
                  <a:pt x="3649487" y="616766"/>
                  <a:pt x="3647891" y="626353"/>
                </a:cubicBezTo>
                <a:cubicBezTo>
                  <a:pt x="3643101" y="629549"/>
                  <a:pt x="3641505" y="626353"/>
                  <a:pt x="3639909" y="631147"/>
                </a:cubicBezTo>
                <a:cubicBezTo>
                  <a:pt x="3639909" y="626353"/>
                  <a:pt x="3633523" y="629549"/>
                  <a:pt x="3631926" y="626353"/>
                </a:cubicBezTo>
                <a:cubicBezTo>
                  <a:pt x="3631926" y="629549"/>
                  <a:pt x="3628733" y="629549"/>
                  <a:pt x="3630330" y="632745"/>
                </a:cubicBezTo>
                <a:cubicBezTo>
                  <a:pt x="3633523" y="632745"/>
                  <a:pt x="3636716" y="632745"/>
                  <a:pt x="3639909" y="632745"/>
                </a:cubicBezTo>
                <a:cubicBezTo>
                  <a:pt x="3636716" y="639136"/>
                  <a:pt x="3644698" y="635940"/>
                  <a:pt x="3646294" y="640734"/>
                </a:cubicBezTo>
                <a:cubicBezTo>
                  <a:pt x="3635119" y="642332"/>
                  <a:pt x="3628733" y="632745"/>
                  <a:pt x="3615962" y="642332"/>
                </a:cubicBezTo>
                <a:cubicBezTo>
                  <a:pt x="3622348" y="650321"/>
                  <a:pt x="3649487" y="642332"/>
                  <a:pt x="3641505" y="658310"/>
                </a:cubicBezTo>
                <a:cubicBezTo>
                  <a:pt x="3643101" y="659908"/>
                  <a:pt x="3647891" y="659908"/>
                  <a:pt x="3651084" y="658310"/>
                </a:cubicBezTo>
                <a:cubicBezTo>
                  <a:pt x="3651084" y="656712"/>
                  <a:pt x="3651084" y="655114"/>
                  <a:pt x="3652680" y="655114"/>
                </a:cubicBezTo>
                <a:cubicBezTo>
                  <a:pt x="3662259" y="666299"/>
                  <a:pt x="3683013" y="666299"/>
                  <a:pt x="3690995" y="679082"/>
                </a:cubicBezTo>
                <a:cubicBezTo>
                  <a:pt x="3692591" y="677484"/>
                  <a:pt x="3695784" y="677484"/>
                  <a:pt x="3695784" y="675887"/>
                </a:cubicBezTo>
                <a:cubicBezTo>
                  <a:pt x="3695784" y="682278"/>
                  <a:pt x="3702170" y="677484"/>
                  <a:pt x="3703767" y="682278"/>
                </a:cubicBezTo>
                <a:cubicBezTo>
                  <a:pt x="3697381" y="683876"/>
                  <a:pt x="3694188" y="679082"/>
                  <a:pt x="3694188" y="685473"/>
                </a:cubicBezTo>
                <a:cubicBezTo>
                  <a:pt x="3698977" y="688669"/>
                  <a:pt x="3703767" y="693463"/>
                  <a:pt x="3710152" y="695060"/>
                </a:cubicBezTo>
                <a:cubicBezTo>
                  <a:pt x="3711749" y="699854"/>
                  <a:pt x="3708556" y="699854"/>
                  <a:pt x="3708556" y="703050"/>
                </a:cubicBezTo>
                <a:cubicBezTo>
                  <a:pt x="3710152" y="701452"/>
                  <a:pt x="3711749" y="699854"/>
                  <a:pt x="3714942" y="699854"/>
                </a:cubicBezTo>
                <a:cubicBezTo>
                  <a:pt x="3714942" y="704647"/>
                  <a:pt x="3711749" y="704647"/>
                  <a:pt x="3713345" y="709441"/>
                </a:cubicBezTo>
                <a:cubicBezTo>
                  <a:pt x="3719731" y="709441"/>
                  <a:pt x="3718135" y="711039"/>
                  <a:pt x="3722924" y="709441"/>
                </a:cubicBezTo>
                <a:cubicBezTo>
                  <a:pt x="3721328" y="712637"/>
                  <a:pt x="3716538" y="715832"/>
                  <a:pt x="3716538" y="720626"/>
                </a:cubicBezTo>
                <a:cubicBezTo>
                  <a:pt x="3719731" y="720626"/>
                  <a:pt x="3726117" y="720626"/>
                  <a:pt x="3727713" y="727017"/>
                </a:cubicBezTo>
                <a:cubicBezTo>
                  <a:pt x="3726117" y="727017"/>
                  <a:pt x="3724520" y="727017"/>
                  <a:pt x="3724520" y="727017"/>
                </a:cubicBezTo>
                <a:lnTo>
                  <a:pt x="3723722" y="727816"/>
                </a:lnTo>
                <a:lnTo>
                  <a:pt x="3722286" y="727337"/>
                </a:lnTo>
                <a:lnTo>
                  <a:pt x="3720330" y="723422"/>
                </a:lnTo>
                <a:cubicBezTo>
                  <a:pt x="3718534" y="722623"/>
                  <a:pt x="3716538" y="723023"/>
                  <a:pt x="3716538" y="725419"/>
                </a:cubicBezTo>
                <a:lnTo>
                  <a:pt x="3722286" y="727337"/>
                </a:lnTo>
                <a:lnTo>
                  <a:pt x="3722924" y="728615"/>
                </a:lnTo>
                <a:lnTo>
                  <a:pt x="3723722" y="727816"/>
                </a:lnTo>
                <a:lnTo>
                  <a:pt x="3735696" y="731811"/>
                </a:lnTo>
                <a:cubicBezTo>
                  <a:pt x="3732503" y="736604"/>
                  <a:pt x="3738889" y="736604"/>
                  <a:pt x="3735696" y="739800"/>
                </a:cubicBezTo>
                <a:cubicBezTo>
                  <a:pt x="3737292" y="738202"/>
                  <a:pt x="3740485" y="738202"/>
                  <a:pt x="3742081" y="741398"/>
                </a:cubicBezTo>
                <a:cubicBezTo>
                  <a:pt x="3735696" y="741398"/>
                  <a:pt x="3732503" y="744594"/>
                  <a:pt x="3732503" y="750985"/>
                </a:cubicBezTo>
                <a:cubicBezTo>
                  <a:pt x="3727713" y="749387"/>
                  <a:pt x="3724520" y="747789"/>
                  <a:pt x="3719731" y="746191"/>
                </a:cubicBezTo>
                <a:cubicBezTo>
                  <a:pt x="3719731" y="750985"/>
                  <a:pt x="3713345" y="749387"/>
                  <a:pt x="3714942" y="754180"/>
                </a:cubicBezTo>
                <a:cubicBezTo>
                  <a:pt x="3726117" y="750985"/>
                  <a:pt x="3730906" y="754180"/>
                  <a:pt x="3737292" y="758974"/>
                </a:cubicBezTo>
                <a:lnTo>
                  <a:pt x="3740485" y="756418"/>
                </a:lnTo>
                <a:lnTo>
                  <a:pt x="3740485" y="765366"/>
                </a:lnTo>
                <a:cubicBezTo>
                  <a:pt x="3742081" y="765366"/>
                  <a:pt x="3746871" y="758974"/>
                  <a:pt x="3748467" y="763768"/>
                </a:cubicBezTo>
                <a:cubicBezTo>
                  <a:pt x="3746871" y="762170"/>
                  <a:pt x="3743678" y="768561"/>
                  <a:pt x="3746871" y="766963"/>
                </a:cubicBezTo>
                <a:cubicBezTo>
                  <a:pt x="3751660" y="766963"/>
                  <a:pt x="3751660" y="762170"/>
                  <a:pt x="3758046" y="763768"/>
                </a:cubicBezTo>
                <a:cubicBezTo>
                  <a:pt x="3758046" y="766963"/>
                  <a:pt x="3753257" y="771757"/>
                  <a:pt x="3756449" y="773355"/>
                </a:cubicBezTo>
                <a:cubicBezTo>
                  <a:pt x="3758046" y="770159"/>
                  <a:pt x="3766028" y="765366"/>
                  <a:pt x="3769221" y="768561"/>
                </a:cubicBezTo>
                <a:cubicBezTo>
                  <a:pt x="3767625" y="773355"/>
                  <a:pt x="3764432" y="770159"/>
                  <a:pt x="3762835" y="771757"/>
                </a:cubicBezTo>
                <a:cubicBezTo>
                  <a:pt x="3769221" y="771757"/>
                  <a:pt x="3759642" y="778148"/>
                  <a:pt x="3764432" y="778148"/>
                </a:cubicBezTo>
                <a:cubicBezTo>
                  <a:pt x="3769221" y="768561"/>
                  <a:pt x="3781993" y="773355"/>
                  <a:pt x="3785186" y="779746"/>
                </a:cubicBezTo>
                <a:cubicBezTo>
                  <a:pt x="3788379" y="778148"/>
                  <a:pt x="3789975" y="776550"/>
                  <a:pt x="3791571" y="773355"/>
                </a:cubicBezTo>
                <a:cubicBezTo>
                  <a:pt x="3793168" y="778148"/>
                  <a:pt x="3794764" y="778148"/>
                  <a:pt x="3797957" y="773355"/>
                </a:cubicBezTo>
                <a:cubicBezTo>
                  <a:pt x="3797957" y="778148"/>
                  <a:pt x="3802747" y="776550"/>
                  <a:pt x="3802747" y="781344"/>
                </a:cubicBezTo>
                <a:cubicBezTo>
                  <a:pt x="3796361" y="782942"/>
                  <a:pt x="3785186" y="781344"/>
                  <a:pt x="3778800" y="779746"/>
                </a:cubicBezTo>
                <a:cubicBezTo>
                  <a:pt x="3778800" y="781344"/>
                  <a:pt x="3777203" y="781344"/>
                  <a:pt x="3777203" y="782942"/>
                </a:cubicBezTo>
                <a:cubicBezTo>
                  <a:pt x="3796361" y="786137"/>
                  <a:pt x="3802747" y="795725"/>
                  <a:pt x="3825097" y="797322"/>
                </a:cubicBezTo>
                <a:cubicBezTo>
                  <a:pt x="3823500" y="802116"/>
                  <a:pt x="3826693" y="802116"/>
                  <a:pt x="3826693" y="805311"/>
                </a:cubicBezTo>
                <a:cubicBezTo>
                  <a:pt x="3821904" y="806909"/>
                  <a:pt x="3817115" y="805311"/>
                  <a:pt x="3812325" y="805311"/>
                </a:cubicBezTo>
                <a:cubicBezTo>
                  <a:pt x="3805939" y="803714"/>
                  <a:pt x="3801150" y="803714"/>
                  <a:pt x="3794764" y="806909"/>
                </a:cubicBezTo>
                <a:cubicBezTo>
                  <a:pt x="3794764" y="808507"/>
                  <a:pt x="3794764" y="808507"/>
                  <a:pt x="3794764" y="810105"/>
                </a:cubicBezTo>
                <a:cubicBezTo>
                  <a:pt x="3810729" y="811703"/>
                  <a:pt x="3829886" y="808507"/>
                  <a:pt x="3831483" y="822888"/>
                </a:cubicBezTo>
                <a:cubicBezTo>
                  <a:pt x="3842658" y="826083"/>
                  <a:pt x="3858622" y="829279"/>
                  <a:pt x="3858622" y="840464"/>
                </a:cubicBezTo>
                <a:cubicBezTo>
                  <a:pt x="3860219" y="837268"/>
                  <a:pt x="3863412" y="838866"/>
                  <a:pt x="3865008" y="840464"/>
                </a:cubicBezTo>
                <a:cubicBezTo>
                  <a:pt x="3860219" y="840464"/>
                  <a:pt x="3857026" y="842062"/>
                  <a:pt x="3858622" y="845257"/>
                </a:cubicBezTo>
                <a:cubicBezTo>
                  <a:pt x="3860219" y="846855"/>
                  <a:pt x="3861815" y="850051"/>
                  <a:pt x="3861815" y="854845"/>
                </a:cubicBezTo>
                <a:cubicBezTo>
                  <a:pt x="3865008" y="854845"/>
                  <a:pt x="3866605" y="856442"/>
                  <a:pt x="3868201" y="853247"/>
                </a:cubicBezTo>
                <a:cubicBezTo>
                  <a:pt x="3865008" y="853247"/>
                  <a:pt x="3863412" y="853247"/>
                  <a:pt x="3863412" y="851649"/>
                </a:cubicBezTo>
                <a:cubicBezTo>
                  <a:pt x="3868201" y="846855"/>
                  <a:pt x="3872990" y="853247"/>
                  <a:pt x="3879376" y="851649"/>
                </a:cubicBezTo>
                <a:cubicBezTo>
                  <a:pt x="3872990" y="862834"/>
                  <a:pt x="3884166" y="870823"/>
                  <a:pt x="3887358" y="880410"/>
                </a:cubicBezTo>
                <a:cubicBezTo>
                  <a:pt x="3882569" y="883605"/>
                  <a:pt x="3885762" y="889997"/>
                  <a:pt x="3885762" y="896388"/>
                </a:cubicBezTo>
                <a:cubicBezTo>
                  <a:pt x="3874587" y="905975"/>
                  <a:pt x="3853833" y="904377"/>
                  <a:pt x="3836272" y="901182"/>
                </a:cubicBezTo>
                <a:cubicBezTo>
                  <a:pt x="3837868" y="896388"/>
                  <a:pt x="3841061" y="899584"/>
                  <a:pt x="3844254" y="896388"/>
                </a:cubicBezTo>
                <a:cubicBezTo>
                  <a:pt x="3841061" y="889997"/>
                  <a:pt x="3831483" y="896388"/>
                  <a:pt x="3828290" y="889997"/>
                </a:cubicBezTo>
                <a:cubicBezTo>
                  <a:pt x="3812325" y="902780"/>
                  <a:pt x="3796361" y="877214"/>
                  <a:pt x="3783589" y="878812"/>
                </a:cubicBezTo>
                <a:cubicBezTo>
                  <a:pt x="3780396" y="872421"/>
                  <a:pt x="3774010" y="867627"/>
                  <a:pt x="3767625" y="864432"/>
                </a:cubicBezTo>
                <a:cubicBezTo>
                  <a:pt x="3761239" y="862834"/>
                  <a:pt x="3754853" y="861236"/>
                  <a:pt x="3750064" y="861236"/>
                </a:cubicBezTo>
                <a:cubicBezTo>
                  <a:pt x="3751660" y="862834"/>
                  <a:pt x="3762835" y="862834"/>
                  <a:pt x="3756449" y="869225"/>
                </a:cubicBezTo>
                <a:cubicBezTo>
                  <a:pt x="3746871" y="866029"/>
                  <a:pt x="3743678" y="859638"/>
                  <a:pt x="3734099" y="861236"/>
                </a:cubicBezTo>
                <a:cubicBezTo>
                  <a:pt x="3729310" y="854845"/>
                  <a:pt x="3718135" y="846855"/>
                  <a:pt x="3711749" y="851649"/>
                </a:cubicBezTo>
                <a:cubicBezTo>
                  <a:pt x="3708556" y="848453"/>
                  <a:pt x="3714942" y="850051"/>
                  <a:pt x="3713345" y="845257"/>
                </a:cubicBezTo>
                <a:cubicBezTo>
                  <a:pt x="3708556" y="843660"/>
                  <a:pt x="3697381" y="846855"/>
                  <a:pt x="3697381" y="840464"/>
                </a:cubicBezTo>
                <a:cubicBezTo>
                  <a:pt x="3700574" y="838866"/>
                  <a:pt x="3702170" y="846855"/>
                  <a:pt x="3703767" y="842062"/>
                </a:cubicBezTo>
                <a:cubicBezTo>
                  <a:pt x="3700574" y="838866"/>
                  <a:pt x="3695784" y="830877"/>
                  <a:pt x="3692591" y="838866"/>
                </a:cubicBezTo>
                <a:cubicBezTo>
                  <a:pt x="3684609" y="829279"/>
                  <a:pt x="3671838" y="822888"/>
                  <a:pt x="3660662" y="818094"/>
                </a:cubicBezTo>
                <a:cubicBezTo>
                  <a:pt x="3652680" y="822888"/>
                  <a:pt x="3636716" y="822888"/>
                  <a:pt x="3628733" y="819692"/>
                </a:cubicBezTo>
                <a:cubicBezTo>
                  <a:pt x="3627137" y="822888"/>
                  <a:pt x="3625540" y="827681"/>
                  <a:pt x="3623944" y="832475"/>
                </a:cubicBezTo>
                <a:cubicBezTo>
                  <a:pt x="3625540" y="832475"/>
                  <a:pt x="3627137" y="834073"/>
                  <a:pt x="3631926" y="832475"/>
                </a:cubicBezTo>
                <a:cubicBezTo>
                  <a:pt x="3631926" y="829279"/>
                  <a:pt x="3633523" y="826083"/>
                  <a:pt x="3636716" y="826083"/>
                </a:cubicBezTo>
                <a:cubicBezTo>
                  <a:pt x="3641505" y="830877"/>
                  <a:pt x="3646294" y="835670"/>
                  <a:pt x="3654277" y="837268"/>
                </a:cubicBezTo>
                <a:cubicBezTo>
                  <a:pt x="3655873" y="838866"/>
                  <a:pt x="3652680" y="840464"/>
                  <a:pt x="3652680" y="842062"/>
                </a:cubicBezTo>
                <a:cubicBezTo>
                  <a:pt x="3659066" y="838866"/>
                  <a:pt x="3657470" y="843660"/>
                  <a:pt x="3662259" y="845257"/>
                </a:cubicBezTo>
                <a:cubicBezTo>
                  <a:pt x="3662259" y="843660"/>
                  <a:pt x="3662259" y="842062"/>
                  <a:pt x="3663855" y="842062"/>
                </a:cubicBezTo>
                <a:cubicBezTo>
                  <a:pt x="3663855" y="843660"/>
                  <a:pt x="3663855" y="845257"/>
                  <a:pt x="3665452" y="846855"/>
                </a:cubicBezTo>
                <a:cubicBezTo>
                  <a:pt x="3660662" y="846855"/>
                  <a:pt x="3649487" y="845257"/>
                  <a:pt x="3647891" y="851649"/>
                </a:cubicBezTo>
                <a:cubicBezTo>
                  <a:pt x="3655873" y="854845"/>
                  <a:pt x="3665452" y="851649"/>
                  <a:pt x="3668645" y="858040"/>
                </a:cubicBezTo>
                <a:cubicBezTo>
                  <a:pt x="3670241" y="862834"/>
                  <a:pt x="3662259" y="861236"/>
                  <a:pt x="3663855" y="866029"/>
                </a:cubicBezTo>
                <a:cubicBezTo>
                  <a:pt x="3667048" y="869225"/>
                  <a:pt x="3675030" y="869225"/>
                  <a:pt x="3676627" y="875616"/>
                </a:cubicBezTo>
                <a:cubicBezTo>
                  <a:pt x="3673434" y="875616"/>
                  <a:pt x="3668645" y="875616"/>
                  <a:pt x="3668645" y="880410"/>
                </a:cubicBezTo>
                <a:cubicBezTo>
                  <a:pt x="3670241" y="885204"/>
                  <a:pt x="3678223" y="882008"/>
                  <a:pt x="3676627" y="889997"/>
                </a:cubicBezTo>
                <a:cubicBezTo>
                  <a:pt x="3678223" y="889997"/>
                  <a:pt x="3679820" y="888399"/>
                  <a:pt x="3681416" y="888399"/>
                </a:cubicBezTo>
                <a:cubicBezTo>
                  <a:pt x="3681416" y="896388"/>
                  <a:pt x="3686206" y="899584"/>
                  <a:pt x="3692591" y="901182"/>
                </a:cubicBezTo>
                <a:cubicBezTo>
                  <a:pt x="3690995" y="910769"/>
                  <a:pt x="3698977" y="912367"/>
                  <a:pt x="3698977" y="918758"/>
                </a:cubicBezTo>
                <a:cubicBezTo>
                  <a:pt x="3671838" y="913964"/>
                  <a:pt x="3655873" y="896388"/>
                  <a:pt x="3625540" y="893193"/>
                </a:cubicBezTo>
                <a:cubicBezTo>
                  <a:pt x="3622348" y="885204"/>
                  <a:pt x="3612769" y="883605"/>
                  <a:pt x="3603190" y="883605"/>
                </a:cubicBezTo>
                <a:cubicBezTo>
                  <a:pt x="3601594" y="875616"/>
                  <a:pt x="3588822" y="870823"/>
                  <a:pt x="3579243" y="877214"/>
                </a:cubicBezTo>
                <a:cubicBezTo>
                  <a:pt x="3585629" y="878812"/>
                  <a:pt x="3596804" y="875616"/>
                  <a:pt x="3599997" y="882008"/>
                </a:cubicBezTo>
                <a:cubicBezTo>
                  <a:pt x="3588822" y="880410"/>
                  <a:pt x="3574454" y="882008"/>
                  <a:pt x="3568068" y="872421"/>
                </a:cubicBezTo>
                <a:cubicBezTo>
                  <a:pt x="3566472" y="878812"/>
                  <a:pt x="3558490" y="875616"/>
                  <a:pt x="3556893" y="874018"/>
                </a:cubicBezTo>
                <a:cubicBezTo>
                  <a:pt x="3561682" y="872421"/>
                  <a:pt x="3569665" y="874018"/>
                  <a:pt x="3571261" y="869225"/>
                </a:cubicBezTo>
                <a:cubicBezTo>
                  <a:pt x="3563279" y="866029"/>
                  <a:pt x="3555297" y="874018"/>
                  <a:pt x="3545718" y="872421"/>
                </a:cubicBezTo>
                <a:cubicBezTo>
                  <a:pt x="3545718" y="869225"/>
                  <a:pt x="3547314" y="869225"/>
                  <a:pt x="3547314" y="866029"/>
                </a:cubicBezTo>
                <a:cubicBezTo>
                  <a:pt x="3542525" y="864432"/>
                  <a:pt x="3532946" y="864432"/>
                  <a:pt x="3539332" y="859638"/>
                </a:cubicBezTo>
                <a:cubicBezTo>
                  <a:pt x="3537736" y="859638"/>
                  <a:pt x="3537736" y="859638"/>
                  <a:pt x="3536139" y="859638"/>
                </a:cubicBezTo>
                <a:cubicBezTo>
                  <a:pt x="3532946" y="861236"/>
                  <a:pt x="3528157" y="862834"/>
                  <a:pt x="3524964" y="864432"/>
                </a:cubicBezTo>
                <a:cubicBezTo>
                  <a:pt x="3524964" y="866029"/>
                  <a:pt x="3526561" y="867627"/>
                  <a:pt x="3528157" y="867627"/>
                </a:cubicBezTo>
                <a:cubicBezTo>
                  <a:pt x="3531350" y="867627"/>
                  <a:pt x="3531350" y="864432"/>
                  <a:pt x="3536139" y="864432"/>
                </a:cubicBezTo>
                <a:cubicBezTo>
                  <a:pt x="3534543" y="870823"/>
                  <a:pt x="3542525" y="864432"/>
                  <a:pt x="3542525" y="867627"/>
                </a:cubicBezTo>
                <a:cubicBezTo>
                  <a:pt x="3534543" y="872421"/>
                  <a:pt x="3537736" y="867627"/>
                  <a:pt x="3529753" y="869225"/>
                </a:cubicBezTo>
                <a:cubicBezTo>
                  <a:pt x="3526561" y="872421"/>
                  <a:pt x="3528157" y="877214"/>
                  <a:pt x="3531350" y="877214"/>
                </a:cubicBezTo>
                <a:cubicBezTo>
                  <a:pt x="3526561" y="878812"/>
                  <a:pt x="3521771" y="878812"/>
                  <a:pt x="3521771" y="883605"/>
                </a:cubicBezTo>
                <a:cubicBezTo>
                  <a:pt x="3529753" y="880410"/>
                  <a:pt x="3550507" y="874018"/>
                  <a:pt x="3547314" y="885204"/>
                </a:cubicBezTo>
                <a:cubicBezTo>
                  <a:pt x="3550507" y="886801"/>
                  <a:pt x="3553700" y="886801"/>
                  <a:pt x="3556893" y="888399"/>
                </a:cubicBezTo>
                <a:cubicBezTo>
                  <a:pt x="3556893" y="886801"/>
                  <a:pt x="3558490" y="885204"/>
                  <a:pt x="3560086" y="883605"/>
                </a:cubicBezTo>
                <a:cubicBezTo>
                  <a:pt x="3560086" y="886801"/>
                  <a:pt x="3561682" y="889997"/>
                  <a:pt x="3564875" y="889997"/>
                </a:cubicBezTo>
                <a:cubicBezTo>
                  <a:pt x="3596804" y="894790"/>
                  <a:pt x="3623944" y="912367"/>
                  <a:pt x="3644698" y="925149"/>
                </a:cubicBezTo>
                <a:cubicBezTo>
                  <a:pt x="3631926" y="926747"/>
                  <a:pt x="3630330" y="925149"/>
                  <a:pt x="3620751" y="926747"/>
                </a:cubicBezTo>
                <a:cubicBezTo>
                  <a:pt x="3627137" y="929943"/>
                  <a:pt x="3631926" y="933139"/>
                  <a:pt x="3638312" y="936334"/>
                </a:cubicBezTo>
                <a:cubicBezTo>
                  <a:pt x="3639909" y="937932"/>
                  <a:pt x="3636716" y="944323"/>
                  <a:pt x="3639909" y="944323"/>
                </a:cubicBezTo>
                <a:cubicBezTo>
                  <a:pt x="3646294" y="939530"/>
                  <a:pt x="3646294" y="952313"/>
                  <a:pt x="3655873" y="949117"/>
                </a:cubicBezTo>
                <a:cubicBezTo>
                  <a:pt x="3654277" y="955508"/>
                  <a:pt x="3659066" y="953911"/>
                  <a:pt x="3662259" y="957106"/>
                </a:cubicBezTo>
                <a:cubicBezTo>
                  <a:pt x="3657470" y="958704"/>
                  <a:pt x="3657470" y="955508"/>
                  <a:pt x="3652680" y="955508"/>
                </a:cubicBezTo>
                <a:cubicBezTo>
                  <a:pt x="3651084" y="960302"/>
                  <a:pt x="3649487" y="961900"/>
                  <a:pt x="3652680" y="965095"/>
                </a:cubicBezTo>
                <a:cubicBezTo>
                  <a:pt x="3636716" y="968291"/>
                  <a:pt x="3620751" y="965095"/>
                  <a:pt x="3604787" y="963497"/>
                </a:cubicBezTo>
                <a:cubicBezTo>
                  <a:pt x="3595208" y="963497"/>
                  <a:pt x="3571261" y="961900"/>
                  <a:pt x="3563279" y="955508"/>
                </a:cubicBezTo>
                <a:cubicBezTo>
                  <a:pt x="3558490" y="955508"/>
                  <a:pt x="3553700" y="955508"/>
                  <a:pt x="3550507" y="955508"/>
                </a:cubicBezTo>
                <a:cubicBezTo>
                  <a:pt x="3545718" y="955508"/>
                  <a:pt x="3540929" y="953911"/>
                  <a:pt x="3536139" y="952313"/>
                </a:cubicBezTo>
                <a:cubicBezTo>
                  <a:pt x="3528157" y="949117"/>
                  <a:pt x="3520175" y="945921"/>
                  <a:pt x="3512192" y="942726"/>
                </a:cubicBezTo>
                <a:cubicBezTo>
                  <a:pt x="3497824" y="944323"/>
                  <a:pt x="3485053" y="937932"/>
                  <a:pt x="3472281" y="931541"/>
                </a:cubicBezTo>
                <a:cubicBezTo>
                  <a:pt x="3473878" y="931541"/>
                  <a:pt x="3473878" y="929943"/>
                  <a:pt x="3475474" y="928345"/>
                </a:cubicBezTo>
                <a:cubicBezTo>
                  <a:pt x="3469088" y="928345"/>
                  <a:pt x="3461106" y="921954"/>
                  <a:pt x="3457913" y="928345"/>
                </a:cubicBezTo>
                <a:cubicBezTo>
                  <a:pt x="3457913" y="925149"/>
                  <a:pt x="3457913" y="921954"/>
                  <a:pt x="3457913" y="918758"/>
                </a:cubicBezTo>
                <a:cubicBezTo>
                  <a:pt x="3449931" y="917160"/>
                  <a:pt x="3440352" y="915562"/>
                  <a:pt x="3430773" y="915562"/>
                </a:cubicBezTo>
                <a:cubicBezTo>
                  <a:pt x="3421195" y="915562"/>
                  <a:pt x="3411616" y="915562"/>
                  <a:pt x="3402037" y="918758"/>
                </a:cubicBezTo>
                <a:cubicBezTo>
                  <a:pt x="3397248" y="913964"/>
                  <a:pt x="3392459" y="912367"/>
                  <a:pt x="3384476" y="917160"/>
                </a:cubicBezTo>
                <a:cubicBezTo>
                  <a:pt x="3379687" y="899584"/>
                  <a:pt x="3362126" y="888399"/>
                  <a:pt x="3346162" y="886801"/>
                </a:cubicBezTo>
                <a:cubicBezTo>
                  <a:pt x="3346162" y="889997"/>
                  <a:pt x="3350951" y="886801"/>
                  <a:pt x="3350951" y="889997"/>
                </a:cubicBezTo>
                <a:cubicBezTo>
                  <a:pt x="3346162" y="893193"/>
                  <a:pt x="3344565" y="891595"/>
                  <a:pt x="3338179" y="896388"/>
                </a:cubicBezTo>
                <a:cubicBezTo>
                  <a:pt x="3336583" y="894790"/>
                  <a:pt x="3334986" y="891595"/>
                  <a:pt x="3330197" y="893193"/>
                </a:cubicBezTo>
                <a:cubicBezTo>
                  <a:pt x="3330197" y="888399"/>
                  <a:pt x="3328601" y="885204"/>
                  <a:pt x="3325408" y="883605"/>
                </a:cubicBezTo>
                <a:cubicBezTo>
                  <a:pt x="3323811" y="888399"/>
                  <a:pt x="3319022" y="889997"/>
                  <a:pt x="3314233" y="889997"/>
                </a:cubicBezTo>
                <a:cubicBezTo>
                  <a:pt x="3304654" y="870823"/>
                  <a:pt x="3287093" y="859638"/>
                  <a:pt x="3261550" y="859638"/>
                </a:cubicBezTo>
                <a:cubicBezTo>
                  <a:pt x="3263146" y="850051"/>
                  <a:pt x="3250374" y="858040"/>
                  <a:pt x="3245585" y="853247"/>
                </a:cubicBezTo>
                <a:cubicBezTo>
                  <a:pt x="3243989" y="858040"/>
                  <a:pt x="3240796" y="858040"/>
                  <a:pt x="3236006" y="858040"/>
                </a:cubicBezTo>
                <a:cubicBezTo>
                  <a:pt x="3236006" y="866029"/>
                  <a:pt x="3231217" y="872421"/>
                  <a:pt x="3228024" y="872421"/>
                </a:cubicBezTo>
                <a:cubicBezTo>
                  <a:pt x="3226428" y="874018"/>
                  <a:pt x="3229621" y="877214"/>
                  <a:pt x="3231217" y="880410"/>
                </a:cubicBezTo>
                <a:cubicBezTo>
                  <a:pt x="3221638" y="880410"/>
                  <a:pt x="3226428" y="899584"/>
                  <a:pt x="3215253" y="896388"/>
                </a:cubicBezTo>
                <a:cubicBezTo>
                  <a:pt x="3220042" y="901182"/>
                  <a:pt x="3218445" y="901182"/>
                  <a:pt x="3212060" y="901182"/>
                </a:cubicBezTo>
                <a:cubicBezTo>
                  <a:pt x="3218445" y="910769"/>
                  <a:pt x="3216849" y="917160"/>
                  <a:pt x="3231217" y="921954"/>
                </a:cubicBezTo>
                <a:cubicBezTo>
                  <a:pt x="3231217" y="918758"/>
                  <a:pt x="3229621" y="913964"/>
                  <a:pt x="3237603" y="917160"/>
                </a:cubicBezTo>
                <a:cubicBezTo>
                  <a:pt x="3237603" y="915562"/>
                  <a:pt x="3236006" y="913964"/>
                  <a:pt x="3232814" y="910769"/>
                </a:cubicBezTo>
                <a:cubicBezTo>
                  <a:pt x="3234410" y="907573"/>
                  <a:pt x="3239199" y="912367"/>
                  <a:pt x="3240796" y="910769"/>
                </a:cubicBezTo>
                <a:cubicBezTo>
                  <a:pt x="3242392" y="907573"/>
                  <a:pt x="3237603" y="910769"/>
                  <a:pt x="3237603" y="905975"/>
                </a:cubicBezTo>
                <a:cubicBezTo>
                  <a:pt x="3239199" y="904377"/>
                  <a:pt x="3242392" y="909171"/>
                  <a:pt x="3243989" y="907573"/>
                </a:cubicBezTo>
                <a:cubicBezTo>
                  <a:pt x="3248778" y="915562"/>
                  <a:pt x="3242392" y="917160"/>
                  <a:pt x="3245585" y="923552"/>
                </a:cubicBezTo>
                <a:cubicBezTo>
                  <a:pt x="3239199" y="921954"/>
                  <a:pt x="3242392" y="926747"/>
                  <a:pt x="3237603" y="926747"/>
                </a:cubicBezTo>
                <a:cubicBezTo>
                  <a:pt x="3240796" y="926747"/>
                  <a:pt x="3243989" y="929943"/>
                  <a:pt x="3248778" y="933139"/>
                </a:cubicBezTo>
                <a:cubicBezTo>
                  <a:pt x="3240796" y="933139"/>
                  <a:pt x="3242392" y="937932"/>
                  <a:pt x="3237603" y="937932"/>
                </a:cubicBezTo>
                <a:cubicBezTo>
                  <a:pt x="3237603" y="939530"/>
                  <a:pt x="3239199" y="942726"/>
                  <a:pt x="3240796" y="944323"/>
                </a:cubicBezTo>
                <a:cubicBezTo>
                  <a:pt x="3232814" y="949117"/>
                  <a:pt x="3228024" y="963497"/>
                  <a:pt x="3215253" y="961900"/>
                </a:cubicBezTo>
                <a:cubicBezTo>
                  <a:pt x="3215253" y="965095"/>
                  <a:pt x="3220042" y="968291"/>
                  <a:pt x="3213656" y="971487"/>
                </a:cubicBezTo>
                <a:cubicBezTo>
                  <a:pt x="3205674" y="963497"/>
                  <a:pt x="3202481" y="971487"/>
                  <a:pt x="3197692" y="973085"/>
                </a:cubicBezTo>
                <a:cubicBezTo>
                  <a:pt x="3204077" y="977878"/>
                  <a:pt x="3210463" y="979476"/>
                  <a:pt x="3218445" y="984270"/>
                </a:cubicBezTo>
                <a:cubicBezTo>
                  <a:pt x="3208867" y="981074"/>
                  <a:pt x="3216849" y="989063"/>
                  <a:pt x="3207270" y="985867"/>
                </a:cubicBezTo>
                <a:cubicBezTo>
                  <a:pt x="3205674" y="998650"/>
                  <a:pt x="3197692" y="1008237"/>
                  <a:pt x="3183324" y="1014628"/>
                </a:cubicBezTo>
                <a:cubicBezTo>
                  <a:pt x="3178534" y="1011433"/>
                  <a:pt x="3172148" y="1006639"/>
                  <a:pt x="3170552" y="1003443"/>
                </a:cubicBezTo>
                <a:cubicBezTo>
                  <a:pt x="3168955" y="1001846"/>
                  <a:pt x="3168955" y="1003443"/>
                  <a:pt x="3167359" y="1001846"/>
                </a:cubicBezTo>
                <a:cubicBezTo>
                  <a:pt x="3165763" y="1001846"/>
                  <a:pt x="3167359" y="1003443"/>
                  <a:pt x="3168955" y="1005042"/>
                </a:cubicBezTo>
                <a:cubicBezTo>
                  <a:pt x="3164166" y="1006639"/>
                  <a:pt x="3164166" y="998650"/>
                  <a:pt x="3162570" y="997052"/>
                </a:cubicBezTo>
                <a:cubicBezTo>
                  <a:pt x="3157780" y="1001846"/>
                  <a:pt x="3151395" y="1001846"/>
                  <a:pt x="3151395" y="1009835"/>
                </a:cubicBezTo>
                <a:cubicBezTo>
                  <a:pt x="3157780" y="1014628"/>
                  <a:pt x="3162570" y="1014628"/>
                  <a:pt x="3165763" y="1019422"/>
                </a:cubicBezTo>
                <a:cubicBezTo>
                  <a:pt x="3157780" y="1027411"/>
                  <a:pt x="3141816" y="1027411"/>
                  <a:pt x="3129044" y="1032205"/>
                </a:cubicBezTo>
                <a:cubicBezTo>
                  <a:pt x="3130641" y="1035400"/>
                  <a:pt x="3141816" y="1040194"/>
                  <a:pt x="3145009" y="1041792"/>
                </a:cubicBezTo>
                <a:cubicBezTo>
                  <a:pt x="3149798" y="1046585"/>
                  <a:pt x="3146605" y="1051379"/>
                  <a:pt x="3151395" y="1056172"/>
                </a:cubicBezTo>
                <a:cubicBezTo>
                  <a:pt x="3148202" y="1060966"/>
                  <a:pt x="3148202" y="1059368"/>
                  <a:pt x="3145009" y="1064161"/>
                </a:cubicBezTo>
                <a:cubicBezTo>
                  <a:pt x="3143412" y="1062564"/>
                  <a:pt x="3140219" y="1062564"/>
                  <a:pt x="3138623" y="1062564"/>
                </a:cubicBezTo>
                <a:cubicBezTo>
                  <a:pt x="3140219" y="1064161"/>
                  <a:pt x="3143412" y="1065759"/>
                  <a:pt x="3145009" y="1067357"/>
                </a:cubicBezTo>
                <a:cubicBezTo>
                  <a:pt x="3146605" y="1067357"/>
                  <a:pt x="3146605" y="1065759"/>
                  <a:pt x="3148202" y="1065759"/>
                </a:cubicBezTo>
                <a:cubicBezTo>
                  <a:pt x="3154587" y="1072151"/>
                  <a:pt x="3159377" y="1078542"/>
                  <a:pt x="3165763" y="1083335"/>
                </a:cubicBezTo>
                <a:cubicBezTo>
                  <a:pt x="3167359" y="1083335"/>
                  <a:pt x="3167359" y="1083335"/>
                  <a:pt x="3167359" y="1084933"/>
                </a:cubicBezTo>
                <a:cubicBezTo>
                  <a:pt x="3178534" y="1094520"/>
                  <a:pt x="3189709" y="1102510"/>
                  <a:pt x="3202481" y="1108901"/>
                </a:cubicBezTo>
                <a:cubicBezTo>
                  <a:pt x="3202481" y="1112097"/>
                  <a:pt x="3204077" y="1115292"/>
                  <a:pt x="3204077" y="1118488"/>
                </a:cubicBezTo>
                <a:cubicBezTo>
                  <a:pt x="3215253" y="1120086"/>
                  <a:pt x="3220042" y="1128075"/>
                  <a:pt x="3223235" y="1132869"/>
                </a:cubicBezTo>
                <a:cubicBezTo>
                  <a:pt x="3226428" y="1132869"/>
                  <a:pt x="3224831" y="1131271"/>
                  <a:pt x="3226428" y="1129673"/>
                </a:cubicBezTo>
                <a:cubicBezTo>
                  <a:pt x="3231217" y="1132869"/>
                  <a:pt x="3229621" y="1142456"/>
                  <a:pt x="3236006" y="1144053"/>
                </a:cubicBezTo>
                <a:cubicBezTo>
                  <a:pt x="3255164" y="1153640"/>
                  <a:pt x="3271128" y="1168021"/>
                  <a:pt x="3283900" y="1185597"/>
                </a:cubicBezTo>
                <a:cubicBezTo>
                  <a:pt x="3283900" y="1183999"/>
                  <a:pt x="3287093" y="1182402"/>
                  <a:pt x="3288689" y="1182402"/>
                </a:cubicBezTo>
                <a:cubicBezTo>
                  <a:pt x="3296672" y="1193587"/>
                  <a:pt x="3306250" y="1201576"/>
                  <a:pt x="3315829" y="1211163"/>
                </a:cubicBezTo>
                <a:cubicBezTo>
                  <a:pt x="3325408" y="1219152"/>
                  <a:pt x="3336583" y="1227141"/>
                  <a:pt x="3346162" y="1236728"/>
                </a:cubicBezTo>
                <a:cubicBezTo>
                  <a:pt x="3347758" y="1239924"/>
                  <a:pt x="3342969" y="1239924"/>
                  <a:pt x="3344565" y="1244717"/>
                </a:cubicBezTo>
                <a:cubicBezTo>
                  <a:pt x="3354144" y="1241522"/>
                  <a:pt x="3354144" y="1249511"/>
                  <a:pt x="3362126" y="1247913"/>
                </a:cubicBezTo>
                <a:cubicBezTo>
                  <a:pt x="3360530" y="1259098"/>
                  <a:pt x="3371705" y="1259098"/>
                  <a:pt x="3371705" y="1268685"/>
                </a:cubicBezTo>
                <a:cubicBezTo>
                  <a:pt x="3378091" y="1268685"/>
                  <a:pt x="3384476" y="1275076"/>
                  <a:pt x="3389266" y="1279870"/>
                </a:cubicBezTo>
                <a:cubicBezTo>
                  <a:pt x="3395652" y="1286261"/>
                  <a:pt x="3400441" y="1292653"/>
                  <a:pt x="3405230" y="1297446"/>
                </a:cubicBezTo>
                <a:cubicBezTo>
                  <a:pt x="3398844" y="1305435"/>
                  <a:pt x="3422791" y="1310229"/>
                  <a:pt x="3424388" y="1321414"/>
                </a:cubicBezTo>
                <a:cubicBezTo>
                  <a:pt x="3429177" y="1323012"/>
                  <a:pt x="3427581" y="1318218"/>
                  <a:pt x="3430773" y="1318218"/>
                </a:cubicBezTo>
                <a:cubicBezTo>
                  <a:pt x="3432370" y="1321414"/>
                  <a:pt x="3430773" y="1329403"/>
                  <a:pt x="3440352" y="1327805"/>
                </a:cubicBezTo>
                <a:cubicBezTo>
                  <a:pt x="3443545" y="1334196"/>
                  <a:pt x="3446738" y="1338990"/>
                  <a:pt x="3449931" y="1343783"/>
                </a:cubicBezTo>
                <a:cubicBezTo>
                  <a:pt x="3453124" y="1345381"/>
                  <a:pt x="3454720" y="1348577"/>
                  <a:pt x="3456317" y="1350175"/>
                </a:cubicBezTo>
                <a:cubicBezTo>
                  <a:pt x="3456317" y="1350175"/>
                  <a:pt x="3456317" y="1350175"/>
                  <a:pt x="3464299" y="1356566"/>
                </a:cubicBezTo>
                <a:cubicBezTo>
                  <a:pt x="3464299" y="1361360"/>
                  <a:pt x="3454720" y="1356566"/>
                  <a:pt x="3456317" y="1364555"/>
                </a:cubicBezTo>
                <a:cubicBezTo>
                  <a:pt x="3470685" y="1367751"/>
                  <a:pt x="3480263" y="1372544"/>
                  <a:pt x="3489842" y="1383729"/>
                </a:cubicBezTo>
                <a:cubicBezTo>
                  <a:pt x="3486649" y="1386925"/>
                  <a:pt x="3485053" y="1380534"/>
                  <a:pt x="3480263" y="1380534"/>
                </a:cubicBezTo>
                <a:cubicBezTo>
                  <a:pt x="3480263" y="1385327"/>
                  <a:pt x="3475474" y="1383729"/>
                  <a:pt x="3475474" y="1388523"/>
                </a:cubicBezTo>
                <a:cubicBezTo>
                  <a:pt x="3483456" y="1390121"/>
                  <a:pt x="3493035" y="1393316"/>
                  <a:pt x="3493035" y="1399708"/>
                </a:cubicBezTo>
                <a:cubicBezTo>
                  <a:pt x="3489842" y="1399708"/>
                  <a:pt x="3486649" y="1393316"/>
                  <a:pt x="3483456" y="1396512"/>
                </a:cubicBezTo>
                <a:cubicBezTo>
                  <a:pt x="3488246" y="1402903"/>
                  <a:pt x="3493035" y="1407697"/>
                  <a:pt x="3502614" y="1409295"/>
                </a:cubicBezTo>
                <a:cubicBezTo>
                  <a:pt x="3502614" y="1414088"/>
                  <a:pt x="3499421" y="1412491"/>
                  <a:pt x="3499421" y="1417284"/>
                </a:cubicBezTo>
                <a:cubicBezTo>
                  <a:pt x="3505807" y="1420480"/>
                  <a:pt x="3505807" y="1425273"/>
                  <a:pt x="3513789" y="1422078"/>
                </a:cubicBezTo>
                <a:cubicBezTo>
                  <a:pt x="3515385" y="1434860"/>
                  <a:pt x="3526561" y="1436458"/>
                  <a:pt x="3532946" y="1444447"/>
                </a:cubicBezTo>
                <a:cubicBezTo>
                  <a:pt x="3537736" y="1444447"/>
                  <a:pt x="3532946" y="1434860"/>
                  <a:pt x="3539332" y="1438056"/>
                </a:cubicBezTo>
                <a:cubicBezTo>
                  <a:pt x="3540929" y="1444447"/>
                  <a:pt x="3531350" y="1444447"/>
                  <a:pt x="3536139" y="1449241"/>
                </a:cubicBezTo>
                <a:cubicBezTo>
                  <a:pt x="3539332" y="1446045"/>
                  <a:pt x="3547314" y="1442850"/>
                  <a:pt x="3545718" y="1450839"/>
                </a:cubicBezTo>
                <a:cubicBezTo>
                  <a:pt x="3544121" y="1450839"/>
                  <a:pt x="3539332" y="1449241"/>
                  <a:pt x="3539332" y="1452436"/>
                </a:cubicBezTo>
                <a:cubicBezTo>
                  <a:pt x="3545718" y="1463621"/>
                  <a:pt x="3555297" y="1473208"/>
                  <a:pt x="3564875" y="1481198"/>
                </a:cubicBezTo>
                <a:cubicBezTo>
                  <a:pt x="3564875" y="1481198"/>
                  <a:pt x="3564875" y="1481198"/>
                  <a:pt x="3563279" y="1482795"/>
                </a:cubicBezTo>
                <a:cubicBezTo>
                  <a:pt x="3568068" y="1490785"/>
                  <a:pt x="3577647" y="1508361"/>
                  <a:pt x="3585629" y="1505165"/>
                </a:cubicBezTo>
                <a:cubicBezTo>
                  <a:pt x="3584033" y="1506763"/>
                  <a:pt x="3587226" y="1508361"/>
                  <a:pt x="3588822" y="1509959"/>
                </a:cubicBezTo>
                <a:cubicBezTo>
                  <a:pt x="3585629" y="1509959"/>
                  <a:pt x="3582436" y="1508361"/>
                  <a:pt x="3582436" y="1511557"/>
                </a:cubicBezTo>
                <a:cubicBezTo>
                  <a:pt x="3588822" y="1509959"/>
                  <a:pt x="3585629" y="1517948"/>
                  <a:pt x="3592015" y="1516350"/>
                </a:cubicBezTo>
                <a:cubicBezTo>
                  <a:pt x="3592015" y="1513154"/>
                  <a:pt x="3590419" y="1511557"/>
                  <a:pt x="3590419" y="1509959"/>
                </a:cubicBezTo>
                <a:cubicBezTo>
                  <a:pt x="3599997" y="1509959"/>
                  <a:pt x="3587226" y="1521144"/>
                  <a:pt x="3596804" y="1522741"/>
                </a:cubicBezTo>
                <a:cubicBezTo>
                  <a:pt x="3595208" y="1527535"/>
                  <a:pt x="3601594" y="1527535"/>
                  <a:pt x="3599997" y="1532329"/>
                </a:cubicBezTo>
                <a:cubicBezTo>
                  <a:pt x="3596804" y="1533926"/>
                  <a:pt x="3595208" y="1527535"/>
                  <a:pt x="3593611" y="1532329"/>
                </a:cubicBezTo>
                <a:cubicBezTo>
                  <a:pt x="3598401" y="1540318"/>
                  <a:pt x="3604787" y="1548307"/>
                  <a:pt x="3615962" y="1551503"/>
                </a:cubicBezTo>
                <a:cubicBezTo>
                  <a:pt x="3612769" y="1553100"/>
                  <a:pt x="3611172" y="1553100"/>
                  <a:pt x="3609576" y="1554698"/>
                </a:cubicBezTo>
                <a:cubicBezTo>
                  <a:pt x="3612769" y="1556296"/>
                  <a:pt x="3612769" y="1559492"/>
                  <a:pt x="3615962" y="1559492"/>
                </a:cubicBezTo>
                <a:cubicBezTo>
                  <a:pt x="3619155" y="1559492"/>
                  <a:pt x="3619155" y="1557894"/>
                  <a:pt x="3620751" y="1557894"/>
                </a:cubicBezTo>
                <a:cubicBezTo>
                  <a:pt x="3620751" y="1562688"/>
                  <a:pt x="3623944" y="1565883"/>
                  <a:pt x="3627137" y="1569079"/>
                </a:cubicBezTo>
                <a:cubicBezTo>
                  <a:pt x="3625540" y="1567481"/>
                  <a:pt x="3631926" y="1564285"/>
                  <a:pt x="3631926" y="1567481"/>
                </a:cubicBezTo>
                <a:cubicBezTo>
                  <a:pt x="3622348" y="1572274"/>
                  <a:pt x="3636716" y="1575470"/>
                  <a:pt x="3635119" y="1580264"/>
                </a:cubicBezTo>
                <a:cubicBezTo>
                  <a:pt x="3633523" y="1583459"/>
                  <a:pt x="3627137" y="1580264"/>
                  <a:pt x="3627137" y="1583459"/>
                </a:cubicBezTo>
                <a:cubicBezTo>
                  <a:pt x="3635119" y="1583459"/>
                  <a:pt x="3633523" y="1589851"/>
                  <a:pt x="3638312" y="1591449"/>
                </a:cubicBezTo>
                <a:cubicBezTo>
                  <a:pt x="3639909" y="1585057"/>
                  <a:pt x="3647891" y="1593046"/>
                  <a:pt x="3647891" y="1596242"/>
                </a:cubicBezTo>
                <a:cubicBezTo>
                  <a:pt x="3644698" y="1594644"/>
                  <a:pt x="3638312" y="1594644"/>
                  <a:pt x="3638312" y="1599438"/>
                </a:cubicBezTo>
                <a:cubicBezTo>
                  <a:pt x="3639909" y="1601036"/>
                  <a:pt x="3646294" y="1599438"/>
                  <a:pt x="3646294" y="1602633"/>
                </a:cubicBezTo>
                <a:cubicBezTo>
                  <a:pt x="3633523" y="1605829"/>
                  <a:pt x="3649487" y="1621808"/>
                  <a:pt x="3654277" y="1626601"/>
                </a:cubicBezTo>
                <a:cubicBezTo>
                  <a:pt x="3654277" y="1625003"/>
                  <a:pt x="3654277" y="1623405"/>
                  <a:pt x="3657470" y="1623405"/>
                </a:cubicBezTo>
                <a:cubicBezTo>
                  <a:pt x="3655873" y="1631395"/>
                  <a:pt x="3659066" y="1626601"/>
                  <a:pt x="3662259" y="1629797"/>
                </a:cubicBezTo>
                <a:cubicBezTo>
                  <a:pt x="3662259" y="1629797"/>
                  <a:pt x="3662259" y="1629797"/>
                  <a:pt x="3660662" y="1637786"/>
                </a:cubicBezTo>
                <a:cubicBezTo>
                  <a:pt x="3654277" y="1634590"/>
                  <a:pt x="3654277" y="1639384"/>
                  <a:pt x="3651084" y="1640982"/>
                </a:cubicBezTo>
                <a:cubicBezTo>
                  <a:pt x="3649487" y="1632992"/>
                  <a:pt x="3649487" y="1631395"/>
                  <a:pt x="3641505" y="1628199"/>
                </a:cubicBezTo>
                <a:cubicBezTo>
                  <a:pt x="3644698" y="1618612"/>
                  <a:pt x="3639909" y="1623405"/>
                  <a:pt x="3641505" y="1612220"/>
                </a:cubicBezTo>
                <a:cubicBezTo>
                  <a:pt x="3638312" y="1617014"/>
                  <a:pt x="3631926" y="1613818"/>
                  <a:pt x="3631926" y="1610623"/>
                </a:cubicBezTo>
                <a:cubicBezTo>
                  <a:pt x="3633523" y="1610623"/>
                  <a:pt x="3636716" y="1612220"/>
                  <a:pt x="3638312" y="1609025"/>
                </a:cubicBezTo>
                <a:cubicBezTo>
                  <a:pt x="3635119" y="1609025"/>
                  <a:pt x="3641505" y="1604231"/>
                  <a:pt x="3635119" y="1602633"/>
                </a:cubicBezTo>
                <a:cubicBezTo>
                  <a:pt x="3631926" y="1604231"/>
                  <a:pt x="3628733" y="1609025"/>
                  <a:pt x="3623944" y="1607427"/>
                </a:cubicBezTo>
                <a:cubicBezTo>
                  <a:pt x="3623944" y="1602633"/>
                  <a:pt x="3633523" y="1607427"/>
                  <a:pt x="3631926" y="1599438"/>
                </a:cubicBezTo>
                <a:cubicBezTo>
                  <a:pt x="3622348" y="1599438"/>
                  <a:pt x="3630330" y="1586655"/>
                  <a:pt x="3619155" y="1586655"/>
                </a:cubicBezTo>
                <a:cubicBezTo>
                  <a:pt x="3617558" y="1591449"/>
                  <a:pt x="3617558" y="1596242"/>
                  <a:pt x="3612769" y="1596242"/>
                </a:cubicBezTo>
                <a:cubicBezTo>
                  <a:pt x="3615962" y="1589851"/>
                  <a:pt x="3614365" y="1589851"/>
                  <a:pt x="3619155" y="1585057"/>
                </a:cubicBezTo>
                <a:cubicBezTo>
                  <a:pt x="3604787" y="1583459"/>
                  <a:pt x="3603190" y="1570677"/>
                  <a:pt x="3595208" y="1561090"/>
                </a:cubicBezTo>
                <a:cubicBezTo>
                  <a:pt x="3595208" y="1562688"/>
                  <a:pt x="3593611" y="1562688"/>
                  <a:pt x="3592015" y="1562688"/>
                </a:cubicBezTo>
                <a:cubicBezTo>
                  <a:pt x="3592015" y="1565883"/>
                  <a:pt x="3596804" y="1565883"/>
                  <a:pt x="3595208" y="1569079"/>
                </a:cubicBezTo>
                <a:cubicBezTo>
                  <a:pt x="3587226" y="1567481"/>
                  <a:pt x="3595208" y="1559492"/>
                  <a:pt x="3592015" y="1556296"/>
                </a:cubicBezTo>
                <a:cubicBezTo>
                  <a:pt x="3588822" y="1559492"/>
                  <a:pt x="3585629" y="1561090"/>
                  <a:pt x="3584033" y="1556296"/>
                </a:cubicBezTo>
                <a:cubicBezTo>
                  <a:pt x="3592015" y="1557894"/>
                  <a:pt x="3585629" y="1553100"/>
                  <a:pt x="3587226" y="1546709"/>
                </a:cubicBezTo>
                <a:cubicBezTo>
                  <a:pt x="3582436" y="1545111"/>
                  <a:pt x="3577647" y="1538720"/>
                  <a:pt x="3572858" y="1533926"/>
                </a:cubicBezTo>
                <a:cubicBezTo>
                  <a:pt x="3568068" y="1529133"/>
                  <a:pt x="3563279" y="1524339"/>
                  <a:pt x="3556893" y="1525937"/>
                </a:cubicBezTo>
                <a:cubicBezTo>
                  <a:pt x="3555297" y="1521144"/>
                  <a:pt x="3560086" y="1522741"/>
                  <a:pt x="3560086" y="1519546"/>
                </a:cubicBezTo>
                <a:cubicBezTo>
                  <a:pt x="3555297" y="1514752"/>
                  <a:pt x="3552104" y="1506763"/>
                  <a:pt x="3544121" y="1503567"/>
                </a:cubicBezTo>
                <a:cubicBezTo>
                  <a:pt x="3547314" y="1503567"/>
                  <a:pt x="3550507" y="1503567"/>
                  <a:pt x="3550507" y="1500372"/>
                </a:cubicBezTo>
                <a:cubicBezTo>
                  <a:pt x="3547314" y="1498774"/>
                  <a:pt x="3547314" y="1495578"/>
                  <a:pt x="3540929" y="1497176"/>
                </a:cubicBezTo>
                <a:cubicBezTo>
                  <a:pt x="3540929" y="1498774"/>
                  <a:pt x="3540929" y="1503567"/>
                  <a:pt x="3539332" y="1503567"/>
                </a:cubicBezTo>
                <a:cubicBezTo>
                  <a:pt x="3539332" y="1500372"/>
                  <a:pt x="3532946" y="1500372"/>
                  <a:pt x="3534543" y="1495578"/>
                </a:cubicBezTo>
                <a:cubicBezTo>
                  <a:pt x="3539332" y="1495578"/>
                  <a:pt x="3542525" y="1493980"/>
                  <a:pt x="3540929" y="1489187"/>
                </a:cubicBezTo>
                <a:cubicBezTo>
                  <a:pt x="3528157" y="1489187"/>
                  <a:pt x="3534543" y="1468415"/>
                  <a:pt x="3520175" y="1473208"/>
                </a:cubicBezTo>
                <a:cubicBezTo>
                  <a:pt x="3518578" y="1470013"/>
                  <a:pt x="3518578" y="1468415"/>
                  <a:pt x="3520175" y="1466817"/>
                </a:cubicBezTo>
                <a:cubicBezTo>
                  <a:pt x="3515385" y="1468415"/>
                  <a:pt x="3513789" y="1460426"/>
                  <a:pt x="3512192" y="1465219"/>
                </a:cubicBezTo>
                <a:cubicBezTo>
                  <a:pt x="3512192" y="1466817"/>
                  <a:pt x="3515385" y="1468415"/>
                  <a:pt x="3512192" y="1470013"/>
                </a:cubicBezTo>
                <a:cubicBezTo>
                  <a:pt x="3507403" y="1465219"/>
                  <a:pt x="3507403" y="1455632"/>
                  <a:pt x="3502614" y="1450839"/>
                </a:cubicBezTo>
                <a:cubicBezTo>
                  <a:pt x="3502614" y="1452436"/>
                  <a:pt x="3499421" y="1452436"/>
                  <a:pt x="3499421" y="1454034"/>
                </a:cubicBezTo>
                <a:cubicBezTo>
                  <a:pt x="3499421" y="1457230"/>
                  <a:pt x="3501017" y="1457230"/>
                  <a:pt x="3501017" y="1460426"/>
                </a:cubicBezTo>
                <a:cubicBezTo>
                  <a:pt x="3493035" y="1457230"/>
                  <a:pt x="3489842" y="1449241"/>
                  <a:pt x="3485053" y="1442850"/>
                </a:cubicBezTo>
                <a:cubicBezTo>
                  <a:pt x="3481860" y="1436458"/>
                  <a:pt x="3477071" y="1431665"/>
                  <a:pt x="3467492" y="1430067"/>
                </a:cubicBezTo>
                <a:cubicBezTo>
                  <a:pt x="3467492" y="1422078"/>
                  <a:pt x="3470685" y="1430067"/>
                  <a:pt x="3470685" y="1426871"/>
                </a:cubicBezTo>
                <a:cubicBezTo>
                  <a:pt x="3467492" y="1417284"/>
                  <a:pt x="3457913" y="1412491"/>
                  <a:pt x="3454720" y="1404501"/>
                </a:cubicBezTo>
                <a:cubicBezTo>
                  <a:pt x="3438756" y="1404501"/>
                  <a:pt x="3443545" y="1380534"/>
                  <a:pt x="3430773" y="1385327"/>
                </a:cubicBezTo>
                <a:cubicBezTo>
                  <a:pt x="3433966" y="1377338"/>
                  <a:pt x="3419598" y="1378936"/>
                  <a:pt x="3422791" y="1369349"/>
                </a:cubicBezTo>
                <a:cubicBezTo>
                  <a:pt x="3413213" y="1369349"/>
                  <a:pt x="3413213" y="1364555"/>
                  <a:pt x="3408423" y="1361360"/>
                </a:cubicBezTo>
                <a:cubicBezTo>
                  <a:pt x="3414809" y="1354968"/>
                  <a:pt x="3400441" y="1345381"/>
                  <a:pt x="3390862" y="1346979"/>
                </a:cubicBezTo>
                <a:cubicBezTo>
                  <a:pt x="3389266" y="1342186"/>
                  <a:pt x="3394055" y="1343783"/>
                  <a:pt x="3394055" y="1340588"/>
                </a:cubicBezTo>
                <a:cubicBezTo>
                  <a:pt x="3389266" y="1340588"/>
                  <a:pt x="3392459" y="1332598"/>
                  <a:pt x="3387669" y="1334196"/>
                </a:cubicBezTo>
                <a:cubicBezTo>
                  <a:pt x="3386073" y="1335794"/>
                  <a:pt x="3379687" y="1338990"/>
                  <a:pt x="3379687" y="1334196"/>
                </a:cubicBezTo>
                <a:cubicBezTo>
                  <a:pt x="3381283" y="1332598"/>
                  <a:pt x="3387669" y="1335794"/>
                  <a:pt x="3387669" y="1332598"/>
                </a:cubicBezTo>
                <a:cubicBezTo>
                  <a:pt x="3387669" y="1326207"/>
                  <a:pt x="3376494" y="1329403"/>
                  <a:pt x="3373301" y="1326207"/>
                </a:cubicBezTo>
                <a:cubicBezTo>
                  <a:pt x="3376494" y="1323012"/>
                  <a:pt x="3374898" y="1321414"/>
                  <a:pt x="3374898" y="1318218"/>
                </a:cubicBezTo>
                <a:cubicBezTo>
                  <a:pt x="3365319" y="1318218"/>
                  <a:pt x="3363723" y="1313425"/>
                  <a:pt x="3354144" y="1313425"/>
                </a:cubicBezTo>
                <a:cubicBezTo>
                  <a:pt x="3357337" y="1316620"/>
                  <a:pt x="3357337" y="1318218"/>
                  <a:pt x="3352547" y="1318218"/>
                </a:cubicBezTo>
                <a:cubicBezTo>
                  <a:pt x="3352547" y="1318218"/>
                  <a:pt x="3352547" y="1316620"/>
                  <a:pt x="3350951" y="1316620"/>
                </a:cubicBezTo>
                <a:cubicBezTo>
                  <a:pt x="3349354" y="1316620"/>
                  <a:pt x="3350951" y="1321414"/>
                  <a:pt x="3347758" y="1321414"/>
                </a:cubicBezTo>
                <a:cubicBezTo>
                  <a:pt x="3344565" y="1311827"/>
                  <a:pt x="3338179" y="1318218"/>
                  <a:pt x="3336583" y="1305435"/>
                </a:cubicBezTo>
                <a:cubicBezTo>
                  <a:pt x="3339776" y="1305435"/>
                  <a:pt x="3344565" y="1315022"/>
                  <a:pt x="3344565" y="1305435"/>
                </a:cubicBezTo>
                <a:cubicBezTo>
                  <a:pt x="3350951" y="1303837"/>
                  <a:pt x="3350951" y="1313425"/>
                  <a:pt x="3354144" y="1310229"/>
                </a:cubicBezTo>
                <a:cubicBezTo>
                  <a:pt x="3352547" y="1307033"/>
                  <a:pt x="3347758" y="1305435"/>
                  <a:pt x="3349354" y="1299044"/>
                </a:cubicBezTo>
                <a:cubicBezTo>
                  <a:pt x="3342969" y="1300642"/>
                  <a:pt x="3344565" y="1294250"/>
                  <a:pt x="3338179" y="1294250"/>
                </a:cubicBezTo>
                <a:cubicBezTo>
                  <a:pt x="3336583" y="1299044"/>
                  <a:pt x="3341372" y="1297446"/>
                  <a:pt x="3341372" y="1300642"/>
                </a:cubicBezTo>
                <a:cubicBezTo>
                  <a:pt x="3336583" y="1300642"/>
                  <a:pt x="3338179" y="1303837"/>
                  <a:pt x="3336583" y="1305435"/>
                </a:cubicBezTo>
                <a:cubicBezTo>
                  <a:pt x="3331794" y="1307033"/>
                  <a:pt x="3328601" y="1303837"/>
                  <a:pt x="3328601" y="1299044"/>
                </a:cubicBezTo>
                <a:cubicBezTo>
                  <a:pt x="3330197" y="1299044"/>
                  <a:pt x="3334986" y="1300642"/>
                  <a:pt x="3334986" y="1297446"/>
                </a:cubicBezTo>
                <a:cubicBezTo>
                  <a:pt x="3333390" y="1297446"/>
                  <a:pt x="3333390" y="1295848"/>
                  <a:pt x="3331794" y="1294250"/>
                </a:cubicBezTo>
                <a:cubicBezTo>
                  <a:pt x="3327004" y="1294250"/>
                  <a:pt x="3328601" y="1299044"/>
                  <a:pt x="3323811" y="1299044"/>
                </a:cubicBezTo>
                <a:cubicBezTo>
                  <a:pt x="3320618" y="1292653"/>
                  <a:pt x="3315829" y="1289457"/>
                  <a:pt x="3311040" y="1284663"/>
                </a:cubicBezTo>
                <a:cubicBezTo>
                  <a:pt x="3307847" y="1279870"/>
                  <a:pt x="3304654" y="1276674"/>
                  <a:pt x="3306250" y="1268685"/>
                </a:cubicBezTo>
                <a:cubicBezTo>
                  <a:pt x="3304654" y="1268685"/>
                  <a:pt x="3299864" y="1262294"/>
                  <a:pt x="3298268" y="1267087"/>
                </a:cubicBezTo>
                <a:cubicBezTo>
                  <a:pt x="3296672" y="1270283"/>
                  <a:pt x="3306250" y="1271881"/>
                  <a:pt x="3299864" y="1275076"/>
                </a:cubicBezTo>
                <a:cubicBezTo>
                  <a:pt x="3296672" y="1268685"/>
                  <a:pt x="3279111" y="1262294"/>
                  <a:pt x="3290286" y="1255902"/>
                </a:cubicBezTo>
                <a:cubicBezTo>
                  <a:pt x="3290286" y="1252706"/>
                  <a:pt x="3288689" y="1252706"/>
                  <a:pt x="3287093" y="1252706"/>
                </a:cubicBezTo>
                <a:cubicBezTo>
                  <a:pt x="3282304" y="1251109"/>
                  <a:pt x="3283900" y="1255902"/>
                  <a:pt x="3279111" y="1255902"/>
                </a:cubicBezTo>
                <a:cubicBezTo>
                  <a:pt x="3272725" y="1249511"/>
                  <a:pt x="3266339" y="1241522"/>
                  <a:pt x="3258357" y="1235130"/>
                </a:cubicBezTo>
                <a:cubicBezTo>
                  <a:pt x="3250374" y="1228739"/>
                  <a:pt x="3243989" y="1222348"/>
                  <a:pt x="3236006" y="1220750"/>
                </a:cubicBezTo>
                <a:cubicBezTo>
                  <a:pt x="3224831" y="1201576"/>
                  <a:pt x="3207270" y="1191989"/>
                  <a:pt x="3192902" y="1179206"/>
                </a:cubicBezTo>
                <a:cubicBezTo>
                  <a:pt x="3192902" y="1179206"/>
                  <a:pt x="3192902" y="1182402"/>
                  <a:pt x="3191306" y="1182402"/>
                </a:cubicBezTo>
                <a:cubicBezTo>
                  <a:pt x="3186516" y="1164825"/>
                  <a:pt x="3160973" y="1156836"/>
                  <a:pt x="3149798" y="1142456"/>
                </a:cubicBezTo>
                <a:cubicBezTo>
                  <a:pt x="3148202" y="1144053"/>
                  <a:pt x="3146605" y="1145651"/>
                  <a:pt x="3145009" y="1145651"/>
                </a:cubicBezTo>
                <a:cubicBezTo>
                  <a:pt x="3137026" y="1136064"/>
                  <a:pt x="3125851" y="1129673"/>
                  <a:pt x="3117869" y="1120086"/>
                </a:cubicBezTo>
                <a:cubicBezTo>
                  <a:pt x="3117869" y="1121684"/>
                  <a:pt x="3117869" y="1123281"/>
                  <a:pt x="3114676" y="1123281"/>
                </a:cubicBezTo>
                <a:cubicBezTo>
                  <a:pt x="3113080" y="1113694"/>
                  <a:pt x="3108290" y="1107303"/>
                  <a:pt x="3100308" y="1110499"/>
                </a:cubicBezTo>
                <a:cubicBezTo>
                  <a:pt x="3093922" y="1096118"/>
                  <a:pt x="3074765" y="1097716"/>
                  <a:pt x="3068379" y="1083335"/>
                </a:cubicBezTo>
                <a:cubicBezTo>
                  <a:pt x="3065186" y="1088129"/>
                  <a:pt x="3057204" y="1078542"/>
                  <a:pt x="3065186" y="1076944"/>
                </a:cubicBezTo>
                <a:cubicBezTo>
                  <a:pt x="3063590" y="1081738"/>
                  <a:pt x="3071572" y="1081738"/>
                  <a:pt x="3073168" y="1078542"/>
                </a:cubicBezTo>
                <a:cubicBezTo>
                  <a:pt x="3068379" y="1073749"/>
                  <a:pt x="3073168" y="1073749"/>
                  <a:pt x="3073168" y="1067357"/>
                </a:cubicBezTo>
                <a:cubicBezTo>
                  <a:pt x="3063590" y="1064161"/>
                  <a:pt x="3058800" y="1073749"/>
                  <a:pt x="3057204" y="1076944"/>
                </a:cubicBezTo>
                <a:cubicBezTo>
                  <a:pt x="3054011" y="1072151"/>
                  <a:pt x="3049222" y="1068955"/>
                  <a:pt x="3042836" y="1065759"/>
                </a:cubicBezTo>
                <a:cubicBezTo>
                  <a:pt x="3036450" y="1062564"/>
                  <a:pt x="3033257" y="1060966"/>
                  <a:pt x="3030064" y="1067357"/>
                </a:cubicBezTo>
                <a:cubicBezTo>
                  <a:pt x="3026871" y="1064161"/>
                  <a:pt x="3023678" y="1065759"/>
                  <a:pt x="3020486" y="1064161"/>
                </a:cubicBezTo>
                <a:cubicBezTo>
                  <a:pt x="3036450" y="1075346"/>
                  <a:pt x="3050818" y="1086531"/>
                  <a:pt x="3065186" y="1097716"/>
                </a:cubicBezTo>
                <a:cubicBezTo>
                  <a:pt x="3074765" y="1104108"/>
                  <a:pt x="3084344" y="1110499"/>
                  <a:pt x="3093922" y="1118488"/>
                </a:cubicBezTo>
                <a:cubicBezTo>
                  <a:pt x="3093922" y="1118488"/>
                  <a:pt x="3093922" y="1118488"/>
                  <a:pt x="3121062" y="1139260"/>
                </a:cubicBezTo>
                <a:cubicBezTo>
                  <a:pt x="3121062" y="1139260"/>
                  <a:pt x="3121062" y="1139260"/>
                  <a:pt x="3135430" y="1150445"/>
                </a:cubicBezTo>
                <a:cubicBezTo>
                  <a:pt x="3140219" y="1153640"/>
                  <a:pt x="3145009" y="1158434"/>
                  <a:pt x="3149798" y="1161630"/>
                </a:cubicBezTo>
                <a:cubicBezTo>
                  <a:pt x="3149798" y="1161630"/>
                  <a:pt x="3149798" y="1161630"/>
                  <a:pt x="3176938" y="1183999"/>
                </a:cubicBezTo>
                <a:cubicBezTo>
                  <a:pt x="3184920" y="1191989"/>
                  <a:pt x="3194499" y="1199978"/>
                  <a:pt x="3202481" y="1207967"/>
                </a:cubicBezTo>
                <a:cubicBezTo>
                  <a:pt x="3202481" y="1207967"/>
                  <a:pt x="3202481" y="1207967"/>
                  <a:pt x="3216849" y="1219152"/>
                </a:cubicBezTo>
                <a:cubicBezTo>
                  <a:pt x="3220042" y="1222348"/>
                  <a:pt x="3224831" y="1227141"/>
                  <a:pt x="3229621" y="1230337"/>
                </a:cubicBezTo>
                <a:cubicBezTo>
                  <a:pt x="3247182" y="1246315"/>
                  <a:pt x="3263146" y="1262294"/>
                  <a:pt x="3280707" y="1279870"/>
                </a:cubicBezTo>
                <a:cubicBezTo>
                  <a:pt x="3285496" y="1284663"/>
                  <a:pt x="3291882" y="1289457"/>
                  <a:pt x="3298268" y="1294250"/>
                </a:cubicBezTo>
                <a:cubicBezTo>
                  <a:pt x="3303057" y="1300642"/>
                  <a:pt x="3307847" y="1305435"/>
                  <a:pt x="3311040" y="1310229"/>
                </a:cubicBezTo>
                <a:cubicBezTo>
                  <a:pt x="3320618" y="1311827"/>
                  <a:pt x="3322215" y="1319816"/>
                  <a:pt x="3331794" y="1321414"/>
                </a:cubicBezTo>
                <a:cubicBezTo>
                  <a:pt x="3333390" y="1323012"/>
                  <a:pt x="3330197" y="1329403"/>
                  <a:pt x="3333390" y="1329403"/>
                </a:cubicBezTo>
                <a:cubicBezTo>
                  <a:pt x="3336583" y="1326207"/>
                  <a:pt x="3338179" y="1329403"/>
                  <a:pt x="3341372" y="1332598"/>
                </a:cubicBezTo>
                <a:cubicBezTo>
                  <a:pt x="3342969" y="1335794"/>
                  <a:pt x="3344565" y="1338990"/>
                  <a:pt x="3344565" y="1340588"/>
                </a:cubicBezTo>
                <a:cubicBezTo>
                  <a:pt x="3349354" y="1348577"/>
                  <a:pt x="3363723" y="1350175"/>
                  <a:pt x="3362126" y="1356566"/>
                </a:cubicBezTo>
                <a:cubicBezTo>
                  <a:pt x="3358933" y="1353370"/>
                  <a:pt x="3354144" y="1353370"/>
                  <a:pt x="3352547" y="1350175"/>
                </a:cubicBezTo>
                <a:cubicBezTo>
                  <a:pt x="3350951" y="1356566"/>
                  <a:pt x="3357337" y="1359762"/>
                  <a:pt x="3363723" y="1362957"/>
                </a:cubicBezTo>
                <a:cubicBezTo>
                  <a:pt x="3366915" y="1364555"/>
                  <a:pt x="3370108" y="1366153"/>
                  <a:pt x="3373301" y="1367751"/>
                </a:cubicBezTo>
                <a:cubicBezTo>
                  <a:pt x="3374898" y="1370947"/>
                  <a:pt x="3376494" y="1372544"/>
                  <a:pt x="3376494" y="1377338"/>
                </a:cubicBezTo>
                <a:cubicBezTo>
                  <a:pt x="3392459" y="1378936"/>
                  <a:pt x="3397248" y="1406099"/>
                  <a:pt x="3410020" y="1401306"/>
                </a:cubicBezTo>
                <a:cubicBezTo>
                  <a:pt x="3408423" y="1404501"/>
                  <a:pt x="3413213" y="1404501"/>
                  <a:pt x="3411616" y="1409295"/>
                </a:cubicBezTo>
                <a:cubicBezTo>
                  <a:pt x="3416405" y="1406099"/>
                  <a:pt x="3425984" y="1415686"/>
                  <a:pt x="3419598" y="1422078"/>
                </a:cubicBezTo>
                <a:cubicBezTo>
                  <a:pt x="3425984" y="1428469"/>
                  <a:pt x="3440352" y="1430067"/>
                  <a:pt x="3441949" y="1441252"/>
                </a:cubicBezTo>
                <a:cubicBezTo>
                  <a:pt x="3441949" y="1444447"/>
                  <a:pt x="3435563" y="1441252"/>
                  <a:pt x="3433966" y="1444447"/>
                </a:cubicBezTo>
                <a:cubicBezTo>
                  <a:pt x="3437159" y="1444447"/>
                  <a:pt x="3441949" y="1447643"/>
                  <a:pt x="3441949" y="1442850"/>
                </a:cubicBezTo>
                <a:cubicBezTo>
                  <a:pt x="3454720" y="1449241"/>
                  <a:pt x="3454720" y="1463621"/>
                  <a:pt x="3469088" y="1468415"/>
                </a:cubicBezTo>
                <a:cubicBezTo>
                  <a:pt x="3464299" y="1471611"/>
                  <a:pt x="3470685" y="1476404"/>
                  <a:pt x="3475474" y="1473208"/>
                </a:cubicBezTo>
                <a:cubicBezTo>
                  <a:pt x="3475474" y="1476404"/>
                  <a:pt x="3472281" y="1476404"/>
                  <a:pt x="3472281" y="1478002"/>
                </a:cubicBezTo>
                <a:cubicBezTo>
                  <a:pt x="3477071" y="1479600"/>
                  <a:pt x="3477071" y="1489187"/>
                  <a:pt x="3486649" y="1485991"/>
                </a:cubicBezTo>
                <a:cubicBezTo>
                  <a:pt x="3488246" y="1489187"/>
                  <a:pt x="3491439" y="1492382"/>
                  <a:pt x="3493035" y="1497176"/>
                </a:cubicBezTo>
                <a:cubicBezTo>
                  <a:pt x="3488246" y="1509959"/>
                  <a:pt x="3515385" y="1521144"/>
                  <a:pt x="3515385" y="1538720"/>
                </a:cubicBezTo>
                <a:cubicBezTo>
                  <a:pt x="3524964" y="1540318"/>
                  <a:pt x="3528157" y="1546709"/>
                  <a:pt x="3531350" y="1553100"/>
                </a:cubicBezTo>
                <a:cubicBezTo>
                  <a:pt x="3534543" y="1559492"/>
                  <a:pt x="3537736" y="1565883"/>
                  <a:pt x="3547314" y="1567481"/>
                </a:cubicBezTo>
                <a:cubicBezTo>
                  <a:pt x="3544121" y="1573872"/>
                  <a:pt x="3552104" y="1570677"/>
                  <a:pt x="3550507" y="1575470"/>
                </a:cubicBezTo>
                <a:cubicBezTo>
                  <a:pt x="3544121" y="1573872"/>
                  <a:pt x="3540929" y="1570677"/>
                  <a:pt x="3537736" y="1567481"/>
                </a:cubicBezTo>
                <a:cubicBezTo>
                  <a:pt x="3534543" y="1562688"/>
                  <a:pt x="3531350" y="1559492"/>
                  <a:pt x="3524964" y="1556296"/>
                </a:cubicBezTo>
                <a:cubicBezTo>
                  <a:pt x="3523368" y="1556296"/>
                  <a:pt x="3520175" y="1557894"/>
                  <a:pt x="3518578" y="1559492"/>
                </a:cubicBezTo>
                <a:cubicBezTo>
                  <a:pt x="3520175" y="1562688"/>
                  <a:pt x="3521771" y="1565883"/>
                  <a:pt x="3528157" y="1564285"/>
                </a:cubicBezTo>
                <a:cubicBezTo>
                  <a:pt x="3529753" y="1570677"/>
                  <a:pt x="3518578" y="1564285"/>
                  <a:pt x="3520175" y="1572274"/>
                </a:cubicBezTo>
                <a:cubicBezTo>
                  <a:pt x="3524964" y="1569079"/>
                  <a:pt x="3529753" y="1580264"/>
                  <a:pt x="3532946" y="1572274"/>
                </a:cubicBezTo>
                <a:cubicBezTo>
                  <a:pt x="3532946" y="1580264"/>
                  <a:pt x="3542525" y="1578666"/>
                  <a:pt x="3540929" y="1583459"/>
                </a:cubicBezTo>
                <a:cubicBezTo>
                  <a:pt x="3544121" y="1578666"/>
                  <a:pt x="3545718" y="1581861"/>
                  <a:pt x="3550507" y="1578666"/>
                </a:cubicBezTo>
                <a:cubicBezTo>
                  <a:pt x="3550507" y="1588253"/>
                  <a:pt x="3556893" y="1589851"/>
                  <a:pt x="3563279" y="1589851"/>
                </a:cubicBezTo>
                <a:cubicBezTo>
                  <a:pt x="3563279" y="1594644"/>
                  <a:pt x="3558490" y="1593046"/>
                  <a:pt x="3558490" y="1596242"/>
                </a:cubicBezTo>
                <a:cubicBezTo>
                  <a:pt x="3564875" y="1599438"/>
                  <a:pt x="3572858" y="1610623"/>
                  <a:pt x="3571261" y="1615416"/>
                </a:cubicBezTo>
                <a:cubicBezTo>
                  <a:pt x="3569665" y="1610623"/>
                  <a:pt x="3561682" y="1609025"/>
                  <a:pt x="3560086" y="1604231"/>
                </a:cubicBezTo>
                <a:cubicBezTo>
                  <a:pt x="3558490" y="1609025"/>
                  <a:pt x="3553700" y="1607427"/>
                  <a:pt x="3555297" y="1613818"/>
                </a:cubicBezTo>
                <a:cubicBezTo>
                  <a:pt x="3558490" y="1612220"/>
                  <a:pt x="3558490" y="1615416"/>
                  <a:pt x="3564875" y="1615416"/>
                </a:cubicBezTo>
                <a:cubicBezTo>
                  <a:pt x="3556893" y="1618612"/>
                  <a:pt x="3568068" y="1642579"/>
                  <a:pt x="3577647" y="1640982"/>
                </a:cubicBezTo>
                <a:cubicBezTo>
                  <a:pt x="3579243" y="1645775"/>
                  <a:pt x="3571261" y="1642579"/>
                  <a:pt x="3572858" y="1647373"/>
                </a:cubicBezTo>
                <a:cubicBezTo>
                  <a:pt x="3574454" y="1647373"/>
                  <a:pt x="3574454" y="1648971"/>
                  <a:pt x="3576051" y="1648971"/>
                </a:cubicBezTo>
                <a:cubicBezTo>
                  <a:pt x="3580840" y="1645775"/>
                  <a:pt x="3585629" y="1647373"/>
                  <a:pt x="3585629" y="1640982"/>
                </a:cubicBezTo>
                <a:cubicBezTo>
                  <a:pt x="3585629" y="1644177"/>
                  <a:pt x="3588822" y="1645775"/>
                  <a:pt x="3590419" y="1648971"/>
                </a:cubicBezTo>
                <a:cubicBezTo>
                  <a:pt x="3593611" y="1644177"/>
                  <a:pt x="3587226" y="1640982"/>
                  <a:pt x="3592015" y="1639384"/>
                </a:cubicBezTo>
                <a:cubicBezTo>
                  <a:pt x="3590419" y="1645775"/>
                  <a:pt x="3599997" y="1644177"/>
                  <a:pt x="3596804" y="1650569"/>
                </a:cubicBezTo>
                <a:cubicBezTo>
                  <a:pt x="3590419" y="1652167"/>
                  <a:pt x="3590419" y="1648971"/>
                  <a:pt x="3585629" y="1650569"/>
                </a:cubicBezTo>
                <a:cubicBezTo>
                  <a:pt x="3585629" y="1656960"/>
                  <a:pt x="3592015" y="1656960"/>
                  <a:pt x="3592015" y="1661753"/>
                </a:cubicBezTo>
                <a:cubicBezTo>
                  <a:pt x="3588822" y="1660156"/>
                  <a:pt x="3588822" y="1666547"/>
                  <a:pt x="3584033" y="1666547"/>
                </a:cubicBezTo>
                <a:cubicBezTo>
                  <a:pt x="3582436" y="1664949"/>
                  <a:pt x="3574454" y="1660156"/>
                  <a:pt x="3572858" y="1664949"/>
                </a:cubicBezTo>
                <a:cubicBezTo>
                  <a:pt x="3574454" y="1668145"/>
                  <a:pt x="3582436" y="1666547"/>
                  <a:pt x="3582436" y="1669743"/>
                </a:cubicBezTo>
                <a:cubicBezTo>
                  <a:pt x="3576051" y="1669743"/>
                  <a:pt x="3582436" y="1679330"/>
                  <a:pt x="3576051" y="1676134"/>
                </a:cubicBezTo>
                <a:cubicBezTo>
                  <a:pt x="3579243" y="1680928"/>
                  <a:pt x="3585629" y="1684123"/>
                  <a:pt x="3587226" y="1676134"/>
                </a:cubicBezTo>
                <a:cubicBezTo>
                  <a:pt x="3579243" y="1677732"/>
                  <a:pt x="3587226" y="1672938"/>
                  <a:pt x="3587226" y="1669743"/>
                </a:cubicBezTo>
                <a:cubicBezTo>
                  <a:pt x="3585629" y="1669743"/>
                  <a:pt x="3584033" y="1669743"/>
                  <a:pt x="3584033" y="1668145"/>
                </a:cubicBezTo>
                <a:cubicBezTo>
                  <a:pt x="3587226" y="1668145"/>
                  <a:pt x="3588822" y="1666547"/>
                  <a:pt x="3592015" y="1666547"/>
                </a:cubicBezTo>
                <a:cubicBezTo>
                  <a:pt x="3595208" y="1671340"/>
                  <a:pt x="3587226" y="1671340"/>
                  <a:pt x="3587226" y="1677732"/>
                </a:cubicBezTo>
                <a:cubicBezTo>
                  <a:pt x="3590419" y="1677732"/>
                  <a:pt x="3590419" y="1680928"/>
                  <a:pt x="3593611" y="1679330"/>
                </a:cubicBezTo>
                <a:cubicBezTo>
                  <a:pt x="3596804" y="1677732"/>
                  <a:pt x="3590419" y="1674536"/>
                  <a:pt x="3595208" y="1674536"/>
                </a:cubicBezTo>
                <a:cubicBezTo>
                  <a:pt x="3596804" y="1680928"/>
                  <a:pt x="3606383" y="1684123"/>
                  <a:pt x="3606383" y="1693710"/>
                </a:cubicBezTo>
                <a:cubicBezTo>
                  <a:pt x="3598401" y="1688917"/>
                  <a:pt x="3593611" y="1688917"/>
                  <a:pt x="3585629" y="1682525"/>
                </a:cubicBezTo>
                <a:cubicBezTo>
                  <a:pt x="3585629" y="1684123"/>
                  <a:pt x="3584033" y="1684123"/>
                  <a:pt x="3584033" y="1685721"/>
                </a:cubicBezTo>
                <a:cubicBezTo>
                  <a:pt x="3590419" y="1692112"/>
                  <a:pt x="3599997" y="1695308"/>
                  <a:pt x="3604787" y="1703297"/>
                </a:cubicBezTo>
                <a:cubicBezTo>
                  <a:pt x="3604787" y="1706493"/>
                  <a:pt x="3601594" y="1704895"/>
                  <a:pt x="3599997" y="1706493"/>
                </a:cubicBezTo>
                <a:cubicBezTo>
                  <a:pt x="3601594" y="1706493"/>
                  <a:pt x="3603190" y="1708091"/>
                  <a:pt x="3603190" y="1708091"/>
                </a:cubicBezTo>
                <a:cubicBezTo>
                  <a:pt x="3606383" y="1709689"/>
                  <a:pt x="3606383" y="1706493"/>
                  <a:pt x="3607980" y="1706493"/>
                </a:cubicBezTo>
                <a:cubicBezTo>
                  <a:pt x="3611172" y="1708091"/>
                  <a:pt x="3615962" y="1712884"/>
                  <a:pt x="3611172" y="1717678"/>
                </a:cubicBezTo>
                <a:cubicBezTo>
                  <a:pt x="3617558" y="1720874"/>
                  <a:pt x="3635119" y="1724069"/>
                  <a:pt x="3630330" y="1732058"/>
                </a:cubicBezTo>
                <a:cubicBezTo>
                  <a:pt x="3628733" y="1730461"/>
                  <a:pt x="3620751" y="1728863"/>
                  <a:pt x="3611172" y="1724069"/>
                </a:cubicBezTo>
                <a:cubicBezTo>
                  <a:pt x="3614365" y="1730461"/>
                  <a:pt x="3625540" y="1732058"/>
                  <a:pt x="3625540" y="1740048"/>
                </a:cubicBezTo>
                <a:cubicBezTo>
                  <a:pt x="3625540" y="1735254"/>
                  <a:pt x="3633523" y="1738450"/>
                  <a:pt x="3635119" y="1733656"/>
                </a:cubicBezTo>
                <a:cubicBezTo>
                  <a:pt x="3635119" y="1736852"/>
                  <a:pt x="3638312" y="1735254"/>
                  <a:pt x="3636716" y="1738450"/>
                </a:cubicBezTo>
                <a:cubicBezTo>
                  <a:pt x="3633523" y="1736852"/>
                  <a:pt x="3627137" y="1738450"/>
                  <a:pt x="3625540" y="1743243"/>
                </a:cubicBezTo>
                <a:cubicBezTo>
                  <a:pt x="3633523" y="1744841"/>
                  <a:pt x="3631926" y="1748037"/>
                  <a:pt x="3628733" y="1754428"/>
                </a:cubicBezTo>
                <a:cubicBezTo>
                  <a:pt x="3644698" y="1759222"/>
                  <a:pt x="3641505" y="1768809"/>
                  <a:pt x="3652680" y="1776798"/>
                </a:cubicBezTo>
                <a:cubicBezTo>
                  <a:pt x="3644698" y="1781591"/>
                  <a:pt x="3643101" y="1768809"/>
                  <a:pt x="3635119" y="1773602"/>
                </a:cubicBezTo>
                <a:cubicBezTo>
                  <a:pt x="3636716" y="1781591"/>
                  <a:pt x="3649487" y="1781591"/>
                  <a:pt x="3644698" y="1794374"/>
                </a:cubicBezTo>
                <a:cubicBezTo>
                  <a:pt x="3652680" y="1797570"/>
                  <a:pt x="3654277" y="1803961"/>
                  <a:pt x="3657470" y="1808755"/>
                </a:cubicBezTo>
                <a:cubicBezTo>
                  <a:pt x="3662259" y="1810353"/>
                  <a:pt x="3663855" y="1807157"/>
                  <a:pt x="3668645" y="1808755"/>
                </a:cubicBezTo>
                <a:cubicBezTo>
                  <a:pt x="3667048" y="1810353"/>
                  <a:pt x="3667048" y="1813548"/>
                  <a:pt x="3668645" y="1813548"/>
                </a:cubicBezTo>
                <a:cubicBezTo>
                  <a:pt x="3668645" y="1810353"/>
                  <a:pt x="3671838" y="1808755"/>
                  <a:pt x="3673434" y="1811950"/>
                </a:cubicBezTo>
                <a:cubicBezTo>
                  <a:pt x="3671838" y="1819940"/>
                  <a:pt x="3667048" y="1813548"/>
                  <a:pt x="3662259" y="1813548"/>
                </a:cubicBezTo>
                <a:cubicBezTo>
                  <a:pt x="3665452" y="1818342"/>
                  <a:pt x="3657470" y="1813548"/>
                  <a:pt x="3657470" y="1818342"/>
                </a:cubicBezTo>
                <a:cubicBezTo>
                  <a:pt x="3663855" y="1816744"/>
                  <a:pt x="3668645" y="1819940"/>
                  <a:pt x="3662259" y="1824733"/>
                </a:cubicBezTo>
                <a:cubicBezTo>
                  <a:pt x="3657470" y="1819940"/>
                  <a:pt x="3652680" y="1821537"/>
                  <a:pt x="3651084" y="1815146"/>
                </a:cubicBezTo>
                <a:cubicBezTo>
                  <a:pt x="3651084" y="1816744"/>
                  <a:pt x="3649487" y="1816744"/>
                  <a:pt x="3649487" y="1818342"/>
                </a:cubicBezTo>
                <a:cubicBezTo>
                  <a:pt x="3647891" y="1823135"/>
                  <a:pt x="3657470" y="1823135"/>
                  <a:pt x="3651084" y="1826331"/>
                </a:cubicBezTo>
                <a:cubicBezTo>
                  <a:pt x="3644698" y="1821537"/>
                  <a:pt x="3646294" y="1813548"/>
                  <a:pt x="3638312" y="1808755"/>
                </a:cubicBezTo>
                <a:cubicBezTo>
                  <a:pt x="3635119" y="1810353"/>
                  <a:pt x="3636716" y="1815146"/>
                  <a:pt x="3633523" y="1815146"/>
                </a:cubicBezTo>
                <a:cubicBezTo>
                  <a:pt x="3635119" y="1810353"/>
                  <a:pt x="3628733" y="1810353"/>
                  <a:pt x="3631926" y="1805559"/>
                </a:cubicBezTo>
                <a:cubicBezTo>
                  <a:pt x="3635119" y="1805559"/>
                  <a:pt x="3636716" y="1805559"/>
                  <a:pt x="3638312" y="1803961"/>
                </a:cubicBezTo>
                <a:cubicBezTo>
                  <a:pt x="3635119" y="1800766"/>
                  <a:pt x="3627137" y="1794374"/>
                  <a:pt x="3623944" y="1799168"/>
                </a:cubicBezTo>
                <a:cubicBezTo>
                  <a:pt x="3625540" y="1794374"/>
                  <a:pt x="3622348" y="1794374"/>
                  <a:pt x="3623944" y="1789581"/>
                </a:cubicBezTo>
                <a:cubicBezTo>
                  <a:pt x="3631926" y="1789581"/>
                  <a:pt x="3625540" y="1797570"/>
                  <a:pt x="3631926" y="1797570"/>
                </a:cubicBezTo>
                <a:cubicBezTo>
                  <a:pt x="3631926" y="1789581"/>
                  <a:pt x="3628733" y="1789581"/>
                  <a:pt x="3633523" y="1779994"/>
                </a:cubicBezTo>
                <a:cubicBezTo>
                  <a:pt x="3631926" y="1779994"/>
                  <a:pt x="3630330" y="1779994"/>
                  <a:pt x="3628733" y="1778396"/>
                </a:cubicBezTo>
                <a:cubicBezTo>
                  <a:pt x="3625540" y="1781591"/>
                  <a:pt x="3628733" y="1779994"/>
                  <a:pt x="3627137" y="1784787"/>
                </a:cubicBezTo>
                <a:cubicBezTo>
                  <a:pt x="3625540" y="1784787"/>
                  <a:pt x="3623944" y="1784787"/>
                  <a:pt x="3622348" y="1786385"/>
                </a:cubicBezTo>
                <a:cubicBezTo>
                  <a:pt x="3615962" y="1786385"/>
                  <a:pt x="3617558" y="1781591"/>
                  <a:pt x="3611172" y="1781591"/>
                </a:cubicBezTo>
                <a:cubicBezTo>
                  <a:pt x="3607980" y="1784787"/>
                  <a:pt x="3617558" y="1789581"/>
                  <a:pt x="3609576" y="1787983"/>
                </a:cubicBezTo>
                <a:cubicBezTo>
                  <a:pt x="3607980" y="1783189"/>
                  <a:pt x="3601594" y="1773602"/>
                  <a:pt x="3603190" y="1770407"/>
                </a:cubicBezTo>
                <a:cubicBezTo>
                  <a:pt x="3601594" y="1773602"/>
                  <a:pt x="3606383" y="1773602"/>
                  <a:pt x="3609576" y="1775200"/>
                </a:cubicBezTo>
                <a:cubicBezTo>
                  <a:pt x="3611172" y="1764015"/>
                  <a:pt x="3598401" y="1759222"/>
                  <a:pt x="3599997" y="1752830"/>
                </a:cubicBezTo>
                <a:cubicBezTo>
                  <a:pt x="3596804" y="1752830"/>
                  <a:pt x="3595208" y="1754428"/>
                  <a:pt x="3595208" y="1757624"/>
                </a:cubicBezTo>
                <a:cubicBezTo>
                  <a:pt x="3588822" y="1757624"/>
                  <a:pt x="3588822" y="1754428"/>
                  <a:pt x="3585629" y="1751233"/>
                </a:cubicBezTo>
                <a:cubicBezTo>
                  <a:pt x="3588822" y="1740048"/>
                  <a:pt x="3577647" y="1733656"/>
                  <a:pt x="3568068" y="1727265"/>
                </a:cubicBezTo>
                <a:cubicBezTo>
                  <a:pt x="3571261" y="1725667"/>
                  <a:pt x="3572858" y="1732058"/>
                  <a:pt x="3576051" y="1727265"/>
                </a:cubicBezTo>
                <a:cubicBezTo>
                  <a:pt x="3577647" y="1720874"/>
                  <a:pt x="3566472" y="1722471"/>
                  <a:pt x="3566472" y="1719276"/>
                </a:cubicBezTo>
                <a:cubicBezTo>
                  <a:pt x="3568068" y="1717678"/>
                  <a:pt x="3571261" y="1719276"/>
                  <a:pt x="3571261" y="1714482"/>
                </a:cubicBezTo>
                <a:cubicBezTo>
                  <a:pt x="3569665" y="1714482"/>
                  <a:pt x="3568068" y="1714482"/>
                  <a:pt x="3564875" y="1714482"/>
                </a:cubicBezTo>
                <a:cubicBezTo>
                  <a:pt x="3566472" y="1703297"/>
                  <a:pt x="3550507" y="1708091"/>
                  <a:pt x="3545718" y="1701699"/>
                </a:cubicBezTo>
                <a:cubicBezTo>
                  <a:pt x="3548911" y="1692112"/>
                  <a:pt x="3537736" y="1685721"/>
                  <a:pt x="3531350" y="1692112"/>
                </a:cubicBezTo>
                <a:cubicBezTo>
                  <a:pt x="3532946" y="1692112"/>
                  <a:pt x="3542525" y="1693710"/>
                  <a:pt x="3536139" y="1696906"/>
                </a:cubicBezTo>
                <a:cubicBezTo>
                  <a:pt x="3534543" y="1692112"/>
                  <a:pt x="3532946" y="1700102"/>
                  <a:pt x="3529753" y="1698504"/>
                </a:cubicBezTo>
                <a:cubicBezTo>
                  <a:pt x="3529753" y="1695308"/>
                  <a:pt x="3529753" y="1690515"/>
                  <a:pt x="3529753" y="1687319"/>
                </a:cubicBezTo>
                <a:cubicBezTo>
                  <a:pt x="3537736" y="1685721"/>
                  <a:pt x="3536139" y="1685721"/>
                  <a:pt x="3542525" y="1688917"/>
                </a:cubicBezTo>
                <a:cubicBezTo>
                  <a:pt x="3539332" y="1679330"/>
                  <a:pt x="3531350" y="1669743"/>
                  <a:pt x="3523368" y="1671340"/>
                </a:cubicBezTo>
                <a:cubicBezTo>
                  <a:pt x="3526561" y="1669743"/>
                  <a:pt x="3524964" y="1663351"/>
                  <a:pt x="3523368" y="1661753"/>
                </a:cubicBezTo>
                <a:cubicBezTo>
                  <a:pt x="3515385" y="1666547"/>
                  <a:pt x="3518578" y="1653764"/>
                  <a:pt x="3513789" y="1652167"/>
                </a:cubicBezTo>
                <a:cubicBezTo>
                  <a:pt x="3512192" y="1653764"/>
                  <a:pt x="3502614" y="1653764"/>
                  <a:pt x="3502614" y="1650569"/>
                </a:cubicBezTo>
                <a:cubicBezTo>
                  <a:pt x="3505807" y="1648971"/>
                  <a:pt x="3509000" y="1648971"/>
                  <a:pt x="3510596" y="1644177"/>
                </a:cubicBezTo>
                <a:cubicBezTo>
                  <a:pt x="3501017" y="1644177"/>
                  <a:pt x="3510596" y="1634590"/>
                  <a:pt x="3497824" y="1634590"/>
                </a:cubicBezTo>
                <a:cubicBezTo>
                  <a:pt x="3501017" y="1637786"/>
                  <a:pt x="3497824" y="1637786"/>
                  <a:pt x="3494632" y="1637786"/>
                </a:cubicBezTo>
                <a:cubicBezTo>
                  <a:pt x="3491439" y="1632992"/>
                  <a:pt x="3483456" y="1626601"/>
                  <a:pt x="3493035" y="1628199"/>
                </a:cubicBezTo>
                <a:cubicBezTo>
                  <a:pt x="3489842" y="1626601"/>
                  <a:pt x="3485053" y="1625003"/>
                  <a:pt x="3480263" y="1621808"/>
                </a:cubicBezTo>
                <a:cubicBezTo>
                  <a:pt x="3477071" y="1618612"/>
                  <a:pt x="3473878" y="1615416"/>
                  <a:pt x="3472281" y="1610623"/>
                </a:cubicBezTo>
                <a:cubicBezTo>
                  <a:pt x="3470685" y="1610623"/>
                  <a:pt x="3467492" y="1610623"/>
                  <a:pt x="3465895" y="1609025"/>
                </a:cubicBezTo>
                <a:cubicBezTo>
                  <a:pt x="3464299" y="1604231"/>
                  <a:pt x="3472281" y="1609025"/>
                  <a:pt x="3472281" y="1605829"/>
                </a:cubicBezTo>
                <a:cubicBezTo>
                  <a:pt x="3465895" y="1599438"/>
                  <a:pt x="3459510" y="1601036"/>
                  <a:pt x="3453124" y="1593046"/>
                </a:cubicBezTo>
                <a:cubicBezTo>
                  <a:pt x="3451527" y="1597840"/>
                  <a:pt x="3457913" y="1596242"/>
                  <a:pt x="3456317" y="1601036"/>
                </a:cubicBezTo>
                <a:cubicBezTo>
                  <a:pt x="3453124" y="1594644"/>
                  <a:pt x="3440352" y="1591449"/>
                  <a:pt x="3445142" y="1586655"/>
                </a:cubicBezTo>
                <a:cubicBezTo>
                  <a:pt x="3445142" y="1588253"/>
                  <a:pt x="3449931" y="1593046"/>
                  <a:pt x="3449931" y="1589851"/>
                </a:cubicBezTo>
                <a:cubicBezTo>
                  <a:pt x="3446738" y="1585057"/>
                  <a:pt x="3446738" y="1580264"/>
                  <a:pt x="3438756" y="1580264"/>
                </a:cubicBezTo>
                <a:cubicBezTo>
                  <a:pt x="3440352" y="1583459"/>
                  <a:pt x="3443545" y="1585057"/>
                  <a:pt x="3438756" y="1586655"/>
                </a:cubicBezTo>
                <a:cubicBezTo>
                  <a:pt x="3437159" y="1581861"/>
                  <a:pt x="3430773" y="1581861"/>
                  <a:pt x="3437159" y="1578666"/>
                </a:cubicBezTo>
                <a:cubicBezTo>
                  <a:pt x="3430773" y="1581861"/>
                  <a:pt x="3430773" y="1577068"/>
                  <a:pt x="3425984" y="1575470"/>
                </a:cubicBezTo>
                <a:cubicBezTo>
                  <a:pt x="3425984" y="1578666"/>
                  <a:pt x="3427581" y="1580264"/>
                  <a:pt x="3427581" y="1585057"/>
                </a:cubicBezTo>
                <a:cubicBezTo>
                  <a:pt x="3430773" y="1585057"/>
                  <a:pt x="3430773" y="1588253"/>
                  <a:pt x="3433966" y="1588253"/>
                </a:cubicBezTo>
                <a:cubicBezTo>
                  <a:pt x="3430773" y="1594644"/>
                  <a:pt x="3435563" y="1599438"/>
                  <a:pt x="3441949" y="1602633"/>
                </a:cubicBezTo>
                <a:cubicBezTo>
                  <a:pt x="3446738" y="1605829"/>
                  <a:pt x="3453124" y="1610623"/>
                  <a:pt x="3451527" y="1618612"/>
                </a:cubicBezTo>
                <a:cubicBezTo>
                  <a:pt x="3461106" y="1620210"/>
                  <a:pt x="3456317" y="1631395"/>
                  <a:pt x="3465895" y="1631395"/>
                </a:cubicBezTo>
                <a:cubicBezTo>
                  <a:pt x="3472281" y="1640982"/>
                  <a:pt x="3477071" y="1650569"/>
                  <a:pt x="3486649" y="1658558"/>
                </a:cubicBezTo>
                <a:cubicBezTo>
                  <a:pt x="3485053" y="1658558"/>
                  <a:pt x="3483456" y="1663351"/>
                  <a:pt x="3481860" y="1663351"/>
                </a:cubicBezTo>
                <a:cubicBezTo>
                  <a:pt x="3483456" y="1664949"/>
                  <a:pt x="3481860" y="1669743"/>
                  <a:pt x="3486649" y="1669743"/>
                </a:cubicBezTo>
                <a:cubicBezTo>
                  <a:pt x="3486649" y="1676134"/>
                  <a:pt x="3481860" y="1677732"/>
                  <a:pt x="3480263" y="1680928"/>
                </a:cubicBezTo>
                <a:cubicBezTo>
                  <a:pt x="3485053" y="1680928"/>
                  <a:pt x="3489842" y="1680928"/>
                  <a:pt x="3491439" y="1679330"/>
                </a:cubicBezTo>
                <a:cubicBezTo>
                  <a:pt x="3494632" y="1684123"/>
                  <a:pt x="3493035" y="1688917"/>
                  <a:pt x="3493035" y="1692112"/>
                </a:cubicBezTo>
                <a:cubicBezTo>
                  <a:pt x="3497824" y="1690515"/>
                  <a:pt x="3499421" y="1690515"/>
                  <a:pt x="3501017" y="1693710"/>
                </a:cubicBezTo>
                <a:cubicBezTo>
                  <a:pt x="3496228" y="1696906"/>
                  <a:pt x="3491439" y="1690515"/>
                  <a:pt x="3489842" y="1695308"/>
                </a:cubicBezTo>
                <a:cubicBezTo>
                  <a:pt x="3493035" y="1698504"/>
                  <a:pt x="3499421" y="1700102"/>
                  <a:pt x="3494632" y="1704895"/>
                </a:cubicBezTo>
                <a:cubicBezTo>
                  <a:pt x="3497824" y="1704895"/>
                  <a:pt x="3497824" y="1708091"/>
                  <a:pt x="3501017" y="1709689"/>
                </a:cubicBezTo>
                <a:cubicBezTo>
                  <a:pt x="3502614" y="1706493"/>
                  <a:pt x="3505807" y="1703297"/>
                  <a:pt x="3512192" y="1704895"/>
                </a:cubicBezTo>
                <a:cubicBezTo>
                  <a:pt x="3510596" y="1709689"/>
                  <a:pt x="3507403" y="1704895"/>
                  <a:pt x="3505807" y="1711286"/>
                </a:cubicBezTo>
                <a:cubicBezTo>
                  <a:pt x="3513789" y="1712884"/>
                  <a:pt x="3510596" y="1719276"/>
                  <a:pt x="3516982" y="1725667"/>
                </a:cubicBezTo>
                <a:cubicBezTo>
                  <a:pt x="3509000" y="1724069"/>
                  <a:pt x="3509000" y="1722471"/>
                  <a:pt x="3504210" y="1727265"/>
                </a:cubicBezTo>
                <a:cubicBezTo>
                  <a:pt x="3505807" y="1724069"/>
                  <a:pt x="3499421" y="1725667"/>
                  <a:pt x="3496228" y="1725667"/>
                </a:cubicBezTo>
                <a:cubicBezTo>
                  <a:pt x="3496228" y="1720874"/>
                  <a:pt x="3493035" y="1719276"/>
                  <a:pt x="3489842" y="1716080"/>
                </a:cubicBezTo>
                <a:cubicBezTo>
                  <a:pt x="3494632" y="1714482"/>
                  <a:pt x="3496228" y="1720874"/>
                  <a:pt x="3497824" y="1716080"/>
                </a:cubicBezTo>
                <a:cubicBezTo>
                  <a:pt x="3491439" y="1716080"/>
                  <a:pt x="3497824" y="1704895"/>
                  <a:pt x="3488246" y="1709689"/>
                </a:cubicBezTo>
                <a:cubicBezTo>
                  <a:pt x="3488246" y="1700102"/>
                  <a:pt x="3486649" y="1696906"/>
                  <a:pt x="3481860" y="1687319"/>
                </a:cubicBezTo>
                <a:cubicBezTo>
                  <a:pt x="3480263" y="1687319"/>
                  <a:pt x="3477071" y="1687319"/>
                  <a:pt x="3475474" y="1688917"/>
                </a:cubicBezTo>
                <a:cubicBezTo>
                  <a:pt x="3475474" y="1687319"/>
                  <a:pt x="3475474" y="1685721"/>
                  <a:pt x="3473878" y="1685721"/>
                </a:cubicBezTo>
                <a:cubicBezTo>
                  <a:pt x="3470685" y="1680928"/>
                  <a:pt x="3478667" y="1685721"/>
                  <a:pt x="3478667" y="1682525"/>
                </a:cubicBezTo>
                <a:cubicBezTo>
                  <a:pt x="3477071" y="1676134"/>
                  <a:pt x="3472281" y="1676134"/>
                  <a:pt x="3469088" y="1679330"/>
                </a:cubicBezTo>
                <a:cubicBezTo>
                  <a:pt x="3469088" y="1676134"/>
                  <a:pt x="3472281" y="1676134"/>
                  <a:pt x="3472281" y="1672938"/>
                </a:cubicBezTo>
                <a:cubicBezTo>
                  <a:pt x="3467492" y="1666547"/>
                  <a:pt x="3461106" y="1669743"/>
                  <a:pt x="3462702" y="1658558"/>
                </a:cubicBezTo>
                <a:cubicBezTo>
                  <a:pt x="3459510" y="1658558"/>
                  <a:pt x="3459510" y="1661753"/>
                  <a:pt x="3456317" y="1661753"/>
                </a:cubicBezTo>
                <a:cubicBezTo>
                  <a:pt x="3453124" y="1655362"/>
                  <a:pt x="3453124" y="1653764"/>
                  <a:pt x="3451527" y="1658558"/>
                </a:cubicBezTo>
                <a:cubicBezTo>
                  <a:pt x="3448334" y="1656960"/>
                  <a:pt x="3449931" y="1652167"/>
                  <a:pt x="3448334" y="1650569"/>
                </a:cubicBezTo>
                <a:cubicBezTo>
                  <a:pt x="3433966" y="1645775"/>
                  <a:pt x="3435563" y="1631395"/>
                  <a:pt x="3430773" y="1625003"/>
                </a:cubicBezTo>
                <a:cubicBezTo>
                  <a:pt x="3424388" y="1625003"/>
                  <a:pt x="3416405" y="1623405"/>
                  <a:pt x="3414809" y="1629797"/>
                </a:cubicBezTo>
                <a:cubicBezTo>
                  <a:pt x="3419598" y="1629797"/>
                  <a:pt x="3421195" y="1626601"/>
                  <a:pt x="3422791" y="1629797"/>
                </a:cubicBezTo>
                <a:cubicBezTo>
                  <a:pt x="3424388" y="1634590"/>
                  <a:pt x="3418002" y="1631395"/>
                  <a:pt x="3419598" y="1636188"/>
                </a:cubicBezTo>
                <a:cubicBezTo>
                  <a:pt x="3424388" y="1642579"/>
                  <a:pt x="3429177" y="1647373"/>
                  <a:pt x="3433966" y="1653764"/>
                </a:cubicBezTo>
                <a:cubicBezTo>
                  <a:pt x="3438756" y="1661753"/>
                  <a:pt x="3443545" y="1668145"/>
                  <a:pt x="3445142" y="1676134"/>
                </a:cubicBezTo>
                <a:cubicBezTo>
                  <a:pt x="3440352" y="1676134"/>
                  <a:pt x="3440352" y="1671340"/>
                  <a:pt x="3437159" y="1671340"/>
                </a:cubicBezTo>
                <a:cubicBezTo>
                  <a:pt x="3432370" y="1672938"/>
                  <a:pt x="3437159" y="1676134"/>
                  <a:pt x="3430773" y="1676134"/>
                </a:cubicBezTo>
                <a:cubicBezTo>
                  <a:pt x="3432370" y="1674536"/>
                  <a:pt x="3432370" y="1672938"/>
                  <a:pt x="3433966" y="1672938"/>
                </a:cubicBezTo>
                <a:cubicBezTo>
                  <a:pt x="3425984" y="1669743"/>
                  <a:pt x="3422791" y="1671340"/>
                  <a:pt x="3419598" y="1666547"/>
                </a:cubicBezTo>
                <a:cubicBezTo>
                  <a:pt x="3425984" y="1671340"/>
                  <a:pt x="3424388" y="1664949"/>
                  <a:pt x="3430773" y="1664949"/>
                </a:cubicBezTo>
                <a:cubicBezTo>
                  <a:pt x="3429177" y="1666547"/>
                  <a:pt x="3429177" y="1669743"/>
                  <a:pt x="3430773" y="1671340"/>
                </a:cubicBezTo>
                <a:cubicBezTo>
                  <a:pt x="3432370" y="1668145"/>
                  <a:pt x="3437159" y="1669743"/>
                  <a:pt x="3437159" y="1664949"/>
                </a:cubicBezTo>
                <a:cubicBezTo>
                  <a:pt x="3430773" y="1671340"/>
                  <a:pt x="3435563" y="1660156"/>
                  <a:pt x="3427581" y="1660156"/>
                </a:cubicBezTo>
                <a:cubicBezTo>
                  <a:pt x="3427581" y="1664949"/>
                  <a:pt x="3419598" y="1661753"/>
                  <a:pt x="3418002" y="1661753"/>
                </a:cubicBezTo>
                <a:cubicBezTo>
                  <a:pt x="3416405" y="1656960"/>
                  <a:pt x="3408423" y="1652167"/>
                  <a:pt x="3403634" y="1645775"/>
                </a:cubicBezTo>
                <a:cubicBezTo>
                  <a:pt x="3397248" y="1640982"/>
                  <a:pt x="3392459" y="1636188"/>
                  <a:pt x="3392459" y="1631395"/>
                </a:cubicBezTo>
                <a:cubicBezTo>
                  <a:pt x="3389266" y="1631395"/>
                  <a:pt x="3390862" y="1636188"/>
                  <a:pt x="3386073" y="1634590"/>
                </a:cubicBezTo>
                <a:cubicBezTo>
                  <a:pt x="3389266" y="1625003"/>
                  <a:pt x="3387669" y="1625003"/>
                  <a:pt x="3382880" y="1618612"/>
                </a:cubicBezTo>
                <a:cubicBezTo>
                  <a:pt x="3387669" y="1621808"/>
                  <a:pt x="3390862" y="1617014"/>
                  <a:pt x="3392459" y="1621808"/>
                </a:cubicBezTo>
                <a:cubicBezTo>
                  <a:pt x="3390862" y="1621808"/>
                  <a:pt x="3389266" y="1621808"/>
                  <a:pt x="3389266" y="1625003"/>
                </a:cubicBezTo>
                <a:cubicBezTo>
                  <a:pt x="3392459" y="1625003"/>
                  <a:pt x="3397248" y="1626601"/>
                  <a:pt x="3400441" y="1625003"/>
                </a:cubicBezTo>
                <a:cubicBezTo>
                  <a:pt x="3395652" y="1623405"/>
                  <a:pt x="3390862" y="1609025"/>
                  <a:pt x="3378091" y="1617014"/>
                </a:cubicBezTo>
                <a:cubicBezTo>
                  <a:pt x="3378091" y="1612220"/>
                  <a:pt x="3373301" y="1612220"/>
                  <a:pt x="3371705" y="1607427"/>
                </a:cubicBezTo>
                <a:cubicBezTo>
                  <a:pt x="3378091" y="1605829"/>
                  <a:pt x="3381283" y="1612220"/>
                  <a:pt x="3382880" y="1605829"/>
                </a:cubicBezTo>
                <a:cubicBezTo>
                  <a:pt x="3382880" y="1601036"/>
                  <a:pt x="3373301" y="1605829"/>
                  <a:pt x="3373301" y="1601036"/>
                </a:cubicBezTo>
                <a:cubicBezTo>
                  <a:pt x="3365319" y="1609025"/>
                  <a:pt x="3360530" y="1593046"/>
                  <a:pt x="3354144" y="1596242"/>
                </a:cubicBezTo>
                <a:cubicBezTo>
                  <a:pt x="3355740" y="1591449"/>
                  <a:pt x="3357337" y="1594644"/>
                  <a:pt x="3358933" y="1593046"/>
                </a:cubicBezTo>
                <a:cubicBezTo>
                  <a:pt x="3358933" y="1589851"/>
                  <a:pt x="3355740" y="1585057"/>
                  <a:pt x="3350951" y="1588253"/>
                </a:cubicBezTo>
                <a:cubicBezTo>
                  <a:pt x="3352547" y="1581861"/>
                  <a:pt x="3347758" y="1585057"/>
                  <a:pt x="3350951" y="1578666"/>
                </a:cubicBezTo>
                <a:cubicBezTo>
                  <a:pt x="3346162" y="1577068"/>
                  <a:pt x="3341372" y="1575470"/>
                  <a:pt x="3338179" y="1580264"/>
                </a:cubicBezTo>
                <a:cubicBezTo>
                  <a:pt x="3333390" y="1577068"/>
                  <a:pt x="3344565" y="1573872"/>
                  <a:pt x="3338179" y="1572274"/>
                </a:cubicBezTo>
                <a:cubicBezTo>
                  <a:pt x="3336583" y="1575470"/>
                  <a:pt x="3331794" y="1575470"/>
                  <a:pt x="3330197" y="1569079"/>
                </a:cubicBezTo>
                <a:cubicBezTo>
                  <a:pt x="3330197" y="1565883"/>
                  <a:pt x="3333390" y="1567481"/>
                  <a:pt x="3334986" y="1565883"/>
                </a:cubicBezTo>
                <a:cubicBezTo>
                  <a:pt x="3331794" y="1562688"/>
                  <a:pt x="3331794" y="1567481"/>
                  <a:pt x="3328601" y="1567481"/>
                </a:cubicBezTo>
                <a:cubicBezTo>
                  <a:pt x="3328601" y="1564285"/>
                  <a:pt x="3327004" y="1564285"/>
                  <a:pt x="3327004" y="1561090"/>
                </a:cubicBezTo>
                <a:cubicBezTo>
                  <a:pt x="3330197" y="1556296"/>
                  <a:pt x="3331794" y="1565883"/>
                  <a:pt x="3334986" y="1561090"/>
                </a:cubicBezTo>
                <a:cubicBezTo>
                  <a:pt x="3333390" y="1554698"/>
                  <a:pt x="3323811" y="1554698"/>
                  <a:pt x="3320618" y="1559492"/>
                </a:cubicBezTo>
                <a:cubicBezTo>
                  <a:pt x="3323811" y="1553100"/>
                  <a:pt x="3322215" y="1545111"/>
                  <a:pt x="3315829" y="1551503"/>
                </a:cubicBezTo>
                <a:cubicBezTo>
                  <a:pt x="3312636" y="1548307"/>
                  <a:pt x="3315829" y="1548307"/>
                  <a:pt x="3317425" y="1545111"/>
                </a:cubicBezTo>
                <a:cubicBezTo>
                  <a:pt x="3304654" y="1538720"/>
                  <a:pt x="3303057" y="1529133"/>
                  <a:pt x="3290286" y="1524339"/>
                </a:cubicBezTo>
                <a:cubicBezTo>
                  <a:pt x="3288689" y="1519546"/>
                  <a:pt x="3291882" y="1519546"/>
                  <a:pt x="3293479" y="1517948"/>
                </a:cubicBezTo>
                <a:cubicBezTo>
                  <a:pt x="3287093" y="1513154"/>
                  <a:pt x="3277514" y="1516350"/>
                  <a:pt x="3280707" y="1508361"/>
                </a:cubicBezTo>
                <a:cubicBezTo>
                  <a:pt x="3274321" y="1509959"/>
                  <a:pt x="3274321" y="1503567"/>
                  <a:pt x="3269532" y="1505165"/>
                </a:cubicBezTo>
                <a:cubicBezTo>
                  <a:pt x="3272725" y="1503567"/>
                  <a:pt x="3272725" y="1501970"/>
                  <a:pt x="3272725" y="1500372"/>
                </a:cubicBezTo>
                <a:cubicBezTo>
                  <a:pt x="3267935" y="1500372"/>
                  <a:pt x="3248778" y="1495578"/>
                  <a:pt x="3256760" y="1489187"/>
                </a:cubicBezTo>
                <a:cubicBezTo>
                  <a:pt x="3248778" y="1489187"/>
                  <a:pt x="3240796" y="1484393"/>
                  <a:pt x="3236006" y="1487589"/>
                </a:cubicBezTo>
                <a:cubicBezTo>
                  <a:pt x="3239199" y="1474806"/>
                  <a:pt x="3213656" y="1468415"/>
                  <a:pt x="3226428" y="1465219"/>
                </a:cubicBezTo>
                <a:cubicBezTo>
                  <a:pt x="3224831" y="1458828"/>
                  <a:pt x="3218445" y="1466817"/>
                  <a:pt x="3218445" y="1458828"/>
                </a:cubicBezTo>
                <a:cubicBezTo>
                  <a:pt x="3218445" y="1454034"/>
                  <a:pt x="3223235" y="1465219"/>
                  <a:pt x="3224831" y="1458828"/>
                </a:cubicBezTo>
                <a:cubicBezTo>
                  <a:pt x="3221638" y="1454034"/>
                  <a:pt x="3215253" y="1446045"/>
                  <a:pt x="3210463" y="1454034"/>
                </a:cubicBezTo>
                <a:cubicBezTo>
                  <a:pt x="3213656" y="1454034"/>
                  <a:pt x="3218445" y="1460426"/>
                  <a:pt x="3215253" y="1460426"/>
                </a:cubicBezTo>
                <a:cubicBezTo>
                  <a:pt x="3210463" y="1455632"/>
                  <a:pt x="3202481" y="1449241"/>
                  <a:pt x="3202481" y="1442850"/>
                </a:cubicBezTo>
                <a:cubicBezTo>
                  <a:pt x="3197692" y="1441252"/>
                  <a:pt x="3200885" y="1447643"/>
                  <a:pt x="3196095" y="1446045"/>
                </a:cubicBezTo>
                <a:cubicBezTo>
                  <a:pt x="3196095" y="1438056"/>
                  <a:pt x="3192902" y="1442850"/>
                  <a:pt x="3189709" y="1438056"/>
                </a:cubicBezTo>
                <a:cubicBezTo>
                  <a:pt x="3189709" y="1442850"/>
                  <a:pt x="3189709" y="1446045"/>
                  <a:pt x="3188113" y="1447643"/>
                </a:cubicBezTo>
                <a:cubicBezTo>
                  <a:pt x="3192902" y="1449241"/>
                  <a:pt x="3197692" y="1450839"/>
                  <a:pt x="3196095" y="1457230"/>
                </a:cubicBezTo>
                <a:cubicBezTo>
                  <a:pt x="3191306" y="1457230"/>
                  <a:pt x="3192902" y="1450839"/>
                  <a:pt x="3186516" y="1450839"/>
                </a:cubicBezTo>
                <a:cubicBezTo>
                  <a:pt x="3184920" y="1444447"/>
                  <a:pt x="3191306" y="1438056"/>
                  <a:pt x="3184920" y="1438056"/>
                </a:cubicBezTo>
                <a:cubicBezTo>
                  <a:pt x="3180131" y="1438056"/>
                  <a:pt x="3180131" y="1441252"/>
                  <a:pt x="3175341" y="1441252"/>
                </a:cubicBezTo>
                <a:cubicBezTo>
                  <a:pt x="3175341" y="1439654"/>
                  <a:pt x="3175341" y="1439654"/>
                  <a:pt x="3175341" y="1438056"/>
                </a:cubicBezTo>
                <a:cubicBezTo>
                  <a:pt x="3175341" y="1438056"/>
                  <a:pt x="3173745" y="1438056"/>
                  <a:pt x="3173745" y="1436458"/>
                </a:cubicBezTo>
                <a:cubicBezTo>
                  <a:pt x="3178534" y="1436458"/>
                  <a:pt x="3183324" y="1436458"/>
                  <a:pt x="3184920" y="1433263"/>
                </a:cubicBezTo>
                <a:cubicBezTo>
                  <a:pt x="3178534" y="1430067"/>
                  <a:pt x="3184920" y="1430067"/>
                  <a:pt x="3188113" y="1426871"/>
                </a:cubicBezTo>
                <a:cubicBezTo>
                  <a:pt x="3184920" y="1420480"/>
                  <a:pt x="3181727" y="1426871"/>
                  <a:pt x="3175341" y="1425273"/>
                </a:cubicBezTo>
                <a:cubicBezTo>
                  <a:pt x="3173745" y="1417284"/>
                  <a:pt x="3164166" y="1407697"/>
                  <a:pt x="3156184" y="1415686"/>
                </a:cubicBezTo>
                <a:cubicBezTo>
                  <a:pt x="3156184" y="1409295"/>
                  <a:pt x="3165763" y="1410893"/>
                  <a:pt x="3165763" y="1406099"/>
                </a:cubicBezTo>
                <a:cubicBezTo>
                  <a:pt x="3164166" y="1406099"/>
                  <a:pt x="3162570" y="1407697"/>
                  <a:pt x="3160973" y="1407697"/>
                </a:cubicBezTo>
                <a:cubicBezTo>
                  <a:pt x="3159377" y="1407697"/>
                  <a:pt x="3159377" y="1407697"/>
                  <a:pt x="3159377" y="1407697"/>
                </a:cubicBezTo>
                <a:cubicBezTo>
                  <a:pt x="3157780" y="1407697"/>
                  <a:pt x="3154587" y="1409295"/>
                  <a:pt x="3152991" y="1409295"/>
                </a:cubicBezTo>
                <a:cubicBezTo>
                  <a:pt x="3151395" y="1404501"/>
                  <a:pt x="3149798" y="1401306"/>
                  <a:pt x="3141816" y="1401306"/>
                </a:cubicBezTo>
                <a:cubicBezTo>
                  <a:pt x="3141816" y="1396512"/>
                  <a:pt x="3149798" y="1399708"/>
                  <a:pt x="3148202" y="1393316"/>
                </a:cubicBezTo>
                <a:cubicBezTo>
                  <a:pt x="3148202" y="1393316"/>
                  <a:pt x="3148202" y="1393316"/>
                  <a:pt x="3146605" y="1393316"/>
                </a:cubicBezTo>
                <a:cubicBezTo>
                  <a:pt x="3146605" y="1393316"/>
                  <a:pt x="3146605" y="1393316"/>
                  <a:pt x="3146605" y="1391719"/>
                </a:cubicBezTo>
                <a:cubicBezTo>
                  <a:pt x="3143412" y="1393316"/>
                  <a:pt x="3140219" y="1393316"/>
                  <a:pt x="3137026" y="1393316"/>
                </a:cubicBezTo>
                <a:cubicBezTo>
                  <a:pt x="3143412" y="1388523"/>
                  <a:pt x="3135430" y="1386925"/>
                  <a:pt x="3133834" y="1380534"/>
                </a:cubicBezTo>
                <a:cubicBezTo>
                  <a:pt x="3132237" y="1380534"/>
                  <a:pt x="3132237" y="1382132"/>
                  <a:pt x="3129044" y="1382132"/>
                </a:cubicBezTo>
                <a:cubicBezTo>
                  <a:pt x="3127448" y="1375740"/>
                  <a:pt x="3119466" y="1367751"/>
                  <a:pt x="3109887" y="1374142"/>
                </a:cubicBezTo>
                <a:cubicBezTo>
                  <a:pt x="3113080" y="1367751"/>
                  <a:pt x="3106694" y="1362957"/>
                  <a:pt x="3101905" y="1366153"/>
                </a:cubicBezTo>
                <a:cubicBezTo>
                  <a:pt x="3105097" y="1354968"/>
                  <a:pt x="3092326" y="1359762"/>
                  <a:pt x="3090729" y="1353370"/>
                </a:cubicBezTo>
                <a:cubicBezTo>
                  <a:pt x="3087536" y="1356566"/>
                  <a:pt x="3089133" y="1353370"/>
                  <a:pt x="3085940" y="1351773"/>
                </a:cubicBezTo>
                <a:cubicBezTo>
                  <a:pt x="3085940" y="1354968"/>
                  <a:pt x="3084344" y="1354968"/>
                  <a:pt x="3084344" y="1356566"/>
                </a:cubicBezTo>
                <a:cubicBezTo>
                  <a:pt x="3079554" y="1356566"/>
                  <a:pt x="3074765" y="1356566"/>
                  <a:pt x="3074765" y="1351773"/>
                </a:cubicBezTo>
                <a:cubicBezTo>
                  <a:pt x="3079554" y="1351773"/>
                  <a:pt x="3082747" y="1358164"/>
                  <a:pt x="3084344" y="1350175"/>
                </a:cubicBezTo>
                <a:cubicBezTo>
                  <a:pt x="3074765" y="1348577"/>
                  <a:pt x="3076361" y="1334196"/>
                  <a:pt x="3068379" y="1331001"/>
                </a:cubicBezTo>
                <a:cubicBezTo>
                  <a:pt x="3065186" y="1331001"/>
                  <a:pt x="3061993" y="1331001"/>
                  <a:pt x="3060397" y="1335794"/>
                </a:cubicBezTo>
                <a:cubicBezTo>
                  <a:pt x="3061993" y="1345381"/>
                  <a:pt x="3068379" y="1332598"/>
                  <a:pt x="3071572" y="1338990"/>
                </a:cubicBezTo>
                <a:cubicBezTo>
                  <a:pt x="3063590" y="1338990"/>
                  <a:pt x="3063590" y="1345381"/>
                  <a:pt x="3060397" y="1346979"/>
                </a:cubicBezTo>
                <a:cubicBezTo>
                  <a:pt x="3061993" y="1343783"/>
                  <a:pt x="3060397" y="1342186"/>
                  <a:pt x="3060397" y="1340588"/>
                </a:cubicBezTo>
                <a:cubicBezTo>
                  <a:pt x="3058800" y="1338990"/>
                  <a:pt x="3055607" y="1337392"/>
                  <a:pt x="3054011" y="1334196"/>
                </a:cubicBezTo>
                <a:cubicBezTo>
                  <a:pt x="3058800" y="1332598"/>
                  <a:pt x="3063590" y="1331001"/>
                  <a:pt x="3061993" y="1326207"/>
                </a:cubicBezTo>
                <a:cubicBezTo>
                  <a:pt x="3058800" y="1326207"/>
                  <a:pt x="3055607" y="1331001"/>
                  <a:pt x="3054011" y="1327805"/>
                </a:cubicBezTo>
                <a:cubicBezTo>
                  <a:pt x="3055607" y="1326207"/>
                  <a:pt x="3057204" y="1324609"/>
                  <a:pt x="3058800" y="1323012"/>
                </a:cubicBezTo>
                <a:cubicBezTo>
                  <a:pt x="3054011" y="1321414"/>
                  <a:pt x="3049222" y="1319816"/>
                  <a:pt x="3046029" y="1318218"/>
                </a:cubicBezTo>
                <a:cubicBezTo>
                  <a:pt x="3047625" y="1308631"/>
                  <a:pt x="3033257" y="1307033"/>
                  <a:pt x="3028468" y="1299044"/>
                </a:cubicBezTo>
                <a:cubicBezTo>
                  <a:pt x="3028468" y="1300642"/>
                  <a:pt x="3025275" y="1300642"/>
                  <a:pt x="3023678" y="1302240"/>
                </a:cubicBezTo>
                <a:cubicBezTo>
                  <a:pt x="3023678" y="1300642"/>
                  <a:pt x="3022082" y="1295848"/>
                  <a:pt x="3017293" y="1299044"/>
                </a:cubicBezTo>
                <a:cubicBezTo>
                  <a:pt x="3020486" y="1287859"/>
                  <a:pt x="3010907" y="1291055"/>
                  <a:pt x="3004521" y="1287859"/>
                </a:cubicBezTo>
                <a:cubicBezTo>
                  <a:pt x="3009310" y="1286261"/>
                  <a:pt x="3001328" y="1284663"/>
                  <a:pt x="3006117" y="1281468"/>
                </a:cubicBezTo>
                <a:cubicBezTo>
                  <a:pt x="3010907" y="1279870"/>
                  <a:pt x="3014100" y="1281468"/>
                  <a:pt x="3015696" y="1283065"/>
                </a:cubicBezTo>
                <a:cubicBezTo>
                  <a:pt x="3018889" y="1275076"/>
                  <a:pt x="3009310" y="1271881"/>
                  <a:pt x="3001328" y="1270283"/>
                </a:cubicBezTo>
                <a:cubicBezTo>
                  <a:pt x="3002925" y="1273478"/>
                  <a:pt x="3007714" y="1273478"/>
                  <a:pt x="3006117" y="1278272"/>
                </a:cubicBezTo>
                <a:cubicBezTo>
                  <a:pt x="2996539" y="1275076"/>
                  <a:pt x="2990153" y="1268685"/>
                  <a:pt x="2978978" y="1267087"/>
                </a:cubicBezTo>
                <a:cubicBezTo>
                  <a:pt x="2977381" y="1267087"/>
                  <a:pt x="2977381" y="1268685"/>
                  <a:pt x="2977381" y="1271881"/>
                </a:cubicBezTo>
                <a:cubicBezTo>
                  <a:pt x="2977381" y="1271881"/>
                  <a:pt x="2977381" y="1271881"/>
                  <a:pt x="2969399" y="1271881"/>
                </a:cubicBezTo>
                <a:cubicBezTo>
                  <a:pt x="2967803" y="1267087"/>
                  <a:pt x="2974188" y="1267087"/>
                  <a:pt x="2974188" y="1262294"/>
                </a:cubicBezTo>
                <a:cubicBezTo>
                  <a:pt x="2969399" y="1254304"/>
                  <a:pt x="2963013" y="1262294"/>
                  <a:pt x="2963013" y="1254304"/>
                </a:cubicBezTo>
                <a:cubicBezTo>
                  <a:pt x="2956628" y="1257500"/>
                  <a:pt x="2963013" y="1263891"/>
                  <a:pt x="2966206" y="1265489"/>
                </a:cubicBezTo>
                <a:cubicBezTo>
                  <a:pt x="2958224" y="1268685"/>
                  <a:pt x="2959820" y="1257500"/>
                  <a:pt x="2955031" y="1262294"/>
                </a:cubicBezTo>
                <a:cubicBezTo>
                  <a:pt x="2953435" y="1255902"/>
                  <a:pt x="2963013" y="1255902"/>
                  <a:pt x="2961417" y="1246315"/>
                </a:cubicBezTo>
                <a:cubicBezTo>
                  <a:pt x="2953435" y="1246315"/>
                  <a:pt x="2942259" y="1231935"/>
                  <a:pt x="2935874" y="1246315"/>
                </a:cubicBezTo>
                <a:cubicBezTo>
                  <a:pt x="2942259" y="1246315"/>
                  <a:pt x="2945452" y="1247913"/>
                  <a:pt x="2950242" y="1251109"/>
                </a:cubicBezTo>
                <a:cubicBezTo>
                  <a:pt x="2947049" y="1255902"/>
                  <a:pt x="2945452" y="1247913"/>
                  <a:pt x="2942259" y="1254304"/>
                </a:cubicBezTo>
                <a:cubicBezTo>
                  <a:pt x="2937470" y="1246315"/>
                  <a:pt x="2923102" y="1243119"/>
                  <a:pt x="2921506" y="1238326"/>
                </a:cubicBezTo>
                <a:cubicBezTo>
                  <a:pt x="2921506" y="1239924"/>
                  <a:pt x="2923102" y="1239924"/>
                  <a:pt x="2924698" y="1239924"/>
                </a:cubicBezTo>
                <a:cubicBezTo>
                  <a:pt x="2924698" y="1235130"/>
                  <a:pt x="2919909" y="1233532"/>
                  <a:pt x="2927891" y="1233532"/>
                </a:cubicBezTo>
                <a:cubicBezTo>
                  <a:pt x="2932681" y="1233532"/>
                  <a:pt x="2923102" y="1238326"/>
                  <a:pt x="2927891" y="1238326"/>
                </a:cubicBezTo>
                <a:cubicBezTo>
                  <a:pt x="2935874" y="1238326"/>
                  <a:pt x="2927891" y="1235130"/>
                  <a:pt x="2932681" y="1233532"/>
                </a:cubicBezTo>
                <a:cubicBezTo>
                  <a:pt x="2935874" y="1236728"/>
                  <a:pt x="2939067" y="1230337"/>
                  <a:pt x="2945452" y="1235130"/>
                </a:cubicBezTo>
                <a:cubicBezTo>
                  <a:pt x="2945452" y="1230337"/>
                  <a:pt x="2940663" y="1228739"/>
                  <a:pt x="2937470" y="1227141"/>
                </a:cubicBezTo>
                <a:cubicBezTo>
                  <a:pt x="2934277" y="1228739"/>
                  <a:pt x="2929488" y="1231935"/>
                  <a:pt x="2927891" y="1227141"/>
                </a:cubicBezTo>
                <a:cubicBezTo>
                  <a:pt x="2931084" y="1225543"/>
                  <a:pt x="2934277" y="1225543"/>
                  <a:pt x="2934277" y="1222348"/>
                </a:cubicBezTo>
                <a:cubicBezTo>
                  <a:pt x="2931084" y="1220750"/>
                  <a:pt x="2926295" y="1219152"/>
                  <a:pt x="2924698" y="1223946"/>
                </a:cubicBezTo>
                <a:cubicBezTo>
                  <a:pt x="2929488" y="1223946"/>
                  <a:pt x="2923102" y="1230337"/>
                  <a:pt x="2927891" y="1231935"/>
                </a:cubicBezTo>
                <a:cubicBezTo>
                  <a:pt x="2919909" y="1235130"/>
                  <a:pt x="2921506" y="1227141"/>
                  <a:pt x="2918313" y="1223946"/>
                </a:cubicBezTo>
                <a:cubicBezTo>
                  <a:pt x="2916716" y="1225543"/>
                  <a:pt x="2913523" y="1225543"/>
                  <a:pt x="2911927" y="1227141"/>
                </a:cubicBezTo>
                <a:cubicBezTo>
                  <a:pt x="2916716" y="1227141"/>
                  <a:pt x="2918313" y="1230337"/>
                  <a:pt x="2919909" y="1233532"/>
                </a:cubicBezTo>
                <a:cubicBezTo>
                  <a:pt x="2913523" y="1238326"/>
                  <a:pt x="2916716" y="1231935"/>
                  <a:pt x="2910330" y="1233532"/>
                </a:cubicBezTo>
                <a:cubicBezTo>
                  <a:pt x="2913523" y="1238326"/>
                  <a:pt x="2918313" y="1239924"/>
                  <a:pt x="2923102" y="1243119"/>
                </a:cubicBezTo>
                <a:cubicBezTo>
                  <a:pt x="2919909" y="1244717"/>
                  <a:pt x="2918313" y="1244717"/>
                  <a:pt x="2918313" y="1246315"/>
                </a:cubicBezTo>
                <a:cubicBezTo>
                  <a:pt x="2921506" y="1247913"/>
                  <a:pt x="2923102" y="1249511"/>
                  <a:pt x="2926295" y="1244717"/>
                </a:cubicBezTo>
                <a:cubicBezTo>
                  <a:pt x="2929488" y="1249511"/>
                  <a:pt x="2932681" y="1254304"/>
                  <a:pt x="2937470" y="1252706"/>
                </a:cubicBezTo>
                <a:cubicBezTo>
                  <a:pt x="2932681" y="1254304"/>
                  <a:pt x="2937470" y="1257500"/>
                  <a:pt x="2940663" y="1255902"/>
                </a:cubicBezTo>
                <a:cubicBezTo>
                  <a:pt x="2940663" y="1257500"/>
                  <a:pt x="2940663" y="1259098"/>
                  <a:pt x="2939067" y="1260696"/>
                </a:cubicBezTo>
                <a:cubicBezTo>
                  <a:pt x="2942259" y="1262294"/>
                  <a:pt x="2943856" y="1262294"/>
                  <a:pt x="2947049" y="1260696"/>
                </a:cubicBezTo>
                <a:cubicBezTo>
                  <a:pt x="2947049" y="1270283"/>
                  <a:pt x="2953435" y="1270283"/>
                  <a:pt x="2959820" y="1270283"/>
                </a:cubicBezTo>
                <a:cubicBezTo>
                  <a:pt x="2956628" y="1271881"/>
                  <a:pt x="2959820" y="1276674"/>
                  <a:pt x="2956628" y="1278272"/>
                </a:cubicBezTo>
                <a:cubicBezTo>
                  <a:pt x="2969399" y="1276674"/>
                  <a:pt x="2970996" y="1295848"/>
                  <a:pt x="2982171" y="1289457"/>
                </a:cubicBezTo>
                <a:cubicBezTo>
                  <a:pt x="2980574" y="1295848"/>
                  <a:pt x="2986960" y="1292653"/>
                  <a:pt x="2990153" y="1294250"/>
                </a:cubicBezTo>
                <a:cubicBezTo>
                  <a:pt x="2991749" y="1297446"/>
                  <a:pt x="2988557" y="1299044"/>
                  <a:pt x="2988557" y="1302240"/>
                </a:cubicBezTo>
                <a:cubicBezTo>
                  <a:pt x="2998135" y="1297446"/>
                  <a:pt x="2999732" y="1315022"/>
                  <a:pt x="3006117" y="1316620"/>
                </a:cubicBezTo>
                <a:cubicBezTo>
                  <a:pt x="3007714" y="1316620"/>
                  <a:pt x="3009310" y="1315022"/>
                  <a:pt x="3010907" y="1313425"/>
                </a:cubicBezTo>
                <a:cubicBezTo>
                  <a:pt x="3014100" y="1318218"/>
                  <a:pt x="3015696" y="1318218"/>
                  <a:pt x="3020486" y="1323012"/>
                </a:cubicBezTo>
                <a:cubicBezTo>
                  <a:pt x="3018889" y="1326207"/>
                  <a:pt x="3014100" y="1321414"/>
                  <a:pt x="3012503" y="1326207"/>
                </a:cubicBezTo>
                <a:cubicBezTo>
                  <a:pt x="3030064" y="1321414"/>
                  <a:pt x="3036450" y="1338990"/>
                  <a:pt x="3044432" y="1345381"/>
                </a:cubicBezTo>
                <a:cubicBezTo>
                  <a:pt x="3046029" y="1342186"/>
                  <a:pt x="3046029" y="1340588"/>
                  <a:pt x="3050818" y="1340588"/>
                </a:cubicBezTo>
                <a:cubicBezTo>
                  <a:pt x="3050818" y="1345381"/>
                  <a:pt x="3057204" y="1343783"/>
                  <a:pt x="3058800" y="1348577"/>
                </a:cubicBezTo>
                <a:cubicBezTo>
                  <a:pt x="3054011" y="1348577"/>
                  <a:pt x="3050818" y="1350175"/>
                  <a:pt x="3049222" y="1351773"/>
                </a:cubicBezTo>
                <a:cubicBezTo>
                  <a:pt x="3055607" y="1359762"/>
                  <a:pt x="3065186" y="1364555"/>
                  <a:pt x="3074765" y="1370947"/>
                </a:cubicBezTo>
                <a:cubicBezTo>
                  <a:pt x="3082747" y="1377338"/>
                  <a:pt x="3090729" y="1382132"/>
                  <a:pt x="3093922" y="1391719"/>
                </a:cubicBezTo>
                <a:cubicBezTo>
                  <a:pt x="3092326" y="1390121"/>
                  <a:pt x="3090729" y="1386925"/>
                  <a:pt x="3087536" y="1388523"/>
                </a:cubicBezTo>
                <a:cubicBezTo>
                  <a:pt x="3087536" y="1391719"/>
                  <a:pt x="3084344" y="1391719"/>
                  <a:pt x="3085940" y="1396512"/>
                </a:cubicBezTo>
                <a:cubicBezTo>
                  <a:pt x="3095519" y="1393316"/>
                  <a:pt x="3090729" y="1402903"/>
                  <a:pt x="3093922" y="1404501"/>
                </a:cubicBezTo>
                <a:cubicBezTo>
                  <a:pt x="3098712" y="1404501"/>
                  <a:pt x="3098712" y="1401306"/>
                  <a:pt x="3103501" y="1401306"/>
                </a:cubicBezTo>
                <a:cubicBezTo>
                  <a:pt x="3100308" y="1407697"/>
                  <a:pt x="3103501" y="1407697"/>
                  <a:pt x="3105097" y="1412491"/>
                </a:cubicBezTo>
                <a:cubicBezTo>
                  <a:pt x="3108290" y="1412491"/>
                  <a:pt x="3108290" y="1409295"/>
                  <a:pt x="3109887" y="1409295"/>
                </a:cubicBezTo>
                <a:cubicBezTo>
                  <a:pt x="3111483" y="1412491"/>
                  <a:pt x="3122658" y="1414088"/>
                  <a:pt x="3119466" y="1417284"/>
                </a:cubicBezTo>
                <a:cubicBezTo>
                  <a:pt x="3116273" y="1417284"/>
                  <a:pt x="3116273" y="1412491"/>
                  <a:pt x="3111483" y="1414088"/>
                </a:cubicBezTo>
                <a:cubicBezTo>
                  <a:pt x="3116273" y="1420480"/>
                  <a:pt x="3109887" y="1420480"/>
                  <a:pt x="3108290" y="1426871"/>
                </a:cubicBezTo>
                <a:cubicBezTo>
                  <a:pt x="3113080" y="1426871"/>
                  <a:pt x="3113080" y="1425273"/>
                  <a:pt x="3116273" y="1422078"/>
                </a:cubicBezTo>
                <a:cubicBezTo>
                  <a:pt x="3121062" y="1425273"/>
                  <a:pt x="3127448" y="1433263"/>
                  <a:pt x="3132237" y="1441252"/>
                </a:cubicBezTo>
                <a:cubicBezTo>
                  <a:pt x="3137026" y="1436458"/>
                  <a:pt x="3140219" y="1439654"/>
                  <a:pt x="3145009" y="1439654"/>
                </a:cubicBezTo>
                <a:cubicBezTo>
                  <a:pt x="3146605" y="1444447"/>
                  <a:pt x="3138623" y="1442850"/>
                  <a:pt x="3140219" y="1447643"/>
                </a:cubicBezTo>
                <a:cubicBezTo>
                  <a:pt x="3148202" y="1446045"/>
                  <a:pt x="3151395" y="1447643"/>
                  <a:pt x="3156184" y="1449241"/>
                </a:cubicBezTo>
                <a:cubicBezTo>
                  <a:pt x="3157780" y="1446045"/>
                  <a:pt x="3154587" y="1446045"/>
                  <a:pt x="3156184" y="1444447"/>
                </a:cubicBezTo>
                <a:cubicBezTo>
                  <a:pt x="3157780" y="1449241"/>
                  <a:pt x="3164166" y="1447643"/>
                  <a:pt x="3164166" y="1444447"/>
                </a:cubicBezTo>
                <a:cubicBezTo>
                  <a:pt x="3165763" y="1447643"/>
                  <a:pt x="3170552" y="1447643"/>
                  <a:pt x="3170552" y="1452436"/>
                </a:cubicBezTo>
                <a:cubicBezTo>
                  <a:pt x="3165763" y="1454034"/>
                  <a:pt x="3167359" y="1450839"/>
                  <a:pt x="3164166" y="1449241"/>
                </a:cubicBezTo>
                <a:cubicBezTo>
                  <a:pt x="3165763" y="1454034"/>
                  <a:pt x="3160973" y="1452436"/>
                  <a:pt x="3159377" y="1452436"/>
                </a:cubicBezTo>
                <a:cubicBezTo>
                  <a:pt x="3162570" y="1454034"/>
                  <a:pt x="3164166" y="1458828"/>
                  <a:pt x="3162570" y="1462023"/>
                </a:cubicBezTo>
                <a:cubicBezTo>
                  <a:pt x="3162570" y="1460426"/>
                  <a:pt x="3157780" y="1460426"/>
                  <a:pt x="3157780" y="1462023"/>
                </a:cubicBezTo>
                <a:cubicBezTo>
                  <a:pt x="3160973" y="1470013"/>
                  <a:pt x="3172148" y="1468415"/>
                  <a:pt x="3178534" y="1473208"/>
                </a:cubicBezTo>
                <a:cubicBezTo>
                  <a:pt x="3173745" y="1473208"/>
                  <a:pt x="3168955" y="1471611"/>
                  <a:pt x="3170552" y="1478002"/>
                </a:cubicBezTo>
                <a:cubicBezTo>
                  <a:pt x="3176938" y="1474806"/>
                  <a:pt x="3189709" y="1474806"/>
                  <a:pt x="3188113" y="1482795"/>
                </a:cubicBezTo>
                <a:cubicBezTo>
                  <a:pt x="3188113" y="1481198"/>
                  <a:pt x="3183324" y="1478002"/>
                  <a:pt x="3183324" y="1481198"/>
                </a:cubicBezTo>
                <a:cubicBezTo>
                  <a:pt x="3186516" y="1484393"/>
                  <a:pt x="3189709" y="1489187"/>
                  <a:pt x="3194499" y="1490785"/>
                </a:cubicBezTo>
                <a:cubicBezTo>
                  <a:pt x="3196095" y="1493980"/>
                  <a:pt x="3194499" y="1497176"/>
                  <a:pt x="3192902" y="1498774"/>
                </a:cubicBezTo>
                <a:cubicBezTo>
                  <a:pt x="3197692" y="1500372"/>
                  <a:pt x="3196095" y="1498774"/>
                  <a:pt x="3202481" y="1498774"/>
                </a:cubicBezTo>
                <a:cubicBezTo>
                  <a:pt x="3202481" y="1500372"/>
                  <a:pt x="3204077" y="1501970"/>
                  <a:pt x="3204077" y="1503567"/>
                </a:cubicBezTo>
                <a:cubicBezTo>
                  <a:pt x="3204077" y="1505165"/>
                  <a:pt x="3200885" y="1505165"/>
                  <a:pt x="3200885" y="1506763"/>
                </a:cubicBezTo>
                <a:cubicBezTo>
                  <a:pt x="3205674" y="1517948"/>
                  <a:pt x="3218445" y="1517948"/>
                  <a:pt x="3226428" y="1522741"/>
                </a:cubicBezTo>
                <a:cubicBezTo>
                  <a:pt x="3223235" y="1525937"/>
                  <a:pt x="3220042" y="1527535"/>
                  <a:pt x="3216849" y="1530731"/>
                </a:cubicBezTo>
                <a:cubicBezTo>
                  <a:pt x="3218446" y="1531530"/>
                  <a:pt x="3219643" y="1533127"/>
                  <a:pt x="3221239" y="1534326"/>
                </a:cubicBezTo>
                <a:lnTo>
                  <a:pt x="3227459" y="1535424"/>
                </a:lnTo>
                <a:lnTo>
                  <a:pt x="3229621" y="1541915"/>
                </a:lnTo>
                <a:cubicBezTo>
                  <a:pt x="3239199" y="1543513"/>
                  <a:pt x="3231217" y="1537122"/>
                  <a:pt x="3236006" y="1535524"/>
                </a:cubicBezTo>
                <a:cubicBezTo>
                  <a:pt x="3240796" y="1546709"/>
                  <a:pt x="3253567" y="1549905"/>
                  <a:pt x="3263146" y="1556296"/>
                </a:cubicBezTo>
                <a:cubicBezTo>
                  <a:pt x="3258357" y="1557894"/>
                  <a:pt x="3259953" y="1553100"/>
                  <a:pt x="3256760" y="1553100"/>
                </a:cubicBezTo>
                <a:cubicBezTo>
                  <a:pt x="3256760" y="1557894"/>
                  <a:pt x="3251971" y="1556296"/>
                  <a:pt x="3253567" y="1561090"/>
                </a:cubicBezTo>
                <a:cubicBezTo>
                  <a:pt x="3271128" y="1561090"/>
                  <a:pt x="3269532" y="1578666"/>
                  <a:pt x="3280707" y="1585057"/>
                </a:cubicBezTo>
                <a:cubicBezTo>
                  <a:pt x="3277514" y="1585057"/>
                  <a:pt x="3274321" y="1586655"/>
                  <a:pt x="3275918" y="1589851"/>
                </a:cubicBezTo>
                <a:cubicBezTo>
                  <a:pt x="3282304" y="1589851"/>
                  <a:pt x="3287093" y="1589851"/>
                  <a:pt x="3290286" y="1593046"/>
                </a:cubicBezTo>
                <a:cubicBezTo>
                  <a:pt x="3287093" y="1593046"/>
                  <a:pt x="3287093" y="1594644"/>
                  <a:pt x="3285496" y="1596242"/>
                </a:cubicBezTo>
                <a:cubicBezTo>
                  <a:pt x="3296672" y="1599438"/>
                  <a:pt x="3298268" y="1610623"/>
                  <a:pt x="3309443" y="1612220"/>
                </a:cubicBezTo>
                <a:cubicBezTo>
                  <a:pt x="3306250" y="1612220"/>
                  <a:pt x="3306250" y="1613818"/>
                  <a:pt x="3304654" y="1615416"/>
                </a:cubicBezTo>
                <a:cubicBezTo>
                  <a:pt x="3317425" y="1625003"/>
                  <a:pt x="3314233" y="1625003"/>
                  <a:pt x="3319022" y="1636188"/>
                </a:cubicBezTo>
                <a:cubicBezTo>
                  <a:pt x="3315829" y="1636188"/>
                  <a:pt x="3314233" y="1637786"/>
                  <a:pt x="3312636" y="1639384"/>
                </a:cubicBezTo>
                <a:cubicBezTo>
                  <a:pt x="3320618" y="1639384"/>
                  <a:pt x="3312636" y="1644177"/>
                  <a:pt x="3319022" y="1645775"/>
                </a:cubicBezTo>
                <a:cubicBezTo>
                  <a:pt x="3322215" y="1645775"/>
                  <a:pt x="3325408" y="1645775"/>
                  <a:pt x="3327004" y="1644177"/>
                </a:cubicBezTo>
                <a:cubicBezTo>
                  <a:pt x="3327004" y="1647373"/>
                  <a:pt x="3327004" y="1648971"/>
                  <a:pt x="3328601" y="1650569"/>
                </a:cubicBezTo>
                <a:cubicBezTo>
                  <a:pt x="3331794" y="1650569"/>
                  <a:pt x="3330197" y="1645775"/>
                  <a:pt x="3333390" y="1645775"/>
                </a:cubicBezTo>
                <a:cubicBezTo>
                  <a:pt x="3336583" y="1652167"/>
                  <a:pt x="3331794" y="1650569"/>
                  <a:pt x="3338179" y="1656960"/>
                </a:cubicBezTo>
                <a:cubicBezTo>
                  <a:pt x="3338179" y="1655362"/>
                  <a:pt x="3336583" y="1650569"/>
                  <a:pt x="3341372" y="1650569"/>
                </a:cubicBezTo>
                <a:cubicBezTo>
                  <a:pt x="3339776" y="1663351"/>
                  <a:pt x="3357337" y="1672938"/>
                  <a:pt x="3342969" y="1676134"/>
                </a:cubicBezTo>
                <a:cubicBezTo>
                  <a:pt x="3344565" y="1682525"/>
                  <a:pt x="3352547" y="1682525"/>
                  <a:pt x="3354144" y="1687319"/>
                </a:cubicBezTo>
                <a:cubicBezTo>
                  <a:pt x="3352547" y="1687319"/>
                  <a:pt x="3349354" y="1687319"/>
                  <a:pt x="3349354" y="1688917"/>
                </a:cubicBezTo>
                <a:cubicBezTo>
                  <a:pt x="3355740" y="1690515"/>
                  <a:pt x="3347758" y="1696906"/>
                  <a:pt x="3354144" y="1698504"/>
                </a:cubicBezTo>
                <a:cubicBezTo>
                  <a:pt x="3358933" y="1696906"/>
                  <a:pt x="3360530" y="1692112"/>
                  <a:pt x="3366915" y="1690515"/>
                </a:cubicBezTo>
                <a:cubicBezTo>
                  <a:pt x="3362126" y="1695308"/>
                  <a:pt x="3365319" y="1706493"/>
                  <a:pt x="3373301" y="1701699"/>
                </a:cubicBezTo>
                <a:cubicBezTo>
                  <a:pt x="3378091" y="1709689"/>
                  <a:pt x="3381283" y="1716080"/>
                  <a:pt x="3386073" y="1722471"/>
                </a:cubicBezTo>
                <a:cubicBezTo>
                  <a:pt x="3389266" y="1728863"/>
                  <a:pt x="3394055" y="1735254"/>
                  <a:pt x="3398844" y="1741646"/>
                </a:cubicBezTo>
                <a:cubicBezTo>
                  <a:pt x="3408423" y="1754428"/>
                  <a:pt x="3416405" y="1767211"/>
                  <a:pt x="3424388" y="1781591"/>
                </a:cubicBezTo>
                <a:cubicBezTo>
                  <a:pt x="3418002" y="1781591"/>
                  <a:pt x="3422791" y="1775200"/>
                  <a:pt x="3418002" y="1775200"/>
                </a:cubicBezTo>
                <a:cubicBezTo>
                  <a:pt x="3414809" y="1776798"/>
                  <a:pt x="3413213" y="1772005"/>
                  <a:pt x="3411616" y="1776798"/>
                </a:cubicBezTo>
                <a:cubicBezTo>
                  <a:pt x="3413213" y="1776798"/>
                  <a:pt x="3411616" y="1779994"/>
                  <a:pt x="3413213" y="1779994"/>
                </a:cubicBezTo>
                <a:cubicBezTo>
                  <a:pt x="3416405" y="1779994"/>
                  <a:pt x="3416405" y="1778396"/>
                  <a:pt x="3419598" y="1779994"/>
                </a:cubicBezTo>
                <a:cubicBezTo>
                  <a:pt x="3421195" y="1783189"/>
                  <a:pt x="3416405" y="1783189"/>
                  <a:pt x="3416405" y="1784787"/>
                </a:cubicBezTo>
                <a:cubicBezTo>
                  <a:pt x="3416405" y="1786385"/>
                  <a:pt x="3418002" y="1789581"/>
                  <a:pt x="3419598" y="1791178"/>
                </a:cubicBezTo>
                <a:cubicBezTo>
                  <a:pt x="3421195" y="1791178"/>
                  <a:pt x="3422791" y="1789581"/>
                  <a:pt x="3424388" y="1787983"/>
                </a:cubicBezTo>
                <a:cubicBezTo>
                  <a:pt x="3424388" y="1781591"/>
                  <a:pt x="3427581" y="1778396"/>
                  <a:pt x="3430773" y="1775200"/>
                </a:cubicBezTo>
                <a:cubicBezTo>
                  <a:pt x="3430773" y="1778396"/>
                  <a:pt x="3435563" y="1778396"/>
                  <a:pt x="3433966" y="1783189"/>
                </a:cubicBezTo>
                <a:cubicBezTo>
                  <a:pt x="3430773" y="1783189"/>
                  <a:pt x="3425984" y="1781591"/>
                  <a:pt x="3425984" y="1784787"/>
                </a:cubicBezTo>
                <a:cubicBezTo>
                  <a:pt x="3433966" y="1789581"/>
                  <a:pt x="3429177" y="1802363"/>
                  <a:pt x="3440352" y="1803961"/>
                </a:cubicBezTo>
                <a:cubicBezTo>
                  <a:pt x="3437159" y="1808755"/>
                  <a:pt x="3438756" y="1808755"/>
                  <a:pt x="3441949" y="1807157"/>
                </a:cubicBezTo>
                <a:cubicBezTo>
                  <a:pt x="3440352" y="1811950"/>
                  <a:pt x="3443545" y="1813548"/>
                  <a:pt x="3443545" y="1816744"/>
                </a:cubicBezTo>
                <a:cubicBezTo>
                  <a:pt x="3438756" y="1815146"/>
                  <a:pt x="3438756" y="1810353"/>
                  <a:pt x="3432370" y="1808755"/>
                </a:cubicBezTo>
                <a:cubicBezTo>
                  <a:pt x="3429177" y="1819940"/>
                  <a:pt x="3440352" y="1819940"/>
                  <a:pt x="3443545" y="1826331"/>
                </a:cubicBezTo>
                <a:cubicBezTo>
                  <a:pt x="3437159" y="1829527"/>
                  <a:pt x="3445142" y="1832722"/>
                  <a:pt x="3443545" y="1835918"/>
                </a:cubicBezTo>
                <a:cubicBezTo>
                  <a:pt x="3440352" y="1839114"/>
                  <a:pt x="3432370" y="1835918"/>
                  <a:pt x="3430773" y="1840712"/>
                </a:cubicBezTo>
                <a:cubicBezTo>
                  <a:pt x="3437159" y="1840712"/>
                  <a:pt x="3437159" y="1845505"/>
                  <a:pt x="3440352" y="1848701"/>
                </a:cubicBezTo>
                <a:cubicBezTo>
                  <a:pt x="3446738" y="1848701"/>
                  <a:pt x="3445142" y="1847103"/>
                  <a:pt x="3451527" y="1845505"/>
                </a:cubicBezTo>
                <a:cubicBezTo>
                  <a:pt x="3448334" y="1851896"/>
                  <a:pt x="3449931" y="1850299"/>
                  <a:pt x="3448334" y="1856690"/>
                </a:cubicBezTo>
                <a:cubicBezTo>
                  <a:pt x="3443545" y="1856690"/>
                  <a:pt x="3443545" y="1858288"/>
                  <a:pt x="3437159" y="1861484"/>
                </a:cubicBezTo>
                <a:cubicBezTo>
                  <a:pt x="3435563" y="1858288"/>
                  <a:pt x="3437159" y="1853494"/>
                  <a:pt x="3430773" y="1855092"/>
                </a:cubicBezTo>
                <a:cubicBezTo>
                  <a:pt x="3430773" y="1843907"/>
                  <a:pt x="3422791" y="1839114"/>
                  <a:pt x="3419598" y="1829527"/>
                </a:cubicBezTo>
                <a:cubicBezTo>
                  <a:pt x="3406827" y="1831124"/>
                  <a:pt x="3411616" y="1819940"/>
                  <a:pt x="3406827" y="1816744"/>
                </a:cubicBezTo>
                <a:cubicBezTo>
                  <a:pt x="3405230" y="1818342"/>
                  <a:pt x="3405230" y="1819940"/>
                  <a:pt x="3402037" y="1819940"/>
                </a:cubicBezTo>
                <a:cubicBezTo>
                  <a:pt x="3403634" y="1815146"/>
                  <a:pt x="3398844" y="1816744"/>
                  <a:pt x="3400441" y="1810353"/>
                </a:cubicBezTo>
                <a:cubicBezTo>
                  <a:pt x="3403634" y="1808755"/>
                  <a:pt x="3408423" y="1810353"/>
                  <a:pt x="3408423" y="1805559"/>
                </a:cubicBezTo>
                <a:cubicBezTo>
                  <a:pt x="3406827" y="1805559"/>
                  <a:pt x="3406827" y="1803961"/>
                  <a:pt x="3405230" y="1803961"/>
                </a:cubicBezTo>
                <a:cubicBezTo>
                  <a:pt x="3398844" y="1802363"/>
                  <a:pt x="3398844" y="1808755"/>
                  <a:pt x="3392459" y="1807157"/>
                </a:cubicBezTo>
                <a:cubicBezTo>
                  <a:pt x="3394055" y="1802363"/>
                  <a:pt x="3392459" y="1800766"/>
                  <a:pt x="3386073" y="1800766"/>
                </a:cubicBezTo>
                <a:cubicBezTo>
                  <a:pt x="3386073" y="1799168"/>
                  <a:pt x="3387669" y="1797570"/>
                  <a:pt x="3387669" y="1797570"/>
                </a:cubicBezTo>
                <a:cubicBezTo>
                  <a:pt x="3386073" y="1795972"/>
                  <a:pt x="3381283" y="1795972"/>
                  <a:pt x="3379687" y="1794374"/>
                </a:cubicBezTo>
                <a:cubicBezTo>
                  <a:pt x="3386073" y="1787983"/>
                  <a:pt x="3387669" y="1797570"/>
                  <a:pt x="3392459" y="1800766"/>
                </a:cubicBezTo>
                <a:cubicBezTo>
                  <a:pt x="3394055" y="1797570"/>
                  <a:pt x="3398844" y="1799168"/>
                  <a:pt x="3398844" y="1794374"/>
                </a:cubicBezTo>
                <a:cubicBezTo>
                  <a:pt x="3392459" y="1792776"/>
                  <a:pt x="3392459" y="1787983"/>
                  <a:pt x="3386073" y="1786385"/>
                </a:cubicBezTo>
                <a:cubicBezTo>
                  <a:pt x="3384476" y="1783189"/>
                  <a:pt x="3389266" y="1779994"/>
                  <a:pt x="3382880" y="1779994"/>
                </a:cubicBezTo>
                <a:cubicBezTo>
                  <a:pt x="3382880" y="1776798"/>
                  <a:pt x="3386073" y="1778396"/>
                  <a:pt x="3384476" y="1773602"/>
                </a:cubicBezTo>
                <a:cubicBezTo>
                  <a:pt x="3379687" y="1773602"/>
                  <a:pt x="3379687" y="1772005"/>
                  <a:pt x="3376494" y="1772005"/>
                </a:cubicBezTo>
                <a:cubicBezTo>
                  <a:pt x="3376494" y="1768809"/>
                  <a:pt x="3381283" y="1764015"/>
                  <a:pt x="3378091" y="1762417"/>
                </a:cubicBezTo>
                <a:cubicBezTo>
                  <a:pt x="3374898" y="1767211"/>
                  <a:pt x="3373301" y="1770407"/>
                  <a:pt x="3366915" y="1770407"/>
                </a:cubicBezTo>
                <a:cubicBezTo>
                  <a:pt x="3373301" y="1762417"/>
                  <a:pt x="3365319" y="1765613"/>
                  <a:pt x="3371705" y="1757624"/>
                </a:cubicBezTo>
                <a:cubicBezTo>
                  <a:pt x="3363723" y="1757624"/>
                  <a:pt x="3365319" y="1756026"/>
                  <a:pt x="3360530" y="1754428"/>
                </a:cubicBezTo>
                <a:cubicBezTo>
                  <a:pt x="3360530" y="1759222"/>
                  <a:pt x="3368512" y="1762417"/>
                  <a:pt x="3363723" y="1765613"/>
                </a:cubicBezTo>
                <a:cubicBezTo>
                  <a:pt x="3358933" y="1762417"/>
                  <a:pt x="3357337" y="1754428"/>
                  <a:pt x="3354144" y="1751233"/>
                </a:cubicBezTo>
                <a:cubicBezTo>
                  <a:pt x="3347758" y="1756026"/>
                  <a:pt x="3342969" y="1741646"/>
                  <a:pt x="3336583" y="1738450"/>
                </a:cubicBezTo>
                <a:cubicBezTo>
                  <a:pt x="3336583" y="1744841"/>
                  <a:pt x="3344565" y="1759222"/>
                  <a:pt x="3334986" y="1762417"/>
                </a:cubicBezTo>
                <a:cubicBezTo>
                  <a:pt x="3334986" y="1764015"/>
                  <a:pt x="3336583" y="1765613"/>
                  <a:pt x="3339776" y="1765613"/>
                </a:cubicBezTo>
                <a:cubicBezTo>
                  <a:pt x="3339776" y="1762417"/>
                  <a:pt x="3341372" y="1760820"/>
                  <a:pt x="3344565" y="1760820"/>
                </a:cubicBezTo>
                <a:cubicBezTo>
                  <a:pt x="3346162" y="1768809"/>
                  <a:pt x="3354144" y="1759222"/>
                  <a:pt x="3357337" y="1765613"/>
                </a:cubicBezTo>
                <a:cubicBezTo>
                  <a:pt x="3354144" y="1765613"/>
                  <a:pt x="3349354" y="1765613"/>
                  <a:pt x="3349354" y="1768809"/>
                </a:cubicBezTo>
                <a:cubicBezTo>
                  <a:pt x="3349354" y="1770407"/>
                  <a:pt x="3349354" y="1772005"/>
                  <a:pt x="3350951" y="1772005"/>
                </a:cubicBezTo>
                <a:cubicBezTo>
                  <a:pt x="3352547" y="1772005"/>
                  <a:pt x="3355740" y="1772005"/>
                  <a:pt x="3357337" y="1772005"/>
                </a:cubicBezTo>
                <a:cubicBezTo>
                  <a:pt x="3357337" y="1776798"/>
                  <a:pt x="3358933" y="1778396"/>
                  <a:pt x="3358933" y="1783189"/>
                </a:cubicBezTo>
                <a:cubicBezTo>
                  <a:pt x="3352547" y="1784787"/>
                  <a:pt x="3352547" y="1779994"/>
                  <a:pt x="3347758" y="1779994"/>
                </a:cubicBezTo>
                <a:cubicBezTo>
                  <a:pt x="3347758" y="1783189"/>
                  <a:pt x="3347758" y="1784787"/>
                  <a:pt x="3350951" y="1786385"/>
                </a:cubicBezTo>
                <a:cubicBezTo>
                  <a:pt x="3354144" y="1786385"/>
                  <a:pt x="3355740" y="1786385"/>
                  <a:pt x="3358933" y="1786385"/>
                </a:cubicBezTo>
                <a:cubicBezTo>
                  <a:pt x="3358933" y="1783189"/>
                  <a:pt x="3358933" y="1781591"/>
                  <a:pt x="3362126" y="1781591"/>
                </a:cubicBezTo>
                <a:cubicBezTo>
                  <a:pt x="3362126" y="1789581"/>
                  <a:pt x="3368512" y="1792776"/>
                  <a:pt x="3371705" y="1797570"/>
                </a:cubicBezTo>
                <a:cubicBezTo>
                  <a:pt x="3382880" y="1794374"/>
                  <a:pt x="3386073" y="1800766"/>
                  <a:pt x="3387669" y="1808755"/>
                </a:cubicBezTo>
                <a:cubicBezTo>
                  <a:pt x="3389266" y="1815146"/>
                  <a:pt x="3390862" y="1823135"/>
                  <a:pt x="3398844" y="1823135"/>
                </a:cubicBezTo>
                <a:cubicBezTo>
                  <a:pt x="3392459" y="1823135"/>
                  <a:pt x="3389266" y="1824733"/>
                  <a:pt x="3387669" y="1826331"/>
                </a:cubicBezTo>
                <a:cubicBezTo>
                  <a:pt x="3387669" y="1818342"/>
                  <a:pt x="3387669" y="1807157"/>
                  <a:pt x="3378091" y="1810353"/>
                </a:cubicBezTo>
                <a:cubicBezTo>
                  <a:pt x="3379687" y="1803961"/>
                  <a:pt x="3376494" y="1802363"/>
                  <a:pt x="3373301" y="1799168"/>
                </a:cubicBezTo>
                <a:cubicBezTo>
                  <a:pt x="3370108" y="1803961"/>
                  <a:pt x="3376494" y="1803961"/>
                  <a:pt x="3370108" y="1808755"/>
                </a:cubicBezTo>
                <a:cubicBezTo>
                  <a:pt x="3381283" y="1805559"/>
                  <a:pt x="3370108" y="1819940"/>
                  <a:pt x="3381283" y="1815146"/>
                </a:cubicBezTo>
                <a:cubicBezTo>
                  <a:pt x="3378091" y="1823135"/>
                  <a:pt x="3386073" y="1824733"/>
                  <a:pt x="3386073" y="1831124"/>
                </a:cubicBezTo>
                <a:cubicBezTo>
                  <a:pt x="3382880" y="1829527"/>
                  <a:pt x="3381283" y="1827929"/>
                  <a:pt x="3379687" y="1831124"/>
                </a:cubicBezTo>
                <a:cubicBezTo>
                  <a:pt x="3382880" y="1832722"/>
                  <a:pt x="3379687" y="1835918"/>
                  <a:pt x="3378091" y="1837516"/>
                </a:cubicBezTo>
                <a:cubicBezTo>
                  <a:pt x="3382880" y="1834320"/>
                  <a:pt x="3381283" y="1840712"/>
                  <a:pt x="3387669" y="1839114"/>
                </a:cubicBezTo>
                <a:cubicBezTo>
                  <a:pt x="3386073" y="1837516"/>
                  <a:pt x="3386073" y="1835918"/>
                  <a:pt x="3389266" y="1834320"/>
                </a:cubicBezTo>
                <a:cubicBezTo>
                  <a:pt x="3389266" y="1840712"/>
                  <a:pt x="3395652" y="1840712"/>
                  <a:pt x="3392459" y="1848701"/>
                </a:cubicBezTo>
                <a:cubicBezTo>
                  <a:pt x="3390862" y="1848701"/>
                  <a:pt x="3387669" y="1847103"/>
                  <a:pt x="3386073" y="1850299"/>
                </a:cubicBezTo>
                <a:cubicBezTo>
                  <a:pt x="3389266" y="1853494"/>
                  <a:pt x="3392459" y="1850299"/>
                  <a:pt x="3397248" y="1853494"/>
                </a:cubicBezTo>
                <a:cubicBezTo>
                  <a:pt x="3392459" y="1861484"/>
                  <a:pt x="3400441" y="1861484"/>
                  <a:pt x="3395652" y="1869473"/>
                </a:cubicBezTo>
                <a:cubicBezTo>
                  <a:pt x="3398844" y="1872668"/>
                  <a:pt x="3398844" y="1879060"/>
                  <a:pt x="3398844" y="1882255"/>
                </a:cubicBezTo>
                <a:cubicBezTo>
                  <a:pt x="3397248" y="1880657"/>
                  <a:pt x="3394055" y="1883853"/>
                  <a:pt x="3392459" y="1883853"/>
                </a:cubicBezTo>
                <a:cubicBezTo>
                  <a:pt x="3395652" y="1887049"/>
                  <a:pt x="3392459" y="1896636"/>
                  <a:pt x="3397248" y="1890245"/>
                </a:cubicBezTo>
                <a:cubicBezTo>
                  <a:pt x="3398844" y="1896636"/>
                  <a:pt x="3395652" y="1893440"/>
                  <a:pt x="3392459" y="1898234"/>
                </a:cubicBezTo>
                <a:cubicBezTo>
                  <a:pt x="3397248" y="1896636"/>
                  <a:pt x="3392459" y="1903027"/>
                  <a:pt x="3395652" y="1903027"/>
                </a:cubicBezTo>
                <a:cubicBezTo>
                  <a:pt x="3402037" y="1901429"/>
                  <a:pt x="3397248" y="1899832"/>
                  <a:pt x="3397248" y="1896636"/>
                </a:cubicBezTo>
                <a:cubicBezTo>
                  <a:pt x="3402037" y="1893440"/>
                  <a:pt x="3400441" y="1896636"/>
                  <a:pt x="3405230" y="1896636"/>
                </a:cubicBezTo>
                <a:cubicBezTo>
                  <a:pt x="3403634" y="1899832"/>
                  <a:pt x="3405230" y="1901429"/>
                  <a:pt x="3408423" y="1901429"/>
                </a:cubicBezTo>
                <a:cubicBezTo>
                  <a:pt x="3405230" y="1904625"/>
                  <a:pt x="3410020" y="1909419"/>
                  <a:pt x="3403634" y="1909419"/>
                </a:cubicBezTo>
                <a:cubicBezTo>
                  <a:pt x="3403634" y="1907821"/>
                  <a:pt x="3408423" y="1901429"/>
                  <a:pt x="3398844" y="1901429"/>
                </a:cubicBezTo>
                <a:cubicBezTo>
                  <a:pt x="3400441" y="1909419"/>
                  <a:pt x="3395652" y="1907821"/>
                  <a:pt x="3392459" y="1912614"/>
                </a:cubicBezTo>
                <a:cubicBezTo>
                  <a:pt x="3400441" y="1912614"/>
                  <a:pt x="3394055" y="1922201"/>
                  <a:pt x="3398844" y="1923799"/>
                </a:cubicBezTo>
                <a:cubicBezTo>
                  <a:pt x="3394055" y="1923799"/>
                  <a:pt x="3395652" y="1920603"/>
                  <a:pt x="3390862" y="1922201"/>
                </a:cubicBezTo>
                <a:cubicBezTo>
                  <a:pt x="3394055" y="1915810"/>
                  <a:pt x="3390862" y="1914212"/>
                  <a:pt x="3387669" y="1911016"/>
                </a:cubicBezTo>
                <a:cubicBezTo>
                  <a:pt x="3386073" y="1912614"/>
                  <a:pt x="3384476" y="1914212"/>
                  <a:pt x="3384476" y="1912614"/>
                </a:cubicBezTo>
                <a:cubicBezTo>
                  <a:pt x="3387669" y="1907821"/>
                  <a:pt x="3378091" y="1903027"/>
                  <a:pt x="3371705" y="1901429"/>
                </a:cubicBezTo>
                <a:cubicBezTo>
                  <a:pt x="3371705" y="1898234"/>
                  <a:pt x="3374898" y="1899832"/>
                  <a:pt x="3374898" y="1895038"/>
                </a:cubicBezTo>
                <a:cubicBezTo>
                  <a:pt x="3370108" y="1893440"/>
                  <a:pt x="3365319" y="1888647"/>
                  <a:pt x="3368512" y="1885451"/>
                </a:cubicBezTo>
                <a:cubicBezTo>
                  <a:pt x="3374898" y="1882255"/>
                  <a:pt x="3366915" y="1890245"/>
                  <a:pt x="3371705" y="1890245"/>
                </a:cubicBezTo>
                <a:cubicBezTo>
                  <a:pt x="3374898" y="1888647"/>
                  <a:pt x="3381283" y="1891842"/>
                  <a:pt x="3382880" y="1887049"/>
                </a:cubicBezTo>
                <a:cubicBezTo>
                  <a:pt x="3381283" y="1883853"/>
                  <a:pt x="3379687" y="1887049"/>
                  <a:pt x="3374898" y="1887049"/>
                </a:cubicBezTo>
                <a:cubicBezTo>
                  <a:pt x="3376494" y="1882255"/>
                  <a:pt x="3371705" y="1882255"/>
                  <a:pt x="3371705" y="1879060"/>
                </a:cubicBezTo>
                <a:cubicBezTo>
                  <a:pt x="3370108" y="1874266"/>
                  <a:pt x="3376494" y="1879060"/>
                  <a:pt x="3376494" y="1874266"/>
                </a:cubicBezTo>
                <a:cubicBezTo>
                  <a:pt x="3371705" y="1877462"/>
                  <a:pt x="3365319" y="1872668"/>
                  <a:pt x="3363723" y="1871071"/>
                </a:cubicBezTo>
                <a:cubicBezTo>
                  <a:pt x="3358933" y="1872668"/>
                  <a:pt x="3358933" y="1874266"/>
                  <a:pt x="3354144" y="1874266"/>
                </a:cubicBezTo>
                <a:cubicBezTo>
                  <a:pt x="3354144" y="1867875"/>
                  <a:pt x="3346162" y="1866277"/>
                  <a:pt x="3347758" y="1859886"/>
                </a:cubicBezTo>
                <a:cubicBezTo>
                  <a:pt x="3350951" y="1858288"/>
                  <a:pt x="3350951" y="1864679"/>
                  <a:pt x="3352547" y="1859886"/>
                </a:cubicBezTo>
                <a:cubicBezTo>
                  <a:pt x="3347758" y="1856690"/>
                  <a:pt x="3352547" y="1853494"/>
                  <a:pt x="3346162" y="1850299"/>
                </a:cubicBezTo>
                <a:cubicBezTo>
                  <a:pt x="3349354" y="1848701"/>
                  <a:pt x="3346162" y="1839114"/>
                  <a:pt x="3341372" y="1837516"/>
                </a:cubicBezTo>
                <a:cubicBezTo>
                  <a:pt x="3341372" y="1832722"/>
                  <a:pt x="3347758" y="1834320"/>
                  <a:pt x="3347758" y="1827929"/>
                </a:cubicBezTo>
                <a:cubicBezTo>
                  <a:pt x="3342969" y="1831124"/>
                  <a:pt x="3341372" y="1824733"/>
                  <a:pt x="3334986" y="1827929"/>
                </a:cubicBezTo>
                <a:cubicBezTo>
                  <a:pt x="3338179" y="1823135"/>
                  <a:pt x="3333390" y="1824733"/>
                  <a:pt x="3333390" y="1821537"/>
                </a:cubicBezTo>
                <a:cubicBezTo>
                  <a:pt x="3336583" y="1821537"/>
                  <a:pt x="3339776" y="1821537"/>
                  <a:pt x="3339776" y="1818342"/>
                </a:cubicBezTo>
                <a:cubicBezTo>
                  <a:pt x="3336583" y="1819940"/>
                  <a:pt x="3336583" y="1816744"/>
                  <a:pt x="3333390" y="1816744"/>
                </a:cubicBezTo>
                <a:cubicBezTo>
                  <a:pt x="3333390" y="1813548"/>
                  <a:pt x="3338179" y="1813548"/>
                  <a:pt x="3339776" y="1810353"/>
                </a:cubicBezTo>
                <a:cubicBezTo>
                  <a:pt x="3330197" y="1811950"/>
                  <a:pt x="3333390" y="1805559"/>
                  <a:pt x="3328601" y="1803961"/>
                </a:cubicBezTo>
                <a:cubicBezTo>
                  <a:pt x="3328601" y="1808755"/>
                  <a:pt x="3328601" y="1811950"/>
                  <a:pt x="3330197" y="1815146"/>
                </a:cubicBezTo>
                <a:cubicBezTo>
                  <a:pt x="3323811" y="1813548"/>
                  <a:pt x="3325408" y="1802363"/>
                  <a:pt x="3319022" y="1799168"/>
                </a:cubicBezTo>
                <a:cubicBezTo>
                  <a:pt x="3320618" y="1807157"/>
                  <a:pt x="3320618" y="1818342"/>
                  <a:pt x="3327004" y="1823135"/>
                </a:cubicBezTo>
                <a:cubicBezTo>
                  <a:pt x="3328601" y="1821537"/>
                  <a:pt x="3328601" y="1818342"/>
                  <a:pt x="3331794" y="1818342"/>
                </a:cubicBezTo>
                <a:cubicBezTo>
                  <a:pt x="3330197" y="1824733"/>
                  <a:pt x="3328601" y="1823135"/>
                  <a:pt x="3330197" y="1827929"/>
                </a:cubicBezTo>
                <a:cubicBezTo>
                  <a:pt x="3327004" y="1829527"/>
                  <a:pt x="3323811" y="1829527"/>
                  <a:pt x="3320618" y="1829527"/>
                </a:cubicBezTo>
                <a:cubicBezTo>
                  <a:pt x="3322215" y="1818342"/>
                  <a:pt x="3319022" y="1808755"/>
                  <a:pt x="3309443" y="1810353"/>
                </a:cubicBezTo>
                <a:cubicBezTo>
                  <a:pt x="3312636" y="1808755"/>
                  <a:pt x="3311040" y="1803961"/>
                  <a:pt x="3306250" y="1805559"/>
                </a:cubicBezTo>
                <a:cubicBezTo>
                  <a:pt x="3306250" y="1800766"/>
                  <a:pt x="3312636" y="1803961"/>
                  <a:pt x="3314233" y="1799168"/>
                </a:cubicBezTo>
                <a:cubicBezTo>
                  <a:pt x="3311040" y="1799168"/>
                  <a:pt x="3311040" y="1795972"/>
                  <a:pt x="3309443" y="1794374"/>
                </a:cubicBezTo>
                <a:cubicBezTo>
                  <a:pt x="3307847" y="1795972"/>
                  <a:pt x="3312636" y="1802363"/>
                  <a:pt x="3306250" y="1800766"/>
                </a:cubicBezTo>
                <a:cubicBezTo>
                  <a:pt x="3301461" y="1802363"/>
                  <a:pt x="3307847" y="1794374"/>
                  <a:pt x="3304654" y="1795972"/>
                </a:cubicBezTo>
                <a:cubicBezTo>
                  <a:pt x="3296672" y="1797570"/>
                  <a:pt x="3298268" y="1797570"/>
                  <a:pt x="3293479" y="1795972"/>
                </a:cubicBezTo>
                <a:cubicBezTo>
                  <a:pt x="3293479" y="1800766"/>
                  <a:pt x="3290286" y="1799168"/>
                  <a:pt x="3287093" y="1800766"/>
                </a:cubicBezTo>
                <a:cubicBezTo>
                  <a:pt x="3288689" y="1794374"/>
                  <a:pt x="3280707" y="1799168"/>
                  <a:pt x="3279111" y="1799168"/>
                </a:cubicBezTo>
                <a:cubicBezTo>
                  <a:pt x="3279111" y="1794374"/>
                  <a:pt x="3287093" y="1797570"/>
                  <a:pt x="3287093" y="1792776"/>
                </a:cubicBezTo>
                <a:cubicBezTo>
                  <a:pt x="3282304" y="1791178"/>
                  <a:pt x="3280707" y="1787983"/>
                  <a:pt x="3279111" y="1783189"/>
                </a:cubicBezTo>
                <a:cubicBezTo>
                  <a:pt x="3282304" y="1784787"/>
                  <a:pt x="3282304" y="1786385"/>
                  <a:pt x="3285496" y="1783189"/>
                </a:cubicBezTo>
                <a:cubicBezTo>
                  <a:pt x="3282304" y="1779994"/>
                  <a:pt x="3287093" y="1778396"/>
                  <a:pt x="3287093" y="1773602"/>
                </a:cubicBezTo>
                <a:cubicBezTo>
                  <a:pt x="3280707" y="1778396"/>
                  <a:pt x="3282304" y="1770407"/>
                  <a:pt x="3283900" y="1765613"/>
                </a:cubicBezTo>
                <a:cubicBezTo>
                  <a:pt x="3277514" y="1764015"/>
                  <a:pt x="3274321" y="1762417"/>
                  <a:pt x="3271128" y="1767211"/>
                </a:cubicBezTo>
                <a:cubicBezTo>
                  <a:pt x="3271128" y="1760820"/>
                  <a:pt x="3274321" y="1757624"/>
                  <a:pt x="3277514" y="1756026"/>
                </a:cubicBezTo>
                <a:cubicBezTo>
                  <a:pt x="3269532" y="1757624"/>
                  <a:pt x="3269532" y="1748037"/>
                  <a:pt x="3263146" y="1752830"/>
                </a:cubicBezTo>
                <a:cubicBezTo>
                  <a:pt x="3263146" y="1749635"/>
                  <a:pt x="3266339" y="1744841"/>
                  <a:pt x="3263146" y="1744841"/>
                </a:cubicBezTo>
                <a:cubicBezTo>
                  <a:pt x="3253567" y="1752830"/>
                  <a:pt x="3271128" y="1760820"/>
                  <a:pt x="3263146" y="1768809"/>
                </a:cubicBezTo>
                <a:cubicBezTo>
                  <a:pt x="3261550" y="1764015"/>
                  <a:pt x="3259953" y="1757624"/>
                  <a:pt x="3256760" y="1754428"/>
                </a:cubicBezTo>
                <a:cubicBezTo>
                  <a:pt x="3250374" y="1762417"/>
                  <a:pt x="3242392" y="1760820"/>
                  <a:pt x="3236006" y="1767211"/>
                </a:cubicBezTo>
                <a:cubicBezTo>
                  <a:pt x="3237603" y="1759222"/>
                  <a:pt x="3224831" y="1757624"/>
                  <a:pt x="3218445" y="1751233"/>
                </a:cubicBezTo>
                <a:cubicBezTo>
                  <a:pt x="3223235" y="1751233"/>
                  <a:pt x="3226428" y="1749635"/>
                  <a:pt x="3231217" y="1751233"/>
                </a:cubicBezTo>
                <a:cubicBezTo>
                  <a:pt x="3231217" y="1740048"/>
                  <a:pt x="3229621" y="1730461"/>
                  <a:pt x="3218445" y="1728863"/>
                </a:cubicBezTo>
                <a:cubicBezTo>
                  <a:pt x="3221638" y="1714482"/>
                  <a:pt x="3207270" y="1717678"/>
                  <a:pt x="3210463" y="1703297"/>
                </a:cubicBezTo>
                <a:cubicBezTo>
                  <a:pt x="3205674" y="1704895"/>
                  <a:pt x="3207270" y="1700102"/>
                  <a:pt x="3204077" y="1700102"/>
                </a:cubicBezTo>
                <a:cubicBezTo>
                  <a:pt x="3204077" y="1698504"/>
                  <a:pt x="3204077" y="1695308"/>
                  <a:pt x="3204077" y="1693710"/>
                </a:cubicBezTo>
                <a:cubicBezTo>
                  <a:pt x="3199288" y="1692112"/>
                  <a:pt x="3196095" y="1685721"/>
                  <a:pt x="3194499" y="1680928"/>
                </a:cubicBezTo>
                <a:cubicBezTo>
                  <a:pt x="3192902" y="1674536"/>
                  <a:pt x="3191306" y="1669743"/>
                  <a:pt x="3188113" y="1666547"/>
                </a:cubicBezTo>
                <a:cubicBezTo>
                  <a:pt x="3188113" y="1668145"/>
                  <a:pt x="3188113" y="1669743"/>
                  <a:pt x="3186516" y="1671340"/>
                </a:cubicBezTo>
                <a:cubicBezTo>
                  <a:pt x="3184920" y="1669743"/>
                  <a:pt x="3178534" y="1671340"/>
                  <a:pt x="3181727" y="1666547"/>
                </a:cubicBezTo>
                <a:cubicBezTo>
                  <a:pt x="3181727" y="1669743"/>
                  <a:pt x="3186516" y="1666547"/>
                  <a:pt x="3184920" y="1663351"/>
                </a:cubicBezTo>
                <a:cubicBezTo>
                  <a:pt x="3181727" y="1663351"/>
                  <a:pt x="3176938" y="1650569"/>
                  <a:pt x="3175341" y="1648971"/>
                </a:cubicBezTo>
                <a:cubicBezTo>
                  <a:pt x="3178534" y="1648971"/>
                  <a:pt x="3181727" y="1653764"/>
                  <a:pt x="3183324" y="1650569"/>
                </a:cubicBezTo>
                <a:cubicBezTo>
                  <a:pt x="3181727" y="1645775"/>
                  <a:pt x="3178534" y="1642579"/>
                  <a:pt x="3176938" y="1639384"/>
                </a:cubicBezTo>
                <a:cubicBezTo>
                  <a:pt x="3172148" y="1640982"/>
                  <a:pt x="3170552" y="1645775"/>
                  <a:pt x="3165763" y="1647373"/>
                </a:cubicBezTo>
                <a:cubicBezTo>
                  <a:pt x="3172148" y="1640982"/>
                  <a:pt x="3178534" y="1629797"/>
                  <a:pt x="3165763" y="1626601"/>
                </a:cubicBezTo>
                <a:cubicBezTo>
                  <a:pt x="3165763" y="1631395"/>
                  <a:pt x="3162570" y="1629797"/>
                  <a:pt x="3165763" y="1632992"/>
                </a:cubicBezTo>
                <a:cubicBezTo>
                  <a:pt x="3159377" y="1632992"/>
                  <a:pt x="3156184" y="1631395"/>
                  <a:pt x="3154587" y="1628199"/>
                </a:cubicBezTo>
                <a:cubicBezTo>
                  <a:pt x="3151395" y="1629797"/>
                  <a:pt x="3151395" y="1631395"/>
                  <a:pt x="3151395" y="1632992"/>
                </a:cubicBezTo>
                <a:cubicBezTo>
                  <a:pt x="3148202" y="1632992"/>
                  <a:pt x="3148202" y="1631395"/>
                  <a:pt x="3146605" y="1629797"/>
                </a:cubicBezTo>
                <a:cubicBezTo>
                  <a:pt x="3146605" y="1626601"/>
                  <a:pt x="3149798" y="1628199"/>
                  <a:pt x="3151395" y="1626601"/>
                </a:cubicBezTo>
                <a:cubicBezTo>
                  <a:pt x="3149798" y="1625003"/>
                  <a:pt x="3148202" y="1623405"/>
                  <a:pt x="3145009" y="1623405"/>
                </a:cubicBezTo>
                <a:cubicBezTo>
                  <a:pt x="3145009" y="1625003"/>
                  <a:pt x="3143412" y="1626601"/>
                  <a:pt x="3140219" y="1625003"/>
                </a:cubicBezTo>
                <a:cubicBezTo>
                  <a:pt x="3143412" y="1621808"/>
                  <a:pt x="3137026" y="1617014"/>
                  <a:pt x="3137026" y="1610623"/>
                </a:cubicBezTo>
                <a:cubicBezTo>
                  <a:pt x="3135430" y="1607427"/>
                  <a:pt x="3133834" y="1605829"/>
                  <a:pt x="3135430" y="1601036"/>
                </a:cubicBezTo>
                <a:cubicBezTo>
                  <a:pt x="3130641" y="1602633"/>
                  <a:pt x="3132237" y="1596242"/>
                  <a:pt x="3125851" y="1599438"/>
                </a:cubicBezTo>
                <a:cubicBezTo>
                  <a:pt x="3125851" y="1601036"/>
                  <a:pt x="3125851" y="1602633"/>
                  <a:pt x="3124255" y="1604231"/>
                </a:cubicBezTo>
                <a:cubicBezTo>
                  <a:pt x="3125851" y="1594644"/>
                  <a:pt x="3111483" y="1597840"/>
                  <a:pt x="3109887" y="1588253"/>
                </a:cubicBezTo>
                <a:cubicBezTo>
                  <a:pt x="3117869" y="1586655"/>
                  <a:pt x="3119466" y="1597840"/>
                  <a:pt x="3122658" y="1593046"/>
                </a:cubicBezTo>
                <a:cubicBezTo>
                  <a:pt x="3122658" y="1589851"/>
                  <a:pt x="3116273" y="1585057"/>
                  <a:pt x="3113080" y="1580264"/>
                </a:cubicBezTo>
                <a:cubicBezTo>
                  <a:pt x="3109887" y="1577068"/>
                  <a:pt x="3106694" y="1573872"/>
                  <a:pt x="3113080" y="1572274"/>
                </a:cubicBezTo>
                <a:cubicBezTo>
                  <a:pt x="3106694" y="1567481"/>
                  <a:pt x="3095519" y="1565883"/>
                  <a:pt x="3092326" y="1556296"/>
                </a:cubicBezTo>
                <a:cubicBezTo>
                  <a:pt x="3090729" y="1549905"/>
                  <a:pt x="3093922" y="1548307"/>
                  <a:pt x="3090729" y="1545111"/>
                </a:cubicBezTo>
                <a:cubicBezTo>
                  <a:pt x="3093922" y="1540318"/>
                  <a:pt x="3097115" y="1543513"/>
                  <a:pt x="3100308" y="1540318"/>
                </a:cubicBezTo>
                <a:cubicBezTo>
                  <a:pt x="3100308" y="1538720"/>
                  <a:pt x="3098712" y="1538720"/>
                  <a:pt x="3097115" y="1538720"/>
                </a:cubicBezTo>
                <a:cubicBezTo>
                  <a:pt x="3093922" y="1538720"/>
                  <a:pt x="3092326" y="1541915"/>
                  <a:pt x="3087536" y="1540318"/>
                </a:cubicBezTo>
                <a:cubicBezTo>
                  <a:pt x="3085940" y="1535524"/>
                  <a:pt x="3093922" y="1537122"/>
                  <a:pt x="3095519" y="1533926"/>
                </a:cubicBezTo>
                <a:cubicBezTo>
                  <a:pt x="3095519" y="1527535"/>
                  <a:pt x="3085940" y="1537122"/>
                  <a:pt x="3084344" y="1530731"/>
                </a:cubicBezTo>
                <a:cubicBezTo>
                  <a:pt x="3087536" y="1530731"/>
                  <a:pt x="3089133" y="1529133"/>
                  <a:pt x="3089133" y="1525937"/>
                </a:cubicBezTo>
                <a:cubicBezTo>
                  <a:pt x="3084344" y="1524339"/>
                  <a:pt x="3084344" y="1525937"/>
                  <a:pt x="3079554" y="1527535"/>
                </a:cubicBezTo>
                <a:cubicBezTo>
                  <a:pt x="3082747" y="1522741"/>
                  <a:pt x="3074765" y="1527535"/>
                  <a:pt x="3077958" y="1522741"/>
                </a:cubicBezTo>
                <a:cubicBezTo>
                  <a:pt x="3079554" y="1519546"/>
                  <a:pt x="3081151" y="1524339"/>
                  <a:pt x="3082747" y="1521144"/>
                </a:cubicBezTo>
                <a:cubicBezTo>
                  <a:pt x="3084344" y="1514752"/>
                  <a:pt x="3073168" y="1519546"/>
                  <a:pt x="3069976" y="1519546"/>
                </a:cubicBezTo>
                <a:cubicBezTo>
                  <a:pt x="3073168" y="1521144"/>
                  <a:pt x="3074765" y="1529133"/>
                  <a:pt x="3068379" y="1529133"/>
                </a:cubicBezTo>
                <a:lnTo>
                  <a:pt x="3051233" y="1513532"/>
                </a:lnTo>
                <a:lnTo>
                  <a:pt x="3053213" y="1510758"/>
                </a:lnTo>
                <a:cubicBezTo>
                  <a:pt x="3055608" y="1509559"/>
                  <a:pt x="3058002" y="1508361"/>
                  <a:pt x="3057204" y="1505165"/>
                </a:cubicBezTo>
                <a:cubicBezTo>
                  <a:pt x="3050818" y="1508361"/>
                  <a:pt x="3055607" y="1497176"/>
                  <a:pt x="3049222" y="1497176"/>
                </a:cubicBezTo>
                <a:cubicBezTo>
                  <a:pt x="3047625" y="1501970"/>
                  <a:pt x="3054011" y="1505165"/>
                  <a:pt x="3044432" y="1508361"/>
                </a:cubicBezTo>
                <a:cubicBezTo>
                  <a:pt x="3044432" y="1503567"/>
                  <a:pt x="3046029" y="1501970"/>
                  <a:pt x="3047625" y="1498774"/>
                </a:cubicBezTo>
                <a:cubicBezTo>
                  <a:pt x="3042836" y="1498774"/>
                  <a:pt x="3039643" y="1498774"/>
                  <a:pt x="3036450" y="1498774"/>
                </a:cubicBezTo>
                <a:cubicBezTo>
                  <a:pt x="3034854" y="1492382"/>
                  <a:pt x="3026871" y="1490785"/>
                  <a:pt x="3025275" y="1484393"/>
                </a:cubicBezTo>
                <a:cubicBezTo>
                  <a:pt x="3031661" y="1482795"/>
                  <a:pt x="3023678" y="1487589"/>
                  <a:pt x="3028468" y="1487589"/>
                </a:cubicBezTo>
                <a:cubicBezTo>
                  <a:pt x="3030064" y="1485991"/>
                  <a:pt x="3030064" y="1482795"/>
                  <a:pt x="3031661" y="1482795"/>
                </a:cubicBezTo>
                <a:cubicBezTo>
                  <a:pt x="3025275" y="1482795"/>
                  <a:pt x="3015696" y="1479600"/>
                  <a:pt x="3010907" y="1474806"/>
                </a:cubicBezTo>
                <a:cubicBezTo>
                  <a:pt x="3010907" y="1470013"/>
                  <a:pt x="3015696" y="1471611"/>
                  <a:pt x="3014100" y="1466817"/>
                </a:cubicBezTo>
                <a:cubicBezTo>
                  <a:pt x="3010907" y="1462023"/>
                  <a:pt x="3012503" y="1460426"/>
                  <a:pt x="3004521" y="1463621"/>
                </a:cubicBezTo>
                <a:cubicBezTo>
                  <a:pt x="3002925" y="1457230"/>
                  <a:pt x="3007714" y="1458828"/>
                  <a:pt x="3009310" y="1455632"/>
                </a:cubicBezTo>
                <a:cubicBezTo>
                  <a:pt x="3006117" y="1454034"/>
                  <a:pt x="3002925" y="1452436"/>
                  <a:pt x="2999732" y="1450839"/>
                </a:cubicBezTo>
                <a:cubicBezTo>
                  <a:pt x="3007714" y="1449241"/>
                  <a:pt x="3002925" y="1447643"/>
                  <a:pt x="3002925" y="1442850"/>
                </a:cubicBezTo>
                <a:cubicBezTo>
                  <a:pt x="3010907" y="1449241"/>
                  <a:pt x="3017293" y="1457230"/>
                  <a:pt x="3023678" y="1465219"/>
                </a:cubicBezTo>
                <a:cubicBezTo>
                  <a:pt x="3023678" y="1462023"/>
                  <a:pt x="3030064" y="1462023"/>
                  <a:pt x="3031661" y="1460426"/>
                </a:cubicBezTo>
                <a:cubicBezTo>
                  <a:pt x="3026871" y="1457230"/>
                  <a:pt x="3023678" y="1452436"/>
                  <a:pt x="3020486" y="1447643"/>
                </a:cubicBezTo>
                <a:cubicBezTo>
                  <a:pt x="3020486" y="1449241"/>
                  <a:pt x="3018889" y="1450839"/>
                  <a:pt x="3017293" y="1452436"/>
                </a:cubicBezTo>
                <a:cubicBezTo>
                  <a:pt x="3017293" y="1449241"/>
                  <a:pt x="3017293" y="1447643"/>
                  <a:pt x="3017293" y="1444447"/>
                </a:cubicBezTo>
                <a:cubicBezTo>
                  <a:pt x="3010907" y="1438056"/>
                  <a:pt x="3004521" y="1433263"/>
                  <a:pt x="2994942" y="1438056"/>
                </a:cubicBezTo>
                <a:cubicBezTo>
                  <a:pt x="2991749" y="1434860"/>
                  <a:pt x="2998135" y="1434860"/>
                  <a:pt x="2996539" y="1430067"/>
                </a:cubicBezTo>
                <a:cubicBezTo>
                  <a:pt x="2991749" y="1430067"/>
                  <a:pt x="2990153" y="1426871"/>
                  <a:pt x="2985364" y="1423675"/>
                </a:cubicBezTo>
                <a:cubicBezTo>
                  <a:pt x="2982171" y="1426871"/>
                  <a:pt x="2980574" y="1423675"/>
                  <a:pt x="2977381" y="1426871"/>
                </a:cubicBezTo>
                <a:cubicBezTo>
                  <a:pt x="2980574" y="1430067"/>
                  <a:pt x="2980574" y="1433263"/>
                  <a:pt x="2985364" y="1433263"/>
                </a:cubicBezTo>
                <a:cubicBezTo>
                  <a:pt x="2986960" y="1431665"/>
                  <a:pt x="2985364" y="1428469"/>
                  <a:pt x="2986960" y="1428469"/>
                </a:cubicBezTo>
                <a:cubicBezTo>
                  <a:pt x="2986960" y="1431665"/>
                  <a:pt x="2991749" y="1431665"/>
                  <a:pt x="2991749" y="1434860"/>
                </a:cubicBezTo>
                <a:cubicBezTo>
                  <a:pt x="2986960" y="1436458"/>
                  <a:pt x="2986960" y="1442850"/>
                  <a:pt x="2982171" y="1444447"/>
                </a:cubicBezTo>
                <a:cubicBezTo>
                  <a:pt x="2977381" y="1441252"/>
                  <a:pt x="2983767" y="1441252"/>
                  <a:pt x="2983767" y="1436458"/>
                </a:cubicBezTo>
                <a:cubicBezTo>
                  <a:pt x="2972592" y="1439654"/>
                  <a:pt x="2977381" y="1420480"/>
                  <a:pt x="2967803" y="1431665"/>
                </a:cubicBezTo>
                <a:cubicBezTo>
                  <a:pt x="2966206" y="1430067"/>
                  <a:pt x="2964610" y="1428469"/>
                  <a:pt x="2963013" y="1428469"/>
                </a:cubicBezTo>
                <a:cubicBezTo>
                  <a:pt x="2959820" y="1425273"/>
                  <a:pt x="2967803" y="1422078"/>
                  <a:pt x="2963013" y="1422078"/>
                </a:cubicBezTo>
                <a:cubicBezTo>
                  <a:pt x="2959820" y="1422078"/>
                  <a:pt x="2961417" y="1425273"/>
                  <a:pt x="2959820" y="1425273"/>
                </a:cubicBezTo>
                <a:cubicBezTo>
                  <a:pt x="2956628" y="1422078"/>
                  <a:pt x="2951838" y="1418882"/>
                  <a:pt x="2950242" y="1414088"/>
                </a:cubicBezTo>
                <a:cubicBezTo>
                  <a:pt x="2950242" y="1420480"/>
                  <a:pt x="2943856" y="1412491"/>
                  <a:pt x="2945452" y="1417284"/>
                </a:cubicBezTo>
                <a:cubicBezTo>
                  <a:pt x="2950242" y="1417284"/>
                  <a:pt x="2951838" y="1423675"/>
                  <a:pt x="2953435" y="1428469"/>
                </a:cubicBezTo>
                <a:cubicBezTo>
                  <a:pt x="2948645" y="1422078"/>
                  <a:pt x="2945452" y="1423675"/>
                  <a:pt x="2939067" y="1420480"/>
                </a:cubicBezTo>
                <a:cubicBezTo>
                  <a:pt x="2940663" y="1418882"/>
                  <a:pt x="2945452" y="1418882"/>
                  <a:pt x="2943856" y="1415686"/>
                </a:cubicBezTo>
                <a:cubicBezTo>
                  <a:pt x="2942259" y="1415686"/>
                  <a:pt x="2942259" y="1414088"/>
                  <a:pt x="2939067" y="1415686"/>
                </a:cubicBezTo>
                <a:cubicBezTo>
                  <a:pt x="2937470" y="1417284"/>
                  <a:pt x="2934277" y="1418882"/>
                  <a:pt x="2932681" y="1422078"/>
                </a:cubicBezTo>
                <a:cubicBezTo>
                  <a:pt x="2934277" y="1422078"/>
                  <a:pt x="2935874" y="1422078"/>
                  <a:pt x="2935874" y="1423675"/>
                </a:cubicBezTo>
                <a:cubicBezTo>
                  <a:pt x="2937470" y="1422078"/>
                  <a:pt x="2939067" y="1422078"/>
                  <a:pt x="2942259" y="1422078"/>
                </a:cubicBezTo>
                <a:cubicBezTo>
                  <a:pt x="2942259" y="1425273"/>
                  <a:pt x="2942259" y="1426871"/>
                  <a:pt x="2943856" y="1426871"/>
                </a:cubicBezTo>
                <a:cubicBezTo>
                  <a:pt x="2943856" y="1426871"/>
                  <a:pt x="2945452" y="1426871"/>
                  <a:pt x="2945452" y="1426871"/>
                </a:cubicBezTo>
                <a:cubicBezTo>
                  <a:pt x="2945452" y="1428469"/>
                  <a:pt x="2945452" y="1430067"/>
                  <a:pt x="2945452" y="1430067"/>
                </a:cubicBezTo>
                <a:cubicBezTo>
                  <a:pt x="2947049" y="1431665"/>
                  <a:pt x="2947049" y="1431665"/>
                  <a:pt x="2948645" y="1433263"/>
                </a:cubicBezTo>
                <a:cubicBezTo>
                  <a:pt x="2948645" y="1434860"/>
                  <a:pt x="2950242" y="1436458"/>
                  <a:pt x="2951838" y="1438056"/>
                </a:cubicBezTo>
                <a:cubicBezTo>
                  <a:pt x="2956628" y="1438056"/>
                  <a:pt x="2961417" y="1438056"/>
                  <a:pt x="2963013" y="1446045"/>
                </a:cubicBezTo>
                <a:cubicBezTo>
                  <a:pt x="2961417" y="1449241"/>
                  <a:pt x="2956628" y="1444447"/>
                  <a:pt x="2956628" y="1449241"/>
                </a:cubicBezTo>
                <a:cubicBezTo>
                  <a:pt x="2958224" y="1447643"/>
                  <a:pt x="2958224" y="1447643"/>
                  <a:pt x="2959820" y="1447643"/>
                </a:cubicBezTo>
                <a:cubicBezTo>
                  <a:pt x="2958224" y="1447643"/>
                  <a:pt x="2958224" y="1449241"/>
                  <a:pt x="2958224" y="1449241"/>
                </a:cubicBezTo>
                <a:cubicBezTo>
                  <a:pt x="2963013" y="1447643"/>
                  <a:pt x="2964610" y="1447643"/>
                  <a:pt x="2967803" y="1450839"/>
                </a:cubicBezTo>
                <a:cubicBezTo>
                  <a:pt x="2966206" y="1454034"/>
                  <a:pt x="2958224" y="1447643"/>
                  <a:pt x="2958224" y="1455632"/>
                </a:cubicBezTo>
                <a:cubicBezTo>
                  <a:pt x="2964610" y="1452436"/>
                  <a:pt x="2966206" y="1457230"/>
                  <a:pt x="2972592" y="1450839"/>
                </a:cubicBezTo>
                <a:cubicBezTo>
                  <a:pt x="2974188" y="1458828"/>
                  <a:pt x="2967803" y="1454034"/>
                  <a:pt x="2966206" y="1457230"/>
                </a:cubicBezTo>
                <a:cubicBezTo>
                  <a:pt x="2964610" y="1458828"/>
                  <a:pt x="2964610" y="1458828"/>
                  <a:pt x="2964610" y="1460426"/>
                </a:cubicBezTo>
                <a:cubicBezTo>
                  <a:pt x="2972592" y="1458828"/>
                  <a:pt x="2972592" y="1465219"/>
                  <a:pt x="2975785" y="1457230"/>
                </a:cubicBezTo>
                <a:cubicBezTo>
                  <a:pt x="2975785" y="1465219"/>
                  <a:pt x="2978978" y="1468415"/>
                  <a:pt x="2983767" y="1463621"/>
                </a:cubicBezTo>
                <a:cubicBezTo>
                  <a:pt x="2983767" y="1465219"/>
                  <a:pt x="2983767" y="1466817"/>
                  <a:pt x="2986960" y="1465219"/>
                </a:cubicBezTo>
                <a:cubicBezTo>
                  <a:pt x="2986960" y="1468415"/>
                  <a:pt x="2980574" y="1473208"/>
                  <a:pt x="2985364" y="1474806"/>
                </a:cubicBezTo>
                <a:cubicBezTo>
                  <a:pt x="2988557" y="1473208"/>
                  <a:pt x="2990153" y="1471611"/>
                  <a:pt x="2993346" y="1470013"/>
                </a:cubicBezTo>
                <a:cubicBezTo>
                  <a:pt x="2994942" y="1471611"/>
                  <a:pt x="3002925" y="1474806"/>
                  <a:pt x="2999732" y="1479600"/>
                </a:cubicBezTo>
                <a:cubicBezTo>
                  <a:pt x="2998135" y="1474806"/>
                  <a:pt x="2994942" y="1474806"/>
                  <a:pt x="2993346" y="1473208"/>
                </a:cubicBezTo>
                <a:cubicBezTo>
                  <a:pt x="2994942" y="1482795"/>
                  <a:pt x="3009310" y="1482795"/>
                  <a:pt x="2999732" y="1493980"/>
                </a:cubicBezTo>
                <a:cubicBezTo>
                  <a:pt x="3006117" y="1493980"/>
                  <a:pt x="3004521" y="1501970"/>
                  <a:pt x="3010907" y="1500372"/>
                </a:cubicBezTo>
                <a:cubicBezTo>
                  <a:pt x="3009310" y="1498774"/>
                  <a:pt x="3010907" y="1490785"/>
                  <a:pt x="3004521" y="1492382"/>
                </a:cubicBezTo>
                <a:cubicBezTo>
                  <a:pt x="3004521" y="1492382"/>
                  <a:pt x="3004521" y="1492382"/>
                  <a:pt x="3004521" y="1487589"/>
                </a:cubicBezTo>
                <a:cubicBezTo>
                  <a:pt x="3006117" y="1487589"/>
                  <a:pt x="3007714" y="1485991"/>
                  <a:pt x="3009310" y="1485991"/>
                </a:cubicBezTo>
                <a:cubicBezTo>
                  <a:pt x="3009310" y="1490785"/>
                  <a:pt x="3014100" y="1493980"/>
                  <a:pt x="3015696" y="1500372"/>
                </a:cubicBezTo>
                <a:cubicBezTo>
                  <a:pt x="3014100" y="1501970"/>
                  <a:pt x="3009310" y="1501970"/>
                  <a:pt x="3009310" y="1506763"/>
                </a:cubicBezTo>
                <a:cubicBezTo>
                  <a:pt x="3018889" y="1506763"/>
                  <a:pt x="3020486" y="1516350"/>
                  <a:pt x="3022082" y="1519546"/>
                </a:cubicBezTo>
                <a:cubicBezTo>
                  <a:pt x="3026871" y="1514752"/>
                  <a:pt x="3031661" y="1519546"/>
                  <a:pt x="3034854" y="1514752"/>
                </a:cubicBezTo>
                <a:cubicBezTo>
                  <a:pt x="3034854" y="1514752"/>
                  <a:pt x="3034854" y="1516350"/>
                  <a:pt x="3038047" y="1514752"/>
                </a:cubicBezTo>
                <a:cubicBezTo>
                  <a:pt x="3033257" y="1521144"/>
                  <a:pt x="3036450" y="1524339"/>
                  <a:pt x="3031661" y="1525937"/>
                </a:cubicBezTo>
                <a:cubicBezTo>
                  <a:pt x="3034854" y="1529133"/>
                  <a:pt x="3039643" y="1524339"/>
                  <a:pt x="3041239" y="1522741"/>
                </a:cubicBezTo>
                <a:cubicBezTo>
                  <a:pt x="3042836" y="1529133"/>
                  <a:pt x="3058800" y="1532329"/>
                  <a:pt x="3047625" y="1535524"/>
                </a:cubicBezTo>
                <a:cubicBezTo>
                  <a:pt x="3047625" y="1537122"/>
                  <a:pt x="3055607" y="1540318"/>
                  <a:pt x="3050818" y="1543513"/>
                </a:cubicBezTo>
                <a:cubicBezTo>
                  <a:pt x="3047625" y="1541915"/>
                  <a:pt x="3047625" y="1538720"/>
                  <a:pt x="3044432" y="1540318"/>
                </a:cubicBezTo>
                <a:cubicBezTo>
                  <a:pt x="3042836" y="1546709"/>
                  <a:pt x="3049222" y="1545111"/>
                  <a:pt x="3050818" y="1549905"/>
                </a:cubicBezTo>
                <a:cubicBezTo>
                  <a:pt x="3049222" y="1549905"/>
                  <a:pt x="3047625" y="1549905"/>
                  <a:pt x="3047625" y="1549905"/>
                </a:cubicBezTo>
                <a:cubicBezTo>
                  <a:pt x="3047625" y="1551503"/>
                  <a:pt x="3046029" y="1551503"/>
                  <a:pt x="3044432" y="1551503"/>
                </a:cubicBezTo>
                <a:cubicBezTo>
                  <a:pt x="3044432" y="1549905"/>
                  <a:pt x="3044432" y="1546709"/>
                  <a:pt x="3042836" y="1545111"/>
                </a:cubicBezTo>
                <a:cubicBezTo>
                  <a:pt x="3041239" y="1546709"/>
                  <a:pt x="3038047" y="1546709"/>
                  <a:pt x="3038047" y="1548307"/>
                </a:cubicBezTo>
                <a:cubicBezTo>
                  <a:pt x="3041239" y="1551503"/>
                  <a:pt x="3044432" y="1557894"/>
                  <a:pt x="3052415" y="1553100"/>
                </a:cubicBezTo>
                <a:cubicBezTo>
                  <a:pt x="3055607" y="1559492"/>
                  <a:pt x="3058800" y="1565883"/>
                  <a:pt x="3066783" y="1567481"/>
                </a:cubicBezTo>
                <a:cubicBezTo>
                  <a:pt x="3068379" y="1564285"/>
                  <a:pt x="3069976" y="1561090"/>
                  <a:pt x="3074765" y="1559492"/>
                </a:cubicBezTo>
                <a:cubicBezTo>
                  <a:pt x="3068379" y="1569079"/>
                  <a:pt x="3077958" y="1561090"/>
                  <a:pt x="3079554" y="1567481"/>
                </a:cubicBezTo>
                <a:cubicBezTo>
                  <a:pt x="3073168" y="1572274"/>
                  <a:pt x="3068379" y="1565883"/>
                  <a:pt x="3066783" y="1572274"/>
                </a:cubicBezTo>
                <a:cubicBezTo>
                  <a:pt x="3071572" y="1577068"/>
                  <a:pt x="3074765" y="1586655"/>
                  <a:pt x="3085940" y="1586655"/>
                </a:cubicBezTo>
                <a:cubicBezTo>
                  <a:pt x="3084344" y="1591449"/>
                  <a:pt x="3087536" y="1596242"/>
                  <a:pt x="3090729" y="1599438"/>
                </a:cubicBezTo>
                <a:cubicBezTo>
                  <a:pt x="3093922" y="1604231"/>
                  <a:pt x="3097115" y="1607427"/>
                  <a:pt x="3097115" y="1612220"/>
                </a:cubicBezTo>
                <a:cubicBezTo>
                  <a:pt x="3093922" y="1612220"/>
                  <a:pt x="3092326" y="1610623"/>
                  <a:pt x="3092326" y="1612220"/>
                </a:cubicBezTo>
                <a:cubicBezTo>
                  <a:pt x="3093922" y="1617014"/>
                  <a:pt x="3084344" y="1618612"/>
                  <a:pt x="3089133" y="1621808"/>
                </a:cubicBezTo>
                <a:cubicBezTo>
                  <a:pt x="3092326" y="1620210"/>
                  <a:pt x="3093922" y="1617014"/>
                  <a:pt x="3095519" y="1615416"/>
                </a:cubicBezTo>
                <a:cubicBezTo>
                  <a:pt x="3103501" y="1615416"/>
                  <a:pt x="3105097" y="1621808"/>
                  <a:pt x="3111483" y="1623405"/>
                </a:cubicBezTo>
                <a:lnTo>
                  <a:pt x="3113465" y="1618446"/>
                </a:lnTo>
                <a:lnTo>
                  <a:pt x="3114477" y="1622207"/>
                </a:lnTo>
                <a:cubicBezTo>
                  <a:pt x="3114277" y="1623006"/>
                  <a:pt x="3113080" y="1623405"/>
                  <a:pt x="3109887" y="1625003"/>
                </a:cubicBezTo>
                <a:cubicBezTo>
                  <a:pt x="3114676" y="1629797"/>
                  <a:pt x="3117869" y="1636188"/>
                  <a:pt x="3121062" y="1640982"/>
                </a:cubicBezTo>
                <a:lnTo>
                  <a:pt x="3119147" y="1644177"/>
                </a:lnTo>
                <a:lnTo>
                  <a:pt x="3116273" y="1644177"/>
                </a:lnTo>
                <a:lnTo>
                  <a:pt x="3118291" y="1645604"/>
                </a:lnTo>
                <a:lnTo>
                  <a:pt x="3116273" y="1648971"/>
                </a:lnTo>
                <a:cubicBezTo>
                  <a:pt x="3111483" y="1652167"/>
                  <a:pt x="3116273" y="1642579"/>
                  <a:pt x="3111483" y="1644177"/>
                </a:cubicBezTo>
                <a:cubicBezTo>
                  <a:pt x="3108290" y="1648971"/>
                  <a:pt x="3108290" y="1655362"/>
                  <a:pt x="3119466" y="1655362"/>
                </a:cubicBezTo>
                <a:cubicBezTo>
                  <a:pt x="3121062" y="1648971"/>
                  <a:pt x="3119466" y="1650569"/>
                  <a:pt x="3124255" y="1648971"/>
                </a:cubicBezTo>
                <a:cubicBezTo>
                  <a:pt x="3123457" y="1645775"/>
                  <a:pt x="3121461" y="1646175"/>
                  <a:pt x="3119665" y="1646574"/>
                </a:cubicBezTo>
                <a:lnTo>
                  <a:pt x="3118291" y="1645604"/>
                </a:lnTo>
                <a:lnTo>
                  <a:pt x="3119147" y="1644177"/>
                </a:lnTo>
                <a:lnTo>
                  <a:pt x="3125851" y="1644177"/>
                </a:lnTo>
                <a:cubicBezTo>
                  <a:pt x="3130641" y="1652167"/>
                  <a:pt x="3135430" y="1664949"/>
                  <a:pt x="3145009" y="1664949"/>
                </a:cubicBezTo>
                <a:cubicBezTo>
                  <a:pt x="3146605" y="1669743"/>
                  <a:pt x="3141816" y="1669743"/>
                  <a:pt x="3143412" y="1672938"/>
                </a:cubicBezTo>
                <a:cubicBezTo>
                  <a:pt x="3145009" y="1672938"/>
                  <a:pt x="3145009" y="1674536"/>
                  <a:pt x="3146605" y="1674536"/>
                </a:cubicBezTo>
                <a:cubicBezTo>
                  <a:pt x="3148202" y="1676134"/>
                  <a:pt x="3151395" y="1669743"/>
                  <a:pt x="3151395" y="1674536"/>
                </a:cubicBezTo>
                <a:cubicBezTo>
                  <a:pt x="3149798" y="1680928"/>
                  <a:pt x="3159377" y="1695308"/>
                  <a:pt x="3168955" y="1692112"/>
                </a:cubicBezTo>
                <a:cubicBezTo>
                  <a:pt x="3170552" y="1696906"/>
                  <a:pt x="3162570" y="1693710"/>
                  <a:pt x="3162570" y="1696906"/>
                </a:cubicBezTo>
                <a:cubicBezTo>
                  <a:pt x="3165763" y="1696906"/>
                  <a:pt x="3164166" y="1700102"/>
                  <a:pt x="3164166" y="1703297"/>
                </a:cubicBezTo>
                <a:cubicBezTo>
                  <a:pt x="3168955" y="1700102"/>
                  <a:pt x="3168955" y="1704895"/>
                  <a:pt x="3167359" y="1708091"/>
                </a:cubicBezTo>
                <a:cubicBezTo>
                  <a:pt x="3170552" y="1708091"/>
                  <a:pt x="3170552" y="1706493"/>
                  <a:pt x="3172148" y="1706493"/>
                </a:cubicBezTo>
                <a:cubicBezTo>
                  <a:pt x="3172148" y="1711286"/>
                  <a:pt x="3175341" y="1711286"/>
                  <a:pt x="3175341" y="1714482"/>
                </a:cubicBezTo>
                <a:cubicBezTo>
                  <a:pt x="3172148" y="1714482"/>
                  <a:pt x="3170552" y="1716080"/>
                  <a:pt x="3170552" y="1717678"/>
                </a:cubicBezTo>
                <a:cubicBezTo>
                  <a:pt x="3172148" y="1719276"/>
                  <a:pt x="3173745" y="1720874"/>
                  <a:pt x="3175341" y="1720874"/>
                </a:cubicBezTo>
                <a:cubicBezTo>
                  <a:pt x="3176938" y="1717678"/>
                  <a:pt x="3173745" y="1717678"/>
                  <a:pt x="3175341" y="1714482"/>
                </a:cubicBezTo>
                <a:cubicBezTo>
                  <a:pt x="3178534" y="1717678"/>
                  <a:pt x="3180131" y="1719276"/>
                  <a:pt x="3183324" y="1719276"/>
                </a:cubicBezTo>
                <a:cubicBezTo>
                  <a:pt x="3175341" y="1722471"/>
                  <a:pt x="3188113" y="1725667"/>
                  <a:pt x="3181727" y="1730461"/>
                </a:cubicBezTo>
                <a:cubicBezTo>
                  <a:pt x="3191306" y="1735254"/>
                  <a:pt x="3196095" y="1743243"/>
                  <a:pt x="3197692" y="1756026"/>
                </a:cubicBezTo>
                <a:cubicBezTo>
                  <a:pt x="3204077" y="1754428"/>
                  <a:pt x="3200885" y="1756026"/>
                  <a:pt x="3200885" y="1759222"/>
                </a:cubicBezTo>
                <a:cubicBezTo>
                  <a:pt x="3204077" y="1760820"/>
                  <a:pt x="3207270" y="1764015"/>
                  <a:pt x="3208867" y="1767211"/>
                </a:cubicBezTo>
                <a:cubicBezTo>
                  <a:pt x="3212060" y="1770407"/>
                  <a:pt x="3213656" y="1773602"/>
                  <a:pt x="3212060" y="1776798"/>
                </a:cubicBezTo>
                <a:cubicBezTo>
                  <a:pt x="3220042" y="1775200"/>
                  <a:pt x="3218445" y="1789581"/>
                  <a:pt x="3216849" y="1792776"/>
                </a:cubicBezTo>
                <a:cubicBezTo>
                  <a:pt x="3216849" y="1791178"/>
                  <a:pt x="3212060" y="1787983"/>
                  <a:pt x="3212060" y="1791178"/>
                </a:cubicBezTo>
                <a:cubicBezTo>
                  <a:pt x="3212060" y="1794374"/>
                  <a:pt x="3213656" y="1795972"/>
                  <a:pt x="3216849" y="1795972"/>
                </a:cubicBezTo>
                <a:cubicBezTo>
                  <a:pt x="3216849" y="1794374"/>
                  <a:pt x="3218445" y="1792776"/>
                  <a:pt x="3220042" y="1794374"/>
                </a:cubicBezTo>
                <a:cubicBezTo>
                  <a:pt x="3221638" y="1797570"/>
                  <a:pt x="3226428" y="1799168"/>
                  <a:pt x="3229621" y="1802363"/>
                </a:cubicBezTo>
                <a:cubicBezTo>
                  <a:pt x="3216849" y="1799168"/>
                  <a:pt x="3210463" y="1805559"/>
                  <a:pt x="3212060" y="1795972"/>
                </a:cubicBezTo>
                <a:cubicBezTo>
                  <a:pt x="3204077" y="1794374"/>
                  <a:pt x="3204077" y="1787983"/>
                  <a:pt x="3197692" y="1787983"/>
                </a:cubicBezTo>
                <a:cubicBezTo>
                  <a:pt x="3197692" y="1783189"/>
                  <a:pt x="3202481" y="1781591"/>
                  <a:pt x="3199288" y="1778396"/>
                </a:cubicBezTo>
                <a:cubicBezTo>
                  <a:pt x="3202481" y="1776798"/>
                  <a:pt x="3204077" y="1783189"/>
                  <a:pt x="3205674" y="1778396"/>
                </a:cubicBezTo>
                <a:cubicBezTo>
                  <a:pt x="3199288" y="1772005"/>
                  <a:pt x="3191306" y="1764015"/>
                  <a:pt x="3183324" y="1767211"/>
                </a:cubicBezTo>
                <a:cubicBezTo>
                  <a:pt x="3183324" y="1760820"/>
                  <a:pt x="3188113" y="1762417"/>
                  <a:pt x="3188113" y="1757624"/>
                </a:cubicBezTo>
                <a:cubicBezTo>
                  <a:pt x="3180131" y="1759222"/>
                  <a:pt x="3180131" y="1748037"/>
                  <a:pt x="3178534" y="1746439"/>
                </a:cubicBezTo>
                <a:cubicBezTo>
                  <a:pt x="3180131" y="1748037"/>
                  <a:pt x="3183324" y="1749635"/>
                  <a:pt x="3186516" y="1749635"/>
                </a:cubicBezTo>
                <a:cubicBezTo>
                  <a:pt x="3184920" y="1754428"/>
                  <a:pt x="3191306" y="1759222"/>
                  <a:pt x="3194499" y="1756026"/>
                </a:cubicBezTo>
                <a:cubicBezTo>
                  <a:pt x="3194499" y="1748037"/>
                  <a:pt x="3186516" y="1748037"/>
                  <a:pt x="3186516" y="1740048"/>
                </a:cubicBezTo>
                <a:cubicBezTo>
                  <a:pt x="3184920" y="1740048"/>
                  <a:pt x="3183324" y="1740048"/>
                  <a:pt x="3181727" y="1740048"/>
                </a:cubicBezTo>
                <a:cubicBezTo>
                  <a:pt x="3180131" y="1743243"/>
                  <a:pt x="3184920" y="1746439"/>
                  <a:pt x="3181727" y="1746439"/>
                </a:cubicBezTo>
                <a:cubicBezTo>
                  <a:pt x="3181727" y="1743243"/>
                  <a:pt x="3175341" y="1746439"/>
                  <a:pt x="3173745" y="1744841"/>
                </a:cubicBezTo>
                <a:cubicBezTo>
                  <a:pt x="3175341" y="1733656"/>
                  <a:pt x="3162570" y="1743243"/>
                  <a:pt x="3159377" y="1736852"/>
                </a:cubicBezTo>
                <a:cubicBezTo>
                  <a:pt x="3164166" y="1733656"/>
                  <a:pt x="3167359" y="1738450"/>
                  <a:pt x="3167359" y="1735254"/>
                </a:cubicBezTo>
                <a:cubicBezTo>
                  <a:pt x="3164166" y="1732058"/>
                  <a:pt x="3160973" y="1725667"/>
                  <a:pt x="3156184" y="1724069"/>
                </a:cubicBezTo>
                <a:cubicBezTo>
                  <a:pt x="3154587" y="1719276"/>
                  <a:pt x="3157780" y="1719276"/>
                  <a:pt x="3157780" y="1716080"/>
                </a:cubicBezTo>
                <a:cubicBezTo>
                  <a:pt x="3154587" y="1716080"/>
                  <a:pt x="3149798" y="1714482"/>
                  <a:pt x="3148202" y="1714482"/>
                </a:cubicBezTo>
                <a:cubicBezTo>
                  <a:pt x="3149798" y="1709689"/>
                  <a:pt x="3157780" y="1711286"/>
                  <a:pt x="3160973" y="1708091"/>
                </a:cubicBezTo>
                <a:cubicBezTo>
                  <a:pt x="3160973" y="1704895"/>
                  <a:pt x="3157780" y="1704895"/>
                  <a:pt x="3156184" y="1703297"/>
                </a:cubicBezTo>
                <a:cubicBezTo>
                  <a:pt x="3152991" y="1708091"/>
                  <a:pt x="3149798" y="1703297"/>
                  <a:pt x="3149798" y="1700102"/>
                </a:cubicBezTo>
                <a:cubicBezTo>
                  <a:pt x="3145009" y="1706493"/>
                  <a:pt x="3143412" y="1700102"/>
                  <a:pt x="3141816" y="1703297"/>
                </a:cubicBezTo>
                <a:cubicBezTo>
                  <a:pt x="3141816" y="1703297"/>
                  <a:pt x="3140219" y="1704895"/>
                  <a:pt x="3140219" y="1704895"/>
                </a:cubicBezTo>
                <a:cubicBezTo>
                  <a:pt x="3138623" y="1698504"/>
                  <a:pt x="3145009" y="1701699"/>
                  <a:pt x="3145009" y="1696906"/>
                </a:cubicBezTo>
                <a:cubicBezTo>
                  <a:pt x="3143412" y="1690515"/>
                  <a:pt x="3130641" y="1696906"/>
                  <a:pt x="3130641" y="1692112"/>
                </a:cubicBezTo>
                <a:cubicBezTo>
                  <a:pt x="3133834" y="1692112"/>
                  <a:pt x="3137026" y="1690515"/>
                  <a:pt x="3137026" y="1688917"/>
                </a:cubicBezTo>
                <a:cubicBezTo>
                  <a:pt x="3135430" y="1679330"/>
                  <a:pt x="3121062" y="1685721"/>
                  <a:pt x="3119466" y="1685721"/>
                </a:cubicBezTo>
                <a:cubicBezTo>
                  <a:pt x="3122658" y="1684123"/>
                  <a:pt x="3122658" y="1680928"/>
                  <a:pt x="3124255" y="1679330"/>
                </a:cubicBezTo>
                <a:cubicBezTo>
                  <a:pt x="3127448" y="1679330"/>
                  <a:pt x="3133834" y="1682525"/>
                  <a:pt x="3137026" y="1679330"/>
                </a:cubicBezTo>
                <a:cubicBezTo>
                  <a:pt x="3132237" y="1669743"/>
                  <a:pt x="3125851" y="1677732"/>
                  <a:pt x="3117869" y="1674536"/>
                </a:cubicBezTo>
                <a:cubicBezTo>
                  <a:pt x="3117869" y="1671340"/>
                  <a:pt x="3119466" y="1671340"/>
                  <a:pt x="3119466" y="1668145"/>
                </a:cubicBezTo>
                <a:cubicBezTo>
                  <a:pt x="3116273" y="1668145"/>
                  <a:pt x="3113080" y="1668145"/>
                  <a:pt x="3109887" y="1669743"/>
                </a:cubicBezTo>
                <a:cubicBezTo>
                  <a:pt x="3109887" y="1671340"/>
                  <a:pt x="3117869" y="1672938"/>
                  <a:pt x="3113080" y="1676134"/>
                </a:cubicBezTo>
                <a:cubicBezTo>
                  <a:pt x="3109887" y="1672938"/>
                  <a:pt x="3108290" y="1668145"/>
                  <a:pt x="3103501" y="1668145"/>
                </a:cubicBezTo>
                <a:cubicBezTo>
                  <a:pt x="3109887" y="1677732"/>
                  <a:pt x="3117869" y="1685721"/>
                  <a:pt x="3124255" y="1695308"/>
                </a:cubicBezTo>
                <a:cubicBezTo>
                  <a:pt x="3111483" y="1693710"/>
                  <a:pt x="3109887" y="1669743"/>
                  <a:pt x="3098712" y="1676134"/>
                </a:cubicBezTo>
                <a:cubicBezTo>
                  <a:pt x="3093922" y="1676134"/>
                  <a:pt x="3093922" y="1672938"/>
                  <a:pt x="3092326" y="1669743"/>
                </a:cubicBezTo>
                <a:cubicBezTo>
                  <a:pt x="3093922" y="1669743"/>
                  <a:pt x="3095519" y="1669743"/>
                  <a:pt x="3097115" y="1668145"/>
                </a:cubicBezTo>
                <a:cubicBezTo>
                  <a:pt x="3092326" y="1663351"/>
                  <a:pt x="3090729" y="1656960"/>
                  <a:pt x="3087536" y="1652167"/>
                </a:cubicBezTo>
                <a:cubicBezTo>
                  <a:pt x="3089133" y="1652167"/>
                  <a:pt x="3092326" y="1652167"/>
                  <a:pt x="3092326" y="1650569"/>
                </a:cubicBezTo>
                <a:cubicBezTo>
                  <a:pt x="3087536" y="1650569"/>
                  <a:pt x="3089133" y="1644177"/>
                  <a:pt x="3084344" y="1645775"/>
                </a:cubicBezTo>
                <a:cubicBezTo>
                  <a:pt x="3085940" y="1647373"/>
                  <a:pt x="3087536" y="1648971"/>
                  <a:pt x="3087536" y="1652167"/>
                </a:cubicBezTo>
                <a:cubicBezTo>
                  <a:pt x="3079554" y="1650569"/>
                  <a:pt x="3077958" y="1647373"/>
                  <a:pt x="3068379" y="1650569"/>
                </a:cubicBezTo>
                <a:cubicBezTo>
                  <a:pt x="3066783" y="1644177"/>
                  <a:pt x="3063590" y="1652167"/>
                  <a:pt x="3060397" y="1640982"/>
                </a:cubicBezTo>
                <a:cubicBezTo>
                  <a:pt x="3050818" y="1644177"/>
                  <a:pt x="3046029" y="1628199"/>
                  <a:pt x="3039643" y="1621808"/>
                </a:cubicBezTo>
                <a:cubicBezTo>
                  <a:pt x="3041239" y="1621808"/>
                  <a:pt x="3044432" y="1621808"/>
                  <a:pt x="3044432" y="1620210"/>
                </a:cubicBezTo>
                <a:cubicBezTo>
                  <a:pt x="3042836" y="1620210"/>
                  <a:pt x="3042836" y="1618612"/>
                  <a:pt x="3042836" y="1617014"/>
                </a:cubicBezTo>
                <a:cubicBezTo>
                  <a:pt x="3039643" y="1621808"/>
                  <a:pt x="3033257" y="1621808"/>
                  <a:pt x="3033257" y="1615416"/>
                </a:cubicBezTo>
                <a:cubicBezTo>
                  <a:pt x="3033257" y="1613818"/>
                  <a:pt x="3036450" y="1613818"/>
                  <a:pt x="3036450" y="1612220"/>
                </a:cubicBezTo>
                <a:cubicBezTo>
                  <a:pt x="3033257" y="1612220"/>
                  <a:pt x="3033257" y="1615416"/>
                  <a:pt x="3031661" y="1613818"/>
                </a:cubicBezTo>
                <a:cubicBezTo>
                  <a:pt x="3030064" y="1610623"/>
                  <a:pt x="3033257" y="1610623"/>
                  <a:pt x="3034854" y="1609025"/>
                </a:cubicBezTo>
                <a:cubicBezTo>
                  <a:pt x="3031661" y="1609025"/>
                  <a:pt x="3031661" y="1610623"/>
                  <a:pt x="3028468" y="1610623"/>
                </a:cubicBezTo>
                <a:cubicBezTo>
                  <a:pt x="3023678" y="1607427"/>
                  <a:pt x="3020486" y="1594644"/>
                  <a:pt x="3014100" y="1597840"/>
                </a:cubicBezTo>
                <a:cubicBezTo>
                  <a:pt x="3012503" y="1593046"/>
                  <a:pt x="3020486" y="1596242"/>
                  <a:pt x="3020486" y="1591449"/>
                </a:cubicBezTo>
                <a:cubicBezTo>
                  <a:pt x="3002925" y="1593046"/>
                  <a:pt x="3001328" y="1581861"/>
                  <a:pt x="3001328" y="1572274"/>
                </a:cubicBezTo>
                <a:cubicBezTo>
                  <a:pt x="3001328" y="1573872"/>
                  <a:pt x="3002925" y="1573872"/>
                  <a:pt x="3002925" y="1570677"/>
                </a:cubicBezTo>
                <a:cubicBezTo>
                  <a:pt x="3006117" y="1573872"/>
                  <a:pt x="3015696" y="1572274"/>
                  <a:pt x="3017293" y="1565883"/>
                </a:cubicBezTo>
                <a:cubicBezTo>
                  <a:pt x="3012503" y="1565883"/>
                  <a:pt x="3010907" y="1569079"/>
                  <a:pt x="3009310" y="1564285"/>
                </a:cubicBezTo>
                <a:cubicBezTo>
                  <a:pt x="3007714" y="1567481"/>
                  <a:pt x="3006117" y="1570677"/>
                  <a:pt x="3001328" y="1570677"/>
                </a:cubicBezTo>
                <a:cubicBezTo>
                  <a:pt x="3001328" y="1565883"/>
                  <a:pt x="3007714" y="1565883"/>
                  <a:pt x="3007714" y="1562688"/>
                </a:cubicBezTo>
                <a:cubicBezTo>
                  <a:pt x="3006117" y="1559492"/>
                  <a:pt x="3007714" y="1556296"/>
                  <a:pt x="3002925" y="1554698"/>
                </a:cubicBezTo>
                <a:cubicBezTo>
                  <a:pt x="2988557" y="1561090"/>
                  <a:pt x="2980574" y="1548307"/>
                  <a:pt x="2969399" y="1546709"/>
                </a:cubicBezTo>
                <a:cubicBezTo>
                  <a:pt x="2974188" y="1546709"/>
                  <a:pt x="2977381" y="1545111"/>
                  <a:pt x="2977381" y="1541915"/>
                </a:cubicBezTo>
                <a:cubicBezTo>
                  <a:pt x="2972592" y="1538720"/>
                  <a:pt x="2974188" y="1535524"/>
                  <a:pt x="2966206" y="1541915"/>
                </a:cubicBezTo>
                <a:cubicBezTo>
                  <a:pt x="2966206" y="1532329"/>
                  <a:pt x="2961417" y="1545111"/>
                  <a:pt x="2959820" y="1537122"/>
                </a:cubicBezTo>
                <a:cubicBezTo>
                  <a:pt x="2964610" y="1537122"/>
                  <a:pt x="2966206" y="1533926"/>
                  <a:pt x="2967803" y="1532329"/>
                </a:cubicBezTo>
                <a:cubicBezTo>
                  <a:pt x="2967803" y="1530731"/>
                  <a:pt x="2966206" y="1530731"/>
                  <a:pt x="2964610" y="1529133"/>
                </a:cubicBezTo>
                <a:cubicBezTo>
                  <a:pt x="2963013" y="1532329"/>
                  <a:pt x="2963013" y="1533926"/>
                  <a:pt x="2958224" y="1533926"/>
                </a:cubicBezTo>
                <a:cubicBezTo>
                  <a:pt x="2961417" y="1527535"/>
                  <a:pt x="2955031" y="1527535"/>
                  <a:pt x="2951838" y="1532329"/>
                </a:cubicBezTo>
                <a:cubicBezTo>
                  <a:pt x="2942259" y="1514752"/>
                  <a:pt x="2919909" y="1511557"/>
                  <a:pt x="2923102" y="1493980"/>
                </a:cubicBezTo>
                <a:cubicBezTo>
                  <a:pt x="2916716" y="1495578"/>
                  <a:pt x="2916716" y="1490785"/>
                  <a:pt x="2910330" y="1492382"/>
                </a:cubicBezTo>
                <a:cubicBezTo>
                  <a:pt x="2911927" y="1484393"/>
                  <a:pt x="2905541" y="1484393"/>
                  <a:pt x="2899155" y="1487589"/>
                </a:cubicBezTo>
                <a:cubicBezTo>
                  <a:pt x="2897559" y="1484393"/>
                  <a:pt x="2897559" y="1482795"/>
                  <a:pt x="2895962" y="1481198"/>
                </a:cubicBezTo>
                <a:cubicBezTo>
                  <a:pt x="2895962" y="1481198"/>
                  <a:pt x="2895962" y="1482795"/>
                  <a:pt x="2895962" y="1484393"/>
                </a:cubicBezTo>
                <a:cubicBezTo>
                  <a:pt x="2892769" y="1482795"/>
                  <a:pt x="2892769" y="1479600"/>
                  <a:pt x="2886384" y="1481198"/>
                </a:cubicBezTo>
                <a:cubicBezTo>
                  <a:pt x="2886384" y="1478002"/>
                  <a:pt x="2889577" y="1476404"/>
                  <a:pt x="2891173" y="1476404"/>
                </a:cubicBezTo>
                <a:cubicBezTo>
                  <a:pt x="2892769" y="1476404"/>
                  <a:pt x="2894366" y="1476404"/>
                  <a:pt x="2894366" y="1474806"/>
                </a:cubicBezTo>
                <a:cubicBezTo>
                  <a:pt x="2894366" y="1470013"/>
                  <a:pt x="2887980" y="1473208"/>
                  <a:pt x="2891173" y="1466817"/>
                </a:cubicBezTo>
                <a:cubicBezTo>
                  <a:pt x="2886384" y="1468415"/>
                  <a:pt x="2884787" y="1466817"/>
                  <a:pt x="2883191" y="1463621"/>
                </a:cubicBezTo>
                <a:cubicBezTo>
                  <a:pt x="2884787" y="1462023"/>
                  <a:pt x="2887980" y="1462023"/>
                  <a:pt x="2887980" y="1460426"/>
                </a:cubicBezTo>
                <a:cubicBezTo>
                  <a:pt x="2881594" y="1457230"/>
                  <a:pt x="2873612" y="1452436"/>
                  <a:pt x="2867226" y="1447643"/>
                </a:cubicBezTo>
                <a:cubicBezTo>
                  <a:pt x="2867226" y="1447643"/>
                  <a:pt x="2865630" y="1447643"/>
                  <a:pt x="2865630" y="1449241"/>
                </a:cubicBezTo>
                <a:cubicBezTo>
                  <a:pt x="2865630" y="1447643"/>
                  <a:pt x="2865630" y="1447643"/>
                  <a:pt x="2865630" y="1446045"/>
                </a:cubicBezTo>
                <a:cubicBezTo>
                  <a:pt x="2864033" y="1446045"/>
                  <a:pt x="2864033" y="1444447"/>
                  <a:pt x="2862437" y="1444447"/>
                </a:cubicBezTo>
                <a:cubicBezTo>
                  <a:pt x="2857648" y="1441252"/>
                  <a:pt x="2854455" y="1438056"/>
                  <a:pt x="2849665" y="1434860"/>
                </a:cubicBezTo>
                <a:cubicBezTo>
                  <a:pt x="2844876" y="1433263"/>
                  <a:pt x="2841683" y="1431665"/>
                  <a:pt x="2836894" y="1430067"/>
                </a:cubicBezTo>
                <a:cubicBezTo>
                  <a:pt x="2838490" y="1434860"/>
                  <a:pt x="2849665" y="1438056"/>
                  <a:pt x="2848069" y="1442850"/>
                </a:cubicBezTo>
                <a:cubicBezTo>
                  <a:pt x="2848069" y="1441252"/>
                  <a:pt x="2844876" y="1439654"/>
                  <a:pt x="2844876" y="1442850"/>
                </a:cubicBezTo>
                <a:cubicBezTo>
                  <a:pt x="2846472" y="1446045"/>
                  <a:pt x="2848069" y="1449241"/>
                  <a:pt x="2851262" y="1444447"/>
                </a:cubicBezTo>
                <a:cubicBezTo>
                  <a:pt x="2856051" y="1449241"/>
                  <a:pt x="2849665" y="1452436"/>
                  <a:pt x="2843279" y="1454034"/>
                </a:cubicBezTo>
                <a:cubicBezTo>
                  <a:pt x="2841683" y="1446045"/>
                  <a:pt x="2838490" y="1433263"/>
                  <a:pt x="2828911" y="1441252"/>
                </a:cubicBezTo>
                <a:cubicBezTo>
                  <a:pt x="2830508" y="1434860"/>
                  <a:pt x="2824122" y="1439654"/>
                  <a:pt x="2824122" y="1434860"/>
                </a:cubicBezTo>
                <a:cubicBezTo>
                  <a:pt x="2827315" y="1431665"/>
                  <a:pt x="2830508" y="1436458"/>
                  <a:pt x="2830508" y="1433263"/>
                </a:cubicBezTo>
                <a:lnTo>
                  <a:pt x="2823825" y="1429249"/>
                </a:lnTo>
                <a:lnTo>
                  <a:pt x="2830508" y="1423675"/>
                </a:lnTo>
                <a:cubicBezTo>
                  <a:pt x="2832104" y="1426871"/>
                  <a:pt x="2830508" y="1430067"/>
                  <a:pt x="2836894" y="1428469"/>
                </a:cubicBezTo>
                <a:cubicBezTo>
                  <a:pt x="2833701" y="1423675"/>
                  <a:pt x="2843279" y="1423675"/>
                  <a:pt x="2841683" y="1418882"/>
                </a:cubicBezTo>
                <a:cubicBezTo>
                  <a:pt x="2838490" y="1418882"/>
                  <a:pt x="2838490" y="1417284"/>
                  <a:pt x="2835297" y="1415686"/>
                </a:cubicBezTo>
                <a:cubicBezTo>
                  <a:pt x="2825719" y="1425273"/>
                  <a:pt x="2811350" y="1423675"/>
                  <a:pt x="2803368" y="1418882"/>
                </a:cubicBezTo>
                <a:cubicBezTo>
                  <a:pt x="2809754" y="1418882"/>
                  <a:pt x="2804965" y="1414088"/>
                  <a:pt x="2803368" y="1414088"/>
                </a:cubicBezTo>
                <a:cubicBezTo>
                  <a:pt x="2796982" y="1417284"/>
                  <a:pt x="2793789" y="1407697"/>
                  <a:pt x="2790597" y="1404501"/>
                </a:cubicBezTo>
                <a:cubicBezTo>
                  <a:pt x="2792193" y="1402903"/>
                  <a:pt x="2795386" y="1402903"/>
                  <a:pt x="2796982" y="1401306"/>
                </a:cubicBezTo>
                <a:cubicBezTo>
                  <a:pt x="2793789" y="1396512"/>
                  <a:pt x="2785807" y="1404501"/>
                  <a:pt x="2784211" y="1401306"/>
                </a:cubicBezTo>
                <a:cubicBezTo>
                  <a:pt x="2790597" y="1396512"/>
                  <a:pt x="2781018" y="1398110"/>
                  <a:pt x="2779421" y="1396512"/>
                </a:cubicBezTo>
                <a:cubicBezTo>
                  <a:pt x="2782614" y="1394914"/>
                  <a:pt x="2779421" y="1390121"/>
                  <a:pt x="2779421" y="1386925"/>
                </a:cubicBezTo>
                <a:cubicBezTo>
                  <a:pt x="2777825" y="1388523"/>
                  <a:pt x="2776229" y="1385327"/>
                  <a:pt x="2773036" y="1386925"/>
                </a:cubicBezTo>
                <a:cubicBezTo>
                  <a:pt x="2776229" y="1388523"/>
                  <a:pt x="2779421" y="1390121"/>
                  <a:pt x="2774632" y="1393316"/>
                </a:cubicBezTo>
                <a:cubicBezTo>
                  <a:pt x="2773036" y="1386925"/>
                  <a:pt x="2768246" y="1383729"/>
                  <a:pt x="2765053" y="1390121"/>
                </a:cubicBezTo>
                <a:cubicBezTo>
                  <a:pt x="2763457" y="1385327"/>
                  <a:pt x="2769843" y="1388523"/>
                  <a:pt x="2766650" y="1383729"/>
                </a:cubicBezTo>
                <a:cubicBezTo>
                  <a:pt x="2758668" y="1386925"/>
                  <a:pt x="2765053" y="1382132"/>
                  <a:pt x="2761860" y="1380534"/>
                </a:cubicBezTo>
                <a:cubicBezTo>
                  <a:pt x="2757071" y="1380534"/>
                  <a:pt x="2757071" y="1383729"/>
                  <a:pt x="2755475" y="1386925"/>
                </a:cubicBezTo>
                <a:cubicBezTo>
                  <a:pt x="2760264" y="1382132"/>
                  <a:pt x="2761860" y="1391719"/>
                  <a:pt x="2765053" y="1393316"/>
                </a:cubicBezTo>
                <a:cubicBezTo>
                  <a:pt x="2760264" y="1393316"/>
                  <a:pt x="2761860" y="1396512"/>
                  <a:pt x="2758668" y="1398110"/>
                </a:cubicBezTo>
                <a:cubicBezTo>
                  <a:pt x="2757071" y="1394914"/>
                  <a:pt x="2755475" y="1391719"/>
                  <a:pt x="2750685" y="1393316"/>
                </a:cubicBezTo>
                <a:cubicBezTo>
                  <a:pt x="2749089" y="1396512"/>
                  <a:pt x="2750685" y="1398110"/>
                  <a:pt x="2752282" y="1402903"/>
                </a:cubicBezTo>
                <a:cubicBezTo>
                  <a:pt x="2745896" y="1396512"/>
                  <a:pt x="2747492" y="1393316"/>
                  <a:pt x="2747492" y="1385327"/>
                </a:cubicBezTo>
                <a:cubicBezTo>
                  <a:pt x="2741107" y="1385327"/>
                  <a:pt x="2742703" y="1375740"/>
                  <a:pt x="2739510" y="1372544"/>
                </a:cubicBezTo>
                <a:cubicBezTo>
                  <a:pt x="2742703" y="1369349"/>
                  <a:pt x="2747492" y="1367751"/>
                  <a:pt x="2749089" y="1366153"/>
                </a:cubicBezTo>
                <a:cubicBezTo>
                  <a:pt x="2744300" y="1362957"/>
                  <a:pt x="2742703" y="1358164"/>
                  <a:pt x="2737914" y="1358164"/>
                </a:cubicBezTo>
                <a:cubicBezTo>
                  <a:pt x="2734721" y="1359762"/>
                  <a:pt x="2731528" y="1364555"/>
                  <a:pt x="2729931" y="1359762"/>
                </a:cubicBezTo>
                <a:cubicBezTo>
                  <a:pt x="2731528" y="1356566"/>
                  <a:pt x="2736317" y="1359762"/>
                  <a:pt x="2734721" y="1353370"/>
                </a:cubicBezTo>
                <a:cubicBezTo>
                  <a:pt x="2729931" y="1356566"/>
                  <a:pt x="2733124" y="1353370"/>
                  <a:pt x="2729931" y="1351773"/>
                </a:cubicBezTo>
                <a:cubicBezTo>
                  <a:pt x="2726739" y="1353370"/>
                  <a:pt x="2725142" y="1354968"/>
                  <a:pt x="2723546" y="1358164"/>
                </a:cubicBezTo>
                <a:cubicBezTo>
                  <a:pt x="2725142" y="1358164"/>
                  <a:pt x="2729931" y="1361360"/>
                  <a:pt x="2725142" y="1362957"/>
                </a:cubicBezTo>
                <a:cubicBezTo>
                  <a:pt x="2723546" y="1361360"/>
                  <a:pt x="2723546" y="1356566"/>
                  <a:pt x="2718756" y="1358164"/>
                </a:cubicBezTo>
                <a:cubicBezTo>
                  <a:pt x="2717160" y="1362957"/>
                  <a:pt x="2723546" y="1362957"/>
                  <a:pt x="2720353" y="1364555"/>
                </a:cubicBezTo>
                <a:cubicBezTo>
                  <a:pt x="2718756" y="1362957"/>
                  <a:pt x="2715563" y="1364555"/>
                  <a:pt x="2715563" y="1366153"/>
                </a:cubicBezTo>
                <a:cubicBezTo>
                  <a:pt x="2713967" y="1361360"/>
                  <a:pt x="2715563" y="1358164"/>
                  <a:pt x="2717160" y="1356566"/>
                </a:cubicBezTo>
                <a:cubicBezTo>
                  <a:pt x="2713967" y="1354968"/>
                  <a:pt x="2713967" y="1351773"/>
                  <a:pt x="2710774" y="1351773"/>
                </a:cubicBezTo>
                <a:cubicBezTo>
                  <a:pt x="2710774" y="1346979"/>
                  <a:pt x="2715563" y="1338990"/>
                  <a:pt x="2709178" y="1340588"/>
                </a:cubicBezTo>
                <a:cubicBezTo>
                  <a:pt x="2702792" y="1340588"/>
                  <a:pt x="2707581" y="1346979"/>
                  <a:pt x="2701195" y="1346979"/>
                </a:cubicBezTo>
                <a:cubicBezTo>
                  <a:pt x="2699599" y="1340588"/>
                  <a:pt x="2707581" y="1343783"/>
                  <a:pt x="2705985" y="1337392"/>
                </a:cubicBezTo>
                <a:cubicBezTo>
                  <a:pt x="2699599" y="1332598"/>
                  <a:pt x="2694810" y="1327805"/>
                  <a:pt x="2685231" y="1327805"/>
                </a:cubicBezTo>
                <a:cubicBezTo>
                  <a:pt x="2690020" y="1323012"/>
                  <a:pt x="2678845" y="1324609"/>
                  <a:pt x="2677249" y="1321414"/>
                </a:cubicBezTo>
                <a:cubicBezTo>
                  <a:pt x="2675652" y="1318218"/>
                  <a:pt x="2682038" y="1313425"/>
                  <a:pt x="2677249" y="1311827"/>
                </a:cubicBezTo>
                <a:cubicBezTo>
                  <a:pt x="2670863" y="1313425"/>
                  <a:pt x="2664477" y="1316620"/>
                  <a:pt x="2661284" y="1318218"/>
                </a:cubicBezTo>
                <a:cubicBezTo>
                  <a:pt x="2661284" y="1315022"/>
                  <a:pt x="2661284" y="1311827"/>
                  <a:pt x="2659688" y="1308631"/>
                </a:cubicBezTo>
                <a:cubicBezTo>
                  <a:pt x="2661284" y="1303837"/>
                  <a:pt x="2664477" y="1311827"/>
                  <a:pt x="2667670" y="1307033"/>
                </a:cubicBezTo>
                <a:cubicBezTo>
                  <a:pt x="2662881" y="1303837"/>
                  <a:pt x="2654898" y="1297446"/>
                  <a:pt x="2650109" y="1302240"/>
                </a:cubicBezTo>
                <a:cubicBezTo>
                  <a:pt x="2651705" y="1305435"/>
                  <a:pt x="2658091" y="1303837"/>
                  <a:pt x="2654898" y="1308631"/>
                </a:cubicBezTo>
                <a:cubicBezTo>
                  <a:pt x="2643723" y="1307033"/>
                  <a:pt x="2638934" y="1292653"/>
                  <a:pt x="2629355" y="1295848"/>
                </a:cubicBezTo>
                <a:cubicBezTo>
                  <a:pt x="2622969" y="1286261"/>
                  <a:pt x="2622969" y="1276674"/>
                  <a:pt x="2611794" y="1279870"/>
                </a:cubicBezTo>
                <a:cubicBezTo>
                  <a:pt x="2611794" y="1276674"/>
                  <a:pt x="2614987" y="1273478"/>
                  <a:pt x="2610198" y="1273478"/>
                </a:cubicBezTo>
                <a:cubicBezTo>
                  <a:pt x="2608601" y="1275076"/>
                  <a:pt x="2607005" y="1276674"/>
                  <a:pt x="2608601" y="1279870"/>
                </a:cubicBezTo>
                <a:cubicBezTo>
                  <a:pt x="2605408" y="1279870"/>
                  <a:pt x="2602215" y="1281468"/>
                  <a:pt x="2600619" y="1281468"/>
                </a:cubicBezTo>
                <a:cubicBezTo>
                  <a:pt x="2605408" y="1271881"/>
                  <a:pt x="2586251" y="1278272"/>
                  <a:pt x="2591040" y="1271881"/>
                </a:cubicBezTo>
                <a:cubicBezTo>
                  <a:pt x="2591040" y="1275076"/>
                  <a:pt x="2595830" y="1271881"/>
                  <a:pt x="2595830" y="1268685"/>
                </a:cubicBezTo>
                <a:cubicBezTo>
                  <a:pt x="2592637" y="1270283"/>
                  <a:pt x="2594233" y="1262294"/>
                  <a:pt x="2587847" y="1263891"/>
                </a:cubicBezTo>
                <a:cubicBezTo>
                  <a:pt x="2586251" y="1270283"/>
                  <a:pt x="2583058" y="1263891"/>
                  <a:pt x="2578269" y="1265489"/>
                </a:cubicBezTo>
                <a:cubicBezTo>
                  <a:pt x="2576672" y="1260696"/>
                  <a:pt x="2583058" y="1262294"/>
                  <a:pt x="2579865" y="1259098"/>
                </a:cubicBezTo>
                <a:cubicBezTo>
                  <a:pt x="2579865" y="1259098"/>
                  <a:pt x="2578269" y="1259098"/>
                  <a:pt x="2576672" y="1257500"/>
                </a:cubicBezTo>
                <a:cubicBezTo>
                  <a:pt x="2581462" y="1254304"/>
                  <a:pt x="2587847" y="1260696"/>
                  <a:pt x="2591040" y="1252706"/>
                </a:cubicBezTo>
                <a:cubicBezTo>
                  <a:pt x="2583058" y="1254304"/>
                  <a:pt x="2581462" y="1239924"/>
                  <a:pt x="2573479" y="1247913"/>
                </a:cubicBezTo>
                <a:cubicBezTo>
                  <a:pt x="2571883" y="1246315"/>
                  <a:pt x="2573479" y="1244717"/>
                  <a:pt x="2573479" y="1241522"/>
                </a:cubicBezTo>
                <a:cubicBezTo>
                  <a:pt x="2568690" y="1244717"/>
                  <a:pt x="2565497" y="1238326"/>
                  <a:pt x="2562304" y="1243119"/>
                </a:cubicBezTo>
                <a:cubicBezTo>
                  <a:pt x="2562304" y="1246315"/>
                  <a:pt x="2568690" y="1241522"/>
                  <a:pt x="2568690" y="1246315"/>
                </a:cubicBezTo>
                <a:cubicBezTo>
                  <a:pt x="2557515" y="1246315"/>
                  <a:pt x="2555918" y="1241522"/>
                  <a:pt x="2547936" y="1246315"/>
                </a:cubicBezTo>
                <a:cubicBezTo>
                  <a:pt x="2547936" y="1243119"/>
                  <a:pt x="2552725" y="1241522"/>
                  <a:pt x="2552725" y="1238326"/>
                </a:cubicBezTo>
                <a:cubicBezTo>
                  <a:pt x="2552725" y="1244717"/>
                  <a:pt x="2562304" y="1241522"/>
                  <a:pt x="2562304" y="1236728"/>
                </a:cubicBezTo>
                <a:cubicBezTo>
                  <a:pt x="2557515" y="1236728"/>
                  <a:pt x="2554322" y="1233532"/>
                  <a:pt x="2547936" y="1233532"/>
                </a:cubicBezTo>
                <a:cubicBezTo>
                  <a:pt x="2547936" y="1235130"/>
                  <a:pt x="2546340" y="1236728"/>
                  <a:pt x="2547936" y="1239924"/>
                </a:cubicBezTo>
                <a:cubicBezTo>
                  <a:pt x="2541550" y="1243119"/>
                  <a:pt x="2539954" y="1239924"/>
                  <a:pt x="2535164" y="1239924"/>
                </a:cubicBezTo>
                <a:cubicBezTo>
                  <a:pt x="2533568" y="1235130"/>
                  <a:pt x="2536761" y="1235130"/>
                  <a:pt x="2536761" y="1231935"/>
                </a:cubicBezTo>
                <a:cubicBezTo>
                  <a:pt x="2533568" y="1231935"/>
                  <a:pt x="2530375" y="1231935"/>
                  <a:pt x="2528779" y="1231935"/>
                </a:cubicBezTo>
                <a:cubicBezTo>
                  <a:pt x="2528779" y="1231935"/>
                  <a:pt x="2528779" y="1231935"/>
                  <a:pt x="2527182" y="1231935"/>
                </a:cubicBezTo>
                <a:cubicBezTo>
                  <a:pt x="2527182" y="1230337"/>
                  <a:pt x="2527182" y="1230337"/>
                  <a:pt x="2527182" y="1230337"/>
                </a:cubicBezTo>
                <a:cubicBezTo>
                  <a:pt x="2520796" y="1228739"/>
                  <a:pt x="2516007" y="1222348"/>
                  <a:pt x="2508025" y="1225543"/>
                </a:cubicBezTo>
                <a:cubicBezTo>
                  <a:pt x="2508025" y="1220750"/>
                  <a:pt x="2512814" y="1219152"/>
                  <a:pt x="2514411" y="1217554"/>
                </a:cubicBezTo>
                <a:cubicBezTo>
                  <a:pt x="2509621" y="1211163"/>
                  <a:pt x="2508025" y="1222348"/>
                  <a:pt x="2504832" y="1215956"/>
                </a:cubicBezTo>
                <a:cubicBezTo>
                  <a:pt x="2506428" y="1215956"/>
                  <a:pt x="2508025" y="1214358"/>
                  <a:pt x="2506428" y="1212761"/>
                </a:cubicBezTo>
                <a:cubicBezTo>
                  <a:pt x="2504832" y="1212761"/>
                  <a:pt x="2500042" y="1212761"/>
                  <a:pt x="2498446" y="1215956"/>
                </a:cubicBezTo>
                <a:cubicBezTo>
                  <a:pt x="2500042" y="1217554"/>
                  <a:pt x="2503235" y="1219152"/>
                  <a:pt x="2504832" y="1220750"/>
                </a:cubicBezTo>
                <a:cubicBezTo>
                  <a:pt x="2503235" y="1222348"/>
                  <a:pt x="2503235" y="1223946"/>
                  <a:pt x="2503235" y="1227141"/>
                </a:cubicBezTo>
                <a:cubicBezTo>
                  <a:pt x="2501639" y="1227141"/>
                  <a:pt x="2501639" y="1227141"/>
                  <a:pt x="2500042" y="1227141"/>
                </a:cubicBezTo>
                <a:cubicBezTo>
                  <a:pt x="2508025" y="1233532"/>
                  <a:pt x="2517603" y="1238326"/>
                  <a:pt x="2527182" y="1241522"/>
                </a:cubicBezTo>
                <a:cubicBezTo>
                  <a:pt x="2527182" y="1244717"/>
                  <a:pt x="2528779" y="1247913"/>
                  <a:pt x="2528779" y="1251109"/>
                </a:cubicBezTo>
                <a:cubicBezTo>
                  <a:pt x="2530375" y="1251109"/>
                  <a:pt x="2531972" y="1251109"/>
                  <a:pt x="2531972" y="1251109"/>
                </a:cubicBezTo>
                <a:cubicBezTo>
                  <a:pt x="2531972" y="1249511"/>
                  <a:pt x="2530375" y="1249511"/>
                  <a:pt x="2528779" y="1247913"/>
                </a:cubicBezTo>
                <a:cubicBezTo>
                  <a:pt x="2533568" y="1247913"/>
                  <a:pt x="2535164" y="1251109"/>
                  <a:pt x="2538357" y="1252706"/>
                </a:cubicBezTo>
                <a:cubicBezTo>
                  <a:pt x="2536761" y="1252706"/>
                  <a:pt x="2536761" y="1252706"/>
                  <a:pt x="2536761" y="1252706"/>
                </a:cubicBezTo>
                <a:cubicBezTo>
                  <a:pt x="2538357" y="1254304"/>
                  <a:pt x="2538357" y="1254304"/>
                  <a:pt x="2539954" y="1255902"/>
                </a:cubicBezTo>
                <a:cubicBezTo>
                  <a:pt x="2541550" y="1254304"/>
                  <a:pt x="2543147" y="1254304"/>
                  <a:pt x="2543147" y="1255902"/>
                </a:cubicBezTo>
                <a:cubicBezTo>
                  <a:pt x="2543147" y="1255902"/>
                  <a:pt x="2543147" y="1257500"/>
                  <a:pt x="2541550" y="1257500"/>
                </a:cubicBezTo>
                <a:lnTo>
                  <a:pt x="2544743" y="1260696"/>
                </a:lnTo>
                <a:lnTo>
                  <a:pt x="2544743" y="1260696"/>
                </a:lnTo>
                <a:lnTo>
                  <a:pt x="2544743" y="1260696"/>
                </a:lnTo>
                <a:lnTo>
                  <a:pt x="2547936" y="1263891"/>
                </a:lnTo>
                <a:cubicBezTo>
                  <a:pt x="2549532" y="1263891"/>
                  <a:pt x="2549532" y="1262294"/>
                  <a:pt x="2549532" y="1260696"/>
                </a:cubicBezTo>
                <a:lnTo>
                  <a:pt x="2544743" y="1260696"/>
                </a:lnTo>
                <a:lnTo>
                  <a:pt x="2544743" y="1260696"/>
                </a:lnTo>
                <a:lnTo>
                  <a:pt x="2546140" y="1256701"/>
                </a:lnTo>
                <a:cubicBezTo>
                  <a:pt x="2545142" y="1255103"/>
                  <a:pt x="2543945" y="1253505"/>
                  <a:pt x="2546340" y="1252706"/>
                </a:cubicBezTo>
                <a:cubicBezTo>
                  <a:pt x="2549532" y="1257500"/>
                  <a:pt x="2557515" y="1262294"/>
                  <a:pt x="2555918" y="1267087"/>
                </a:cubicBezTo>
                <a:cubicBezTo>
                  <a:pt x="2555918" y="1263891"/>
                  <a:pt x="2552725" y="1262294"/>
                  <a:pt x="2551129" y="1262294"/>
                </a:cubicBezTo>
                <a:cubicBezTo>
                  <a:pt x="2554322" y="1265489"/>
                  <a:pt x="2554322" y="1273478"/>
                  <a:pt x="2559111" y="1273478"/>
                </a:cubicBezTo>
                <a:cubicBezTo>
                  <a:pt x="2570286" y="1276674"/>
                  <a:pt x="2578269" y="1283065"/>
                  <a:pt x="2586251" y="1289457"/>
                </a:cubicBezTo>
                <a:cubicBezTo>
                  <a:pt x="2594233" y="1295848"/>
                  <a:pt x="2600619" y="1303837"/>
                  <a:pt x="2607005" y="1310229"/>
                </a:cubicBezTo>
                <a:cubicBezTo>
                  <a:pt x="2607005" y="1308631"/>
                  <a:pt x="2608601" y="1308631"/>
                  <a:pt x="2611794" y="1307033"/>
                </a:cubicBezTo>
                <a:cubicBezTo>
                  <a:pt x="2626162" y="1327805"/>
                  <a:pt x="2648512" y="1340588"/>
                  <a:pt x="2667670" y="1356566"/>
                </a:cubicBezTo>
                <a:cubicBezTo>
                  <a:pt x="2669266" y="1359762"/>
                  <a:pt x="2664477" y="1359762"/>
                  <a:pt x="2666073" y="1364555"/>
                </a:cubicBezTo>
                <a:cubicBezTo>
                  <a:pt x="2675652" y="1361360"/>
                  <a:pt x="2675652" y="1367751"/>
                  <a:pt x="2683634" y="1366153"/>
                </a:cubicBezTo>
                <a:cubicBezTo>
                  <a:pt x="2682038" y="1377338"/>
                  <a:pt x="2693213" y="1375740"/>
                  <a:pt x="2693213" y="1385327"/>
                </a:cubicBezTo>
                <a:cubicBezTo>
                  <a:pt x="2705985" y="1386925"/>
                  <a:pt x="2715563" y="1402903"/>
                  <a:pt x="2726739" y="1410893"/>
                </a:cubicBezTo>
                <a:cubicBezTo>
                  <a:pt x="2720353" y="1418882"/>
                  <a:pt x="2744300" y="1422078"/>
                  <a:pt x="2744300" y="1433263"/>
                </a:cubicBezTo>
                <a:cubicBezTo>
                  <a:pt x="2749089" y="1433263"/>
                  <a:pt x="2747492" y="1430067"/>
                  <a:pt x="2750685" y="1430067"/>
                </a:cubicBezTo>
                <a:cubicBezTo>
                  <a:pt x="2752282" y="1431665"/>
                  <a:pt x="2752282" y="1439654"/>
                  <a:pt x="2760264" y="1438056"/>
                </a:cubicBezTo>
                <a:cubicBezTo>
                  <a:pt x="2765053" y="1449241"/>
                  <a:pt x="2774632" y="1455632"/>
                  <a:pt x="2784211" y="1463621"/>
                </a:cubicBezTo>
                <a:cubicBezTo>
                  <a:pt x="2784211" y="1468415"/>
                  <a:pt x="2774632" y="1465219"/>
                  <a:pt x="2777825" y="1471611"/>
                </a:cubicBezTo>
                <a:cubicBezTo>
                  <a:pt x="2790597" y="1474806"/>
                  <a:pt x="2800175" y="1478002"/>
                  <a:pt x="2809754" y="1487589"/>
                </a:cubicBezTo>
                <a:cubicBezTo>
                  <a:pt x="2806561" y="1490785"/>
                  <a:pt x="2804965" y="1485991"/>
                  <a:pt x="2800175" y="1485991"/>
                </a:cubicBezTo>
                <a:cubicBezTo>
                  <a:pt x="2800175" y="1490785"/>
                  <a:pt x="2795386" y="1489187"/>
                  <a:pt x="2796982" y="1493980"/>
                </a:cubicBezTo>
                <a:cubicBezTo>
                  <a:pt x="2803368" y="1493980"/>
                  <a:pt x="2812947" y="1497176"/>
                  <a:pt x="2812947" y="1503567"/>
                </a:cubicBezTo>
                <a:cubicBezTo>
                  <a:pt x="2811350" y="1501970"/>
                  <a:pt x="2806561" y="1497176"/>
                  <a:pt x="2804965" y="1500372"/>
                </a:cubicBezTo>
                <a:cubicBezTo>
                  <a:pt x="2809754" y="1505165"/>
                  <a:pt x="2812947" y="1511557"/>
                  <a:pt x="2822526" y="1511557"/>
                </a:cubicBezTo>
                <a:cubicBezTo>
                  <a:pt x="2822526" y="1516350"/>
                  <a:pt x="2819333" y="1516350"/>
                  <a:pt x="2820929" y="1519546"/>
                </a:cubicBezTo>
                <a:cubicBezTo>
                  <a:pt x="2825719" y="1521144"/>
                  <a:pt x="2827315" y="1527535"/>
                  <a:pt x="2835297" y="1522741"/>
                </a:cubicBezTo>
                <a:cubicBezTo>
                  <a:pt x="2835297" y="1525937"/>
                  <a:pt x="2835297" y="1529133"/>
                  <a:pt x="2836894" y="1530731"/>
                </a:cubicBezTo>
                <a:cubicBezTo>
                  <a:pt x="2838490" y="1530731"/>
                  <a:pt x="2838490" y="1530731"/>
                  <a:pt x="2838490" y="1530731"/>
                </a:cubicBezTo>
                <a:cubicBezTo>
                  <a:pt x="2844876" y="1529133"/>
                  <a:pt x="2848069" y="1537122"/>
                  <a:pt x="2854455" y="1535524"/>
                </a:cubicBezTo>
                <a:cubicBezTo>
                  <a:pt x="2854455" y="1537122"/>
                  <a:pt x="2854455" y="1540318"/>
                  <a:pt x="2854455" y="1541915"/>
                </a:cubicBezTo>
                <a:cubicBezTo>
                  <a:pt x="2856051" y="1540318"/>
                  <a:pt x="2852858" y="1533926"/>
                  <a:pt x="2857648" y="1535524"/>
                </a:cubicBezTo>
                <a:cubicBezTo>
                  <a:pt x="2860840" y="1541915"/>
                  <a:pt x="2851262" y="1543513"/>
                  <a:pt x="2856051" y="1546709"/>
                </a:cubicBezTo>
                <a:cubicBezTo>
                  <a:pt x="2856051" y="1546709"/>
                  <a:pt x="2857648" y="1545111"/>
                  <a:pt x="2857648" y="1545111"/>
                </a:cubicBezTo>
                <a:cubicBezTo>
                  <a:pt x="2857648" y="1543513"/>
                  <a:pt x="2859244" y="1541915"/>
                  <a:pt x="2860840" y="1540318"/>
                </a:cubicBezTo>
                <a:cubicBezTo>
                  <a:pt x="2862437" y="1541915"/>
                  <a:pt x="2864033" y="1543513"/>
                  <a:pt x="2864033" y="1543513"/>
                </a:cubicBezTo>
                <a:cubicBezTo>
                  <a:pt x="2865630" y="1543513"/>
                  <a:pt x="2865630" y="1543513"/>
                  <a:pt x="2865630" y="1545111"/>
                </a:cubicBezTo>
                <a:cubicBezTo>
                  <a:pt x="2868823" y="1548307"/>
                  <a:pt x="2870419" y="1551503"/>
                  <a:pt x="2876805" y="1549905"/>
                </a:cubicBezTo>
                <a:cubicBezTo>
                  <a:pt x="2878401" y="1551503"/>
                  <a:pt x="2878401" y="1553100"/>
                  <a:pt x="2876805" y="1554698"/>
                </a:cubicBezTo>
                <a:cubicBezTo>
                  <a:pt x="2891173" y="1565883"/>
                  <a:pt x="2902348" y="1572274"/>
                  <a:pt x="2913523" y="1580264"/>
                </a:cubicBezTo>
                <a:cubicBezTo>
                  <a:pt x="2918313" y="1583459"/>
                  <a:pt x="2923102" y="1586655"/>
                  <a:pt x="2929488" y="1591449"/>
                </a:cubicBezTo>
                <a:cubicBezTo>
                  <a:pt x="2934277" y="1594644"/>
                  <a:pt x="2940663" y="1599438"/>
                  <a:pt x="2947049" y="1605829"/>
                </a:cubicBezTo>
                <a:cubicBezTo>
                  <a:pt x="2945452" y="1607427"/>
                  <a:pt x="2943856" y="1609025"/>
                  <a:pt x="2945452" y="1610623"/>
                </a:cubicBezTo>
                <a:cubicBezTo>
                  <a:pt x="2950242" y="1613818"/>
                  <a:pt x="2945452" y="1605829"/>
                  <a:pt x="2948645" y="1604231"/>
                </a:cubicBezTo>
                <a:cubicBezTo>
                  <a:pt x="2969399" y="1625003"/>
                  <a:pt x="2986960" y="1636188"/>
                  <a:pt x="3009310" y="1655362"/>
                </a:cubicBezTo>
                <a:cubicBezTo>
                  <a:pt x="3010907" y="1653764"/>
                  <a:pt x="3010907" y="1652167"/>
                  <a:pt x="3009310" y="1650569"/>
                </a:cubicBezTo>
                <a:cubicBezTo>
                  <a:pt x="3010907" y="1650569"/>
                  <a:pt x="3012503" y="1652167"/>
                  <a:pt x="3017293" y="1653764"/>
                </a:cubicBezTo>
                <a:cubicBezTo>
                  <a:pt x="3012503" y="1655362"/>
                  <a:pt x="3012503" y="1656960"/>
                  <a:pt x="3015696" y="1660156"/>
                </a:cubicBezTo>
                <a:cubicBezTo>
                  <a:pt x="3017293" y="1661753"/>
                  <a:pt x="3018889" y="1658558"/>
                  <a:pt x="3020486" y="1658558"/>
                </a:cubicBezTo>
                <a:cubicBezTo>
                  <a:pt x="3022082" y="1660156"/>
                  <a:pt x="3022082" y="1661753"/>
                  <a:pt x="3018889" y="1663351"/>
                </a:cubicBezTo>
                <a:cubicBezTo>
                  <a:pt x="3025275" y="1668145"/>
                  <a:pt x="3031661" y="1674536"/>
                  <a:pt x="3036450" y="1679330"/>
                </a:cubicBezTo>
                <a:cubicBezTo>
                  <a:pt x="3038047" y="1674536"/>
                  <a:pt x="3033257" y="1674536"/>
                  <a:pt x="3034854" y="1669743"/>
                </a:cubicBezTo>
                <a:cubicBezTo>
                  <a:pt x="3047625" y="1671340"/>
                  <a:pt x="3031661" y="1682525"/>
                  <a:pt x="3047625" y="1690515"/>
                </a:cubicBezTo>
                <a:cubicBezTo>
                  <a:pt x="3050818" y="1687319"/>
                  <a:pt x="3044432" y="1684123"/>
                  <a:pt x="3042836" y="1679330"/>
                </a:cubicBezTo>
                <a:cubicBezTo>
                  <a:pt x="3050818" y="1680928"/>
                  <a:pt x="3046029" y="1676134"/>
                  <a:pt x="3050818" y="1672938"/>
                </a:cubicBezTo>
                <a:cubicBezTo>
                  <a:pt x="3049222" y="1672938"/>
                  <a:pt x="3046029" y="1671340"/>
                  <a:pt x="3044432" y="1671340"/>
                </a:cubicBezTo>
                <a:cubicBezTo>
                  <a:pt x="3046029" y="1668145"/>
                  <a:pt x="3050818" y="1671340"/>
                  <a:pt x="3041239" y="1664949"/>
                </a:cubicBezTo>
                <a:cubicBezTo>
                  <a:pt x="3044432" y="1664949"/>
                  <a:pt x="3047625" y="1666547"/>
                  <a:pt x="3050818" y="1668145"/>
                </a:cubicBezTo>
                <a:cubicBezTo>
                  <a:pt x="3054011" y="1671340"/>
                  <a:pt x="3055607" y="1674536"/>
                  <a:pt x="3058800" y="1674536"/>
                </a:cubicBezTo>
                <a:cubicBezTo>
                  <a:pt x="3060397" y="1676134"/>
                  <a:pt x="3057204" y="1677732"/>
                  <a:pt x="3058800" y="1679330"/>
                </a:cubicBezTo>
                <a:cubicBezTo>
                  <a:pt x="3071572" y="1685721"/>
                  <a:pt x="3089133" y="1700102"/>
                  <a:pt x="3097115" y="1712884"/>
                </a:cubicBezTo>
                <a:cubicBezTo>
                  <a:pt x="3093922" y="1717678"/>
                  <a:pt x="3093922" y="1708091"/>
                  <a:pt x="3089133" y="1708091"/>
                </a:cubicBezTo>
                <a:cubicBezTo>
                  <a:pt x="3089133" y="1711286"/>
                  <a:pt x="3092326" y="1714482"/>
                  <a:pt x="3090729" y="1716080"/>
                </a:cubicBezTo>
                <a:cubicBezTo>
                  <a:pt x="3097115" y="1719276"/>
                  <a:pt x="3097115" y="1722471"/>
                  <a:pt x="3105097" y="1728863"/>
                </a:cubicBezTo>
                <a:cubicBezTo>
                  <a:pt x="3103501" y="1725667"/>
                  <a:pt x="3098712" y="1717678"/>
                  <a:pt x="3106694" y="1724069"/>
                </a:cubicBezTo>
                <a:cubicBezTo>
                  <a:pt x="3108290" y="1722471"/>
                  <a:pt x="3105097" y="1719276"/>
                  <a:pt x="3108290" y="1717678"/>
                </a:cubicBezTo>
                <a:cubicBezTo>
                  <a:pt x="3109887" y="1720874"/>
                  <a:pt x="3109887" y="1724069"/>
                  <a:pt x="3111483" y="1727265"/>
                </a:cubicBezTo>
                <a:cubicBezTo>
                  <a:pt x="3113080" y="1728863"/>
                  <a:pt x="3114676" y="1725667"/>
                  <a:pt x="3117869" y="1728863"/>
                </a:cubicBezTo>
                <a:cubicBezTo>
                  <a:pt x="3117869" y="1730461"/>
                  <a:pt x="3116273" y="1732058"/>
                  <a:pt x="3114676" y="1733656"/>
                </a:cubicBezTo>
                <a:cubicBezTo>
                  <a:pt x="3122658" y="1738450"/>
                  <a:pt x="3124255" y="1741646"/>
                  <a:pt x="3130641" y="1741646"/>
                </a:cubicBezTo>
                <a:cubicBezTo>
                  <a:pt x="3140219" y="1749635"/>
                  <a:pt x="3133834" y="1754428"/>
                  <a:pt x="3145009" y="1759222"/>
                </a:cubicBezTo>
                <a:cubicBezTo>
                  <a:pt x="3146605" y="1762417"/>
                  <a:pt x="3145009" y="1760820"/>
                  <a:pt x="3141816" y="1762417"/>
                </a:cubicBezTo>
                <a:cubicBezTo>
                  <a:pt x="3146605" y="1767211"/>
                  <a:pt x="3151395" y="1768809"/>
                  <a:pt x="3154587" y="1767211"/>
                </a:cubicBezTo>
                <a:cubicBezTo>
                  <a:pt x="3151395" y="1778396"/>
                  <a:pt x="3167359" y="1779994"/>
                  <a:pt x="3173745" y="1791178"/>
                </a:cubicBezTo>
                <a:cubicBezTo>
                  <a:pt x="3173745" y="1791178"/>
                  <a:pt x="3175341" y="1789581"/>
                  <a:pt x="3175341" y="1789581"/>
                </a:cubicBezTo>
                <a:cubicBezTo>
                  <a:pt x="3176938" y="1787983"/>
                  <a:pt x="3172148" y="1784787"/>
                  <a:pt x="3170552" y="1783189"/>
                </a:cubicBezTo>
                <a:cubicBezTo>
                  <a:pt x="3175341" y="1784787"/>
                  <a:pt x="3172148" y="1781591"/>
                  <a:pt x="3176938" y="1781591"/>
                </a:cubicBezTo>
                <a:cubicBezTo>
                  <a:pt x="3178534" y="1783189"/>
                  <a:pt x="3180131" y="1784787"/>
                  <a:pt x="3181727" y="1786385"/>
                </a:cubicBezTo>
                <a:cubicBezTo>
                  <a:pt x="3183324" y="1784787"/>
                  <a:pt x="3175341" y="1781591"/>
                  <a:pt x="3176938" y="1778396"/>
                </a:cubicBezTo>
                <a:cubicBezTo>
                  <a:pt x="3183324" y="1779994"/>
                  <a:pt x="3184920" y="1783189"/>
                  <a:pt x="3189709" y="1786385"/>
                </a:cubicBezTo>
                <a:cubicBezTo>
                  <a:pt x="3188113" y="1787983"/>
                  <a:pt x="3192902" y="1791178"/>
                  <a:pt x="3189709" y="1792776"/>
                </a:cubicBezTo>
                <a:cubicBezTo>
                  <a:pt x="3191306" y="1795972"/>
                  <a:pt x="3196095" y="1794374"/>
                  <a:pt x="3191306" y="1797570"/>
                </a:cubicBezTo>
                <a:cubicBezTo>
                  <a:pt x="3202481" y="1805559"/>
                  <a:pt x="3202481" y="1805559"/>
                  <a:pt x="3210463" y="1813548"/>
                </a:cubicBezTo>
                <a:cubicBezTo>
                  <a:pt x="3215253" y="1816744"/>
                  <a:pt x="3220042" y="1813548"/>
                  <a:pt x="3223235" y="1813548"/>
                </a:cubicBezTo>
                <a:cubicBezTo>
                  <a:pt x="3228024" y="1816744"/>
                  <a:pt x="3224831" y="1819940"/>
                  <a:pt x="3224831" y="1821537"/>
                </a:cubicBezTo>
                <a:cubicBezTo>
                  <a:pt x="3228024" y="1824733"/>
                  <a:pt x="3231217" y="1819940"/>
                  <a:pt x="3234410" y="1823135"/>
                </a:cubicBezTo>
                <a:lnTo>
                  <a:pt x="3235474" y="1829527"/>
                </a:lnTo>
                <a:lnTo>
                  <a:pt x="3232814" y="1829527"/>
                </a:lnTo>
                <a:cubicBezTo>
                  <a:pt x="3228024" y="1832722"/>
                  <a:pt x="3239199" y="1834320"/>
                  <a:pt x="3236006" y="1839114"/>
                </a:cubicBezTo>
                <a:cubicBezTo>
                  <a:pt x="3240796" y="1840712"/>
                  <a:pt x="3236006" y="1829527"/>
                  <a:pt x="3240796" y="1832722"/>
                </a:cubicBezTo>
                <a:cubicBezTo>
                  <a:pt x="3243989" y="1834320"/>
                  <a:pt x="3242392" y="1835918"/>
                  <a:pt x="3240796" y="1837516"/>
                </a:cubicBezTo>
                <a:cubicBezTo>
                  <a:pt x="3243989" y="1840712"/>
                  <a:pt x="3245585" y="1837516"/>
                  <a:pt x="3247182" y="1840712"/>
                </a:cubicBezTo>
                <a:cubicBezTo>
                  <a:pt x="3250374" y="1839114"/>
                  <a:pt x="3239199" y="1834320"/>
                  <a:pt x="3245585" y="1832722"/>
                </a:cubicBezTo>
                <a:cubicBezTo>
                  <a:pt x="3247182" y="1835918"/>
                  <a:pt x="3250374" y="1837516"/>
                  <a:pt x="3251971" y="1840712"/>
                </a:cubicBezTo>
                <a:cubicBezTo>
                  <a:pt x="3255164" y="1839114"/>
                  <a:pt x="3255164" y="1837516"/>
                  <a:pt x="3253567" y="1835918"/>
                </a:cubicBezTo>
                <a:cubicBezTo>
                  <a:pt x="3261550" y="1837516"/>
                  <a:pt x="3255164" y="1843907"/>
                  <a:pt x="3256760" y="1851896"/>
                </a:cubicBezTo>
                <a:cubicBezTo>
                  <a:pt x="3261550" y="1855092"/>
                  <a:pt x="3264743" y="1855092"/>
                  <a:pt x="3266339" y="1859886"/>
                </a:cubicBezTo>
                <a:cubicBezTo>
                  <a:pt x="3267935" y="1861484"/>
                  <a:pt x="3266339" y="1856690"/>
                  <a:pt x="3267935" y="1859886"/>
                </a:cubicBezTo>
                <a:cubicBezTo>
                  <a:pt x="3267935" y="1858288"/>
                  <a:pt x="3267935" y="1856690"/>
                  <a:pt x="3266339" y="1853494"/>
                </a:cubicBezTo>
                <a:cubicBezTo>
                  <a:pt x="3264743" y="1847103"/>
                  <a:pt x="3272725" y="1861484"/>
                  <a:pt x="3269532" y="1855092"/>
                </a:cubicBezTo>
                <a:cubicBezTo>
                  <a:pt x="3274321" y="1855092"/>
                  <a:pt x="3271128" y="1861484"/>
                  <a:pt x="3274321" y="1863081"/>
                </a:cubicBezTo>
                <a:cubicBezTo>
                  <a:pt x="3279111" y="1866277"/>
                  <a:pt x="3272725" y="1858288"/>
                  <a:pt x="3277514" y="1858288"/>
                </a:cubicBezTo>
                <a:cubicBezTo>
                  <a:pt x="3279111" y="1859886"/>
                  <a:pt x="3280707" y="1859886"/>
                  <a:pt x="3280707" y="1859886"/>
                </a:cubicBezTo>
                <a:cubicBezTo>
                  <a:pt x="3282304" y="1863081"/>
                  <a:pt x="3280707" y="1864679"/>
                  <a:pt x="3277514" y="1867875"/>
                </a:cubicBezTo>
                <a:cubicBezTo>
                  <a:pt x="3275918" y="1869473"/>
                  <a:pt x="3280707" y="1872668"/>
                  <a:pt x="3279111" y="1874266"/>
                </a:cubicBezTo>
                <a:cubicBezTo>
                  <a:pt x="3283900" y="1879060"/>
                  <a:pt x="3280707" y="1872668"/>
                  <a:pt x="3285496" y="1874266"/>
                </a:cubicBezTo>
                <a:cubicBezTo>
                  <a:pt x="3285496" y="1872668"/>
                  <a:pt x="3282304" y="1872668"/>
                  <a:pt x="3283900" y="1871071"/>
                </a:cubicBezTo>
                <a:cubicBezTo>
                  <a:pt x="3288689" y="1867875"/>
                  <a:pt x="3285496" y="1891842"/>
                  <a:pt x="3296672" y="1883853"/>
                </a:cubicBezTo>
                <a:cubicBezTo>
                  <a:pt x="3299864" y="1888647"/>
                  <a:pt x="3301461" y="1893440"/>
                  <a:pt x="3307847" y="1898234"/>
                </a:cubicBezTo>
                <a:cubicBezTo>
                  <a:pt x="3307847" y="1896636"/>
                  <a:pt x="3307847" y="1896636"/>
                  <a:pt x="3309443" y="1896636"/>
                </a:cubicBezTo>
                <a:cubicBezTo>
                  <a:pt x="3307847" y="1891842"/>
                  <a:pt x="3311040" y="1893440"/>
                  <a:pt x="3311040" y="1885451"/>
                </a:cubicBezTo>
                <a:cubicBezTo>
                  <a:pt x="3312636" y="1887049"/>
                  <a:pt x="3309443" y="1895038"/>
                  <a:pt x="3315829" y="1895038"/>
                </a:cubicBezTo>
                <a:cubicBezTo>
                  <a:pt x="3314233" y="1896636"/>
                  <a:pt x="3312636" y="1898234"/>
                  <a:pt x="3315829" y="1901429"/>
                </a:cubicBezTo>
                <a:cubicBezTo>
                  <a:pt x="3317425" y="1903027"/>
                  <a:pt x="3319022" y="1899832"/>
                  <a:pt x="3320618" y="1899832"/>
                </a:cubicBezTo>
                <a:cubicBezTo>
                  <a:pt x="3320618" y="1901429"/>
                  <a:pt x="3323811" y="1906223"/>
                  <a:pt x="3322215" y="1901429"/>
                </a:cubicBezTo>
                <a:cubicBezTo>
                  <a:pt x="3330197" y="1904625"/>
                  <a:pt x="3323811" y="1912614"/>
                  <a:pt x="3322215" y="1912614"/>
                </a:cubicBezTo>
                <a:cubicBezTo>
                  <a:pt x="3334986" y="1919006"/>
                  <a:pt x="3328601" y="1904625"/>
                  <a:pt x="3334986" y="1899832"/>
                </a:cubicBezTo>
                <a:cubicBezTo>
                  <a:pt x="3334986" y="1903027"/>
                  <a:pt x="3339776" y="1903027"/>
                  <a:pt x="3336583" y="1899832"/>
                </a:cubicBezTo>
                <a:cubicBezTo>
                  <a:pt x="3347758" y="1903027"/>
                  <a:pt x="3333390" y="1904625"/>
                  <a:pt x="3339776" y="1911016"/>
                </a:cubicBezTo>
                <a:cubicBezTo>
                  <a:pt x="3350951" y="1911016"/>
                  <a:pt x="3347758" y="1901429"/>
                  <a:pt x="3354144" y="1906223"/>
                </a:cubicBezTo>
                <a:cubicBezTo>
                  <a:pt x="3354144" y="1901429"/>
                  <a:pt x="3339776" y="1893440"/>
                  <a:pt x="3344565" y="1887049"/>
                </a:cubicBezTo>
                <a:cubicBezTo>
                  <a:pt x="3347758" y="1887049"/>
                  <a:pt x="3350951" y="1895038"/>
                  <a:pt x="3347758" y="1896636"/>
                </a:cubicBezTo>
                <a:cubicBezTo>
                  <a:pt x="3352547" y="1899832"/>
                  <a:pt x="3355740" y="1896636"/>
                  <a:pt x="3362126" y="1903027"/>
                </a:cubicBezTo>
                <a:cubicBezTo>
                  <a:pt x="3357337" y="1904625"/>
                  <a:pt x="3360530" y="1907821"/>
                  <a:pt x="3357337" y="1909419"/>
                </a:cubicBezTo>
                <a:cubicBezTo>
                  <a:pt x="3363723" y="1911016"/>
                  <a:pt x="3368512" y="1904625"/>
                  <a:pt x="3374898" y="1909419"/>
                </a:cubicBezTo>
                <a:cubicBezTo>
                  <a:pt x="3370108" y="1909419"/>
                  <a:pt x="3366915" y="1909419"/>
                  <a:pt x="3371705" y="1915810"/>
                </a:cubicBezTo>
                <a:cubicBezTo>
                  <a:pt x="3371705" y="1917408"/>
                  <a:pt x="3365319" y="1912614"/>
                  <a:pt x="3366915" y="1912614"/>
                </a:cubicBezTo>
                <a:cubicBezTo>
                  <a:pt x="3365319" y="1911016"/>
                  <a:pt x="3363723" y="1912614"/>
                  <a:pt x="3362126" y="1911016"/>
                </a:cubicBezTo>
                <a:cubicBezTo>
                  <a:pt x="3358933" y="1912614"/>
                  <a:pt x="3363723" y="1915810"/>
                  <a:pt x="3360530" y="1917408"/>
                </a:cubicBezTo>
                <a:cubicBezTo>
                  <a:pt x="3363723" y="1919006"/>
                  <a:pt x="3366915" y="1915810"/>
                  <a:pt x="3362126" y="1914212"/>
                </a:cubicBezTo>
                <a:cubicBezTo>
                  <a:pt x="3366915" y="1912614"/>
                  <a:pt x="3368512" y="1919006"/>
                  <a:pt x="3368512" y="1922201"/>
                </a:cubicBezTo>
                <a:cubicBezTo>
                  <a:pt x="3360530" y="1920603"/>
                  <a:pt x="3373301" y="1931788"/>
                  <a:pt x="3365319" y="1930191"/>
                </a:cubicBezTo>
                <a:cubicBezTo>
                  <a:pt x="3370108" y="1933386"/>
                  <a:pt x="3368512" y="1934984"/>
                  <a:pt x="3371705" y="1938180"/>
                </a:cubicBezTo>
                <a:cubicBezTo>
                  <a:pt x="3370108" y="1931788"/>
                  <a:pt x="3373301" y="1931788"/>
                  <a:pt x="3374898" y="1925397"/>
                </a:cubicBezTo>
                <a:cubicBezTo>
                  <a:pt x="3376494" y="1925397"/>
                  <a:pt x="3379687" y="1926995"/>
                  <a:pt x="3381283" y="1930191"/>
                </a:cubicBezTo>
                <a:cubicBezTo>
                  <a:pt x="3376494" y="1928593"/>
                  <a:pt x="3379687" y="1933386"/>
                  <a:pt x="3374898" y="1931788"/>
                </a:cubicBezTo>
                <a:cubicBezTo>
                  <a:pt x="3376494" y="1934984"/>
                  <a:pt x="3379687" y="1939778"/>
                  <a:pt x="3381283" y="1939778"/>
                </a:cubicBezTo>
                <a:cubicBezTo>
                  <a:pt x="3384476" y="1938180"/>
                  <a:pt x="3381283" y="1934984"/>
                  <a:pt x="3381283" y="1933386"/>
                </a:cubicBezTo>
                <a:cubicBezTo>
                  <a:pt x="3386073" y="1933386"/>
                  <a:pt x="3387669" y="1944571"/>
                  <a:pt x="3392459" y="1941375"/>
                </a:cubicBezTo>
                <a:cubicBezTo>
                  <a:pt x="3394055" y="1949365"/>
                  <a:pt x="3400441" y="1952560"/>
                  <a:pt x="3410020" y="1963745"/>
                </a:cubicBezTo>
                <a:cubicBezTo>
                  <a:pt x="3410020" y="1965343"/>
                  <a:pt x="3408423" y="1962147"/>
                  <a:pt x="3406827" y="1962147"/>
                </a:cubicBezTo>
                <a:cubicBezTo>
                  <a:pt x="3406827" y="1963745"/>
                  <a:pt x="3408423" y="1963745"/>
                  <a:pt x="3408423" y="1965343"/>
                </a:cubicBezTo>
                <a:cubicBezTo>
                  <a:pt x="3403634" y="1965343"/>
                  <a:pt x="3405230" y="1958952"/>
                  <a:pt x="3400441" y="1957354"/>
                </a:cubicBezTo>
                <a:cubicBezTo>
                  <a:pt x="3400441" y="1957354"/>
                  <a:pt x="3398844" y="1957354"/>
                  <a:pt x="3398844" y="1958952"/>
                </a:cubicBezTo>
                <a:cubicBezTo>
                  <a:pt x="3398844" y="1962147"/>
                  <a:pt x="3405230" y="1966941"/>
                  <a:pt x="3402037" y="1970137"/>
                </a:cubicBezTo>
                <a:cubicBezTo>
                  <a:pt x="3406827" y="1968539"/>
                  <a:pt x="3414809" y="1965343"/>
                  <a:pt x="3413213" y="1958952"/>
                </a:cubicBezTo>
                <a:cubicBezTo>
                  <a:pt x="3414809" y="1960550"/>
                  <a:pt x="3418002" y="1966941"/>
                  <a:pt x="3418002" y="1962147"/>
                </a:cubicBezTo>
                <a:cubicBezTo>
                  <a:pt x="3421195" y="1962147"/>
                  <a:pt x="3418002" y="1968539"/>
                  <a:pt x="3419598" y="1970137"/>
                </a:cubicBezTo>
                <a:cubicBezTo>
                  <a:pt x="3421195" y="1968539"/>
                  <a:pt x="3422791" y="1966941"/>
                  <a:pt x="3421195" y="1965343"/>
                </a:cubicBezTo>
                <a:cubicBezTo>
                  <a:pt x="3425984" y="1966941"/>
                  <a:pt x="3432370" y="1973332"/>
                  <a:pt x="3435563" y="1970137"/>
                </a:cubicBezTo>
                <a:cubicBezTo>
                  <a:pt x="3437159" y="1971734"/>
                  <a:pt x="3435563" y="1973332"/>
                  <a:pt x="3433966" y="1971734"/>
                </a:cubicBezTo>
                <a:cubicBezTo>
                  <a:pt x="3432370" y="1974930"/>
                  <a:pt x="3438756" y="1978126"/>
                  <a:pt x="3433966" y="1979724"/>
                </a:cubicBezTo>
                <a:cubicBezTo>
                  <a:pt x="3429177" y="1978126"/>
                  <a:pt x="3432370" y="1976528"/>
                  <a:pt x="3427581" y="1973332"/>
                </a:cubicBezTo>
                <a:cubicBezTo>
                  <a:pt x="3425984" y="1973332"/>
                  <a:pt x="3427581" y="1974930"/>
                  <a:pt x="3425984" y="1976528"/>
                </a:cubicBezTo>
                <a:cubicBezTo>
                  <a:pt x="3429177" y="1982919"/>
                  <a:pt x="3433966" y="1978126"/>
                  <a:pt x="3433966" y="1982919"/>
                </a:cubicBezTo>
                <a:cubicBezTo>
                  <a:pt x="3440352" y="1979724"/>
                  <a:pt x="3445142" y="1981321"/>
                  <a:pt x="3449931" y="1987713"/>
                </a:cubicBezTo>
                <a:cubicBezTo>
                  <a:pt x="3445142" y="1990908"/>
                  <a:pt x="3440352" y="1987713"/>
                  <a:pt x="3437159" y="1986115"/>
                </a:cubicBezTo>
                <a:cubicBezTo>
                  <a:pt x="3437159" y="1987713"/>
                  <a:pt x="3435563" y="1987713"/>
                  <a:pt x="3435563" y="1989311"/>
                </a:cubicBezTo>
                <a:cubicBezTo>
                  <a:pt x="3437159" y="1989311"/>
                  <a:pt x="3440352" y="1990908"/>
                  <a:pt x="3443545" y="1990908"/>
                </a:cubicBezTo>
                <a:cubicBezTo>
                  <a:pt x="3446738" y="1992506"/>
                  <a:pt x="3445142" y="1994104"/>
                  <a:pt x="3441949" y="1997300"/>
                </a:cubicBezTo>
                <a:cubicBezTo>
                  <a:pt x="3445142" y="1997300"/>
                  <a:pt x="3449931" y="1997300"/>
                  <a:pt x="3449931" y="2002093"/>
                </a:cubicBezTo>
                <a:cubicBezTo>
                  <a:pt x="3451527" y="2000495"/>
                  <a:pt x="3454720" y="2000495"/>
                  <a:pt x="3453124" y="1997300"/>
                </a:cubicBezTo>
                <a:cubicBezTo>
                  <a:pt x="3456317" y="1995702"/>
                  <a:pt x="3456317" y="2002093"/>
                  <a:pt x="3453124" y="2002093"/>
                </a:cubicBezTo>
                <a:cubicBezTo>
                  <a:pt x="3454720" y="2003691"/>
                  <a:pt x="3459510" y="2000495"/>
                  <a:pt x="3457913" y="2005289"/>
                </a:cubicBezTo>
                <a:cubicBezTo>
                  <a:pt x="3459510" y="2005289"/>
                  <a:pt x="3462702" y="1997300"/>
                  <a:pt x="3469088" y="2002093"/>
                </a:cubicBezTo>
                <a:cubicBezTo>
                  <a:pt x="3472281" y="1998898"/>
                  <a:pt x="3464299" y="1994104"/>
                  <a:pt x="3464299" y="1990908"/>
                </a:cubicBezTo>
                <a:cubicBezTo>
                  <a:pt x="3461106" y="1989311"/>
                  <a:pt x="3459510" y="1989311"/>
                  <a:pt x="3457913" y="1992506"/>
                </a:cubicBezTo>
                <a:cubicBezTo>
                  <a:pt x="3457913" y="1987713"/>
                  <a:pt x="3457913" y="1989311"/>
                  <a:pt x="3454720" y="1986115"/>
                </a:cubicBezTo>
                <a:cubicBezTo>
                  <a:pt x="3457913" y="1982919"/>
                  <a:pt x="3462702" y="1989311"/>
                  <a:pt x="3465895" y="1982919"/>
                </a:cubicBezTo>
                <a:cubicBezTo>
                  <a:pt x="3470685" y="1987713"/>
                  <a:pt x="3464299" y="1987713"/>
                  <a:pt x="3462702" y="1987713"/>
                </a:cubicBezTo>
                <a:cubicBezTo>
                  <a:pt x="3469088" y="1992506"/>
                  <a:pt x="3469088" y="1992506"/>
                  <a:pt x="3475474" y="1995702"/>
                </a:cubicBezTo>
                <a:cubicBezTo>
                  <a:pt x="3475474" y="1994104"/>
                  <a:pt x="3473878" y="1990908"/>
                  <a:pt x="3475474" y="1990908"/>
                </a:cubicBezTo>
                <a:cubicBezTo>
                  <a:pt x="3478667" y="1995702"/>
                  <a:pt x="3480263" y="2000495"/>
                  <a:pt x="3486649" y="2003691"/>
                </a:cubicBezTo>
                <a:cubicBezTo>
                  <a:pt x="3481860" y="2002093"/>
                  <a:pt x="3483456" y="2002093"/>
                  <a:pt x="3481860" y="2005289"/>
                </a:cubicBezTo>
                <a:cubicBezTo>
                  <a:pt x="3483456" y="2005289"/>
                  <a:pt x="3488246" y="2008485"/>
                  <a:pt x="3489842" y="2006887"/>
                </a:cubicBezTo>
                <a:cubicBezTo>
                  <a:pt x="3491439" y="2008485"/>
                  <a:pt x="3489842" y="2010083"/>
                  <a:pt x="3488246" y="2013278"/>
                </a:cubicBezTo>
                <a:cubicBezTo>
                  <a:pt x="3494632" y="2018072"/>
                  <a:pt x="3501017" y="2024463"/>
                  <a:pt x="3501017" y="2030854"/>
                </a:cubicBezTo>
                <a:cubicBezTo>
                  <a:pt x="3504210" y="2032452"/>
                  <a:pt x="3505807" y="2026061"/>
                  <a:pt x="3501017" y="2022865"/>
                </a:cubicBezTo>
                <a:cubicBezTo>
                  <a:pt x="3505807" y="2021267"/>
                  <a:pt x="3510596" y="2030854"/>
                  <a:pt x="3504210" y="2032452"/>
                </a:cubicBezTo>
                <a:cubicBezTo>
                  <a:pt x="3507403" y="2035648"/>
                  <a:pt x="3510596" y="2038844"/>
                  <a:pt x="3513789" y="2040441"/>
                </a:cubicBezTo>
                <a:cubicBezTo>
                  <a:pt x="3513789" y="2035648"/>
                  <a:pt x="3509000" y="2037246"/>
                  <a:pt x="3510596" y="2032452"/>
                </a:cubicBezTo>
                <a:cubicBezTo>
                  <a:pt x="3513789" y="2034050"/>
                  <a:pt x="3518578" y="2037246"/>
                  <a:pt x="3521771" y="2040441"/>
                </a:cubicBezTo>
                <a:cubicBezTo>
                  <a:pt x="3526561" y="2045235"/>
                  <a:pt x="3529753" y="2050028"/>
                  <a:pt x="3532946" y="2054822"/>
                </a:cubicBezTo>
                <a:cubicBezTo>
                  <a:pt x="3529753" y="2046833"/>
                  <a:pt x="3540929" y="2058018"/>
                  <a:pt x="3544121" y="2056420"/>
                </a:cubicBezTo>
                <a:cubicBezTo>
                  <a:pt x="3545718" y="2058018"/>
                  <a:pt x="3542525" y="2059616"/>
                  <a:pt x="3544121" y="2062811"/>
                </a:cubicBezTo>
                <a:cubicBezTo>
                  <a:pt x="3540929" y="2062811"/>
                  <a:pt x="3542525" y="2061213"/>
                  <a:pt x="3537736" y="2058018"/>
                </a:cubicBezTo>
                <a:cubicBezTo>
                  <a:pt x="3536139" y="2061213"/>
                  <a:pt x="3545718" y="2069203"/>
                  <a:pt x="3550507" y="2070800"/>
                </a:cubicBezTo>
                <a:cubicBezTo>
                  <a:pt x="3552104" y="2069203"/>
                  <a:pt x="3545718" y="2069203"/>
                  <a:pt x="3544121" y="2064409"/>
                </a:cubicBezTo>
                <a:cubicBezTo>
                  <a:pt x="3552104" y="2064409"/>
                  <a:pt x="3555297" y="2070800"/>
                  <a:pt x="3563279" y="2075594"/>
                </a:cubicBezTo>
                <a:cubicBezTo>
                  <a:pt x="3561682" y="2077192"/>
                  <a:pt x="3558490" y="2078790"/>
                  <a:pt x="3560086" y="2080387"/>
                </a:cubicBezTo>
                <a:cubicBezTo>
                  <a:pt x="3558490" y="2081985"/>
                  <a:pt x="3556893" y="2075594"/>
                  <a:pt x="3553700" y="2078790"/>
                </a:cubicBezTo>
                <a:cubicBezTo>
                  <a:pt x="3555297" y="2080387"/>
                  <a:pt x="3558490" y="2083583"/>
                  <a:pt x="3558490" y="2083583"/>
                </a:cubicBezTo>
                <a:cubicBezTo>
                  <a:pt x="3560086" y="2088377"/>
                  <a:pt x="3553700" y="2081985"/>
                  <a:pt x="3552104" y="2086779"/>
                </a:cubicBezTo>
                <a:cubicBezTo>
                  <a:pt x="3561682" y="2086779"/>
                  <a:pt x="3560086" y="2089974"/>
                  <a:pt x="3568068" y="2088377"/>
                </a:cubicBezTo>
                <a:cubicBezTo>
                  <a:pt x="3572858" y="2094768"/>
                  <a:pt x="3585629" y="2102757"/>
                  <a:pt x="3580840" y="2109149"/>
                </a:cubicBezTo>
                <a:cubicBezTo>
                  <a:pt x="3584033" y="2110746"/>
                  <a:pt x="3585629" y="2105953"/>
                  <a:pt x="3587226" y="2105953"/>
                </a:cubicBezTo>
                <a:cubicBezTo>
                  <a:pt x="3588822" y="2107551"/>
                  <a:pt x="3590419" y="2113942"/>
                  <a:pt x="3587226" y="2112344"/>
                </a:cubicBezTo>
                <a:cubicBezTo>
                  <a:pt x="3588822" y="2115540"/>
                  <a:pt x="3592015" y="2115540"/>
                  <a:pt x="3592015" y="2118736"/>
                </a:cubicBezTo>
                <a:cubicBezTo>
                  <a:pt x="3590419" y="2121931"/>
                  <a:pt x="3588822" y="2118736"/>
                  <a:pt x="3585629" y="2121931"/>
                </a:cubicBezTo>
                <a:cubicBezTo>
                  <a:pt x="3590419" y="2125127"/>
                  <a:pt x="3592015" y="2121931"/>
                  <a:pt x="3595208" y="2120333"/>
                </a:cubicBezTo>
                <a:cubicBezTo>
                  <a:pt x="3598401" y="2117138"/>
                  <a:pt x="3590419" y="2118736"/>
                  <a:pt x="3593611" y="2115540"/>
                </a:cubicBezTo>
                <a:cubicBezTo>
                  <a:pt x="3595208" y="2113942"/>
                  <a:pt x="3601594" y="2120333"/>
                  <a:pt x="3598401" y="2121931"/>
                </a:cubicBezTo>
                <a:cubicBezTo>
                  <a:pt x="3599997" y="2121931"/>
                  <a:pt x="3603190" y="2121931"/>
                  <a:pt x="3604787" y="2123529"/>
                </a:cubicBezTo>
                <a:cubicBezTo>
                  <a:pt x="3609576" y="2128323"/>
                  <a:pt x="3606383" y="2131518"/>
                  <a:pt x="3609576" y="2136312"/>
                </a:cubicBezTo>
                <a:cubicBezTo>
                  <a:pt x="3609576" y="2131518"/>
                  <a:pt x="3612769" y="2128323"/>
                  <a:pt x="3611172" y="2128323"/>
                </a:cubicBezTo>
                <a:cubicBezTo>
                  <a:pt x="3611172" y="2123529"/>
                  <a:pt x="3622348" y="2134714"/>
                  <a:pt x="3622348" y="2137910"/>
                </a:cubicBezTo>
                <a:cubicBezTo>
                  <a:pt x="3620751" y="2139507"/>
                  <a:pt x="3619155" y="2133116"/>
                  <a:pt x="3615962" y="2133116"/>
                </a:cubicBezTo>
                <a:cubicBezTo>
                  <a:pt x="3615962" y="2139507"/>
                  <a:pt x="3627137" y="2139507"/>
                  <a:pt x="3625540" y="2147497"/>
                </a:cubicBezTo>
                <a:cubicBezTo>
                  <a:pt x="3628733" y="2149094"/>
                  <a:pt x="3627137" y="2142703"/>
                  <a:pt x="3630330" y="2144301"/>
                </a:cubicBezTo>
                <a:cubicBezTo>
                  <a:pt x="3630330" y="2147497"/>
                  <a:pt x="3631926" y="2150692"/>
                  <a:pt x="3631926" y="2153888"/>
                </a:cubicBezTo>
                <a:cubicBezTo>
                  <a:pt x="3635119" y="2152290"/>
                  <a:pt x="3638312" y="2158682"/>
                  <a:pt x="3641505" y="2155486"/>
                </a:cubicBezTo>
                <a:cubicBezTo>
                  <a:pt x="3644698" y="2160279"/>
                  <a:pt x="3646294" y="2165073"/>
                  <a:pt x="3649487" y="2168269"/>
                </a:cubicBezTo>
                <a:cubicBezTo>
                  <a:pt x="3652680" y="2171464"/>
                  <a:pt x="3654277" y="2174660"/>
                  <a:pt x="3659066" y="2177856"/>
                </a:cubicBezTo>
                <a:cubicBezTo>
                  <a:pt x="3657470" y="2177856"/>
                  <a:pt x="3655873" y="2177856"/>
                  <a:pt x="3654277" y="2179453"/>
                </a:cubicBezTo>
                <a:cubicBezTo>
                  <a:pt x="3667048" y="2181051"/>
                  <a:pt x="3678223" y="2201823"/>
                  <a:pt x="3687802" y="2211410"/>
                </a:cubicBezTo>
                <a:cubicBezTo>
                  <a:pt x="3689399" y="2213008"/>
                  <a:pt x="3690995" y="2209812"/>
                  <a:pt x="3690995" y="2214606"/>
                </a:cubicBezTo>
                <a:cubicBezTo>
                  <a:pt x="3692591" y="2216204"/>
                  <a:pt x="3692591" y="2216204"/>
                  <a:pt x="3694188" y="2216204"/>
                </a:cubicBezTo>
                <a:cubicBezTo>
                  <a:pt x="3694188" y="2214606"/>
                  <a:pt x="3694188" y="2213008"/>
                  <a:pt x="3692591" y="2211410"/>
                </a:cubicBezTo>
                <a:cubicBezTo>
                  <a:pt x="3697381" y="2214606"/>
                  <a:pt x="3702170" y="2227389"/>
                  <a:pt x="3711749" y="2227389"/>
                </a:cubicBezTo>
                <a:cubicBezTo>
                  <a:pt x="3711749" y="2232182"/>
                  <a:pt x="3714942" y="2240171"/>
                  <a:pt x="3722924" y="2241769"/>
                </a:cubicBezTo>
                <a:cubicBezTo>
                  <a:pt x="3724520" y="2249758"/>
                  <a:pt x="3740485" y="2265737"/>
                  <a:pt x="3750064" y="2275324"/>
                </a:cubicBezTo>
                <a:cubicBezTo>
                  <a:pt x="3748467" y="2275324"/>
                  <a:pt x="3746871" y="2273726"/>
                  <a:pt x="3745274" y="2275324"/>
                </a:cubicBezTo>
                <a:cubicBezTo>
                  <a:pt x="3750064" y="2278520"/>
                  <a:pt x="3750064" y="2281715"/>
                  <a:pt x="3751660" y="2284911"/>
                </a:cubicBezTo>
                <a:cubicBezTo>
                  <a:pt x="3754853" y="2286509"/>
                  <a:pt x="3753257" y="2283313"/>
                  <a:pt x="3754853" y="2281715"/>
                </a:cubicBezTo>
                <a:cubicBezTo>
                  <a:pt x="3759642" y="2283313"/>
                  <a:pt x="3762835" y="2288107"/>
                  <a:pt x="3766028" y="2294498"/>
                </a:cubicBezTo>
                <a:cubicBezTo>
                  <a:pt x="3769221" y="2299291"/>
                  <a:pt x="3772414" y="2305683"/>
                  <a:pt x="3777203" y="2308878"/>
                </a:cubicBezTo>
                <a:cubicBezTo>
                  <a:pt x="3775607" y="2310476"/>
                  <a:pt x="3774010" y="2312074"/>
                  <a:pt x="3774010" y="2313672"/>
                </a:cubicBezTo>
                <a:cubicBezTo>
                  <a:pt x="3778800" y="2316868"/>
                  <a:pt x="3777203" y="2321661"/>
                  <a:pt x="3781993" y="2320063"/>
                </a:cubicBezTo>
                <a:cubicBezTo>
                  <a:pt x="3785186" y="2323259"/>
                  <a:pt x="3780396" y="2324857"/>
                  <a:pt x="3781993" y="2326455"/>
                </a:cubicBezTo>
                <a:cubicBezTo>
                  <a:pt x="3786782" y="2329650"/>
                  <a:pt x="3783589" y="2321661"/>
                  <a:pt x="3786782" y="2320063"/>
                </a:cubicBezTo>
                <a:cubicBezTo>
                  <a:pt x="3788379" y="2324857"/>
                  <a:pt x="3791571" y="2324857"/>
                  <a:pt x="3793168" y="2329650"/>
                </a:cubicBezTo>
                <a:cubicBezTo>
                  <a:pt x="3780396" y="2329650"/>
                  <a:pt x="3799554" y="2344031"/>
                  <a:pt x="3802747" y="2350422"/>
                </a:cubicBezTo>
                <a:cubicBezTo>
                  <a:pt x="3801150" y="2347227"/>
                  <a:pt x="3805939" y="2345629"/>
                  <a:pt x="3804343" y="2342433"/>
                </a:cubicBezTo>
                <a:cubicBezTo>
                  <a:pt x="3805939" y="2340835"/>
                  <a:pt x="3805939" y="2344031"/>
                  <a:pt x="3805939" y="2345629"/>
                </a:cubicBezTo>
                <a:cubicBezTo>
                  <a:pt x="3812325" y="2355216"/>
                  <a:pt x="3815518" y="2350422"/>
                  <a:pt x="3815518" y="2358411"/>
                </a:cubicBezTo>
                <a:cubicBezTo>
                  <a:pt x="3817115" y="2360009"/>
                  <a:pt x="3815518" y="2356814"/>
                  <a:pt x="3818711" y="2356814"/>
                </a:cubicBezTo>
                <a:cubicBezTo>
                  <a:pt x="3823500" y="2361607"/>
                  <a:pt x="3820308" y="2364803"/>
                  <a:pt x="3823500" y="2367999"/>
                </a:cubicBezTo>
                <a:cubicBezTo>
                  <a:pt x="3825097" y="2367999"/>
                  <a:pt x="3833079" y="2369596"/>
                  <a:pt x="3829886" y="2375988"/>
                </a:cubicBezTo>
                <a:cubicBezTo>
                  <a:pt x="3831483" y="2375988"/>
                  <a:pt x="3837868" y="2379183"/>
                  <a:pt x="3833079" y="2380781"/>
                </a:cubicBezTo>
                <a:cubicBezTo>
                  <a:pt x="3834676" y="2383977"/>
                  <a:pt x="3837868" y="2382379"/>
                  <a:pt x="3839465" y="2383977"/>
                </a:cubicBezTo>
                <a:cubicBezTo>
                  <a:pt x="3842658" y="2382379"/>
                  <a:pt x="3836272" y="2379183"/>
                  <a:pt x="3836272" y="2377586"/>
                </a:cubicBezTo>
                <a:cubicBezTo>
                  <a:pt x="3844254" y="2374390"/>
                  <a:pt x="3842658" y="2367999"/>
                  <a:pt x="3849044" y="2364803"/>
                </a:cubicBezTo>
                <a:cubicBezTo>
                  <a:pt x="3849044" y="2380781"/>
                  <a:pt x="3845851" y="2393564"/>
                  <a:pt x="3845851" y="2409542"/>
                </a:cubicBezTo>
                <a:cubicBezTo>
                  <a:pt x="3850640" y="2412738"/>
                  <a:pt x="3847447" y="2398357"/>
                  <a:pt x="3853833" y="2407945"/>
                </a:cubicBezTo>
                <a:cubicBezTo>
                  <a:pt x="3855429" y="2406347"/>
                  <a:pt x="3850640" y="2403151"/>
                  <a:pt x="3855429" y="2401553"/>
                </a:cubicBezTo>
                <a:cubicBezTo>
                  <a:pt x="3852237" y="2396760"/>
                  <a:pt x="3850640" y="2399955"/>
                  <a:pt x="3850640" y="2395162"/>
                </a:cubicBezTo>
                <a:cubicBezTo>
                  <a:pt x="3852237" y="2393564"/>
                  <a:pt x="3855429" y="2396760"/>
                  <a:pt x="3857026" y="2399955"/>
                </a:cubicBezTo>
                <a:cubicBezTo>
                  <a:pt x="3857026" y="2398357"/>
                  <a:pt x="3858622" y="2391966"/>
                  <a:pt x="3863412" y="2393564"/>
                </a:cubicBezTo>
                <a:cubicBezTo>
                  <a:pt x="3863412" y="2390368"/>
                  <a:pt x="3861815" y="2382379"/>
                  <a:pt x="3866605" y="2382379"/>
                </a:cubicBezTo>
                <a:cubicBezTo>
                  <a:pt x="3868201" y="2385575"/>
                  <a:pt x="3871394" y="2390368"/>
                  <a:pt x="3872990" y="2393564"/>
                </a:cubicBezTo>
                <a:cubicBezTo>
                  <a:pt x="3866605" y="2399955"/>
                  <a:pt x="3871394" y="2407945"/>
                  <a:pt x="3863412" y="2409542"/>
                </a:cubicBezTo>
                <a:cubicBezTo>
                  <a:pt x="3865008" y="2414336"/>
                  <a:pt x="3863412" y="2417532"/>
                  <a:pt x="3860219" y="2419129"/>
                </a:cubicBezTo>
                <a:cubicBezTo>
                  <a:pt x="3865008" y="2422325"/>
                  <a:pt x="3868201" y="2430314"/>
                  <a:pt x="3872990" y="2430314"/>
                </a:cubicBezTo>
                <a:cubicBezTo>
                  <a:pt x="3872990" y="2427119"/>
                  <a:pt x="3868201" y="2427119"/>
                  <a:pt x="3868201" y="2422325"/>
                </a:cubicBezTo>
                <a:cubicBezTo>
                  <a:pt x="3869798" y="2417532"/>
                  <a:pt x="3882569" y="2420727"/>
                  <a:pt x="3879376" y="2414336"/>
                </a:cubicBezTo>
                <a:cubicBezTo>
                  <a:pt x="3882569" y="2412738"/>
                  <a:pt x="3880973" y="2417532"/>
                  <a:pt x="3885762" y="2420727"/>
                </a:cubicBezTo>
                <a:cubicBezTo>
                  <a:pt x="3882569" y="2425521"/>
                  <a:pt x="3876183" y="2425521"/>
                  <a:pt x="3880973" y="2433510"/>
                </a:cubicBezTo>
                <a:cubicBezTo>
                  <a:pt x="3877780" y="2433510"/>
                  <a:pt x="3879376" y="2430314"/>
                  <a:pt x="3874587" y="2430314"/>
                </a:cubicBezTo>
                <a:cubicBezTo>
                  <a:pt x="3877780" y="2436706"/>
                  <a:pt x="3874587" y="2441499"/>
                  <a:pt x="3877780" y="2446293"/>
                </a:cubicBezTo>
                <a:cubicBezTo>
                  <a:pt x="3879376" y="2447891"/>
                  <a:pt x="3880973" y="2444695"/>
                  <a:pt x="3884166" y="2444695"/>
                </a:cubicBezTo>
                <a:cubicBezTo>
                  <a:pt x="3885762" y="2449488"/>
                  <a:pt x="3888955" y="2454282"/>
                  <a:pt x="3892148" y="2451086"/>
                </a:cubicBezTo>
                <a:cubicBezTo>
                  <a:pt x="3895341" y="2449488"/>
                  <a:pt x="3888955" y="2446293"/>
                  <a:pt x="3887358" y="2443097"/>
                </a:cubicBezTo>
                <a:cubicBezTo>
                  <a:pt x="3885762" y="2433510"/>
                  <a:pt x="3900130" y="2439901"/>
                  <a:pt x="3893744" y="2431912"/>
                </a:cubicBezTo>
                <a:cubicBezTo>
                  <a:pt x="3898534" y="2435108"/>
                  <a:pt x="3900130" y="2435108"/>
                  <a:pt x="3901727" y="2430314"/>
                </a:cubicBezTo>
                <a:cubicBezTo>
                  <a:pt x="3903323" y="2431912"/>
                  <a:pt x="3904919" y="2433510"/>
                  <a:pt x="3906516" y="2433510"/>
                </a:cubicBezTo>
                <a:cubicBezTo>
                  <a:pt x="3906516" y="2441499"/>
                  <a:pt x="3888955" y="2462271"/>
                  <a:pt x="3908112" y="2463869"/>
                </a:cubicBezTo>
                <a:cubicBezTo>
                  <a:pt x="3908112" y="2459075"/>
                  <a:pt x="3911305" y="2457478"/>
                  <a:pt x="3919287" y="2457478"/>
                </a:cubicBezTo>
                <a:cubicBezTo>
                  <a:pt x="3919287" y="2452684"/>
                  <a:pt x="3917691" y="2444695"/>
                  <a:pt x="3925673" y="2446293"/>
                </a:cubicBezTo>
                <a:cubicBezTo>
                  <a:pt x="3932059" y="2467065"/>
                  <a:pt x="3901727" y="2476652"/>
                  <a:pt x="3912902" y="2495826"/>
                </a:cubicBezTo>
                <a:cubicBezTo>
                  <a:pt x="3916095" y="2499021"/>
                  <a:pt x="3919287" y="2494228"/>
                  <a:pt x="3922480" y="2495826"/>
                </a:cubicBezTo>
                <a:cubicBezTo>
                  <a:pt x="3922480" y="2486239"/>
                  <a:pt x="3938445" y="2478249"/>
                  <a:pt x="3941638" y="2470260"/>
                </a:cubicBezTo>
                <a:cubicBezTo>
                  <a:pt x="3949620" y="2479847"/>
                  <a:pt x="3932059" y="2478249"/>
                  <a:pt x="3938445" y="2489434"/>
                </a:cubicBezTo>
                <a:cubicBezTo>
                  <a:pt x="3930463" y="2495826"/>
                  <a:pt x="3933656" y="2503815"/>
                  <a:pt x="3925673" y="2508608"/>
                </a:cubicBezTo>
                <a:cubicBezTo>
                  <a:pt x="3927270" y="2510206"/>
                  <a:pt x="3928866" y="2510206"/>
                  <a:pt x="3930463" y="2513402"/>
                </a:cubicBezTo>
                <a:cubicBezTo>
                  <a:pt x="3928866" y="2513402"/>
                  <a:pt x="3927270" y="2510206"/>
                  <a:pt x="3925673" y="2513402"/>
                </a:cubicBezTo>
                <a:cubicBezTo>
                  <a:pt x="3927270" y="2516598"/>
                  <a:pt x="3925673" y="2521391"/>
                  <a:pt x="3930463" y="2527782"/>
                </a:cubicBezTo>
                <a:cubicBezTo>
                  <a:pt x="3940041" y="2522989"/>
                  <a:pt x="3936848" y="2513402"/>
                  <a:pt x="3946427" y="2513402"/>
                </a:cubicBezTo>
                <a:cubicBezTo>
                  <a:pt x="3944831" y="2505413"/>
                  <a:pt x="3949620" y="2503815"/>
                  <a:pt x="3957602" y="2500619"/>
                </a:cubicBezTo>
                <a:cubicBezTo>
                  <a:pt x="3963988" y="2513402"/>
                  <a:pt x="3949620" y="2529380"/>
                  <a:pt x="3944831" y="2529380"/>
                </a:cubicBezTo>
                <a:cubicBezTo>
                  <a:pt x="3943234" y="2530978"/>
                  <a:pt x="3944831" y="2534174"/>
                  <a:pt x="3946427" y="2537370"/>
                </a:cubicBezTo>
                <a:cubicBezTo>
                  <a:pt x="3936848" y="2535772"/>
                  <a:pt x="3936848" y="2553348"/>
                  <a:pt x="3927270" y="2548554"/>
                </a:cubicBezTo>
                <a:cubicBezTo>
                  <a:pt x="3928866" y="2554946"/>
                  <a:pt x="3927270" y="2553348"/>
                  <a:pt x="3922480" y="2553348"/>
                </a:cubicBezTo>
                <a:cubicBezTo>
                  <a:pt x="3925673" y="2562935"/>
                  <a:pt x="3922480" y="2569326"/>
                  <a:pt x="3933656" y="2575718"/>
                </a:cubicBezTo>
                <a:cubicBezTo>
                  <a:pt x="3935252" y="2570924"/>
                  <a:pt x="3935252" y="2567728"/>
                  <a:pt x="3940041" y="2572522"/>
                </a:cubicBezTo>
                <a:cubicBezTo>
                  <a:pt x="3941638" y="2569326"/>
                  <a:pt x="3940041" y="2567728"/>
                  <a:pt x="3938445" y="2564533"/>
                </a:cubicBezTo>
                <a:cubicBezTo>
                  <a:pt x="3940041" y="2561337"/>
                  <a:pt x="3943234" y="2567728"/>
                  <a:pt x="3946427" y="2566131"/>
                </a:cubicBezTo>
                <a:cubicBezTo>
                  <a:pt x="3948024" y="2564533"/>
                  <a:pt x="3943234" y="2564533"/>
                  <a:pt x="3943234" y="2561337"/>
                </a:cubicBezTo>
                <a:cubicBezTo>
                  <a:pt x="3944831" y="2559739"/>
                  <a:pt x="3948024" y="2564533"/>
                  <a:pt x="3949620" y="2562935"/>
                </a:cubicBezTo>
                <a:cubicBezTo>
                  <a:pt x="3951217" y="2570924"/>
                  <a:pt x="3946427" y="2572522"/>
                  <a:pt x="3946427" y="2578913"/>
                </a:cubicBezTo>
                <a:cubicBezTo>
                  <a:pt x="3941638" y="2575718"/>
                  <a:pt x="3941638" y="2580511"/>
                  <a:pt x="3938445" y="2578913"/>
                </a:cubicBezTo>
                <a:cubicBezTo>
                  <a:pt x="3941638" y="2580511"/>
                  <a:pt x="3943234" y="2583707"/>
                  <a:pt x="3946427" y="2586903"/>
                </a:cubicBezTo>
                <a:cubicBezTo>
                  <a:pt x="3938445" y="2585305"/>
                  <a:pt x="3940041" y="2590098"/>
                  <a:pt x="3935252" y="2590098"/>
                </a:cubicBezTo>
                <a:cubicBezTo>
                  <a:pt x="3935252" y="2591696"/>
                  <a:pt x="3935252" y="2593294"/>
                  <a:pt x="3936848" y="2596490"/>
                </a:cubicBezTo>
                <a:cubicBezTo>
                  <a:pt x="3927270" y="2599685"/>
                  <a:pt x="3919287" y="2610870"/>
                  <a:pt x="3908112" y="2607674"/>
                </a:cubicBezTo>
                <a:cubicBezTo>
                  <a:pt x="3908112" y="2610870"/>
                  <a:pt x="3909709" y="2615664"/>
                  <a:pt x="3904919" y="2617262"/>
                </a:cubicBezTo>
                <a:cubicBezTo>
                  <a:pt x="3898534" y="2609272"/>
                  <a:pt x="3893744" y="2615664"/>
                  <a:pt x="3888955" y="2615664"/>
                </a:cubicBezTo>
                <a:cubicBezTo>
                  <a:pt x="3893744" y="2622055"/>
                  <a:pt x="3900130" y="2623653"/>
                  <a:pt x="3904919" y="2628446"/>
                </a:cubicBezTo>
                <a:cubicBezTo>
                  <a:pt x="3896937" y="2625251"/>
                  <a:pt x="3901727" y="2633240"/>
                  <a:pt x="3893744" y="2628446"/>
                </a:cubicBezTo>
                <a:cubicBezTo>
                  <a:pt x="3888955" y="2641229"/>
                  <a:pt x="3877780" y="2649218"/>
                  <a:pt x="3865008" y="2652414"/>
                </a:cubicBezTo>
                <a:cubicBezTo>
                  <a:pt x="3861815" y="2647620"/>
                  <a:pt x="3855429" y="2642827"/>
                  <a:pt x="3855429" y="2639631"/>
                </a:cubicBezTo>
                <a:cubicBezTo>
                  <a:pt x="3855429" y="2639631"/>
                  <a:pt x="3853833" y="2639631"/>
                  <a:pt x="3852237" y="2638033"/>
                </a:cubicBezTo>
                <a:cubicBezTo>
                  <a:pt x="3852237" y="2638033"/>
                  <a:pt x="3853833" y="2639631"/>
                  <a:pt x="3853833" y="2641229"/>
                </a:cubicBezTo>
                <a:cubicBezTo>
                  <a:pt x="3849044" y="2641229"/>
                  <a:pt x="3850640" y="2634838"/>
                  <a:pt x="3850640" y="2633240"/>
                </a:cubicBezTo>
                <a:cubicBezTo>
                  <a:pt x="3844254" y="2636436"/>
                  <a:pt x="3837868" y="2636436"/>
                  <a:pt x="3836272" y="2644425"/>
                </a:cubicBezTo>
                <a:cubicBezTo>
                  <a:pt x="3841061" y="2647620"/>
                  <a:pt x="3845851" y="2649218"/>
                  <a:pt x="3847447" y="2654012"/>
                </a:cubicBezTo>
                <a:cubicBezTo>
                  <a:pt x="3837868" y="2660403"/>
                  <a:pt x="3823500" y="2657208"/>
                  <a:pt x="3810729" y="2660403"/>
                </a:cubicBezTo>
                <a:cubicBezTo>
                  <a:pt x="3810729" y="2663599"/>
                  <a:pt x="3818711" y="2669990"/>
                  <a:pt x="3821904" y="2671588"/>
                </a:cubicBezTo>
                <a:cubicBezTo>
                  <a:pt x="3825097" y="2676382"/>
                  <a:pt x="3820308" y="2679577"/>
                  <a:pt x="3823500" y="2685969"/>
                </a:cubicBezTo>
                <a:cubicBezTo>
                  <a:pt x="3818711" y="2689164"/>
                  <a:pt x="3818711" y="2687566"/>
                  <a:pt x="3815518" y="2690762"/>
                </a:cubicBezTo>
                <a:cubicBezTo>
                  <a:pt x="3807536" y="2687566"/>
                  <a:pt x="3799554" y="2689164"/>
                  <a:pt x="3791571" y="2684371"/>
                </a:cubicBezTo>
                <a:cubicBezTo>
                  <a:pt x="3789975" y="2681175"/>
                  <a:pt x="3793168" y="2679577"/>
                  <a:pt x="3791571" y="2676382"/>
                </a:cubicBezTo>
                <a:cubicBezTo>
                  <a:pt x="3786782" y="2674784"/>
                  <a:pt x="3777203" y="2668392"/>
                  <a:pt x="3777203" y="2663599"/>
                </a:cubicBezTo>
                <a:cubicBezTo>
                  <a:pt x="3775607" y="2668392"/>
                  <a:pt x="3766028" y="2662001"/>
                  <a:pt x="3764432" y="2655610"/>
                </a:cubicBezTo>
                <a:cubicBezTo>
                  <a:pt x="3764432" y="2665197"/>
                  <a:pt x="3754853" y="2665197"/>
                  <a:pt x="3762835" y="2676382"/>
                </a:cubicBezTo>
                <a:cubicBezTo>
                  <a:pt x="3764432" y="2669990"/>
                  <a:pt x="3766028" y="2673186"/>
                  <a:pt x="3764432" y="2677979"/>
                </a:cubicBezTo>
                <a:cubicBezTo>
                  <a:pt x="3766028" y="2679577"/>
                  <a:pt x="3766028" y="2676382"/>
                  <a:pt x="3767625" y="2676382"/>
                </a:cubicBezTo>
                <a:cubicBezTo>
                  <a:pt x="3769221" y="2677979"/>
                  <a:pt x="3769221" y="2677979"/>
                  <a:pt x="3769221" y="2679577"/>
                </a:cubicBezTo>
                <a:cubicBezTo>
                  <a:pt x="3774010" y="2682773"/>
                  <a:pt x="3778800" y="2681175"/>
                  <a:pt x="3783589" y="2681175"/>
                </a:cubicBezTo>
                <a:cubicBezTo>
                  <a:pt x="3783589" y="2684371"/>
                  <a:pt x="3785186" y="2687566"/>
                  <a:pt x="3789975" y="2692360"/>
                </a:cubicBezTo>
                <a:cubicBezTo>
                  <a:pt x="3783589" y="2695556"/>
                  <a:pt x="3777203" y="2685969"/>
                  <a:pt x="3775607" y="2692360"/>
                </a:cubicBezTo>
                <a:cubicBezTo>
                  <a:pt x="3772414" y="2689164"/>
                  <a:pt x="3769221" y="2684371"/>
                  <a:pt x="3766028" y="2687566"/>
                </a:cubicBezTo>
                <a:cubicBezTo>
                  <a:pt x="3767625" y="2684371"/>
                  <a:pt x="3759642" y="2681175"/>
                  <a:pt x="3761239" y="2677979"/>
                </a:cubicBezTo>
                <a:cubicBezTo>
                  <a:pt x="3758046" y="2677979"/>
                  <a:pt x="3754853" y="2677979"/>
                  <a:pt x="3751660" y="2679577"/>
                </a:cubicBezTo>
                <a:cubicBezTo>
                  <a:pt x="3750064" y="2676382"/>
                  <a:pt x="3756449" y="2674784"/>
                  <a:pt x="3758046" y="2673186"/>
                </a:cubicBezTo>
                <a:cubicBezTo>
                  <a:pt x="3758046" y="2669990"/>
                  <a:pt x="3756449" y="2666795"/>
                  <a:pt x="3756449" y="2665197"/>
                </a:cubicBezTo>
                <a:cubicBezTo>
                  <a:pt x="3754853" y="2663599"/>
                  <a:pt x="3753257" y="2663599"/>
                  <a:pt x="3751660" y="2662001"/>
                </a:cubicBezTo>
                <a:cubicBezTo>
                  <a:pt x="3751660" y="2673186"/>
                  <a:pt x="3742081" y="2684371"/>
                  <a:pt x="3737292" y="2684371"/>
                </a:cubicBezTo>
                <a:cubicBezTo>
                  <a:pt x="3735696" y="2685969"/>
                  <a:pt x="3738889" y="2689164"/>
                  <a:pt x="3738889" y="2692360"/>
                </a:cubicBezTo>
                <a:cubicBezTo>
                  <a:pt x="3729310" y="2690762"/>
                  <a:pt x="3729310" y="2708338"/>
                  <a:pt x="3719731" y="2703545"/>
                </a:cubicBezTo>
                <a:cubicBezTo>
                  <a:pt x="3721328" y="2709936"/>
                  <a:pt x="3721328" y="2708338"/>
                  <a:pt x="3714942" y="2708338"/>
                </a:cubicBezTo>
                <a:cubicBezTo>
                  <a:pt x="3718135" y="2716328"/>
                  <a:pt x="3714942" y="2724317"/>
                  <a:pt x="3726117" y="2729110"/>
                </a:cubicBezTo>
                <a:cubicBezTo>
                  <a:pt x="3727713" y="2725915"/>
                  <a:pt x="3727713" y="2721121"/>
                  <a:pt x="3734099" y="2725915"/>
                </a:cubicBezTo>
                <a:cubicBezTo>
                  <a:pt x="3734099" y="2724317"/>
                  <a:pt x="3732503" y="2722719"/>
                  <a:pt x="3730906" y="2719523"/>
                </a:cubicBezTo>
                <a:cubicBezTo>
                  <a:pt x="3734099" y="2716328"/>
                  <a:pt x="3735696" y="2721121"/>
                  <a:pt x="3738889" y="2721121"/>
                </a:cubicBezTo>
                <a:cubicBezTo>
                  <a:pt x="3740485" y="2717925"/>
                  <a:pt x="3735696" y="2719523"/>
                  <a:pt x="3735696" y="2716328"/>
                </a:cubicBezTo>
                <a:cubicBezTo>
                  <a:pt x="3738889" y="2714730"/>
                  <a:pt x="3740485" y="2719523"/>
                  <a:pt x="3742081" y="2717925"/>
                </a:cubicBezTo>
                <a:cubicBezTo>
                  <a:pt x="3743678" y="2725915"/>
                  <a:pt x="3738889" y="2725915"/>
                  <a:pt x="3738889" y="2732306"/>
                </a:cubicBezTo>
                <a:cubicBezTo>
                  <a:pt x="3734099" y="2730708"/>
                  <a:pt x="3735696" y="2733904"/>
                  <a:pt x="3732503" y="2733904"/>
                </a:cubicBezTo>
                <a:cubicBezTo>
                  <a:pt x="3734099" y="2735502"/>
                  <a:pt x="3737292" y="2737099"/>
                  <a:pt x="3738889" y="2741893"/>
                </a:cubicBezTo>
                <a:cubicBezTo>
                  <a:pt x="3732503" y="2740295"/>
                  <a:pt x="3732503" y="2745089"/>
                  <a:pt x="3727713" y="2745089"/>
                </a:cubicBezTo>
                <a:cubicBezTo>
                  <a:pt x="3727713" y="2746687"/>
                  <a:pt x="3727713" y="2748284"/>
                  <a:pt x="3729310" y="2749882"/>
                </a:cubicBezTo>
                <a:cubicBezTo>
                  <a:pt x="3719731" y="2754676"/>
                  <a:pt x="3711749" y="2765861"/>
                  <a:pt x="3700574" y="2762665"/>
                </a:cubicBezTo>
                <a:cubicBezTo>
                  <a:pt x="3700574" y="2765861"/>
                  <a:pt x="3702170" y="2769056"/>
                  <a:pt x="3697381" y="2770654"/>
                </a:cubicBezTo>
                <a:cubicBezTo>
                  <a:pt x="3692591" y="2764263"/>
                  <a:pt x="3686206" y="2769056"/>
                  <a:pt x="3681416" y="2770654"/>
                </a:cubicBezTo>
                <a:cubicBezTo>
                  <a:pt x="3686206" y="2777045"/>
                  <a:pt x="3692591" y="2778643"/>
                  <a:pt x="3697381" y="2783437"/>
                </a:cubicBezTo>
                <a:cubicBezTo>
                  <a:pt x="3689399" y="2780241"/>
                  <a:pt x="3694188" y="2788230"/>
                  <a:pt x="3686206" y="2783437"/>
                </a:cubicBezTo>
                <a:cubicBezTo>
                  <a:pt x="3681416" y="2796220"/>
                  <a:pt x="3671838" y="2804209"/>
                  <a:pt x="3657470" y="2807404"/>
                </a:cubicBezTo>
                <a:cubicBezTo>
                  <a:pt x="3654277" y="2802611"/>
                  <a:pt x="3649487" y="2797817"/>
                  <a:pt x="3649487" y="2794622"/>
                </a:cubicBezTo>
                <a:cubicBezTo>
                  <a:pt x="3647891" y="2793024"/>
                  <a:pt x="3646294" y="2794622"/>
                  <a:pt x="3646294" y="2793024"/>
                </a:cubicBezTo>
                <a:cubicBezTo>
                  <a:pt x="3644698" y="2793024"/>
                  <a:pt x="3646294" y="2794622"/>
                  <a:pt x="3646294" y="2796220"/>
                </a:cubicBezTo>
                <a:cubicBezTo>
                  <a:pt x="3643101" y="2796220"/>
                  <a:pt x="3644698" y="2789828"/>
                  <a:pt x="3643101" y="2788230"/>
                </a:cubicBezTo>
                <a:cubicBezTo>
                  <a:pt x="3636716" y="2791426"/>
                  <a:pt x="3631926" y="2791426"/>
                  <a:pt x="3630330" y="2797817"/>
                </a:cubicBezTo>
                <a:cubicBezTo>
                  <a:pt x="3633523" y="2802611"/>
                  <a:pt x="3638312" y="2804209"/>
                  <a:pt x="3639909" y="2809002"/>
                </a:cubicBezTo>
                <a:cubicBezTo>
                  <a:pt x="3630330" y="2815394"/>
                  <a:pt x="3615962" y="2812198"/>
                  <a:pt x="3603190" y="2815394"/>
                </a:cubicBezTo>
                <a:cubicBezTo>
                  <a:pt x="3603190" y="2818589"/>
                  <a:pt x="3611172" y="2824981"/>
                  <a:pt x="3614365" y="2824981"/>
                </a:cubicBezTo>
                <a:cubicBezTo>
                  <a:pt x="3617558" y="2831372"/>
                  <a:pt x="3612769" y="2834568"/>
                  <a:pt x="3617558" y="2839361"/>
                </a:cubicBezTo>
                <a:cubicBezTo>
                  <a:pt x="3612769" y="2842557"/>
                  <a:pt x="3612769" y="2842557"/>
                  <a:pt x="3609576" y="2845753"/>
                </a:cubicBezTo>
                <a:cubicBezTo>
                  <a:pt x="3601594" y="2842557"/>
                  <a:pt x="3593611" y="2842557"/>
                  <a:pt x="3585629" y="2839361"/>
                </a:cubicBezTo>
                <a:cubicBezTo>
                  <a:pt x="3584033" y="2836166"/>
                  <a:pt x="3585629" y="2834568"/>
                  <a:pt x="3584033" y="2831372"/>
                </a:cubicBezTo>
                <a:cubicBezTo>
                  <a:pt x="3579243" y="2829774"/>
                  <a:pt x="3571261" y="2823383"/>
                  <a:pt x="3569665" y="2818589"/>
                </a:cubicBezTo>
                <a:cubicBezTo>
                  <a:pt x="3568068" y="2823383"/>
                  <a:pt x="3558490" y="2816991"/>
                  <a:pt x="3556893" y="2810600"/>
                </a:cubicBezTo>
                <a:cubicBezTo>
                  <a:pt x="3556893" y="2820187"/>
                  <a:pt x="3548911" y="2820187"/>
                  <a:pt x="3556893" y="2831372"/>
                </a:cubicBezTo>
                <a:cubicBezTo>
                  <a:pt x="3556893" y="2824981"/>
                  <a:pt x="3558490" y="2828176"/>
                  <a:pt x="3556893" y="2832970"/>
                </a:cubicBezTo>
                <a:cubicBezTo>
                  <a:pt x="3560086" y="2834568"/>
                  <a:pt x="3558490" y="2831372"/>
                  <a:pt x="3560086" y="2829774"/>
                </a:cubicBezTo>
                <a:cubicBezTo>
                  <a:pt x="3563279" y="2832970"/>
                  <a:pt x="3561682" y="2832970"/>
                  <a:pt x="3563279" y="2834568"/>
                </a:cubicBezTo>
                <a:cubicBezTo>
                  <a:pt x="3566472" y="2836166"/>
                  <a:pt x="3571261" y="2836166"/>
                  <a:pt x="3576051" y="2836166"/>
                </a:cubicBezTo>
                <a:cubicBezTo>
                  <a:pt x="3576051" y="2839361"/>
                  <a:pt x="3577647" y="2842557"/>
                  <a:pt x="3582436" y="2847350"/>
                </a:cubicBezTo>
                <a:cubicBezTo>
                  <a:pt x="3577647" y="2850546"/>
                  <a:pt x="3569665" y="2840959"/>
                  <a:pt x="3568068" y="2847350"/>
                </a:cubicBezTo>
                <a:cubicBezTo>
                  <a:pt x="3564875" y="2844155"/>
                  <a:pt x="3561682" y="2839361"/>
                  <a:pt x="3558490" y="2842557"/>
                </a:cubicBezTo>
                <a:cubicBezTo>
                  <a:pt x="3560086" y="2839361"/>
                  <a:pt x="3552104" y="2834568"/>
                  <a:pt x="3553700" y="2832970"/>
                </a:cubicBezTo>
                <a:cubicBezTo>
                  <a:pt x="3552104" y="2832970"/>
                  <a:pt x="3548911" y="2832970"/>
                  <a:pt x="3545718" y="2832970"/>
                </a:cubicBezTo>
                <a:cubicBezTo>
                  <a:pt x="3544121" y="2829774"/>
                  <a:pt x="3550507" y="2829774"/>
                  <a:pt x="3550507" y="2826579"/>
                </a:cubicBezTo>
                <a:cubicBezTo>
                  <a:pt x="3552104" y="2824981"/>
                  <a:pt x="3548911" y="2821785"/>
                  <a:pt x="3550507" y="2820187"/>
                </a:cubicBezTo>
                <a:cubicBezTo>
                  <a:pt x="3537736" y="2810600"/>
                  <a:pt x="3531350" y="2821785"/>
                  <a:pt x="3518578" y="2813796"/>
                </a:cubicBezTo>
                <a:cubicBezTo>
                  <a:pt x="3516982" y="2815394"/>
                  <a:pt x="3524964" y="2820187"/>
                  <a:pt x="3523368" y="2823383"/>
                </a:cubicBezTo>
                <a:cubicBezTo>
                  <a:pt x="3524964" y="2824981"/>
                  <a:pt x="3524964" y="2821785"/>
                  <a:pt x="3524964" y="2820187"/>
                </a:cubicBezTo>
                <a:cubicBezTo>
                  <a:pt x="3528157" y="2816991"/>
                  <a:pt x="3524964" y="2824981"/>
                  <a:pt x="3528157" y="2823383"/>
                </a:cubicBezTo>
                <a:cubicBezTo>
                  <a:pt x="3531350" y="2826579"/>
                  <a:pt x="3526561" y="2826579"/>
                  <a:pt x="3528157" y="2829774"/>
                </a:cubicBezTo>
                <a:cubicBezTo>
                  <a:pt x="3521771" y="2826579"/>
                  <a:pt x="3521771" y="2831372"/>
                  <a:pt x="3515385" y="2832970"/>
                </a:cubicBezTo>
                <a:cubicBezTo>
                  <a:pt x="3510596" y="2829774"/>
                  <a:pt x="3505807" y="2828176"/>
                  <a:pt x="3502614" y="2832970"/>
                </a:cubicBezTo>
                <a:cubicBezTo>
                  <a:pt x="3497824" y="2826579"/>
                  <a:pt x="3491439" y="2831372"/>
                  <a:pt x="3486649" y="2823383"/>
                </a:cubicBezTo>
                <a:cubicBezTo>
                  <a:pt x="3486649" y="2823383"/>
                  <a:pt x="3486649" y="2823383"/>
                  <a:pt x="3481860" y="2826579"/>
                </a:cubicBezTo>
                <a:cubicBezTo>
                  <a:pt x="3477071" y="2824981"/>
                  <a:pt x="3473878" y="2821785"/>
                  <a:pt x="3469088" y="2815394"/>
                </a:cubicBezTo>
                <a:cubicBezTo>
                  <a:pt x="3469088" y="2813796"/>
                  <a:pt x="3472281" y="2812198"/>
                  <a:pt x="3473878" y="2810600"/>
                </a:cubicBezTo>
                <a:cubicBezTo>
                  <a:pt x="3477071" y="2813796"/>
                  <a:pt x="3478667" y="2815394"/>
                  <a:pt x="3480263" y="2815394"/>
                </a:cubicBezTo>
                <a:cubicBezTo>
                  <a:pt x="3481860" y="2815394"/>
                  <a:pt x="3478667" y="2809002"/>
                  <a:pt x="3483456" y="2813796"/>
                </a:cubicBezTo>
                <a:cubicBezTo>
                  <a:pt x="3483456" y="2812198"/>
                  <a:pt x="3483456" y="2809002"/>
                  <a:pt x="3480263" y="2805807"/>
                </a:cubicBezTo>
                <a:cubicBezTo>
                  <a:pt x="3478667" y="2804209"/>
                  <a:pt x="3480263" y="2807404"/>
                  <a:pt x="3477071" y="2809002"/>
                </a:cubicBezTo>
                <a:cubicBezTo>
                  <a:pt x="3477071" y="2799415"/>
                  <a:pt x="3467492" y="2807404"/>
                  <a:pt x="3467492" y="2799415"/>
                </a:cubicBezTo>
                <a:cubicBezTo>
                  <a:pt x="3464299" y="2804209"/>
                  <a:pt x="3462702" y="2802611"/>
                  <a:pt x="3459510" y="2801013"/>
                </a:cubicBezTo>
                <a:cubicBezTo>
                  <a:pt x="3459510" y="2801013"/>
                  <a:pt x="3459510" y="2802611"/>
                  <a:pt x="3457913" y="2802611"/>
                </a:cubicBezTo>
                <a:cubicBezTo>
                  <a:pt x="3461106" y="2807404"/>
                  <a:pt x="3465895" y="2809002"/>
                  <a:pt x="3467492" y="2813796"/>
                </a:cubicBezTo>
                <a:cubicBezTo>
                  <a:pt x="3462702" y="2813796"/>
                  <a:pt x="3457913" y="2807404"/>
                  <a:pt x="3453124" y="2802611"/>
                </a:cubicBezTo>
                <a:cubicBezTo>
                  <a:pt x="3451527" y="2802611"/>
                  <a:pt x="3451527" y="2802611"/>
                  <a:pt x="3451527" y="2802611"/>
                </a:cubicBezTo>
                <a:cubicBezTo>
                  <a:pt x="3451527" y="2799415"/>
                  <a:pt x="3446738" y="2799415"/>
                  <a:pt x="3445142" y="2797817"/>
                </a:cubicBezTo>
                <a:cubicBezTo>
                  <a:pt x="3443545" y="2799415"/>
                  <a:pt x="3441949" y="2799415"/>
                  <a:pt x="3441949" y="2802611"/>
                </a:cubicBezTo>
                <a:cubicBezTo>
                  <a:pt x="3445142" y="2802611"/>
                  <a:pt x="3448334" y="2804209"/>
                  <a:pt x="3449931" y="2804209"/>
                </a:cubicBezTo>
                <a:cubicBezTo>
                  <a:pt x="3445142" y="2809002"/>
                  <a:pt x="3453124" y="2810600"/>
                  <a:pt x="3453124" y="2815394"/>
                </a:cubicBezTo>
                <a:cubicBezTo>
                  <a:pt x="3443545" y="2812198"/>
                  <a:pt x="3441949" y="2801013"/>
                  <a:pt x="3427581" y="2805807"/>
                </a:cubicBezTo>
                <a:cubicBezTo>
                  <a:pt x="3429177" y="2813796"/>
                  <a:pt x="3454720" y="2816991"/>
                  <a:pt x="3443545" y="2828176"/>
                </a:cubicBezTo>
                <a:cubicBezTo>
                  <a:pt x="3443545" y="2829774"/>
                  <a:pt x="3448334" y="2831372"/>
                  <a:pt x="3451527" y="2832970"/>
                </a:cubicBezTo>
                <a:cubicBezTo>
                  <a:pt x="3451527" y="2831372"/>
                  <a:pt x="3451527" y="2828176"/>
                  <a:pt x="3453124" y="2828176"/>
                </a:cubicBezTo>
                <a:cubicBezTo>
                  <a:pt x="3457913" y="2842557"/>
                  <a:pt x="3473878" y="2850546"/>
                  <a:pt x="3478667" y="2864927"/>
                </a:cubicBezTo>
                <a:cubicBezTo>
                  <a:pt x="3478667" y="2863329"/>
                  <a:pt x="3481860" y="2864927"/>
                  <a:pt x="3483456" y="2864927"/>
                </a:cubicBezTo>
                <a:cubicBezTo>
                  <a:pt x="3480263" y="2868122"/>
                  <a:pt x="3486649" y="2868122"/>
                  <a:pt x="3486649" y="2872916"/>
                </a:cubicBezTo>
                <a:cubicBezTo>
                  <a:pt x="3481860" y="2872916"/>
                  <a:pt x="3480263" y="2866525"/>
                  <a:pt x="3477071" y="2871318"/>
                </a:cubicBezTo>
                <a:cubicBezTo>
                  <a:pt x="3480263" y="2876112"/>
                  <a:pt x="3483456" y="2882503"/>
                  <a:pt x="3488246" y="2885699"/>
                </a:cubicBezTo>
                <a:cubicBezTo>
                  <a:pt x="3488246" y="2890492"/>
                  <a:pt x="3485053" y="2888894"/>
                  <a:pt x="3485053" y="2892090"/>
                </a:cubicBezTo>
                <a:cubicBezTo>
                  <a:pt x="3486649" y="2892090"/>
                  <a:pt x="3488246" y="2890492"/>
                  <a:pt x="3489842" y="2892090"/>
                </a:cubicBezTo>
                <a:cubicBezTo>
                  <a:pt x="3489842" y="2895286"/>
                  <a:pt x="3486649" y="2895286"/>
                  <a:pt x="3486649" y="2900079"/>
                </a:cubicBezTo>
                <a:cubicBezTo>
                  <a:pt x="3491439" y="2901677"/>
                  <a:pt x="3489842" y="2903275"/>
                  <a:pt x="3494632" y="2903275"/>
                </a:cubicBezTo>
                <a:cubicBezTo>
                  <a:pt x="3491439" y="2906471"/>
                  <a:pt x="3486649" y="2906471"/>
                  <a:pt x="3485053" y="2909666"/>
                </a:cubicBezTo>
                <a:cubicBezTo>
                  <a:pt x="3488246" y="2912862"/>
                  <a:pt x="3493035" y="2914460"/>
                  <a:pt x="3491439" y="2919253"/>
                </a:cubicBezTo>
                <a:cubicBezTo>
                  <a:pt x="3491439" y="2919253"/>
                  <a:pt x="3489842" y="2919253"/>
                  <a:pt x="3489842" y="2919253"/>
                </a:cubicBezTo>
                <a:lnTo>
                  <a:pt x="3488246" y="2919253"/>
                </a:lnTo>
                <a:lnTo>
                  <a:pt x="3486713" y="2917719"/>
                </a:lnTo>
                <a:lnTo>
                  <a:pt x="3486849" y="2914460"/>
                </a:lnTo>
                <a:cubicBezTo>
                  <a:pt x="3485851" y="2913261"/>
                  <a:pt x="3484255" y="2912862"/>
                  <a:pt x="3483456" y="2914460"/>
                </a:cubicBezTo>
                <a:lnTo>
                  <a:pt x="3486713" y="2917719"/>
                </a:lnTo>
                <a:lnTo>
                  <a:pt x="3486649" y="2919253"/>
                </a:lnTo>
                <a:lnTo>
                  <a:pt x="3488246" y="2919253"/>
                </a:lnTo>
                <a:lnTo>
                  <a:pt x="3496228" y="2927242"/>
                </a:lnTo>
                <a:cubicBezTo>
                  <a:pt x="3491439" y="2930438"/>
                  <a:pt x="3497824" y="2932036"/>
                  <a:pt x="3494632" y="2935232"/>
                </a:cubicBezTo>
                <a:cubicBezTo>
                  <a:pt x="3496228" y="2933634"/>
                  <a:pt x="3499421" y="2935232"/>
                  <a:pt x="3499421" y="2938427"/>
                </a:cubicBezTo>
                <a:cubicBezTo>
                  <a:pt x="3493035" y="2936829"/>
                  <a:pt x="3489842" y="2938427"/>
                  <a:pt x="3488246" y="2943221"/>
                </a:cubicBezTo>
                <a:cubicBezTo>
                  <a:pt x="3485053" y="2940025"/>
                  <a:pt x="3481860" y="2936829"/>
                  <a:pt x="3478667" y="2933634"/>
                </a:cubicBezTo>
                <a:cubicBezTo>
                  <a:pt x="3477071" y="2936829"/>
                  <a:pt x="3472281" y="2933634"/>
                  <a:pt x="3472281" y="2940025"/>
                </a:cubicBezTo>
                <a:cubicBezTo>
                  <a:pt x="3481860" y="2940025"/>
                  <a:pt x="3485053" y="2944819"/>
                  <a:pt x="3489842" y="2951210"/>
                </a:cubicBezTo>
                <a:cubicBezTo>
                  <a:pt x="3493035" y="2948014"/>
                  <a:pt x="3501017" y="2948014"/>
                  <a:pt x="3501017" y="2954406"/>
                </a:cubicBezTo>
                <a:cubicBezTo>
                  <a:pt x="3497824" y="2952808"/>
                  <a:pt x="3497824" y="2951210"/>
                  <a:pt x="3493035" y="2951210"/>
                </a:cubicBezTo>
                <a:cubicBezTo>
                  <a:pt x="3489842" y="2952808"/>
                  <a:pt x="3489842" y="2957601"/>
                  <a:pt x="3489842" y="2957601"/>
                </a:cubicBezTo>
                <a:cubicBezTo>
                  <a:pt x="3491439" y="2959199"/>
                  <a:pt x="3497824" y="2954406"/>
                  <a:pt x="3497824" y="2959199"/>
                </a:cubicBezTo>
                <a:cubicBezTo>
                  <a:pt x="3496228" y="2957601"/>
                  <a:pt x="3491439" y="2960797"/>
                  <a:pt x="3494632" y="2962395"/>
                </a:cubicBezTo>
                <a:cubicBezTo>
                  <a:pt x="3499421" y="2963993"/>
                  <a:pt x="3501017" y="2959199"/>
                  <a:pt x="3505807" y="2963993"/>
                </a:cubicBezTo>
                <a:cubicBezTo>
                  <a:pt x="3504210" y="2967188"/>
                  <a:pt x="3499421" y="2968786"/>
                  <a:pt x="3501017" y="2970384"/>
                </a:cubicBezTo>
                <a:cubicBezTo>
                  <a:pt x="3502614" y="2968786"/>
                  <a:pt x="3512192" y="2968786"/>
                  <a:pt x="3513789" y="2971982"/>
                </a:cubicBezTo>
                <a:cubicBezTo>
                  <a:pt x="3510596" y="2975178"/>
                  <a:pt x="3509000" y="2970384"/>
                  <a:pt x="3507403" y="2971982"/>
                </a:cubicBezTo>
                <a:cubicBezTo>
                  <a:pt x="3510596" y="2975178"/>
                  <a:pt x="3502614" y="2976775"/>
                  <a:pt x="3505807" y="2978373"/>
                </a:cubicBezTo>
                <a:cubicBezTo>
                  <a:pt x="3512192" y="2971982"/>
                  <a:pt x="3521771" y="2981569"/>
                  <a:pt x="3521771" y="2987960"/>
                </a:cubicBezTo>
                <a:cubicBezTo>
                  <a:pt x="3524964" y="2987960"/>
                  <a:pt x="3528157" y="2986362"/>
                  <a:pt x="3529753" y="2984765"/>
                </a:cubicBezTo>
                <a:cubicBezTo>
                  <a:pt x="3528157" y="2989558"/>
                  <a:pt x="3531350" y="2991156"/>
                  <a:pt x="3534543" y="2987960"/>
                </a:cubicBezTo>
                <a:cubicBezTo>
                  <a:pt x="3532946" y="2991156"/>
                  <a:pt x="3537736" y="2992754"/>
                  <a:pt x="3536139" y="2995950"/>
                </a:cubicBezTo>
                <a:cubicBezTo>
                  <a:pt x="3529753" y="2995950"/>
                  <a:pt x="3521771" y="2989558"/>
                  <a:pt x="3516982" y="2984765"/>
                </a:cubicBezTo>
                <a:cubicBezTo>
                  <a:pt x="3516982" y="2986362"/>
                  <a:pt x="3515385" y="2986362"/>
                  <a:pt x="3515385" y="2987960"/>
                </a:cubicBezTo>
                <a:cubicBezTo>
                  <a:pt x="3529753" y="2999145"/>
                  <a:pt x="3531350" y="3010330"/>
                  <a:pt x="3548911" y="3019917"/>
                </a:cubicBezTo>
                <a:cubicBezTo>
                  <a:pt x="3545718" y="3023113"/>
                  <a:pt x="3548911" y="3024711"/>
                  <a:pt x="3547314" y="3026308"/>
                </a:cubicBezTo>
                <a:cubicBezTo>
                  <a:pt x="3537736" y="3024711"/>
                  <a:pt x="3532946" y="3015124"/>
                  <a:pt x="3521771" y="3015124"/>
                </a:cubicBezTo>
                <a:cubicBezTo>
                  <a:pt x="3520175" y="3016721"/>
                  <a:pt x="3520175" y="3018319"/>
                  <a:pt x="3520175" y="3018319"/>
                </a:cubicBezTo>
                <a:cubicBezTo>
                  <a:pt x="3531350" y="3024711"/>
                  <a:pt x="3548911" y="3029504"/>
                  <a:pt x="3545718" y="3043885"/>
                </a:cubicBezTo>
                <a:cubicBezTo>
                  <a:pt x="3553700" y="3050276"/>
                  <a:pt x="3564875" y="3061461"/>
                  <a:pt x="3561682" y="3069450"/>
                </a:cubicBezTo>
                <a:cubicBezTo>
                  <a:pt x="3564875" y="3067852"/>
                  <a:pt x="3566472" y="3069450"/>
                  <a:pt x="3566472" y="3072646"/>
                </a:cubicBezTo>
                <a:cubicBezTo>
                  <a:pt x="3563279" y="3071048"/>
                  <a:pt x="3560086" y="3071048"/>
                  <a:pt x="3560086" y="3074244"/>
                </a:cubicBezTo>
                <a:cubicBezTo>
                  <a:pt x="3561682" y="3075842"/>
                  <a:pt x="3561682" y="3079037"/>
                  <a:pt x="3558490" y="3083831"/>
                </a:cubicBezTo>
                <a:cubicBezTo>
                  <a:pt x="3563279" y="3083831"/>
                  <a:pt x="3561682" y="3087026"/>
                  <a:pt x="3564875" y="3083831"/>
                </a:cubicBezTo>
                <a:cubicBezTo>
                  <a:pt x="3563279" y="3082233"/>
                  <a:pt x="3561682" y="3082233"/>
                  <a:pt x="3561682" y="3080635"/>
                </a:cubicBezTo>
                <a:cubicBezTo>
                  <a:pt x="3568068" y="3079037"/>
                  <a:pt x="3569665" y="3087026"/>
                  <a:pt x="3576051" y="3088624"/>
                </a:cubicBezTo>
                <a:cubicBezTo>
                  <a:pt x="3564875" y="3095016"/>
                  <a:pt x="3572858" y="3106200"/>
                  <a:pt x="3572858" y="3115787"/>
                </a:cubicBezTo>
                <a:cubicBezTo>
                  <a:pt x="3566472" y="3115787"/>
                  <a:pt x="3566472" y="3123777"/>
                  <a:pt x="3564875" y="3128570"/>
                </a:cubicBezTo>
                <a:cubicBezTo>
                  <a:pt x="3552104" y="3133364"/>
                  <a:pt x="3536139" y="3123777"/>
                  <a:pt x="3523368" y="3112592"/>
                </a:cubicBezTo>
                <a:cubicBezTo>
                  <a:pt x="3526561" y="3109396"/>
                  <a:pt x="3528157" y="3112592"/>
                  <a:pt x="3529753" y="3112592"/>
                </a:cubicBezTo>
                <a:cubicBezTo>
                  <a:pt x="3531350" y="3104603"/>
                  <a:pt x="3521771" y="3106200"/>
                  <a:pt x="3520175" y="3099809"/>
                </a:cubicBezTo>
                <a:cubicBezTo>
                  <a:pt x="3502614" y="3104603"/>
                  <a:pt x="3497824" y="3075842"/>
                  <a:pt x="3486649" y="3072646"/>
                </a:cubicBezTo>
                <a:cubicBezTo>
                  <a:pt x="3488246" y="3058265"/>
                  <a:pt x="3472281" y="3047080"/>
                  <a:pt x="3465895" y="3042287"/>
                </a:cubicBezTo>
                <a:cubicBezTo>
                  <a:pt x="3467492" y="3045483"/>
                  <a:pt x="3475474" y="3050276"/>
                  <a:pt x="3469088" y="3051874"/>
                </a:cubicBezTo>
                <a:cubicBezTo>
                  <a:pt x="3462702" y="3047080"/>
                  <a:pt x="3461106" y="3039091"/>
                  <a:pt x="3453124" y="3037493"/>
                </a:cubicBezTo>
                <a:cubicBezTo>
                  <a:pt x="3451527" y="3029504"/>
                  <a:pt x="3445142" y="3018319"/>
                  <a:pt x="3438756" y="3019917"/>
                </a:cubicBezTo>
                <a:cubicBezTo>
                  <a:pt x="3437159" y="3015124"/>
                  <a:pt x="3441949" y="3019917"/>
                  <a:pt x="3441949" y="3015124"/>
                </a:cubicBezTo>
                <a:cubicBezTo>
                  <a:pt x="3440352" y="3013526"/>
                  <a:pt x="3437159" y="3011928"/>
                  <a:pt x="3433966" y="3010330"/>
                </a:cubicBezTo>
                <a:cubicBezTo>
                  <a:pt x="3430773" y="3008732"/>
                  <a:pt x="3429177" y="3007134"/>
                  <a:pt x="3429177" y="3003939"/>
                </a:cubicBezTo>
                <a:cubicBezTo>
                  <a:pt x="3433966" y="3003939"/>
                  <a:pt x="3432370" y="3011928"/>
                  <a:pt x="3435563" y="3008732"/>
                </a:cubicBezTo>
                <a:cubicBezTo>
                  <a:pt x="3433966" y="3003939"/>
                  <a:pt x="3432370" y="2995950"/>
                  <a:pt x="3425984" y="3002341"/>
                </a:cubicBezTo>
                <a:cubicBezTo>
                  <a:pt x="3422791" y="2989558"/>
                  <a:pt x="3414809" y="2979971"/>
                  <a:pt x="3406827" y="2970384"/>
                </a:cubicBezTo>
                <a:cubicBezTo>
                  <a:pt x="3398844" y="2971982"/>
                  <a:pt x="3386073" y="2965591"/>
                  <a:pt x="3381283" y="2959199"/>
                </a:cubicBezTo>
                <a:cubicBezTo>
                  <a:pt x="3378091" y="2962395"/>
                  <a:pt x="3374898" y="2963993"/>
                  <a:pt x="3371705" y="2968786"/>
                </a:cubicBezTo>
                <a:cubicBezTo>
                  <a:pt x="3373301" y="2970384"/>
                  <a:pt x="3374898" y="2970384"/>
                  <a:pt x="3378091" y="2971982"/>
                </a:cubicBezTo>
                <a:cubicBezTo>
                  <a:pt x="3379687" y="2968786"/>
                  <a:pt x="3381283" y="2967188"/>
                  <a:pt x="3386073" y="2968786"/>
                </a:cubicBezTo>
                <a:cubicBezTo>
                  <a:pt x="3387669" y="2975178"/>
                  <a:pt x="3389266" y="2979971"/>
                  <a:pt x="3395652" y="2984765"/>
                </a:cubicBezTo>
                <a:cubicBezTo>
                  <a:pt x="3395652" y="2986362"/>
                  <a:pt x="3394055" y="2986362"/>
                  <a:pt x="3392459" y="2989558"/>
                </a:cubicBezTo>
                <a:cubicBezTo>
                  <a:pt x="3398844" y="2987960"/>
                  <a:pt x="3395652" y="2992754"/>
                  <a:pt x="3400441" y="2994352"/>
                </a:cubicBezTo>
                <a:cubicBezTo>
                  <a:pt x="3400441" y="2994352"/>
                  <a:pt x="3400441" y="2991156"/>
                  <a:pt x="3402037" y="2992754"/>
                </a:cubicBezTo>
                <a:cubicBezTo>
                  <a:pt x="3402037" y="2994352"/>
                  <a:pt x="3400441" y="2995950"/>
                  <a:pt x="3402037" y="2997547"/>
                </a:cubicBezTo>
                <a:cubicBezTo>
                  <a:pt x="3397248" y="2995950"/>
                  <a:pt x="3389266" y="2989558"/>
                  <a:pt x="3384476" y="2994352"/>
                </a:cubicBezTo>
                <a:cubicBezTo>
                  <a:pt x="3390862" y="3000743"/>
                  <a:pt x="3398844" y="3000743"/>
                  <a:pt x="3400441" y="3008732"/>
                </a:cubicBezTo>
                <a:cubicBezTo>
                  <a:pt x="3400441" y="3011928"/>
                  <a:pt x="3395652" y="3008732"/>
                  <a:pt x="3394055" y="3013526"/>
                </a:cubicBezTo>
                <a:cubicBezTo>
                  <a:pt x="3395652" y="3018319"/>
                  <a:pt x="3403634" y="3019917"/>
                  <a:pt x="3402037" y="3026308"/>
                </a:cubicBezTo>
                <a:cubicBezTo>
                  <a:pt x="3398844" y="3024711"/>
                  <a:pt x="3395652" y="3024711"/>
                  <a:pt x="3394055" y="3026308"/>
                </a:cubicBezTo>
                <a:cubicBezTo>
                  <a:pt x="3392459" y="3031102"/>
                  <a:pt x="3400441" y="3032700"/>
                  <a:pt x="3397248" y="3039091"/>
                </a:cubicBezTo>
                <a:cubicBezTo>
                  <a:pt x="3398844" y="3039091"/>
                  <a:pt x="3398844" y="3037493"/>
                  <a:pt x="3400441" y="3039091"/>
                </a:cubicBezTo>
                <a:cubicBezTo>
                  <a:pt x="3398844" y="3045483"/>
                  <a:pt x="3400441" y="3051874"/>
                  <a:pt x="3405230" y="3055070"/>
                </a:cubicBezTo>
                <a:cubicBezTo>
                  <a:pt x="3402037" y="3063059"/>
                  <a:pt x="3406827" y="3066254"/>
                  <a:pt x="3405230" y="3072646"/>
                </a:cubicBezTo>
                <a:cubicBezTo>
                  <a:pt x="3394055" y="3064657"/>
                  <a:pt x="3387669" y="3055070"/>
                  <a:pt x="3379687" y="3045483"/>
                </a:cubicBezTo>
                <a:cubicBezTo>
                  <a:pt x="3376494" y="3040689"/>
                  <a:pt x="3373301" y="3037493"/>
                  <a:pt x="3368512" y="3032700"/>
                </a:cubicBezTo>
                <a:cubicBezTo>
                  <a:pt x="3363723" y="3027906"/>
                  <a:pt x="3358933" y="3024711"/>
                  <a:pt x="3354144" y="3021515"/>
                </a:cubicBezTo>
                <a:cubicBezTo>
                  <a:pt x="3354144" y="3013526"/>
                  <a:pt x="3346162" y="3008732"/>
                  <a:pt x="3338179" y="3003939"/>
                </a:cubicBezTo>
                <a:cubicBezTo>
                  <a:pt x="3339776" y="2995950"/>
                  <a:pt x="3331794" y="2987960"/>
                  <a:pt x="3320618" y="2989558"/>
                </a:cubicBezTo>
                <a:cubicBezTo>
                  <a:pt x="3325408" y="2992754"/>
                  <a:pt x="3336583" y="2994352"/>
                  <a:pt x="3336583" y="3000743"/>
                </a:cubicBezTo>
                <a:cubicBezTo>
                  <a:pt x="3327004" y="2995950"/>
                  <a:pt x="3314233" y="2991156"/>
                  <a:pt x="3312636" y="2981569"/>
                </a:cubicBezTo>
                <a:cubicBezTo>
                  <a:pt x="3309443" y="2984765"/>
                  <a:pt x="3304654" y="2979971"/>
                  <a:pt x="3303057" y="2976775"/>
                </a:cubicBezTo>
                <a:cubicBezTo>
                  <a:pt x="3307847" y="2976775"/>
                  <a:pt x="3314233" y="2981569"/>
                  <a:pt x="3317425" y="2979971"/>
                </a:cubicBezTo>
                <a:cubicBezTo>
                  <a:pt x="3311040" y="2973580"/>
                  <a:pt x="3301461" y="2976775"/>
                  <a:pt x="3295075" y="2971982"/>
                </a:cubicBezTo>
                <a:cubicBezTo>
                  <a:pt x="3295075" y="2968786"/>
                  <a:pt x="3296672" y="2968786"/>
                  <a:pt x="3298268" y="2967188"/>
                </a:cubicBezTo>
                <a:cubicBezTo>
                  <a:pt x="3295075" y="2963993"/>
                  <a:pt x="3287093" y="2959199"/>
                  <a:pt x="3293479" y="2959199"/>
                </a:cubicBezTo>
                <a:cubicBezTo>
                  <a:pt x="3291882" y="2957601"/>
                  <a:pt x="3291882" y="2957601"/>
                  <a:pt x="3290286" y="2956004"/>
                </a:cubicBezTo>
                <a:cubicBezTo>
                  <a:pt x="3288689" y="2957601"/>
                  <a:pt x="3283900" y="2956004"/>
                  <a:pt x="3280707" y="2957601"/>
                </a:cubicBezTo>
                <a:cubicBezTo>
                  <a:pt x="3280707" y="2959199"/>
                  <a:pt x="3280707" y="2960797"/>
                  <a:pt x="3282304" y="2960797"/>
                </a:cubicBezTo>
                <a:cubicBezTo>
                  <a:pt x="3285496" y="2962395"/>
                  <a:pt x="3285496" y="2959199"/>
                  <a:pt x="3288689" y="2962395"/>
                </a:cubicBezTo>
                <a:cubicBezTo>
                  <a:pt x="3285496" y="2965591"/>
                  <a:pt x="3295075" y="2963993"/>
                  <a:pt x="3293479" y="2967188"/>
                </a:cubicBezTo>
                <a:cubicBezTo>
                  <a:pt x="3285496" y="2967188"/>
                  <a:pt x="3288689" y="2963993"/>
                  <a:pt x="3282304" y="2962395"/>
                </a:cubicBezTo>
                <a:cubicBezTo>
                  <a:pt x="3279111" y="2963993"/>
                  <a:pt x="3279111" y="2968786"/>
                  <a:pt x="3282304" y="2970384"/>
                </a:cubicBezTo>
                <a:cubicBezTo>
                  <a:pt x="3277514" y="2970384"/>
                  <a:pt x="3272725" y="2967188"/>
                  <a:pt x="3271128" y="2971982"/>
                </a:cubicBezTo>
                <a:cubicBezTo>
                  <a:pt x="3279111" y="2973580"/>
                  <a:pt x="3298268" y="2975178"/>
                  <a:pt x="3291882" y="2983167"/>
                </a:cubicBezTo>
                <a:cubicBezTo>
                  <a:pt x="3293479" y="2984765"/>
                  <a:pt x="3296672" y="2986362"/>
                  <a:pt x="3298268" y="2989558"/>
                </a:cubicBezTo>
                <a:cubicBezTo>
                  <a:pt x="3299864" y="2987960"/>
                  <a:pt x="3301461" y="2986362"/>
                  <a:pt x="3303057" y="2986362"/>
                </a:cubicBezTo>
                <a:cubicBezTo>
                  <a:pt x="3301461" y="2989558"/>
                  <a:pt x="3301461" y="2992754"/>
                  <a:pt x="3304654" y="2994352"/>
                </a:cubicBezTo>
                <a:cubicBezTo>
                  <a:pt x="3315829" y="3002341"/>
                  <a:pt x="3327004" y="3013526"/>
                  <a:pt x="3334986" y="3023113"/>
                </a:cubicBezTo>
                <a:cubicBezTo>
                  <a:pt x="3339776" y="3029504"/>
                  <a:pt x="3344565" y="3034298"/>
                  <a:pt x="3347758" y="3040689"/>
                </a:cubicBezTo>
                <a:cubicBezTo>
                  <a:pt x="3352547" y="3045483"/>
                  <a:pt x="3355740" y="3050276"/>
                  <a:pt x="3358933" y="3055070"/>
                </a:cubicBezTo>
                <a:cubicBezTo>
                  <a:pt x="3347758" y="3051874"/>
                  <a:pt x="3346162" y="3050276"/>
                  <a:pt x="3339776" y="3047080"/>
                </a:cubicBezTo>
                <a:cubicBezTo>
                  <a:pt x="3341372" y="3050276"/>
                  <a:pt x="3342969" y="3051874"/>
                  <a:pt x="3344565" y="3055070"/>
                </a:cubicBezTo>
                <a:cubicBezTo>
                  <a:pt x="3346162" y="3056667"/>
                  <a:pt x="3347758" y="3059863"/>
                  <a:pt x="3349354" y="3061461"/>
                </a:cubicBezTo>
                <a:cubicBezTo>
                  <a:pt x="3349354" y="3064657"/>
                  <a:pt x="3346162" y="3069450"/>
                  <a:pt x="3347758" y="3069450"/>
                </a:cubicBezTo>
                <a:cubicBezTo>
                  <a:pt x="3355740" y="3067852"/>
                  <a:pt x="3350951" y="3079037"/>
                  <a:pt x="3358933" y="3080635"/>
                </a:cubicBezTo>
                <a:cubicBezTo>
                  <a:pt x="3355740" y="3085429"/>
                  <a:pt x="3360530" y="3085429"/>
                  <a:pt x="3360530" y="3090222"/>
                </a:cubicBezTo>
                <a:cubicBezTo>
                  <a:pt x="3357337" y="3088624"/>
                  <a:pt x="3358933" y="3085429"/>
                  <a:pt x="3354144" y="3085429"/>
                </a:cubicBezTo>
                <a:cubicBezTo>
                  <a:pt x="3352547" y="3088624"/>
                  <a:pt x="3349354" y="3088624"/>
                  <a:pt x="3350951" y="3091820"/>
                </a:cubicBezTo>
                <a:cubicBezTo>
                  <a:pt x="3336583" y="3088624"/>
                  <a:pt x="3325408" y="3080635"/>
                  <a:pt x="3312636" y="3072646"/>
                </a:cubicBezTo>
                <a:cubicBezTo>
                  <a:pt x="3304654" y="3067852"/>
                  <a:pt x="3285496" y="3058265"/>
                  <a:pt x="3282304" y="3048678"/>
                </a:cubicBezTo>
                <a:cubicBezTo>
                  <a:pt x="3266339" y="3043885"/>
                  <a:pt x="3253567" y="3029504"/>
                  <a:pt x="3243989" y="3018319"/>
                </a:cubicBezTo>
                <a:cubicBezTo>
                  <a:pt x="3231217" y="3013526"/>
                  <a:pt x="3223235" y="3003939"/>
                  <a:pt x="3213656" y="2992754"/>
                </a:cubicBezTo>
                <a:cubicBezTo>
                  <a:pt x="3215253" y="2992754"/>
                  <a:pt x="3216849" y="2992754"/>
                  <a:pt x="3218445" y="2991156"/>
                </a:cubicBezTo>
                <a:cubicBezTo>
                  <a:pt x="3212060" y="2989558"/>
                  <a:pt x="3208867" y="2979971"/>
                  <a:pt x="3204077" y="2984765"/>
                </a:cubicBezTo>
                <a:cubicBezTo>
                  <a:pt x="3205674" y="2981569"/>
                  <a:pt x="3205674" y="2979971"/>
                  <a:pt x="3207270" y="2976775"/>
                </a:cubicBezTo>
                <a:cubicBezTo>
                  <a:pt x="3200885" y="2971982"/>
                  <a:pt x="3194499" y="2967188"/>
                  <a:pt x="3186516" y="2963993"/>
                </a:cubicBezTo>
                <a:cubicBezTo>
                  <a:pt x="3178534" y="2959199"/>
                  <a:pt x="3170552" y="2956004"/>
                  <a:pt x="3160973" y="2956004"/>
                </a:cubicBezTo>
                <a:cubicBezTo>
                  <a:pt x="3159377" y="2949612"/>
                  <a:pt x="3154587" y="2946416"/>
                  <a:pt x="3146605" y="2948014"/>
                </a:cubicBezTo>
                <a:cubicBezTo>
                  <a:pt x="3148202" y="2938427"/>
                  <a:pt x="3145009" y="2930438"/>
                  <a:pt x="3140219" y="2924047"/>
                </a:cubicBezTo>
                <a:cubicBezTo>
                  <a:pt x="3138623" y="2919253"/>
                  <a:pt x="3137026" y="2916058"/>
                  <a:pt x="3133834" y="2912862"/>
                </a:cubicBezTo>
                <a:cubicBezTo>
                  <a:pt x="3130641" y="2911264"/>
                  <a:pt x="3127448" y="2908068"/>
                  <a:pt x="3124255" y="2906471"/>
                </a:cubicBezTo>
                <a:cubicBezTo>
                  <a:pt x="3124255" y="2909666"/>
                  <a:pt x="3129044" y="2908068"/>
                  <a:pt x="3127448" y="2911264"/>
                </a:cubicBezTo>
                <a:cubicBezTo>
                  <a:pt x="3122658" y="2912862"/>
                  <a:pt x="3121062" y="2909666"/>
                  <a:pt x="3116273" y="2911264"/>
                </a:cubicBezTo>
                <a:cubicBezTo>
                  <a:pt x="3114676" y="2909666"/>
                  <a:pt x="3114676" y="2906471"/>
                  <a:pt x="3109887" y="2906471"/>
                </a:cubicBezTo>
                <a:cubicBezTo>
                  <a:pt x="3111483" y="2901677"/>
                  <a:pt x="3109887" y="2898481"/>
                  <a:pt x="3108290" y="2895286"/>
                </a:cubicBezTo>
                <a:cubicBezTo>
                  <a:pt x="3105097" y="2898481"/>
                  <a:pt x="3101905" y="2898481"/>
                  <a:pt x="3097115" y="2896883"/>
                </a:cubicBezTo>
                <a:cubicBezTo>
                  <a:pt x="3095519" y="2887296"/>
                  <a:pt x="3092326" y="2877709"/>
                  <a:pt x="3087536" y="2869720"/>
                </a:cubicBezTo>
                <a:cubicBezTo>
                  <a:pt x="3084344" y="2866525"/>
                  <a:pt x="3081151" y="2863329"/>
                  <a:pt x="3076361" y="2860133"/>
                </a:cubicBezTo>
                <a:cubicBezTo>
                  <a:pt x="3073168" y="2856937"/>
                  <a:pt x="3068379" y="2853742"/>
                  <a:pt x="3063590" y="2850546"/>
                </a:cubicBezTo>
                <a:cubicBezTo>
                  <a:pt x="3066783" y="2842557"/>
                  <a:pt x="3054011" y="2844155"/>
                  <a:pt x="3052415" y="2840959"/>
                </a:cubicBezTo>
                <a:cubicBezTo>
                  <a:pt x="3042836" y="2847350"/>
                  <a:pt x="3036450" y="2828176"/>
                  <a:pt x="3030064" y="2839361"/>
                </a:cubicBezTo>
                <a:cubicBezTo>
                  <a:pt x="3028468" y="2832970"/>
                  <a:pt x="3026871" y="2826579"/>
                  <a:pt x="3022082" y="2821785"/>
                </a:cubicBezTo>
                <a:cubicBezTo>
                  <a:pt x="3020486" y="2820187"/>
                  <a:pt x="3018889" y="2816991"/>
                  <a:pt x="3015696" y="2815394"/>
                </a:cubicBezTo>
                <a:cubicBezTo>
                  <a:pt x="3014100" y="2812198"/>
                  <a:pt x="3010907" y="2810600"/>
                  <a:pt x="3007714" y="2809002"/>
                </a:cubicBezTo>
                <a:cubicBezTo>
                  <a:pt x="2998135" y="2799415"/>
                  <a:pt x="2985364" y="2793024"/>
                  <a:pt x="2982171" y="2785035"/>
                </a:cubicBezTo>
                <a:cubicBezTo>
                  <a:pt x="2974188" y="2783437"/>
                  <a:pt x="2963013" y="2775448"/>
                  <a:pt x="2958224" y="2769056"/>
                </a:cubicBezTo>
                <a:cubicBezTo>
                  <a:pt x="2942259" y="2762665"/>
                  <a:pt x="2932681" y="2751480"/>
                  <a:pt x="2924698" y="2740295"/>
                </a:cubicBezTo>
                <a:cubicBezTo>
                  <a:pt x="2911927" y="2735502"/>
                  <a:pt x="2908734" y="2729110"/>
                  <a:pt x="2897559" y="2724317"/>
                </a:cubicBezTo>
                <a:cubicBezTo>
                  <a:pt x="2895962" y="2722719"/>
                  <a:pt x="2902348" y="2721121"/>
                  <a:pt x="2899155" y="2717925"/>
                </a:cubicBezTo>
                <a:cubicBezTo>
                  <a:pt x="2891173" y="2722719"/>
                  <a:pt x="2883191" y="2714730"/>
                  <a:pt x="2879998" y="2709936"/>
                </a:cubicBezTo>
                <a:cubicBezTo>
                  <a:pt x="2881594" y="2709936"/>
                  <a:pt x="2884787" y="2711534"/>
                  <a:pt x="2884787" y="2709936"/>
                </a:cubicBezTo>
                <a:cubicBezTo>
                  <a:pt x="2872016" y="2706741"/>
                  <a:pt x="2857648" y="2695556"/>
                  <a:pt x="2856051" y="2684371"/>
                </a:cubicBezTo>
                <a:cubicBezTo>
                  <a:pt x="2859244" y="2685969"/>
                  <a:pt x="2875208" y="2690762"/>
                  <a:pt x="2867226" y="2697154"/>
                </a:cubicBezTo>
                <a:cubicBezTo>
                  <a:pt x="2872016" y="2700349"/>
                  <a:pt x="2879998" y="2700349"/>
                  <a:pt x="2884787" y="2703545"/>
                </a:cubicBezTo>
                <a:cubicBezTo>
                  <a:pt x="2886384" y="2701947"/>
                  <a:pt x="2884787" y="2700349"/>
                  <a:pt x="2884787" y="2698751"/>
                </a:cubicBezTo>
                <a:cubicBezTo>
                  <a:pt x="2889577" y="2698751"/>
                  <a:pt x="2891173" y="2706741"/>
                  <a:pt x="2895962" y="2703545"/>
                </a:cubicBezTo>
                <a:cubicBezTo>
                  <a:pt x="2891173" y="2700349"/>
                  <a:pt x="2886384" y="2692360"/>
                  <a:pt x="2876805" y="2693958"/>
                </a:cubicBezTo>
                <a:cubicBezTo>
                  <a:pt x="2878401" y="2685969"/>
                  <a:pt x="2870419" y="2681175"/>
                  <a:pt x="2864033" y="2676382"/>
                </a:cubicBezTo>
                <a:cubicBezTo>
                  <a:pt x="2860840" y="2673186"/>
                  <a:pt x="2856051" y="2671588"/>
                  <a:pt x="2852858" y="2668392"/>
                </a:cubicBezTo>
                <a:cubicBezTo>
                  <a:pt x="2849665" y="2665197"/>
                  <a:pt x="2848069" y="2662001"/>
                  <a:pt x="2846472" y="2658805"/>
                </a:cubicBezTo>
                <a:cubicBezTo>
                  <a:pt x="2841683" y="2658805"/>
                  <a:pt x="2840087" y="2652414"/>
                  <a:pt x="2836894" y="2657208"/>
                </a:cubicBezTo>
                <a:cubicBezTo>
                  <a:pt x="2840087" y="2654012"/>
                  <a:pt x="2835297" y="2654012"/>
                  <a:pt x="2835297" y="2652414"/>
                </a:cubicBezTo>
                <a:cubicBezTo>
                  <a:pt x="2836894" y="2652414"/>
                  <a:pt x="2840087" y="2652414"/>
                  <a:pt x="2840087" y="2650816"/>
                </a:cubicBezTo>
                <a:cubicBezTo>
                  <a:pt x="2830508" y="2649218"/>
                  <a:pt x="2830508" y="2641229"/>
                  <a:pt x="2822526" y="2639631"/>
                </a:cubicBezTo>
                <a:cubicBezTo>
                  <a:pt x="2822526" y="2641229"/>
                  <a:pt x="2827315" y="2646023"/>
                  <a:pt x="2822526" y="2644425"/>
                </a:cubicBezTo>
                <a:cubicBezTo>
                  <a:pt x="2822526" y="2636436"/>
                  <a:pt x="2817736" y="2641229"/>
                  <a:pt x="2816140" y="2638033"/>
                </a:cubicBezTo>
                <a:cubicBezTo>
                  <a:pt x="2822526" y="2639631"/>
                  <a:pt x="2816140" y="2634838"/>
                  <a:pt x="2819333" y="2631642"/>
                </a:cubicBezTo>
                <a:cubicBezTo>
                  <a:pt x="2811350" y="2628446"/>
                  <a:pt x="2809754" y="2623653"/>
                  <a:pt x="2803368" y="2622055"/>
                </a:cubicBezTo>
                <a:cubicBezTo>
                  <a:pt x="2804965" y="2626849"/>
                  <a:pt x="2796982" y="2628446"/>
                  <a:pt x="2800175" y="2626849"/>
                </a:cubicBezTo>
                <a:cubicBezTo>
                  <a:pt x="2801772" y="2623653"/>
                  <a:pt x="2801772" y="2622055"/>
                  <a:pt x="2801772" y="2620457"/>
                </a:cubicBezTo>
                <a:cubicBezTo>
                  <a:pt x="2792193" y="2614066"/>
                  <a:pt x="2784211" y="2606077"/>
                  <a:pt x="2773036" y="2601283"/>
                </a:cubicBezTo>
                <a:cubicBezTo>
                  <a:pt x="2776229" y="2601283"/>
                  <a:pt x="2777825" y="2607674"/>
                  <a:pt x="2781018" y="2601283"/>
                </a:cubicBezTo>
                <a:cubicBezTo>
                  <a:pt x="2777825" y="2598087"/>
                  <a:pt x="2771439" y="2594892"/>
                  <a:pt x="2766650" y="2593294"/>
                </a:cubicBezTo>
                <a:cubicBezTo>
                  <a:pt x="2768246" y="2593294"/>
                  <a:pt x="2769843" y="2593294"/>
                  <a:pt x="2769843" y="2591696"/>
                </a:cubicBezTo>
                <a:cubicBezTo>
                  <a:pt x="2765053" y="2591696"/>
                  <a:pt x="2766650" y="2588500"/>
                  <a:pt x="2763457" y="2586903"/>
                </a:cubicBezTo>
                <a:cubicBezTo>
                  <a:pt x="2761860" y="2588500"/>
                  <a:pt x="2761860" y="2590098"/>
                  <a:pt x="2760264" y="2590098"/>
                </a:cubicBezTo>
                <a:cubicBezTo>
                  <a:pt x="2761860" y="2583707"/>
                  <a:pt x="2753878" y="2586903"/>
                  <a:pt x="2753878" y="2585305"/>
                </a:cubicBezTo>
                <a:cubicBezTo>
                  <a:pt x="2755475" y="2583707"/>
                  <a:pt x="2757071" y="2583707"/>
                  <a:pt x="2757071" y="2580511"/>
                </a:cubicBezTo>
                <a:cubicBezTo>
                  <a:pt x="2755475" y="2578913"/>
                  <a:pt x="2753878" y="2577316"/>
                  <a:pt x="2752282" y="2574120"/>
                </a:cubicBezTo>
                <a:cubicBezTo>
                  <a:pt x="2750685" y="2572522"/>
                  <a:pt x="2747492" y="2570924"/>
                  <a:pt x="2745896" y="2569326"/>
                </a:cubicBezTo>
                <a:cubicBezTo>
                  <a:pt x="2742703" y="2564533"/>
                  <a:pt x="2737914" y="2561337"/>
                  <a:pt x="2733124" y="2561337"/>
                </a:cubicBezTo>
                <a:cubicBezTo>
                  <a:pt x="2733124" y="2558141"/>
                  <a:pt x="2734721" y="2551750"/>
                  <a:pt x="2726739" y="2554946"/>
                </a:cubicBezTo>
                <a:cubicBezTo>
                  <a:pt x="2728335" y="2551750"/>
                  <a:pt x="2729931" y="2551750"/>
                  <a:pt x="2729931" y="2550152"/>
                </a:cubicBezTo>
                <a:cubicBezTo>
                  <a:pt x="2723546" y="2550152"/>
                  <a:pt x="2717160" y="2543761"/>
                  <a:pt x="2717160" y="2537370"/>
                </a:cubicBezTo>
                <a:cubicBezTo>
                  <a:pt x="2715563" y="2537370"/>
                  <a:pt x="2713967" y="2537370"/>
                  <a:pt x="2710774" y="2535772"/>
                </a:cubicBezTo>
                <a:cubicBezTo>
                  <a:pt x="2709178" y="2532576"/>
                  <a:pt x="2707581" y="2529380"/>
                  <a:pt x="2705985" y="2526185"/>
                </a:cubicBezTo>
                <a:cubicBezTo>
                  <a:pt x="2702792" y="2521391"/>
                  <a:pt x="2699599" y="2518195"/>
                  <a:pt x="2698002" y="2515000"/>
                </a:cubicBezTo>
                <a:cubicBezTo>
                  <a:pt x="2691617" y="2508608"/>
                  <a:pt x="2686827" y="2503815"/>
                  <a:pt x="2680441" y="2497424"/>
                </a:cubicBezTo>
                <a:cubicBezTo>
                  <a:pt x="2674056" y="2492630"/>
                  <a:pt x="2667670" y="2486239"/>
                  <a:pt x="2661284" y="2479847"/>
                </a:cubicBezTo>
                <a:cubicBezTo>
                  <a:pt x="2654898" y="2475054"/>
                  <a:pt x="2650109" y="2468662"/>
                  <a:pt x="2645320" y="2460673"/>
                </a:cubicBezTo>
                <a:cubicBezTo>
                  <a:pt x="2637337" y="2459075"/>
                  <a:pt x="2632548" y="2452684"/>
                  <a:pt x="2629355" y="2447891"/>
                </a:cubicBezTo>
                <a:cubicBezTo>
                  <a:pt x="2626162" y="2447891"/>
                  <a:pt x="2624566" y="2447891"/>
                  <a:pt x="2622969" y="2447891"/>
                </a:cubicBezTo>
                <a:cubicBezTo>
                  <a:pt x="2622969" y="2441499"/>
                  <a:pt x="2614987" y="2436706"/>
                  <a:pt x="2611794" y="2436706"/>
                </a:cubicBezTo>
                <a:cubicBezTo>
                  <a:pt x="2614987" y="2431912"/>
                  <a:pt x="2608601" y="2433510"/>
                  <a:pt x="2605408" y="2431912"/>
                </a:cubicBezTo>
                <a:cubicBezTo>
                  <a:pt x="2595830" y="2414336"/>
                  <a:pt x="2573479" y="2406347"/>
                  <a:pt x="2562304" y="2390368"/>
                </a:cubicBezTo>
                <a:cubicBezTo>
                  <a:pt x="2560708" y="2390368"/>
                  <a:pt x="2559111" y="2390368"/>
                  <a:pt x="2557515" y="2390368"/>
                </a:cubicBezTo>
                <a:cubicBezTo>
                  <a:pt x="2503235" y="2340835"/>
                  <a:pt x="2445763" y="2294498"/>
                  <a:pt x="2388291" y="2251356"/>
                </a:cubicBezTo>
                <a:cubicBezTo>
                  <a:pt x="2329222" y="2206617"/>
                  <a:pt x="2270154" y="2163475"/>
                  <a:pt x="2212681" y="2115540"/>
                </a:cubicBezTo>
                <a:cubicBezTo>
                  <a:pt x="2211085" y="2118736"/>
                  <a:pt x="2207892" y="2117138"/>
                  <a:pt x="2206295" y="2113942"/>
                </a:cubicBezTo>
                <a:cubicBezTo>
                  <a:pt x="2209488" y="2113942"/>
                  <a:pt x="2209488" y="2115540"/>
                  <a:pt x="2211085" y="2113942"/>
                </a:cubicBezTo>
                <a:cubicBezTo>
                  <a:pt x="2207892" y="2107551"/>
                  <a:pt x="2206295" y="2113942"/>
                  <a:pt x="2203103" y="2112344"/>
                </a:cubicBezTo>
                <a:cubicBezTo>
                  <a:pt x="2203103" y="2110746"/>
                  <a:pt x="2203103" y="2109149"/>
                  <a:pt x="2203103" y="2107551"/>
                </a:cubicBezTo>
                <a:cubicBezTo>
                  <a:pt x="2193524" y="2101159"/>
                  <a:pt x="2185542" y="2096366"/>
                  <a:pt x="2179156" y="2091572"/>
                </a:cubicBezTo>
                <a:cubicBezTo>
                  <a:pt x="2171174" y="2086779"/>
                  <a:pt x="2164788" y="2081985"/>
                  <a:pt x="2155209" y="2077192"/>
                </a:cubicBezTo>
                <a:cubicBezTo>
                  <a:pt x="2156806" y="2077192"/>
                  <a:pt x="2158402" y="2073996"/>
                  <a:pt x="2156806" y="2073996"/>
                </a:cubicBezTo>
                <a:cubicBezTo>
                  <a:pt x="2155209" y="2073996"/>
                  <a:pt x="2153613" y="2073996"/>
                  <a:pt x="2152016" y="2075594"/>
                </a:cubicBezTo>
                <a:cubicBezTo>
                  <a:pt x="2123280" y="2050028"/>
                  <a:pt x="2088158" y="2032452"/>
                  <a:pt x="2059422" y="2008485"/>
                </a:cubicBezTo>
                <a:cubicBezTo>
                  <a:pt x="2053036" y="2003691"/>
                  <a:pt x="2045054" y="2000495"/>
                  <a:pt x="2038668" y="1995702"/>
                </a:cubicBezTo>
                <a:cubicBezTo>
                  <a:pt x="2037072" y="1994104"/>
                  <a:pt x="2035475" y="1992506"/>
                  <a:pt x="2033879" y="1992506"/>
                </a:cubicBezTo>
                <a:cubicBezTo>
                  <a:pt x="2037072" y="1995702"/>
                  <a:pt x="2038668" y="1998898"/>
                  <a:pt x="2041861" y="2000495"/>
                </a:cubicBezTo>
                <a:lnTo>
                  <a:pt x="2040177" y="2002743"/>
                </a:lnTo>
                <a:lnTo>
                  <a:pt x="2037072" y="2000495"/>
                </a:lnTo>
                <a:cubicBezTo>
                  <a:pt x="2039467" y="2003691"/>
                  <a:pt x="2039866" y="2003691"/>
                  <a:pt x="2040065" y="2002892"/>
                </a:cubicBezTo>
                <a:lnTo>
                  <a:pt x="2040177" y="2002743"/>
                </a:lnTo>
                <a:lnTo>
                  <a:pt x="2046451" y="2007286"/>
                </a:lnTo>
                <a:cubicBezTo>
                  <a:pt x="2049843" y="2008085"/>
                  <a:pt x="2053036" y="2008484"/>
                  <a:pt x="2054633" y="2011680"/>
                </a:cubicBezTo>
                <a:cubicBezTo>
                  <a:pt x="2051440" y="2013278"/>
                  <a:pt x="2053036" y="2010083"/>
                  <a:pt x="2048247" y="2008485"/>
                </a:cubicBezTo>
                <a:cubicBezTo>
                  <a:pt x="2048247" y="2008485"/>
                  <a:pt x="2046650" y="2010083"/>
                  <a:pt x="2046650" y="2010083"/>
                </a:cubicBezTo>
                <a:cubicBezTo>
                  <a:pt x="2040265" y="2005289"/>
                  <a:pt x="2030686" y="2000495"/>
                  <a:pt x="2027493" y="2000495"/>
                </a:cubicBezTo>
                <a:cubicBezTo>
                  <a:pt x="2029089" y="2003691"/>
                  <a:pt x="2037072" y="2006887"/>
                  <a:pt x="2040265" y="2008485"/>
                </a:cubicBezTo>
                <a:cubicBezTo>
                  <a:pt x="2038668" y="2010083"/>
                  <a:pt x="2043458" y="2014876"/>
                  <a:pt x="2048247" y="2019670"/>
                </a:cubicBezTo>
                <a:cubicBezTo>
                  <a:pt x="2045054" y="2019670"/>
                  <a:pt x="2045054" y="2021267"/>
                  <a:pt x="2041861" y="2021267"/>
                </a:cubicBezTo>
                <a:cubicBezTo>
                  <a:pt x="2041861" y="2019670"/>
                  <a:pt x="2043458" y="2016474"/>
                  <a:pt x="2040265" y="2014876"/>
                </a:cubicBezTo>
                <a:cubicBezTo>
                  <a:pt x="2035475" y="2018072"/>
                  <a:pt x="2037072" y="2011680"/>
                  <a:pt x="2032282" y="2011680"/>
                </a:cubicBezTo>
                <a:cubicBezTo>
                  <a:pt x="2029089" y="2008485"/>
                  <a:pt x="2029089" y="2008485"/>
                  <a:pt x="2032282" y="2008485"/>
                </a:cubicBezTo>
                <a:cubicBezTo>
                  <a:pt x="2025897" y="2003691"/>
                  <a:pt x="2024300" y="2005289"/>
                  <a:pt x="2021107" y="2000495"/>
                </a:cubicBezTo>
                <a:cubicBezTo>
                  <a:pt x="2017914" y="1998898"/>
                  <a:pt x="2021107" y="2003691"/>
                  <a:pt x="2017914" y="2003691"/>
                </a:cubicBezTo>
                <a:cubicBezTo>
                  <a:pt x="2003546" y="1992506"/>
                  <a:pt x="1998757" y="1986115"/>
                  <a:pt x="1985985" y="1978126"/>
                </a:cubicBezTo>
                <a:cubicBezTo>
                  <a:pt x="1987582" y="1973332"/>
                  <a:pt x="1987582" y="1970137"/>
                  <a:pt x="1976407" y="1963745"/>
                </a:cubicBezTo>
                <a:cubicBezTo>
                  <a:pt x="1974810" y="1965343"/>
                  <a:pt x="1979600" y="1968539"/>
                  <a:pt x="1978003" y="1970137"/>
                </a:cubicBezTo>
                <a:cubicBezTo>
                  <a:pt x="1979600" y="1973332"/>
                  <a:pt x="1984389" y="1971734"/>
                  <a:pt x="1984389" y="1973332"/>
                </a:cubicBezTo>
                <a:cubicBezTo>
                  <a:pt x="1981196" y="1976528"/>
                  <a:pt x="1971617" y="1966941"/>
                  <a:pt x="1970021" y="1965343"/>
                </a:cubicBezTo>
                <a:cubicBezTo>
                  <a:pt x="1970021" y="1965343"/>
                  <a:pt x="1971617" y="1965343"/>
                  <a:pt x="1971617" y="1963745"/>
                </a:cubicBezTo>
                <a:cubicBezTo>
                  <a:pt x="1965231" y="1960550"/>
                  <a:pt x="1958846" y="1958952"/>
                  <a:pt x="1958846" y="1952560"/>
                </a:cubicBezTo>
                <a:cubicBezTo>
                  <a:pt x="1947670" y="1942973"/>
                  <a:pt x="1949267" y="1950962"/>
                  <a:pt x="1939688" y="1952560"/>
                </a:cubicBezTo>
                <a:cubicBezTo>
                  <a:pt x="1936495" y="1955756"/>
                  <a:pt x="1944478" y="1955756"/>
                  <a:pt x="1941285" y="1958952"/>
                </a:cubicBezTo>
                <a:cubicBezTo>
                  <a:pt x="1941285" y="1957354"/>
                  <a:pt x="1939688" y="1958952"/>
                  <a:pt x="1939688" y="1958952"/>
                </a:cubicBezTo>
                <a:cubicBezTo>
                  <a:pt x="1938092" y="1957354"/>
                  <a:pt x="1938092" y="1955756"/>
                  <a:pt x="1934899" y="1952560"/>
                </a:cubicBezTo>
                <a:cubicBezTo>
                  <a:pt x="1933302" y="1952560"/>
                  <a:pt x="1931706" y="1954158"/>
                  <a:pt x="1930110" y="1952560"/>
                </a:cubicBezTo>
                <a:cubicBezTo>
                  <a:pt x="1931706" y="1955756"/>
                  <a:pt x="1933302" y="1957354"/>
                  <a:pt x="1936495" y="1958952"/>
                </a:cubicBezTo>
                <a:cubicBezTo>
                  <a:pt x="1934899" y="1962147"/>
                  <a:pt x="1930110" y="1955756"/>
                  <a:pt x="1928513" y="1958952"/>
                </a:cubicBezTo>
                <a:cubicBezTo>
                  <a:pt x="1926917" y="1957354"/>
                  <a:pt x="1930110" y="1957354"/>
                  <a:pt x="1930110" y="1955756"/>
                </a:cubicBezTo>
                <a:cubicBezTo>
                  <a:pt x="1925320" y="1950962"/>
                  <a:pt x="1920531" y="1955756"/>
                  <a:pt x="1918934" y="1950962"/>
                </a:cubicBezTo>
                <a:cubicBezTo>
                  <a:pt x="1923724" y="1950962"/>
                  <a:pt x="1931706" y="1955756"/>
                  <a:pt x="1934899" y="1949365"/>
                </a:cubicBezTo>
                <a:cubicBezTo>
                  <a:pt x="1936495" y="1950962"/>
                  <a:pt x="1936495" y="1950962"/>
                  <a:pt x="1938092" y="1952560"/>
                </a:cubicBezTo>
                <a:cubicBezTo>
                  <a:pt x="1942881" y="1947767"/>
                  <a:pt x="1944478" y="1950962"/>
                  <a:pt x="1946074" y="1942973"/>
                </a:cubicBezTo>
                <a:cubicBezTo>
                  <a:pt x="1942881" y="1941375"/>
                  <a:pt x="1939688" y="1938180"/>
                  <a:pt x="1936495" y="1936582"/>
                </a:cubicBezTo>
                <a:cubicBezTo>
                  <a:pt x="1934899" y="1938180"/>
                  <a:pt x="1936495" y="1939778"/>
                  <a:pt x="1934899" y="1941375"/>
                </a:cubicBezTo>
                <a:cubicBezTo>
                  <a:pt x="1931706" y="1938180"/>
                  <a:pt x="1933302" y="1936582"/>
                  <a:pt x="1933302" y="1934984"/>
                </a:cubicBezTo>
                <a:cubicBezTo>
                  <a:pt x="1938092" y="1938180"/>
                  <a:pt x="1939688" y="1936582"/>
                  <a:pt x="1944478" y="1939778"/>
                </a:cubicBezTo>
                <a:cubicBezTo>
                  <a:pt x="1946074" y="1939778"/>
                  <a:pt x="1944478" y="1938180"/>
                  <a:pt x="1944478" y="1936582"/>
                </a:cubicBezTo>
                <a:cubicBezTo>
                  <a:pt x="1938092" y="1933386"/>
                  <a:pt x="1925320" y="1931788"/>
                  <a:pt x="1920531" y="1923799"/>
                </a:cubicBezTo>
                <a:cubicBezTo>
                  <a:pt x="1923724" y="1923799"/>
                  <a:pt x="1930110" y="1928593"/>
                  <a:pt x="1928513" y="1925397"/>
                </a:cubicBezTo>
                <a:cubicBezTo>
                  <a:pt x="1938092" y="1930191"/>
                  <a:pt x="1944478" y="1934984"/>
                  <a:pt x="1955653" y="1942973"/>
                </a:cubicBezTo>
                <a:cubicBezTo>
                  <a:pt x="1958846" y="1938180"/>
                  <a:pt x="1936495" y="1931788"/>
                  <a:pt x="1939688" y="1925397"/>
                </a:cubicBezTo>
                <a:cubicBezTo>
                  <a:pt x="1930110" y="1925397"/>
                  <a:pt x="1926917" y="1917408"/>
                  <a:pt x="1914145" y="1911016"/>
                </a:cubicBezTo>
                <a:cubicBezTo>
                  <a:pt x="1914145" y="1912614"/>
                  <a:pt x="1914145" y="1914212"/>
                  <a:pt x="1917338" y="1915810"/>
                </a:cubicBezTo>
                <a:cubicBezTo>
                  <a:pt x="1915741" y="1919006"/>
                  <a:pt x="1910952" y="1909419"/>
                  <a:pt x="1906163" y="1909419"/>
                </a:cubicBezTo>
                <a:cubicBezTo>
                  <a:pt x="1906163" y="1909419"/>
                  <a:pt x="1906163" y="1911016"/>
                  <a:pt x="1906163" y="1911016"/>
                </a:cubicBezTo>
                <a:cubicBezTo>
                  <a:pt x="1904566" y="1911016"/>
                  <a:pt x="1901373" y="1904625"/>
                  <a:pt x="1896584" y="1901429"/>
                </a:cubicBezTo>
                <a:cubicBezTo>
                  <a:pt x="1891795" y="1901429"/>
                  <a:pt x="1894988" y="1906223"/>
                  <a:pt x="1888602" y="1899832"/>
                </a:cubicBezTo>
                <a:cubicBezTo>
                  <a:pt x="1891795" y="1909419"/>
                  <a:pt x="1904566" y="1914212"/>
                  <a:pt x="1915741" y="1919006"/>
                </a:cubicBezTo>
                <a:cubicBezTo>
                  <a:pt x="1914145" y="1922201"/>
                  <a:pt x="1918934" y="1923799"/>
                  <a:pt x="1920531" y="1925397"/>
                </a:cubicBezTo>
                <a:cubicBezTo>
                  <a:pt x="1912549" y="1923799"/>
                  <a:pt x="1914145" y="1919006"/>
                  <a:pt x="1906163" y="1915810"/>
                </a:cubicBezTo>
                <a:cubicBezTo>
                  <a:pt x="1907759" y="1920603"/>
                  <a:pt x="1915741" y="1925397"/>
                  <a:pt x="1910952" y="1928593"/>
                </a:cubicBezTo>
                <a:cubicBezTo>
                  <a:pt x="1910952" y="1925397"/>
                  <a:pt x="1906163" y="1917408"/>
                  <a:pt x="1901373" y="1912614"/>
                </a:cubicBezTo>
                <a:cubicBezTo>
                  <a:pt x="1899777" y="1912614"/>
                  <a:pt x="1898181" y="1914212"/>
                  <a:pt x="1896584" y="1912614"/>
                </a:cubicBezTo>
                <a:cubicBezTo>
                  <a:pt x="1888602" y="1907821"/>
                  <a:pt x="1883812" y="1901429"/>
                  <a:pt x="1877427" y="1898234"/>
                </a:cubicBezTo>
                <a:cubicBezTo>
                  <a:pt x="1877427" y="1899832"/>
                  <a:pt x="1880620" y="1903027"/>
                  <a:pt x="1882216" y="1904625"/>
                </a:cubicBezTo>
                <a:cubicBezTo>
                  <a:pt x="1875830" y="1901429"/>
                  <a:pt x="1867848" y="1890245"/>
                  <a:pt x="1858269" y="1887049"/>
                </a:cubicBezTo>
                <a:cubicBezTo>
                  <a:pt x="1856673" y="1888647"/>
                  <a:pt x="1863059" y="1891842"/>
                  <a:pt x="1863059" y="1895038"/>
                </a:cubicBezTo>
                <a:cubicBezTo>
                  <a:pt x="1858269" y="1888647"/>
                  <a:pt x="1843901" y="1885451"/>
                  <a:pt x="1840708" y="1880657"/>
                </a:cubicBezTo>
                <a:cubicBezTo>
                  <a:pt x="1835919" y="1880657"/>
                  <a:pt x="1840708" y="1883853"/>
                  <a:pt x="1837515" y="1883853"/>
                </a:cubicBezTo>
                <a:cubicBezTo>
                  <a:pt x="1835919" y="1880657"/>
                  <a:pt x="1831130" y="1879060"/>
                  <a:pt x="1827937" y="1875864"/>
                </a:cubicBezTo>
                <a:cubicBezTo>
                  <a:pt x="1826340" y="1872668"/>
                  <a:pt x="1834322" y="1871071"/>
                  <a:pt x="1839112" y="1875864"/>
                </a:cubicBezTo>
                <a:cubicBezTo>
                  <a:pt x="1840708" y="1871071"/>
                  <a:pt x="1834322" y="1871071"/>
                  <a:pt x="1829533" y="1867875"/>
                </a:cubicBezTo>
                <a:cubicBezTo>
                  <a:pt x="1829533" y="1867875"/>
                  <a:pt x="1827937" y="1869473"/>
                  <a:pt x="1827937" y="1869473"/>
                </a:cubicBezTo>
                <a:cubicBezTo>
                  <a:pt x="1824744" y="1866277"/>
                  <a:pt x="1818358" y="1867875"/>
                  <a:pt x="1815165" y="1861484"/>
                </a:cubicBezTo>
                <a:cubicBezTo>
                  <a:pt x="1815165" y="1859886"/>
                  <a:pt x="1819954" y="1864679"/>
                  <a:pt x="1821551" y="1864679"/>
                </a:cubicBezTo>
                <a:cubicBezTo>
                  <a:pt x="1823147" y="1861484"/>
                  <a:pt x="1815165" y="1859886"/>
                  <a:pt x="1810376" y="1856690"/>
                </a:cubicBezTo>
                <a:cubicBezTo>
                  <a:pt x="1808779" y="1855092"/>
                  <a:pt x="1810376" y="1853494"/>
                  <a:pt x="1810376" y="1851896"/>
                </a:cubicBezTo>
                <a:cubicBezTo>
                  <a:pt x="1808779" y="1848701"/>
                  <a:pt x="1803990" y="1850299"/>
                  <a:pt x="1805586" y="1848701"/>
                </a:cubicBezTo>
                <a:cubicBezTo>
                  <a:pt x="1802393" y="1847103"/>
                  <a:pt x="1805586" y="1851896"/>
                  <a:pt x="1803990" y="1851896"/>
                </a:cubicBezTo>
                <a:cubicBezTo>
                  <a:pt x="1799201" y="1848701"/>
                  <a:pt x="1794411" y="1843907"/>
                  <a:pt x="1788025" y="1840712"/>
                </a:cubicBezTo>
                <a:cubicBezTo>
                  <a:pt x="1788025" y="1837516"/>
                  <a:pt x="1786429" y="1835918"/>
                  <a:pt x="1791218" y="1837516"/>
                </a:cubicBezTo>
                <a:cubicBezTo>
                  <a:pt x="1789622" y="1835918"/>
                  <a:pt x="1788025" y="1834320"/>
                  <a:pt x="1784832" y="1832722"/>
                </a:cubicBezTo>
                <a:cubicBezTo>
                  <a:pt x="1788025" y="1840712"/>
                  <a:pt x="1780043" y="1831124"/>
                  <a:pt x="1773657" y="1829527"/>
                </a:cubicBezTo>
                <a:cubicBezTo>
                  <a:pt x="1773657" y="1827929"/>
                  <a:pt x="1775254" y="1827929"/>
                  <a:pt x="1772061" y="1824733"/>
                </a:cubicBezTo>
                <a:cubicBezTo>
                  <a:pt x="1767272" y="1823135"/>
                  <a:pt x="1770464" y="1827929"/>
                  <a:pt x="1767272" y="1824733"/>
                </a:cubicBezTo>
                <a:cubicBezTo>
                  <a:pt x="1764079" y="1823135"/>
                  <a:pt x="1767272" y="1824733"/>
                  <a:pt x="1767272" y="1823135"/>
                </a:cubicBezTo>
                <a:cubicBezTo>
                  <a:pt x="1762482" y="1816744"/>
                  <a:pt x="1762482" y="1824733"/>
                  <a:pt x="1757693" y="1821537"/>
                </a:cubicBezTo>
                <a:cubicBezTo>
                  <a:pt x="1762482" y="1816744"/>
                  <a:pt x="1756096" y="1819940"/>
                  <a:pt x="1756096" y="1821537"/>
                </a:cubicBezTo>
                <a:cubicBezTo>
                  <a:pt x="1756096" y="1823135"/>
                  <a:pt x="1760886" y="1826331"/>
                  <a:pt x="1760886" y="1827929"/>
                </a:cubicBezTo>
                <a:cubicBezTo>
                  <a:pt x="1759289" y="1827929"/>
                  <a:pt x="1754500" y="1823135"/>
                  <a:pt x="1751307" y="1819940"/>
                </a:cubicBezTo>
                <a:cubicBezTo>
                  <a:pt x="1752903" y="1819940"/>
                  <a:pt x="1754500" y="1818342"/>
                  <a:pt x="1756096" y="1819940"/>
                </a:cubicBezTo>
                <a:cubicBezTo>
                  <a:pt x="1756096" y="1818342"/>
                  <a:pt x="1752903" y="1816744"/>
                  <a:pt x="1751307" y="1813548"/>
                </a:cubicBezTo>
                <a:cubicBezTo>
                  <a:pt x="1746518" y="1811950"/>
                  <a:pt x="1751307" y="1819940"/>
                  <a:pt x="1748114" y="1818342"/>
                </a:cubicBezTo>
                <a:cubicBezTo>
                  <a:pt x="1741728" y="1815146"/>
                  <a:pt x="1751307" y="1816744"/>
                  <a:pt x="1744921" y="1813548"/>
                </a:cubicBezTo>
                <a:cubicBezTo>
                  <a:pt x="1746518" y="1811950"/>
                  <a:pt x="1749711" y="1813548"/>
                  <a:pt x="1751307" y="1811950"/>
                </a:cubicBezTo>
                <a:cubicBezTo>
                  <a:pt x="1756096" y="1813548"/>
                  <a:pt x="1756096" y="1816744"/>
                  <a:pt x="1757693" y="1818342"/>
                </a:cubicBezTo>
                <a:cubicBezTo>
                  <a:pt x="1760886" y="1815146"/>
                  <a:pt x="1756096" y="1811950"/>
                  <a:pt x="1751307" y="1810353"/>
                </a:cubicBezTo>
                <a:cubicBezTo>
                  <a:pt x="1759289" y="1808755"/>
                  <a:pt x="1746518" y="1805559"/>
                  <a:pt x="1744921" y="1803961"/>
                </a:cubicBezTo>
                <a:cubicBezTo>
                  <a:pt x="1738535" y="1800766"/>
                  <a:pt x="1728957" y="1787983"/>
                  <a:pt x="1720974" y="1791178"/>
                </a:cubicBezTo>
                <a:cubicBezTo>
                  <a:pt x="1719378" y="1792776"/>
                  <a:pt x="1720974" y="1792776"/>
                  <a:pt x="1722571" y="1794374"/>
                </a:cubicBezTo>
                <a:cubicBezTo>
                  <a:pt x="1722571" y="1795972"/>
                  <a:pt x="1720974" y="1795972"/>
                  <a:pt x="1719378" y="1797570"/>
                </a:cubicBezTo>
                <a:cubicBezTo>
                  <a:pt x="1714589" y="1795972"/>
                  <a:pt x="1719378" y="1792776"/>
                  <a:pt x="1717782" y="1791178"/>
                </a:cubicBezTo>
                <a:cubicBezTo>
                  <a:pt x="1714589" y="1791178"/>
                  <a:pt x="1711396" y="1786385"/>
                  <a:pt x="1708203" y="1789581"/>
                </a:cubicBezTo>
                <a:cubicBezTo>
                  <a:pt x="1705010" y="1781591"/>
                  <a:pt x="1697028" y="1781591"/>
                  <a:pt x="1690642" y="1776798"/>
                </a:cubicBezTo>
                <a:cubicBezTo>
                  <a:pt x="1690642" y="1776798"/>
                  <a:pt x="1690642" y="1776798"/>
                  <a:pt x="1687449" y="1775200"/>
                </a:cubicBezTo>
                <a:cubicBezTo>
                  <a:pt x="1684256" y="1773602"/>
                  <a:pt x="1685853" y="1776798"/>
                  <a:pt x="1684256" y="1778396"/>
                </a:cubicBezTo>
                <a:cubicBezTo>
                  <a:pt x="1682660" y="1773602"/>
                  <a:pt x="1674677" y="1773602"/>
                  <a:pt x="1676274" y="1768809"/>
                </a:cubicBezTo>
                <a:cubicBezTo>
                  <a:pt x="1669888" y="1768809"/>
                  <a:pt x="1669888" y="1767211"/>
                  <a:pt x="1666695" y="1762417"/>
                </a:cubicBezTo>
                <a:cubicBezTo>
                  <a:pt x="1666695" y="1764015"/>
                  <a:pt x="1666695" y="1767211"/>
                  <a:pt x="1668292" y="1768809"/>
                </a:cubicBezTo>
                <a:cubicBezTo>
                  <a:pt x="1665099" y="1770407"/>
                  <a:pt x="1663502" y="1765613"/>
                  <a:pt x="1665099" y="1764015"/>
                </a:cubicBezTo>
                <a:cubicBezTo>
                  <a:pt x="1661906" y="1760820"/>
                  <a:pt x="1657116" y="1757624"/>
                  <a:pt x="1652327" y="1754428"/>
                </a:cubicBezTo>
                <a:cubicBezTo>
                  <a:pt x="1647538" y="1751233"/>
                  <a:pt x="1642748" y="1749635"/>
                  <a:pt x="1637959" y="1749635"/>
                </a:cubicBezTo>
                <a:cubicBezTo>
                  <a:pt x="1634766" y="1748037"/>
                  <a:pt x="1633170" y="1744841"/>
                  <a:pt x="1631573" y="1741646"/>
                </a:cubicBezTo>
                <a:cubicBezTo>
                  <a:pt x="1626784" y="1740048"/>
                  <a:pt x="1631573" y="1744841"/>
                  <a:pt x="1628380" y="1744841"/>
                </a:cubicBezTo>
                <a:cubicBezTo>
                  <a:pt x="1621994" y="1741646"/>
                  <a:pt x="1623591" y="1743243"/>
                  <a:pt x="1618802" y="1738450"/>
                </a:cubicBezTo>
                <a:cubicBezTo>
                  <a:pt x="1618802" y="1735254"/>
                  <a:pt x="1621994" y="1738450"/>
                  <a:pt x="1620398" y="1735254"/>
                </a:cubicBezTo>
                <a:cubicBezTo>
                  <a:pt x="1617205" y="1733656"/>
                  <a:pt x="1614012" y="1732058"/>
                  <a:pt x="1612416" y="1733656"/>
                </a:cubicBezTo>
                <a:cubicBezTo>
                  <a:pt x="1618802" y="1736852"/>
                  <a:pt x="1612416" y="1736852"/>
                  <a:pt x="1614012" y="1736852"/>
                </a:cubicBezTo>
                <a:cubicBezTo>
                  <a:pt x="1617205" y="1740048"/>
                  <a:pt x="1610819" y="1740048"/>
                  <a:pt x="1606030" y="1736852"/>
                </a:cubicBezTo>
                <a:cubicBezTo>
                  <a:pt x="1612416" y="1738450"/>
                  <a:pt x="1609223" y="1735254"/>
                  <a:pt x="1609223" y="1730461"/>
                </a:cubicBezTo>
                <a:cubicBezTo>
                  <a:pt x="1607626" y="1735254"/>
                  <a:pt x="1604434" y="1730461"/>
                  <a:pt x="1599644" y="1732058"/>
                </a:cubicBezTo>
                <a:cubicBezTo>
                  <a:pt x="1593259" y="1729662"/>
                  <a:pt x="1589267" y="1726067"/>
                  <a:pt x="1584877" y="1722671"/>
                </a:cubicBezTo>
                <a:lnTo>
                  <a:pt x="1567715" y="1714482"/>
                </a:lnTo>
                <a:lnTo>
                  <a:pt x="1564522" y="1711286"/>
                </a:lnTo>
                <a:cubicBezTo>
                  <a:pt x="1561329" y="1711286"/>
                  <a:pt x="1562926" y="1712884"/>
                  <a:pt x="1561329" y="1709689"/>
                </a:cubicBezTo>
                <a:cubicBezTo>
                  <a:pt x="1556540" y="1708091"/>
                  <a:pt x="1562926" y="1714482"/>
                  <a:pt x="1559733" y="1716080"/>
                </a:cubicBezTo>
                <a:cubicBezTo>
                  <a:pt x="1558136" y="1716080"/>
                  <a:pt x="1556540" y="1714482"/>
                  <a:pt x="1554944" y="1716080"/>
                </a:cubicBezTo>
                <a:cubicBezTo>
                  <a:pt x="1546961" y="1709689"/>
                  <a:pt x="1535786" y="1703297"/>
                  <a:pt x="1529400" y="1704895"/>
                </a:cubicBezTo>
                <a:cubicBezTo>
                  <a:pt x="1530997" y="1708091"/>
                  <a:pt x="1540575" y="1708091"/>
                  <a:pt x="1537383" y="1711286"/>
                </a:cubicBezTo>
                <a:cubicBezTo>
                  <a:pt x="1540575" y="1712884"/>
                  <a:pt x="1542172" y="1712884"/>
                  <a:pt x="1543768" y="1711286"/>
                </a:cubicBezTo>
                <a:cubicBezTo>
                  <a:pt x="1548558" y="1714482"/>
                  <a:pt x="1542172" y="1712884"/>
                  <a:pt x="1542172" y="1716080"/>
                </a:cubicBezTo>
                <a:cubicBezTo>
                  <a:pt x="1542172" y="1716080"/>
                  <a:pt x="1542172" y="1716080"/>
                  <a:pt x="1545365" y="1717678"/>
                </a:cubicBezTo>
                <a:cubicBezTo>
                  <a:pt x="1551751" y="1709689"/>
                  <a:pt x="1561329" y="1727265"/>
                  <a:pt x="1569312" y="1735254"/>
                </a:cubicBezTo>
                <a:cubicBezTo>
                  <a:pt x="1570908" y="1732058"/>
                  <a:pt x="1562926" y="1730461"/>
                  <a:pt x="1566119" y="1727265"/>
                </a:cubicBezTo>
                <a:cubicBezTo>
                  <a:pt x="1567715" y="1727265"/>
                  <a:pt x="1570908" y="1728863"/>
                  <a:pt x="1574101" y="1730461"/>
                </a:cubicBezTo>
                <a:cubicBezTo>
                  <a:pt x="1575697" y="1730461"/>
                  <a:pt x="1567715" y="1725667"/>
                  <a:pt x="1574101" y="1728863"/>
                </a:cubicBezTo>
                <a:cubicBezTo>
                  <a:pt x="1577294" y="1727265"/>
                  <a:pt x="1572504" y="1725667"/>
                  <a:pt x="1572504" y="1724069"/>
                </a:cubicBezTo>
                <a:cubicBezTo>
                  <a:pt x="1577294" y="1722471"/>
                  <a:pt x="1577294" y="1732058"/>
                  <a:pt x="1580487" y="1730461"/>
                </a:cubicBezTo>
                <a:cubicBezTo>
                  <a:pt x="1575697" y="1740048"/>
                  <a:pt x="1599644" y="1748037"/>
                  <a:pt x="1615609" y="1759222"/>
                </a:cubicBezTo>
                <a:cubicBezTo>
                  <a:pt x="1617205" y="1757624"/>
                  <a:pt x="1614012" y="1756026"/>
                  <a:pt x="1610819" y="1752830"/>
                </a:cubicBezTo>
                <a:cubicBezTo>
                  <a:pt x="1617205" y="1754428"/>
                  <a:pt x="1621994" y="1762417"/>
                  <a:pt x="1621994" y="1767211"/>
                </a:cubicBezTo>
                <a:cubicBezTo>
                  <a:pt x="1618802" y="1764015"/>
                  <a:pt x="1615609" y="1762417"/>
                  <a:pt x="1614012" y="1762417"/>
                </a:cubicBezTo>
                <a:cubicBezTo>
                  <a:pt x="1615609" y="1765613"/>
                  <a:pt x="1620398" y="1765613"/>
                  <a:pt x="1623591" y="1768809"/>
                </a:cubicBezTo>
                <a:cubicBezTo>
                  <a:pt x="1625187" y="1768809"/>
                  <a:pt x="1625187" y="1765613"/>
                  <a:pt x="1626784" y="1764015"/>
                </a:cubicBezTo>
                <a:cubicBezTo>
                  <a:pt x="1629977" y="1765613"/>
                  <a:pt x="1625187" y="1768809"/>
                  <a:pt x="1629977" y="1770407"/>
                </a:cubicBezTo>
                <a:cubicBezTo>
                  <a:pt x="1629977" y="1772005"/>
                  <a:pt x="1628380" y="1772005"/>
                  <a:pt x="1628380" y="1772005"/>
                </a:cubicBezTo>
                <a:cubicBezTo>
                  <a:pt x="1621994" y="1770407"/>
                  <a:pt x="1618802" y="1767211"/>
                  <a:pt x="1610819" y="1764015"/>
                </a:cubicBezTo>
                <a:cubicBezTo>
                  <a:pt x="1609223" y="1756026"/>
                  <a:pt x="1588469" y="1744841"/>
                  <a:pt x="1572504" y="1738450"/>
                </a:cubicBezTo>
                <a:cubicBezTo>
                  <a:pt x="1574101" y="1741646"/>
                  <a:pt x="1580487" y="1741646"/>
                  <a:pt x="1575697" y="1743243"/>
                </a:cubicBezTo>
                <a:cubicBezTo>
                  <a:pt x="1580487" y="1748037"/>
                  <a:pt x="1582083" y="1744841"/>
                  <a:pt x="1585276" y="1746439"/>
                </a:cubicBezTo>
                <a:cubicBezTo>
                  <a:pt x="1577294" y="1748037"/>
                  <a:pt x="1598048" y="1760820"/>
                  <a:pt x="1590065" y="1757624"/>
                </a:cubicBezTo>
                <a:cubicBezTo>
                  <a:pt x="1591662" y="1762417"/>
                  <a:pt x="1596451" y="1760820"/>
                  <a:pt x="1598048" y="1759222"/>
                </a:cubicBezTo>
                <a:cubicBezTo>
                  <a:pt x="1599644" y="1760820"/>
                  <a:pt x="1599644" y="1762417"/>
                  <a:pt x="1602837" y="1762417"/>
                </a:cubicBezTo>
                <a:cubicBezTo>
                  <a:pt x="1601241" y="1764015"/>
                  <a:pt x="1596451" y="1760820"/>
                  <a:pt x="1594855" y="1762417"/>
                </a:cubicBezTo>
                <a:cubicBezTo>
                  <a:pt x="1596451" y="1765613"/>
                  <a:pt x="1601241" y="1768809"/>
                  <a:pt x="1604434" y="1772005"/>
                </a:cubicBezTo>
                <a:cubicBezTo>
                  <a:pt x="1607626" y="1773602"/>
                  <a:pt x="1604434" y="1768809"/>
                  <a:pt x="1601241" y="1767211"/>
                </a:cubicBezTo>
                <a:cubicBezTo>
                  <a:pt x="1602837" y="1765613"/>
                  <a:pt x="1604434" y="1767211"/>
                  <a:pt x="1604434" y="1768809"/>
                </a:cubicBezTo>
                <a:cubicBezTo>
                  <a:pt x="1606030" y="1768809"/>
                  <a:pt x="1604434" y="1767211"/>
                  <a:pt x="1606030" y="1767211"/>
                </a:cubicBezTo>
                <a:cubicBezTo>
                  <a:pt x="1609223" y="1776798"/>
                  <a:pt x="1618802" y="1783189"/>
                  <a:pt x="1623591" y="1787983"/>
                </a:cubicBezTo>
                <a:cubicBezTo>
                  <a:pt x="1621994" y="1781591"/>
                  <a:pt x="1612416" y="1778396"/>
                  <a:pt x="1612416" y="1772005"/>
                </a:cubicBezTo>
                <a:cubicBezTo>
                  <a:pt x="1614012" y="1775200"/>
                  <a:pt x="1620398" y="1776798"/>
                  <a:pt x="1617205" y="1778396"/>
                </a:cubicBezTo>
                <a:cubicBezTo>
                  <a:pt x="1623591" y="1781591"/>
                  <a:pt x="1625187" y="1781591"/>
                  <a:pt x="1628380" y="1783189"/>
                </a:cubicBezTo>
                <a:cubicBezTo>
                  <a:pt x="1629977" y="1781591"/>
                  <a:pt x="1626784" y="1779994"/>
                  <a:pt x="1625187" y="1776798"/>
                </a:cubicBezTo>
                <a:cubicBezTo>
                  <a:pt x="1620398" y="1773602"/>
                  <a:pt x="1620398" y="1776798"/>
                  <a:pt x="1617205" y="1775200"/>
                </a:cubicBezTo>
                <a:cubicBezTo>
                  <a:pt x="1617205" y="1773602"/>
                  <a:pt x="1617205" y="1772005"/>
                  <a:pt x="1618802" y="1770407"/>
                </a:cubicBezTo>
                <a:cubicBezTo>
                  <a:pt x="1620398" y="1775200"/>
                  <a:pt x="1621994" y="1772005"/>
                  <a:pt x="1626784" y="1773602"/>
                </a:cubicBezTo>
                <a:cubicBezTo>
                  <a:pt x="1626784" y="1779994"/>
                  <a:pt x="1637959" y="1786385"/>
                  <a:pt x="1634766" y="1792776"/>
                </a:cubicBezTo>
                <a:cubicBezTo>
                  <a:pt x="1639555" y="1795972"/>
                  <a:pt x="1647538" y="1795972"/>
                  <a:pt x="1644345" y="1800766"/>
                </a:cubicBezTo>
                <a:cubicBezTo>
                  <a:pt x="1637959" y="1797570"/>
                  <a:pt x="1637959" y="1795972"/>
                  <a:pt x="1631573" y="1792776"/>
                </a:cubicBezTo>
                <a:cubicBezTo>
                  <a:pt x="1633170" y="1791178"/>
                  <a:pt x="1628380" y="1786385"/>
                  <a:pt x="1631573" y="1787983"/>
                </a:cubicBezTo>
                <a:cubicBezTo>
                  <a:pt x="1629977" y="1786385"/>
                  <a:pt x="1628380" y="1784787"/>
                  <a:pt x="1625187" y="1783189"/>
                </a:cubicBezTo>
                <a:cubicBezTo>
                  <a:pt x="1621994" y="1784787"/>
                  <a:pt x="1628380" y="1787983"/>
                  <a:pt x="1626784" y="1789581"/>
                </a:cubicBezTo>
                <a:cubicBezTo>
                  <a:pt x="1623591" y="1789581"/>
                  <a:pt x="1621994" y="1789581"/>
                  <a:pt x="1618802" y="1786385"/>
                </a:cubicBezTo>
                <a:cubicBezTo>
                  <a:pt x="1618802" y="1787983"/>
                  <a:pt x="1620398" y="1789581"/>
                  <a:pt x="1620398" y="1791178"/>
                </a:cubicBezTo>
                <a:cubicBezTo>
                  <a:pt x="1623591" y="1795972"/>
                  <a:pt x="1617205" y="1786385"/>
                  <a:pt x="1615609" y="1787983"/>
                </a:cubicBezTo>
                <a:cubicBezTo>
                  <a:pt x="1614012" y="1786385"/>
                  <a:pt x="1612416" y="1783189"/>
                  <a:pt x="1615609" y="1783189"/>
                </a:cubicBezTo>
                <a:cubicBezTo>
                  <a:pt x="1614012" y="1781591"/>
                  <a:pt x="1609223" y="1779994"/>
                  <a:pt x="1609223" y="1776798"/>
                </a:cubicBezTo>
                <a:cubicBezTo>
                  <a:pt x="1607626" y="1776798"/>
                  <a:pt x="1606030" y="1779994"/>
                  <a:pt x="1601241" y="1776798"/>
                </a:cubicBezTo>
                <a:cubicBezTo>
                  <a:pt x="1602837" y="1772005"/>
                  <a:pt x="1593258" y="1768809"/>
                  <a:pt x="1593258" y="1764015"/>
                </a:cubicBezTo>
                <a:cubicBezTo>
                  <a:pt x="1591662" y="1767211"/>
                  <a:pt x="1588469" y="1760820"/>
                  <a:pt x="1585276" y="1757624"/>
                </a:cubicBezTo>
                <a:cubicBezTo>
                  <a:pt x="1582083" y="1756026"/>
                  <a:pt x="1580487" y="1760820"/>
                  <a:pt x="1583680" y="1760820"/>
                </a:cubicBezTo>
                <a:cubicBezTo>
                  <a:pt x="1580487" y="1760820"/>
                  <a:pt x="1574101" y="1757624"/>
                  <a:pt x="1567715" y="1757624"/>
                </a:cubicBezTo>
                <a:cubicBezTo>
                  <a:pt x="1566119" y="1756026"/>
                  <a:pt x="1567715" y="1752830"/>
                  <a:pt x="1562926" y="1751233"/>
                </a:cubicBezTo>
                <a:cubicBezTo>
                  <a:pt x="1559733" y="1754428"/>
                  <a:pt x="1564522" y="1757624"/>
                  <a:pt x="1570908" y="1762417"/>
                </a:cubicBezTo>
                <a:cubicBezTo>
                  <a:pt x="1574101" y="1760820"/>
                  <a:pt x="1577294" y="1762417"/>
                  <a:pt x="1583680" y="1764015"/>
                </a:cubicBezTo>
                <a:cubicBezTo>
                  <a:pt x="1582083" y="1764015"/>
                  <a:pt x="1578890" y="1767211"/>
                  <a:pt x="1582083" y="1768809"/>
                </a:cubicBezTo>
                <a:cubicBezTo>
                  <a:pt x="1580487" y="1770407"/>
                  <a:pt x="1574101" y="1767211"/>
                  <a:pt x="1577294" y="1765613"/>
                </a:cubicBezTo>
                <a:cubicBezTo>
                  <a:pt x="1575697" y="1765613"/>
                  <a:pt x="1575697" y="1765613"/>
                  <a:pt x="1574101" y="1765613"/>
                </a:cubicBezTo>
                <a:cubicBezTo>
                  <a:pt x="1572504" y="1767211"/>
                  <a:pt x="1577294" y="1770407"/>
                  <a:pt x="1570908" y="1767211"/>
                </a:cubicBezTo>
                <a:cubicBezTo>
                  <a:pt x="1572504" y="1768809"/>
                  <a:pt x="1572504" y="1768809"/>
                  <a:pt x="1570908" y="1770407"/>
                </a:cubicBezTo>
                <a:cubicBezTo>
                  <a:pt x="1577294" y="1770407"/>
                  <a:pt x="1577294" y="1775200"/>
                  <a:pt x="1582083" y="1770407"/>
                </a:cubicBezTo>
                <a:cubicBezTo>
                  <a:pt x="1586873" y="1773602"/>
                  <a:pt x="1577294" y="1773602"/>
                  <a:pt x="1583680" y="1775200"/>
                </a:cubicBezTo>
                <a:cubicBezTo>
                  <a:pt x="1582083" y="1776798"/>
                  <a:pt x="1580487" y="1775200"/>
                  <a:pt x="1580487" y="1775200"/>
                </a:cubicBezTo>
                <a:cubicBezTo>
                  <a:pt x="1580487" y="1776798"/>
                  <a:pt x="1583680" y="1778396"/>
                  <a:pt x="1580487" y="1779994"/>
                </a:cubicBezTo>
                <a:cubicBezTo>
                  <a:pt x="1585276" y="1779994"/>
                  <a:pt x="1590065" y="1778396"/>
                  <a:pt x="1594855" y="1776798"/>
                </a:cubicBezTo>
                <a:cubicBezTo>
                  <a:pt x="1598048" y="1779994"/>
                  <a:pt x="1594855" y="1778396"/>
                  <a:pt x="1593258" y="1781591"/>
                </a:cubicBezTo>
                <a:cubicBezTo>
                  <a:pt x="1598048" y="1783189"/>
                  <a:pt x="1598048" y="1781591"/>
                  <a:pt x="1598048" y="1778396"/>
                </a:cubicBezTo>
                <a:cubicBezTo>
                  <a:pt x="1601241" y="1781591"/>
                  <a:pt x="1602837" y="1781591"/>
                  <a:pt x="1602837" y="1779994"/>
                </a:cubicBezTo>
                <a:cubicBezTo>
                  <a:pt x="1607626" y="1781591"/>
                  <a:pt x="1609223" y="1783189"/>
                  <a:pt x="1612416" y="1786385"/>
                </a:cubicBezTo>
                <a:cubicBezTo>
                  <a:pt x="1610819" y="1787983"/>
                  <a:pt x="1607626" y="1783189"/>
                  <a:pt x="1606030" y="1783189"/>
                </a:cubicBezTo>
                <a:cubicBezTo>
                  <a:pt x="1604434" y="1781591"/>
                  <a:pt x="1604434" y="1784787"/>
                  <a:pt x="1602837" y="1784787"/>
                </a:cubicBezTo>
                <a:cubicBezTo>
                  <a:pt x="1610819" y="1784787"/>
                  <a:pt x="1615609" y="1794374"/>
                  <a:pt x="1618802" y="1791178"/>
                </a:cubicBezTo>
                <a:cubicBezTo>
                  <a:pt x="1621994" y="1792776"/>
                  <a:pt x="1620398" y="1797570"/>
                  <a:pt x="1625187" y="1795972"/>
                </a:cubicBezTo>
                <a:cubicBezTo>
                  <a:pt x="1628380" y="1800766"/>
                  <a:pt x="1621994" y="1795972"/>
                  <a:pt x="1621994" y="1799168"/>
                </a:cubicBezTo>
                <a:cubicBezTo>
                  <a:pt x="1620398" y="1797570"/>
                  <a:pt x="1617205" y="1795972"/>
                  <a:pt x="1618802" y="1794374"/>
                </a:cubicBezTo>
                <a:cubicBezTo>
                  <a:pt x="1612416" y="1792776"/>
                  <a:pt x="1604434" y="1786385"/>
                  <a:pt x="1599644" y="1789581"/>
                </a:cubicBezTo>
                <a:cubicBezTo>
                  <a:pt x="1594855" y="1787983"/>
                  <a:pt x="1599644" y="1786385"/>
                  <a:pt x="1596451" y="1784787"/>
                </a:cubicBezTo>
                <a:cubicBezTo>
                  <a:pt x="1594855" y="1787983"/>
                  <a:pt x="1594855" y="1783189"/>
                  <a:pt x="1591662" y="1783189"/>
                </a:cubicBezTo>
                <a:cubicBezTo>
                  <a:pt x="1594855" y="1791178"/>
                  <a:pt x="1604434" y="1792776"/>
                  <a:pt x="1612416" y="1794374"/>
                </a:cubicBezTo>
                <a:cubicBezTo>
                  <a:pt x="1607626" y="1795972"/>
                  <a:pt x="1614012" y="1800766"/>
                  <a:pt x="1614012" y="1803961"/>
                </a:cubicBezTo>
                <a:cubicBezTo>
                  <a:pt x="1615609" y="1803961"/>
                  <a:pt x="1618802" y="1805559"/>
                  <a:pt x="1618802" y="1802363"/>
                </a:cubicBezTo>
                <a:cubicBezTo>
                  <a:pt x="1623591" y="1805559"/>
                  <a:pt x="1617205" y="1803961"/>
                  <a:pt x="1618802" y="1807157"/>
                </a:cubicBezTo>
                <a:cubicBezTo>
                  <a:pt x="1614012" y="1805559"/>
                  <a:pt x="1612416" y="1810353"/>
                  <a:pt x="1607626" y="1803961"/>
                </a:cubicBezTo>
                <a:cubicBezTo>
                  <a:pt x="1610819" y="1810353"/>
                  <a:pt x="1621994" y="1811950"/>
                  <a:pt x="1626784" y="1818342"/>
                </a:cubicBezTo>
                <a:cubicBezTo>
                  <a:pt x="1623591" y="1819940"/>
                  <a:pt x="1618802" y="1815146"/>
                  <a:pt x="1614012" y="1815146"/>
                </a:cubicBezTo>
                <a:cubicBezTo>
                  <a:pt x="1618802" y="1816744"/>
                  <a:pt x="1620398" y="1819940"/>
                  <a:pt x="1628380" y="1824733"/>
                </a:cubicBezTo>
                <a:cubicBezTo>
                  <a:pt x="1629977" y="1821537"/>
                  <a:pt x="1628380" y="1819940"/>
                  <a:pt x="1626784" y="1816744"/>
                </a:cubicBezTo>
                <a:cubicBezTo>
                  <a:pt x="1629977" y="1816744"/>
                  <a:pt x="1633170" y="1823135"/>
                  <a:pt x="1633170" y="1816744"/>
                </a:cubicBezTo>
                <a:cubicBezTo>
                  <a:pt x="1637959" y="1821537"/>
                  <a:pt x="1633170" y="1819940"/>
                  <a:pt x="1631573" y="1823135"/>
                </a:cubicBezTo>
                <a:cubicBezTo>
                  <a:pt x="1633170" y="1826331"/>
                  <a:pt x="1639555" y="1827929"/>
                  <a:pt x="1641152" y="1826331"/>
                </a:cubicBezTo>
                <a:cubicBezTo>
                  <a:pt x="1641152" y="1824733"/>
                  <a:pt x="1636363" y="1824733"/>
                  <a:pt x="1636363" y="1821537"/>
                </a:cubicBezTo>
                <a:cubicBezTo>
                  <a:pt x="1639555" y="1819940"/>
                  <a:pt x="1639555" y="1823135"/>
                  <a:pt x="1645941" y="1824733"/>
                </a:cubicBezTo>
                <a:cubicBezTo>
                  <a:pt x="1644345" y="1826331"/>
                  <a:pt x="1649134" y="1829527"/>
                  <a:pt x="1647538" y="1832722"/>
                </a:cubicBezTo>
                <a:cubicBezTo>
                  <a:pt x="1650731" y="1834320"/>
                  <a:pt x="1650731" y="1832722"/>
                  <a:pt x="1653923" y="1834320"/>
                </a:cubicBezTo>
                <a:cubicBezTo>
                  <a:pt x="1650731" y="1835918"/>
                  <a:pt x="1652327" y="1835918"/>
                  <a:pt x="1652327" y="1839114"/>
                </a:cubicBezTo>
                <a:cubicBezTo>
                  <a:pt x="1658713" y="1843907"/>
                  <a:pt x="1668292" y="1842309"/>
                  <a:pt x="1663502" y="1837516"/>
                </a:cubicBezTo>
                <a:cubicBezTo>
                  <a:pt x="1665099" y="1837516"/>
                  <a:pt x="1666695" y="1837516"/>
                  <a:pt x="1669888" y="1839114"/>
                </a:cubicBezTo>
                <a:cubicBezTo>
                  <a:pt x="1668292" y="1839114"/>
                  <a:pt x="1666695" y="1840712"/>
                  <a:pt x="1666695" y="1842309"/>
                </a:cubicBezTo>
                <a:cubicBezTo>
                  <a:pt x="1669888" y="1843907"/>
                  <a:pt x="1677870" y="1842309"/>
                  <a:pt x="1674677" y="1847103"/>
                </a:cubicBezTo>
                <a:cubicBezTo>
                  <a:pt x="1671484" y="1845505"/>
                  <a:pt x="1671484" y="1843907"/>
                  <a:pt x="1668292" y="1843907"/>
                </a:cubicBezTo>
                <a:cubicBezTo>
                  <a:pt x="1668292" y="1845505"/>
                  <a:pt x="1674677" y="1847103"/>
                  <a:pt x="1671484" y="1848701"/>
                </a:cubicBezTo>
                <a:cubicBezTo>
                  <a:pt x="1674677" y="1853494"/>
                  <a:pt x="1679467" y="1851896"/>
                  <a:pt x="1681063" y="1856690"/>
                </a:cubicBezTo>
                <a:cubicBezTo>
                  <a:pt x="1684256" y="1858288"/>
                  <a:pt x="1687449" y="1858288"/>
                  <a:pt x="1689045" y="1856690"/>
                </a:cubicBezTo>
                <a:cubicBezTo>
                  <a:pt x="1689045" y="1853494"/>
                  <a:pt x="1685853" y="1856690"/>
                  <a:pt x="1682660" y="1853494"/>
                </a:cubicBezTo>
                <a:cubicBezTo>
                  <a:pt x="1682660" y="1853494"/>
                  <a:pt x="1689045" y="1853494"/>
                  <a:pt x="1692238" y="1856690"/>
                </a:cubicBezTo>
                <a:cubicBezTo>
                  <a:pt x="1689045" y="1859886"/>
                  <a:pt x="1685853" y="1859886"/>
                  <a:pt x="1682660" y="1863081"/>
                </a:cubicBezTo>
                <a:cubicBezTo>
                  <a:pt x="1677870" y="1858288"/>
                  <a:pt x="1677870" y="1856690"/>
                  <a:pt x="1668292" y="1853494"/>
                </a:cubicBezTo>
                <a:lnTo>
                  <a:pt x="1676274" y="1860268"/>
                </a:lnTo>
                <a:lnTo>
                  <a:pt x="1676274" y="1863681"/>
                </a:lnTo>
                <a:cubicBezTo>
                  <a:pt x="1677471" y="1865478"/>
                  <a:pt x="1678669" y="1867076"/>
                  <a:pt x="1676274" y="1866277"/>
                </a:cubicBezTo>
                <a:cubicBezTo>
                  <a:pt x="1687449" y="1871071"/>
                  <a:pt x="1690642" y="1877462"/>
                  <a:pt x="1698624" y="1882255"/>
                </a:cubicBezTo>
                <a:cubicBezTo>
                  <a:pt x="1701817" y="1883853"/>
                  <a:pt x="1698624" y="1880657"/>
                  <a:pt x="1700221" y="1879060"/>
                </a:cubicBezTo>
                <a:cubicBezTo>
                  <a:pt x="1705010" y="1880657"/>
                  <a:pt x="1703413" y="1883853"/>
                  <a:pt x="1708203" y="1883853"/>
                </a:cubicBezTo>
                <a:cubicBezTo>
                  <a:pt x="1708203" y="1883853"/>
                  <a:pt x="1705010" y="1879060"/>
                  <a:pt x="1705010" y="1880657"/>
                </a:cubicBezTo>
                <a:cubicBezTo>
                  <a:pt x="1701817" y="1877462"/>
                  <a:pt x="1709799" y="1880657"/>
                  <a:pt x="1711396" y="1882255"/>
                </a:cubicBezTo>
                <a:cubicBezTo>
                  <a:pt x="1712992" y="1880657"/>
                  <a:pt x="1706606" y="1877462"/>
                  <a:pt x="1705010" y="1879060"/>
                </a:cubicBezTo>
                <a:cubicBezTo>
                  <a:pt x="1703413" y="1877462"/>
                  <a:pt x="1709799" y="1874266"/>
                  <a:pt x="1703413" y="1875864"/>
                </a:cubicBezTo>
                <a:cubicBezTo>
                  <a:pt x="1701817" y="1872668"/>
                  <a:pt x="1708203" y="1875864"/>
                  <a:pt x="1708203" y="1871071"/>
                </a:cubicBezTo>
                <a:cubicBezTo>
                  <a:pt x="1708203" y="1874266"/>
                  <a:pt x="1714589" y="1875864"/>
                  <a:pt x="1714589" y="1879060"/>
                </a:cubicBezTo>
                <a:cubicBezTo>
                  <a:pt x="1719378" y="1880657"/>
                  <a:pt x="1714589" y="1877462"/>
                  <a:pt x="1717782" y="1875864"/>
                </a:cubicBezTo>
                <a:cubicBezTo>
                  <a:pt x="1717782" y="1877462"/>
                  <a:pt x="1720974" y="1880657"/>
                  <a:pt x="1727360" y="1883853"/>
                </a:cubicBezTo>
                <a:cubicBezTo>
                  <a:pt x="1724167" y="1885451"/>
                  <a:pt x="1719378" y="1882255"/>
                  <a:pt x="1714589" y="1880657"/>
                </a:cubicBezTo>
                <a:cubicBezTo>
                  <a:pt x="1720974" y="1885451"/>
                  <a:pt x="1725764" y="1885451"/>
                  <a:pt x="1730553" y="1891842"/>
                </a:cubicBezTo>
                <a:cubicBezTo>
                  <a:pt x="1732150" y="1893440"/>
                  <a:pt x="1732150" y="1890245"/>
                  <a:pt x="1730553" y="1890245"/>
                </a:cubicBezTo>
                <a:cubicBezTo>
                  <a:pt x="1736939" y="1888647"/>
                  <a:pt x="1733746" y="1895038"/>
                  <a:pt x="1740132" y="1898234"/>
                </a:cubicBezTo>
                <a:cubicBezTo>
                  <a:pt x="1741728" y="1899832"/>
                  <a:pt x="1740132" y="1895038"/>
                  <a:pt x="1738535" y="1895038"/>
                </a:cubicBezTo>
                <a:cubicBezTo>
                  <a:pt x="1738535" y="1891842"/>
                  <a:pt x="1744921" y="1898234"/>
                  <a:pt x="1746518" y="1896636"/>
                </a:cubicBezTo>
                <a:cubicBezTo>
                  <a:pt x="1749711" y="1899832"/>
                  <a:pt x="1743325" y="1898234"/>
                  <a:pt x="1741728" y="1899832"/>
                </a:cubicBezTo>
                <a:cubicBezTo>
                  <a:pt x="1741728" y="1899832"/>
                  <a:pt x="1743325" y="1901429"/>
                  <a:pt x="1741728" y="1901429"/>
                </a:cubicBezTo>
                <a:cubicBezTo>
                  <a:pt x="1748114" y="1904625"/>
                  <a:pt x="1749711" y="1901429"/>
                  <a:pt x="1749711" y="1906223"/>
                </a:cubicBezTo>
                <a:cubicBezTo>
                  <a:pt x="1752903" y="1899832"/>
                  <a:pt x="1767272" y="1915810"/>
                  <a:pt x="1765675" y="1909419"/>
                </a:cubicBezTo>
                <a:cubicBezTo>
                  <a:pt x="1768070" y="1910218"/>
                  <a:pt x="1768469" y="1911016"/>
                  <a:pt x="1768669" y="1911815"/>
                </a:cubicBezTo>
                <a:lnTo>
                  <a:pt x="1769483" y="1912902"/>
                </a:lnTo>
                <a:lnTo>
                  <a:pt x="1768868" y="1912614"/>
                </a:lnTo>
                <a:lnTo>
                  <a:pt x="1769506" y="1912934"/>
                </a:lnTo>
                <a:lnTo>
                  <a:pt x="1770464" y="1914212"/>
                </a:lnTo>
                <a:cubicBezTo>
                  <a:pt x="1770464" y="1914212"/>
                  <a:pt x="1772061" y="1914212"/>
                  <a:pt x="1772061" y="1914212"/>
                </a:cubicBezTo>
                <a:lnTo>
                  <a:pt x="1769506" y="1912934"/>
                </a:lnTo>
                <a:lnTo>
                  <a:pt x="1769483" y="1912902"/>
                </a:lnTo>
                <a:lnTo>
                  <a:pt x="1778247" y="1917008"/>
                </a:lnTo>
                <a:cubicBezTo>
                  <a:pt x="1780842" y="1919405"/>
                  <a:pt x="1783236" y="1922201"/>
                  <a:pt x="1786429" y="1923799"/>
                </a:cubicBezTo>
                <a:lnTo>
                  <a:pt x="1786429" y="1922658"/>
                </a:lnTo>
                <a:lnTo>
                  <a:pt x="1791218" y="1930191"/>
                </a:lnTo>
                <a:cubicBezTo>
                  <a:pt x="1792815" y="1930191"/>
                  <a:pt x="1794411" y="1928593"/>
                  <a:pt x="1794411" y="1926995"/>
                </a:cubicBezTo>
                <a:cubicBezTo>
                  <a:pt x="1796008" y="1930191"/>
                  <a:pt x="1797604" y="1931788"/>
                  <a:pt x="1796008" y="1933386"/>
                </a:cubicBezTo>
                <a:cubicBezTo>
                  <a:pt x="1794411" y="1931788"/>
                  <a:pt x="1792815" y="1930191"/>
                  <a:pt x="1792815" y="1931788"/>
                </a:cubicBezTo>
                <a:cubicBezTo>
                  <a:pt x="1791218" y="1933386"/>
                  <a:pt x="1799201" y="1934984"/>
                  <a:pt x="1799201" y="1933386"/>
                </a:cubicBezTo>
                <a:cubicBezTo>
                  <a:pt x="1802393" y="1934984"/>
                  <a:pt x="1800797" y="1938180"/>
                  <a:pt x="1803990" y="1939778"/>
                </a:cubicBezTo>
                <a:cubicBezTo>
                  <a:pt x="1805586" y="1938180"/>
                  <a:pt x="1810376" y="1939778"/>
                  <a:pt x="1813569" y="1941375"/>
                </a:cubicBezTo>
                <a:cubicBezTo>
                  <a:pt x="1813569" y="1946169"/>
                  <a:pt x="1808779" y="1939778"/>
                  <a:pt x="1807183" y="1941375"/>
                </a:cubicBezTo>
                <a:cubicBezTo>
                  <a:pt x="1810376" y="1944571"/>
                  <a:pt x="1815165" y="1950962"/>
                  <a:pt x="1818358" y="1949365"/>
                </a:cubicBezTo>
                <a:cubicBezTo>
                  <a:pt x="1824744" y="1962147"/>
                  <a:pt x="1843901" y="1960550"/>
                  <a:pt x="1848691" y="1971734"/>
                </a:cubicBezTo>
                <a:cubicBezTo>
                  <a:pt x="1855076" y="1970137"/>
                  <a:pt x="1859866" y="1974930"/>
                  <a:pt x="1866251" y="1976528"/>
                </a:cubicBezTo>
                <a:cubicBezTo>
                  <a:pt x="1869444" y="1981321"/>
                  <a:pt x="1861462" y="1976528"/>
                  <a:pt x="1861462" y="1976528"/>
                </a:cubicBezTo>
                <a:cubicBezTo>
                  <a:pt x="1859866" y="1979724"/>
                  <a:pt x="1875830" y="1986115"/>
                  <a:pt x="1869444" y="1986115"/>
                </a:cubicBezTo>
                <a:lnTo>
                  <a:pt x="1874990" y="1989353"/>
                </a:lnTo>
                <a:lnTo>
                  <a:pt x="1867848" y="1989710"/>
                </a:lnTo>
                <a:cubicBezTo>
                  <a:pt x="1866252" y="1990509"/>
                  <a:pt x="1864655" y="1990908"/>
                  <a:pt x="1859866" y="1987713"/>
                </a:cubicBezTo>
                <a:cubicBezTo>
                  <a:pt x="1858269" y="1989311"/>
                  <a:pt x="1867848" y="1995702"/>
                  <a:pt x="1869444" y="1992506"/>
                </a:cubicBezTo>
                <a:cubicBezTo>
                  <a:pt x="1872637" y="1992506"/>
                  <a:pt x="1867848" y="1995702"/>
                  <a:pt x="1866251" y="1995702"/>
                </a:cubicBezTo>
                <a:cubicBezTo>
                  <a:pt x="1869444" y="1998898"/>
                  <a:pt x="1871041" y="1998898"/>
                  <a:pt x="1872637" y="1995702"/>
                </a:cubicBezTo>
                <a:cubicBezTo>
                  <a:pt x="1872637" y="2002093"/>
                  <a:pt x="1883812" y="2005289"/>
                  <a:pt x="1883812" y="2010083"/>
                </a:cubicBezTo>
                <a:cubicBezTo>
                  <a:pt x="1888602" y="2011680"/>
                  <a:pt x="1883812" y="2005289"/>
                  <a:pt x="1888602" y="2006887"/>
                </a:cubicBezTo>
                <a:cubicBezTo>
                  <a:pt x="1890198" y="2008485"/>
                  <a:pt x="1890198" y="2011680"/>
                  <a:pt x="1890198" y="2013278"/>
                </a:cubicBezTo>
                <a:cubicBezTo>
                  <a:pt x="1894988" y="2016474"/>
                  <a:pt x="1901373" y="2021267"/>
                  <a:pt x="1904566" y="2019670"/>
                </a:cubicBezTo>
                <a:cubicBezTo>
                  <a:pt x="1907759" y="2022865"/>
                  <a:pt x="1902970" y="2021267"/>
                  <a:pt x="1901373" y="2021267"/>
                </a:cubicBezTo>
                <a:cubicBezTo>
                  <a:pt x="1901373" y="2024463"/>
                  <a:pt x="1910952" y="2027659"/>
                  <a:pt x="1909356" y="2027659"/>
                </a:cubicBezTo>
                <a:cubicBezTo>
                  <a:pt x="1912549" y="2026061"/>
                  <a:pt x="1917338" y="2029257"/>
                  <a:pt x="1923724" y="2035648"/>
                </a:cubicBezTo>
                <a:cubicBezTo>
                  <a:pt x="1923724" y="2037246"/>
                  <a:pt x="1922127" y="2034050"/>
                  <a:pt x="1920531" y="2035648"/>
                </a:cubicBezTo>
                <a:cubicBezTo>
                  <a:pt x="1923724" y="2038844"/>
                  <a:pt x="1926917" y="2043637"/>
                  <a:pt x="1931706" y="2046833"/>
                </a:cubicBezTo>
                <a:cubicBezTo>
                  <a:pt x="1936495" y="2050028"/>
                  <a:pt x="1939688" y="2051626"/>
                  <a:pt x="1944478" y="2051626"/>
                </a:cubicBezTo>
                <a:cubicBezTo>
                  <a:pt x="1944478" y="2053224"/>
                  <a:pt x="1947670" y="2056420"/>
                  <a:pt x="1944478" y="2058018"/>
                </a:cubicBezTo>
                <a:cubicBezTo>
                  <a:pt x="1949267" y="2061213"/>
                  <a:pt x="1954056" y="2064409"/>
                  <a:pt x="1952460" y="2066007"/>
                </a:cubicBezTo>
                <a:cubicBezTo>
                  <a:pt x="1954056" y="2067605"/>
                  <a:pt x="1954056" y="2066007"/>
                  <a:pt x="1955653" y="2067605"/>
                </a:cubicBezTo>
                <a:cubicBezTo>
                  <a:pt x="1957249" y="2064409"/>
                  <a:pt x="1947670" y="2059616"/>
                  <a:pt x="1950863" y="2054822"/>
                </a:cubicBezTo>
                <a:cubicBezTo>
                  <a:pt x="1955653" y="2059616"/>
                  <a:pt x="1958846" y="2064409"/>
                  <a:pt x="1963635" y="2069203"/>
                </a:cubicBezTo>
                <a:cubicBezTo>
                  <a:pt x="1970021" y="2070800"/>
                  <a:pt x="1973214" y="2073996"/>
                  <a:pt x="1981196" y="2077192"/>
                </a:cubicBezTo>
                <a:cubicBezTo>
                  <a:pt x="1979600" y="2078790"/>
                  <a:pt x="1982792" y="2081985"/>
                  <a:pt x="1981196" y="2083583"/>
                </a:cubicBezTo>
                <a:cubicBezTo>
                  <a:pt x="1982792" y="2083583"/>
                  <a:pt x="1984389" y="2085181"/>
                  <a:pt x="1985985" y="2085181"/>
                </a:cubicBezTo>
                <a:cubicBezTo>
                  <a:pt x="1985985" y="2086779"/>
                  <a:pt x="1985985" y="2086779"/>
                  <a:pt x="1984389" y="2086779"/>
                </a:cubicBezTo>
                <a:cubicBezTo>
                  <a:pt x="1985985" y="2086779"/>
                  <a:pt x="1987582" y="2086779"/>
                  <a:pt x="1985985" y="2088377"/>
                </a:cubicBezTo>
                <a:cubicBezTo>
                  <a:pt x="1985985" y="2089974"/>
                  <a:pt x="1985985" y="2089974"/>
                  <a:pt x="1985985" y="2089974"/>
                </a:cubicBezTo>
                <a:cubicBezTo>
                  <a:pt x="2000353" y="2099561"/>
                  <a:pt x="2000353" y="2099561"/>
                  <a:pt x="2013125" y="2109149"/>
                </a:cubicBezTo>
                <a:cubicBezTo>
                  <a:pt x="2013125" y="2109149"/>
                  <a:pt x="2014721" y="2109149"/>
                  <a:pt x="2016318" y="2110746"/>
                </a:cubicBezTo>
                <a:cubicBezTo>
                  <a:pt x="2016318" y="2109149"/>
                  <a:pt x="2016318" y="2109149"/>
                  <a:pt x="2014721" y="2109149"/>
                </a:cubicBezTo>
                <a:cubicBezTo>
                  <a:pt x="2016318" y="2109149"/>
                  <a:pt x="2017914" y="2109149"/>
                  <a:pt x="2019511" y="2110746"/>
                </a:cubicBezTo>
                <a:cubicBezTo>
                  <a:pt x="2022704" y="2110746"/>
                  <a:pt x="2024300" y="2109149"/>
                  <a:pt x="2027493" y="2109149"/>
                </a:cubicBezTo>
                <a:cubicBezTo>
                  <a:pt x="2027493" y="2107551"/>
                  <a:pt x="2027493" y="2105953"/>
                  <a:pt x="2022704" y="2102757"/>
                </a:cubicBezTo>
                <a:cubicBezTo>
                  <a:pt x="2024300" y="2101159"/>
                  <a:pt x="2027493" y="2105953"/>
                  <a:pt x="2029089" y="2105953"/>
                </a:cubicBezTo>
                <a:cubicBezTo>
                  <a:pt x="2027493" y="2107551"/>
                  <a:pt x="2030686" y="2110746"/>
                  <a:pt x="2030686" y="2112344"/>
                </a:cubicBezTo>
                <a:cubicBezTo>
                  <a:pt x="2032282" y="2113942"/>
                  <a:pt x="2030686" y="2115540"/>
                  <a:pt x="2030686" y="2118736"/>
                </a:cubicBezTo>
                <a:cubicBezTo>
                  <a:pt x="2035475" y="2121931"/>
                  <a:pt x="2037072" y="2117138"/>
                  <a:pt x="2041861" y="2118736"/>
                </a:cubicBezTo>
                <a:cubicBezTo>
                  <a:pt x="2045054" y="2123529"/>
                  <a:pt x="2049843" y="2128323"/>
                  <a:pt x="2046650" y="2131518"/>
                </a:cubicBezTo>
                <a:cubicBezTo>
                  <a:pt x="2045054" y="2129920"/>
                  <a:pt x="2046650" y="2128323"/>
                  <a:pt x="2046650" y="2128323"/>
                </a:cubicBezTo>
                <a:cubicBezTo>
                  <a:pt x="2045054" y="2126725"/>
                  <a:pt x="2043458" y="2126725"/>
                  <a:pt x="2041861" y="2126725"/>
                </a:cubicBezTo>
                <a:cubicBezTo>
                  <a:pt x="2038668" y="2131518"/>
                  <a:pt x="2053036" y="2133116"/>
                  <a:pt x="2049843" y="2137910"/>
                </a:cubicBezTo>
                <a:cubicBezTo>
                  <a:pt x="2054633" y="2141105"/>
                  <a:pt x="2046650" y="2128323"/>
                  <a:pt x="2053036" y="2131518"/>
                </a:cubicBezTo>
                <a:cubicBezTo>
                  <a:pt x="2057826" y="2133116"/>
                  <a:pt x="2054633" y="2134714"/>
                  <a:pt x="2054633" y="2136312"/>
                </a:cubicBezTo>
                <a:cubicBezTo>
                  <a:pt x="2057826" y="2141105"/>
                  <a:pt x="2059422" y="2137910"/>
                  <a:pt x="2062615" y="2141105"/>
                </a:cubicBezTo>
                <a:cubicBezTo>
                  <a:pt x="2065808" y="2137910"/>
                  <a:pt x="2051440" y="2133116"/>
                  <a:pt x="2057826" y="2131518"/>
                </a:cubicBezTo>
                <a:cubicBezTo>
                  <a:pt x="2061019" y="2134714"/>
                  <a:pt x="2065808" y="2137910"/>
                  <a:pt x="2069001" y="2141105"/>
                </a:cubicBezTo>
                <a:cubicBezTo>
                  <a:pt x="2070597" y="2139507"/>
                  <a:pt x="2070597" y="2137910"/>
                  <a:pt x="2067404" y="2134714"/>
                </a:cubicBezTo>
                <a:cubicBezTo>
                  <a:pt x="2078579" y="2136312"/>
                  <a:pt x="2072194" y="2145899"/>
                  <a:pt x="2076983" y="2153888"/>
                </a:cubicBezTo>
                <a:cubicBezTo>
                  <a:pt x="2083369" y="2158682"/>
                  <a:pt x="2088158" y="2158682"/>
                  <a:pt x="2089755" y="2163475"/>
                </a:cubicBezTo>
                <a:cubicBezTo>
                  <a:pt x="2092948" y="2165073"/>
                  <a:pt x="2089755" y="2160279"/>
                  <a:pt x="2092948" y="2163475"/>
                </a:cubicBezTo>
                <a:cubicBezTo>
                  <a:pt x="2092948" y="2161877"/>
                  <a:pt x="2091351" y="2158682"/>
                  <a:pt x="2089755" y="2157084"/>
                </a:cubicBezTo>
                <a:cubicBezTo>
                  <a:pt x="2084965" y="2149094"/>
                  <a:pt x="2099333" y="2166671"/>
                  <a:pt x="2094544" y="2158682"/>
                </a:cubicBezTo>
                <a:cubicBezTo>
                  <a:pt x="2099333" y="2158682"/>
                  <a:pt x="2096140" y="2165073"/>
                  <a:pt x="2100930" y="2168269"/>
                </a:cubicBezTo>
                <a:cubicBezTo>
                  <a:pt x="2107316" y="2171464"/>
                  <a:pt x="2097737" y="2161877"/>
                  <a:pt x="2104123" y="2161877"/>
                </a:cubicBezTo>
                <a:cubicBezTo>
                  <a:pt x="2105719" y="2163475"/>
                  <a:pt x="2107316" y="2163475"/>
                  <a:pt x="2107316" y="2163475"/>
                </a:cubicBezTo>
                <a:cubicBezTo>
                  <a:pt x="2108912" y="2166671"/>
                  <a:pt x="2108912" y="2169866"/>
                  <a:pt x="2105719" y="2173062"/>
                </a:cubicBezTo>
                <a:cubicBezTo>
                  <a:pt x="2104123" y="2174660"/>
                  <a:pt x="2110508" y="2179453"/>
                  <a:pt x="2110508" y="2181051"/>
                </a:cubicBezTo>
                <a:cubicBezTo>
                  <a:pt x="2115298" y="2184247"/>
                  <a:pt x="2113701" y="2181051"/>
                  <a:pt x="2115298" y="2181051"/>
                </a:cubicBezTo>
                <a:cubicBezTo>
                  <a:pt x="2115298" y="2179453"/>
                  <a:pt x="2113701" y="2177856"/>
                  <a:pt x="2112105" y="2177856"/>
                </a:cubicBezTo>
                <a:cubicBezTo>
                  <a:pt x="2113701" y="2177856"/>
                  <a:pt x="2113701" y="2177856"/>
                  <a:pt x="2113701" y="2177856"/>
                </a:cubicBezTo>
                <a:cubicBezTo>
                  <a:pt x="2113701" y="2177856"/>
                  <a:pt x="2113701" y="2176258"/>
                  <a:pt x="2113701" y="2176258"/>
                </a:cubicBezTo>
                <a:cubicBezTo>
                  <a:pt x="2115298" y="2176258"/>
                  <a:pt x="2115298" y="2176258"/>
                  <a:pt x="2115298" y="2176258"/>
                </a:cubicBezTo>
                <a:cubicBezTo>
                  <a:pt x="2120087" y="2177856"/>
                  <a:pt x="2123280" y="2200225"/>
                  <a:pt x="2132859" y="2192236"/>
                </a:cubicBezTo>
                <a:cubicBezTo>
                  <a:pt x="2137648" y="2198628"/>
                  <a:pt x="2140841" y="2203421"/>
                  <a:pt x="2150420" y="2209812"/>
                </a:cubicBezTo>
                <a:cubicBezTo>
                  <a:pt x="2150420" y="2208215"/>
                  <a:pt x="2150420" y="2206617"/>
                  <a:pt x="2152016" y="2208215"/>
                </a:cubicBezTo>
                <a:cubicBezTo>
                  <a:pt x="2148823" y="2200225"/>
                  <a:pt x="2152016" y="2203421"/>
                  <a:pt x="2148823" y="2193834"/>
                </a:cubicBezTo>
                <a:cubicBezTo>
                  <a:pt x="2152016" y="2197030"/>
                  <a:pt x="2152016" y="2205019"/>
                  <a:pt x="2158402" y="2205019"/>
                </a:cubicBezTo>
                <a:cubicBezTo>
                  <a:pt x="2156806" y="2206617"/>
                  <a:pt x="2156806" y="2209812"/>
                  <a:pt x="2159998" y="2213008"/>
                </a:cubicBezTo>
                <a:cubicBezTo>
                  <a:pt x="2163191" y="2214606"/>
                  <a:pt x="2163191" y="2211410"/>
                  <a:pt x="2164788" y="2209812"/>
                </a:cubicBezTo>
                <a:cubicBezTo>
                  <a:pt x="2166384" y="2213008"/>
                  <a:pt x="2171174" y="2219399"/>
                  <a:pt x="2167981" y="2213008"/>
                </a:cubicBezTo>
                <a:cubicBezTo>
                  <a:pt x="2177559" y="2217802"/>
                  <a:pt x="2172770" y="2225791"/>
                  <a:pt x="2171174" y="2227389"/>
                </a:cubicBezTo>
                <a:cubicBezTo>
                  <a:pt x="2187138" y="2233780"/>
                  <a:pt x="2177559" y="2217802"/>
                  <a:pt x="2182349" y="2211410"/>
                </a:cubicBezTo>
                <a:cubicBezTo>
                  <a:pt x="2182349" y="2214606"/>
                  <a:pt x="2188735" y="2216204"/>
                  <a:pt x="2185542" y="2211410"/>
                </a:cubicBezTo>
                <a:cubicBezTo>
                  <a:pt x="2198313" y="2216204"/>
                  <a:pt x="2182349" y="2217802"/>
                  <a:pt x="2191927" y="2224193"/>
                </a:cubicBezTo>
                <a:cubicBezTo>
                  <a:pt x="2204699" y="2225791"/>
                  <a:pt x="2196717" y="2214606"/>
                  <a:pt x="2206295" y="2219399"/>
                </a:cubicBezTo>
                <a:lnTo>
                  <a:pt x="2197443" y="2210007"/>
                </a:lnTo>
                <a:lnTo>
                  <a:pt x="2204899" y="2212009"/>
                </a:lnTo>
                <a:cubicBezTo>
                  <a:pt x="2207493" y="2212609"/>
                  <a:pt x="2210287" y="2213807"/>
                  <a:pt x="2214278" y="2217802"/>
                </a:cubicBezTo>
                <a:cubicBezTo>
                  <a:pt x="2211085" y="2217802"/>
                  <a:pt x="2214278" y="2220997"/>
                  <a:pt x="2211085" y="2222595"/>
                </a:cubicBezTo>
                <a:cubicBezTo>
                  <a:pt x="2219067" y="2225791"/>
                  <a:pt x="2223856" y="2219399"/>
                  <a:pt x="2231839" y="2225791"/>
                </a:cubicBezTo>
                <a:cubicBezTo>
                  <a:pt x="2225453" y="2225791"/>
                  <a:pt x="2222260" y="2225791"/>
                  <a:pt x="2230242" y="2232182"/>
                </a:cubicBezTo>
                <a:cubicBezTo>
                  <a:pt x="2228646" y="2232182"/>
                  <a:pt x="2220664" y="2228986"/>
                  <a:pt x="2222260" y="2227389"/>
                </a:cubicBezTo>
                <a:cubicBezTo>
                  <a:pt x="2220664" y="2225791"/>
                  <a:pt x="2220664" y="2228986"/>
                  <a:pt x="2217471" y="2225791"/>
                </a:cubicBezTo>
                <a:cubicBezTo>
                  <a:pt x="2214278" y="2227389"/>
                  <a:pt x="2219067" y="2230584"/>
                  <a:pt x="2217471" y="2233780"/>
                </a:cubicBezTo>
                <a:cubicBezTo>
                  <a:pt x="2220664" y="2236976"/>
                  <a:pt x="2223856" y="2230584"/>
                  <a:pt x="2219067" y="2228986"/>
                </a:cubicBezTo>
                <a:cubicBezTo>
                  <a:pt x="2223856" y="2228986"/>
                  <a:pt x="2227049" y="2236976"/>
                  <a:pt x="2228646" y="2238574"/>
                </a:cubicBezTo>
                <a:cubicBezTo>
                  <a:pt x="2217471" y="2236976"/>
                  <a:pt x="2235032" y="2251356"/>
                  <a:pt x="2227049" y="2249758"/>
                </a:cubicBezTo>
                <a:cubicBezTo>
                  <a:pt x="2233435" y="2252954"/>
                  <a:pt x="2230242" y="2254552"/>
                  <a:pt x="2236628" y="2259345"/>
                </a:cubicBezTo>
                <a:cubicBezTo>
                  <a:pt x="2231839" y="2249758"/>
                  <a:pt x="2236628" y="2249758"/>
                  <a:pt x="2235032" y="2243367"/>
                </a:cubicBezTo>
                <a:cubicBezTo>
                  <a:pt x="2238225" y="2244965"/>
                  <a:pt x="2241417" y="2246563"/>
                  <a:pt x="2244610" y="2249758"/>
                </a:cubicBezTo>
                <a:cubicBezTo>
                  <a:pt x="2238225" y="2246563"/>
                  <a:pt x="2243014" y="2251356"/>
                  <a:pt x="2238225" y="2249758"/>
                </a:cubicBezTo>
                <a:cubicBezTo>
                  <a:pt x="2239821" y="2252954"/>
                  <a:pt x="2244610" y="2259345"/>
                  <a:pt x="2247803" y="2259345"/>
                </a:cubicBezTo>
                <a:cubicBezTo>
                  <a:pt x="2250996" y="2257748"/>
                  <a:pt x="2246207" y="2254552"/>
                  <a:pt x="2244610" y="2252954"/>
                </a:cubicBezTo>
                <a:cubicBezTo>
                  <a:pt x="2250996" y="2252954"/>
                  <a:pt x="2257382" y="2267335"/>
                  <a:pt x="2260575" y="2262541"/>
                </a:cubicBezTo>
                <a:cubicBezTo>
                  <a:pt x="2265364" y="2272128"/>
                  <a:pt x="2273346" y="2275324"/>
                  <a:pt x="2287715" y="2289704"/>
                </a:cubicBezTo>
                <a:cubicBezTo>
                  <a:pt x="2286118" y="2289704"/>
                  <a:pt x="2284522" y="2288107"/>
                  <a:pt x="2282925" y="2288107"/>
                </a:cubicBezTo>
                <a:cubicBezTo>
                  <a:pt x="2282925" y="2288107"/>
                  <a:pt x="2284522" y="2289704"/>
                  <a:pt x="2286118" y="2291302"/>
                </a:cubicBezTo>
                <a:cubicBezTo>
                  <a:pt x="2281329" y="2291302"/>
                  <a:pt x="2281329" y="2284911"/>
                  <a:pt x="2274943" y="2281715"/>
                </a:cubicBezTo>
                <a:cubicBezTo>
                  <a:pt x="2273346" y="2281715"/>
                  <a:pt x="2273346" y="2281715"/>
                  <a:pt x="2271750" y="2283313"/>
                </a:cubicBezTo>
                <a:cubicBezTo>
                  <a:pt x="2273346" y="2286509"/>
                  <a:pt x="2282925" y="2292900"/>
                  <a:pt x="2281329" y="2296096"/>
                </a:cubicBezTo>
                <a:cubicBezTo>
                  <a:pt x="2284522" y="2294498"/>
                  <a:pt x="2294100" y="2292900"/>
                  <a:pt x="2290907" y="2283313"/>
                </a:cubicBezTo>
                <a:cubicBezTo>
                  <a:pt x="2292504" y="2284911"/>
                  <a:pt x="2298890" y="2292900"/>
                  <a:pt x="2295697" y="2288107"/>
                </a:cubicBezTo>
                <a:cubicBezTo>
                  <a:pt x="2300486" y="2288107"/>
                  <a:pt x="2297293" y="2294498"/>
                  <a:pt x="2302083" y="2297694"/>
                </a:cubicBezTo>
                <a:cubicBezTo>
                  <a:pt x="2302083" y="2296096"/>
                  <a:pt x="2303679" y="2294498"/>
                  <a:pt x="2302083" y="2291302"/>
                </a:cubicBezTo>
                <a:cubicBezTo>
                  <a:pt x="2306872" y="2292900"/>
                  <a:pt x="2314854" y="2302487"/>
                  <a:pt x="2319644" y="2299291"/>
                </a:cubicBezTo>
                <a:cubicBezTo>
                  <a:pt x="2321240" y="2300889"/>
                  <a:pt x="2319644" y="2302487"/>
                  <a:pt x="2318047" y="2300889"/>
                </a:cubicBezTo>
                <a:cubicBezTo>
                  <a:pt x="2316451" y="2302487"/>
                  <a:pt x="2326029" y="2307281"/>
                  <a:pt x="2319644" y="2308878"/>
                </a:cubicBezTo>
                <a:cubicBezTo>
                  <a:pt x="2314854" y="2307281"/>
                  <a:pt x="2316451" y="2305683"/>
                  <a:pt x="2310065" y="2300889"/>
                </a:cubicBezTo>
                <a:cubicBezTo>
                  <a:pt x="2308468" y="2302487"/>
                  <a:pt x="2311661" y="2304085"/>
                  <a:pt x="2310065" y="2305683"/>
                </a:cubicBezTo>
                <a:cubicBezTo>
                  <a:pt x="2314854" y="2312074"/>
                  <a:pt x="2319644" y="2307281"/>
                  <a:pt x="2321240" y="2313672"/>
                </a:cubicBezTo>
                <a:cubicBezTo>
                  <a:pt x="2326029" y="2310476"/>
                  <a:pt x="2332415" y="2312074"/>
                  <a:pt x="2340397" y="2320063"/>
                </a:cubicBezTo>
                <a:cubicBezTo>
                  <a:pt x="2335608" y="2321661"/>
                  <a:pt x="2329222" y="2318465"/>
                  <a:pt x="2324433" y="2316868"/>
                </a:cubicBezTo>
                <a:cubicBezTo>
                  <a:pt x="2324433" y="2318465"/>
                  <a:pt x="2324433" y="2318465"/>
                  <a:pt x="2322836" y="2320063"/>
                </a:cubicBezTo>
                <a:cubicBezTo>
                  <a:pt x="2326029" y="2320063"/>
                  <a:pt x="2330819" y="2321661"/>
                  <a:pt x="2334012" y="2321661"/>
                </a:cubicBezTo>
                <a:cubicBezTo>
                  <a:pt x="2338801" y="2324857"/>
                  <a:pt x="2335608" y="2328053"/>
                  <a:pt x="2334012" y="2329650"/>
                </a:cubicBezTo>
                <a:cubicBezTo>
                  <a:pt x="2337204" y="2329650"/>
                  <a:pt x="2343590" y="2329650"/>
                  <a:pt x="2345187" y="2336042"/>
                </a:cubicBezTo>
                <a:cubicBezTo>
                  <a:pt x="2346783" y="2334444"/>
                  <a:pt x="2349976" y="2334444"/>
                  <a:pt x="2346783" y="2331248"/>
                </a:cubicBezTo>
                <a:cubicBezTo>
                  <a:pt x="2349976" y="2329650"/>
                  <a:pt x="2353169" y="2336042"/>
                  <a:pt x="2348380" y="2336042"/>
                </a:cubicBezTo>
                <a:cubicBezTo>
                  <a:pt x="2349976" y="2337640"/>
                  <a:pt x="2356362" y="2336042"/>
                  <a:pt x="2354765" y="2339237"/>
                </a:cubicBezTo>
                <a:cubicBezTo>
                  <a:pt x="2356362" y="2339237"/>
                  <a:pt x="2357958" y="2329650"/>
                  <a:pt x="2367537" y="2337640"/>
                </a:cubicBezTo>
                <a:cubicBezTo>
                  <a:pt x="2369134" y="2334444"/>
                  <a:pt x="2357958" y="2328053"/>
                  <a:pt x="2357958" y="2323259"/>
                </a:cubicBezTo>
                <a:cubicBezTo>
                  <a:pt x="2354765" y="2321661"/>
                  <a:pt x="2351573" y="2321661"/>
                  <a:pt x="2349976" y="2324857"/>
                </a:cubicBezTo>
                <a:cubicBezTo>
                  <a:pt x="2348380" y="2320063"/>
                  <a:pt x="2351573" y="2321661"/>
                  <a:pt x="2345187" y="2318465"/>
                </a:cubicBezTo>
                <a:cubicBezTo>
                  <a:pt x="2348380" y="2313672"/>
                  <a:pt x="2354765" y="2321661"/>
                  <a:pt x="2356362" y="2315270"/>
                </a:cubicBezTo>
                <a:cubicBezTo>
                  <a:pt x="2364344" y="2320063"/>
                  <a:pt x="2356362" y="2320063"/>
                  <a:pt x="2354765" y="2320063"/>
                </a:cubicBezTo>
                <a:cubicBezTo>
                  <a:pt x="2364344" y="2326455"/>
                  <a:pt x="2364344" y="2326455"/>
                  <a:pt x="2370730" y="2329650"/>
                </a:cubicBezTo>
                <a:cubicBezTo>
                  <a:pt x="2370730" y="2328053"/>
                  <a:pt x="2367537" y="2324857"/>
                  <a:pt x="2370730" y="2323259"/>
                </a:cubicBezTo>
                <a:cubicBezTo>
                  <a:pt x="2377116" y="2329650"/>
                  <a:pt x="2378712" y="2336042"/>
                  <a:pt x="2386694" y="2339237"/>
                </a:cubicBezTo>
                <a:cubicBezTo>
                  <a:pt x="2381905" y="2339237"/>
                  <a:pt x="2383502" y="2337640"/>
                  <a:pt x="2381905" y="2342433"/>
                </a:cubicBezTo>
                <a:cubicBezTo>
                  <a:pt x="2385098" y="2340835"/>
                  <a:pt x="2389887" y="2347227"/>
                  <a:pt x="2393080" y="2342433"/>
                </a:cubicBezTo>
                <a:cubicBezTo>
                  <a:pt x="2394677" y="2345629"/>
                  <a:pt x="2391484" y="2348824"/>
                  <a:pt x="2391484" y="2350422"/>
                </a:cubicBezTo>
                <a:cubicBezTo>
                  <a:pt x="2401063" y="2356814"/>
                  <a:pt x="2409045" y="2366401"/>
                  <a:pt x="2410641" y="2372792"/>
                </a:cubicBezTo>
                <a:cubicBezTo>
                  <a:pt x="2415431" y="2375988"/>
                  <a:pt x="2415431" y="2367999"/>
                  <a:pt x="2410641" y="2363205"/>
                </a:cubicBezTo>
                <a:cubicBezTo>
                  <a:pt x="2410641" y="2363205"/>
                  <a:pt x="2412238" y="2363205"/>
                  <a:pt x="2413834" y="2364803"/>
                </a:cubicBezTo>
                <a:cubicBezTo>
                  <a:pt x="2413834" y="2363205"/>
                  <a:pt x="2415431" y="2361607"/>
                  <a:pt x="2412238" y="2360009"/>
                </a:cubicBezTo>
                <a:cubicBezTo>
                  <a:pt x="2409045" y="2356814"/>
                  <a:pt x="2417027" y="2363205"/>
                  <a:pt x="2418623" y="2361607"/>
                </a:cubicBezTo>
                <a:cubicBezTo>
                  <a:pt x="2420220" y="2364803"/>
                  <a:pt x="2415431" y="2364803"/>
                  <a:pt x="2415431" y="2366401"/>
                </a:cubicBezTo>
                <a:cubicBezTo>
                  <a:pt x="2418623" y="2369596"/>
                  <a:pt x="2418623" y="2372792"/>
                  <a:pt x="2415431" y="2374390"/>
                </a:cubicBezTo>
                <a:cubicBezTo>
                  <a:pt x="2420220" y="2377586"/>
                  <a:pt x="2425009" y="2382379"/>
                  <a:pt x="2428202" y="2383977"/>
                </a:cubicBezTo>
                <a:cubicBezTo>
                  <a:pt x="2428202" y="2379183"/>
                  <a:pt x="2421816" y="2380781"/>
                  <a:pt x="2423413" y="2375988"/>
                </a:cubicBezTo>
                <a:cubicBezTo>
                  <a:pt x="2426606" y="2377586"/>
                  <a:pt x="2431395" y="2380781"/>
                  <a:pt x="2434588" y="2383977"/>
                </a:cubicBezTo>
                <a:cubicBezTo>
                  <a:pt x="2436184" y="2383977"/>
                  <a:pt x="2437781" y="2382379"/>
                  <a:pt x="2437781" y="2382379"/>
                </a:cubicBezTo>
                <a:cubicBezTo>
                  <a:pt x="2439377" y="2383977"/>
                  <a:pt x="2437781" y="2385575"/>
                  <a:pt x="2442570" y="2388770"/>
                </a:cubicBezTo>
                <a:cubicBezTo>
                  <a:pt x="2440974" y="2388770"/>
                  <a:pt x="2439377" y="2387173"/>
                  <a:pt x="2437781" y="2387173"/>
                </a:cubicBezTo>
                <a:cubicBezTo>
                  <a:pt x="2444167" y="2390368"/>
                  <a:pt x="2448956" y="2396760"/>
                  <a:pt x="2453745" y="2403151"/>
                </a:cubicBezTo>
                <a:cubicBezTo>
                  <a:pt x="2448956" y="2393564"/>
                  <a:pt x="2463324" y="2407945"/>
                  <a:pt x="2468113" y="2404749"/>
                </a:cubicBezTo>
                <a:cubicBezTo>
                  <a:pt x="2471306" y="2407945"/>
                  <a:pt x="2466517" y="2409542"/>
                  <a:pt x="2469710" y="2412738"/>
                </a:cubicBezTo>
                <a:cubicBezTo>
                  <a:pt x="2466517" y="2412738"/>
                  <a:pt x="2466517" y="2409542"/>
                  <a:pt x="2461728" y="2407945"/>
                </a:cubicBezTo>
                <a:cubicBezTo>
                  <a:pt x="2460131" y="2411140"/>
                  <a:pt x="2472903" y="2420727"/>
                  <a:pt x="2477692" y="2422325"/>
                </a:cubicBezTo>
                <a:cubicBezTo>
                  <a:pt x="2479289" y="2420727"/>
                  <a:pt x="2472903" y="2420727"/>
                  <a:pt x="2469710" y="2415934"/>
                </a:cubicBezTo>
                <a:cubicBezTo>
                  <a:pt x="2479289" y="2415934"/>
                  <a:pt x="2484078" y="2422325"/>
                  <a:pt x="2493657" y="2428716"/>
                </a:cubicBezTo>
                <a:cubicBezTo>
                  <a:pt x="2492060" y="2430314"/>
                  <a:pt x="2490464" y="2431912"/>
                  <a:pt x="2492060" y="2435108"/>
                </a:cubicBezTo>
                <a:cubicBezTo>
                  <a:pt x="2490464" y="2435108"/>
                  <a:pt x="2487271" y="2428716"/>
                  <a:pt x="2484078" y="2431912"/>
                </a:cubicBezTo>
                <a:cubicBezTo>
                  <a:pt x="2485674" y="2435108"/>
                  <a:pt x="2490464" y="2436706"/>
                  <a:pt x="2490464" y="2438303"/>
                </a:cubicBezTo>
                <a:cubicBezTo>
                  <a:pt x="2495253" y="2443097"/>
                  <a:pt x="2484078" y="2436706"/>
                  <a:pt x="2484078" y="2441499"/>
                </a:cubicBezTo>
                <a:cubicBezTo>
                  <a:pt x="2495253" y="2443097"/>
                  <a:pt x="2495253" y="2446293"/>
                  <a:pt x="2503235" y="2444695"/>
                </a:cubicBezTo>
                <a:cubicBezTo>
                  <a:pt x="2511218" y="2452684"/>
                  <a:pt x="2528779" y="2462271"/>
                  <a:pt x="2523989" y="2468662"/>
                </a:cubicBezTo>
                <a:cubicBezTo>
                  <a:pt x="2527182" y="2471858"/>
                  <a:pt x="2528779" y="2467065"/>
                  <a:pt x="2530375" y="2465467"/>
                </a:cubicBezTo>
                <a:cubicBezTo>
                  <a:pt x="2531972" y="2468662"/>
                  <a:pt x="2536761" y="2476652"/>
                  <a:pt x="2530375" y="2475054"/>
                </a:cubicBezTo>
                <a:cubicBezTo>
                  <a:pt x="2535164" y="2478249"/>
                  <a:pt x="2538357" y="2478249"/>
                  <a:pt x="2539954" y="2483043"/>
                </a:cubicBezTo>
                <a:cubicBezTo>
                  <a:pt x="2538357" y="2486239"/>
                  <a:pt x="2535164" y="2483043"/>
                  <a:pt x="2533568" y="2484641"/>
                </a:cubicBezTo>
                <a:cubicBezTo>
                  <a:pt x="2538357" y="2489434"/>
                  <a:pt x="2539954" y="2486239"/>
                  <a:pt x="2543147" y="2484641"/>
                </a:cubicBezTo>
                <a:cubicBezTo>
                  <a:pt x="2546340" y="2481445"/>
                  <a:pt x="2536761" y="2481445"/>
                  <a:pt x="2539954" y="2479847"/>
                </a:cubicBezTo>
                <a:cubicBezTo>
                  <a:pt x="2539954" y="2475054"/>
                  <a:pt x="2549532" y="2484641"/>
                  <a:pt x="2546340" y="2484641"/>
                </a:cubicBezTo>
                <a:cubicBezTo>
                  <a:pt x="2549532" y="2486239"/>
                  <a:pt x="2551129" y="2486239"/>
                  <a:pt x="2555918" y="2489434"/>
                </a:cubicBezTo>
                <a:cubicBezTo>
                  <a:pt x="2562304" y="2494228"/>
                  <a:pt x="2557515" y="2497424"/>
                  <a:pt x="2562304" y="2503815"/>
                </a:cubicBezTo>
                <a:cubicBezTo>
                  <a:pt x="2560708" y="2497424"/>
                  <a:pt x="2563901" y="2494228"/>
                  <a:pt x="2562304" y="2494228"/>
                </a:cubicBezTo>
                <a:cubicBezTo>
                  <a:pt x="2562304" y="2487837"/>
                  <a:pt x="2576672" y="2502217"/>
                  <a:pt x="2578269" y="2507011"/>
                </a:cubicBezTo>
                <a:cubicBezTo>
                  <a:pt x="2576672" y="2508608"/>
                  <a:pt x="2573479" y="2500619"/>
                  <a:pt x="2568690" y="2500619"/>
                </a:cubicBezTo>
                <a:cubicBezTo>
                  <a:pt x="2571883" y="2508608"/>
                  <a:pt x="2584654" y="2510206"/>
                  <a:pt x="2583058" y="2518195"/>
                </a:cubicBezTo>
                <a:cubicBezTo>
                  <a:pt x="2589444" y="2521391"/>
                  <a:pt x="2584654" y="2511804"/>
                  <a:pt x="2589444" y="2515000"/>
                </a:cubicBezTo>
                <a:cubicBezTo>
                  <a:pt x="2591040" y="2518195"/>
                  <a:pt x="2591040" y="2522989"/>
                  <a:pt x="2594233" y="2526185"/>
                </a:cubicBezTo>
                <a:cubicBezTo>
                  <a:pt x="2597426" y="2524587"/>
                  <a:pt x="2602215" y="2532576"/>
                  <a:pt x="2603812" y="2529380"/>
                </a:cubicBezTo>
                <a:cubicBezTo>
                  <a:pt x="2614987" y="2542163"/>
                  <a:pt x="2618180" y="2548554"/>
                  <a:pt x="2630951" y="2556544"/>
                </a:cubicBezTo>
                <a:cubicBezTo>
                  <a:pt x="2627759" y="2556544"/>
                  <a:pt x="2626162" y="2556544"/>
                  <a:pt x="2624566" y="2558141"/>
                </a:cubicBezTo>
                <a:cubicBezTo>
                  <a:pt x="2638934" y="2561337"/>
                  <a:pt x="2658091" y="2586903"/>
                  <a:pt x="2670863" y="2599685"/>
                </a:cubicBezTo>
                <a:cubicBezTo>
                  <a:pt x="2674056" y="2602881"/>
                  <a:pt x="2675652" y="2598087"/>
                  <a:pt x="2675652" y="2604479"/>
                </a:cubicBezTo>
                <a:cubicBezTo>
                  <a:pt x="2677249" y="2604479"/>
                  <a:pt x="2677249" y="2604479"/>
                  <a:pt x="2678845" y="2606077"/>
                </a:cubicBezTo>
                <a:cubicBezTo>
                  <a:pt x="2678845" y="2604479"/>
                  <a:pt x="2678845" y="2601283"/>
                  <a:pt x="2677249" y="2599685"/>
                </a:cubicBezTo>
                <a:cubicBezTo>
                  <a:pt x="2682038" y="2604479"/>
                  <a:pt x="2691617" y="2620457"/>
                  <a:pt x="2701195" y="2620457"/>
                </a:cubicBezTo>
                <a:cubicBezTo>
                  <a:pt x="2704388" y="2625251"/>
                  <a:pt x="2709178" y="2636436"/>
                  <a:pt x="2717160" y="2638033"/>
                </a:cubicBezTo>
                <a:cubicBezTo>
                  <a:pt x="2720353" y="2644425"/>
                  <a:pt x="2726739" y="2650816"/>
                  <a:pt x="2734721" y="2658805"/>
                </a:cubicBezTo>
                <a:cubicBezTo>
                  <a:pt x="2742703" y="2666795"/>
                  <a:pt x="2750685" y="2674784"/>
                  <a:pt x="2757071" y="2681175"/>
                </a:cubicBezTo>
                <a:cubicBezTo>
                  <a:pt x="2755475" y="2681175"/>
                  <a:pt x="2753878" y="2679577"/>
                  <a:pt x="2752282" y="2679577"/>
                </a:cubicBezTo>
                <a:cubicBezTo>
                  <a:pt x="2757071" y="2684371"/>
                  <a:pt x="2758668" y="2687566"/>
                  <a:pt x="2761860" y="2692360"/>
                </a:cubicBezTo>
                <a:cubicBezTo>
                  <a:pt x="2763457" y="2693958"/>
                  <a:pt x="2761860" y="2690762"/>
                  <a:pt x="2763457" y="2689164"/>
                </a:cubicBezTo>
                <a:cubicBezTo>
                  <a:pt x="2776229" y="2695556"/>
                  <a:pt x="2782614" y="2713132"/>
                  <a:pt x="2795386" y="2724317"/>
                </a:cubicBezTo>
                <a:cubicBezTo>
                  <a:pt x="2793789" y="2725915"/>
                  <a:pt x="2792193" y="2727512"/>
                  <a:pt x="2792193" y="2730708"/>
                </a:cubicBezTo>
                <a:cubicBezTo>
                  <a:pt x="2798579" y="2733904"/>
                  <a:pt x="2798579" y="2740295"/>
                  <a:pt x="2803368" y="2738697"/>
                </a:cubicBezTo>
                <a:cubicBezTo>
                  <a:pt x="2806561" y="2741893"/>
                  <a:pt x="2801772" y="2743491"/>
                  <a:pt x="2804965" y="2746687"/>
                </a:cubicBezTo>
                <a:cubicBezTo>
                  <a:pt x="2809754" y="2749882"/>
                  <a:pt x="2804965" y="2740295"/>
                  <a:pt x="2809754" y="2740295"/>
                </a:cubicBezTo>
                <a:cubicBezTo>
                  <a:pt x="2811350" y="2745089"/>
                  <a:pt x="2814543" y="2743491"/>
                  <a:pt x="2817736" y="2749882"/>
                </a:cubicBezTo>
                <a:cubicBezTo>
                  <a:pt x="2803368" y="2748284"/>
                  <a:pt x="2828911" y="2767458"/>
                  <a:pt x="2833701" y="2777045"/>
                </a:cubicBezTo>
                <a:cubicBezTo>
                  <a:pt x="2830508" y="2772252"/>
                  <a:pt x="2836894" y="2770654"/>
                  <a:pt x="2832104" y="2767458"/>
                </a:cubicBezTo>
                <a:cubicBezTo>
                  <a:pt x="2835297" y="2765861"/>
                  <a:pt x="2835297" y="2769056"/>
                  <a:pt x="2835297" y="2770654"/>
                </a:cubicBezTo>
                <a:cubicBezTo>
                  <a:pt x="2844876" y="2783437"/>
                  <a:pt x="2848069" y="2778643"/>
                  <a:pt x="2849665" y="2788230"/>
                </a:cubicBezTo>
                <a:cubicBezTo>
                  <a:pt x="2851262" y="2789828"/>
                  <a:pt x="2849665" y="2786633"/>
                  <a:pt x="2852858" y="2785035"/>
                </a:cubicBezTo>
                <a:cubicBezTo>
                  <a:pt x="2859244" y="2791426"/>
                  <a:pt x="2857648" y="2794622"/>
                  <a:pt x="2859244" y="2799415"/>
                </a:cubicBezTo>
                <a:cubicBezTo>
                  <a:pt x="2862437" y="2799415"/>
                  <a:pt x="2872016" y="2802611"/>
                  <a:pt x="2868823" y="2809002"/>
                </a:cubicBezTo>
                <a:cubicBezTo>
                  <a:pt x="2870419" y="2810600"/>
                  <a:pt x="2878401" y="2815394"/>
                  <a:pt x="2873612" y="2816991"/>
                </a:cubicBezTo>
                <a:cubicBezTo>
                  <a:pt x="2876805" y="2820187"/>
                  <a:pt x="2879998" y="2818589"/>
                  <a:pt x="2883191" y="2821785"/>
                </a:cubicBezTo>
                <a:cubicBezTo>
                  <a:pt x="2884787" y="2820187"/>
                  <a:pt x="2878401" y="2815394"/>
                  <a:pt x="2876805" y="2812198"/>
                </a:cubicBezTo>
                <a:cubicBezTo>
                  <a:pt x="2884787" y="2809002"/>
                  <a:pt x="2881594" y="2802611"/>
                  <a:pt x="2887980" y="2799415"/>
                </a:cubicBezTo>
                <a:cubicBezTo>
                  <a:pt x="2892769" y="2816991"/>
                  <a:pt x="2891173" y="2832970"/>
                  <a:pt x="2894366" y="2852144"/>
                </a:cubicBezTo>
                <a:cubicBezTo>
                  <a:pt x="2900752" y="2856937"/>
                  <a:pt x="2892769" y="2839361"/>
                  <a:pt x="2902348" y="2850546"/>
                </a:cubicBezTo>
                <a:cubicBezTo>
                  <a:pt x="2903945" y="2848948"/>
                  <a:pt x="2899155" y="2845753"/>
                  <a:pt x="2903945" y="2844155"/>
                </a:cubicBezTo>
                <a:cubicBezTo>
                  <a:pt x="2899155" y="2839361"/>
                  <a:pt x="2897559" y="2840959"/>
                  <a:pt x="2895962" y="2836166"/>
                </a:cubicBezTo>
                <a:cubicBezTo>
                  <a:pt x="2899155" y="2834568"/>
                  <a:pt x="2902348" y="2839361"/>
                  <a:pt x="2905541" y="2842557"/>
                </a:cubicBezTo>
                <a:cubicBezTo>
                  <a:pt x="2905541" y="2840959"/>
                  <a:pt x="2905541" y="2832970"/>
                  <a:pt x="2910330" y="2836166"/>
                </a:cubicBezTo>
                <a:cubicBezTo>
                  <a:pt x="2910330" y="2831372"/>
                  <a:pt x="2907138" y="2821785"/>
                  <a:pt x="2913523" y="2823383"/>
                </a:cubicBezTo>
                <a:cubicBezTo>
                  <a:pt x="2915120" y="2826579"/>
                  <a:pt x="2919909" y="2831372"/>
                  <a:pt x="2921506" y="2836166"/>
                </a:cubicBezTo>
                <a:cubicBezTo>
                  <a:pt x="2915120" y="2842557"/>
                  <a:pt x="2923102" y="2853742"/>
                  <a:pt x="2913523" y="2853742"/>
                </a:cubicBezTo>
                <a:cubicBezTo>
                  <a:pt x="2916716" y="2860133"/>
                  <a:pt x="2915120" y="2863329"/>
                  <a:pt x="2911927" y="2866525"/>
                </a:cubicBezTo>
                <a:cubicBezTo>
                  <a:pt x="2919909" y="2871318"/>
                  <a:pt x="2923102" y="2880905"/>
                  <a:pt x="2929488" y="2880905"/>
                </a:cubicBezTo>
                <a:cubicBezTo>
                  <a:pt x="2929488" y="2877709"/>
                  <a:pt x="2923102" y="2876112"/>
                  <a:pt x="2921506" y="2869720"/>
                </a:cubicBezTo>
                <a:cubicBezTo>
                  <a:pt x="2923102" y="2864927"/>
                  <a:pt x="2939067" y="2871318"/>
                  <a:pt x="2932681" y="2861731"/>
                </a:cubicBezTo>
                <a:cubicBezTo>
                  <a:pt x="2937470" y="2860133"/>
                  <a:pt x="2935874" y="2864927"/>
                  <a:pt x="2942259" y="2871318"/>
                </a:cubicBezTo>
                <a:cubicBezTo>
                  <a:pt x="2939067" y="2876112"/>
                  <a:pt x="2932681" y="2876112"/>
                  <a:pt x="2939067" y="2885699"/>
                </a:cubicBezTo>
                <a:cubicBezTo>
                  <a:pt x="2935874" y="2884101"/>
                  <a:pt x="2935874" y="2882503"/>
                  <a:pt x="2932681" y="2882503"/>
                </a:cubicBezTo>
                <a:cubicBezTo>
                  <a:pt x="2935874" y="2888894"/>
                  <a:pt x="2932681" y="2893688"/>
                  <a:pt x="2937470" y="2901677"/>
                </a:cubicBezTo>
                <a:cubicBezTo>
                  <a:pt x="2939067" y="2901677"/>
                  <a:pt x="2940663" y="2898481"/>
                  <a:pt x="2943856" y="2900079"/>
                </a:cubicBezTo>
                <a:cubicBezTo>
                  <a:pt x="2947049" y="2904873"/>
                  <a:pt x="2951838" y="2911264"/>
                  <a:pt x="2955031" y="2909666"/>
                </a:cubicBezTo>
                <a:cubicBezTo>
                  <a:pt x="2958224" y="2906471"/>
                  <a:pt x="2950242" y="2901677"/>
                  <a:pt x="2947049" y="2898481"/>
                </a:cubicBezTo>
                <a:cubicBezTo>
                  <a:pt x="2943856" y="2887296"/>
                  <a:pt x="2961417" y="2895286"/>
                  <a:pt x="2953435" y="2885699"/>
                </a:cubicBezTo>
                <a:cubicBezTo>
                  <a:pt x="2958224" y="2888894"/>
                  <a:pt x="2961417" y="2888894"/>
                  <a:pt x="2961417" y="2884101"/>
                </a:cubicBezTo>
                <a:cubicBezTo>
                  <a:pt x="2964610" y="2885699"/>
                  <a:pt x="2966206" y="2888894"/>
                  <a:pt x="2967803" y="2888894"/>
                </a:cubicBezTo>
                <a:cubicBezTo>
                  <a:pt x="2969399" y="2900079"/>
                  <a:pt x="2951838" y="2920851"/>
                  <a:pt x="2974188" y="2925645"/>
                </a:cubicBezTo>
                <a:cubicBezTo>
                  <a:pt x="2975785" y="2919253"/>
                  <a:pt x="2978978" y="2917655"/>
                  <a:pt x="2985364" y="2919253"/>
                </a:cubicBezTo>
                <a:cubicBezTo>
                  <a:pt x="2985364" y="2914460"/>
                  <a:pt x="2983767" y="2904873"/>
                  <a:pt x="2991749" y="2906471"/>
                </a:cubicBezTo>
                <a:cubicBezTo>
                  <a:pt x="2996539" y="2919253"/>
                  <a:pt x="2991749" y="2927242"/>
                  <a:pt x="2986960" y="2935232"/>
                </a:cubicBezTo>
                <a:cubicBezTo>
                  <a:pt x="2985364" y="2940025"/>
                  <a:pt x="2982171" y="2944819"/>
                  <a:pt x="2982171" y="2949612"/>
                </a:cubicBezTo>
                <a:cubicBezTo>
                  <a:pt x="2982171" y="2954406"/>
                  <a:pt x="2983767" y="2959199"/>
                  <a:pt x="2988557" y="2965591"/>
                </a:cubicBezTo>
                <a:cubicBezTo>
                  <a:pt x="2991749" y="2968786"/>
                  <a:pt x="2993346" y="2963993"/>
                  <a:pt x="2996539" y="2967188"/>
                </a:cubicBezTo>
                <a:cubicBezTo>
                  <a:pt x="2996539" y="2954406"/>
                  <a:pt x="3012503" y="2946416"/>
                  <a:pt x="3014100" y="2936829"/>
                </a:cubicBezTo>
                <a:cubicBezTo>
                  <a:pt x="3025275" y="2951210"/>
                  <a:pt x="3004521" y="2946416"/>
                  <a:pt x="3015696" y="2960797"/>
                </a:cubicBezTo>
                <a:cubicBezTo>
                  <a:pt x="3007714" y="2967188"/>
                  <a:pt x="3010907" y="2976775"/>
                  <a:pt x="3002925" y="2981569"/>
                </a:cubicBezTo>
                <a:cubicBezTo>
                  <a:pt x="3006117" y="2984765"/>
                  <a:pt x="3007714" y="2984765"/>
                  <a:pt x="3009310" y="2987960"/>
                </a:cubicBezTo>
                <a:cubicBezTo>
                  <a:pt x="3007714" y="2987960"/>
                  <a:pt x="3006117" y="2984765"/>
                  <a:pt x="3004521" y="2986362"/>
                </a:cubicBezTo>
                <a:cubicBezTo>
                  <a:pt x="3006117" y="2992754"/>
                  <a:pt x="3006117" y="2997547"/>
                  <a:pt x="3012503" y="3005537"/>
                </a:cubicBezTo>
                <a:cubicBezTo>
                  <a:pt x="3022082" y="3002341"/>
                  <a:pt x="3015696" y="2989558"/>
                  <a:pt x="3026871" y="2991156"/>
                </a:cubicBezTo>
                <a:cubicBezTo>
                  <a:pt x="3025275" y="2981569"/>
                  <a:pt x="3030064" y="2978373"/>
                  <a:pt x="3039643" y="2976775"/>
                </a:cubicBezTo>
                <a:cubicBezTo>
                  <a:pt x="3047625" y="2992754"/>
                  <a:pt x="3034854" y="3010330"/>
                  <a:pt x="3028468" y="3010330"/>
                </a:cubicBezTo>
                <a:cubicBezTo>
                  <a:pt x="3026871" y="3011928"/>
                  <a:pt x="3030064" y="3016721"/>
                  <a:pt x="3031661" y="3018319"/>
                </a:cubicBezTo>
                <a:cubicBezTo>
                  <a:pt x="3020486" y="3016721"/>
                  <a:pt x="3023678" y="3037493"/>
                  <a:pt x="3012503" y="3031102"/>
                </a:cubicBezTo>
                <a:cubicBezTo>
                  <a:pt x="3015696" y="3039091"/>
                  <a:pt x="3014100" y="3037493"/>
                  <a:pt x="3007714" y="3035896"/>
                </a:cubicBezTo>
                <a:cubicBezTo>
                  <a:pt x="3010907" y="3042287"/>
                  <a:pt x="3010907" y="3045483"/>
                  <a:pt x="3012503" y="3050276"/>
                </a:cubicBezTo>
                <a:cubicBezTo>
                  <a:pt x="3014100" y="3055070"/>
                  <a:pt x="3017293" y="3058265"/>
                  <a:pt x="3023678" y="3063059"/>
                </a:cubicBezTo>
                <a:cubicBezTo>
                  <a:pt x="3025275" y="3058265"/>
                  <a:pt x="3025275" y="3053472"/>
                  <a:pt x="3031661" y="3059863"/>
                </a:cubicBezTo>
                <a:cubicBezTo>
                  <a:pt x="3031661" y="3058265"/>
                  <a:pt x="3030064" y="3055070"/>
                  <a:pt x="3028468" y="3051874"/>
                </a:cubicBezTo>
                <a:cubicBezTo>
                  <a:pt x="3030064" y="3048678"/>
                  <a:pt x="3033257" y="3055070"/>
                  <a:pt x="3036450" y="3053472"/>
                </a:cubicBezTo>
                <a:cubicBezTo>
                  <a:pt x="3038047" y="3051874"/>
                  <a:pt x="3033257" y="3051874"/>
                  <a:pt x="3033257" y="3048678"/>
                </a:cubicBezTo>
                <a:cubicBezTo>
                  <a:pt x="3034854" y="3045483"/>
                  <a:pt x="3038047" y="3051874"/>
                  <a:pt x="3039643" y="3051874"/>
                </a:cubicBezTo>
                <a:cubicBezTo>
                  <a:pt x="3042836" y="3061461"/>
                  <a:pt x="3038047" y="3061461"/>
                  <a:pt x="3038047" y="3069450"/>
                </a:cubicBezTo>
                <a:cubicBezTo>
                  <a:pt x="3033257" y="3064657"/>
                  <a:pt x="3034854" y="3071048"/>
                  <a:pt x="3030064" y="3069450"/>
                </a:cubicBezTo>
                <a:cubicBezTo>
                  <a:pt x="3033257" y="3071048"/>
                  <a:pt x="3036450" y="3074244"/>
                  <a:pt x="3039643" y="3079037"/>
                </a:cubicBezTo>
                <a:cubicBezTo>
                  <a:pt x="3031661" y="3077439"/>
                  <a:pt x="3033257" y="3082233"/>
                  <a:pt x="3028468" y="3082233"/>
                </a:cubicBezTo>
                <a:cubicBezTo>
                  <a:pt x="3028468" y="3083831"/>
                  <a:pt x="3028468" y="3087026"/>
                  <a:pt x="3030064" y="3088624"/>
                </a:cubicBezTo>
                <a:cubicBezTo>
                  <a:pt x="3020486" y="3091820"/>
                  <a:pt x="3014100" y="3104603"/>
                  <a:pt x="2999732" y="3099809"/>
                </a:cubicBezTo>
                <a:cubicBezTo>
                  <a:pt x="3001328" y="3103005"/>
                  <a:pt x="3004521" y="3107798"/>
                  <a:pt x="2998135" y="3109396"/>
                </a:cubicBezTo>
                <a:cubicBezTo>
                  <a:pt x="2991749" y="3099809"/>
                  <a:pt x="2985364" y="3106200"/>
                  <a:pt x="2980574" y="3106200"/>
                </a:cubicBezTo>
                <a:cubicBezTo>
                  <a:pt x="2986960" y="3114190"/>
                  <a:pt x="2993346" y="3117385"/>
                  <a:pt x="3001328" y="3123777"/>
                </a:cubicBezTo>
                <a:cubicBezTo>
                  <a:pt x="2991749" y="3118983"/>
                  <a:pt x="2998135" y="3130168"/>
                  <a:pt x="2988557" y="3122179"/>
                </a:cubicBezTo>
                <a:cubicBezTo>
                  <a:pt x="2983767" y="3136559"/>
                  <a:pt x="2974188" y="3144549"/>
                  <a:pt x="2959820" y="3146146"/>
                </a:cubicBezTo>
                <a:cubicBezTo>
                  <a:pt x="2955031" y="3141353"/>
                  <a:pt x="2948645" y="3134962"/>
                  <a:pt x="2947049" y="3131766"/>
                </a:cubicBezTo>
                <a:cubicBezTo>
                  <a:pt x="2947049" y="3130168"/>
                  <a:pt x="2945452" y="3130168"/>
                  <a:pt x="2943856" y="3128570"/>
                </a:cubicBezTo>
                <a:cubicBezTo>
                  <a:pt x="2942259" y="3128570"/>
                  <a:pt x="2945452" y="3131766"/>
                  <a:pt x="2945452" y="3131766"/>
                </a:cubicBezTo>
                <a:cubicBezTo>
                  <a:pt x="2940663" y="3131766"/>
                  <a:pt x="2940663" y="3125375"/>
                  <a:pt x="2940663" y="3122179"/>
                </a:cubicBezTo>
                <a:cubicBezTo>
                  <a:pt x="2934277" y="3125375"/>
                  <a:pt x="2927891" y="3125375"/>
                  <a:pt x="2926295" y="3133364"/>
                </a:cubicBezTo>
                <a:cubicBezTo>
                  <a:pt x="2932681" y="3138157"/>
                  <a:pt x="2937470" y="3141353"/>
                  <a:pt x="2940663" y="3147744"/>
                </a:cubicBezTo>
                <a:cubicBezTo>
                  <a:pt x="2929488" y="3154136"/>
                  <a:pt x="2913523" y="3147744"/>
                  <a:pt x="2899155" y="3150940"/>
                </a:cubicBezTo>
                <a:cubicBezTo>
                  <a:pt x="2900752" y="3152538"/>
                  <a:pt x="2910330" y="3162125"/>
                  <a:pt x="2913523" y="3163723"/>
                </a:cubicBezTo>
                <a:cubicBezTo>
                  <a:pt x="2918313" y="3170114"/>
                  <a:pt x="2913523" y="3174908"/>
                  <a:pt x="2919909" y="3181299"/>
                </a:cubicBezTo>
                <a:cubicBezTo>
                  <a:pt x="2915120" y="3184495"/>
                  <a:pt x="2913523" y="3182897"/>
                  <a:pt x="2910330" y="3187690"/>
                </a:cubicBezTo>
                <a:cubicBezTo>
                  <a:pt x="2902348" y="3182897"/>
                  <a:pt x="2892769" y="3182897"/>
                  <a:pt x="2883191" y="3176505"/>
                </a:cubicBezTo>
                <a:cubicBezTo>
                  <a:pt x="2881594" y="3171712"/>
                  <a:pt x="2883191" y="3170114"/>
                  <a:pt x="2881594" y="3166918"/>
                </a:cubicBezTo>
                <a:cubicBezTo>
                  <a:pt x="2875208" y="3163723"/>
                  <a:pt x="2865630" y="3155733"/>
                  <a:pt x="2862437" y="3149342"/>
                </a:cubicBezTo>
                <a:cubicBezTo>
                  <a:pt x="2860840" y="3155733"/>
                  <a:pt x="2849665" y="3146146"/>
                  <a:pt x="2846472" y="3138157"/>
                </a:cubicBezTo>
                <a:cubicBezTo>
                  <a:pt x="2849665" y="3149342"/>
                  <a:pt x="2838490" y="3149342"/>
                  <a:pt x="2849665" y="3163723"/>
                </a:cubicBezTo>
                <a:cubicBezTo>
                  <a:pt x="2849665" y="3155733"/>
                  <a:pt x="2852858" y="3158929"/>
                  <a:pt x="2851262" y="3165321"/>
                </a:cubicBezTo>
                <a:cubicBezTo>
                  <a:pt x="2854455" y="3166918"/>
                  <a:pt x="2852858" y="3163723"/>
                  <a:pt x="2854455" y="3162125"/>
                </a:cubicBezTo>
                <a:cubicBezTo>
                  <a:pt x="2857648" y="3165321"/>
                  <a:pt x="2856051" y="3166918"/>
                  <a:pt x="2857648" y="3168516"/>
                </a:cubicBezTo>
                <a:cubicBezTo>
                  <a:pt x="2862437" y="3171712"/>
                  <a:pt x="2867226" y="3170114"/>
                  <a:pt x="2872016" y="3170114"/>
                </a:cubicBezTo>
                <a:cubicBezTo>
                  <a:pt x="2873612" y="3174908"/>
                  <a:pt x="2875208" y="3179701"/>
                  <a:pt x="2881594" y="3186092"/>
                </a:cubicBezTo>
                <a:cubicBezTo>
                  <a:pt x="2876805" y="3189288"/>
                  <a:pt x="2867226" y="3174908"/>
                  <a:pt x="2865630" y="3184495"/>
                </a:cubicBezTo>
                <a:cubicBezTo>
                  <a:pt x="2860840" y="3179701"/>
                  <a:pt x="2857648" y="3173310"/>
                  <a:pt x="2854455" y="3176505"/>
                </a:cubicBezTo>
                <a:cubicBezTo>
                  <a:pt x="2854455" y="3174908"/>
                  <a:pt x="2852858" y="3173310"/>
                  <a:pt x="2851262" y="3170114"/>
                </a:cubicBezTo>
                <a:cubicBezTo>
                  <a:pt x="2849665" y="3168516"/>
                  <a:pt x="2846472" y="3165321"/>
                  <a:pt x="2848069" y="3165321"/>
                </a:cubicBezTo>
                <a:cubicBezTo>
                  <a:pt x="2844876" y="3163723"/>
                  <a:pt x="2841683" y="3163723"/>
                  <a:pt x="2838490" y="3163723"/>
                </a:cubicBezTo>
                <a:cubicBezTo>
                  <a:pt x="2835297" y="3160527"/>
                  <a:pt x="2841683" y="3160527"/>
                  <a:pt x="2843279" y="3157331"/>
                </a:cubicBezTo>
                <a:cubicBezTo>
                  <a:pt x="2843279" y="3154136"/>
                  <a:pt x="2840087" y="3150940"/>
                  <a:pt x="2841683" y="3149342"/>
                </a:cubicBezTo>
                <a:cubicBezTo>
                  <a:pt x="2825719" y="3136559"/>
                  <a:pt x="2820929" y="3147744"/>
                  <a:pt x="2804965" y="3138157"/>
                </a:cubicBezTo>
                <a:cubicBezTo>
                  <a:pt x="2803368" y="3139755"/>
                  <a:pt x="2812947" y="3146146"/>
                  <a:pt x="2811350" y="3149342"/>
                </a:cubicBezTo>
                <a:cubicBezTo>
                  <a:pt x="2814543" y="3150940"/>
                  <a:pt x="2812947" y="3147744"/>
                  <a:pt x="2812947" y="3146146"/>
                </a:cubicBezTo>
                <a:cubicBezTo>
                  <a:pt x="2814543" y="3142951"/>
                  <a:pt x="2814543" y="3152538"/>
                  <a:pt x="2817736" y="3149342"/>
                </a:cubicBezTo>
                <a:cubicBezTo>
                  <a:pt x="2819333" y="3154136"/>
                  <a:pt x="2814543" y="3154136"/>
                  <a:pt x="2817736" y="3157331"/>
                </a:cubicBezTo>
                <a:cubicBezTo>
                  <a:pt x="2809754" y="3152538"/>
                  <a:pt x="2809754" y="3158929"/>
                  <a:pt x="2803368" y="3160527"/>
                </a:cubicBezTo>
                <a:cubicBezTo>
                  <a:pt x="2798579" y="3154136"/>
                  <a:pt x="2793789" y="3152538"/>
                  <a:pt x="2789000" y="3157331"/>
                </a:cubicBezTo>
                <a:cubicBezTo>
                  <a:pt x="2782614" y="3150940"/>
                  <a:pt x="2777825" y="3155733"/>
                  <a:pt x="2771439" y="3146146"/>
                </a:cubicBezTo>
                <a:cubicBezTo>
                  <a:pt x="2771439" y="3146146"/>
                  <a:pt x="2771439" y="3146146"/>
                  <a:pt x="2765053" y="3149342"/>
                </a:cubicBezTo>
                <a:cubicBezTo>
                  <a:pt x="2760264" y="3146146"/>
                  <a:pt x="2755475" y="3141353"/>
                  <a:pt x="2749089" y="3134962"/>
                </a:cubicBezTo>
                <a:cubicBezTo>
                  <a:pt x="2749089" y="3131766"/>
                  <a:pt x="2752282" y="3130168"/>
                  <a:pt x="2753878" y="3128570"/>
                </a:cubicBezTo>
                <a:cubicBezTo>
                  <a:pt x="2757071" y="3131766"/>
                  <a:pt x="2760264" y="3134962"/>
                  <a:pt x="2761860" y="3134962"/>
                </a:cubicBezTo>
                <a:cubicBezTo>
                  <a:pt x="2763457" y="3134962"/>
                  <a:pt x="2760264" y="3126972"/>
                  <a:pt x="2765053" y="3133364"/>
                </a:cubicBezTo>
                <a:cubicBezTo>
                  <a:pt x="2765053" y="3130168"/>
                  <a:pt x="2763457" y="3126972"/>
                  <a:pt x="2760264" y="3123777"/>
                </a:cubicBezTo>
                <a:cubicBezTo>
                  <a:pt x="2758668" y="3122179"/>
                  <a:pt x="2760264" y="3125375"/>
                  <a:pt x="2757071" y="3125375"/>
                </a:cubicBezTo>
                <a:cubicBezTo>
                  <a:pt x="2755475" y="3114190"/>
                  <a:pt x="2745896" y="3123777"/>
                  <a:pt x="2744300" y="3114190"/>
                </a:cubicBezTo>
                <a:cubicBezTo>
                  <a:pt x="2741107" y="3120581"/>
                  <a:pt x="2739510" y="3117385"/>
                  <a:pt x="2733124" y="3112592"/>
                </a:cubicBezTo>
                <a:cubicBezTo>
                  <a:pt x="2734721" y="3120581"/>
                  <a:pt x="2744300" y="3123777"/>
                  <a:pt x="2747492" y="3131766"/>
                </a:cubicBezTo>
                <a:cubicBezTo>
                  <a:pt x="2734721" y="3130168"/>
                  <a:pt x="2717160" y="3096613"/>
                  <a:pt x="2707581" y="3103005"/>
                </a:cubicBezTo>
                <a:cubicBezTo>
                  <a:pt x="2702792" y="3095016"/>
                  <a:pt x="2698002" y="3088624"/>
                  <a:pt x="2693213" y="3080635"/>
                </a:cubicBezTo>
                <a:cubicBezTo>
                  <a:pt x="2675652" y="3071048"/>
                  <a:pt x="2651705" y="3047080"/>
                  <a:pt x="2632548" y="3019917"/>
                </a:cubicBezTo>
                <a:cubicBezTo>
                  <a:pt x="2629355" y="3021515"/>
                  <a:pt x="2638934" y="3027906"/>
                  <a:pt x="2634144" y="3027906"/>
                </a:cubicBezTo>
                <a:cubicBezTo>
                  <a:pt x="2624566" y="3018319"/>
                  <a:pt x="2618180" y="3010330"/>
                  <a:pt x="2603812" y="3000743"/>
                </a:cubicBezTo>
                <a:cubicBezTo>
                  <a:pt x="2607005" y="3000743"/>
                  <a:pt x="2608601" y="2999145"/>
                  <a:pt x="2610198" y="2997547"/>
                </a:cubicBezTo>
                <a:cubicBezTo>
                  <a:pt x="2608601" y="2995950"/>
                  <a:pt x="2608601" y="2995950"/>
                  <a:pt x="2607005" y="2994352"/>
                </a:cubicBezTo>
                <a:cubicBezTo>
                  <a:pt x="2602215" y="2989558"/>
                  <a:pt x="2607005" y="2997547"/>
                  <a:pt x="2603812" y="2997547"/>
                </a:cubicBezTo>
                <a:cubicBezTo>
                  <a:pt x="2599022" y="2992754"/>
                  <a:pt x="2603812" y="2991156"/>
                  <a:pt x="2602215" y="2987960"/>
                </a:cubicBezTo>
                <a:cubicBezTo>
                  <a:pt x="2597426" y="2983167"/>
                  <a:pt x="2599022" y="2991156"/>
                  <a:pt x="2592637" y="2987960"/>
                </a:cubicBezTo>
                <a:cubicBezTo>
                  <a:pt x="2589444" y="2984765"/>
                  <a:pt x="2591040" y="2976775"/>
                  <a:pt x="2584654" y="2979971"/>
                </a:cubicBezTo>
                <a:cubicBezTo>
                  <a:pt x="2583058" y="2978373"/>
                  <a:pt x="2586251" y="2976775"/>
                  <a:pt x="2586251" y="2975178"/>
                </a:cubicBezTo>
                <a:cubicBezTo>
                  <a:pt x="2583058" y="2973580"/>
                  <a:pt x="2581462" y="2975178"/>
                  <a:pt x="2578269" y="2973580"/>
                </a:cubicBezTo>
                <a:cubicBezTo>
                  <a:pt x="2573479" y="2963993"/>
                  <a:pt x="2562304" y="2959199"/>
                  <a:pt x="2565497" y="2952808"/>
                </a:cubicBezTo>
                <a:cubicBezTo>
                  <a:pt x="2562304" y="2952808"/>
                  <a:pt x="2555918" y="2948014"/>
                  <a:pt x="2547936" y="2941623"/>
                </a:cubicBezTo>
                <a:cubicBezTo>
                  <a:pt x="2541550" y="2935232"/>
                  <a:pt x="2535164" y="2927242"/>
                  <a:pt x="2528779" y="2920851"/>
                </a:cubicBezTo>
                <a:cubicBezTo>
                  <a:pt x="2533568" y="2924047"/>
                  <a:pt x="2525586" y="2908068"/>
                  <a:pt x="2525586" y="2908068"/>
                </a:cubicBezTo>
                <a:cubicBezTo>
                  <a:pt x="2522393" y="2906471"/>
                  <a:pt x="2520796" y="2906471"/>
                  <a:pt x="2517603" y="2908068"/>
                </a:cubicBezTo>
                <a:cubicBezTo>
                  <a:pt x="2508025" y="2898481"/>
                  <a:pt x="2500042" y="2888894"/>
                  <a:pt x="2504832" y="2882503"/>
                </a:cubicBezTo>
                <a:cubicBezTo>
                  <a:pt x="2501639" y="2880905"/>
                  <a:pt x="2500042" y="2877709"/>
                  <a:pt x="2496850" y="2874514"/>
                </a:cubicBezTo>
                <a:cubicBezTo>
                  <a:pt x="2496850" y="2879307"/>
                  <a:pt x="2493657" y="2879307"/>
                  <a:pt x="2488867" y="2879307"/>
                </a:cubicBezTo>
                <a:cubicBezTo>
                  <a:pt x="2485674" y="2869720"/>
                  <a:pt x="2482482" y="2869720"/>
                  <a:pt x="2474499" y="2861731"/>
                </a:cubicBezTo>
                <a:cubicBezTo>
                  <a:pt x="2477692" y="2860133"/>
                  <a:pt x="2474499" y="2856937"/>
                  <a:pt x="2477692" y="2855340"/>
                </a:cubicBezTo>
                <a:cubicBezTo>
                  <a:pt x="2469710" y="2845753"/>
                  <a:pt x="2471306" y="2855340"/>
                  <a:pt x="2466517" y="2853742"/>
                </a:cubicBezTo>
                <a:cubicBezTo>
                  <a:pt x="2464921" y="2845753"/>
                  <a:pt x="2460131" y="2839361"/>
                  <a:pt x="2450553" y="2836166"/>
                </a:cubicBezTo>
                <a:cubicBezTo>
                  <a:pt x="2461728" y="2839361"/>
                  <a:pt x="2448956" y="2826579"/>
                  <a:pt x="2444167" y="2824981"/>
                </a:cubicBezTo>
                <a:cubicBezTo>
                  <a:pt x="2442570" y="2824981"/>
                  <a:pt x="2447360" y="2832970"/>
                  <a:pt x="2448956" y="2831372"/>
                </a:cubicBezTo>
                <a:cubicBezTo>
                  <a:pt x="2452149" y="2839361"/>
                  <a:pt x="2432992" y="2824981"/>
                  <a:pt x="2440974" y="2821785"/>
                </a:cubicBezTo>
                <a:cubicBezTo>
                  <a:pt x="2439377" y="2820187"/>
                  <a:pt x="2437781" y="2818589"/>
                  <a:pt x="2436184" y="2815394"/>
                </a:cubicBezTo>
                <a:cubicBezTo>
                  <a:pt x="2431395" y="2812198"/>
                  <a:pt x="2431395" y="2821785"/>
                  <a:pt x="2426606" y="2813796"/>
                </a:cubicBezTo>
                <a:cubicBezTo>
                  <a:pt x="2428202" y="2812198"/>
                  <a:pt x="2432992" y="2812198"/>
                  <a:pt x="2431395" y="2807404"/>
                </a:cubicBezTo>
                <a:cubicBezTo>
                  <a:pt x="2426606" y="2804209"/>
                  <a:pt x="2431395" y="2813796"/>
                  <a:pt x="2425009" y="2810600"/>
                </a:cubicBezTo>
                <a:cubicBezTo>
                  <a:pt x="2420220" y="2799415"/>
                  <a:pt x="2407448" y="2794622"/>
                  <a:pt x="2393080" y="2778643"/>
                </a:cubicBezTo>
                <a:cubicBezTo>
                  <a:pt x="2396273" y="2778643"/>
                  <a:pt x="2394677" y="2775448"/>
                  <a:pt x="2396273" y="2773850"/>
                </a:cubicBezTo>
                <a:cubicBezTo>
                  <a:pt x="2393080" y="2772252"/>
                  <a:pt x="2391484" y="2775448"/>
                  <a:pt x="2389887" y="2775448"/>
                </a:cubicBezTo>
                <a:cubicBezTo>
                  <a:pt x="2383502" y="2767458"/>
                  <a:pt x="2377116" y="2761067"/>
                  <a:pt x="2372326" y="2754676"/>
                </a:cubicBezTo>
                <a:cubicBezTo>
                  <a:pt x="2369134" y="2753078"/>
                  <a:pt x="2365941" y="2749882"/>
                  <a:pt x="2364344" y="2745089"/>
                </a:cubicBezTo>
                <a:cubicBezTo>
                  <a:pt x="2361151" y="2741893"/>
                  <a:pt x="2357958" y="2738697"/>
                  <a:pt x="2353169" y="2733904"/>
                </a:cubicBezTo>
                <a:cubicBezTo>
                  <a:pt x="2348380" y="2730708"/>
                  <a:pt x="2353169" y="2737099"/>
                  <a:pt x="2349976" y="2738697"/>
                </a:cubicBezTo>
                <a:cubicBezTo>
                  <a:pt x="2353169" y="2733904"/>
                  <a:pt x="2340397" y="2730708"/>
                  <a:pt x="2340397" y="2729110"/>
                </a:cubicBezTo>
                <a:cubicBezTo>
                  <a:pt x="2334012" y="2724317"/>
                  <a:pt x="2332415" y="2714730"/>
                  <a:pt x="2324433" y="2706741"/>
                </a:cubicBezTo>
                <a:cubicBezTo>
                  <a:pt x="2318047" y="2698751"/>
                  <a:pt x="2310065" y="2692360"/>
                  <a:pt x="2302083" y="2685969"/>
                </a:cubicBezTo>
                <a:cubicBezTo>
                  <a:pt x="2294100" y="2679577"/>
                  <a:pt x="2286118" y="2671588"/>
                  <a:pt x="2278136" y="2665197"/>
                </a:cubicBezTo>
                <a:cubicBezTo>
                  <a:pt x="2278136" y="2665197"/>
                  <a:pt x="2278136" y="2665197"/>
                  <a:pt x="2281329" y="2660403"/>
                </a:cubicBezTo>
                <a:cubicBezTo>
                  <a:pt x="2274943" y="2655610"/>
                  <a:pt x="2268557" y="2652414"/>
                  <a:pt x="2266961" y="2646023"/>
                </a:cubicBezTo>
                <a:cubicBezTo>
                  <a:pt x="2258978" y="2642827"/>
                  <a:pt x="2257382" y="2641229"/>
                  <a:pt x="2250996" y="2634838"/>
                </a:cubicBezTo>
                <a:cubicBezTo>
                  <a:pt x="2250996" y="2634838"/>
                  <a:pt x="2252593" y="2633240"/>
                  <a:pt x="2252593" y="2631642"/>
                </a:cubicBezTo>
                <a:cubicBezTo>
                  <a:pt x="2243014" y="2626849"/>
                  <a:pt x="2231839" y="2618859"/>
                  <a:pt x="2230242" y="2610870"/>
                </a:cubicBezTo>
                <a:cubicBezTo>
                  <a:pt x="2219067" y="2607674"/>
                  <a:pt x="2209488" y="2593294"/>
                  <a:pt x="2206295" y="2585305"/>
                </a:cubicBezTo>
                <a:cubicBezTo>
                  <a:pt x="2204699" y="2582109"/>
                  <a:pt x="2204699" y="2586903"/>
                  <a:pt x="2206295" y="2588500"/>
                </a:cubicBezTo>
                <a:cubicBezTo>
                  <a:pt x="2191927" y="2583707"/>
                  <a:pt x="2187138" y="2569326"/>
                  <a:pt x="2177559" y="2559739"/>
                </a:cubicBezTo>
                <a:cubicBezTo>
                  <a:pt x="2171174" y="2558141"/>
                  <a:pt x="2158402" y="2553348"/>
                  <a:pt x="2159998" y="2546957"/>
                </a:cubicBezTo>
                <a:cubicBezTo>
                  <a:pt x="2166384" y="2553348"/>
                  <a:pt x="2169577" y="2558141"/>
                  <a:pt x="2171174" y="2550152"/>
                </a:cubicBezTo>
                <a:cubicBezTo>
                  <a:pt x="2167981" y="2546957"/>
                  <a:pt x="2161595" y="2546957"/>
                  <a:pt x="2163191" y="2543761"/>
                </a:cubicBezTo>
                <a:cubicBezTo>
                  <a:pt x="2159998" y="2542163"/>
                  <a:pt x="2159998" y="2545359"/>
                  <a:pt x="2158402" y="2545359"/>
                </a:cubicBezTo>
                <a:cubicBezTo>
                  <a:pt x="2147227" y="2538967"/>
                  <a:pt x="2137648" y="2534174"/>
                  <a:pt x="2136052" y="2524587"/>
                </a:cubicBezTo>
                <a:cubicBezTo>
                  <a:pt x="2131262" y="2522989"/>
                  <a:pt x="2136052" y="2530978"/>
                  <a:pt x="2128069" y="2521391"/>
                </a:cubicBezTo>
                <a:cubicBezTo>
                  <a:pt x="2132859" y="2518195"/>
                  <a:pt x="2124876" y="2511804"/>
                  <a:pt x="2118491" y="2508608"/>
                </a:cubicBezTo>
                <a:cubicBezTo>
                  <a:pt x="2120087" y="2508608"/>
                  <a:pt x="2120087" y="2507011"/>
                  <a:pt x="2118491" y="2507011"/>
                </a:cubicBezTo>
                <a:cubicBezTo>
                  <a:pt x="2120087" y="2505413"/>
                  <a:pt x="2123280" y="2505413"/>
                  <a:pt x="2124876" y="2508608"/>
                </a:cubicBezTo>
                <a:cubicBezTo>
                  <a:pt x="2128069" y="2507011"/>
                  <a:pt x="2126473" y="2505413"/>
                  <a:pt x="2123280" y="2502217"/>
                </a:cubicBezTo>
                <a:cubicBezTo>
                  <a:pt x="2120087" y="2500619"/>
                  <a:pt x="2116894" y="2500619"/>
                  <a:pt x="2115298" y="2503815"/>
                </a:cubicBezTo>
                <a:cubicBezTo>
                  <a:pt x="2110508" y="2497424"/>
                  <a:pt x="2108912" y="2492630"/>
                  <a:pt x="2105719" y="2487837"/>
                </a:cubicBezTo>
                <a:cubicBezTo>
                  <a:pt x="2100930" y="2484641"/>
                  <a:pt x="2105719" y="2492630"/>
                  <a:pt x="2102526" y="2492630"/>
                </a:cubicBezTo>
                <a:cubicBezTo>
                  <a:pt x="2094544" y="2483043"/>
                  <a:pt x="2083369" y="2475054"/>
                  <a:pt x="2075387" y="2468662"/>
                </a:cubicBezTo>
                <a:cubicBezTo>
                  <a:pt x="2067404" y="2473456"/>
                  <a:pt x="2061019" y="2486239"/>
                  <a:pt x="2049843" y="2484641"/>
                </a:cubicBezTo>
                <a:cubicBezTo>
                  <a:pt x="2051440" y="2487837"/>
                  <a:pt x="2053036" y="2491032"/>
                  <a:pt x="2048247" y="2494228"/>
                </a:cubicBezTo>
                <a:cubicBezTo>
                  <a:pt x="2041861" y="2487837"/>
                  <a:pt x="2037072" y="2494228"/>
                  <a:pt x="2032282" y="2495826"/>
                </a:cubicBezTo>
                <a:cubicBezTo>
                  <a:pt x="2038668" y="2500619"/>
                  <a:pt x="2045054" y="2502217"/>
                  <a:pt x="2051440" y="2505413"/>
                </a:cubicBezTo>
                <a:cubicBezTo>
                  <a:pt x="2041861" y="2503815"/>
                  <a:pt x="2048247" y="2511804"/>
                  <a:pt x="2040265" y="2507011"/>
                </a:cubicBezTo>
                <a:cubicBezTo>
                  <a:pt x="2037072" y="2521391"/>
                  <a:pt x="2029089" y="2529380"/>
                  <a:pt x="2014721" y="2535772"/>
                </a:cubicBezTo>
                <a:cubicBezTo>
                  <a:pt x="2011529" y="2532576"/>
                  <a:pt x="2005143" y="2527782"/>
                  <a:pt x="2005143" y="2524587"/>
                </a:cubicBezTo>
                <a:cubicBezTo>
                  <a:pt x="2003546" y="2524587"/>
                  <a:pt x="2001950" y="2524587"/>
                  <a:pt x="2001950" y="2524587"/>
                </a:cubicBezTo>
                <a:cubicBezTo>
                  <a:pt x="2000353" y="2524587"/>
                  <a:pt x="2001950" y="2526185"/>
                  <a:pt x="2003546" y="2526185"/>
                </a:cubicBezTo>
                <a:cubicBezTo>
                  <a:pt x="1998757" y="2527782"/>
                  <a:pt x="1998757" y="2521391"/>
                  <a:pt x="1998757" y="2519793"/>
                </a:cubicBezTo>
                <a:cubicBezTo>
                  <a:pt x="1992371" y="2524587"/>
                  <a:pt x="1985985" y="2524587"/>
                  <a:pt x="1985985" y="2532576"/>
                </a:cubicBezTo>
                <a:cubicBezTo>
                  <a:pt x="1990775" y="2535772"/>
                  <a:pt x="1995564" y="2535772"/>
                  <a:pt x="1998757" y="2540565"/>
                </a:cubicBezTo>
                <a:cubicBezTo>
                  <a:pt x="1989178" y="2548554"/>
                  <a:pt x="1974810" y="2548554"/>
                  <a:pt x="1963635" y="2553348"/>
                </a:cubicBezTo>
                <a:cubicBezTo>
                  <a:pt x="1963635" y="2556544"/>
                  <a:pt x="1973214" y="2561337"/>
                  <a:pt x="1976407" y="2561337"/>
                </a:cubicBezTo>
                <a:cubicBezTo>
                  <a:pt x="1979600" y="2566131"/>
                  <a:pt x="1976407" y="2570924"/>
                  <a:pt x="1981196" y="2575718"/>
                </a:cubicBezTo>
                <a:cubicBezTo>
                  <a:pt x="1976407" y="2578913"/>
                  <a:pt x="1976407" y="2578913"/>
                  <a:pt x="1974810" y="2582109"/>
                </a:cubicBezTo>
                <a:cubicBezTo>
                  <a:pt x="1965231" y="2580511"/>
                  <a:pt x="1958846" y="2582109"/>
                  <a:pt x="1949267" y="2580511"/>
                </a:cubicBezTo>
                <a:cubicBezTo>
                  <a:pt x="1947670" y="2577316"/>
                  <a:pt x="1949267" y="2575718"/>
                  <a:pt x="1947670" y="2572522"/>
                </a:cubicBezTo>
                <a:cubicBezTo>
                  <a:pt x="1942881" y="2572522"/>
                  <a:pt x="1933302" y="2567728"/>
                  <a:pt x="1930110" y="2561337"/>
                </a:cubicBezTo>
                <a:cubicBezTo>
                  <a:pt x="1930110" y="2567728"/>
                  <a:pt x="1920531" y="2562935"/>
                  <a:pt x="1917338" y="2556544"/>
                </a:cubicBezTo>
                <a:cubicBezTo>
                  <a:pt x="1918934" y="2566131"/>
                  <a:pt x="1909356" y="2567728"/>
                  <a:pt x="1920531" y="2577316"/>
                </a:cubicBezTo>
                <a:cubicBezTo>
                  <a:pt x="1918934" y="2570924"/>
                  <a:pt x="1922127" y="2574120"/>
                  <a:pt x="1922127" y="2578913"/>
                </a:cubicBezTo>
                <a:cubicBezTo>
                  <a:pt x="1923724" y="2580511"/>
                  <a:pt x="1922127" y="2577316"/>
                  <a:pt x="1923724" y="2575718"/>
                </a:cubicBezTo>
                <a:cubicBezTo>
                  <a:pt x="1926917" y="2577316"/>
                  <a:pt x="1925320" y="2578913"/>
                  <a:pt x="1926917" y="2580511"/>
                </a:cubicBezTo>
                <a:cubicBezTo>
                  <a:pt x="1931706" y="2580511"/>
                  <a:pt x="1934899" y="2578913"/>
                  <a:pt x="1939688" y="2577316"/>
                </a:cubicBezTo>
                <a:cubicBezTo>
                  <a:pt x="1941285" y="2582109"/>
                  <a:pt x="1942881" y="2585305"/>
                  <a:pt x="1947670" y="2588500"/>
                </a:cubicBezTo>
                <a:cubicBezTo>
                  <a:pt x="1944478" y="2593294"/>
                  <a:pt x="1934899" y="2583707"/>
                  <a:pt x="1934899" y="2591696"/>
                </a:cubicBezTo>
                <a:cubicBezTo>
                  <a:pt x="1930110" y="2588500"/>
                  <a:pt x="1926917" y="2585305"/>
                  <a:pt x="1923724" y="2586903"/>
                </a:cubicBezTo>
                <a:cubicBezTo>
                  <a:pt x="1925320" y="2585305"/>
                  <a:pt x="1917338" y="2582109"/>
                  <a:pt x="1918934" y="2578913"/>
                </a:cubicBezTo>
                <a:cubicBezTo>
                  <a:pt x="1915741" y="2580511"/>
                  <a:pt x="1912549" y="2580511"/>
                  <a:pt x="1909356" y="2582109"/>
                </a:cubicBezTo>
                <a:cubicBezTo>
                  <a:pt x="1907759" y="2578913"/>
                  <a:pt x="1912549" y="2577316"/>
                  <a:pt x="1914145" y="2574120"/>
                </a:cubicBezTo>
                <a:cubicBezTo>
                  <a:pt x="1914145" y="2572522"/>
                  <a:pt x="1910952" y="2569326"/>
                  <a:pt x="1912549" y="2567728"/>
                </a:cubicBezTo>
                <a:cubicBezTo>
                  <a:pt x="1898181" y="2559739"/>
                  <a:pt x="1894988" y="2572522"/>
                  <a:pt x="1880620" y="2566131"/>
                </a:cubicBezTo>
                <a:cubicBezTo>
                  <a:pt x="1879023" y="2569326"/>
                  <a:pt x="1887005" y="2572522"/>
                  <a:pt x="1887005" y="2574120"/>
                </a:cubicBezTo>
                <a:cubicBezTo>
                  <a:pt x="1888602" y="2575718"/>
                  <a:pt x="1888602" y="2574120"/>
                  <a:pt x="1887005" y="2572522"/>
                </a:cubicBezTo>
                <a:cubicBezTo>
                  <a:pt x="1888602" y="2569326"/>
                  <a:pt x="1888602" y="2577316"/>
                  <a:pt x="1891795" y="2574120"/>
                </a:cubicBezTo>
                <a:cubicBezTo>
                  <a:pt x="1893391" y="2577316"/>
                  <a:pt x="1888602" y="2578913"/>
                  <a:pt x="1891795" y="2580511"/>
                </a:cubicBezTo>
                <a:cubicBezTo>
                  <a:pt x="1885409" y="2578913"/>
                  <a:pt x="1885409" y="2583707"/>
                  <a:pt x="1879023" y="2586903"/>
                </a:cubicBezTo>
                <a:cubicBezTo>
                  <a:pt x="1874234" y="2583707"/>
                  <a:pt x="1869444" y="2582109"/>
                  <a:pt x="1866251" y="2588500"/>
                </a:cubicBezTo>
                <a:cubicBezTo>
                  <a:pt x="1861462" y="2583707"/>
                  <a:pt x="1856673" y="2588500"/>
                  <a:pt x="1850287" y="2582109"/>
                </a:cubicBezTo>
                <a:cubicBezTo>
                  <a:pt x="1850287" y="2582109"/>
                  <a:pt x="1850287" y="2582109"/>
                  <a:pt x="1845498" y="2586903"/>
                </a:cubicBezTo>
                <a:cubicBezTo>
                  <a:pt x="1840708" y="2585305"/>
                  <a:pt x="1837515" y="2582109"/>
                  <a:pt x="1831130" y="2577316"/>
                </a:cubicBezTo>
                <a:cubicBezTo>
                  <a:pt x="1831130" y="2575718"/>
                  <a:pt x="1832726" y="2572522"/>
                  <a:pt x="1835919" y="2570924"/>
                </a:cubicBezTo>
                <a:cubicBezTo>
                  <a:pt x="1837515" y="2574120"/>
                  <a:pt x="1840708" y="2575718"/>
                  <a:pt x="1842305" y="2575718"/>
                </a:cubicBezTo>
                <a:cubicBezTo>
                  <a:pt x="1843901" y="2574120"/>
                  <a:pt x="1840708" y="2567728"/>
                  <a:pt x="1845498" y="2572522"/>
                </a:cubicBezTo>
                <a:cubicBezTo>
                  <a:pt x="1845498" y="2570924"/>
                  <a:pt x="1843901" y="2567728"/>
                  <a:pt x="1840708" y="2566131"/>
                </a:cubicBezTo>
                <a:cubicBezTo>
                  <a:pt x="1839112" y="2564533"/>
                  <a:pt x="1840708" y="2567728"/>
                  <a:pt x="1837515" y="2567728"/>
                </a:cubicBezTo>
                <a:cubicBezTo>
                  <a:pt x="1835919" y="2559739"/>
                  <a:pt x="1827937" y="2569326"/>
                  <a:pt x="1826340" y="2561337"/>
                </a:cubicBezTo>
                <a:cubicBezTo>
                  <a:pt x="1824744" y="2567728"/>
                  <a:pt x="1821551" y="2566131"/>
                  <a:pt x="1816762" y="2562935"/>
                </a:cubicBezTo>
                <a:cubicBezTo>
                  <a:pt x="1818358" y="2569326"/>
                  <a:pt x="1826340" y="2570924"/>
                  <a:pt x="1829533" y="2575718"/>
                </a:cubicBezTo>
                <a:cubicBezTo>
                  <a:pt x="1818358" y="2577316"/>
                  <a:pt x="1803990" y="2553348"/>
                  <a:pt x="1794411" y="2559739"/>
                </a:cubicBezTo>
                <a:cubicBezTo>
                  <a:pt x="1789622" y="2554946"/>
                  <a:pt x="1786429" y="2550152"/>
                  <a:pt x="1781640" y="2545359"/>
                </a:cubicBezTo>
                <a:cubicBezTo>
                  <a:pt x="1765675" y="2540565"/>
                  <a:pt x="1744921" y="2526185"/>
                  <a:pt x="1727360" y="2507011"/>
                </a:cubicBezTo>
                <a:cubicBezTo>
                  <a:pt x="1725764" y="2508608"/>
                  <a:pt x="1733746" y="2511804"/>
                  <a:pt x="1728957" y="2513402"/>
                </a:cubicBezTo>
                <a:cubicBezTo>
                  <a:pt x="1720974" y="2507011"/>
                  <a:pt x="1714589" y="2502217"/>
                  <a:pt x="1701817" y="2495826"/>
                </a:cubicBezTo>
                <a:cubicBezTo>
                  <a:pt x="1705010" y="2495826"/>
                  <a:pt x="1706606" y="2495826"/>
                  <a:pt x="1708203" y="2492630"/>
                </a:cubicBezTo>
                <a:cubicBezTo>
                  <a:pt x="1706606" y="2492630"/>
                  <a:pt x="1706606" y="2491032"/>
                  <a:pt x="1705010" y="2491032"/>
                </a:cubicBezTo>
                <a:cubicBezTo>
                  <a:pt x="1701817" y="2487837"/>
                  <a:pt x="1705010" y="2494228"/>
                  <a:pt x="1701817" y="2494228"/>
                </a:cubicBezTo>
                <a:cubicBezTo>
                  <a:pt x="1698624" y="2491032"/>
                  <a:pt x="1703413" y="2487837"/>
                  <a:pt x="1701817" y="2486239"/>
                </a:cubicBezTo>
                <a:cubicBezTo>
                  <a:pt x="1695431" y="2483043"/>
                  <a:pt x="1698624" y="2489434"/>
                  <a:pt x="1692238" y="2487837"/>
                </a:cubicBezTo>
                <a:cubicBezTo>
                  <a:pt x="1689045" y="2486239"/>
                  <a:pt x="1690642" y="2478249"/>
                  <a:pt x="1685853" y="2483043"/>
                </a:cubicBezTo>
                <a:cubicBezTo>
                  <a:pt x="1684256" y="2481445"/>
                  <a:pt x="1685853" y="2479847"/>
                  <a:pt x="1687449" y="2478249"/>
                </a:cubicBezTo>
                <a:cubicBezTo>
                  <a:pt x="1684256" y="2478249"/>
                  <a:pt x="1682660" y="2479847"/>
                  <a:pt x="1679467" y="2479847"/>
                </a:cubicBezTo>
                <a:cubicBezTo>
                  <a:pt x="1676274" y="2471858"/>
                  <a:pt x="1665099" y="2470260"/>
                  <a:pt x="1668292" y="2463869"/>
                </a:cubicBezTo>
                <a:cubicBezTo>
                  <a:pt x="1663502" y="2465467"/>
                  <a:pt x="1645941" y="2454282"/>
                  <a:pt x="1637959" y="2443097"/>
                </a:cubicBezTo>
                <a:cubicBezTo>
                  <a:pt x="1639555" y="2444695"/>
                  <a:pt x="1637959" y="2443097"/>
                  <a:pt x="1637959" y="2439901"/>
                </a:cubicBezTo>
                <a:cubicBezTo>
                  <a:pt x="1636363" y="2436706"/>
                  <a:pt x="1634766" y="2433510"/>
                  <a:pt x="1633170" y="2433510"/>
                </a:cubicBezTo>
                <a:cubicBezTo>
                  <a:pt x="1631573" y="2433510"/>
                  <a:pt x="1629977" y="2433510"/>
                  <a:pt x="1628380" y="2435108"/>
                </a:cubicBezTo>
                <a:cubicBezTo>
                  <a:pt x="1618802" y="2428716"/>
                  <a:pt x="1612416" y="2422325"/>
                  <a:pt x="1615609" y="2415934"/>
                </a:cubicBezTo>
                <a:cubicBezTo>
                  <a:pt x="1614012" y="2414336"/>
                  <a:pt x="1612416" y="2412738"/>
                  <a:pt x="1609223" y="2411140"/>
                </a:cubicBezTo>
                <a:cubicBezTo>
                  <a:pt x="1609223" y="2415934"/>
                  <a:pt x="1606030" y="2415934"/>
                  <a:pt x="1602837" y="2417532"/>
                </a:cubicBezTo>
                <a:cubicBezTo>
                  <a:pt x="1599644" y="2407945"/>
                  <a:pt x="1596451" y="2409542"/>
                  <a:pt x="1590065" y="2403151"/>
                </a:cubicBezTo>
                <a:cubicBezTo>
                  <a:pt x="1593258" y="2401553"/>
                  <a:pt x="1590065" y="2399955"/>
                  <a:pt x="1593258" y="2398357"/>
                </a:cubicBezTo>
                <a:cubicBezTo>
                  <a:pt x="1585276" y="2390368"/>
                  <a:pt x="1588469" y="2399955"/>
                  <a:pt x="1583680" y="2399955"/>
                </a:cubicBezTo>
                <a:cubicBezTo>
                  <a:pt x="1582083" y="2391966"/>
                  <a:pt x="1577294" y="2388770"/>
                  <a:pt x="1569312" y="2387173"/>
                </a:cubicBezTo>
                <a:cubicBezTo>
                  <a:pt x="1578890" y="2388770"/>
                  <a:pt x="1567715" y="2379183"/>
                  <a:pt x="1564522" y="2379183"/>
                </a:cubicBezTo>
                <a:cubicBezTo>
                  <a:pt x="1562926" y="2379183"/>
                  <a:pt x="1566119" y="2385575"/>
                  <a:pt x="1569312" y="2383977"/>
                </a:cubicBezTo>
                <a:cubicBezTo>
                  <a:pt x="1570908" y="2390368"/>
                  <a:pt x="1554944" y="2380781"/>
                  <a:pt x="1562926" y="2375988"/>
                </a:cubicBezTo>
                <a:cubicBezTo>
                  <a:pt x="1561329" y="2375988"/>
                  <a:pt x="1558136" y="2374390"/>
                  <a:pt x="1556540" y="2372792"/>
                </a:cubicBezTo>
                <a:cubicBezTo>
                  <a:pt x="1553347" y="2371194"/>
                  <a:pt x="1553347" y="2379183"/>
                  <a:pt x="1548558" y="2372792"/>
                </a:cubicBezTo>
                <a:cubicBezTo>
                  <a:pt x="1551751" y="2371194"/>
                  <a:pt x="1554944" y="2371194"/>
                  <a:pt x="1553347" y="2366401"/>
                </a:cubicBezTo>
                <a:cubicBezTo>
                  <a:pt x="1550154" y="2364803"/>
                  <a:pt x="1553347" y="2371194"/>
                  <a:pt x="1548558" y="2371194"/>
                </a:cubicBezTo>
                <a:cubicBezTo>
                  <a:pt x="1543768" y="2361607"/>
                  <a:pt x="1532593" y="2360009"/>
                  <a:pt x="1521418" y="2348824"/>
                </a:cubicBezTo>
                <a:cubicBezTo>
                  <a:pt x="1523015" y="2347227"/>
                  <a:pt x="1523015" y="2345629"/>
                  <a:pt x="1523015" y="2344031"/>
                </a:cubicBezTo>
                <a:cubicBezTo>
                  <a:pt x="1521418" y="2344031"/>
                  <a:pt x="1519822" y="2345629"/>
                  <a:pt x="1518225" y="2347227"/>
                </a:cubicBezTo>
                <a:cubicBezTo>
                  <a:pt x="1511839" y="2340835"/>
                  <a:pt x="1508646" y="2337640"/>
                  <a:pt x="1503857" y="2332846"/>
                </a:cubicBezTo>
                <a:cubicBezTo>
                  <a:pt x="1499068" y="2328053"/>
                  <a:pt x="1494278" y="2323259"/>
                  <a:pt x="1487893" y="2318465"/>
                </a:cubicBezTo>
                <a:cubicBezTo>
                  <a:pt x="1483103" y="2315270"/>
                  <a:pt x="1487893" y="2321661"/>
                  <a:pt x="1484700" y="2321661"/>
                </a:cubicBezTo>
                <a:cubicBezTo>
                  <a:pt x="1487893" y="2316868"/>
                  <a:pt x="1476717" y="2318465"/>
                  <a:pt x="1476717" y="2316868"/>
                </a:cubicBezTo>
                <a:cubicBezTo>
                  <a:pt x="1471928" y="2313672"/>
                  <a:pt x="1470332" y="2304085"/>
                  <a:pt x="1463946" y="2299291"/>
                </a:cubicBezTo>
                <a:cubicBezTo>
                  <a:pt x="1451174" y="2289704"/>
                  <a:pt x="1438403" y="2281715"/>
                  <a:pt x="1424035" y="2272128"/>
                </a:cubicBezTo>
                <a:cubicBezTo>
                  <a:pt x="1424035" y="2272128"/>
                  <a:pt x="1424035" y="2272128"/>
                  <a:pt x="1428824" y="2267335"/>
                </a:cubicBezTo>
                <a:cubicBezTo>
                  <a:pt x="1422438" y="2264139"/>
                  <a:pt x="1417649" y="2262541"/>
                  <a:pt x="1416052" y="2257748"/>
                </a:cubicBezTo>
                <a:cubicBezTo>
                  <a:pt x="1409666" y="2256150"/>
                  <a:pt x="1406474" y="2254552"/>
                  <a:pt x="1401684" y="2251356"/>
                </a:cubicBezTo>
                <a:cubicBezTo>
                  <a:pt x="1403281" y="2249758"/>
                  <a:pt x="1403281" y="2249758"/>
                  <a:pt x="1404877" y="2248161"/>
                </a:cubicBezTo>
                <a:cubicBezTo>
                  <a:pt x="1395298" y="2244965"/>
                  <a:pt x="1387316" y="2240171"/>
                  <a:pt x="1384123" y="2233780"/>
                </a:cubicBezTo>
                <a:cubicBezTo>
                  <a:pt x="1376141" y="2232182"/>
                  <a:pt x="1368159" y="2220997"/>
                  <a:pt x="1366562" y="2214606"/>
                </a:cubicBezTo>
                <a:cubicBezTo>
                  <a:pt x="1363369" y="2213008"/>
                  <a:pt x="1364966" y="2217802"/>
                  <a:pt x="1364966" y="2219399"/>
                </a:cubicBezTo>
                <a:cubicBezTo>
                  <a:pt x="1353791" y="2217802"/>
                  <a:pt x="1349001" y="2205019"/>
                  <a:pt x="1341019" y="2198628"/>
                </a:cubicBezTo>
                <a:cubicBezTo>
                  <a:pt x="1336230" y="2197030"/>
                  <a:pt x="1325055" y="2195432"/>
                  <a:pt x="1328247" y="2189040"/>
                </a:cubicBezTo>
                <a:cubicBezTo>
                  <a:pt x="1333037" y="2193834"/>
                  <a:pt x="1336230" y="2198628"/>
                  <a:pt x="1336230" y="2192236"/>
                </a:cubicBezTo>
                <a:cubicBezTo>
                  <a:pt x="1334633" y="2187443"/>
                  <a:pt x="1328247" y="2190638"/>
                  <a:pt x="1329844" y="2187443"/>
                </a:cubicBezTo>
                <a:cubicBezTo>
                  <a:pt x="1328247" y="2185845"/>
                  <a:pt x="1326651" y="2189040"/>
                  <a:pt x="1325055" y="2189040"/>
                </a:cubicBezTo>
                <a:cubicBezTo>
                  <a:pt x="1317072" y="2185845"/>
                  <a:pt x="1309090" y="2182649"/>
                  <a:pt x="1307494" y="2174660"/>
                </a:cubicBezTo>
                <a:cubicBezTo>
                  <a:pt x="1304301" y="2174660"/>
                  <a:pt x="1307494" y="2181051"/>
                  <a:pt x="1301108" y="2174660"/>
                </a:cubicBezTo>
                <a:cubicBezTo>
                  <a:pt x="1305897" y="2169866"/>
                  <a:pt x="1297915" y="2166671"/>
                  <a:pt x="1293126" y="2165073"/>
                </a:cubicBezTo>
                <a:cubicBezTo>
                  <a:pt x="1294722" y="2163475"/>
                  <a:pt x="1294722" y="2161877"/>
                  <a:pt x="1293126" y="2161877"/>
                </a:cubicBezTo>
                <a:cubicBezTo>
                  <a:pt x="1294722" y="2160279"/>
                  <a:pt x="1297915" y="2160279"/>
                  <a:pt x="1299511" y="2161877"/>
                </a:cubicBezTo>
                <a:cubicBezTo>
                  <a:pt x="1301108" y="2160279"/>
                  <a:pt x="1301108" y="2158682"/>
                  <a:pt x="1297915" y="2157084"/>
                </a:cubicBezTo>
                <a:cubicBezTo>
                  <a:pt x="1294722" y="2155486"/>
                  <a:pt x="1293126" y="2157084"/>
                  <a:pt x="1291529" y="2160279"/>
                </a:cubicBezTo>
                <a:cubicBezTo>
                  <a:pt x="1286740" y="2155486"/>
                  <a:pt x="1285143" y="2152290"/>
                  <a:pt x="1283547" y="2147497"/>
                </a:cubicBezTo>
                <a:cubicBezTo>
                  <a:pt x="1278757" y="2145899"/>
                  <a:pt x="1283547" y="2150692"/>
                  <a:pt x="1280354" y="2152290"/>
                </a:cubicBezTo>
                <a:cubicBezTo>
                  <a:pt x="1275565" y="2145899"/>
                  <a:pt x="1267582" y="2141105"/>
                  <a:pt x="1261197" y="2137910"/>
                </a:cubicBezTo>
                <a:cubicBezTo>
                  <a:pt x="1258004" y="2134714"/>
                  <a:pt x="1256407" y="2133116"/>
                  <a:pt x="1253214" y="2131518"/>
                </a:cubicBezTo>
                <a:cubicBezTo>
                  <a:pt x="1250021" y="2128323"/>
                  <a:pt x="1248425" y="2126725"/>
                  <a:pt x="1246828" y="2123529"/>
                </a:cubicBezTo>
                <a:cubicBezTo>
                  <a:pt x="1243636" y="2121931"/>
                  <a:pt x="1246828" y="2126725"/>
                  <a:pt x="1243636" y="2126725"/>
                </a:cubicBezTo>
                <a:cubicBezTo>
                  <a:pt x="1237250" y="2121931"/>
                  <a:pt x="1240443" y="2117138"/>
                  <a:pt x="1245232" y="2118736"/>
                </a:cubicBezTo>
                <a:cubicBezTo>
                  <a:pt x="1245232" y="2117138"/>
                  <a:pt x="1243636" y="2117138"/>
                  <a:pt x="1240443" y="2115540"/>
                </a:cubicBezTo>
                <a:cubicBezTo>
                  <a:pt x="1240443" y="2115540"/>
                  <a:pt x="1240443" y="2115540"/>
                  <a:pt x="1237250" y="2120333"/>
                </a:cubicBezTo>
                <a:cubicBezTo>
                  <a:pt x="1229268" y="2107551"/>
                  <a:pt x="1218092" y="2101159"/>
                  <a:pt x="1203724" y="2094768"/>
                </a:cubicBezTo>
                <a:cubicBezTo>
                  <a:pt x="1210110" y="2093170"/>
                  <a:pt x="1205321" y="2088377"/>
                  <a:pt x="1198935" y="2085181"/>
                </a:cubicBezTo>
                <a:cubicBezTo>
                  <a:pt x="1200531" y="2083583"/>
                  <a:pt x="1200531" y="2081985"/>
                  <a:pt x="1202128" y="2080387"/>
                </a:cubicBezTo>
                <a:cubicBezTo>
                  <a:pt x="1194146" y="2080387"/>
                  <a:pt x="1197338" y="2073996"/>
                  <a:pt x="1192549" y="2070800"/>
                </a:cubicBezTo>
                <a:cubicBezTo>
                  <a:pt x="1187760" y="2070800"/>
                  <a:pt x="1194146" y="2081985"/>
                  <a:pt x="1189356" y="2081985"/>
                </a:cubicBezTo>
                <a:cubicBezTo>
                  <a:pt x="1186163" y="2077192"/>
                  <a:pt x="1186163" y="2075594"/>
                  <a:pt x="1182970" y="2073996"/>
                </a:cubicBezTo>
                <a:cubicBezTo>
                  <a:pt x="1181374" y="2072398"/>
                  <a:pt x="1182970" y="2075594"/>
                  <a:pt x="1181374" y="2075594"/>
                </a:cubicBezTo>
                <a:cubicBezTo>
                  <a:pt x="1176585" y="2073996"/>
                  <a:pt x="1178181" y="2070800"/>
                  <a:pt x="1171795" y="2069203"/>
                </a:cubicBezTo>
                <a:cubicBezTo>
                  <a:pt x="1173392" y="2067605"/>
                  <a:pt x="1174988" y="2069203"/>
                  <a:pt x="1176585" y="2067605"/>
                </a:cubicBezTo>
                <a:cubicBezTo>
                  <a:pt x="1176585" y="2067605"/>
                  <a:pt x="1170199" y="2066007"/>
                  <a:pt x="1171795" y="2064409"/>
                </a:cubicBezTo>
                <a:cubicBezTo>
                  <a:pt x="1168602" y="2062811"/>
                  <a:pt x="1167006" y="2067605"/>
                  <a:pt x="1163813" y="2062811"/>
                </a:cubicBezTo>
                <a:cubicBezTo>
                  <a:pt x="1165409" y="2059616"/>
                  <a:pt x="1167006" y="2061213"/>
                  <a:pt x="1167006" y="2056420"/>
                </a:cubicBezTo>
                <a:cubicBezTo>
                  <a:pt x="1163813" y="2054822"/>
                  <a:pt x="1154234" y="2056420"/>
                  <a:pt x="1160620" y="2059616"/>
                </a:cubicBezTo>
                <a:cubicBezTo>
                  <a:pt x="1159024" y="2061213"/>
                  <a:pt x="1155831" y="2059616"/>
                  <a:pt x="1152638" y="2058018"/>
                </a:cubicBezTo>
                <a:cubicBezTo>
                  <a:pt x="1155831" y="2056420"/>
                  <a:pt x="1152638" y="2053224"/>
                  <a:pt x="1157427" y="2053224"/>
                </a:cubicBezTo>
                <a:cubicBezTo>
                  <a:pt x="1155831" y="2050028"/>
                  <a:pt x="1151041" y="2048431"/>
                  <a:pt x="1154234" y="2046833"/>
                </a:cubicBezTo>
                <a:lnTo>
                  <a:pt x="1145975" y="2039747"/>
                </a:lnTo>
                <a:lnTo>
                  <a:pt x="1143059" y="2032452"/>
                </a:lnTo>
                <a:cubicBezTo>
                  <a:pt x="1138270" y="2034050"/>
                  <a:pt x="1133480" y="2030854"/>
                  <a:pt x="1127095" y="2026061"/>
                </a:cubicBezTo>
                <a:cubicBezTo>
                  <a:pt x="1127095" y="2027659"/>
                  <a:pt x="1131884" y="2029257"/>
                  <a:pt x="1128691" y="2032452"/>
                </a:cubicBezTo>
                <a:cubicBezTo>
                  <a:pt x="1122305" y="2029257"/>
                  <a:pt x="1127095" y="2026061"/>
                  <a:pt x="1120709" y="2022865"/>
                </a:cubicBezTo>
                <a:cubicBezTo>
                  <a:pt x="1120709" y="2027659"/>
                  <a:pt x="1112727" y="2021267"/>
                  <a:pt x="1111130" y="2016474"/>
                </a:cubicBezTo>
                <a:cubicBezTo>
                  <a:pt x="1107937" y="2014876"/>
                  <a:pt x="1111130" y="2019670"/>
                  <a:pt x="1107937" y="2019670"/>
                </a:cubicBezTo>
                <a:cubicBezTo>
                  <a:pt x="1103148" y="2016474"/>
                  <a:pt x="1100354" y="2013678"/>
                  <a:pt x="1098957" y="2010881"/>
                </a:cubicBezTo>
                <a:lnTo>
                  <a:pt x="1098794" y="2008485"/>
                </a:lnTo>
                <a:lnTo>
                  <a:pt x="1103148" y="2008485"/>
                </a:lnTo>
                <a:cubicBezTo>
                  <a:pt x="1103148" y="2006887"/>
                  <a:pt x="1098359" y="2006887"/>
                  <a:pt x="1103148" y="2003691"/>
                </a:cubicBezTo>
                <a:cubicBezTo>
                  <a:pt x="1096762" y="1998898"/>
                  <a:pt x="1096762" y="2000495"/>
                  <a:pt x="1093569" y="2002093"/>
                </a:cubicBezTo>
                <a:cubicBezTo>
                  <a:pt x="1093569" y="2000495"/>
                  <a:pt x="1090376" y="1992506"/>
                  <a:pt x="1085587" y="1995702"/>
                </a:cubicBezTo>
                <a:cubicBezTo>
                  <a:pt x="1082394" y="1992506"/>
                  <a:pt x="1087183" y="1992506"/>
                  <a:pt x="1088780" y="1992506"/>
                </a:cubicBezTo>
                <a:cubicBezTo>
                  <a:pt x="1090376" y="1990908"/>
                  <a:pt x="1082394" y="1987713"/>
                  <a:pt x="1080798" y="1987713"/>
                </a:cubicBezTo>
                <a:cubicBezTo>
                  <a:pt x="1079201" y="1989311"/>
                  <a:pt x="1080798" y="1989311"/>
                  <a:pt x="1082394" y="1990908"/>
                </a:cubicBezTo>
                <a:cubicBezTo>
                  <a:pt x="1077605" y="1989311"/>
                  <a:pt x="1071219" y="1979724"/>
                  <a:pt x="1066430" y="1987713"/>
                </a:cubicBezTo>
                <a:cubicBezTo>
                  <a:pt x="1063237" y="1984517"/>
                  <a:pt x="1068026" y="1981321"/>
                  <a:pt x="1063237" y="1979724"/>
                </a:cubicBezTo>
                <a:cubicBezTo>
                  <a:pt x="1066430" y="1979724"/>
                  <a:pt x="1069622" y="1979724"/>
                  <a:pt x="1071219" y="1978126"/>
                </a:cubicBezTo>
                <a:cubicBezTo>
                  <a:pt x="1074412" y="1982919"/>
                  <a:pt x="1076008" y="1981321"/>
                  <a:pt x="1080798" y="1984517"/>
                </a:cubicBezTo>
                <a:cubicBezTo>
                  <a:pt x="1080798" y="1981321"/>
                  <a:pt x="1069622" y="1978126"/>
                  <a:pt x="1069622" y="1974930"/>
                </a:cubicBezTo>
                <a:cubicBezTo>
                  <a:pt x="1064833" y="1971734"/>
                  <a:pt x="1068026" y="1979724"/>
                  <a:pt x="1063237" y="1978126"/>
                </a:cubicBezTo>
                <a:cubicBezTo>
                  <a:pt x="1058447" y="1971734"/>
                  <a:pt x="1055254" y="1976528"/>
                  <a:pt x="1048869" y="1971734"/>
                </a:cubicBezTo>
                <a:cubicBezTo>
                  <a:pt x="1050465" y="1970137"/>
                  <a:pt x="1053658" y="1973332"/>
                  <a:pt x="1055254" y="1971734"/>
                </a:cubicBezTo>
                <a:cubicBezTo>
                  <a:pt x="1055254" y="1968539"/>
                  <a:pt x="1045676" y="1966941"/>
                  <a:pt x="1044079" y="1970137"/>
                </a:cubicBezTo>
                <a:cubicBezTo>
                  <a:pt x="1040886" y="1966941"/>
                  <a:pt x="1050465" y="1968539"/>
                  <a:pt x="1045676" y="1965343"/>
                </a:cubicBezTo>
                <a:cubicBezTo>
                  <a:pt x="1047272" y="1965343"/>
                  <a:pt x="1050465" y="1968539"/>
                  <a:pt x="1050465" y="1966941"/>
                </a:cubicBezTo>
                <a:cubicBezTo>
                  <a:pt x="1050465" y="1965343"/>
                  <a:pt x="1044079" y="1958952"/>
                  <a:pt x="1040886" y="1958952"/>
                </a:cubicBezTo>
                <a:cubicBezTo>
                  <a:pt x="1039290" y="1962147"/>
                  <a:pt x="1047272" y="1963745"/>
                  <a:pt x="1042483" y="1966941"/>
                </a:cubicBezTo>
                <a:cubicBezTo>
                  <a:pt x="1037693" y="1958952"/>
                  <a:pt x="1032904" y="1958952"/>
                  <a:pt x="1031308" y="1952560"/>
                </a:cubicBezTo>
                <a:cubicBezTo>
                  <a:pt x="1028115" y="1952560"/>
                  <a:pt x="1024922" y="1952560"/>
                  <a:pt x="1021729" y="1952560"/>
                </a:cubicBezTo>
                <a:cubicBezTo>
                  <a:pt x="1023325" y="1950962"/>
                  <a:pt x="1016940" y="1939778"/>
                  <a:pt x="1012150" y="1947767"/>
                </a:cubicBezTo>
                <a:cubicBezTo>
                  <a:pt x="1004168" y="1942973"/>
                  <a:pt x="1007361" y="1939778"/>
                  <a:pt x="1002572" y="1936582"/>
                </a:cubicBezTo>
                <a:cubicBezTo>
                  <a:pt x="997782" y="1934984"/>
                  <a:pt x="1000975" y="1939778"/>
                  <a:pt x="999379" y="1941375"/>
                </a:cubicBezTo>
                <a:cubicBezTo>
                  <a:pt x="997782" y="1939778"/>
                  <a:pt x="996186" y="1938180"/>
                  <a:pt x="992993" y="1938180"/>
                </a:cubicBezTo>
                <a:cubicBezTo>
                  <a:pt x="1004168" y="1931788"/>
                  <a:pt x="975432" y="1926995"/>
                  <a:pt x="973835" y="1917408"/>
                </a:cubicBezTo>
                <a:cubicBezTo>
                  <a:pt x="972239" y="1917408"/>
                  <a:pt x="970643" y="1917408"/>
                  <a:pt x="969046" y="1919006"/>
                </a:cubicBezTo>
                <a:cubicBezTo>
                  <a:pt x="967450" y="1914212"/>
                  <a:pt x="961064" y="1914212"/>
                  <a:pt x="957871" y="1912614"/>
                </a:cubicBezTo>
                <a:cubicBezTo>
                  <a:pt x="959467" y="1912614"/>
                  <a:pt x="961064" y="1911016"/>
                  <a:pt x="961064" y="1909419"/>
                </a:cubicBezTo>
                <a:cubicBezTo>
                  <a:pt x="948292" y="1904625"/>
                  <a:pt x="943503" y="1904625"/>
                  <a:pt x="933924" y="1895038"/>
                </a:cubicBezTo>
                <a:cubicBezTo>
                  <a:pt x="937117" y="1893440"/>
                  <a:pt x="945099" y="1898234"/>
                  <a:pt x="945099" y="1901429"/>
                </a:cubicBezTo>
                <a:cubicBezTo>
                  <a:pt x="945099" y="1899832"/>
                  <a:pt x="954678" y="1890245"/>
                  <a:pt x="949889" y="1890245"/>
                </a:cubicBezTo>
                <a:cubicBezTo>
                  <a:pt x="949889" y="1888647"/>
                  <a:pt x="953082" y="1885451"/>
                  <a:pt x="956275" y="1883853"/>
                </a:cubicBezTo>
                <a:cubicBezTo>
                  <a:pt x="957871" y="1885451"/>
                  <a:pt x="957871" y="1887049"/>
                  <a:pt x="957871" y="1887049"/>
                </a:cubicBezTo>
                <a:cubicBezTo>
                  <a:pt x="961064" y="1890245"/>
                  <a:pt x="961064" y="1880657"/>
                  <a:pt x="964257" y="1885451"/>
                </a:cubicBezTo>
                <a:cubicBezTo>
                  <a:pt x="964257" y="1883853"/>
                  <a:pt x="962660" y="1883853"/>
                  <a:pt x="962660" y="1883853"/>
                </a:cubicBezTo>
                <a:cubicBezTo>
                  <a:pt x="962660" y="1882255"/>
                  <a:pt x="964257" y="1882255"/>
                  <a:pt x="964257" y="1883853"/>
                </a:cubicBezTo>
                <a:cubicBezTo>
                  <a:pt x="962660" y="1882255"/>
                  <a:pt x="961064" y="1880657"/>
                  <a:pt x="959467" y="1880657"/>
                </a:cubicBezTo>
                <a:cubicBezTo>
                  <a:pt x="959467" y="1879060"/>
                  <a:pt x="961064" y="1879060"/>
                  <a:pt x="962660" y="1879060"/>
                </a:cubicBezTo>
                <a:cubicBezTo>
                  <a:pt x="962660" y="1877462"/>
                  <a:pt x="964257" y="1875864"/>
                  <a:pt x="964257" y="1874266"/>
                </a:cubicBezTo>
                <a:cubicBezTo>
                  <a:pt x="959467" y="1872668"/>
                  <a:pt x="956275" y="1869473"/>
                  <a:pt x="954678" y="1866277"/>
                </a:cubicBezTo>
                <a:cubicBezTo>
                  <a:pt x="953082" y="1864679"/>
                  <a:pt x="954678" y="1867875"/>
                  <a:pt x="953082" y="1867875"/>
                </a:cubicBezTo>
                <a:cubicBezTo>
                  <a:pt x="949889" y="1864679"/>
                  <a:pt x="945099" y="1866277"/>
                  <a:pt x="946696" y="1864679"/>
                </a:cubicBezTo>
                <a:cubicBezTo>
                  <a:pt x="949889" y="1863081"/>
                  <a:pt x="951485" y="1866277"/>
                  <a:pt x="954678" y="1861484"/>
                </a:cubicBezTo>
                <a:cubicBezTo>
                  <a:pt x="949889" y="1856690"/>
                  <a:pt x="949889" y="1863081"/>
                  <a:pt x="945099" y="1859886"/>
                </a:cubicBezTo>
                <a:cubicBezTo>
                  <a:pt x="945099" y="1853494"/>
                  <a:pt x="951485" y="1851896"/>
                  <a:pt x="941906" y="1850299"/>
                </a:cubicBezTo>
                <a:cubicBezTo>
                  <a:pt x="945099" y="1847103"/>
                  <a:pt x="949889" y="1851896"/>
                  <a:pt x="953082" y="1851896"/>
                </a:cubicBezTo>
                <a:cubicBezTo>
                  <a:pt x="949889" y="1850299"/>
                  <a:pt x="949889" y="1848701"/>
                  <a:pt x="949889" y="1845505"/>
                </a:cubicBezTo>
                <a:cubicBezTo>
                  <a:pt x="948292" y="1843907"/>
                  <a:pt x="946696" y="1842309"/>
                  <a:pt x="943503" y="1839114"/>
                </a:cubicBezTo>
                <a:cubicBezTo>
                  <a:pt x="948292" y="1839114"/>
                  <a:pt x="953082" y="1843907"/>
                  <a:pt x="957871" y="1845505"/>
                </a:cubicBezTo>
                <a:cubicBezTo>
                  <a:pt x="962660" y="1847103"/>
                  <a:pt x="965853" y="1847103"/>
                  <a:pt x="967450" y="1842309"/>
                </a:cubicBezTo>
                <a:cubicBezTo>
                  <a:pt x="967450" y="1840712"/>
                  <a:pt x="967450" y="1840712"/>
                  <a:pt x="969046" y="1840712"/>
                </a:cubicBezTo>
                <a:cubicBezTo>
                  <a:pt x="969046" y="1840712"/>
                  <a:pt x="969046" y="1840712"/>
                  <a:pt x="969046" y="1839114"/>
                </a:cubicBezTo>
                <a:cubicBezTo>
                  <a:pt x="970643" y="1839114"/>
                  <a:pt x="967450" y="1837516"/>
                  <a:pt x="967450" y="1835918"/>
                </a:cubicBezTo>
                <a:cubicBezTo>
                  <a:pt x="964257" y="1832722"/>
                  <a:pt x="969046" y="1840712"/>
                  <a:pt x="964257" y="1835918"/>
                </a:cubicBezTo>
                <a:cubicBezTo>
                  <a:pt x="962660" y="1839114"/>
                  <a:pt x="967450" y="1840712"/>
                  <a:pt x="962660" y="1842309"/>
                </a:cubicBezTo>
                <a:cubicBezTo>
                  <a:pt x="953082" y="1837516"/>
                  <a:pt x="938714" y="1837516"/>
                  <a:pt x="940310" y="1826331"/>
                </a:cubicBezTo>
                <a:cubicBezTo>
                  <a:pt x="945099" y="1834320"/>
                  <a:pt x="941906" y="1818342"/>
                  <a:pt x="949889" y="1824733"/>
                </a:cubicBezTo>
                <a:cubicBezTo>
                  <a:pt x="953082" y="1819940"/>
                  <a:pt x="946696" y="1810353"/>
                  <a:pt x="953082" y="1810353"/>
                </a:cubicBezTo>
                <a:cubicBezTo>
                  <a:pt x="953082" y="1808755"/>
                  <a:pt x="940310" y="1800766"/>
                  <a:pt x="933924" y="1803961"/>
                </a:cubicBezTo>
                <a:cubicBezTo>
                  <a:pt x="925942" y="1797570"/>
                  <a:pt x="937117" y="1800766"/>
                  <a:pt x="924346" y="1795972"/>
                </a:cubicBezTo>
                <a:cubicBezTo>
                  <a:pt x="929135" y="1800766"/>
                  <a:pt x="924346" y="1800766"/>
                  <a:pt x="922749" y="1805559"/>
                </a:cubicBezTo>
                <a:cubicBezTo>
                  <a:pt x="914767" y="1802363"/>
                  <a:pt x="924346" y="1800766"/>
                  <a:pt x="922749" y="1797570"/>
                </a:cubicBezTo>
                <a:cubicBezTo>
                  <a:pt x="919556" y="1795972"/>
                  <a:pt x="914767" y="1795972"/>
                  <a:pt x="913170" y="1792776"/>
                </a:cubicBezTo>
                <a:cubicBezTo>
                  <a:pt x="911574" y="1792776"/>
                  <a:pt x="911574" y="1794374"/>
                  <a:pt x="909977" y="1794374"/>
                </a:cubicBezTo>
                <a:cubicBezTo>
                  <a:pt x="909977" y="1799168"/>
                  <a:pt x="919556" y="1795972"/>
                  <a:pt x="919556" y="1799168"/>
                </a:cubicBezTo>
                <a:cubicBezTo>
                  <a:pt x="917960" y="1802363"/>
                  <a:pt x="914767" y="1802363"/>
                  <a:pt x="913170" y="1799168"/>
                </a:cubicBezTo>
                <a:cubicBezTo>
                  <a:pt x="909977" y="1800766"/>
                  <a:pt x="917960" y="1808755"/>
                  <a:pt x="909977" y="1803961"/>
                </a:cubicBezTo>
                <a:cubicBezTo>
                  <a:pt x="909977" y="1805559"/>
                  <a:pt x="913170" y="1807157"/>
                  <a:pt x="914767" y="1808755"/>
                </a:cubicBezTo>
                <a:cubicBezTo>
                  <a:pt x="906785" y="1811950"/>
                  <a:pt x="901995" y="1800766"/>
                  <a:pt x="897206" y="1805559"/>
                </a:cubicBezTo>
                <a:cubicBezTo>
                  <a:pt x="898802" y="1802363"/>
                  <a:pt x="905188" y="1799168"/>
                  <a:pt x="897206" y="1795972"/>
                </a:cubicBezTo>
                <a:cubicBezTo>
                  <a:pt x="898802" y="1794374"/>
                  <a:pt x="900399" y="1794374"/>
                  <a:pt x="903591" y="1795972"/>
                </a:cubicBezTo>
                <a:cubicBezTo>
                  <a:pt x="903591" y="1792776"/>
                  <a:pt x="900399" y="1791178"/>
                  <a:pt x="895609" y="1787983"/>
                </a:cubicBezTo>
                <a:cubicBezTo>
                  <a:pt x="895609" y="1784787"/>
                  <a:pt x="895609" y="1781591"/>
                  <a:pt x="897206" y="1778396"/>
                </a:cubicBezTo>
                <a:cubicBezTo>
                  <a:pt x="892416" y="1773602"/>
                  <a:pt x="894013" y="1783189"/>
                  <a:pt x="889223" y="1778396"/>
                </a:cubicBezTo>
                <a:cubicBezTo>
                  <a:pt x="897206" y="1776798"/>
                  <a:pt x="886030" y="1773602"/>
                  <a:pt x="889223" y="1770407"/>
                </a:cubicBezTo>
                <a:cubicBezTo>
                  <a:pt x="886030" y="1768809"/>
                  <a:pt x="884434" y="1767211"/>
                  <a:pt x="882838" y="1765613"/>
                </a:cubicBezTo>
                <a:cubicBezTo>
                  <a:pt x="881241" y="1764015"/>
                  <a:pt x="878048" y="1764015"/>
                  <a:pt x="876452" y="1762417"/>
                </a:cubicBezTo>
                <a:cubicBezTo>
                  <a:pt x="876452" y="1762417"/>
                  <a:pt x="878048" y="1762417"/>
                  <a:pt x="879645" y="1762417"/>
                </a:cubicBezTo>
                <a:cubicBezTo>
                  <a:pt x="879645" y="1762417"/>
                  <a:pt x="876452" y="1760820"/>
                  <a:pt x="874855" y="1759222"/>
                </a:cubicBezTo>
                <a:cubicBezTo>
                  <a:pt x="874855" y="1759222"/>
                  <a:pt x="873259" y="1759222"/>
                  <a:pt x="873259" y="1759222"/>
                </a:cubicBezTo>
                <a:cubicBezTo>
                  <a:pt x="873259" y="1760820"/>
                  <a:pt x="876452" y="1764015"/>
                  <a:pt x="879645" y="1765613"/>
                </a:cubicBezTo>
                <a:cubicBezTo>
                  <a:pt x="879645" y="1767211"/>
                  <a:pt x="879645" y="1767211"/>
                  <a:pt x="879645" y="1767211"/>
                </a:cubicBezTo>
                <a:cubicBezTo>
                  <a:pt x="881241" y="1768809"/>
                  <a:pt x="881241" y="1770407"/>
                  <a:pt x="881241" y="1772005"/>
                </a:cubicBezTo>
                <a:cubicBezTo>
                  <a:pt x="882838" y="1772005"/>
                  <a:pt x="884434" y="1772005"/>
                  <a:pt x="886030" y="1773602"/>
                </a:cubicBezTo>
                <a:cubicBezTo>
                  <a:pt x="884434" y="1775200"/>
                  <a:pt x="882838" y="1775200"/>
                  <a:pt x="881241" y="1776798"/>
                </a:cubicBezTo>
                <a:cubicBezTo>
                  <a:pt x="881241" y="1775200"/>
                  <a:pt x="879645" y="1773602"/>
                  <a:pt x="878048" y="1773602"/>
                </a:cubicBezTo>
                <a:cubicBezTo>
                  <a:pt x="876452" y="1773602"/>
                  <a:pt x="876452" y="1775200"/>
                  <a:pt x="879645" y="1776798"/>
                </a:cubicBezTo>
                <a:cubicBezTo>
                  <a:pt x="874855" y="1778396"/>
                  <a:pt x="865277" y="1768809"/>
                  <a:pt x="862084" y="1773602"/>
                </a:cubicBezTo>
                <a:cubicBezTo>
                  <a:pt x="860487" y="1768809"/>
                  <a:pt x="857294" y="1767211"/>
                  <a:pt x="855698" y="1765613"/>
                </a:cubicBezTo>
                <a:cubicBezTo>
                  <a:pt x="852505" y="1765613"/>
                  <a:pt x="849312" y="1764015"/>
                  <a:pt x="846119" y="1760820"/>
                </a:cubicBezTo>
                <a:cubicBezTo>
                  <a:pt x="844523" y="1760820"/>
                  <a:pt x="844523" y="1760820"/>
                  <a:pt x="844523" y="1760820"/>
                </a:cubicBezTo>
                <a:cubicBezTo>
                  <a:pt x="842926" y="1760820"/>
                  <a:pt x="842926" y="1762417"/>
                  <a:pt x="842926" y="1762417"/>
                </a:cubicBezTo>
                <a:cubicBezTo>
                  <a:pt x="846119" y="1764015"/>
                  <a:pt x="847716" y="1765613"/>
                  <a:pt x="850909" y="1768809"/>
                </a:cubicBezTo>
                <a:lnTo>
                  <a:pt x="852321" y="1767395"/>
                </a:lnTo>
                <a:lnTo>
                  <a:pt x="857294" y="1772005"/>
                </a:lnTo>
                <a:cubicBezTo>
                  <a:pt x="857294" y="1772005"/>
                  <a:pt x="855698" y="1772005"/>
                  <a:pt x="855698" y="1773602"/>
                </a:cubicBezTo>
                <a:cubicBezTo>
                  <a:pt x="857294" y="1773602"/>
                  <a:pt x="857294" y="1775200"/>
                  <a:pt x="857294" y="1775200"/>
                </a:cubicBezTo>
                <a:cubicBezTo>
                  <a:pt x="854101" y="1775200"/>
                  <a:pt x="852505" y="1776798"/>
                  <a:pt x="852505" y="1779994"/>
                </a:cubicBezTo>
                <a:cubicBezTo>
                  <a:pt x="852505" y="1779994"/>
                  <a:pt x="852505" y="1781591"/>
                  <a:pt x="854101" y="1781591"/>
                </a:cubicBezTo>
                <a:cubicBezTo>
                  <a:pt x="852505" y="1779994"/>
                  <a:pt x="846119" y="1776798"/>
                  <a:pt x="842926" y="1775200"/>
                </a:cubicBezTo>
                <a:cubicBezTo>
                  <a:pt x="844523" y="1776798"/>
                  <a:pt x="846119" y="1778396"/>
                  <a:pt x="847716" y="1779994"/>
                </a:cubicBezTo>
                <a:cubicBezTo>
                  <a:pt x="846119" y="1781591"/>
                  <a:pt x="844523" y="1781591"/>
                  <a:pt x="842926" y="1781591"/>
                </a:cubicBezTo>
                <a:cubicBezTo>
                  <a:pt x="847716" y="1784787"/>
                  <a:pt x="862084" y="1784787"/>
                  <a:pt x="862084" y="1792776"/>
                </a:cubicBezTo>
                <a:cubicBezTo>
                  <a:pt x="866873" y="1792776"/>
                  <a:pt x="873259" y="1797570"/>
                  <a:pt x="878048" y="1797570"/>
                </a:cubicBezTo>
                <a:cubicBezTo>
                  <a:pt x="878048" y="1802363"/>
                  <a:pt x="887627" y="1807157"/>
                  <a:pt x="895609" y="1810353"/>
                </a:cubicBezTo>
                <a:cubicBezTo>
                  <a:pt x="894013" y="1810353"/>
                  <a:pt x="892416" y="1810353"/>
                  <a:pt x="890820" y="1811950"/>
                </a:cubicBezTo>
                <a:cubicBezTo>
                  <a:pt x="905188" y="1811950"/>
                  <a:pt x="911574" y="1821537"/>
                  <a:pt x="927538" y="1827929"/>
                </a:cubicBezTo>
                <a:cubicBezTo>
                  <a:pt x="924346" y="1826331"/>
                  <a:pt x="921153" y="1831124"/>
                  <a:pt x="925942" y="1829527"/>
                </a:cubicBezTo>
                <a:cubicBezTo>
                  <a:pt x="929135" y="1834320"/>
                  <a:pt x="921153" y="1831124"/>
                  <a:pt x="921153" y="1834320"/>
                </a:cubicBezTo>
                <a:cubicBezTo>
                  <a:pt x="916363" y="1831124"/>
                  <a:pt x="914767" y="1826331"/>
                  <a:pt x="911574" y="1823135"/>
                </a:cubicBezTo>
                <a:cubicBezTo>
                  <a:pt x="906785" y="1819940"/>
                  <a:pt x="911574" y="1826331"/>
                  <a:pt x="908381" y="1827929"/>
                </a:cubicBezTo>
                <a:cubicBezTo>
                  <a:pt x="900399" y="1823135"/>
                  <a:pt x="897206" y="1819940"/>
                  <a:pt x="890820" y="1819940"/>
                </a:cubicBezTo>
                <a:cubicBezTo>
                  <a:pt x="897206" y="1823135"/>
                  <a:pt x="903591" y="1826331"/>
                  <a:pt x="911574" y="1829527"/>
                </a:cubicBezTo>
                <a:cubicBezTo>
                  <a:pt x="900399" y="1831124"/>
                  <a:pt x="886030" y="1819940"/>
                  <a:pt x="876452" y="1815146"/>
                </a:cubicBezTo>
                <a:cubicBezTo>
                  <a:pt x="881241" y="1815146"/>
                  <a:pt x="884434" y="1816744"/>
                  <a:pt x="887627" y="1818342"/>
                </a:cubicBezTo>
                <a:cubicBezTo>
                  <a:pt x="886030" y="1815146"/>
                  <a:pt x="879645" y="1813548"/>
                  <a:pt x="878048" y="1808755"/>
                </a:cubicBezTo>
                <a:cubicBezTo>
                  <a:pt x="876452" y="1808755"/>
                  <a:pt x="876452" y="1810353"/>
                  <a:pt x="874855" y="1811950"/>
                </a:cubicBezTo>
                <a:cubicBezTo>
                  <a:pt x="871662" y="1803961"/>
                  <a:pt x="865277" y="1805559"/>
                  <a:pt x="857294" y="1800766"/>
                </a:cubicBezTo>
                <a:cubicBezTo>
                  <a:pt x="857294" y="1800766"/>
                  <a:pt x="857294" y="1800766"/>
                  <a:pt x="858891" y="1797570"/>
                </a:cubicBezTo>
                <a:cubicBezTo>
                  <a:pt x="857294" y="1795972"/>
                  <a:pt x="854101" y="1794374"/>
                  <a:pt x="855698" y="1794374"/>
                </a:cubicBezTo>
                <a:cubicBezTo>
                  <a:pt x="854101" y="1795972"/>
                  <a:pt x="849312" y="1794374"/>
                  <a:pt x="844523" y="1792776"/>
                </a:cubicBezTo>
                <a:cubicBezTo>
                  <a:pt x="841330" y="1791178"/>
                  <a:pt x="838137" y="1789581"/>
                  <a:pt x="834944" y="1787983"/>
                </a:cubicBezTo>
                <a:cubicBezTo>
                  <a:pt x="831751" y="1786385"/>
                  <a:pt x="828558" y="1784787"/>
                  <a:pt x="825365" y="1784787"/>
                </a:cubicBezTo>
                <a:cubicBezTo>
                  <a:pt x="825365" y="1784787"/>
                  <a:pt x="825365" y="1784787"/>
                  <a:pt x="828558" y="1781591"/>
                </a:cubicBezTo>
                <a:cubicBezTo>
                  <a:pt x="817383" y="1775200"/>
                  <a:pt x="815787" y="1783189"/>
                  <a:pt x="803015" y="1776798"/>
                </a:cubicBezTo>
                <a:cubicBezTo>
                  <a:pt x="804612" y="1779994"/>
                  <a:pt x="801419" y="1778396"/>
                  <a:pt x="803015" y="1781591"/>
                </a:cubicBezTo>
                <a:cubicBezTo>
                  <a:pt x="798226" y="1779994"/>
                  <a:pt x="788647" y="1775200"/>
                  <a:pt x="790244" y="1772005"/>
                </a:cubicBezTo>
                <a:cubicBezTo>
                  <a:pt x="787051" y="1772005"/>
                  <a:pt x="785454" y="1775200"/>
                  <a:pt x="783858" y="1773602"/>
                </a:cubicBezTo>
                <a:cubicBezTo>
                  <a:pt x="783858" y="1767211"/>
                  <a:pt x="788647" y="1765613"/>
                  <a:pt x="793437" y="1762417"/>
                </a:cubicBezTo>
                <a:cubicBezTo>
                  <a:pt x="788647" y="1759222"/>
                  <a:pt x="788647" y="1767211"/>
                  <a:pt x="783858" y="1762417"/>
                </a:cubicBezTo>
                <a:cubicBezTo>
                  <a:pt x="782261" y="1765613"/>
                  <a:pt x="783858" y="1767211"/>
                  <a:pt x="780665" y="1770407"/>
                </a:cubicBezTo>
                <a:cubicBezTo>
                  <a:pt x="774279" y="1764015"/>
                  <a:pt x="774279" y="1767211"/>
                  <a:pt x="767893" y="1767211"/>
                </a:cubicBezTo>
                <a:cubicBezTo>
                  <a:pt x="767893" y="1762417"/>
                  <a:pt x="763104" y="1764015"/>
                  <a:pt x="761508" y="1762417"/>
                </a:cubicBezTo>
                <a:cubicBezTo>
                  <a:pt x="763104" y="1762417"/>
                  <a:pt x="764700" y="1759222"/>
                  <a:pt x="759911" y="1752830"/>
                </a:cubicBezTo>
                <a:cubicBezTo>
                  <a:pt x="755122" y="1751233"/>
                  <a:pt x="763104" y="1756026"/>
                  <a:pt x="758315" y="1757624"/>
                </a:cubicBezTo>
                <a:cubicBezTo>
                  <a:pt x="755122" y="1757624"/>
                  <a:pt x="751929" y="1751233"/>
                  <a:pt x="755122" y="1756026"/>
                </a:cubicBezTo>
                <a:cubicBezTo>
                  <a:pt x="751929" y="1757624"/>
                  <a:pt x="750332" y="1752830"/>
                  <a:pt x="753525" y="1752830"/>
                </a:cubicBezTo>
                <a:cubicBezTo>
                  <a:pt x="747139" y="1752830"/>
                  <a:pt x="740754" y="1756026"/>
                  <a:pt x="734368" y="1754428"/>
                </a:cubicBezTo>
                <a:cubicBezTo>
                  <a:pt x="742350" y="1759222"/>
                  <a:pt x="750332" y="1767211"/>
                  <a:pt x="763104" y="1768809"/>
                </a:cubicBezTo>
                <a:cubicBezTo>
                  <a:pt x="763104" y="1770407"/>
                  <a:pt x="763104" y="1770407"/>
                  <a:pt x="763104" y="1772005"/>
                </a:cubicBezTo>
                <a:cubicBezTo>
                  <a:pt x="761508" y="1773602"/>
                  <a:pt x="759911" y="1773602"/>
                  <a:pt x="761508" y="1775200"/>
                </a:cubicBezTo>
                <a:cubicBezTo>
                  <a:pt x="763104" y="1775200"/>
                  <a:pt x="764700" y="1776798"/>
                  <a:pt x="766297" y="1776798"/>
                </a:cubicBezTo>
                <a:lnTo>
                  <a:pt x="770241" y="1775482"/>
                </a:lnTo>
                <a:lnTo>
                  <a:pt x="770620" y="1775667"/>
                </a:lnTo>
                <a:lnTo>
                  <a:pt x="767893" y="1778396"/>
                </a:lnTo>
                <a:cubicBezTo>
                  <a:pt x="771086" y="1779994"/>
                  <a:pt x="774279" y="1781591"/>
                  <a:pt x="775876" y="1783189"/>
                </a:cubicBezTo>
                <a:cubicBezTo>
                  <a:pt x="779068" y="1776798"/>
                  <a:pt x="787051" y="1786385"/>
                  <a:pt x="790244" y="1786385"/>
                </a:cubicBezTo>
                <a:cubicBezTo>
                  <a:pt x="793437" y="1791178"/>
                  <a:pt x="785454" y="1789581"/>
                  <a:pt x="780665" y="1786385"/>
                </a:cubicBezTo>
                <a:cubicBezTo>
                  <a:pt x="780665" y="1786385"/>
                  <a:pt x="779068" y="1787983"/>
                  <a:pt x="779068" y="1789581"/>
                </a:cubicBezTo>
                <a:cubicBezTo>
                  <a:pt x="779068" y="1787983"/>
                  <a:pt x="779068" y="1787983"/>
                  <a:pt x="777472" y="1787983"/>
                </a:cubicBezTo>
                <a:cubicBezTo>
                  <a:pt x="775876" y="1789581"/>
                  <a:pt x="771086" y="1789581"/>
                  <a:pt x="769490" y="1792776"/>
                </a:cubicBezTo>
                <a:cubicBezTo>
                  <a:pt x="766297" y="1789581"/>
                  <a:pt x="756718" y="1783189"/>
                  <a:pt x="753525" y="1786385"/>
                </a:cubicBezTo>
                <a:cubicBezTo>
                  <a:pt x="750332" y="1783189"/>
                  <a:pt x="748736" y="1779994"/>
                  <a:pt x="745543" y="1776798"/>
                </a:cubicBezTo>
                <a:cubicBezTo>
                  <a:pt x="742350" y="1775200"/>
                  <a:pt x="743947" y="1778396"/>
                  <a:pt x="745543" y="1778396"/>
                </a:cubicBezTo>
                <a:cubicBezTo>
                  <a:pt x="737561" y="1779994"/>
                  <a:pt x="740754" y="1773602"/>
                  <a:pt x="739157" y="1770407"/>
                </a:cubicBezTo>
                <a:cubicBezTo>
                  <a:pt x="734368" y="1768809"/>
                  <a:pt x="739157" y="1773602"/>
                  <a:pt x="735964" y="1775200"/>
                </a:cubicBezTo>
                <a:cubicBezTo>
                  <a:pt x="732771" y="1772005"/>
                  <a:pt x="734368" y="1772005"/>
                  <a:pt x="729578" y="1770407"/>
                </a:cubicBezTo>
                <a:cubicBezTo>
                  <a:pt x="729578" y="1768809"/>
                  <a:pt x="731175" y="1767211"/>
                  <a:pt x="732771" y="1767211"/>
                </a:cubicBezTo>
                <a:cubicBezTo>
                  <a:pt x="731175" y="1765613"/>
                  <a:pt x="727982" y="1764015"/>
                  <a:pt x="726386" y="1764015"/>
                </a:cubicBezTo>
                <a:cubicBezTo>
                  <a:pt x="724789" y="1764015"/>
                  <a:pt x="723192" y="1765613"/>
                  <a:pt x="723192" y="1767211"/>
                </a:cubicBezTo>
                <a:cubicBezTo>
                  <a:pt x="716807" y="1765613"/>
                  <a:pt x="723192" y="1762417"/>
                  <a:pt x="721596" y="1759222"/>
                </a:cubicBezTo>
                <a:cubicBezTo>
                  <a:pt x="720000" y="1759222"/>
                  <a:pt x="716807" y="1765613"/>
                  <a:pt x="710421" y="1760820"/>
                </a:cubicBezTo>
                <a:cubicBezTo>
                  <a:pt x="713614" y="1759222"/>
                  <a:pt x="712018" y="1759222"/>
                  <a:pt x="712018" y="1757624"/>
                </a:cubicBezTo>
                <a:cubicBezTo>
                  <a:pt x="710421" y="1757624"/>
                  <a:pt x="707228" y="1759222"/>
                  <a:pt x="705632" y="1759222"/>
                </a:cubicBezTo>
                <a:cubicBezTo>
                  <a:pt x="697649" y="1752830"/>
                  <a:pt x="689667" y="1749635"/>
                  <a:pt x="681685" y="1746439"/>
                </a:cubicBezTo>
                <a:cubicBezTo>
                  <a:pt x="681685" y="1744841"/>
                  <a:pt x="681685" y="1743243"/>
                  <a:pt x="681685" y="1741646"/>
                </a:cubicBezTo>
                <a:cubicBezTo>
                  <a:pt x="678492" y="1738450"/>
                  <a:pt x="676895" y="1743243"/>
                  <a:pt x="673703" y="1740048"/>
                </a:cubicBezTo>
                <a:cubicBezTo>
                  <a:pt x="664124" y="1732058"/>
                  <a:pt x="648159" y="1732058"/>
                  <a:pt x="646563" y="1722471"/>
                </a:cubicBezTo>
                <a:cubicBezTo>
                  <a:pt x="644966" y="1720874"/>
                  <a:pt x="643370" y="1720874"/>
                  <a:pt x="641774" y="1719276"/>
                </a:cubicBezTo>
                <a:cubicBezTo>
                  <a:pt x="641774" y="1720874"/>
                  <a:pt x="641774" y="1720874"/>
                  <a:pt x="644966" y="1722471"/>
                </a:cubicBezTo>
                <a:cubicBezTo>
                  <a:pt x="643370" y="1724069"/>
                  <a:pt x="641774" y="1724069"/>
                  <a:pt x="641774" y="1722471"/>
                </a:cubicBezTo>
                <a:cubicBezTo>
                  <a:pt x="640177" y="1722471"/>
                  <a:pt x="640177" y="1724069"/>
                  <a:pt x="638581" y="1724069"/>
                </a:cubicBezTo>
                <a:cubicBezTo>
                  <a:pt x="633791" y="1722471"/>
                  <a:pt x="635388" y="1719276"/>
                  <a:pt x="638581" y="1717678"/>
                </a:cubicBezTo>
                <a:cubicBezTo>
                  <a:pt x="636984" y="1716080"/>
                  <a:pt x="635388" y="1714482"/>
                  <a:pt x="633791" y="1714482"/>
                </a:cubicBezTo>
                <a:cubicBezTo>
                  <a:pt x="633791" y="1712884"/>
                  <a:pt x="635388" y="1711286"/>
                  <a:pt x="633791" y="1709689"/>
                </a:cubicBezTo>
                <a:cubicBezTo>
                  <a:pt x="638581" y="1708091"/>
                  <a:pt x="643370" y="1712884"/>
                  <a:pt x="646563" y="1712884"/>
                </a:cubicBezTo>
                <a:cubicBezTo>
                  <a:pt x="649756" y="1717678"/>
                  <a:pt x="641774" y="1716080"/>
                  <a:pt x="638581" y="1712884"/>
                </a:cubicBezTo>
                <a:cubicBezTo>
                  <a:pt x="640177" y="1714482"/>
                  <a:pt x="643370" y="1716080"/>
                  <a:pt x="641774" y="1717678"/>
                </a:cubicBezTo>
                <a:cubicBezTo>
                  <a:pt x="646563" y="1719276"/>
                  <a:pt x="648159" y="1719276"/>
                  <a:pt x="652949" y="1719276"/>
                </a:cubicBezTo>
                <a:cubicBezTo>
                  <a:pt x="644966" y="1714482"/>
                  <a:pt x="656142" y="1714482"/>
                  <a:pt x="660931" y="1716080"/>
                </a:cubicBezTo>
                <a:cubicBezTo>
                  <a:pt x="654545" y="1714482"/>
                  <a:pt x="662527" y="1722471"/>
                  <a:pt x="656142" y="1720874"/>
                </a:cubicBezTo>
                <a:cubicBezTo>
                  <a:pt x="657738" y="1724069"/>
                  <a:pt x="662527" y="1727265"/>
                  <a:pt x="667317" y="1728863"/>
                </a:cubicBezTo>
                <a:cubicBezTo>
                  <a:pt x="667317" y="1728863"/>
                  <a:pt x="665720" y="1727265"/>
                  <a:pt x="665720" y="1727265"/>
                </a:cubicBezTo>
                <a:cubicBezTo>
                  <a:pt x="668913" y="1727265"/>
                  <a:pt x="670510" y="1724069"/>
                  <a:pt x="672106" y="1724069"/>
                </a:cubicBezTo>
                <a:cubicBezTo>
                  <a:pt x="676895" y="1732058"/>
                  <a:pt x="696053" y="1728863"/>
                  <a:pt x="699246" y="1740048"/>
                </a:cubicBezTo>
                <a:cubicBezTo>
                  <a:pt x="705632" y="1740048"/>
                  <a:pt x="710421" y="1741646"/>
                  <a:pt x="715210" y="1743243"/>
                </a:cubicBezTo>
                <a:cubicBezTo>
                  <a:pt x="718403" y="1744841"/>
                  <a:pt x="720000" y="1746439"/>
                  <a:pt x="721596" y="1748037"/>
                </a:cubicBezTo>
                <a:cubicBezTo>
                  <a:pt x="724789" y="1749635"/>
                  <a:pt x="726386" y="1751233"/>
                  <a:pt x="726386" y="1752830"/>
                </a:cubicBezTo>
                <a:cubicBezTo>
                  <a:pt x="729578" y="1754428"/>
                  <a:pt x="731175" y="1754428"/>
                  <a:pt x="732771" y="1752830"/>
                </a:cubicBezTo>
                <a:cubicBezTo>
                  <a:pt x="733570" y="1751232"/>
                  <a:pt x="731574" y="1749635"/>
                  <a:pt x="729977" y="1748037"/>
                </a:cubicBezTo>
                <a:lnTo>
                  <a:pt x="729852" y="1746530"/>
                </a:lnTo>
                <a:lnTo>
                  <a:pt x="739157" y="1749635"/>
                </a:lnTo>
                <a:cubicBezTo>
                  <a:pt x="732771" y="1741646"/>
                  <a:pt x="726386" y="1736852"/>
                  <a:pt x="721596" y="1735254"/>
                </a:cubicBezTo>
                <a:cubicBezTo>
                  <a:pt x="716807" y="1732058"/>
                  <a:pt x="710421" y="1730461"/>
                  <a:pt x="702439" y="1727265"/>
                </a:cubicBezTo>
                <a:cubicBezTo>
                  <a:pt x="705632" y="1722471"/>
                  <a:pt x="713614" y="1730461"/>
                  <a:pt x="718403" y="1730461"/>
                </a:cubicBezTo>
                <a:cubicBezTo>
                  <a:pt x="715210" y="1725667"/>
                  <a:pt x="721596" y="1725667"/>
                  <a:pt x="720000" y="1722471"/>
                </a:cubicBezTo>
                <a:cubicBezTo>
                  <a:pt x="721596" y="1719276"/>
                  <a:pt x="726386" y="1722471"/>
                  <a:pt x="727982" y="1720874"/>
                </a:cubicBezTo>
                <a:cubicBezTo>
                  <a:pt x="731175" y="1724069"/>
                  <a:pt x="724789" y="1728863"/>
                  <a:pt x="721596" y="1724069"/>
                </a:cubicBezTo>
                <a:cubicBezTo>
                  <a:pt x="721596" y="1727265"/>
                  <a:pt x="729578" y="1730461"/>
                  <a:pt x="723192" y="1730461"/>
                </a:cubicBezTo>
                <a:cubicBezTo>
                  <a:pt x="729578" y="1736852"/>
                  <a:pt x="731175" y="1732058"/>
                  <a:pt x="735964" y="1738450"/>
                </a:cubicBezTo>
                <a:cubicBezTo>
                  <a:pt x="745543" y="1735254"/>
                  <a:pt x="750332" y="1724069"/>
                  <a:pt x="737561" y="1717678"/>
                </a:cubicBezTo>
                <a:cubicBezTo>
                  <a:pt x="720000" y="1717678"/>
                  <a:pt x="708824" y="1696906"/>
                  <a:pt x="686474" y="1696906"/>
                </a:cubicBezTo>
                <a:cubicBezTo>
                  <a:pt x="684878" y="1692112"/>
                  <a:pt x="681685" y="1688917"/>
                  <a:pt x="678492" y="1687319"/>
                </a:cubicBezTo>
                <a:cubicBezTo>
                  <a:pt x="676895" y="1687319"/>
                  <a:pt x="673703" y="1685721"/>
                  <a:pt x="670510" y="1685721"/>
                </a:cubicBezTo>
                <a:cubicBezTo>
                  <a:pt x="668913" y="1684123"/>
                  <a:pt x="668913" y="1684123"/>
                  <a:pt x="668913" y="1682525"/>
                </a:cubicBezTo>
                <a:cubicBezTo>
                  <a:pt x="667317" y="1682525"/>
                  <a:pt x="665720" y="1680928"/>
                  <a:pt x="664124" y="1679330"/>
                </a:cubicBezTo>
                <a:cubicBezTo>
                  <a:pt x="664124" y="1679330"/>
                  <a:pt x="664124" y="1679330"/>
                  <a:pt x="662527" y="1679330"/>
                </a:cubicBezTo>
                <a:cubicBezTo>
                  <a:pt x="660931" y="1682525"/>
                  <a:pt x="664124" y="1684123"/>
                  <a:pt x="668913" y="1685721"/>
                </a:cubicBezTo>
                <a:cubicBezTo>
                  <a:pt x="662527" y="1688917"/>
                  <a:pt x="664124" y="1680928"/>
                  <a:pt x="657738" y="1682525"/>
                </a:cubicBezTo>
                <a:cubicBezTo>
                  <a:pt x="657738" y="1680928"/>
                  <a:pt x="659334" y="1679330"/>
                  <a:pt x="660931" y="1679330"/>
                </a:cubicBezTo>
                <a:cubicBezTo>
                  <a:pt x="659334" y="1677732"/>
                  <a:pt x="657738" y="1676134"/>
                  <a:pt x="654545" y="1676134"/>
                </a:cubicBezTo>
                <a:cubicBezTo>
                  <a:pt x="656142" y="1672938"/>
                  <a:pt x="659334" y="1674536"/>
                  <a:pt x="662527" y="1676134"/>
                </a:cubicBezTo>
                <a:cubicBezTo>
                  <a:pt x="664124" y="1672938"/>
                  <a:pt x="664124" y="1669743"/>
                  <a:pt x="659334" y="1666547"/>
                </a:cubicBezTo>
                <a:cubicBezTo>
                  <a:pt x="657738" y="1664949"/>
                  <a:pt x="657738" y="1666547"/>
                  <a:pt x="657738" y="1668145"/>
                </a:cubicBezTo>
                <a:cubicBezTo>
                  <a:pt x="657738" y="1664949"/>
                  <a:pt x="648159" y="1661753"/>
                  <a:pt x="651352" y="1658558"/>
                </a:cubicBezTo>
                <a:cubicBezTo>
                  <a:pt x="657738" y="1663351"/>
                  <a:pt x="664124" y="1661753"/>
                  <a:pt x="665720" y="1669743"/>
                </a:cubicBezTo>
                <a:cubicBezTo>
                  <a:pt x="667317" y="1669743"/>
                  <a:pt x="670510" y="1668145"/>
                  <a:pt x="673703" y="1671340"/>
                </a:cubicBezTo>
                <a:cubicBezTo>
                  <a:pt x="672106" y="1661753"/>
                  <a:pt x="656142" y="1658558"/>
                  <a:pt x="649756" y="1652167"/>
                </a:cubicBezTo>
                <a:cubicBezTo>
                  <a:pt x="646563" y="1652167"/>
                  <a:pt x="644966" y="1655362"/>
                  <a:pt x="638581" y="1650569"/>
                </a:cubicBezTo>
                <a:cubicBezTo>
                  <a:pt x="640177" y="1652167"/>
                  <a:pt x="638581" y="1653764"/>
                  <a:pt x="636984" y="1652167"/>
                </a:cubicBezTo>
                <a:cubicBezTo>
                  <a:pt x="638581" y="1653764"/>
                  <a:pt x="641774" y="1655362"/>
                  <a:pt x="640177" y="1658558"/>
                </a:cubicBezTo>
                <a:cubicBezTo>
                  <a:pt x="633791" y="1655362"/>
                  <a:pt x="635388" y="1656960"/>
                  <a:pt x="630598" y="1652167"/>
                </a:cubicBezTo>
                <a:cubicBezTo>
                  <a:pt x="627406" y="1652167"/>
                  <a:pt x="629002" y="1653764"/>
                  <a:pt x="625809" y="1653764"/>
                </a:cubicBezTo>
                <a:cubicBezTo>
                  <a:pt x="624213" y="1647373"/>
                  <a:pt x="621020" y="1637786"/>
                  <a:pt x="609845" y="1634590"/>
                </a:cubicBezTo>
                <a:cubicBezTo>
                  <a:pt x="609845" y="1636188"/>
                  <a:pt x="613038" y="1640982"/>
                  <a:pt x="617827" y="1644177"/>
                </a:cubicBezTo>
                <a:cubicBezTo>
                  <a:pt x="613038" y="1644177"/>
                  <a:pt x="609845" y="1642579"/>
                  <a:pt x="605055" y="1640982"/>
                </a:cubicBezTo>
                <a:cubicBezTo>
                  <a:pt x="606652" y="1639384"/>
                  <a:pt x="608248" y="1636188"/>
                  <a:pt x="605055" y="1634590"/>
                </a:cubicBezTo>
                <a:cubicBezTo>
                  <a:pt x="600266" y="1632992"/>
                  <a:pt x="603459" y="1636188"/>
                  <a:pt x="601862" y="1639384"/>
                </a:cubicBezTo>
                <a:cubicBezTo>
                  <a:pt x="598669" y="1636188"/>
                  <a:pt x="598669" y="1629797"/>
                  <a:pt x="592284" y="1631395"/>
                </a:cubicBezTo>
                <a:cubicBezTo>
                  <a:pt x="592284" y="1628199"/>
                  <a:pt x="585898" y="1626601"/>
                  <a:pt x="585898" y="1623405"/>
                </a:cubicBezTo>
                <a:cubicBezTo>
                  <a:pt x="581109" y="1621808"/>
                  <a:pt x="589091" y="1628199"/>
                  <a:pt x="582705" y="1628199"/>
                </a:cubicBezTo>
                <a:cubicBezTo>
                  <a:pt x="582705" y="1620210"/>
                  <a:pt x="584301" y="1617014"/>
                  <a:pt x="574723" y="1612220"/>
                </a:cubicBezTo>
                <a:cubicBezTo>
                  <a:pt x="573126" y="1610623"/>
                  <a:pt x="571530" y="1613818"/>
                  <a:pt x="573126" y="1615416"/>
                </a:cubicBezTo>
                <a:cubicBezTo>
                  <a:pt x="571530" y="1613818"/>
                  <a:pt x="568337" y="1612220"/>
                  <a:pt x="563548" y="1610623"/>
                </a:cubicBezTo>
                <a:cubicBezTo>
                  <a:pt x="566740" y="1612220"/>
                  <a:pt x="566740" y="1615416"/>
                  <a:pt x="568337" y="1613818"/>
                </a:cubicBezTo>
                <a:cubicBezTo>
                  <a:pt x="573126" y="1617014"/>
                  <a:pt x="565144" y="1615416"/>
                  <a:pt x="566740" y="1618612"/>
                </a:cubicBezTo>
                <a:cubicBezTo>
                  <a:pt x="568337" y="1618612"/>
                  <a:pt x="568337" y="1620210"/>
                  <a:pt x="569933" y="1620210"/>
                </a:cubicBezTo>
                <a:cubicBezTo>
                  <a:pt x="573126" y="1620210"/>
                  <a:pt x="569933" y="1618612"/>
                  <a:pt x="576319" y="1618612"/>
                </a:cubicBezTo>
                <a:cubicBezTo>
                  <a:pt x="579512" y="1625003"/>
                  <a:pt x="565144" y="1625003"/>
                  <a:pt x="552372" y="1615416"/>
                </a:cubicBezTo>
                <a:cubicBezTo>
                  <a:pt x="553969" y="1615416"/>
                  <a:pt x="555565" y="1615416"/>
                  <a:pt x="557162" y="1613818"/>
                </a:cubicBezTo>
                <a:cubicBezTo>
                  <a:pt x="555565" y="1610623"/>
                  <a:pt x="545987" y="1607427"/>
                  <a:pt x="542794" y="1605829"/>
                </a:cubicBezTo>
                <a:cubicBezTo>
                  <a:pt x="538004" y="1604231"/>
                  <a:pt x="536408" y="1604231"/>
                  <a:pt x="536408" y="1609025"/>
                </a:cubicBezTo>
                <a:cubicBezTo>
                  <a:pt x="528425" y="1607427"/>
                  <a:pt x="528425" y="1604231"/>
                  <a:pt x="526829" y="1601036"/>
                </a:cubicBezTo>
                <a:cubicBezTo>
                  <a:pt x="518847" y="1597840"/>
                  <a:pt x="528425" y="1605829"/>
                  <a:pt x="522040" y="1602633"/>
                </a:cubicBezTo>
                <a:cubicBezTo>
                  <a:pt x="515654" y="1601036"/>
                  <a:pt x="520443" y="1597840"/>
                  <a:pt x="518847" y="1594644"/>
                </a:cubicBezTo>
                <a:cubicBezTo>
                  <a:pt x="528425" y="1599438"/>
                  <a:pt x="539601" y="1601036"/>
                  <a:pt x="549180" y="1604231"/>
                </a:cubicBezTo>
                <a:cubicBezTo>
                  <a:pt x="549180" y="1604231"/>
                  <a:pt x="550776" y="1604231"/>
                  <a:pt x="552372" y="1602633"/>
                </a:cubicBezTo>
                <a:cubicBezTo>
                  <a:pt x="550776" y="1602633"/>
                  <a:pt x="549180" y="1601036"/>
                  <a:pt x="549180" y="1601036"/>
                </a:cubicBezTo>
                <a:cubicBezTo>
                  <a:pt x="533215" y="1596242"/>
                  <a:pt x="514057" y="1591449"/>
                  <a:pt x="498093" y="1578666"/>
                </a:cubicBezTo>
                <a:cubicBezTo>
                  <a:pt x="494900" y="1577068"/>
                  <a:pt x="493304" y="1578666"/>
                  <a:pt x="493304" y="1577068"/>
                </a:cubicBezTo>
                <a:cubicBezTo>
                  <a:pt x="490111" y="1577068"/>
                  <a:pt x="491707" y="1580264"/>
                  <a:pt x="490111" y="1580264"/>
                </a:cubicBezTo>
                <a:cubicBezTo>
                  <a:pt x="491707" y="1580264"/>
                  <a:pt x="491707" y="1581861"/>
                  <a:pt x="493304" y="1581861"/>
                </a:cubicBezTo>
                <a:cubicBezTo>
                  <a:pt x="486918" y="1581861"/>
                  <a:pt x="477339" y="1578666"/>
                  <a:pt x="470953" y="1583459"/>
                </a:cubicBezTo>
                <a:cubicBezTo>
                  <a:pt x="447007" y="1575470"/>
                  <a:pt x="437428" y="1561090"/>
                  <a:pt x="418271" y="1562688"/>
                </a:cubicBezTo>
                <a:cubicBezTo>
                  <a:pt x="426253" y="1562688"/>
                  <a:pt x="410288" y="1557894"/>
                  <a:pt x="410288" y="1553100"/>
                </a:cubicBezTo>
                <a:cubicBezTo>
                  <a:pt x="407095" y="1553100"/>
                  <a:pt x="407095" y="1556296"/>
                  <a:pt x="403902" y="1554698"/>
                </a:cubicBezTo>
                <a:cubicBezTo>
                  <a:pt x="399113" y="1551503"/>
                  <a:pt x="391131" y="1548307"/>
                  <a:pt x="395920" y="1543513"/>
                </a:cubicBezTo>
                <a:cubicBezTo>
                  <a:pt x="402306" y="1546709"/>
                  <a:pt x="410288" y="1548307"/>
                  <a:pt x="415078" y="1548307"/>
                </a:cubicBezTo>
                <a:cubicBezTo>
                  <a:pt x="418271" y="1551503"/>
                  <a:pt x="418271" y="1554698"/>
                  <a:pt x="423060" y="1557894"/>
                </a:cubicBezTo>
                <a:cubicBezTo>
                  <a:pt x="432639" y="1562688"/>
                  <a:pt x="443814" y="1559492"/>
                  <a:pt x="447007" y="1567481"/>
                </a:cubicBezTo>
                <a:cubicBezTo>
                  <a:pt x="450199" y="1567481"/>
                  <a:pt x="447007" y="1565883"/>
                  <a:pt x="448603" y="1564285"/>
                </a:cubicBezTo>
                <a:cubicBezTo>
                  <a:pt x="459778" y="1572274"/>
                  <a:pt x="472550" y="1572274"/>
                  <a:pt x="485321" y="1578666"/>
                </a:cubicBezTo>
                <a:cubicBezTo>
                  <a:pt x="485321" y="1575470"/>
                  <a:pt x="486918" y="1577068"/>
                  <a:pt x="488514" y="1575470"/>
                </a:cubicBezTo>
                <a:cubicBezTo>
                  <a:pt x="485321" y="1572274"/>
                  <a:pt x="480532" y="1575470"/>
                  <a:pt x="480532" y="1570677"/>
                </a:cubicBezTo>
                <a:cubicBezTo>
                  <a:pt x="482128" y="1569079"/>
                  <a:pt x="483725" y="1570677"/>
                  <a:pt x="486918" y="1572274"/>
                </a:cubicBezTo>
                <a:cubicBezTo>
                  <a:pt x="486918" y="1570677"/>
                  <a:pt x="490111" y="1570677"/>
                  <a:pt x="490111" y="1567481"/>
                </a:cubicBezTo>
                <a:cubicBezTo>
                  <a:pt x="461375" y="1559492"/>
                  <a:pt x="440621" y="1551503"/>
                  <a:pt x="423060" y="1541915"/>
                </a:cubicBezTo>
                <a:cubicBezTo>
                  <a:pt x="434235" y="1543513"/>
                  <a:pt x="447007" y="1548307"/>
                  <a:pt x="459778" y="1553100"/>
                </a:cubicBezTo>
                <a:cubicBezTo>
                  <a:pt x="472550" y="1557894"/>
                  <a:pt x="485321" y="1564285"/>
                  <a:pt x="499689" y="1569079"/>
                </a:cubicBezTo>
                <a:cubicBezTo>
                  <a:pt x="499689" y="1569079"/>
                  <a:pt x="498093" y="1569079"/>
                  <a:pt x="498093" y="1569079"/>
                </a:cubicBezTo>
                <a:cubicBezTo>
                  <a:pt x="501286" y="1570677"/>
                  <a:pt x="504479" y="1573872"/>
                  <a:pt x="506075" y="1575470"/>
                </a:cubicBezTo>
                <a:cubicBezTo>
                  <a:pt x="504479" y="1577068"/>
                  <a:pt x="499689" y="1572274"/>
                  <a:pt x="498093" y="1573872"/>
                </a:cubicBezTo>
                <a:cubicBezTo>
                  <a:pt x="501286" y="1577068"/>
                  <a:pt x="502882" y="1581861"/>
                  <a:pt x="509268" y="1581861"/>
                </a:cubicBezTo>
                <a:cubicBezTo>
                  <a:pt x="509268" y="1580264"/>
                  <a:pt x="506075" y="1578666"/>
                  <a:pt x="507672" y="1577068"/>
                </a:cubicBezTo>
                <a:cubicBezTo>
                  <a:pt x="514057" y="1577068"/>
                  <a:pt x="512461" y="1581861"/>
                  <a:pt x="515654" y="1583459"/>
                </a:cubicBezTo>
                <a:cubicBezTo>
                  <a:pt x="518847" y="1585057"/>
                  <a:pt x="517251" y="1580264"/>
                  <a:pt x="517251" y="1578666"/>
                </a:cubicBezTo>
                <a:cubicBezTo>
                  <a:pt x="514057" y="1577068"/>
                  <a:pt x="512461" y="1575470"/>
                  <a:pt x="509268" y="1573872"/>
                </a:cubicBezTo>
                <a:cubicBezTo>
                  <a:pt x="510864" y="1573872"/>
                  <a:pt x="514057" y="1575470"/>
                  <a:pt x="517251" y="1577068"/>
                </a:cubicBezTo>
                <a:cubicBezTo>
                  <a:pt x="525233" y="1578666"/>
                  <a:pt x="531619" y="1580264"/>
                  <a:pt x="539601" y="1583459"/>
                </a:cubicBezTo>
                <a:cubicBezTo>
                  <a:pt x="549180" y="1588253"/>
                  <a:pt x="561951" y="1593046"/>
                  <a:pt x="573126" y="1597840"/>
                </a:cubicBezTo>
                <a:cubicBezTo>
                  <a:pt x="584301" y="1602633"/>
                  <a:pt x="597073" y="1607427"/>
                  <a:pt x="609845" y="1613818"/>
                </a:cubicBezTo>
                <a:cubicBezTo>
                  <a:pt x="614634" y="1615416"/>
                  <a:pt x="621020" y="1618612"/>
                  <a:pt x="627406" y="1621808"/>
                </a:cubicBezTo>
                <a:cubicBezTo>
                  <a:pt x="633791" y="1625003"/>
                  <a:pt x="638581" y="1626601"/>
                  <a:pt x="643370" y="1629797"/>
                </a:cubicBezTo>
                <a:cubicBezTo>
                  <a:pt x="641774" y="1631395"/>
                  <a:pt x="638581" y="1629797"/>
                  <a:pt x="633791" y="1628199"/>
                </a:cubicBezTo>
                <a:cubicBezTo>
                  <a:pt x="648159" y="1634590"/>
                  <a:pt x="664124" y="1640982"/>
                  <a:pt x="678492" y="1648971"/>
                </a:cubicBezTo>
                <a:cubicBezTo>
                  <a:pt x="678492" y="1648971"/>
                  <a:pt x="678492" y="1648971"/>
                  <a:pt x="676895" y="1652167"/>
                </a:cubicBezTo>
                <a:cubicBezTo>
                  <a:pt x="680088" y="1648971"/>
                  <a:pt x="684878" y="1652167"/>
                  <a:pt x="689667" y="1653764"/>
                </a:cubicBezTo>
                <a:cubicBezTo>
                  <a:pt x="689667" y="1648971"/>
                  <a:pt x="684878" y="1652167"/>
                  <a:pt x="681685" y="1648971"/>
                </a:cubicBezTo>
                <a:cubicBezTo>
                  <a:pt x="683281" y="1648971"/>
                  <a:pt x="683281" y="1648971"/>
                  <a:pt x="683281" y="1648971"/>
                </a:cubicBezTo>
                <a:cubicBezTo>
                  <a:pt x="681685" y="1647373"/>
                  <a:pt x="680088" y="1647373"/>
                  <a:pt x="680088" y="1647373"/>
                </a:cubicBezTo>
                <a:cubicBezTo>
                  <a:pt x="681685" y="1645775"/>
                  <a:pt x="684878" y="1645775"/>
                  <a:pt x="688071" y="1647373"/>
                </a:cubicBezTo>
                <a:cubicBezTo>
                  <a:pt x="688071" y="1645775"/>
                  <a:pt x="686474" y="1644177"/>
                  <a:pt x="683281" y="1642579"/>
                </a:cubicBezTo>
                <a:cubicBezTo>
                  <a:pt x="686474" y="1636188"/>
                  <a:pt x="700842" y="1642579"/>
                  <a:pt x="700842" y="1647373"/>
                </a:cubicBezTo>
                <a:cubicBezTo>
                  <a:pt x="699246" y="1648971"/>
                  <a:pt x="697649" y="1644177"/>
                  <a:pt x="694456" y="1647373"/>
                </a:cubicBezTo>
                <a:cubicBezTo>
                  <a:pt x="694456" y="1650569"/>
                  <a:pt x="699246" y="1647373"/>
                  <a:pt x="699246" y="1652167"/>
                </a:cubicBezTo>
                <a:cubicBezTo>
                  <a:pt x="699246" y="1652167"/>
                  <a:pt x="699246" y="1652167"/>
                  <a:pt x="697649" y="1652167"/>
                </a:cubicBezTo>
                <a:cubicBezTo>
                  <a:pt x="700842" y="1653764"/>
                  <a:pt x="704035" y="1655362"/>
                  <a:pt x="707228" y="1656960"/>
                </a:cubicBezTo>
                <a:cubicBezTo>
                  <a:pt x="700842" y="1656960"/>
                  <a:pt x="696053" y="1653764"/>
                  <a:pt x="692860" y="1652167"/>
                </a:cubicBezTo>
                <a:cubicBezTo>
                  <a:pt x="692860" y="1653764"/>
                  <a:pt x="694456" y="1656960"/>
                  <a:pt x="696053" y="1658558"/>
                </a:cubicBezTo>
                <a:cubicBezTo>
                  <a:pt x="700842" y="1653764"/>
                  <a:pt x="708824" y="1668145"/>
                  <a:pt x="715210" y="1663351"/>
                </a:cubicBezTo>
                <a:cubicBezTo>
                  <a:pt x="718403" y="1668145"/>
                  <a:pt x="712018" y="1664949"/>
                  <a:pt x="718403" y="1669743"/>
                </a:cubicBezTo>
                <a:cubicBezTo>
                  <a:pt x="729578" y="1666547"/>
                  <a:pt x="739157" y="1677732"/>
                  <a:pt x="753525" y="1682525"/>
                </a:cubicBezTo>
                <a:cubicBezTo>
                  <a:pt x="742350" y="1684123"/>
                  <a:pt x="758315" y="1688917"/>
                  <a:pt x="763104" y="1690515"/>
                </a:cubicBezTo>
                <a:cubicBezTo>
                  <a:pt x="763104" y="1690515"/>
                  <a:pt x="761508" y="1690515"/>
                  <a:pt x="761508" y="1690515"/>
                </a:cubicBezTo>
                <a:cubicBezTo>
                  <a:pt x="764700" y="1690515"/>
                  <a:pt x="763104" y="1693710"/>
                  <a:pt x="767893" y="1695308"/>
                </a:cubicBezTo>
                <a:cubicBezTo>
                  <a:pt x="769490" y="1688917"/>
                  <a:pt x="777472" y="1700102"/>
                  <a:pt x="777472" y="1695308"/>
                </a:cubicBezTo>
                <a:cubicBezTo>
                  <a:pt x="780665" y="1692112"/>
                  <a:pt x="780665" y="1700102"/>
                  <a:pt x="780665" y="1701699"/>
                </a:cubicBezTo>
                <a:cubicBezTo>
                  <a:pt x="782261" y="1701699"/>
                  <a:pt x="782261" y="1700102"/>
                  <a:pt x="783858" y="1698504"/>
                </a:cubicBezTo>
                <a:cubicBezTo>
                  <a:pt x="783858" y="1703297"/>
                  <a:pt x="787051" y="1701699"/>
                  <a:pt x="793437" y="1704895"/>
                </a:cubicBezTo>
                <a:cubicBezTo>
                  <a:pt x="790244" y="1706493"/>
                  <a:pt x="790244" y="1706493"/>
                  <a:pt x="791840" y="1709689"/>
                </a:cubicBezTo>
                <a:cubicBezTo>
                  <a:pt x="801419" y="1714482"/>
                  <a:pt x="796629" y="1703297"/>
                  <a:pt x="803015" y="1706493"/>
                </a:cubicBezTo>
                <a:cubicBezTo>
                  <a:pt x="804612" y="1703297"/>
                  <a:pt x="796629" y="1701699"/>
                  <a:pt x="796629" y="1700102"/>
                </a:cubicBezTo>
                <a:cubicBezTo>
                  <a:pt x="795033" y="1698504"/>
                  <a:pt x="793437" y="1698504"/>
                  <a:pt x="791840" y="1700102"/>
                </a:cubicBezTo>
                <a:cubicBezTo>
                  <a:pt x="787051" y="1690515"/>
                  <a:pt x="780665" y="1690515"/>
                  <a:pt x="767893" y="1685721"/>
                </a:cubicBezTo>
                <a:cubicBezTo>
                  <a:pt x="767893" y="1682525"/>
                  <a:pt x="766297" y="1679330"/>
                  <a:pt x="771086" y="1679330"/>
                </a:cubicBezTo>
                <a:cubicBezTo>
                  <a:pt x="769490" y="1677732"/>
                  <a:pt x="766297" y="1676134"/>
                  <a:pt x="759911" y="1674536"/>
                </a:cubicBezTo>
                <a:cubicBezTo>
                  <a:pt x="763104" y="1674536"/>
                  <a:pt x="766297" y="1674536"/>
                  <a:pt x="769490" y="1676134"/>
                </a:cubicBezTo>
                <a:cubicBezTo>
                  <a:pt x="772683" y="1677732"/>
                  <a:pt x="775876" y="1677732"/>
                  <a:pt x="779068" y="1679330"/>
                </a:cubicBezTo>
                <a:cubicBezTo>
                  <a:pt x="783858" y="1682525"/>
                  <a:pt x="788647" y="1685721"/>
                  <a:pt x="788647" y="1690515"/>
                </a:cubicBezTo>
                <a:cubicBezTo>
                  <a:pt x="791840" y="1690515"/>
                  <a:pt x="793437" y="1687319"/>
                  <a:pt x="796629" y="1685721"/>
                </a:cubicBezTo>
                <a:cubicBezTo>
                  <a:pt x="791840" y="1682525"/>
                  <a:pt x="791840" y="1687319"/>
                  <a:pt x="787051" y="1684123"/>
                </a:cubicBezTo>
                <a:cubicBezTo>
                  <a:pt x="798226" y="1685721"/>
                  <a:pt x="790244" y="1674536"/>
                  <a:pt x="798226" y="1671340"/>
                </a:cubicBezTo>
                <a:cubicBezTo>
                  <a:pt x="798226" y="1671340"/>
                  <a:pt x="798226" y="1671340"/>
                  <a:pt x="795033" y="1669743"/>
                </a:cubicBezTo>
                <a:cubicBezTo>
                  <a:pt x="793437" y="1669743"/>
                  <a:pt x="793437" y="1671340"/>
                  <a:pt x="791840" y="1671340"/>
                </a:cubicBezTo>
                <a:cubicBezTo>
                  <a:pt x="793437" y="1671340"/>
                  <a:pt x="793437" y="1672938"/>
                  <a:pt x="793437" y="1672938"/>
                </a:cubicBezTo>
                <a:cubicBezTo>
                  <a:pt x="793437" y="1672938"/>
                  <a:pt x="793437" y="1672938"/>
                  <a:pt x="791840" y="1672938"/>
                </a:cubicBezTo>
                <a:cubicBezTo>
                  <a:pt x="791840" y="1672938"/>
                  <a:pt x="790244" y="1674536"/>
                  <a:pt x="788647" y="1674536"/>
                </a:cubicBezTo>
                <a:cubicBezTo>
                  <a:pt x="788647" y="1674536"/>
                  <a:pt x="788647" y="1674536"/>
                  <a:pt x="790244" y="1676134"/>
                </a:cubicBezTo>
                <a:cubicBezTo>
                  <a:pt x="787051" y="1674536"/>
                  <a:pt x="782261" y="1671340"/>
                  <a:pt x="777472" y="1668145"/>
                </a:cubicBezTo>
                <a:cubicBezTo>
                  <a:pt x="771086" y="1664949"/>
                  <a:pt x="766297" y="1661753"/>
                  <a:pt x="761508" y="1658558"/>
                </a:cubicBezTo>
                <a:cubicBezTo>
                  <a:pt x="761508" y="1656960"/>
                  <a:pt x="763104" y="1653764"/>
                  <a:pt x="764700" y="1653764"/>
                </a:cubicBezTo>
                <a:cubicBezTo>
                  <a:pt x="763104" y="1653764"/>
                  <a:pt x="763104" y="1652167"/>
                  <a:pt x="761508" y="1652167"/>
                </a:cubicBezTo>
                <a:cubicBezTo>
                  <a:pt x="758315" y="1653764"/>
                  <a:pt x="761508" y="1655362"/>
                  <a:pt x="759911" y="1658558"/>
                </a:cubicBezTo>
                <a:cubicBezTo>
                  <a:pt x="758315" y="1660156"/>
                  <a:pt x="758315" y="1653764"/>
                  <a:pt x="758315" y="1652167"/>
                </a:cubicBezTo>
                <a:cubicBezTo>
                  <a:pt x="756718" y="1652167"/>
                  <a:pt x="755122" y="1652167"/>
                  <a:pt x="753525" y="1652167"/>
                </a:cubicBezTo>
                <a:cubicBezTo>
                  <a:pt x="753525" y="1652167"/>
                  <a:pt x="755122" y="1652167"/>
                  <a:pt x="756718" y="1653764"/>
                </a:cubicBezTo>
                <a:cubicBezTo>
                  <a:pt x="750332" y="1653764"/>
                  <a:pt x="745543" y="1650569"/>
                  <a:pt x="740754" y="1648971"/>
                </a:cubicBezTo>
                <a:cubicBezTo>
                  <a:pt x="742350" y="1648971"/>
                  <a:pt x="743947" y="1647373"/>
                  <a:pt x="745543" y="1647373"/>
                </a:cubicBezTo>
                <a:cubicBezTo>
                  <a:pt x="751929" y="1644177"/>
                  <a:pt x="739157" y="1642579"/>
                  <a:pt x="735964" y="1637786"/>
                </a:cubicBezTo>
                <a:cubicBezTo>
                  <a:pt x="740754" y="1636188"/>
                  <a:pt x="743947" y="1642579"/>
                  <a:pt x="748736" y="1639384"/>
                </a:cubicBezTo>
                <a:cubicBezTo>
                  <a:pt x="745543" y="1637786"/>
                  <a:pt x="743947" y="1634590"/>
                  <a:pt x="740754" y="1637786"/>
                </a:cubicBezTo>
                <a:cubicBezTo>
                  <a:pt x="737561" y="1634590"/>
                  <a:pt x="737561" y="1631395"/>
                  <a:pt x="734368" y="1629797"/>
                </a:cubicBezTo>
                <a:cubicBezTo>
                  <a:pt x="735964" y="1631395"/>
                  <a:pt x="732771" y="1629797"/>
                  <a:pt x="727982" y="1631395"/>
                </a:cubicBezTo>
                <a:cubicBezTo>
                  <a:pt x="724789" y="1629797"/>
                  <a:pt x="727982" y="1628199"/>
                  <a:pt x="724789" y="1626601"/>
                </a:cubicBezTo>
                <a:cubicBezTo>
                  <a:pt x="720000" y="1623405"/>
                  <a:pt x="720000" y="1629797"/>
                  <a:pt x="715210" y="1626601"/>
                </a:cubicBezTo>
                <a:cubicBezTo>
                  <a:pt x="716807" y="1625003"/>
                  <a:pt x="715210" y="1625003"/>
                  <a:pt x="713614" y="1625003"/>
                </a:cubicBezTo>
                <a:cubicBezTo>
                  <a:pt x="699246" y="1625003"/>
                  <a:pt x="678492" y="1609025"/>
                  <a:pt x="667317" y="1607427"/>
                </a:cubicBezTo>
                <a:cubicBezTo>
                  <a:pt x="662527" y="1604231"/>
                  <a:pt x="657738" y="1602633"/>
                  <a:pt x="649756" y="1599438"/>
                </a:cubicBezTo>
                <a:cubicBezTo>
                  <a:pt x="646563" y="1599438"/>
                  <a:pt x="643370" y="1597840"/>
                  <a:pt x="640177" y="1596242"/>
                </a:cubicBezTo>
                <a:cubicBezTo>
                  <a:pt x="636984" y="1594644"/>
                  <a:pt x="632195" y="1593046"/>
                  <a:pt x="629002" y="1591449"/>
                </a:cubicBezTo>
                <a:cubicBezTo>
                  <a:pt x="622616" y="1591449"/>
                  <a:pt x="611441" y="1588253"/>
                  <a:pt x="609845" y="1585057"/>
                </a:cubicBezTo>
                <a:cubicBezTo>
                  <a:pt x="606652" y="1583459"/>
                  <a:pt x="605055" y="1585057"/>
                  <a:pt x="603459" y="1585057"/>
                </a:cubicBezTo>
                <a:cubicBezTo>
                  <a:pt x="603459" y="1585057"/>
                  <a:pt x="605055" y="1586655"/>
                  <a:pt x="605055" y="1588253"/>
                </a:cubicBezTo>
                <a:cubicBezTo>
                  <a:pt x="603459" y="1583459"/>
                  <a:pt x="598669" y="1585057"/>
                  <a:pt x="595477" y="1583459"/>
                </a:cubicBezTo>
                <a:cubicBezTo>
                  <a:pt x="587494" y="1580264"/>
                  <a:pt x="577916" y="1577068"/>
                  <a:pt x="568337" y="1572274"/>
                </a:cubicBezTo>
                <a:cubicBezTo>
                  <a:pt x="558758" y="1567481"/>
                  <a:pt x="549180" y="1564285"/>
                  <a:pt x="539601" y="1559492"/>
                </a:cubicBezTo>
                <a:cubicBezTo>
                  <a:pt x="541197" y="1557894"/>
                  <a:pt x="542794" y="1559492"/>
                  <a:pt x="545987" y="1561090"/>
                </a:cubicBezTo>
                <a:cubicBezTo>
                  <a:pt x="545987" y="1559492"/>
                  <a:pt x="545987" y="1559492"/>
                  <a:pt x="547583" y="1559492"/>
                </a:cubicBezTo>
                <a:cubicBezTo>
                  <a:pt x="547583" y="1557894"/>
                  <a:pt x="545987" y="1557894"/>
                  <a:pt x="544390" y="1557894"/>
                </a:cubicBezTo>
                <a:cubicBezTo>
                  <a:pt x="541197" y="1556296"/>
                  <a:pt x="547583" y="1556296"/>
                  <a:pt x="544390" y="1554698"/>
                </a:cubicBezTo>
                <a:cubicBezTo>
                  <a:pt x="538803" y="1557095"/>
                  <a:pt x="533215" y="1555098"/>
                  <a:pt x="527428" y="1551902"/>
                </a:cubicBezTo>
                <a:lnTo>
                  <a:pt x="512052" y="1543446"/>
                </a:lnTo>
                <a:lnTo>
                  <a:pt x="512461" y="1543513"/>
                </a:lnTo>
                <a:cubicBezTo>
                  <a:pt x="510864" y="1543513"/>
                  <a:pt x="509268" y="1541915"/>
                  <a:pt x="509268" y="1541915"/>
                </a:cubicBezTo>
                <a:lnTo>
                  <a:pt x="512052" y="1543446"/>
                </a:lnTo>
                <a:lnTo>
                  <a:pt x="488115" y="1539519"/>
                </a:lnTo>
                <a:cubicBezTo>
                  <a:pt x="480532" y="1537122"/>
                  <a:pt x="474146" y="1533926"/>
                  <a:pt x="470953" y="1530731"/>
                </a:cubicBezTo>
                <a:cubicBezTo>
                  <a:pt x="467760" y="1527535"/>
                  <a:pt x="469357" y="1533926"/>
                  <a:pt x="464567" y="1532329"/>
                </a:cubicBezTo>
                <a:cubicBezTo>
                  <a:pt x="469357" y="1530731"/>
                  <a:pt x="459778" y="1527535"/>
                  <a:pt x="462971" y="1525937"/>
                </a:cubicBezTo>
                <a:lnTo>
                  <a:pt x="453571" y="1520561"/>
                </a:lnTo>
                <a:lnTo>
                  <a:pt x="454191" y="1518547"/>
                </a:lnTo>
                <a:cubicBezTo>
                  <a:pt x="452993" y="1517149"/>
                  <a:pt x="450998" y="1515551"/>
                  <a:pt x="450199" y="1514752"/>
                </a:cubicBezTo>
                <a:lnTo>
                  <a:pt x="442217" y="1514752"/>
                </a:lnTo>
                <a:cubicBezTo>
                  <a:pt x="443814" y="1513154"/>
                  <a:pt x="445410" y="1513154"/>
                  <a:pt x="443814" y="1508361"/>
                </a:cubicBezTo>
                <a:cubicBezTo>
                  <a:pt x="439024" y="1511557"/>
                  <a:pt x="440621" y="1505165"/>
                  <a:pt x="434235" y="1506763"/>
                </a:cubicBezTo>
                <a:cubicBezTo>
                  <a:pt x="434235" y="1505165"/>
                  <a:pt x="434235" y="1505165"/>
                  <a:pt x="432639" y="1503567"/>
                </a:cubicBezTo>
                <a:cubicBezTo>
                  <a:pt x="437428" y="1501970"/>
                  <a:pt x="439024" y="1497176"/>
                  <a:pt x="443814" y="1498774"/>
                </a:cubicBezTo>
                <a:cubicBezTo>
                  <a:pt x="442217" y="1497176"/>
                  <a:pt x="442217" y="1497176"/>
                  <a:pt x="443814" y="1495578"/>
                </a:cubicBezTo>
                <a:cubicBezTo>
                  <a:pt x="440621" y="1493980"/>
                  <a:pt x="440621" y="1495578"/>
                  <a:pt x="437428" y="1493980"/>
                </a:cubicBezTo>
                <a:cubicBezTo>
                  <a:pt x="439024" y="1492382"/>
                  <a:pt x="437428" y="1490785"/>
                  <a:pt x="432639" y="1489187"/>
                </a:cubicBezTo>
                <a:cubicBezTo>
                  <a:pt x="437428" y="1489187"/>
                  <a:pt x="437428" y="1485991"/>
                  <a:pt x="435831" y="1482795"/>
                </a:cubicBezTo>
                <a:cubicBezTo>
                  <a:pt x="437428" y="1484393"/>
                  <a:pt x="439024" y="1484393"/>
                  <a:pt x="440621" y="1484393"/>
                </a:cubicBezTo>
                <a:cubicBezTo>
                  <a:pt x="439024" y="1481198"/>
                  <a:pt x="442217" y="1478002"/>
                  <a:pt x="447007" y="1479600"/>
                </a:cubicBezTo>
                <a:cubicBezTo>
                  <a:pt x="447007" y="1476404"/>
                  <a:pt x="443814" y="1479600"/>
                  <a:pt x="440621" y="1476404"/>
                </a:cubicBezTo>
                <a:cubicBezTo>
                  <a:pt x="440621" y="1474806"/>
                  <a:pt x="442217" y="1473208"/>
                  <a:pt x="442217" y="1470013"/>
                </a:cubicBezTo>
                <a:cubicBezTo>
                  <a:pt x="447007" y="1473208"/>
                  <a:pt x="448603" y="1470013"/>
                  <a:pt x="454989" y="1474806"/>
                </a:cubicBezTo>
                <a:cubicBezTo>
                  <a:pt x="456585" y="1473208"/>
                  <a:pt x="459778" y="1471611"/>
                  <a:pt x="461375" y="1471611"/>
                </a:cubicBezTo>
                <a:cubicBezTo>
                  <a:pt x="462971" y="1473208"/>
                  <a:pt x="464567" y="1473208"/>
                  <a:pt x="467760" y="1473208"/>
                </a:cubicBezTo>
                <a:cubicBezTo>
                  <a:pt x="467760" y="1476404"/>
                  <a:pt x="477339" y="1479600"/>
                  <a:pt x="478935" y="1479600"/>
                </a:cubicBezTo>
                <a:cubicBezTo>
                  <a:pt x="477339" y="1478002"/>
                  <a:pt x="477339" y="1476404"/>
                  <a:pt x="474146" y="1474806"/>
                </a:cubicBezTo>
                <a:cubicBezTo>
                  <a:pt x="478935" y="1471611"/>
                  <a:pt x="475743" y="1468415"/>
                  <a:pt x="469357" y="1465219"/>
                </a:cubicBezTo>
                <a:cubicBezTo>
                  <a:pt x="467760" y="1465219"/>
                  <a:pt x="466164" y="1466817"/>
                  <a:pt x="464567" y="1466817"/>
                </a:cubicBezTo>
                <a:cubicBezTo>
                  <a:pt x="464567" y="1460426"/>
                  <a:pt x="453392" y="1460426"/>
                  <a:pt x="450199" y="1455632"/>
                </a:cubicBezTo>
                <a:cubicBezTo>
                  <a:pt x="448603" y="1455632"/>
                  <a:pt x="448603" y="1455632"/>
                  <a:pt x="447007" y="1455632"/>
                </a:cubicBezTo>
                <a:cubicBezTo>
                  <a:pt x="443814" y="1455632"/>
                  <a:pt x="437428" y="1458828"/>
                  <a:pt x="443814" y="1462023"/>
                </a:cubicBezTo>
                <a:cubicBezTo>
                  <a:pt x="442217" y="1463621"/>
                  <a:pt x="434235" y="1458828"/>
                  <a:pt x="432639" y="1457230"/>
                </a:cubicBezTo>
                <a:cubicBezTo>
                  <a:pt x="432639" y="1454034"/>
                  <a:pt x="437428" y="1458828"/>
                  <a:pt x="439024" y="1457230"/>
                </a:cubicBezTo>
                <a:cubicBezTo>
                  <a:pt x="439024" y="1454034"/>
                  <a:pt x="432639" y="1450839"/>
                  <a:pt x="439024" y="1452436"/>
                </a:cubicBezTo>
                <a:cubicBezTo>
                  <a:pt x="435831" y="1450839"/>
                  <a:pt x="435831" y="1449241"/>
                  <a:pt x="432639" y="1447643"/>
                </a:cubicBezTo>
                <a:cubicBezTo>
                  <a:pt x="432639" y="1446045"/>
                  <a:pt x="432639" y="1446045"/>
                  <a:pt x="432639" y="1446045"/>
                </a:cubicBezTo>
                <a:cubicBezTo>
                  <a:pt x="435831" y="1444447"/>
                  <a:pt x="443814" y="1446045"/>
                  <a:pt x="442217" y="1442850"/>
                </a:cubicBezTo>
                <a:cubicBezTo>
                  <a:pt x="448603" y="1444447"/>
                  <a:pt x="453392" y="1447643"/>
                  <a:pt x="461375" y="1449241"/>
                </a:cubicBezTo>
                <a:cubicBezTo>
                  <a:pt x="461375" y="1447643"/>
                  <a:pt x="461375" y="1447643"/>
                  <a:pt x="459778" y="1447643"/>
                </a:cubicBezTo>
                <a:cubicBezTo>
                  <a:pt x="459778" y="1447643"/>
                  <a:pt x="458182" y="1446045"/>
                  <a:pt x="456585" y="1446045"/>
                </a:cubicBezTo>
                <a:cubicBezTo>
                  <a:pt x="454989" y="1446045"/>
                  <a:pt x="454989" y="1446045"/>
                  <a:pt x="453392" y="1446045"/>
                </a:cubicBezTo>
                <a:cubicBezTo>
                  <a:pt x="453392" y="1446045"/>
                  <a:pt x="453392" y="1444447"/>
                  <a:pt x="453392" y="1444447"/>
                </a:cubicBezTo>
                <a:cubicBezTo>
                  <a:pt x="451796" y="1444447"/>
                  <a:pt x="448603" y="1442850"/>
                  <a:pt x="445410" y="1442850"/>
                </a:cubicBezTo>
                <a:cubicBezTo>
                  <a:pt x="448603" y="1441252"/>
                  <a:pt x="450199" y="1442850"/>
                  <a:pt x="453392" y="1442850"/>
                </a:cubicBezTo>
                <a:cubicBezTo>
                  <a:pt x="451796" y="1441252"/>
                  <a:pt x="450199" y="1441252"/>
                  <a:pt x="451796" y="1438056"/>
                </a:cubicBezTo>
                <a:cubicBezTo>
                  <a:pt x="453392" y="1438056"/>
                  <a:pt x="464567" y="1442850"/>
                  <a:pt x="461375" y="1438056"/>
                </a:cubicBezTo>
                <a:cubicBezTo>
                  <a:pt x="466164" y="1441252"/>
                  <a:pt x="467760" y="1442850"/>
                  <a:pt x="475743" y="1446045"/>
                </a:cubicBezTo>
                <a:cubicBezTo>
                  <a:pt x="480532" y="1439654"/>
                  <a:pt x="491707" y="1446045"/>
                  <a:pt x="499689" y="1444447"/>
                </a:cubicBezTo>
                <a:cubicBezTo>
                  <a:pt x="494900" y="1441252"/>
                  <a:pt x="491707" y="1444447"/>
                  <a:pt x="485321" y="1439654"/>
                </a:cubicBezTo>
                <a:cubicBezTo>
                  <a:pt x="485321" y="1436458"/>
                  <a:pt x="490111" y="1442850"/>
                  <a:pt x="491707" y="1438056"/>
                </a:cubicBezTo>
                <a:cubicBezTo>
                  <a:pt x="491707" y="1441252"/>
                  <a:pt x="494900" y="1441252"/>
                  <a:pt x="494900" y="1436458"/>
                </a:cubicBezTo>
                <a:cubicBezTo>
                  <a:pt x="496496" y="1438056"/>
                  <a:pt x="498093" y="1439654"/>
                  <a:pt x="496496" y="1441252"/>
                </a:cubicBezTo>
                <a:cubicBezTo>
                  <a:pt x="501286" y="1442850"/>
                  <a:pt x="502882" y="1442850"/>
                  <a:pt x="507672" y="1439654"/>
                </a:cubicBezTo>
                <a:cubicBezTo>
                  <a:pt x="512461" y="1444447"/>
                  <a:pt x="518847" y="1441252"/>
                  <a:pt x="523636" y="1442850"/>
                </a:cubicBezTo>
                <a:cubicBezTo>
                  <a:pt x="522040" y="1438056"/>
                  <a:pt x="510864" y="1428469"/>
                  <a:pt x="507672" y="1430067"/>
                </a:cubicBezTo>
                <a:cubicBezTo>
                  <a:pt x="502882" y="1426871"/>
                  <a:pt x="510864" y="1428469"/>
                  <a:pt x="512461" y="1425273"/>
                </a:cubicBezTo>
                <a:cubicBezTo>
                  <a:pt x="509268" y="1422078"/>
                  <a:pt x="510864" y="1417284"/>
                  <a:pt x="506075" y="1415686"/>
                </a:cubicBezTo>
                <a:cubicBezTo>
                  <a:pt x="504479" y="1415686"/>
                  <a:pt x="504479" y="1415686"/>
                  <a:pt x="504479" y="1415686"/>
                </a:cubicBezTo>
                <a:cubicBezTo>
                  <a:pt x="502882" y="1418882"/>
                  <a:pt x="502882" y="1414088"/>
                  <a:pt x="498093" y="1414088"/>
                </a:cubicBezTo>
                <a:cubicBezTo>
                  <a:pt x="494900" y="1412491"/>
                  <a:pt x="498093" y="1417284"/>
                  <a:pt x="498093" y="1417284"/>
                </a:cubicBezTo>
                <a:cubicBezTo>
                  <a:pt x="496496" y="1417284"/>
                  <a:pt x="488514" y="1412491"/>
                  <a:pt x="488514" y="1410893"/>
                </a:cubicBezTo>
                <a:cubicBezTo>
                  <a:pt x="478935" y="1410893"/>
                  <a:pt x="456585" y="1402903"/>
                  <a:pt x="453392" y="1406099"/>
                </a:cubicBezTo>
                <a:cubicBezTo>
                  <a:pt x="450199" y="1407697"/>
                  <a:pt x="448603" y="1402903"/>
                  <a:pt x="447007" y="1401306"/>
                </a:cubicBezTo>
                <a:cubicBezTo>
                  <a:pt x="445410" y="1399708"/>
                  <a:pt x="445410" y="1401306"/>
                  <a:pt x="443814" y="1399708"/>
                </a:cubicBezTo>
                <a:cubicBezTo>
                  <a:pt x="440621" y="1401306"/>
                  <a:pt x="450199" y="1404501"/>
                  <a:pt x="445410" y="1402903"/>
                </a:cubicBezTo>
                <a:cubicBezTo>
                  <a:pt x="443814" y="1402903"/>
                  <a:pt x="442217" y="1402903"/>
                  <a:pt x="440621" y="1402903"/>
                </a:cubicBezTo>
                <a:cubicBezTo>
                  <a:pt x="442217" y="1394914"/>
                  <a:pt x="416674" y="1393316"/>
                  <a:pt x="408692" y="1393316"/>
                </a:cubicBezTo>
                <a:cubicBezTo>
                  <a:pt x="405499" y="1388523"/>
                  <a:pt x="397517" y="1383729"/>
                  <a:pt x="391131" y="1386925"/>
                </a:cubicBezTo>
                <a:cubicBezTo>
                  <a:pt x="387938" y="1385327"/>
                  <a:pt x="391131" y="1385327"/>
                  <a:pt x="391131" y="1383729"/>
                </a:cubicBezTo>
                <a:cubicBezTo>
                  <a:pt x="387938" y="1383729"/>
                  <a:pt x="384745" y="1383729"/>
                  <a:pt x="381552" y="1382132"/>
                </a:cubicBezTo>
                <a:cubicBezTo>
                  <a:pt x="386342" y="1386925"/>
                  <a:pt x="383149" y="1388523"/>
                  <a:pt x="386342" y="1393316"/>
                </a:cubicBezTo>
                <a:cubicBezTo>
                  <a:pt x="387938" y="1393316"/>
                  <a:pt x="387938" y="1393316"/>
                  <a:pt x="387938" y="1393316"/>
                </a:cubicBezTo>
                <a:cubicBezTo>
                  <a:pt x="387938" y="1393316"/>
                  <a:pt x="387938" y="1393316"/>
                  <a:pt x="387938" y="1391719"/>
                </a:cubicBezTo>
                <a:cubicBezTo>
                  <a:pt x="389534" y="1393316"/>
                  <a:pt x="392727" y="1393316"/>
                  <a:pt x="394324" y="1393316"/>
                </a:cubicBezTo>
                <a:cubicBezTo>
                  <a:pt x="391131" y="1398110"/>
                  <a:pt x="402306" y="1394914"/>
                  <a:pt x="405499" y="1399708"/>
                </a:cubicBezTo>
                <a:cubicBezTo>
                  <a:pt x="400710" y="1399708"/>
                  <a:pt x="392727" y="1398110"/>
                  <a:pt x="387938" y="1394914"/>
                </a:cubicBezTo>
                <a:cubicBezTo>
                  <a:pt x="383149" y="1394914"/>
                  <a:pt x="376763" y="1393316"/>
                  <a:pt x="370377" y="1391719"/>
                </a:cubicBezTo>
                <a:cubicBezTo>
                  <a:pt x="370377" y="1388523"/>
                  <a:pt x="367184" y="1385327"/>
                  <a:pt x="370377" y="1385327"/>
                </a:cubicBezTo>
                <a:cubicBezTo>
                  <a:pt x="367184" y="1383729"/>
                  <a:pt x="363991" y="1386925"/>
                  <a:pt x="368781" y="1388523"/>
                </a:cubicBezTo>
                <a:cubicBezTo>
                  <a:pt x="367184" y="1391719"/>
                  <a:pt x="357605" y="1382132"/>
                  <a:pt x="363991" y="1385327"/>
                </a:cubicBezTo>
                <a:cubicBezTo>
                  <a:pt x="362395" y="1382132"/>
                  <a:pt x="359202" y="1385327"/>
                  <a:pt x="354412" y="1382132"/>
                </a:cubicBezTo>
                <a:cubicBezTo>
                  <a:pt x="354412" y="1377338"/>
                  <a:pt x="351220" y="1372544"/>
                  <a:pt x="343237" y="1367751"/>
                </a:cubicBezTo>
                <a:cubicBezTo>
                  <a:pt x="344834" y="1364555"/>
                  <a:pt x="356009" y="1370947"/>
                  <a:pt x="360798" y="1374142"/>
                </a:cubicBezTo>
                <a:cubicBezTo>
                  <a:pt x="362395" y="1374142"/>
                  <a:pt x="362395" y="1372544"/>
                  <a:pt x="362395" y="1372544"/>
                </a:cubicBezTo>
                <a:cubicBezTo>
                  <a:pt x="360798" y="1370947"/>
                  <a:pt x="359202" y="1367751"/>
                  <a:pt x="352816" y="1366153"/>
                </a:cubicBezTo>
                <a:cubicBezTo>
                  <a:pt x="356009" y="1362957"/>
                  <a:pt x="360798" y="1366153"/>
                  <a:pt x="365588" y="1367751"/>
                </a:cubicBezTo>
                <a:cubicBezTo>
                  <a:pt x="365588" y="1362957"/>
                  <a:pt x="357605" y="1362957"/>
                  <a:pt x="354412" y="1359762"/>
                </a:cubicBezTo>
                <a:cubicBezTo>
                  <a:pt x="357605" y="1358164"/>
                  <a:pt x="367184" y="1361360"/>
                  <a:pt x="365588" y="1364555"/>
                </a:cubicBezTo>
                <a:cubicBezTo>
                  <a:pt x="373570" y="1366153"/>
                  <a:pt x="371973" y="1359762"/>
                  <a:pt x="379956" y="1366153"/>
                </a:cubicBezTo>
                <a:cubicBezTo>
                  <a:pt x="376763" y="1362957"/>
                  <a:pt x="375166" y="1359762"/>
                  <a:pt x="370377" y="1356566"/>
                </a:cubicBezTo>
                <a:cubicBezTo>
                  <a:pt x="370377" y="1356566"/>
                  <a:pt x="371973" y="1354968"/>
                  <a:pt x="370377" y="1354968"/>
                </a:cubicBezTo>
                <a:cubicBezTo>
                  <a:pt x="371973" y="1353370"/>
                  <a:pt x="376763" y="1356566"/>
                  <a:pt x="376763" y="1353370"/>
                </a:cubicBezTo>
                <a:cubicBezTo>
                  <a:pt x="376763" y="1350175"/>
                  <a:pt x="373570" y="1348577"/>
                  <a:pt x="371973" y="1345381"/>
                </a:cubicBezTo>
                <a:cubicBezTo>
                  <a:pt x="360798" y="1342186"/>
                  <a:pt x="351220" y="1337392"/>
                  <a:pt x="336852" y="1332598"/>
                </a:cubicBezTo>
                <a:cubicBezTo>
                  <a:pt x="340044" y="1332598"/>
                  <a:pt x="335255" y="1329403"/>
                  <a:pt x="333658" y="1327805"/>
                </a:cubicBezTo>
                <a:cubicBezTo>
                  <a:pt x="336852" y="1332598"/>
                  <a:pt x="333658" y="1329403"/>
                  <a:pt x="332062" y="1334196"/>
                </a:cubicBezTo>
                <a:cubicBezTo>
                  <a:pt x="332062" y="1329403"/>
                  <a:pt x="327273" y="1329403"/>
                  <a:pt x="324080" y="1327805"/>
                </a:cubicBezTo>
                <a:cubicBezTo>
                  <a:pt x="322483" y="1324609"/>
                  <a:pt x="328869" y="1324609"/>
                  <a:pt x="324080" y="1323012"/>
                </a:cubicBezTo>
                <a:cubicBezTo>
                  <a:pt x="325676" y="1321414"/>
                  <a:pt x="328869" y="1323012"/>
                  <a:pt x="328869" y="1323012"/>
                </a:cubicBezTo>
                <a:cubicBezTo>
                  <a:pt x="332062" y="1319816"/>
                  <a:pt x="322483" y="1319816"/>
                  <a:pt x="324080" y="1318218"/>
                </a:cubicBezTo>
                <a:cubicBezTo>
                  <a:pt x="325676" y="1315022"/>
                  <a:pt x="330466" y="1318218"/>
                  <a:pt x="332062" y="1319816"/>
                </a:cubicBezTo>
                <a:cubicBezTo>
                  <a:pt x="336852" y="1319816"/>
                  <a:pt x="333658" y="1310229"/>
                  <a:pt x="341641" y="1313425"/>
                </a:cubicBezTo>
                <a:cubicBezTo>
                  <a:pt x="340044" y="1315022"/>
                  <a:pt x="340044" y="1316620"/>
                  <a:pt x="340044" y="1316620"/>
                </a:cubicBezTo>
                <a:cubicBezTo>
                  <a:pt x="348026" y="1318218"/>
                  <a:pt x="341641" y="1311827"/>
                  <a:pt x="348026" y="1313425"/>
                </a:cubicBezTo>
                <a:cubicBezTo>
                  <a:pt x="346430" y="1310229"/>
                  <a:pt x="344834" y="1313425"/>
                  <a:pt x="341641" y="1311827"/>
                </a:cubicBezTo>
                <a:cubicBezTo>
                  <a:pt x="341641" y="1307033"/>
                  <a:pt x="351220" y="1313425"/>
                  <a:pt x="352816" y="1310229"/>
                </a:cubicBezTo>
                <a:cubicBezTo>
                  <a:pt x="351220" y="1307033"/>
                  <a:pt x="348026" y="1305435"/>
                  <a:pt x="344834" y="1303837"/>
                </a:cubicBezTo>
                <a:cubicBezTo>
                  <a:pt x="346430" y="1300642"/>
                  <a:pt x="348026" y="1287859"/>
                  <a:pt x="332062" y="1287859"/>
                </a:cubicBezTo>
                <a:cubicBezTo>
                  <a:pt x="333658" y="1289457"/>
                  <a:pt x="335255" y="1292653"/>
                  <a:pt x="338448" y="1292653"/>
                </a:cubicBezTo>
                <a:cubicBezTo>
                  <a:pt x="335255" y="1294250"/>
                  <a:pt x="328869" y="1289457"/>
                  <a:pt x="325676" y="1287859"/>
                </a:cubicBezTo>
                <a:cubicBezTo>
                  <a:pt x="330466" y="1287859"/>
                  <a:pt x="325676" y="1281468"/>
                  <a:pt x="330466" y="1279870"/>
                </a:cubicBezTo>
                <a:cubicBezTo>
                  <a:pt x="333658" y="1281468"/>
                  <a:pt x="335255" y="1283065"/>
                  <a:pt x="338448" y="1284663"/>
                </a:cubicBezTo>
                <a:cubicBezTo>
                  <a:pt x="343237" y="1286261"/>
                  <a:pt x="346430" y="1286261"/>
                  <a:pt x="348026" y="1284663"/>
                </a:cubicBezTo>
                <a:cubicBezTo>
                  <a:pt x="343237" y="1281468"/>
                  <a:pt x="336852" y="1279870"/>
                  <a:pt x="332062" y="1278272"/>
                </a:cubicBezTo>
                <a:cubicBezTo>
                  <a:pt x="338448" y="1275076"/>
                  <a:pt x="343237" y="1281468"/>
                  <a:pt x="351220" y="1283065"/>
                </a:cubicBezTo>
                <a:cubicBezTo>
                  <a:pt x="351220" y="1283065"/>
                  <a:pt x="351220" y="1281468"/>
                  <a:pt x="349623" y="1281468"/>
                </a:cubicBezTo>
                <a:cubicBezTo>
                  <a:pt x="349623" y="1278272"/>
                  <a:pt x="356009" y="1286261"/>
                  <a:pt x="359202" y="1289457"/>
                </a:cubicBezTo>
                <a:cubicBezTo>
                  <a:pt x="363991" y="1287859"/>
                  <a:pt x="362395" y="1283065"/>
                  <a:pt x="368781" y="1284663"/>
                </a:cubicBezTo>
                <a:cubicBezTo>
                  <a:pt x="367184" y="1283065"/>
                  <a:pt x="363991" y="1279870"/>
                  <a:pt x="359202" y="1278272"/>
                </a:cubicBezTo>
                <a:cubicBezTo>
                  <a:pt x="360798" y="1276674"/>
                  <a:pt x="363991" y="1281468"/>
                  <a:pt x="368781" y="1281468"/>
                </a:cubicBezTo>
                <a:cubicBezTo>
                  <a:pt x="371973" y="1279870"/>
                  <a:pt x="371973" y="1278272"/>
                  <a:pt x="375166" y="1278272"/>
                </a:cubicBezTo>
                <a:cubicBezTo>
                  <a:pt x="375166" y="1276674"/>
                  <a:pt x="375166" y="1276674"/>
                  <a:pt x="375166" y="1275076"/>
                </a:cubicBezTo>
                <a:cubicBezTo>
                  <a:pt x="368781" y="1275076"/>
                  <a:pt x="348026" y="1273478"/>
                  <a:pt x="352816" y="1273478"/>
                </a:cubicBezTo>
                <a:cubicBezTo>
                  <a:pt x="354412" y="1271881"/>
                  <a:pt x="352816" y="1271881"/>
                  <a:pt x="352816" y="1270283"/>
                </a:cubicBezTo>
                <a:cubicBezTo>
                  <a:pt x="348026" y="1270283"/>
                  <a:pt x="346430" y="1271881"/>
                  <a:pt x="340044" y="1268685"/>
                </a:cubicBezTo>
                <a:cubicBezTo>
                  <a:pt x="338448" y="1265489"/>
                  <a:pt x="343237" y="1267087"/>
                  <a:pt x="341641" y="1263891"/>
                </a:cubicBezTo>
                <a:cubicBezTo>
                  <a:pt x="340044" y="1262294"/>
                  <a:pt x="338448" y="1263891"/>
                  <a:pt x="340044" y="1265489"/>
                </a:cubicBezTo>
                <a:cubicBezTo>
                  <a:pt x="336852" y="1265489"/>
                  <a:pt x="327273" y="1259098"/>
                  <a:pt x="322483" y="1260696"/>
                </a:cubicBezTo>
                <a:cubicBezTo>
                  <a:pt x="324080" y="1262294"/>
                  <a:pt x="324080" y="1263891"/>
                  <a:pt x="327273" y="1265489"/>
                </a:cubicBezTo>
                <a:cubicBezTo>
                  <a:pt x="332062" y="1265489"/>
                  <a:pt x="325676" y="1263891"/>
                  <a:pt x="328869" y="1262294"/>
                </a:cubicBezTo>
                <a:cubicBezTo>
                  <a:pt x="335255" y="1263891"/>
                  <a:pt x="330466" y="1265489"/>
                  <a:pt x="328869" y="1267087"/>
                </a:cubicBezTo>
                <a:cubicBezTo>
                  <a:pt x="327273" y="1267087"/>
                  <a:pt x="325676" y="1265489"/>
                  <a:pt x="324080" y="1267087"/>
                </a:cubicBezTo>
                <a:cubicBezTo>
                  <a:pt x="322483" y="1265489"/>
                  <a:pt x="324080" y="1263891"/>
                  <a:pt x="320887" y="1263891"/>
                </a:cubicBezTo>
                <a:cubicBezTo>
                  <a:pt x="319290" y="1263891"/>
                  <a:pt x="317694" y="1265489"/>
                  <a:pt x="316097" y="1268685"/>
                </a:cubicBezTo>
                <a:cubicBezTo>
                  <a:pt x="314501" y="1267087"/>
                  <a:pt x="316097" y="1265489"/>
                  <a:pt x="316097" y="1263891"/>
                </a:cubicBezTo>
                <a:cubicBezTo>
                  <a:pt x="312905" y="1263891"/>
                  <a:pt x="311308" y="1262294"/>
                  <a:pt x="308115" y="1262294"/>
                </a:cubicBezTo>
                <a:cubicBezTo>
                  <a:pt x="304922" y="1262294"/>
                  <a:pt x="303326" y="1267087"/>
                  <a:pt x="298536" y="1262294"/>
                </a:cubicBezTo>
                <a:cubicBezTo>
                  <a:pt x="298536" y="1262294"/>
                  <a:pt x="301729" y="1263891"/>
                  <a:pt x="303326" y="1262294"/>
                </a:cubicBezTo>
                <a:cubicBezTo>
                  <a:pt x="298536" y="1260696"/>
                  <a:pt x="298536" y="1257500"/>
                  <a:pt x="295344" y="1255902"/>
                </a:cubicBezTo>
                <a:cubicBezTo>
                  <a:pt x="301729" y="1257500"/>
                  <a:pt x="296940" y="1255902"/>
                  <a:pt x="304922" y="1255902"/>
                </a:cubicBezTo>
                <a:cubicBezTo>
                  <a:pt x="304922" y="1259098"/>
                  <a:pt x="308115" y="1259098"/>
                  <a:pt x="304922" y="1260696"/>
                </a:cubicBezTo>
                <a:cubicBezTo>
                  <a:pt x="304922" y="1260696"/>
                  <a:pt x="306519" y="1260696"/>
                  <a:pt x="308115" y="1260696"/>
                </a:cubicBezTo>
                <a:cubicBezTo>
                  <a:pt x="308115" y="1260696"/>
                  <a:pt x="309712" y="1260696"/>
                  <a:pt x="309712" y="1260696"/>
                </a:cubicBezTo>
                <a:cubicBezTo>
                  <a:pt x="308115" y="1260696"/>
                  <a:pt x="308115" y="1260696"/>
                  <a:pt x="308115" y="1259098"/>
                </a:cubicBezTo>
                <a:cubicBezTo>
                  <a:pt x="309712" y="1260696"/>
                  <a:pt x="311308" y="1259098"/>
                  <a:pt x="312905" y="1259098"/>
                </a:cubicBezTo>
                <a:cubicBezTo>
                  <a:pt x="309712" y="1257500"/>
                  <a:pt x="308115" y="1255902"/>
                  <a:pt x="304922" y="1255902"/>
                </a:cubicBezTo>
                <a:cubicBezTo>
                  <a:pt x="308115" y="1252706"/>
                  <a:pt x="304922" y="1251109"/>
                  <a:pt x="298536" y="1249511"/>
                </a:cubicBezTo>
                <a:cubicBezTo>
                  <a:pt x="300133" y="1254304"/>
                  <a:pt x="295344" y="1251109"/>
                  <a:pt x="295344" y="1249511"/>
                </a:cubicBezTo>
                <a:cubicBezTo>
                  <a:pt x="288958" y="1246315"/>
                  <a:pt x="287361" y="1249511"/>
                  <a:pt x="279379" y="1246315"/>
                </a:cubicBezTo>
                <a:cubicBezTo>
                  <a:pt x="279379" y="1244717"/>
                  <a:pt x="280976" y="1246315"/>
                  <a:pt x="284168" y="1246315"/>
                </a:cubicBezTo>
                <a:cubicBezTo>
                  <a:pt x="284168" y="1244717"/>
                  <a:pt x="280976" y="1244717"/>
                  <a:pt x="280976" y="1243119"/>
                </a:cubicBezTo>
                <a:cubicBezTo>
                  <a:pt x="271397" y="1243119"/>
                  <a:pt x="258625" y="1238326"/>
                  <a:pt x="250643" y="1239924"/>
                </a:cubicBezTo>
                <a:cubicBezTo>
                  <a:pt x="247450" y="1238326"/>
                  <a:pt x="247450" y="1235130"/>
                  <a:pt x="242661" y="1235130"/>
                </a:cubicBezTo>
                <a:cubicBezTo>
                  <a:pt x="242661" y="1231935"/>
                  <a:pt x="247450" y="1231935"/>
                  <a:pt x="249047" y="1233532"/>
                </a:cubicBezTo>
                <a:cubicBezTo>
                  <a:pt x="250643" y="1231935"/>
                  <a:pt x="250643" y="1230337"/>
                  <a:pt x="245854" y="1230337"/>
                </a:cubicBezTo>
                <a:cubicBezTo>
                  <a:pt x="241064" y="1227141"/>
                  <a:pt x="250643" y="1230337"/>
                  <a:pt x="252240" y="1230337"/>
                </a:cubicBezTo>
                <a:cubicBezTo>
                  <a:pt x="249047" y="1222348"/>
                  <a:pt x="226696" y="1222348"/>
                  <a:pt x="233082" y="1231935"/>
                </a:cubicBezTo>
                <a:cubicBezTo>
                  <a:pt x="231486" y="1231935"/>
                  <a:pt x="229889" y="1231935"/>
                  <a:pt x="228293" y="1230337"/>
                </a:cubicBezTo>
                <a:cubicBezTo>
                  <a:pt x="229889" y="1231935"/>
                  <a:pt x="231486" y="1233532"/>
                  <a:pt x="233082" y="1233532"/>
                </a:cubicBezTo>
                <a:cubicBezTo>
                  <a:pt x="229889" y="1238326"/>
                  <a:pt x="221907" y="1233532"/>
                  <a:pt x="215521" y="1233532"/>
                </a:cubicBezTo>
                <a:cubicBezTo>
                  <a:pt x="220311" y="1231935"/>
                  <a:pt x="213925" y="1228739"/>
                  <a:pt x="210732" y="1227141"/>
                </a:cubicBezTo>
                <a:cubicBezTo>
                  <a:pt x="205943" y="1225543"/>
                  <a:pt x="207539" y="1228739"/>
                  <a:pt x="204346" y="1230337"/>
                </a:cubicBezTo>
                <a:cubicBezTo>
                  <a:pt x="201153" y="1227141"/>
                  <a:pt x="199557" y="1227141"/>
                  <a:pt x="194767" y="1227141"/>
                </a:cubicBezTo>
                <a:cubicBezTo>
                  <a:pt x="194767" y="1222348"/>
                  <a:pt x="194767" y="1220750"/>
                  <a:pt x="188382" y="1219152"/>
                </a:cubicBezTo>
                <a:cubicBezTo>
                  <a:pt x="191574" y="1217554"/>
                  <a:pt x="191574" y="1212761"/>
                  <a:pt x="197960" y="1215956"/>
                </a:cubicBezTo>
                <a:cubicBezTo>
                  <a:pt x="186785" y="1212761"/>
                  <a:pt x="175610" y="1204771"/>
                  <a:pt x="175610" y="1195184"/>
                </a:cubicBezTo>
                <a:cubicBezTo>
                  <a:pt x="174014" y="1191989"/>
                  <a:pt x="169224" y="1191989"/>
                  <a:pt x="164435" y="1191989"/>
                </a:cubicBezTo>
                <a:cubicBezTo>
                  <a:pt x="170821" y="1187195"/>
                  <a:pt x="181996" y="1195184"/>
                  <a:pt x="180399" y="1185597"/>
                </a:cubicBezTo>
                <a:cubicBezTo>
                  <a:pt x="177206" y="1183999"/>
                  <a:pt x="178803" y="1188793"/>
                  <a:pt x="174014" y="1185597"/>
                </a:cubicBezTo>
                <a:cubicBezTo>
                  <a:pt x="178803" y="1180804"/>
                  <a:pt x="164435" y="1185597"/>
                  <a:pt x="175610" y="1188793"/>
                </a:cubicBezTo>
                <a:cubicBezTo>
                  <a:pt x="172417" y="1191989"/>
                  <a:pt x="164435" y="1180804"/>
                  <a:pt x="172417" y="1180804"/>
                </a:cubicBezTo>
                <a:cubicBezTo>
                  <a:pt x="170821" y="1177608"/>
                  <a:pt x="167627" y="1179206"/>
                  <a:pt x="164435" y="1177608"/>
                </a:cubicBezTo>
                <a:cubicBezTo>
                  <a:pt x="166031" y="1176010"/>
                  <a:pt x="172417" y="1176010"/>
                  <a:pt x="175610" y="1179206"/>
                </a:cubicBezTo>
                <a:cubicBezTo>
                  <a:pt x="174014" y="1177608"/>
                  <a:pt x="175610" y="1176010"/>
                  <a:pt x="172417" y="1176010"/>
                </a:cubicBezTo>
                <a:cubicBezTo>
                  <a:pt x="178803" y="1174412"/>
                  <a:pt x="178803" y="1179206"/>
                  <a:pt x="186785" y="1180804"/>
                </a:cubicBezTo>
                <a:cubicBezTo>
                  <a:pt x="186785" y="1179206"/>
                  <a:pt x="185189" y="1179206"/>
                  <a:pt x="183592" y="1177608"/>
                </a:cubicBezTo>
                <a:cubicBezTo>
                  <a:pt x="186785" y="1176010"/>
                  <a:pt x="194767" y="1182402"/>
                  <a:pt x="189978" y="1182402"/>
                </a:cubicBezTo>
                <a:cubicBezTo>
                  <a:pt x="191574" y="1182402"/>
                  <a:pt x="196364" y="1182402"/>
                  <a:pt x="197960" y="1182402"/>
                </a:cubicBezTo>
                <a:cubicBezTo>
                  <a:pt x="197960" y="1180804"/>
                  <a:pt x="196364" y="1179206"/>
                  <a:pt x="197960" y="1177608"/>
                </a:cubicBezTo>
                <a:cubicBezTo>
                  <a:pt x="201153" y="1180804"/>
                  <a:pt x="199557" y="1180804"/>
                  <a:pt x="204346" y="1182402"/>
                </a:cubicBezTo>
                <a:cubicBezTo>
                  <a:pt x="201153" y="1185597"/>
                  <a:pt x="201153" y="1187195"/>
                  <a:pt x="209135" y="1190391"/>
                </a:cubicBezTo>
                <a:cubicBezTo>
                  <a:pt x="209135" y="1191989"/>
                  <a:pt x="205943" y="1190391"/>
                  <a:pt x="204346" y="1191989"/>
                </a:cubicBezTo>
                <a:cubicBezTo>
                  <a:pt x="204346" y="1193587"/>
                  <a:pt x="209135" y="1193587"/>
                  <a:pt x="210732" y="1193587"/>
                </a:cubicBezTo>
                <a:cubicBezTo>
                  <a:pt x="213925" y="1195184"/>
                  <a:pt x="210732" y="1188793"/>
                  <a:pt x="215521" y="1191989"/>
                </a:cubicBezTo>
                <a:cubicBezTo>
                  <a:pt x="212328" y="1193587"/>
                  <a:pt x="215521" y="1193587"/>
                  <a:pt x="212328" y="1196782"/>
                </a:cubicBezTo>
                <a:cubicBezTo>
                  <a:pt x="207539" y="1195184"/>
                  <a:pt x="205943" y="1193587"/>
                  <a:pt x="202750" y="1195184"/>
                </a:cubicBezTo>
                <a:cubicBezTo>
                  <a:pt x="204346" y="1198380"/>
                  <a:pt x="212328" y="1195184"/>
                  <a:pt x="212328" y="1198380"/>
                </a:cubicBezTo>
                <a:cubicBezTo>
                  <a:pt x="217118" y="1199978"/>
                  <a:pt x="223504" y="1198380"/>
                  <a:pt x="217118" y="1195184"/>
                </a:cubicBezTo>
                <a:cubicBezTo>
                  <a:pt x="226696" y="1199978"/>
                  <a:pt x="236275" y="1199978"/>
                  <a:pt x="250643" y="1204771"/>
                </a:cubicBezTo>
                <a:cubicBezTo>
                  <a:pt x="253836" y="1204771"/>
                  <a:pt x="250643" y="1203173"/>
                  <a:pt x="253836" y="1201576"/>
                </a:cubicBezTo>
                <a:cubicBezTo>
                  <a:pt x="257029" y="1203173"/>
                  <a:pt x="261818" y="1206369"/>
                  <a:pt x="266608" y="1206369"/>
                </a:cubicBezTo>
                <a:cubicBezTo>
                  <a:pt x="261818" y="1201576"/>
                  <a:pt x="271397" y="1199978"/>
                  <a:pt x="263415" y="1199978"/>
                </a:cubicBezTo>
                <a:cubicBezTo>
                  <a:pt x="261818" y="1196782"/>
                  <a:pt x="268204" y="1199978"/>
                  <a:pt x="272993" y="1199978"/>
                </a:cubicBezTo>
                <a:cubicBezTo>
                  <a:pt x="272993" y="1196782"/>
                  <a:pt x="265011" y="1196782"/>
                  <a:pt x="261818" y="1196782"/>
                </a:cubicBezTo>
                <a:cubicBezTo>
                  <a:pt x="263415" y="1195184"/>
                  <a:pt x="263415" y="1193587"/>
                  <a:pt x="260222" y="1193587"/>
                </a:cubicBezTo>
                <a:cubicBezTo>
                  <a:pt x="265011" y="1193587"/>
                  <a:pt x="268204" y="1193587"/>
                  <a:pt x="271397" y="1191989"/>
                </a:cubicBezTo>
                <a:cubicBezTo>
                  <a:pt x="271397" y="1190391"/>
                  <a:pt x="269800" y="1190391"/>
                  <a:pt x="269800" y="1188793"/>
                </a:cubicBezTo>
                <a:cubicBezTo>
                  <a:pt x="265011" y="1188793"/>
                  <a:pt x="261818" y="1188793"/>
                  <a:pt x="257029" y="1188793"/>
                </a:cubicBezTo>
                <a:cubicBezTo>
                  <a:pt x="255432" y="1183999"/>
                  <a:pt x="241064" y="1174412"/>
                  <a:pt x="237872" y="1182402"/>
                </a:cubicBezTo>
                <a:cubicBezTo>
                  <a:pt x="233082" y="1179206"/>
                  <a:pt x="231486" y="1176010"/>
                  <a:pt x="229889" y="1171217"/>
                </a:cubicBezTo>
                <a:cubicBezTo>
                  <a:pt x="225100" y="1174412"/>
                  <a:pt x="218714" y="1169619"/>
                  <a:pt x="210732" y="1169619"/>
                </a:cubicBezTo>
                <a:cubicBezTo>
                  <a:pt x="217118" y="1166423"/>
                  <a:pt x="210732" y="1156836"/>
                  <a:pt x="221907" y="1158434"/>
                </a:cubicBezTo>
                <a:cubicBezTo>
                  <a:pt x="220311" y="1155238"/>
                  <a:pt x="225100" y="1153640"/>
                  <a:pt x="225100" y="1148847"/>
                </a:cubicBezTo>
                <a:cubicBezTo>
                  <a:pt x="231486" y="1150445"/>
                  <a:pt x="236275" y="1153640"/>
                  <a:pt x="237872" y="1155238"/>
                </a:cubicBezTo>
                <a:cubicBezTo>
                  <a:pt x="239468" y="1155238"/>
                  <a:pt x="239468" y="1153640"/>
                  <a:pt x="241064" y="1153640"/>
                </a:cubicBezTo>
                <a:cubicBezTo>
                  <a:pt x="247450" y="1156836"/>
                  <a:pt x="255432" y="1160032"/>
                  <a:pt x="257029" y="1163227"/>
                </a:cubicBezTo>
                <a:cubicBezTo>
                  <a:pt x="260222" y="1163227"/>
                  <a:pt x="261818" y="1160032"/>
                  <a:pt x="269800" y="1163227"/>
                </a:cubicBezTo>
                <a:cubicBezTo>
                  <a:pt x="271397" y="1161630"/>
                  <a:pt x="265011" y="1158434"/>
                  <a:pt x="269800" y="1158434"/>
                </a:cubicBezTo>
                <a:cubicBezTo>
                  <a:pt x="268204" y="1156836"/>
                  <a:pt x="265011" y="1155238"/>
                  <a:pt x="258625" y="1152043"/>
                </a:cubicBezTo>
                <a:cubicBezTo>
                  <a:pt x="266608" y="1152043"/>
                  <a:pt x="258625" y="1148847"/>
                  <a:pt x="261818" y="1144053"/>
                </a:cubicBezTo>
                <a:cubicBezTo>
                  <a:pt x="253836" y="1145651"/>
                  <a:pt x="250643" y="1140858"/>
                  <a:pt x="241064" y="1139260"/>
                </a:cubicBezTo>
                <a:cubicBezTo>
                  <a:pt x="247450" y="1136064"/>
                  <a:pt x="255432" y="1144053"/>
                  <a:pt x="258625" y="1139260"/>
                </a:cubicBezTo>
                <a:cubicBezTo>
                  <a:pt x="261818" y="1142456"/>
                  <a:pt x="268204" y="1142456"/>
                  <a:pt x="272993" y="1144053"/>
                </a:cubicBezTo>
                <a:cubicBezTo>
                  <a:pt x="292151" y="1139260"/>
                  <a:pt x="258625" y="1128075"/>
                  <a:pt x="255432" y="1120086"/>
                </a:cubicBezTo>
                <a:cubicBezTo>
                  <a:pt x="253836" y="1120086"/>
                  <a:pt x="250643" y="1120086"/>
                  <a:pt x="249047" y="1118488"/>
                </a:cubicBezTo>
                <a:cubicBezTo>
                  <a:pt x="249047" y="1118488"/>
                  <a:pt x="249047" y="1116890"/>
                  <a:pt x="247450" y="1116890"/>
                </a:cubicBezTo>
                <a:cubicBezTo>
                  <a:pt x="245854" y="1113694"/>
                  <a:pt x="252240" y="1116890"/>
                  <a:pt x="252240" y="1113694"/>
                </a:cubicBezTo>
                <a:cubicBezTo>
                  <a:pt x="247450" y="1112097"/>
                  <a:pt x="249047" y="1112097"/>
                  <a:pt x="247450" y="1108901"/>
                </a:cubicBezTo>
                <a:cubicBezTo>
                  <a:pt x="236275" y="1107303"/>
                  <a:pt x="225100" y="1104108"/>
                  <a:pt x="221907" y="1097716"/>
                </a:cubicBezTo>
                <a:cubicBezTo>
                  <a:pt x="221907" y="1097716"/>
                  <a:pt x="218714" y="1097716"/>
                  <a:pt x="217118" y="1096118"/>
                </a:cubicBezTo>
                <a:cubicBezTo>
                  <a:pt x="217118" y="1092923"/>
                  <a:pt x="210732" y="1091325"/>
                  <a:pt x="210732" y="1088129"/>
                </a:cubicBezTo>
                <a:cubicBezTo>
                  <a:pt x="212328" y="1078542"/>
                  <a:pt x="226696" y="1080140"/>
                  <a:pt x="231486" y="1073749"/>
                </a:cubicBezTo>
                <a:cubicBezTo>
                  <a:pt x="231486" y="1073749"/>
                  <a:pt x="231486" y="1073749"/>
                  <a:pt x="229889" y="1072151"/>
                </a:cubicBezTo>
                <a:cubicBezTo>
                  <a:pt x="218714" y="1067357"/>
                  <a:pt x="212328" y="1070553"/>
                  <a:pt x="196364" y="1065759"/>
                </a:cubicBezTo>
                <a:cubicBezTo>
                  <a:pt x="197960" y="1070553"/>
                  <a:pt x="201153" y="1073749"/>
                  <a:pt x="202750" y="1075346"/>
                </a:cubicBezTo>
                <a:cubicBezTo>
                  <a:pt x="199557" y="1075346"/>
                  <a:pt x="197960" y="1070553"/>
                  <a:pt x="196364" y="1073749"/>
                </a:cubicBezTo>
                <a:cubicBezTo>
                  <a:pt x="193171" y="1068955"/>
                  <a:pt x="188382" y="1064161"/>
                  <a:pt x="177206" y="1062564"/>
                </a:cubicBezTo>
                <a:cubicBezTo>
                  <a:pt x="175610" y="1059368"/>
                  <a:pt x="178803" y="1060966"/>
                  <a:pt x="177206" y="1057770"/>
                </a:cubicBezTo>
                <a:cubicBezTo>
                  <a:pt x="170821" y="1056172"/>
                  <a:pt x="166031" y="1054574"/>
                  <a:pt x="161242" y="1052977"/>
                </a:cubicBezTo>
                <a:cubicBezTo>
                  <a:pt x="159645" y="1051379"/>
                  <a:pt x="156453" y="1051379"/>
                  <a:pt x="154856" y="1049781"/>
                </a:cubicBezTo>
                <a:lnTo>
                  <a:pt x="145962" y="1049781"/>
                </a:lnTo>
                <a:lnTo>
                  <a:pt x="148470" y="1048183"/>
                </a:lnTo>
                <a:cubicBezTo>
                  <a:pt x="148470" y="1048183"/>
                  <a:pt x="148470" y="1046585"/>
                  <a:pt x="148470" y="1046585"/>
                </a:cubicBezTo>
                <a:cubicBezTo>
                  <a:pt x="146874" y="1046585"/>
                  <a:pt x="145277" y="1046585"/>
                  <a:pt x="145277" y="1044987"/>
                </a:cubicBezTo>
                <a:cubicBezTo>
                  <a:pt x="129313" y="1051379"/>
                  <a:pt x="119734" y="1048183"/>
                  <a:pt x="103769" y="1057770"/>
                </a:cubicBezTo>
                <a:cubicBezTo>
                  <a:pt x="102173" y="1054574"/>
                  <a:pt x="100577" y="1056172"/>
                  <a:pt x="98980" y="1052977"/>
                </a:cubicBezTo>
                <a:cubicBezTo>
                  <a:pt x="103769" y="1044987"/>
                  <a:pt x="114945" y="1044987"/>
                  <a:pt x="121330" y="1033802"/>
                </a:cubicBezTo>
                <a:cubicBezTo>
                  <a:pt x="119734" y="1033802"/>
                  <a:pt x="119734" y="1032205"/>
                  <a:pt x="119734" y="1032205"/>
                </a:cubicBezTo>
                <a:cubicBezTo>
                  <a:pt x="106962" y="1038596"/>
                  <a:pt x="94191" y="1052977"/>
                  <a:pt x="84612" y="1041792"/>
                </a:cubicBezTo>
                <a:cubicBezTo>
                  <a:pt x="75033" y="1046585"/>
                  <a:pt x="60665" y="1052977"/>
                  <a:pt x="54280" y="1044987"/>
                </a:cubicBezTo>
                <a:cubicBezTo>
                  <a:pt x="54280" y="1048183"/>
                  <a:pt x="52683" y="1048183"/>
                  <a:pt x="49490" y="1048183"/>
                </a:cubicBezTo>
                <a:cubicBezTo>
                  <a:pt x="52683" y="1044987"/>
                  <a:pt x="54280" y="1043389"/>
                  <a:pt x="51087" y="1040194"/>
                </a:cubicBezTo>
                <a:cubicBezTo>
                  <a:pt x="47894" y="1040194"/>
                  <a:pt x="46297" y="1040194"/>
                  <a:pt x="43105" y="1035400"/>
                </a:cubicBezTo>
                <a:cubicBezTo>
                  <a:pt x="41508" y="1036998"/>
                  <a:pt x="38315" y="1036998"/>
                  <a:pt x="39912" y="1040194"/>
                </a:cubicBezTo>
                <a:cubicBezTo>
                  <a:pt x="41508" y="1040194"/>
                  <a:pt x="43105" y="1036998"/>
                  <a:pt x="44701" y="1038596"/>
                </a:cubicBezTo>
                <a:cubicBezTo>
                  <a:pt x="43105" y="1044987"/>
                  <a:pt x="36719" y="1043389"/>
                  <a:pt x="31929" y="1048183"/>
                </a:cubicBezTo>
                <a:cubicBezTo>
                  <a:pt x="30333" y="1035400"/>
                  <a:pt x="15965" y="1035400"/>
                  <a:pt x="7983" y="1030607"/>
                </a:cubicBezTo>
                <a:cubicBezTo>
                  <a:pt x="9579" y="1025813"/>
                  <a:pt x="3193" y="1021020"/>
                  <a:pt x="0" y="1017824"/>
                </a:cubicBezTo>
                <a:cubicBezTo>
                  <a:pt x="1597" y="1003443"/>
                  <a:pt x="17561" y="992259"/>
                  <a:pt x="33526" y="984270"/>
                </a:cubicBezTo>
                <a:cubicBezTo>
                  <a:pt x="35122" y="989063"/>
                  <a:pt x="30333" y="989063"/>
                  <a:pt x="30333" y="992259"/>
                </a:cubicBezTo>
                <a:cubicBezTo>
                  <a:pt x="36719" y="995454"/>
                  <a:pt x="39912" y="985867"/>
                  <a:pt x="46297" y="989063"/>
                </a:cubicBezTo>
                <a:cubicBezTo>
                  <a:pt x="49490" y="969889"/>
                  <a:pt x="78226" y="979476"/>
                  <a:pt x="87805" y="969889"/>
                </a:cubicBezTo>
                <a:cubicBezTo>
                  <a:pt x="98980" y="977878"/>
                  <a:pt x="116541" y="969889"/>
                  <a:pt x="122927" y="966693"/>
                </a:cubicBezTo>
                <a:cubicBezTo>
                  <a:pt x="121330" y="965095"/>
                  <a:pt x="111752" y="971487"/>
                  <a:pt x="113348" y="963497"/>
                </a:cubicBezTo>
                <a:cubicBezTo>
                  <a:pt x="121330" y="960302"/>
                  <a:pt x="129313" y="963497"/>
                  <a:pt x="135698" y="957106"/>
                </a:cubicBezTo>
                <a:cubicBezTo>
                  <a:pt x="142085" y="958704"/>
                  <a:pt x="156453" y="960302"/>
                  <a:pt x="158049" y="952313"/>
                </a:cubicBezTo>
                <a:cubicBezTo>
                  <a:pt x="162838" y="952313"/>
                  <a:pt x="156453" y="955508"/>
                  <a:pt x="159645" y="958704"/>
                </a:cubicBezTo>
                <a:cubicBezTo>
                  <a:pt x="166031" y="957106"/>
                  <a:pt x="172417" y="947519"/>
                  <a:pt x="177206" y="952313"/>
                </a:cubicBezTo>
                <a:cubicBezTo>
                  <a:pt x="174014" y="955508"/>
                  <a:pt x="167627" y="950715"/>
                  <a:pt x="169224" y="955508"/>
                </a:cubicBezTo>
                <a:cubicBezTo>
                  <a:pt x="174014" y="957106"/>
                  <a:pt x="183592" y="960302"/>
                  <a:pt x="180399" y="950715"/>
                </a:cubicBezTo>
                <a:cubicBezTo>
                  <a:pt x="186785" y="953911"/>
                  <a:pt x="193171" y="953911"/>
                  <a:pt x="199557" y="953911"/>
                </a:cubicBezTo>
                <a:cubicBezTo>
                  <a:pt x="205943" y="952313"/>
                  <a:pt x="212328" y="952313"/>
                  <a:pt x="218714" y="950715"/>
                </a:cubicBezTo>
                <a:cubicBezTo>
                  <a:pt x="221907" y="942726"/>
                  <a:pt x="234679" y="934736"/>
                  <a:pt x="242661" y="933139"/>
                </a:cubicBezTo>
                <a:cubicBezTo>
                  <a:pt x="242661" y="931541"/>
                  <a:pt x="241064" y="928345"/>
                  <a:pt x="241064" y="926747"/>
                </a:cubicBezTo>
                <a:cubicBezTo>
                  <a:pt x="239468" y="926747"/>
                  <a:pt x="234679" y="925149"/>
                  <a:pt x="233082" y="923552"/>
                </a:cubicBezTo>
                <a:cubicBezTo>
                  <a:pt x="234679" y="926747"/>
                  <a:pt x="234679" y="929943"/>
                  <a:pt x="231486" y="933139"/>
                </a:cubicBezTo>
                <a:cubicBezTo>
                  <a:pt x="225100" y="931541"/>
                  <a:pt x="218714" y="929943"/>
                  <a:pt x="212328" y="933139"/>
                </a:cubicBezTo>
                <a:cubicBezTo>
                  <a:pt x="210732" y="929943"/>
                  <a:pt x="210732" y="928345"/>
                  <a:pt x="209135" y="926747"/>
                </a:cubicBezTo>
                <a:cubicBezTo>
                  <a:pt x="207539" y="933139"/>
                  <a:pt x="205943" y="928345"/>
                  <a:pt x="201153" y="929943"/>
                </a:cubicBezTo>
                <a:cubicBezTo>
                  <a:pt x="201153" y="931541"/>
                  <a:pt x="202750" y="933139"/>
                  <a:pt x="201153" y="933139"/>
                </a:cubicBezTo>
                <a:cubicBezTo>
                  <a:pt x="199557" y="931541"/>
                  <a:pt x="199557" y="929943"/>
                  <a:pt x="196364" y="929943"/>
                </a:cubicBezTo>
                <a:cubicBezTo>
                  <a:pt x="201153" y="926747"/>
                  <a:pt x="212328" y="923552"/>
                  <a:pt x="209135" y="917160"/>
                </a:cubicBezTo>
                <a:cubicBezTo>
                  <a:pt x="207539" y="917160"/>
                  <a:pt x="205943" y="917160"/>
                  <a:pt x="204346" y="918758"/>
                </a:cubicBezTo>
                <a:cubicBezTo>
                  <a:pt x="202750" y="918758"/>
                  <a:pt x="199557" y="920356"/>
                  <a:pt x="197960" y="921954"/>
                </a:cubicBezTo>
                <a:cubicBezTo>
                  <a:pt x="194767" y="923552"/>
                  <a:pt x="191574" y="925149"/>
                  <a:pt x="188382" y="921954"/>
                </a:cubicBezTo>
                <a:cubicBezTo>
                  <a:pt x="186785" y="921954"/>
                  <a:pt x="186785" y="920356"/>
                  <a:pt x="186785" y="920356"/>
                </a:cubicBezTo>
                <a:cubicBezTo>
                  <a:pt x="186785" y="920356"/>
                  <a:pt x="185189" y="920356"/>
                  <a:pt x="185189" y="920356"/>
                </a:cubicBezTo>
                <a:cubicBezTo>
                  <a:pt x="186785" y="918758"/>
                  <a:pt x="183592" y="915562"/>
                  <a:pt x="185189" y="913964"/>
                </a:cubicBezTo>
                <a:cubicBezTo>
                  <a:pt x="180399" y="913964"/>
                  <a:pt x="175610" y="917160"/>
                  <a:pt x="170821" y="913964"/>
                </a:cubicBezTo>
                <a:cubicBezTo>
                  <a:pt x="174014" y="910769"/>
                  <a:pt x="177206" y="909171"/>
                  <a:pt x="175610" y="905975"/>
                </a:cubicBezTo>
                <a:cubicBezTo>
                  <a:pt x="170821" y="902780"/>
                  <a:pt x="166031" y="909171"/>
                  <a:pt x="162838" y="901182"/>
                </a:cubicBezTo>
                <a:cubicBezTo>
                  <a:pt x="161242" y="902780"/>
                  <a:pt x="162838" y="904377"/>
                  <a:pt x="159645" y="905975"/>
                </a:cubicBezTo>
                <a:cubicBezTo>
                  <a:pt x="154856" y="899584"/>
                  <a:pt x="148470" y="899584"/>
                  <a:pt x="143681" y="901182"/>
                </a:cubicBezTo>
                <a:cubicBezTo>
                  <a:pt x="138891" y="893193"/>
                  <a:pt x="132506" y="896388"/>
                  <a:pt x="127716" y="891595"/>
                </a:cubicBezTo>
                <a:cubicBezTo>
                  <a:pt x="153259" y="880410"/>
                  <a:pt x="177206" y="885204"/>
                  <a:pt x="202750" y="870823"/>
                </a:cubicBezTo>
                <a:cubicBezTo>
                  <a:pt x="209135" y="875616"/>
                  <a:pt x="217118" y="870823"/>
                  <a:pt x="225100" y="866029"/>
                </a:cubicBezTo>
                <a:cubicBezTo>
                  <a:pt x="226696" y="862834"/>
                  <a:pt x="225100" y="861236"/>
                  <a:pt x="225100" y="858040"/>
                </a:cubicBezTo>
                <a:cubicBezTo>
                  <a:pt x="228293" y="861236"/>
                  <a:pt x="231486" y="864432"/>
                  <a:pt x="236275" y="862834"/>
                </a:cubicBezTo>
                <a:cubicBezTo>
                  <a:pt x="244257" y="858040"/>
                  <a:pt x="253836" y="853247"/>
                  <a:pt x="260222" y="856442"/>
                </a:cubicBezTo>
                <a:cubicBezTo>
                  <a:pt x="258625" y="851649"/>
                  <a:pt x="266608" y="850051"/>
                  <a:pt x="271397" y="850051"/>
                </a:cubicBezTo>
                <a:cubicBezTo>
                  <a:pt x="268204" y="854845"/>
                  <a:pt x="260222" y="858040"/>
                  <a:pt x="260222" y="861236"/>
                </a:cubicBezTo>
                <a:cubicBezTo>
                  <a:pt x="268204" y="859638"/>
                  <a:pt x="271397" y="848453"/>
                  <a:pt x="280976" y="845257"/>
                </a:cubicBezTo>
                <a:cubicBezTo>
                  <a:pt x="282572" y="848453"/>
                  <a:pt x="280976" y="850051"/>
                  <a:pt x="282572" y="851649"/>
                </a:cubicBezTo>
                <a:cubicBezTo>
                  <a:pt x="287361" y="850051"/>
                  <a:pt x="295344" y="845257"/>
                  <a:pt x="293747" y="853247"/>
                </a:cubicBezTo>
                <a:cubicBezTo>
                  <a:pt x="293747" y="851649"/>
                  <a:pt x="295344" y="851649"/>
                  <a:pt x="296940" y="851649"/>
                </a:cubicBezTo>
                <a:cubicBezTo>
                  <a:pt x="296940" y="848453"/>
                  <a:pt x="301729" y="845257"/>
                  <a:pt x="301729" y="840464"/>
                </a:cubicBezTo>
                <a:cubicBezTo>
                  <a:pt x="300133" y="840464"/>
                  <a:pt x="298536" y="840464"/>
                  <a:pt x="296940" y="840464"/>
                </a:cubicBezTo>
                <a:cubicBezTo>
                  <a:pt x="293747" y="842062"/>
                  <a:pt x="296940" y="845257"/>
                  <a:pt x="292151" y="846855"/>
                </a:cubicBezTo>
                <a:cubicBezTo>
                  <a:pt x="290554" y="840464"/>
                  <a:pt x="287361" y="850051"/>
                  <a:pt x="285765" y="846855"/>
                </a:cubicBezTo>
                <a:cubicBezTo>
                  <a:pt x="288958" y="840464"/>
                  <a:pt x="290554" y="845257"/>
                  <a:pt x="295344" y="840464"/>
                </a:cubicBezTo>
                <a:cubicBezTo>
                  <a:pt x="295344" y="835670"/>
                  <a:pt x="292151" y="832475"/>
                  <a:pt x="288958" y="834073"/>
                </a:cubicBezTo>
                <a:cubicBezTo>
                  <a:pt x="292151" y="830877"/>
                  <a:pt x="296940" y="827681"/>
                  <a:pt x="293747" y="822888"/>
                </a:cubicBezTo>
                <a:cubicBezTo>
                  <a:pt x="288958" y="830877"/>
                  <a:pt x="274590" y="846855"/>
                  <a:pt x="271397" y="835670"/>
                </a:cubicBezTo>
                <a:cubicBezTo>
                  <a:pt x="268204" y="837268"/>
                  <a:pt x="265011" y="838866"/>
                  <a:pt x="261818" y="838866"/>
                </a:cubicBezTo>
                <a:cubicBezTo>
                  <a:pt x="261818" y="840464"/>
                  <a:pt x="263415" y="842062"/>
                  <a:pt x="261818" y="843660"/>
                </a:cubicBezTo>
                <a:cubicBezTo>
                  <a:pt x="260222" y="842062"/>
                  <a:pt x="257029" y="840464"/>
                  <a:pt x="253836" y="840464"/>
                </a:cubicBezTo>
                <a:cubicBezTo>
                  <a:pt x="239468" y="846855"/>
                  <a:pt x="223504" y="850051"/>
                  <a:pt x="209135" y="853247"/>
                </a:cubicBezTo>
                <a:cubicBezTo>
                  <a:pt x="201153" y="853247"/>
                  <a:pt x="194767" y="854845"/>
                  <a:pt x="186785" y="854845"/>
                </a:cubicBezTo>
                <a:cubicBezTo>
                  <a:pt x="185189" y="854845"/>
                  <a:pt x="181996" y="854845"/>
                  <a:pt x="180399" y="854845"/>
                </a:cubicBezTo>
                <a:cubicBezTo>
                  <a:pt x="181996" y="856442"/>
                  <a:pt x="183592" y="859638"/>
                  <a:pt x="183592" y="862834"/>
                </a:cubicBezTo>
                <a:cubicBezTo>
                  <a:pt x="175610" y="862834"/>
                  <a:pt x="167627" y="861236"/>
                  <a:pt x="161242" y="854845"/>
                </a:cubicBezTo>
                <a:cubicBezTo>
                  <a:pt x="162838" y="854845"/>
                  <a:pt x="166031" y="854845"/>
                  <a:pt x="169224" y="854845"/>
                </a:cubicBezTo>
                <a:cubicBezTo>
                  <a:pt x="177206" y="846855"/>
                  <a:pt x="180399" y="846855"/>
                  <a:pt x="185189" y="842062"/>
                </a:cubicBezTo>
                <a:cubicBezTo>
                  <a:pt x="178803" y="842062"/>
                  <a:pt x="172417" y="842062"/>
                  <a:pt x="166031" y="843660"/>
                </a:cubicBezTo>
                <a:cubicBezTo>
                  <a:pt x="162838" y="842062"/>
                  <a:pt x="161242" y="835670"/>
                  <a:pt x="159645" y="837268"/>
                </a:cubicBezTo>
                <a:cubicBezTo>
                  <a:pt x="156453" y="845257"/>
                  <a:pt x="148470" y="834073"/>
                  <a:pt x="143681" y="842062"/>
                </a:cubicBezTo>
                <a:cubicBezTo>
                  <a:pt x="140488" y="837268"/>
                  <a:pt x="138891" y="842062"/>
                  <a:pt x="134102" y="838866"/>
                </a:cubicBezTo>
                <a:cubicBezTo>
                  <a:pt x="134102" y="838866"/>
                  <a:pt x="134102" y="837268"/>
                  <a:pt x="135698" y="837268"/>
                </a:cubicBezTo>
                <a:cubicBezTo>
                  <a:pt x="130909" y="837268"/>
                  <a:pt x="122927" y="838866"/>
                  <a:pt x="124523" y="834073"/>
                </a:cubicBezTo>
                <a:cubicBezTo>
                  <a:pt x="129313" y="837268"/>
                  <a:pt x="127716" y="835670"/>
                  <a:pt x="132506" y="832475"/>
                </a:cubicBezTo>
                <a:cubicBezTo>
                  <a:pt x="134102" y="835670"/>
                  <a:pt x="138891" y="835670"/>
                  <a:pt x="138891" y="837268"/>
                </a:cubicBezTo>
                <a:cubicBezTo>
                  <a:pt x="138891" y="837268"/>
                  <a:pt x="140488" y="837268"/>
                  <a:pt x="142085" y="835670"/>
                </a:cubicBezTo>
                <a:cubicBezTo>
                  <a:pt x="140488" y="832475"/>
                  <a:pt x="140488" y="829279"/>
                  <a:pt x="135698" y="827681"/>
                </a:cubicBezTo>
                <a:cubicBezTo>
                  <a:pt x="148470" y="816496"/>
                  <a:pt x="161242" y="810105"/>
                  <a:pt x="175610" y="802116"/>
                </a:cubicBezTo>
                <a:cubicBezTo>
                  <a:pt x="180399" y="800518"/>
                  <a:pt x="186785" y="795725"/>
                  <a:pt x="194767" y="792529"/>
                </a:cubicBezTo>
                <a:cubicBezTo>
                  <a:pt x="199557" y="790931"/>
                  <a:pt x="202750" y="789333"/>
                  <a:pt x="205943" y="787735"/>
                </a:cubicBezTo>
                <a:cubicBezTo>
                  <a:pt x="209135" y="787735"/>
                  <a:pt x="212328" y="786137"/>
                  <a:pt x="215521" y="787735"/>
                </a:cubicBezTo>
                <a:cubicBezTo>
                  <a:pt x="229889" y="774952"/>
                  <a:pt x="250643" y="771757"/>
                  <a:pt x="266608" y="770159"/>
                </a:cubicBezTo>
                <a:cubicBezTo>
                  <a:pt x="279379" y="760572"/>
                  <a:pt x="293747" y="760572"/>
                  <a:pt x="308115" y="757376"/>
                </a:cubicBezTo>
                <a:cubicBezTo>
                  <a:pt x="308115" y="758974"/>
                  <a:pt x="308115" y="760572"/>
                  <a:pt x="308115" y="762170"/>
                </a:cubicBezTo>
                <a:cubicBezTo>
                  <a:pt x="312905" y="758974"/>
                  <a:pt x="324080" y="762170"/>
                  <a:pt x="322483" y="754180"/>
                </a:cubicBezTo>
                <a:cubicBezTo>
                  <a:pt x="324080" y="757376"/>
                  <a:pt x="325676" y="758974"/>
                  <a:pt x="327273" y="762170"/>
                </a:cubicBezTo>
                <a:cubicBezTo>
                  <a:pt x="344834" y="757376"/>
                  <a:pt x="362395" y="749387"/>
                  <a:pt x="378359" y="733409"/>
                </a:cubicBezTo>
                <a:cubicBezTo>
                  <a:pt x="384745" y="735007"/>
                  <a:pt x="391131" y="735007"/>
                  <a:pt x="394324" y="727017"/>
                </a:cubicBezTo>
                <a:cubicBezTo>
                  <a:pt x="397517" y="730213"/>
                  <a:pt x="402306" y="731811"/>
                  <a:pt x="407095" y="733409"/>
                </a:cubicBezTo>
                <a:cubicBezTo>
                  <a:pt x="410288" y="735007"/>
                  <a:pt x="415078" y="736604"/>
                  <a:pt x="419867" y="738202"/>
                </a:cubicBezTo>
                <a:cubicBezTo>
                  <a:pt x="429446" y="738202"/>
                  <a:pt x="439024" y="738202"/>
                  <a:pt x="447007" y="735007"/>
                </a:cubicBezTo>
                <a:cubicBezTo>
                  <a:pt x="445410" y="731811"/>
                  <a:pt x="442217" y="736604"/>
                  <a:pt x="440621" y="733409"/>
                </a:cubicBezTo>
                <a:cubicBezTo>
                  <a:pt x="443814" y="728615"/>
                  <a:pt x="445410" y="728615"/>
                  <a:pt x="448603" y="723822"/>
                </a:cubicBezTo>
                <a:cubicBezTo>
                  <a:pt x="451796" y="723822"/>
                  <a:pt x="453392" y="725419"/>
                  <a:pt x="458182" y="720626"/>
                </a:cubicBezTo>
                <a:cubicBezTo>
                  <a:pt x="461375" y="725419"/>
                  <a:pt x="464567" y="728615"/>
                  <a:pt x="467760" y="727017"/>
                </a:cubicBezTo>
                <a:cubicBezTo>
                  <a:pt x="466164" y="723822"/>
                  <a:pt x="470953" y="720626"/>
                  <a:pt x="474146" y="715832"/>
                </a:cubicBezTo>
                <a:cubicBezTo>
                  <a:pt x="483725" y="722224"/>
                  <a:pt x="494900" y="725419"/>
                  <a:pt x="506075" y="727017"/>
                </a:cubicBezTo>
                <a:cubicBezTo>
                  <a:pt x="515654" y="727017"/>
                  <a:pt x="528425" y="725419"/>
                  <a:pt x="539601" y="720626"/>
                </a:cubicBezTo>
                <a:cubicBezTo>
                  <a:pt x="544390" y="728615"/>
                  <a:pt x="552372" y="717430"/>
                  <a:pt x="557162" y="719028"/>
                </a:cubicBezTo>
                <a:cubicBezTo>
                  <a:pt x="557162" y="706245"/>
                  <a:pt x="579512" y="714235"/>
                  <a:pt x="574723" y="699854"/>
                </a:cubicBezTo>
                <a:cubicBezTo>
                  <a:pt x="581109" y="704647"/>
                  <a:pt x="587494" y="706245"/>
                  <a:pt x="595477" y="706245"/>
                </a:cubicBezTo>
                <a:cubicBezTo>
                  <a:pt x="597073" y="706245"/>
                  <a:pt x="598669" y="706245"/>
                  <a:pt x="601862" y="706245"/>
                </a:cubicBezTo>
                <a:cubicBezTo>
                  <a:pt x="606652" y="704647"/>
                  <a:pt x="613038" y="704647"/>
                  <a:pt x="619423" y="704647"/>
                </a:cubicBezTo>
                <a:cubicBezTo>
                  <a:pt x="624213" y="704647"/>
                  <a:pt x="629002" y="703050"/>
                  <a:pt x="633791" y="701452"/>
                </a:cubicBezTo>
                <a:cubicBezTo>
                  <a:pt x="633791" y="701452"/>
                  <a:pt x="635388" y="701452"/>
                  <a:pt x="635388" y="701452"/>
                </a:cubicBezTo>
                <a:cubicBezTo>
                  <a:pt x="635388" y="701452"/>
                  <a:pt x="635388" y="701452"/>
                  <a:pt x="636984" y="701452"/>
                </a:cubicBezTo>
                <a:cubicBezTo>
                  <a:pt x="644966" y="699854"/>
                  <a:pt x="651352" y="699854"/>
                  <a:pt x="657738" y="701452"/>
                </a:cubicBezTo>
                <a:cubicBezTo>
                  <a:pt x="659334" y="699854"/>
                  <a:pt x="660931" y="699854"/>
                  <a:pt x="664124" y="698256"/>
                </a:cubicBezTo>
                <a:cubicBezTo>
                  <a:pt x="664124" y="696658"/>
                  <a:pt x="664124" y="696658"/>
                  <a:pt x="664124" y="695060"/>
                </a:cubicBezTo>
                <a:cubicBezTo>
                  <a:pt x="668913" y="693463"/>
                  <a:pt x="672106" y="695060"/>
                  <a:pt x="675299" y="695060"/>
                </a:cubicBezTo>
                <a:cubicBezTo>
                  <a:pt x="676895" y="693463"/>
                  <a:pt x="678492" y="693463"/>
                  <a:pt x="680088" y="693463"/>
                </a:cubicBezTo>
                <a:cubicBezTo>
                  <a:pt x="681685" y="693463"/>
                  <a:pt x="684878" y="691865"/>
                  <a:pt x="686474" y="690267"/>
                </a:cubicBezTo>
                <a:cubicBezTo>
                  <a:pt x="689667" y="691865"/>
                  <a:pt x="692860" y="691865"/>
                  <a:pt x="696053" y="691865"/>
                </a:cubicBezTo>
                <a:cubicBezTo>
                  <a:pt x="700842" y="690267"/>
                  <a:pt x="705632" y="690267"/>
                  <a:pt x="710421" y="688669"/>
                </a:cubicBezTo>
                <a:cubicBezTo>
                  <a:pt x="710421" y="688669"/>
                  <a:pt x="710421" y="687071"/>
                  <a:pt x="710421" y="687071"/>
                </a:cubicBezTo>
                <a:cubicBezTo>
                  <a:pt x="713614" y="687071"/>
                  <a:pt x="713614" y="687071"/>
                  <a:pt x="713614" y="688669"/>
                </a:cubicBezTo>
                <a:cubicBezTo>
                  <a:pt x="716807" y="688669"/>
                  <a:pt x="720000" y="688669"/>
                  <a:pt x="723192" y="688669"/>
                </a:cubicBezTo>
                <a:cubicBezTo>
                  <a:pt x="726386" y="687071"/>
                  <a:pt x="729578" y="685473"/>
                  <a:pt x="731175" y="688669"/>
                </a:cubicBezTo>
                <a:cubicBezTo>
                  <a:pt x="732771" y="688669"/>
                  <a:pt x="734368" y="690267"/>
                  <a:pt x="735964" y="690267"/>
                </a:cubicBezTo>
                <a:cubicBezTo>
                  <a:pt x="735964" y="688669"/>
                  <a:pt x="735964" y="688669"/>
                  <a:pt x="735964" y="687071"/>
                </a:cubicBezTo>
                <a:cubicBezTo>
                  <a:pt x="739157" y="687071"/>
                  <a:pt x="742350" y="688669"/>
                  <a:pt x="745543" y="688669"/>
                </a:cubicBezTo>
                <a:cubicBezTo>
                  <a:pt x="756718" y="683876"/>
                  <a:pt x="764700" y="685473"/>
                  <a:pt x="777472" y="680680"/>
                </a:cubicBezTo>
                <a:cubicBezTo>
                  <a:pt x="777472" y="680680"/>
                  <a:pt x="777472" y="682278"/>
                  <a:pt x="777472" y="683876"/>
                </a:cubicBezTo>
                <a:cubicBezTo>
                  <a:pt x="783858" y="677484"/>
                  <a:pt x="795033" y="672691"/>
                  <a:pt x="801419" y="672691"/>
                </a:cubicBezTo>
                <a:cubicBezTo>
                  <a:pt x="801419" y="667897"/>
                  <a:pt x="801419" y="663104"/>
                  <a:pt x="799822" y="658310"/>
                </a:cubicBezTo>
                <a:cubicBezTo>
                  <a:pt x="798226" y="658310"/>
                  <a:pt x="795033" y="659908"/>
                  <a:pt x="793437" y="661506"/>
                </a:cubicBezTo>
                <a:cubicBezTo>
                  <a:pt x="795033" y="664701"/>
                  <a:pt x="795033" y="667897"/>
                  <a:pt x="791840" y="671093"/>
                </a:cubicBezTo>
                <a:cubicBezTo>
                  <a:pt x="783858" y="669495"/>
                  <a:pt x="777472" y="666299"/>
                  <a:pt x="769490" y="669495"/>
                </a:cubicBezTo>
                <a:cubicBezTo>
                  <a:pt x="767893" y="667897"/>
                  <a:pt x="769490" y="666299"/>
                  <a:pt x="767893" y="663104"/>
                </a:cubicBezTo>
                <a:cubicBezTo>
                  <a:pt x="764700" y="669495"/>
                  <a:pt x="763104" y="664701"/>
                  <a:pt x="758315" y="667897"/>
                </a:cubicBezTo>
                <a:cubicBezTo>
                  <a:pt x="758315" y="667897"/>
                  <a:pt x="759911" y="669495"/>
                  <a:pt x="758315" y="671093"/>
                </a:cubicBezTo>
                <a:cubicBezTo>
                  <a:pt x="756718" y="667897"/>
                  <a:pt x="755122" y="666299"/>
                  <a:pt x="753525" y="666299"/>
                </a:cubicBezTo>
                <a:cubicBezTo>
                  <a:pt x="758315" y="663104"/>
                  <a:pt x="769490" y="659908"/>
                  <a:pt x="767893" y="653517"/>
                </a:cubicBezTo>
                <a:cubicBezTo>
                  <a:pt x="758315" y="655114"/>
                  <a:pt x="751929" y="663104"/>
                  <a:pt x="743947" y="658310"/>
                </a:cubicBezTo>
                <a:cubicBezTo>
                  <a:pt x="742350" y="655114"/>
                  <a:pt x="748736" y="653517"/>
                  <a:pt x="743947" y="650321"/>
                </a:cubicBezTo>
                <a:cubicBezTo>
                  <a:pt x="739157" y="648723"/>
                  <a:pt x="732771" y="653517"/>
                  <a:pt x="727982" y="648723"/>
                </a:cubicBezTo>
                <a:cubicBezTo>
                  <a:pt x="731175" y="647125"/>
                  <a:pt x="734368" y="643930"/>
                  <a:pt x="732771" y="640734"/>
                </a:cubicBezTo>
                <a:cubicBezTo>
                  <a:pt x="727982" y="637538"/>
                  <a:pt x="721596" y="643930"/>
                  <a:pt x="718403" y="635940"/>
                </a:cubicBezTo>
                <a:cubicBezTo>
                  <a:pt x="716807" y="637538"/>
                  <a:pt x="718403" y="639136"/>
                  <a:pt x="715210" y="640734"/>
                </a:cubicBezTo>
                <a:cubicBezTo>
                  <a:pt x="710421" y="634343"/>
                  <a:pt x="704035" y="632745"/>
                  <a:pt x="697649" y="634343"/>
                </a:cubicBezTo>
                <a:cubicBezTo>
                  <a:pt x="694456" y="626353"/>
                  <a:pt x="688071" y="629549"/>
                  <a:pt x="683281" y="623158"/>
                </a:cubicBezTo>
                <a:cubicBezTo>
                  <a:pt x="710421" y="613571"/>
                  <a:pt x="734368" y="621560"/>
                  <a:pt x="761508" y="608777"/>
                </a:cubicBezTo>
                <a:cubicBezTo>
                  <a:pt x="769490" y="613571"/>
                  <a:pt x="779068" y="608777"/>
                  <a:pt x="788647" y="603984"/>
                </a:cubicBezTo>
                <a:cubicBezTo>
                  <a:pt x="793437" y="610375"/>
                  <a:pt x="807805" y="608777"/>
                  <a:pt x="812594" y="599190"/>
                </a:cubicBezTo>
                <a:cubicBezTo>
                  <a:pt x="806208" y="600788"/>
                  <a:pt x="798226" y="608777"/>
                  <a:pt x="791840" y="603984"/>
                </a:cubicBezTo>
                <a:cubicBezTo>
                  <a:pt x="803015" y="600788"/>
                  <a:pt x="815787" y="592799"/>
                  <a:pt x="825365" y="597592"/>
                </a:cubicBezTo>
                <a:cubicBezTo>
                  <a:pt x="823769" y="591201"/>
                  <a:pt x="831751" y="589603"/>
                  <a:pt x="836541" y="591201"/>
                </a:cubicBezTo>
                <a:cubicBezTo>
                  <a:pt x="833348" y="594397"/>
                  <a:pt x="823769" y="597592"/>
                  <a:pt x="823769" y="600788"/>
                </a:cubicBezTo>
                <a:cubicBezTo>
                  <a:pt x="833348" y="600788"/>
                  <a:pt x="836541" y="589603"/>
                  <a:pt x="846119" y="586407"/>
                </a:cubicBezTo>
                <a:cubicBezTo>
                  <a:pt x="849312" y="588005"/>
                  <a:pt x="847716" y="589603"/>
                  <a:pt x="849312" y="592799"/>
                </a:cubicBezTo>
                <a:cubicBezTo>
                  <a:pt x="852505" y="591201"/>
                  <a:pt x="863680" y="588005"/>
                  <a:pt x="858891" y="594397"/>
                </a:cubicBezTo>
                <a:cubicBezTo>
                  <a:pt x="860487" y="592799"/>
                  <a:pt x="862084" y="594397"/>
                  <a:pt x="863680" y="592799"/>
                </a:cubicBezTo>
                <a:cubicBezTo>
                  <a:pt x="863680" y="589603"/>
                  <a:pt x="868470" y="586407"/>
                  <a:pt x="868470" y="583212"/>
                </a:cubicBezTo>
                <a:cubicBezTo>
                  <a:pt x="868470" y="581614"/>
                  <a:pt x="866873" y="581614"/>
                  <a:pt x="865277" y="581614"/>
                </a:cubicBezTo>
                <a:cubicBezTo>
                  <a:pt x="862084" y="584809"/>
                  <a:pt x="863680" y="586407"/>
                  <a:pt x="858891" y="588005"/>
                </a:cubicBezTo>
                <a:cubicBezTo>
                  <a:pt x="857294" y="581614"/>
                  <a:pt x="854101" y="591201"/>
                  <a:pt x="852505" y="588005"/>
                </a:cubicBezTo>
                <a:cubicBezTo>
                  <a:pt x="855698" y="581614"/>
                  <a:pt x="857294" y="586407"/>
                  <a:pt x="862084" y="581614"/>
                </a:cubicBezTo>
                <a:cubicBezTo>
                  <a:pt x="863680" y="578418"/>
                  <a:pt x="858891" y="575222"/>
                  <a:pt x="855698" y="575222"/>
                </a:cubicBezTo>
                <a:cubicBezTo>
                  <a:pt x="860487" y="572027"/>
                  <a:pt x="865277" y="568831"/>
                  <a:pt x="862084" y="565635"/>
                </a:cubicBezTo>
                <a:cubicBezTo>
                  <a:pt x="855698" y="572027"/>
                  <a:pt x="841330" y="586407"/>
                  <a:pt x="838137" y="576820"/>
                </a:cubicBezTo>
                <a:cubicBezTo>
                  <a:pt x="833348" y="576820"/>
                  <a:pt x="830155" y="578418"/>
                  <a:pt x="826962" y="578418"/>
                </a:cubicBezTo>
                <a:cubicBezTo>
                  <a:pt x="826962" y="580016"/>
                  <a:pt x="828558" y="581614"/>
                  <a:pt x="826962" y="583212"/>
                </a:cubicBezTo>
                <a:cubicBezTo>
                  <a:pt x="825365" y="581614"/>
                  <a:pt x="822173" y="580016"/>
                  <a:pt x="818980" y="580016"/>
                </a:cubicBezTo>
                <a:cubicBezTo>
                  <a:pt x="803015" y="586407"/>
                  <a:pt x="787051" y="588005"/>
                  <a:pt x="771086" y="589603"/>
                </a:cubicBezTo>
                <a:cubicBezTo>
                  <a:pt x="755122" y="591201"/>
                  <a:pt x="739157" y="591201"/>
                  <a:pt x="726386" y="591201"/>
                </a:cubicBezTo>
                <a:cubicBezTo>
                  <a:pt x="735964" y="583212"/>
                  <a:pt x="739157" y="583212"/>
                  <a:pt x="745543" y="578418"/>
                </a:cubicBezTo>
                <a:cubicBezTo>
                  <a:pt x="739157" y="578418"/>
                  <a:pt x="732771" y="578418"/>
                  <a:pt x="724789" y="578418"/>
                </a:cubicBezTo>
                <a:cubicBezTo>
                  <a:pt x="723192" y="576820"/>
                  <a:pt x="721596" y="570429"/>
                  <a:pt x="718403" y="572027"/>
                </a:cubicBezTo>
                <a:cubicBezTo>
                  <a:pt x="715210" y="580016"/>
                  <a:pt x="707228" y="568831"/>
                  <a:pt x="700842" y="575222"/>
                </a:cubicBezTo>
                <a:cubicBezTo>
                  <a:pt x="699246" y="570429"/>
                  <a:pt x="696053" y="575222"/>
                  <a:pt x="691263" y="572027"/>
                </a:cubicBezTo>
                <a:cubicBezTo>
                  <a:pt x="694456" y="568831"/>
                  <a:pt x="697649" y="572027"/>
                  <a:pt x="700842" y="568831"/>
                </a:cubicBezTo>
                <a:cubicBezTo>
                  <a:pt x="699246" y="565635"/>
                  <a:pt x="699246" y="562440"/>
                  <a:pt x="694456" y="560842"/>
                </a:cubicBezTo>
                <a:cubicBezTo>
                  <a:pt x="707228" y="551255"/>
                  <a:pt x="721596" y="544863"/>
                  <a:pt x="737561" y="538472"/>
                </a:cubicBezTo>
                <a:cubicBezTo>
                  <a:pt x="745543" y="535276"/>
                  <a:pt x="761508" y="527287"/>
                  <a:pt x="772683" y="524092"/>
                </a:cubicBezTo>
                <a:cubicBezTo>
                  <a:pt x="772683" y="522494"/>
                  <a:pt x="774279" y="519298"/>
                  <a:pt x="775876" y="516102"/>
                </a:cubicBezTo>
                <a:cubicBezTo>
                  <a:pt x="769490" y="519298"/>
                  <a:pt x="775876" y="512907"/>
                  <a:pt x="771086" y="511309"/>
                </a:cubicBezTo>
                <a:cubicBezTo>
                  <a:pt x="771086" y="517700"/>
                  <a:pt x="767893" y="520896"/>
                  <a:pt x="764700" y="516102"/>
                </a:cubicBezTo>
                <a:cubicBezTo>
                  <a:pt x="767893" y="511309"/>
                  <a:pt x="767893" y="506515"/>
                  <a:pt x="772683" y="506515"/>
                </a:cubicBezTo>
                <a:cubicBezTo>
                  <a:pt x="771086" y="506515"/>
                  <a:pt x="771086" y="504918"/>
                  <a:pt x="771086" y="503320"/>
                </a:cubicBezTo>
                <a:cubicBezTo>
                  <a:pt x="766297" y="503320"/>
                  <a:pt x="764700" y="511309"/>
                  <a:pt x="763104" y="504918"/>
                </a:cubicBezTo>
                <a:cubicBezTo>
                  <a:pt x="767893" y="500124"/>
                  <a:pt x="775876" y="501722"/>
                  <a:pt x="780665" y="495331"/>
                </a:cubicBezTo>
                <a:cubicBezTo>
                  <a:pt x="780665" y="493733"/>
                  <a:pt x="775876" y="493733"/>
                  <a:pt x="775876" y="490537"/>
                </a:cubicBezTo>
                <a:cubicBezTo>
                  <a:pt x="780665" y="492135"/>
                  <a:pt x="780665" y="487341"/>
                  <a:pt x="785454" y="490537"/>
                </a:cubicBezTo>
                <a:cubicBezTo>
                  <a:pt x="785454" y="492135"/>
                  <a:pt x="783858" y="495331"/>
                  <a:pt x="785454" y="495331"/>
                </a:cubicBezTo>
                <a:cubicBezTo>
                  <a:pt x="788647" y="493733"/>
                  <a:pt x="795033" y="487341"/>
                  <a:pt x="791840" y="484146"/>
                </a:cubicBezTo>
                <a:cubicBezTo>
                  <a:pt x="795033" y="487341"/>
                  <a:pt x="796629" y="484146"/>
                  <a:pt x="799822" y="485743"/>
                </a:cubicBezTo>
                <a:cubicBezTo>
                  <a:pt x="799822" y="492135"/>
                  <a:pt x="793437" y="485743"/>
                  <a:pt x="791840" y="492135"/>
                </a:cubicBezTo>
                <a:cubicBezTo>
                  <a:pt x="799822" y="493733"/>
                  <a:pt x="799822" y="490537"/>
                  <a:pt x="809401" y="495331"/>
                </a:cubicBezTo>
                <a:cubicBezTo>
                  <a:pt x="809401" y="493733"/>
                  <a:pt x="810997" y="492135"/>
                  <a:pt x="810997" y="492135"/>
                </a:cubicBezTo>
                <a:cubicBezTo>
                  <a:pt x="809401" y="488939"/>
                  <a:pt x="809401" y="492135"/>
                  <a:pt x="806208" y="490537"/>
                </a:cubicBezTo>
                <a:cubicBezTo>
                  <a:pt x="806208" y="487341"/>
                  <a:pt x="806208" y="485743"/>
                  <a:pt x="804612" y="484146"/>
                </a:cubicBezTo>
                <a:cubicBezTo>
                  <a:pt x="804612" y="479352"/>
                  <a:pt x="809401" y="480950"/>
                  <a:pt x="810997" y="476156"/>
                </a:cubicBezTo>
                <a:cubicBezTo>
                  <a:pt x="807805" y="471363"/>
                  <a:pt x="803015" y="480950"/>
                  <a:pt x="804612" y="472961"/>
                </a:cubicBezTo>
                <a:cubicBezTo>
                  <a:pt x="809401" y="471363"/>
                  <a:pt x="818980" y="468167"/>
                  <a:pt x="822173" y="469765"/>
                </a:cubicBezTo>
                <a:cubicBezTo>
                  <a:pt x="818980" y="469765"/>
                  <a:pt x="818980" y="472961"/>
                  <a:pt x="817383" y="476156"/>
                </a:cubicBezTo>
                <a:cubicBezTo>
                  <a:pt x="826962" y="479352"/>
                  <a:pt x="833348" y="468167"/>
                  <a:pt x="839733" y="471363"/>
                </a:cubicBezTo>
                <a:cubicBezTo>
                  <a:pt x="841330" y="468167"/>
                  <a:pt x="839733" y="466569"/>
                  <a:pt x="836541" y="466569"/>
                </a:cubicBezTo>
                <a:cubicBezTo>
                  <a:pt x="836541" y="460178"/>
                  <a:pt x="841330" y="460178"/>
                  <a:pt x="842926" y="458580"/>
                </a:cubicBezTo>
                <a:cubicBezTo>
                  <a:pt x="849312" y="460178"/>
                  <a:pt x="854101" y="460178"/>
                  <a:pt x="857294" y="458580"/>
                </a:cubicBezTo>
                <a:cubicBezTo>
                  <a:pt x="862084" y="455384"/>
                  <a:pt x="866873" y="452189"/>
                  <a:pt x="871662" y="448993"/>
                </a:cubicBezTo>
                <a:cubicBezTo>
                  <a:pt x="871662" y="450591"/>
                  <a:pt x="865277" y="452189"/>
                  <a:pt x="868470" y="455384"/>
                </a:cubicBezTo>
                <a:cubicBezTo>
                  <a:pt x="874855" y="458580"/>
                  <a:pt x="874855" y="448993"/>
                  <a:pt x="878048" y="448993"/>
                </a:cubicBezTo>
                <a:cubicBezTo>
                  <a:pt x="879645" y="450591"/>
                  <a:pt x="878048" y="453787"/>
                  <a:pt x="881241" y="455384"/>
                </a:cubicBezTo>
                <a:cubicBezTo>
                  <a:pt x="882838" y="452189"/>
                  <a:pt x="882838" y="450591"/>
                  <a:pt x="882838" y="448993"/>
                </a:cubicBezTo>
                <a:cubicBezTo>
                  <a:pt x="892416" y="453787"/>
                  <a:pt x="892416" y="437808"/>
                  <a:pt x="898802" y="436211"/>
                </a:cubicBezTo>
                <a:cubicBezTo>
                  <a:pt x="906785" y="441004"/>
                  <a:pt x="916363" y="433015"/>
                  <a:pt x="913170" y="426624"/>
                </a:cubicBezTo>
                <a:cubicBezTo>
                  <a:pt x="911574" y="426624"/>
                  <a:pt x="906785" y="434613"/>
                  <a:pt x="906785" y="428221"/>
                </a:cubicBezTo>
                <a:cubicBezTo>
                  <a:pt x="911574" y="428221"/>
                  <a:pt x="903591" y="425025"/>
                  <a:pt x="905188" y="423428"/>
                </a:cubicBezTo>
                <a:cubicBezTo>
                  <a:pt x="909977" y="423428"/>
                  <a:pt x="913170" y="425025"/>
                  <a:pt x="917960" y="425025"/>
                </a:cubicBezTo>
                <a:cubicBezTo>
                  <a:pt x="916363" y="433015"/>
                  <a:pt x="916363" y="431417"/>
                  <a:pt x="911574" y="436211"/>
                </a:cubicBezTo>
                <a:cubicBezTo>
                  <a:pt x="922749" y="436211"/>
                  <a:pt x="932328" y="431417"/>
                  <a:pt x="933924" y="425025"/>
                </a:cubicBezTo>
                <a:cubicBezTo>
                  <a:pt x="933924" y="428221"/>
                  <a:pt x="940310" y="428221"/>
                  <a:pt x="941906" y="428221"/>
                </a:cubicBezTo>
                <a:cubicBezTo>
                  <a:pt x="940310" y="420232"/>
                  <a:pt x="951485" y="426624"/>
                  <a:pt x="954678" y="423428"/>
                </a:cubicBezTo>
                <a:cubicBezTo>
                  <a:pt x="953082" y="420232"/>
                  <a:pt x="954678" y="412243"/>
                  <a:pt x="957871" y="413841"/>
                </a:cubicBezTo>
                <a:cubicBezTo>
                  <a:pt x="959467" y="417036"/>
                  <a:pt x="959467" y="420232"/>
                  <a:pt x="962660" y="421830"/>
                </a:cubicBezTo>
                <a:cubicBezTo>
                  <a:pt x="965853" y="413841"/>
                  <a:pt x="972239" y="425025"/>
                  <a:pt x="975432" y="415438"/>
                </a:cubicBezTo>
                <a:cubicBezTo>
                  <a:pt x="970643" y="417036"/>
                  <a:pt x="972239" y="413841"/>
                  <a:pt x="972239" y="410645"/>
                </a:cubicBezTo>
                <a:cubicBezTo>
                  <a:pt x="977028" y="410645"/>
                  <a:pt x="986607" y="405852"/>
                  <a:pt x="983414" y="413841"/>
                </a:cubicBezTo>
                <a:cubicBezTo>
                  <a:pt x="986607" y="407449"/>
                  <a:pt x="996186" y="401058"/>
                  <a:pt x="1005764" y="402656"/>
                </a:cubicBezTo>
                <a:cubicBezTo>
                  <a:pt x="1005764" y="401058"/>
                  <a:pt x="1007361" y="397862"/>
                  <a:pt x="1007361" y="396264"/>
                </a:cubicBezTo>
                <a:cubicBezTo>
                  <a:pt x="1013747" y="397862"/>
                  <a:pt x="1005764" y="402656"/>
                  <a:pt x="1008957" y="404254"/>
                </a:cubicBezTo>
                <a:cubicBezTo>
                  <a:pt x="1016940" y="401058"/>
                  <a:pt x="1018536" y="394666"/>
                  <a:pt x="1028115" y="393069"/>
                </a:cubicBezTo>
                <a:cubicBezTo>
                  <a:pt x="1023325" y="389873"/>
                  <a:pt x="1023325" y="394666"/>
                  <a:pt x="1020132" y="391471"/>
                </a:cubicBezTo>
                <a:cubicBezTo>
                  <a:pt x="1024922" y="391471"/>
                  <a:pt x="1032904" y="383482"/>
                  <a:pt x="1036097" y="388275"/>
                </a:cubicBezTo>
                <a:cubicBezTo>
                  <a:pt x="1034500" y="386677"/>
                  <a:pt x="1029711" y="389873"/>
                  <a:pt x="1031308" y="391471"/>
                </a:cubicBezTo>
                <a:cubicBezTo>
                  <a:pt x="1036097" y="389873"/>
                  <a:pt x="1040886" y="391471"/>
                  <a:pt x="1044079" y="385080"/>
                </a:cubicBezTo>
                <a:cubicBezTo>
                  <a:pt x="1040886" y="385080"/>
                  <a:pt x="1037693" y="388275"/>
                  <a:pt x="1039290" y="383482"/>
                </a:cubicBezTo>
                <a:cubicBezTo>
                  <a:pt x="1042483" y="383482"/>
                  <a:pt x="1045676" y="378688"/>
                  <a:pt x="1045676" y="385080"/>
                </a:cubicBezTo>
                <a:cubicBezTo>
                  <a:pt x="1045676" y="377090"/>
                  <a:pt x="1050465" y="381884"/>
                  <a:pt x="1053658" y="377090"/>
                </a:cubicBezTo>
                <a:cubicBezTo>
                  <a:pt x="1050465" y="375492"/>
                  <a:pt x="1047272" y="377090"/>
                  <a:pt x="1042483" y="373895"/>
                </a:cubicBezTo>
                <a:cubicBezTo>
                  <a:pt x="1042483" y="377090"/>
                  <a:pt x="1039290" y="375492"/>
                  <a:pt x="1039290" y="378688"/>
                </a:cubicBezTo>
                <a:cubicBezTo>
                  <a:pt x="1026518" y="367503"/>
                  <a:pt x="1018536" y="389873"/>
                  <a:pt x="1004168" y="381884"/>
                </a:cubicBezTo>
                <a:cubicBezTo>
                  <a:pt x="1000975" y="388275"/>
                  <a:pt x="991396" y="380286"/>
                  <a:pt x="988204" y="389873"/>
                </a:cubicBezTo>
                <a:cubicBezTo>
                  <a:pt x="977028" y="389873"/>
                  <a:pt x="965853" y="391471"/>
                  <a:pt x="956275" y="397862"/>
                </a:cubicBezTo>
                <a:cubicBezTo>
                  <a:pt x="956275" y="394666"/>
                  <a:pt x="953082" y="393069"/>
                  <a:pt x="953082" y="389873"/>
                </a:cubicBezTo>
                <a:cubicBezTo>
                  <a:pt x="949889" y="391471"/>
                  <a:pt x="946696" y="389873"/>
                  <a:pt x="945099" y="393069"/>
                </a:cubicBezTo>
                <a:cubicBezTo>
                  <a:pt x="938714" y="391471"/>
                  <a:pt x="940310" y="386677"/>
                  <a:pt x="937117" y="383482"/>
                </a:cubicBezTo>
                <a:cubicBezTo>
                  <a:pt x="935521" y="388275"/>
                  <a:pt x="933924" y="391471"/>
                  <a:pt x="933924" y="394666"/>
                </a:cubicBezTo>
                <a:cubicBezTo>
                  <a:pt x="929135" y="396264"/>
                  <a:pt x="924346" y="393069"/>
                  <a:pt x="922749" y="391471"/>
                </a:cubicBezTo>
                <a:cubicBezTo>
                  <a:pt x="921153" y="396264"/>
                  <a:pt x="922749" y="397862"/>
                  <a:pt x="917960" y="397862"/>
                </a:cubicBezTo>
                <a:cubicBezTo>
                  <a:pt x="916363" y="393069"/>
                  <a:pt x="924346" y="389873"/>
                  <a:pt x="919556" y="386677"/>
                </a:cubicBezTo>
                <a:cubicBezTo>
                  <a:pt x="916363" y="389873"/>
                  <a:pt x="911574" y="394666"/>
                  <a:pt x="908381" y="388275"/>
                </a:cubicBezTo>
                <a:cubicBezTo>
                  <a:pt x="908381" y="391471"/>
                  <a:pt x="905188" y="391471"/>
                  <a:pt x="903591" y="394666"/>
                </a:cubicBezTo>
                <a:cubicBezTo>
                  <a:pt x="905188" y="396264"/>
                  <a:pt x="906785" y="399460"/>
                  <a:pt x="903591" y="404254"/>
                </a:cubicBezTo>
                <a:cubicBezTo>
                  <a:pt x="898802" y="402656"/>
                  <a:pt x="905188" y="401058"/>
                  <a:pt x="900399" y="397862"/>
                </a:cubicBezTo>
                <a:cubicBezTo>
                  <a:pt x="895609" y="404254"/>
                  <a:pt x="890820" y="399460"/>
                  <a:pt x="884434" y="402656"/>
                </a:cubicBezTo>
                <a:cubicBezTo>
                  <a:pt x="886030" y="396264"/>
                  <a:pt x="887627" y="396264"/>
                  <a:pt x="884434" y="391471"/>
                </a:cubicBezTo>
                <a:cubicBezTo>
                  <a:pt x="887627" y="393069"/>
                  <a:pt x="887627" y="386677"/>
                  <a:pt x="889223" y="385080"/>
                </a:cubicBezTo>
                <a:cubicBezTo>
                  <a:pt x="892416" y="386677"/>
                  <a:pt x="895609" y="383482"/>
                  <a:pt x="898802" y="381884"/>
                </a:cubicBezTo>
                <a:cubicBezTo>
                  <a:pt x="900399" y="386677"/>
                  <a:pt x="892416" y="386677"/>
                  <a:pt x="897206" y="389873"/>
                </a:cubicBezTo>
                <a:cubicBezTo>
                  <a:pt x="898802" y="381884"/>
                  <a:pt x="908381" y="391471"/>
                  <a:pt x="906785" y="381884"/>
                </a:cubicBezTo>
                <a:cubicBezTo>
                  <a:pt x="914767" y="385080"/>
                  <a:pt x="919556" y="383482"/>
                  <a:pt x="929135" y="383482"/>
                </a:cubicBezTo>
                <a:cubicBezTo>
                  <a:pt x="930731" y="381884"/>
                  <a:pt x="930731" y="378688"/>
                  <a:pt x="929135" y="377090"/>
                </a:cubicBezTo>
                <a:cubicBezTo>
                  <a:pt x="930731" y="378688"/>
                  <a:pt x="933924" y="378688"/>
                  <a:pt x="933924" y="375492"/>
                </a:cubicBezTo>
                <a:cubicBezTo>
                  <a:pt x="938714" y="377090"/>
                  <a:pt x="932328" y="380286"/>
                  <a:pt x="935521" y="381884"/>
                </a:cubicBezTo>
                <a:cubicBezTo>
                  <a:pt x="941906" y="383482"/>
                  <a:pt x="943503" y="378688"/>
                  <a:pt x="940310" y="373895"/>
                </a:cubicBezTo>
                <a:cubicBezTo>
                  <a:pt x="945099" y="375492"/>
                  <a:pt x="943503" y="378688"/>
                  <a:pt x="946696" y="380286"/>
                </a:cubicBezTo>
                <a:cubicBezTo>
                  <a:pt x="953082" y="377090"/>
                  <a:pt x="953082" y="370699"/>
                  <a:pt x="962660" y="375492"/>
                </a:cubicBezTo>
                <a:cubicBezTo>
                  <a:pt x="964257" y="373895"/>
                  <a:pt x="961064" y="372297"/>
                  <a:pt x="962660" y="369101"/>
                </a:cubicBezTo>
                <a:cubicBezTo>
                  <a:pt x="969046" y="369101"/>
                  <a:pt x="970643" y="369101"/>
                  <a:pt x="965853" y="365905"/>
                </a:cubicBezTo>
                <a:cubicBezTo>
                  <a:pt x="969046" y="364308"/>
                  <a:pt x="973835" y="367503"/>
                  <a:pt x="975432" y="365905"/>
                </a:cubicBezTo>
                <a:cubicBezTo>
                  <a:pt x="980221" y="361112"/>
                  <a:pt x="985011" y="361112"/>
                  <a:pt x="991396" y="361112"/>
                </a:cubicBezTo>
                <a:cubicBezTo>
                  <a:pt x="996186" y="361112"/>
                  <a:pt x="1000975" y="361112"/>
                  <a:pt x="1005764" y="361112"/>
                </a:cubicBezTo>
                <a:cubicBezTo>
                  <a:pt x="1007361" y="354721"/>
                  <a:pt x="1012150" y="348329"/>
                  <a:pt x="1007361" y="346731"/>
                </a:cubicBezTo>
                <a:cubicBezTo>
                  <a:pt x="1005764" y="349927"/>
                  <a:pt x="1007361" y="351525"/>
                  <a:pt x="1004168" y="353123"/>
                </a:cubicBezTo>
                <a:cubicBezTo>
                  <a:pt x="999379" y="351525"/>
                  <a:pt x="1004168" y="348329"/>
                  <a:pt x="999379" y="346731"/>
                </a:cubicBezTo>
                <a:cubicBezTo>
                  <a:pt x="999379" y="346731"/>
                  <a:pt x="999379" y="346731"/>
                  <a:pt x="988204" y="349927"/>
                </a:cubicBezTo>
                <a:cubicBezTo>
                  <a:pt x="985011" y="351525"/>
                  <a:pt x="980221" y="351525"/>
                  <a:pt x="977028" y="353123"/>
                </a:cubicBezTo>
                <a:cubicBezTo>
                  <a:pt x="969046" y="354721"/>
                  <a:pt x="961064" y="354721"/>
                  <a:pt x="951485" y="354721"/>
                </a:cubicBezTo>
                <a:cubicBezTo>
                  <a:pt x="953082" y="349927"/>
                  <a:pt x="957871" y="353123"/>
                  <a:pt x="959467" y="349927"/>
                </a:cubicBezTo>
                <a:cubicBezTo>
                  <a:pt x="959467" y="345134"/>
                  <a:pt x="954678" y="346731"/>
                  <a:pt x="956275" y="341938"/>
                </a:cubicBezTo>
                <a:cubicBezTo>
                  <a:pt x="957871" y="343536"/>
                  <a:pt x="959467" y="345134"/>
                  <a:pt x="959467" y="346731"/>
                </a:cubicBezTo>
                <a:cubicBezTo>
                  <a:pt x="964257" y="340340"/>
                  <a:pt x="964257" y="337144"/>
                  <a:pt x="969046" y="335547"/>
                </a:cubicBezTo>
                <a:cubicBezTo>
                  <a:pt x="964257" y="340340"/>
                  <a:pt x="970643" y="340340"/>
                  <a:pt x="969046" y="345134"/>
                </a:cubicBezTo>
                <a:cubicBezTo>
                  <a:pt x="965853" y="345134"/>
                  <a:pt x="964257" y="341938"/>
                  <a:pt x="962660" y="343536"/>
                </a:cubicBezTo>
                <a:cubicBezTo>
                  <a:pt x="964257" y="346731"/>
                  <a:pt x="961064" y="349927"/>
                  <a:pt x="965853" y="351525"/>
                </a:cubicBezTo>
                <a:cubicBezTo>
                  <a:pt x="962660" y="343536"/>
                  <a:pt x="970643" y="351525"/>
                  <a:pt x="973835" y="345134"/>
                </a:cubicBezTo>
                <a:cubicBezTo>
                  <a:pt x="969046" y="343536"/>
                  <a:pt x="975432" y="337144"/>
                  <a:pt x="975432" y="335547"/>
                </a:cubicBezTo>
                <a:cubicBezTo>
                  <a:pt x="985011" y="335547"/>
                  <a:pt x="1005764" y="321166"/>
                  <a:pt x="1015343" y="325959"/>
                </a:cubicBezTo>
                <a:cubicBezTo>
                  <a:pt x="1015343" y="322764"/>
                  <a:pt x="1010554" y="322764"/>
                  <a:pt x="1013747" y="317970"/>
                </a:cubicBezTo>
                <a:cubicBezTo>
                  <a:pt x="1021729" y="325959"/>
                  <a:pt x="1023325" y="324362"/>
                  <a:pt x="1029711" y="322764"/>
                </a:cubicBezTo>
                <a:cubicBezTo>
                  <a:pt x="1024922" y="325959"/>
                  <a:pt x="1028115" y="330753"/>
                  <a:pt x="1023325" y="329155"/>
                </a:cubicBezTo>
                <a:cubicBezTo>
                  <a:pt x="1023325" y="327557"/>
                  <a:pt x="1024922" y="325959"/>
                  <a:pt x="1021729" y="325959"/>
                </a:cubicBezTo>
                <a:cubicBezTo>
                  <a:pt x="1020132" y="327557"/>
                  <a:pt x="1016940" y="330753"/>
                  <a:pt x="1016940" y="335547"/>
                </a:cubicBezTo>
                <a:cubicBezTo>
                  <a:pt x="1020132" y="330753"/>
                  <a:pt x="1036097" y="333949"/>
                  <a:pt x="1032904" y="319568"/>
                </a:cubicBezTo>
                <a:cubicBezTo>
                  <a:pt x="1037693" y="321166"/>
                  <a:pt x="1040886" y="316372"/>
                  <a:pt x="1044079" y="317970"/>
                </a:cubicBezTo>
                <a:cubicBezTo>
                  <a:pt x="1044079" y="324362"/>
                  <a:pt x="1037693" y="324362"/>
                  <a:pt x="1040886" y="327557"/>
                </a:cubicBezTo>
                <a:cubicBezTo>
                  <a:pt x="1045676" y="330753"/>
                  <a:pt x="1047272" y="319568"/>
                  <a:pt x="1050465" y="321166"/>
                </a:cubicBezTo>
                <a:cubicBezTo>
                  <a:pt x="1048869" y="316372"/>
                  <a:pt x="1052061" y="314775"/>
                  <a:pt x="1055254" y="313177"/>
                </a:cubicBezTo>
                <a:cubicBezTo>
                  <a:pt x="1058447" y="313177"/>
                  <a:pt x="1063237" y="311579"/>
                  <a:pt x="1063237" y="308383"/>
                </a:cubicBezTo>
                <a:cubicBezTo>
                  <a:pt x="1064833" y="311579"/>
                  <a:pt x="1063237" y="311579"/>
                  <a:pt x="1063237" y="313177"/>
                </a:cubicBezTo>
                <a:cubicBezTo>
                  <a:pt x="1068026" y="314775"/>
                  <a:pt x="1072815" y="313177"/>
                  <a:pt x="1071219" y="309981"/>
                </a:cubicBezTo>
                <a:cubicBezTo>
                  <a:pt x="1076008" y="313177"/>
                  <a:pt x="1076008" y="306785"/>
                  <a:pt x="1079201" y="313177"/>
                </a:cubicBezTo>
                <a:cubicBezTo>
                  <a:pt x="1083990" y="309981"/>
                  <a:pt x="1087183" y="306785"/>
                  <a:pt x="1085587" y="301992"/>
                </a:cubicBezTo>
                <a:cubicBezTo>
                  <a:pt x="1090376" y="298796"/>
                  <a:pt x="1087183" y="309981"/>
                  <a:pt x="1091973" y="306785"/>
                </a:cubicBezTo>
                <a:cubicBezTo>
                  <a:pt x="1090376" y="301992"/>
                  <a:pt x="1091973" y="298796"/>
                  <a:pt x="1098359" y="300394"/>
                </a:cubicBezTo>
                <a:cubicBezTo>
                  <a:pt x="1101552" y="300394"/>
                  <a:pt x="1098359" y="303590"/>
                  <a:pt x="1099955" y="305188"/>
                </a:cubicBezTo>
                <a:cubicBezTo>
                  <a:pt x="1103148" y="303590"/>
                  <a:pt x="1099955" y="301992"/>
                  <a:pt x="1101552" y="298796"/>
                </a:cubicBezTo>
                <a:cubicBezTo>
                  <a:pt x="1103148" y="300394"/>
                  <a:pt x="1104744" y="300394"/>
                  <a:pt x="1106341" y="301992"/>
                </a:cubicBezTo>
                <a:cubicBezTo>
                  <a:pt x="1109534" y="306785"/>
                  <a:pt x="1099955" y="303590"/>
                  <a:pt x="1103148" y="308383"/>
                </a:cubicBezTo>
                <a:cubicBezTo>
                  <a:pt x="1109534" y="308383"/>
                  <a:pt x="1114323" y="303590"/>
                  <a:pt x="1111130" y="297198"/>
                </a:cubicBezTo>
                <a:cubicBezTo>
                  <a:pt x="1115919" y="301992"/>
                  <a:pt x="1123902" y="305188"/>
                  <a:pt x="1122305" y="297198"/>
                </a:cubicBezTo>
                <a:cubicBezTo>
                  <a:pt x="1125498" y="295601"/>
                  <a:pt x="1123902" y="298796"/>
                  <a:pt x="1125498" y="300394"/>
                </a:cubicBezTo>
                <a:cubicBezTo>
                  <a:pt x="1128691" y="298796"/>
                  <a:pt x="1131884" y="298796"/>
                  <a:pt x="1135077" y="297198"/>
                </a:cubicBezTo>
                <a:cubicBezTo>
                  <a:pt x="1136673" y="297198"/>
                  <a:pt x="1139866" y="297198"/>
                  <a:pt x="1141463" y="295601"/>
                </a:cubicBezTo>
                <a:cubicBezTo>
                  <a:pt x="1146252" y="295601"/>
                  <a:pt x="1151041" y="294003"/>
                  <a:pt x="1157427" y="289209"/>
                </a:cubicBezTo>
                <a:cubicBezTo>
                  <a:pt x="1162217" y="290807"/>
                  <a:pt x="1160620" y="294003"/>
                  <a:pt x="1162217" y="295601"/>
                </a:cubicBezTo>
                <a:cubicBezTo>
                  <a:pt x="1168602" y="292405"/>
                  <a:pt x="1170199" y="284416"/>
                  <a:pt x="1176585" y="290807"/>
                </a:cubicBezTo>
                <a:cubicBezTo>
                  <a:pt x="1178181" y="286013"/>
                  <a:pt x="1184567" y="287611"/>
                  <a:pt x="1184567" y="284416"/>
                </a:cubicBezTo>
                <a:cubicBezTo>
                  <a:pt x="1184567" y="286013"/>
                  <a:pt x="1186163" y="287611"/>
                  <a:pt x="1187760" y="289209"/>
                </a:cubicBezTo>
                <a:cubicBezTo>
                  <a:pt x="1189356" y="284416"/>
                  <a:pt x="1203724" y="273231"/>
                  <a:pt x="1205321" y="282818"/>
                </a:cubicBezTo>
                <a:cubicBezTo>
                  <a:pt x="1210110" y="276426"/>
                  <a:pt x="1216496" y="273231"/>
                  <a:pt x="1218092" y="268437"/>
                </a:cubicBezTo>
                <a:cubicBezTo>
                  <a:pt x="1227671" y="276426"/>
                  <a:pt x="1246828" y="260448"/>
                  <a:pt x="1242039" y="273231"/>
                </a:cubicBezTo>
                <a:cubicBezTo>
                  <a:pt x="1248425" y="274829"/>
                  <a:pt x="1245232" y="265242"/>
                  <a:pt x="1251618" y="270035"/>
                </a:cubicBezTo>
                <a:cubicBezTo>
                  <a:pt x="1254811" y="273231"/>
                  <a:pt x="1243636" y="270035"/>
                  <a:pt x="1248425" y="274829"/>
                </a:cubicBezTo>
                <a:cubicBezTo>
                  <a:pt x="1253214" y="276426"/>
                  <a:pt x="1261197" y="274829"/>
                  <a:pt x="1261197" y="270035"/>
                </a:cubicBezTo>
                <a:cubicBezTo>
                  <a:pt x="1259600" y="270035"/>
                  <a:pt x="1258004" y="270035"/>
                  <a:pt x="1256407" y="270035"/>
                </a:cubicBezTo>
                <a:cubicBezTo>
                  <a:pt x="1258004" y="268437"/>
                  <a:pt x="1259600" y="268437"/>
                  <a:pt x="1261197" y="268437"/>
                </a:cubicBezTo>
                <a:cubicBezTo>
                  <a:pt x="1261197" y="266839"/>
                  <a:pt x="1261197" y="266839"/>
                  <a:pt x="1261197" y="266839"/>
                </a:cubicBezTo>
                <a:cubicBezTo>
                  <a:pt x="1258004" y="268437"/>
                  <a:pt x="1251618" y="270035"/>
                  <a:pt x="1251618" y="266839"/>
                </a:cubicBezTo>
                <a:cubicBezTo>
                  <a:pt x="1259600" y="266839"/>
                  <a:pt x="1269179" y="263644"/>
                  <a:pt x="1273968" y="268437"/>
                </a:cubicBezTo>
                <a:cubicBezTo>
                  <a:pt x="1275565" y="268437"/>
                  <a:pt x="1275565" y="266839"/>
                  <a:pt x="1275565" y="266839"/>
                </a:cubicBezTo>
                <a:cubicBezTo>
                  <a:pt x="1275565" y="266839"/>
                  <a:pt x="1273968" y="265242"/>
                  <a:pt x="1273968" y="263644"/>
                </a:cubicBezTo>
                <a:cubicBezTo>
                  <a:pt x="1273968" y="262046"/>
                  <a:pt x="1272372" y="262046"/>
                  <a:pt x="1270775" y="262046"/>
                </a:cubicBezTo>
                <a:cubicBezTo>
                  <a:pt x="1265986" y="262046"/>
                  <a:pt x="1272372" y="265242"/>
                  <a:pt x="1267582" y="265242"/>
                </a:cubicBezTo>
                <a:cubicBezTo>
                  <a:pt x="1265986" y="265242"/>
                  <a:pt x="1265986" y="262046"/>
                  <a:pt x="1262793" y="262046"/>
                </a:cubicBezTo>
                <a:cubicBezTo>
                  <a:pt x="1265986" y="266839"/>
                  <a:pt x="1258004" y="262046"/>
                  <a:pt x="1251618" y="262046"/>
                </a:cubicBezTo>
                <a:cubicBezTo>
                  <a:pt x="1253214" y="260448"/>
                  <a:pt x="1256407" y="260448"/>
                  <a:pt x="1261197" y="262046"/>
                </a:cubicBezTo>
                <a:cubicBezTo>
                  <a:pt x="1259600" y="258850"/>
                  <a:pt x="1256407" y="257252"/>
                  <a:pt x="1261197" y="255655"/>
                </a:cubicBezTo>
                <a:cubicBezTo>
                  <a:pt x="1262793" y="257252"/>
                  <a:pt x="1262793" y="262046"/>
                  <a:pt x="1265986" y="257252"/>
                </a:cubicBezTo>
                <a:cubicBezTo>
                  <a:pt x="1267582" y="260448"/>
                  <a:pt x="1270775" y="262046"/>
                  <a:pt x="1273968" y="262046"/>
                </a:cubicBezTo>
                <a:cubicBezTo>
                  <a:pt x="1273968" y="262046"/>
                  <a:pt x="1275565" y="262046"/>
                  <a:pt x="1275565" y="262046"/>
                </a:cubicBezTo>
                <a:cubicBezTo>
                  <a:pt x="1278757" y="263644"/>
                  <a:pt x="1280354" y="263644"/>
                  <a:pt x="1281950" y="262046"/>
                </a:cubicBezTo>
                <a:cubicBezTo>
                  <a:pt x="1281950" y="262046"/>
                  <a:pt x="1283547" y="262046"/>
                  <a:pt x="1283547" y="260448"/>
                </a:cubicBezTo>
                <a:cubicBezTo>
                  <a:pt x="1280354" y="258850"/>
                  <a:pt x="1278757" y="255655"/>
                  <a:pt x="1278757" y="254057"/>
                </a:cubicBezTo>
                <a:cubicBezTo>
                  <a:pt x="1273968" y="257252"/>
                  <a:pt x="1270775" y="258850"/>
                  <a:pt x="1265986" y="254057"/>
                </a:cubicBezTo>
                <a:cubicBezTo>
                  <a:pt x="1259600" y="249263"/>
                  <a:pt x="1256407" y="250861"/>
                  <a:pt x="1246828" y="249263"/>
                </a:cubicBezTo>
                <a:cubicBezTo>
                  <a:pt x="1248425" y="246067"/>
                  <a:pt x="1243636" y="246067"/>
                  <a:pt x="1246828" y="242872"/>
                </a:cubicBezTo>
                <a:cubicBezTo>
                  <a:pt x="1258004" y="249263"/>
                  <a:pt x="1261197" y="247665"/>
                  <a:pt x="1275565" y="249263"/>
                </a:cubicBezTo>
                <a:cubicBezTo>
                  <a:pt x="1275565" y="250861"/>
                  <a:pt x="1273968" y="250861"/>
                  <a:pt x="1273968" y="250861"/>
                </a:cubicBezTo>
                <a:cubicBezTo>
                  <a:pt x="1269179" y="249263"/>
                  <a:pt x="1267582" y="250861"/>
                  <a:pt x="1267582" y="252459"/>
                </a:cubicBezTo>
                <a:cubicBezTo>
                  <a:pt x="1270775" y="252459"/>
                  <a:pt x="1273968" y="255655"/>
                  <a:pt x="1277161" y="250861"/>
                </a:cubicBezTo>
                <a:cubicBezTo>
                  <a:pt x="1283547" y="254057"/>
                  <a:pt x="1283547" y="262046"/>
                  <a:pt x="1288336" y="258850"/>
                </a:cubicBezTo>
                <a:cubicBezTo>
                  <a:pt x="1291529" y="255655"/>
                  <a:pt x="1288336" y="252459"/>
                  <a:pt x="1289933" y="249263"/>
                </a:cubicBezTo>
                <a:cubicBezTo>
                  <a:pt x="1286740" y="249263"/>
                  <a:pt x="1281950" y="247665"/>
                  <a:pt x="1277161" y="249263"/>
                </a:cubicBezTo>
                <a:cubicBezTo>
                  <a:pt x="1281950" y="246067"/>
                  <a:pt x="1289933" y="247665"/>
                  <a:pt x="1294722" y="247665"/>
                </a:cubicBezTo>
                <a:cubicBezTo>
                  <a:pt x="1294722" y="249263"/>
                  <a:pt x="1296318" y="250861"/>
                  <a:pt x="1297915" y="250861"/>
                </a:cubicBezTo>
                <a:cubicBezTo>
                  <a:pt x="1304301" y="249263"/>
                  <a:pt x="1315476" y="250861"/>
                  <a:pt x="1323458" y="252459"/>
                </a:cubicBezTo>
                <a:cubicBezTo>
                  <a:pt x="1323458" y="252459"/>
                  <a:pt x="1323458" y="252459"/>
                  <a:pt x="1323458" y="250861"/>
                </a:cubicBezTo>
                <a:cubicBezTo>
                  <a:pt x="1323458" y="252459"/>
                  <a:pt x="1325055" y="252459"/>
                  <a:pt x="1325055" y="254057"/>
                </a:cubicBezTo>
                <a:cubicBezTo>
                  <a:pt x="1326651" y="254057"/>
                  <a:pt x="1328247" y="254057"/>
                  <a:pt x="1328247" y="254057"/>
                </a:cubicBezTo>
                <a:cubicBezTo>
                  <a:pt x="1329844" y="254057"/>
                  <a:pt x="1329844" y="252459"/>
                  <a:pt x="1329844" y="252459"/>
                </a:cubicBezTo>
                <a:cubicBezTo>
                  <a:pt x="1331440" y="252459"/>
                  <a:pt x="1331440" y="252459"/>
                  <a:pt x="1333037" y="254057"/>
                </a:cubicBezTo>
                <a:cubicBezTo>
                  <a:pt x="1334633" y="252459"/>
                  <a:pt x="1336230" y="252459"/>
                  <a:pt x="1339423" y="252459"/>
                </a:cubicBezTo>
                <a:cubicBezTo>
                  <a:pt x="1339423" y="252459"/>
                  <a:pt x="1341019" y="250861"/>
                  <a:pt x="1342616" y="249263"/>
                </a:cubicBezTo>
                <a:cubicBezTo>
                  <a:pt x="1345808" y="250861"/>
                  <a:pt x="1342616" y="254057"/>
                  <a:pt x="1342616" y="257252"/>
                </a:cubicBezTo>
                <a:cubicBezTo>
                  <a:pt x="1344212" y="255655"/>
                  <a:pt x="1347405" y="255655"/>
                  <a:pt x="1349001" y="255655"/>
                </a:cubicBezTo>
                <a:cubicBezTo>
                  <a:pt x="1350598" y="254057"/>
                  <a:pt x="1350598" y="252459"/>
                  <a:pt x="1352194" y="250861"/>
                </a:cubicBezTo>
                <a:cubicBezTo>
                  <a:pt x="1353791" y="258850"/>
                  <a:pt x="1358580" y="254057"/>
                  <a:pt x="1364966" y="257252"/>
                </a:cubicBezTo>
                <a:cubicBezTo>
                  <a:pt x="1364966" y="255655"/>
                  <a:pt x="1364966" y="255655"/>
                  <a:pt x="1366562" y="254057"/>
                </a:cubicBezTo>
                <a:cubicBezTo>
                  <a:pt x="1372948" y="255655"/>
                  <a:pt x="1382527" y="255655"/>
                  <a:pt x="1385720" y="246067"/>
                </a:cubicBezTo>
                <a:cubicBezTo>
                  <a:pt x="1387316" y="250861"/>
                  <a:pt x="1395298" y="249263"/>
                  <a:pt x="1395298" y="244470"/>
                </a:cubicBezTo>
                <a:cubicBezTo>
                  <a:pt x="1401684" y="254057"/>
                  <a:pt x="1406474" y="242872"/>
                  <a:pt x="1412859" y="246067"/>
                </a:cubicBezTo>
                <a:cubicBezTo>
                  <a:pt x="1412859" y="241274"/>
                  <a:pt x="1414456" y="244470"/>
                  <a:pt x="1417649" y="242872"/>
                </a:cubicBezTo>
                <a:cubicBezTo>
                  <a:pt x="1416052" y="242872"/>
                  <a:pt x="1414456" y="241274"/>
                  <a:pt x="1414456" y="239676"/>
                </a:cubicBezTo>
                <a:cubicBezTo>
                  <a:pt x="1417649" y="238078"/>
                  <a:pt x="1420842" y="233285"/>
                  <a:pt x="1424035" y="236480"/>
                </a:cubicBezTo>
                <a:cubicBezTo>
                  <a:pt x="1422438" y="239676"/>
                  <a:pt x="1416052" y="238078"/>
                  <a:pt x="1419245" y="242872"/>
                </a:cubicBezTo>
                <a:cubicBezTo>
                  <a:pt x="1427227" y="239676"/>
                  <a:pt x="1435210" y="249263"/>
                  <a:pt x="1443192" y="246067"/>
                </a:cubicBezTo>
                <a:cubicBezTo>
                  <a:pt x="1446385" y="244470"/>
                  <a:pt x="1447981" y="241274"/>
                  <a:pt x="1446385" y="238078"/>
                </a:cubicBezTo>
                <a:cubicBezTo>
                  <a:pt x="1438403" y="233285"/>
                  <a:pt x="1443192" y="246067"/>
                  <a:pt x="1436806" y="242872"/>
                </a:cubicBezTo>
                <a:cubicBezTo>
                  <a:pt x="1441596" y="238078"/>
                  <a:pt x="1436806" y="233285"/>
                  <a:pt x="1436806" y="230089"/>
                </a:cubicBezTo>
                <a:cubicBezTo>
                  <a:pt x="1439999" y="236480"/>
                  <a:pt x="1444788" y="233285"/>
                  <a:pt x="1449578" y="234883"/>
                </a:cubicBezTo>
                <a:cubicBezTo>
                  <a:pt x="1449578" y="238078"/>
                  <a:pt x="1446385" y="242872"/>
                  <a:pt x="1451174" y="246067"/>
                </a:cubicBezTo>
                <a:cubicBezTo>
                  <a:pt x="1454367" y="244470"/>
                  <a:pt x="1451174" y="238078"/>
                  <a:pt x="1455964" y="239676"/>
                </a:cubicBezTo>
                <a:cubicBezTo>
                  <a:pt x="1455964" y="242872"/>
                  <a:pt x="1454367" y="244470"/>
                  <a:pt x="1455964" y="246067"/>
                </a:cubicBezTo>
                <a:cubicBezTo>
                  <a:pt x="1459156" y="244470"/>
                  <a:pt x="1463946" y="242872"/>
                  <a:pt x="1468735" y="241274"/>
                </a:cubicBezTo>
                <a:cubicBezTo>
                  <a:pt x="1473525" y="249263"/>
                  <a:pt x="1486296" y="241274"/>
                  <a:pt x="1492682" y="244470"/>
                </a:cubicBezTo>
                <a:cubicBezTo>
                  <a:pt x="1492682" y="242872"/>
                  <a:pt x="1494278" y="241274"/>
                  <a:pt x="1494278" y="238078"/>
                </a:cubicBezTo>
                <a:cubicBezTo>
                  <a:pt x="1495875" y="239676"/>
                  <a:pt x="1499068" y="241274"/>
                  <a:pt x="1500664" y="238078"/>
                </a:cubicBezTo>
                <a:cubicBezTo>
                  <a:pt x="1502261" y="239676"/>
                  <a:pt x="1502261" y="239676"/>
                  <a:pt x="1503857" y="241274"/>
                </a:cubicBezTo>
                <a:cubicBezTo>
                  <a:pt x="1503857" y="238078"/>
                  <a:pt x="1502261" y="234883"/>
                  <a:pt x="1497471" y="233285"/>
                </a:cubicBezTo>
                <a:cubicBezTo>
                  <a:pt x="1495875" y="233285"/>
                  <a:pt x="1495875" y="234883"/>
                  <a:pt x="1494278" y="234883"/>
                </a:cubicBezTo>
                <a:cubicBezTo>
                  <a:pt x="1494278" y="231687"/>
                  <a:pt x="1483103" y="231687"/>
                  <a:pt x="1484700" y="226893"/>
                </a:cubicBezTo>
                <a:cubicBezTo>
                  <a:pt x="1494278" y="230089"/>
                  <a:pt x="1502261" y="228491"/>
                  <a:pt x="1505454" y="234883"/>
                </a:cubicBezTo>
                <a:cubicBezTo>
                  <a:pt x="1507050" y="234883"/>
                  <a:pt x="1508646" y="233285"/>
                  <a:pt x="1515032" y="234883"/>
                </a:cubicBezTo>
                <a:cubicBezTo>
                  <a:pt x="1508646" y="226893"/>
                  <a:pt x="1491085" y="226893"/>
                  <a:pt x="1481507" y="222100"/>
                </a:cubicBezTo>
                <a:cubicBezTo>
                  <a:pt x="1478314" y="222100"/>
                  <a:pt x="1476717" y="225296"/>
                  <a:pt x="1468735" y="222100"/>
                </a:cubicBezTo>
                <a:cubicBezTo>
                  <a:pt x="1468735" y="222100"/>
                  <a:pt x="1467139" y="222100"/>
                  <a:pt x="1467139" y="222100"/>
                </a:cubicBezTo>
                <a:cubicBezTo>
                  <a:pt x="1467139" y="225296"/>
                  <a:pt x="1473525" y="226893"/>
                  <a:pt x="1471928" y="230089"/>
                </a:cubicBezTo>
                <a:cubicBezTo>
                  <a:pt x="1463946" y="226893"/>
                  <a:pt x="1467139" y="228491"/>
                  <a:pt x="1460753" y="225296"/>
                </a:cubicBezTo>
                <a:cubicBezTo>
                  <a:pt x="1457560" y="225296"/>
                  <a:pt x="1460753" y="226893"/>
                  <a:pt x="1455964" y="226893"/>
                </a:cubicBezTo>
                <a:cubicBezTo>
                  <a:pt x="1454367" y="225296"/>
                  <a:pt x="1452771" y="223698"/>
                  <a:pt x="1451174" y="222100"/>
                </a:cubicBezTo>
                <a:cubicBezTo>
                  <a:pt x="1451174" y="223698"/>
                  <a:pt x="1452771" y="225296"/>
                  <a:pt x="1449578" y="228491"/>
                </a:cubicBezTo>
                <a:cubicBezTo>
                  <a:pt x="1446385" y="225296"/>
                  <a:pt x="1441596" y="230089"/>
                  <a:pt x="1438403" y="228491"/>
                </a:cubicBezTo>
                <a:cubicBezTo>
                  <a:pt x="1439999" y="225296"/>
                  <a:pt x="1441596" y="222100"/>
                  <a:pt x="1441596" y="220502"/>
                </a:cubicBezTo>
                <a:lnTo>
                  <a:pt x="1430420" y="220502"/>
                </a:lnTo>
                <a:cubicBezTo>
                  <a:pt x="1424035" y="220502"/>
                  <a:pt x="1417649" y="222100"/>
                  <a:pt x="1411263" y="223698"/>
                </a:cubicBezTo>
                <a:cubicBezTo>
                  <a:pt x="1409666" y="223698"/>
                  <a:pt x="1409666" y="223698"/>
                  <a:pt x="1408070" y="223698"/>
                </a:cubicBezTo>
                <a:cubicBezTo>
                  <a:pt x="1409666" y="223698"/>
                  <a:pt x="1409666" y="223698"/>
                  <a:pt x="1411263" y="225296"/>
                </a:cubicBezTo>
                <a:cubicBezTo>
                  <a:pt x="1409666" y="225296"/>
                  <a:pt x="1408070" y="225296"/>
                  <a:pt x="1408070" y="226893"/>
                </a:cubicBezTo>
                <a:cubicBezTo>
                  <a:pt x="1403281" y="226893"/>
                  <a:pt x="1398491" y="225296"/>
                  <a:pt x="1395298" y="225296"/>
                </a:cubicBezTo>
                <a:cubicBezTo>
                  <a:pt x="1390509" y="223698"/>
                  <a:pt x="1385720" y="223698"/>
                  <a:pt x="1382527" y="222100"/>
                </a:cubicBezTo>
                <a:cubicBezTo>
                  <a:pt x="1384123" y="222100"/>
                  <a:pt x="1387316" y="222100"/>
                  <a:pt x="1388913" y="218904"/>
                </a:cubicBezTo>
                <a:cubicBezTo>
                  <a:pt x="1385720" y="217306"/>
                  <a:pt x="1387316" y="215709"/>
                  <a:pt x="1384123" y="214111"/>
                </a:cubicBezTo>
                <a:cubicBezTo>
                  <a:pt x="1380930" y="220502"/>
                  <a:pt x="1377737" y="215709"/>
                  <a:pt x="1374545" y="214111"/>
                </a:cubicBezTo>
                <a:cubicBezTo>
                  <a:pt x="1372948" y="218904"/>
                  <a:pt x="1380930" y="218904"/>
                  <a:pt x="1384123" y="220502"/>
                </a:cubicBezTo>
                <a:cubicBezTo>
                  <a:pt x="1377737" y="222100"/>
                  <a:pt x="1376141" y="225296"/>
                  <a:pt x="1368159" y="222100"/>
                </a:cubicBezTo>
                <a:cubicBezTo>
                  <a:pt x="1364966" y="215709"/>
                  <a:pt x="1363369" y="217306"/>
                  <a:pt x="1358580" y="215709"/>
                </a:cubicBezTo>
                <a:cubicBezTo>
                  <a:pt x="1356984" y="218904"/>
                  <a:pt x="1358580" y="220502"/>
                  <a:pt x="1358580" y="222100"/>
                </a:cubicBezTo>
                <a:cubicBezTo>
                  <a:pt x="1355387" y="220502"/>
                  <a:pt x="1345808" y="228491"/>
                  <a:pt x="1345808" y="222100"/>
                </a:cubicBezTo>
                <a:cubicBezTo>
                  <a:pt x="1347405" y="220502"/>
                  <a:pt x="1350598" y="223698"/>
                  <a:pt x="1353791" y="218904"/>
                </a:cubicBezTo>
                <a:cubicBezTo>
                  <a:pt x="1344212" y="218904"/>
                  <a:pt x="1349001" y="214111"/>
                  <a:pt x="1345808" y="209317"/>
                </a:cubicBezTo>
                <a:cubicBezTo>
                  <a:pt x="1345808" y="209317"/>
                  <a:pt x="1344212" y="209317"/>
                  <a:pt x="1344212" y="209317"/>
                </a:cubicBezTo>
                <a:cubicBezTo>
                  <a:pt x="1344212" y="212513"/>
                  <a:pt x="1344212" y="214111"/>
                  <a:pt x="1345808" y="218904"/>
                </a:cubicBezTo>
                <a:cubicBezTo>
                  <a:pt x="1344212" y="218904"/>
                  <a:pt x="1342616" y="218904"/>
                  <a:pt x="1341019" y="217306"/>
                </a:cubicBezTo>
                <a:cubicBezTo>
                  <a:pt x="1336230" y="218904"/>
                  <a:pt x="1326651" y="218904"/>
                  <a:pt x="1318669" y="218904"/>
                </a:cubicBezTo>
                <a:cubicBezTo>
                  <a:pt x="1325055" y="222100"/>
                  <a:pt x="1339423" y="222100"/>
                  <a:pt x="1339423" y="218904"/>
                </a:cubicBezTo>
                <a:cubicBezTo>
                  <a:pt x="1347405" y="222100"/>
                  <a:pt x="1341019" y="223698"/>
                  <a:pt x="1339423" y="226893"/>
                </a:cubicBezTo>
                <a:cubicBezTo>
                  <a:pt x="1337826" y="225296"/>
                  <a:pt x="1325055" y="222100"/>
                  <a:pt x="1317072" y="222100"/>
                </a:cubicBezTo>
                <a:cubicBezTo>
                  <a:pt x="1315476" y="223698"/>
                  <a:pt x="1312283" y="225296"/>
                  <a:pt x="1310687" y="228491"/>
                </a:cubicBezTo>
                <a:cubicBezTo>
                  <a:pt x="1305897" y="225296"/>
                  <a:pt x="1312283" y="222100"/>
                  <a:pt x="1307494" y="218904"/>
                </a:cubicBezTo>
                <a:cubicBezTo>
                  <a:pt x="1304301" y="226893"/>
                  <a:pt x="1299511" y="226893"/>
                  <a:pt x="1296318" y="230089"/>
                </a:cubicBezTo>
                <a:cubicBezTo>
                  <a:pt x="1297915" y="231687"/>
                  <a:pt x="1301108" y="230089"/>
                  <a:pt x="1299511" y="233285"/>
                </a:cubicBezTo>
                <a:cubicBezTo>
                  <a:pt x="1299511" y="233285"/>
                  <a:pt x="1299511" y="231687"/>
                  <a:pt x="1297915" y="231687"/>
                </a:cubicBezTo>
                <a:cubicBezTo>
                  <a:pt x="1302704" y="233285"/>
                  <a:pt x="1305897" y="234883"/>
                  <a:pt x="1310687" y="233285"/>
                </a:cubicBezTo>
                <a:cubicBezTo>
                  <a:pt x="1309090" y="238078"/>
                  <a:pt x="1302704" y="234883"/>
                  <a:pt x="1296318" y="233285"/>
                </a:cubicBezTo>
                <a:cubicBezTo>
                  <a:pt x="1294722" y="234883"/>
                  <a:pt x="1294722" y="236480"/>
                  <a:pt x="1294722" y="236480"/>
                </a:cubicBezTo>
                <a:cubicBezTo>
                  <a:pt x="1296318" y="236480"/>
                  <a:pt x="1296318" y="238078"/>
                  <a:pt x="1297915" y="238078"/>
                </a:cubicBezTo>
                <a:cubicBezTo>
                  <a:pt x="1297915" y="241274"/>
                  <a:pt x="1299511" y="244470"/>
                  <a:pt x="1293126" y="242872"/>
                </a:cubicBezTo>
                <a:cubicBezTo>
                  <a:pt x="1293126" y="241274"/>
                  <a:pt x="1293126" y="239676"/>
                  <a:pt x="1293126" y="238078"/>
                </a:cubicBezTo>
                <a:cubicBezTo>
                  <a:pt x="1289933" y="239676"/>
                  <a:pt x="1288336" y="241274"/>
                  <a:pt x="1285143" y="238078"/>
                </a:cubicBezTo>
                <a:cubicBezTo>
                  <a:pt x="1286740" y="233285"/>
                  <a:pt x="1288336" y="236480"/>
                  <a:pt x="1291529" y="234883"/>
                </a:cubicBezTo>
                <a:cubicBezTo>
                  <a:pt x="1288336" y="234883"/>
                  <a:pt x="1288336" y="233285"/>
                  <a:pt x="1289933" y="231687"/>
                </a:cubicBezTo>
                <a:cubicBezTo>
                  <a:pt x="1288336" y="231687"/>
                  <a:pt x="1288336" y="231687"/>
                  <a:pt x="1286740" y="231687"/>
                </a:cubicBezTo>
                <a:cubicBezTo>
                  <a:pt x="1288336" y="231687"/>
                  <a:pt x="1288336" y="231687"/>
                  <a:pt x="1288336" y="230089"/>
                </a:cubicBezTo>
                <a:cubicBezTo>
                  <a:pt x="1285143" y="230089"/>
                  <a:pt x="1283547" y="230089"/>
                  <a:pt x="1281950" y="226893"/>
                </a:cubicBezTo>
                <a:cubicBezTo>
                  <a:pt x="1283547" y="228491"/>
                  <a:pt x="1286740" y="223698"/>
                  <a:pt x="1285143" y="223698"/>
                </a:cubicBezTo>
                <a:cubicBezTo>
                  <a:pt x="1277161" y="220502"/>
                  <a:pt x="1270775" y="230089"/>
                  <a:pt x="1264389" y="231687"/>
                </a:cubicBezTo>
                <a:cubicBezTo>
                  <a:pt x="1265986" y="228491"/>
                  <a:pt x="1270775" y="225296"/>
                  <a:pt x="1264389" y="222100"/>
                </a:cubicBezTo>
                <a:cubicBezTo>
                  <a:pt x="1262793" y="230089"/>
                  <a:pt x="1254811" y="239676"/>
                  <a:pt x="1250021" y="233285"/>
                </a:cubicBezTo>
                <a:cubicBezTo>
                  <a:pt x="1251618" y="234883"/>
                  <a:pt x="1256407" y="231687"/>
                  <a:pt x="1253214" y="230089"/>
                </a:cubicBezTo>
                <a:cubicBezTo>
                  <a:pt x="1248425" y="231687"/>
                  <a:pt x="1243636" y="230089"/>
                  <a:pt x="1238846" y="233285"/>
                </a:cubicBezTo>
                <a:cubicBezTo>
                  <a:pt x="1235653" y="231687"/>
                  <a:pt x="1234057" y="230089"/>
                  <a:pt x="1232460" y="228491"/>
                </a:cubicBezTo>
                <a:cubicBezTo>
                  <a:pt x="1229268" y="231687"/>
                  <a:pt x="1230864" y="231687"/>
                  <a:pt x="1227671" y="236480"/>
                </a:cubicBezTo>
                <a:cubicBezTo>
                  <a:pt x="1226075" y="233285"/>
                  <a:pt x="1224478" y="234883"/>
                  <a:pt x="1221285" y="233285"/>
                </a:cubicBezTo>
                <a:cubicBezTo>
                  <a:pt x="1219689" y="231687"/>
                  <a:pt x="1222882" y="230089"/>
                  <a:pt x="1221285" y="228491"/>
                </a:cubicBezTo>
                <a:cubicBezTo>
                  <a:pt x="1214899" y="228491"/>
                  <a:pt x="1210110" y="230089"/>
                  <a:pt x="1205321" y="233285"/>
                </a:cubicBezTo>
                <a:cubicBezTo>
                  <a:pt x="1200531" y="234883"/>
                  <a:pt x="1197338" y="238078"/>
                  <a:pt x="1192549" y="239676"/>
                </a:cubicBezTo>
                <a:cubicBezTo>
                  <a:pt x="1192549" y="239676"/>
                  <a:pt x="1192549" y="238078"/>
                  <a:pt x="1192549" y="238078"/>
                </a:cubicBezTo>
                <a:cubicBezTo>
                  <a:pt x="1190953" y="238078"/>
                  <a:pt x="1189356" y="236480"/>
                  <a:pt x="1189356" y="236480"/>
                </a:cubicBezTo>
                <a:cubicBezTo>
                  <a:pt x="1184567" y="239676"/>
                  <a:pt x="1179778" y="236480"/>
                  <a:pt x="1173392" y="233285"/>
                </a:cubicBezTo>
                <a:cubicBezTo>
                  <a:pt x="1168602" y="239676"/>
                  <a:pt x="1178181" y="236480"/>
                  <a:pt x="1176585" y="241274"/>
                </a:cubicBezTo>
                <a:cubicBezTo>
                  <a:pt x="1170199" y="239676"/>
                  <a:pt x="1163813" y="241274"/>
                  <a:pt x="1159024" y="244470"/>
                </a:cubicBezTo>
                <a:cubicBezTo>
                  <a:pt x="1154234" y="246067"/>
                  <a:pt x="1151041" y="247665"/>
                  <a:pt x="1147849" y="249263"/>
                </a:cubicBezTo>
                <a:cubicBezTo>
                  <a:pt x="1155831" y="250861"/>
                  <a:pt x="1163813" y="252459"/>
                  <a:pt x="1170199" y="249263"/>
                </a:cubicBezTo>
                <a:cubicBezTo>
                  <a:pt x="1167006" y="250861"/>
                  <a:pt x="1167006" y="254057"/>
                  <a:pt x="1173392" y="254057"/>
                </a:cubicBezTo>
                <a:cubicBezTo>
                  <a:pt x="1171795" y="257252"/>
                  <a:pt x="1154234" y="254057"/>
                  <a:pt x="1144656" y="250861"/>
                </a:cubicBezTo>
                <a:cubicBezTo>
                  <a:pt x="1141463" y="250861"/>
                  <a:pt x="1139866" y="250861"/>
                  <a:pt x="1138270" y="249263"/>
                </a:cubicBezTo>
                <a:cubicBezTo>
                  <a:pt x="1141463" y="249263"/>
                  <a:pt x="1143059" y="249263"/>
                  <a:pt x="1144656" y="249263"/>
                </a:cubicBezTo>
                <a:cubicBezTo>
                  <a:pt x="1146252" y="249263"/>
                  <a:pt x="1147849" y="249263"/>
                  <a:pt x="1149445" y="247665"/>
                </a:cubicBezTo>
                <a:cubicBezTo>
                  <a:pt x="1144656" y="246067"/>
                  <a:pt x="1149445" y="242872"/>
                  <a:pt x="1144656" y="241274"/>
                </a:cubicBezTo>
                <a:cubicBezTo>
                  <a:pt x="1135077" y="255655"/>
                  <a:pt x="1119112" y="246067"/>
                  <a:pt x="1107937" y="252459"/>
                </a:cubicBezTo>
                <a:cubicBezTo>
                  <a:pt x="1109534" y="249263"/>
                  <a:pt x="1109534" y="247665"/>
                  <a:pt x="1106341" y="246067"/>
                </a:cubicBezTo>
                <a:cubicBezTo>
                  <a:pt x="1103148" y="250861"/>
                  <a:pt x="1099955" y="255655"/>
                  <a:pt x="1096762" y="255655"/>
                </a:cubicBezTo>
                <a:cubicBezTo>
                  <a:pt x="1096762" y="254057"/>
                  <a:pt x="1096762" y="252459"/>
                  <a:pt x="1095166" y="250861"/>
                </a:cubicBezTo>
                <a:cubicBezTo>
                  <a:pt x="1087183" y="258850"/>
                  <a:pt x="1076008" y="254057"/>
                  <a:pt x="1068026" y="263644"/>
                </a:cubicBezTo>
                <a:cubicBezTo>
                  <a:pt x="1069622" y="260448"/>
                  <a:pt x="1068026" y="258850"/>
                  <a:pt x="1066430" y="257252"/>
                </a:cubicBezTo>
                <a:cubicBezTo>
                  <a:pt x="1052061" y="265242"/>
                  <a:pt x="1053658" y="260448"/>
                  <a:pt x="1040886" y="262046"/>
                </a:cubicBezTo>
                <a:cubicBezTo>
                  <a:pt x="1042483" y="258850"/>
                  <a:pt x="1042483" y="255655"/>
                  <a:pt x="1040886" y="254057"/>
                </a:cubicBezTo>
                <a:cubicBezTo>
                  <a:pt x="1037693" y="262046"/>
                  <a:pt x="1036097" y="252459"/>
                  <a:pt x="1032904" y="257252"/>
                </a:cubicBezTo>
                <a:cubicBezTo>
                  <a:pt x="1029711" y="258850"/>
                  <a:pt x="1029711" y="262046"/>
                  <a:pt x="1029711" y="263644"/>
                </a:cubicBezTo>
                <a:cubicBezTo>
                  <a:pt x="1028115" y="263644"/>
                  <a:pt x="1024922" y="262046"/>
                  <a:pt x="1023325" y="263644"/>
                </a:cubicBezTo>
                <a:cubicBezTo>
                  <a:pt x="1021729" y="266839"/>
                  <a:pt x="1026518" y="266839"/>
                  <a:pt x="1026518" y="268437"/>
                </a:cubicBezTo>
                <a:cubicBezTo>
                  <a:pt x="1016940" y="268437"/>
                  <a:pt x="1020132" y="266839"/>
                  <a:pt x="1012150" y="268437"/>
                </a:cubicBezTo>
                <a:cubicBezTo>
                  <a:pt x="1013747" y="270035"/>
                  <a:pt x="1020132" y="270035"/>
                  <a:pt x="1016940" y="273231"/>
                </a:cubicBezTo>
                <a:cubicBezTo>
                  <a:pt x="1010554" y="271633"/>
                  <a:pt x="1004168" y="271633"/>
                  <a:pt x="997782" y="271633"/>
                </a:cubicBezTo>
                <a:cubicBezTo>
                  <a:pt x="992993" y="273231"/>
                  <a:pt x="989800" y="271633"/>
                  <a:pt x="991396" y="265242"/>
                </a:cubicBezTo>
                <a:cubicBezTo>
                  <a:pt x="985011" y="263644"/>
                  <a:pt x="981818" y="270035"/>
                  <a:pt x="975432" y="271633"/>
                </a:cubicBezTo>
                <a:cubicBezTo>
                  <a:pt x="977028" y="270035"/>
                  <a:pt x="978625" y="266839"/>
                  <a:pt x="977028" y="266839"/>
                </a:cubicBezTo>
                <a:cubicBezTo>
                  <a:pt x="972239" y="271633"/>
                  <a:pt x="969046" y="262046"/>
                  <a:pt x="964257" y="266839"/>
                </a:cubicBezTo>
                <a:cubicBezTo>
                  <a:pt x="962660" y="271633"/>
                  <a:pt x="967450" y="274829"/>
                  <a:pt x="967450" y="281220"/>
                </a:cubicBezTo>
                <a:cubicBezTo>
                  <a:pt x="965853" y="278024"/>
                  <a:pt x="961064" y="276426"/>
                  <a:pt x="957871" y="276426"/>
                </a:cubicBezTo>
                <a:cubicBezTo>
                  <a:pt x="954678" y="276426"/>
                  <a:pt x="951485" y="278024"/>
                  <a:pt x="953082" y="282818"/>
                </a:cubicBezTo>
                <a:cubicBezTo>
                  <a:pt x="943503" y="284416"/>
                  <a:pt x="935521" y="284416"/>
                  <a:pt x="927538" y="286013"/>
                </a:cubicBezTo>
                <a:cubicBezTo>
                  <a:pt x="919556" y="287611"/>
                  <a:pt x="909977" y="290807"/>
                  <a:pt x="901995" y="292405"/>
                </a:cubicBezTo>
                <a:cubicBezTo>
                  <a:pt x="886030" y="295601"/>
                  <a:pt x="870066" y="301992"/>
                  <a:pt x="852505" y="305188"/>
                </a:cubicBezTo>
                <a:cubicBezTo>
                  <a:pt x="854101" y="298796"/>
                  <a:pt x="860487" y="303590"/>
                  <a:pt x="862084" y="300394"/>
                </a:cubicBezTo>
                <a:cubicBezTo>
                  <a:pt x="860487" y="297198"/>
                  <a:pt x="865277" y="297198"/>
                  <a:pt x="862084" y="294003"/>
                </a:cubicBezTo>
                <a:cubicBezTo>
                  <a:pt x="860487" y="295601"/>
                  <a:pt x="858891" y="294003"/>
                  <a:pt x="857294" y="295601"/>
                </a:cubicBezTo>
                <a:cubicBezTo>
                  <a:pt x="857294" y="297198"/>
                  <a:pt x="858891" y="298796"/>
                  <a:pt x="855698" y="301992"/>
                </a:cubicBezTo>
                <a:cubicBezTo>
                  <a:pt x="850909" y="300394"/>
                  <a:pt x="854101" y="297198"/>
                  <a:pt x="850909" y="295601"/>
                </a:cubicBezTo>
                <a:cubicBezTo>
                  <a:pt x="849312" y="297198"/>
                  <a:pt x="846119" y="295601"/>
                  <a:pt x="844523" y="297198"/>
                </a:cubicBezTo>
                <a:cubicBezTo>
                  <a:pt x="844523" y="300394"/>
                  <a:pt x="844523" y="301992"/>
                  <a:pt x="844523" y="303590"/>
                </a:cubicBezTo>
                <a:lnTo>
                  <a:pt x="847245" y="305292"/>
                </a:lnTo>
                <a:lnTo>
                  <a:pt x="835144" y="307984"/>
                </a:lnTo>
                <a:cubicBezTo>
                  <a:pt x="830554" y="307984"/>
                  <a:pt x="826164" y="308383"/>
                  <a:pt x="823769" y="313177"/>
                </a:cubicBezTo>
                <a:cubicBezTo>
                  <a:pt x="820576" y="309981"/>
                  <a:pt x="818980" y="311579"/>
                  <a:pt x="818980" y="316372"/>
                </a:cubicBezTo>
                <a:cubicBezTo>
                  <a:pt x="815787" y="311579"/>
                  <a:pt x="812594" y="314775"/>
                  <a:pt x="809401" y="314775"/>
                </a:cubicBezTo>
                <a:cubicBezTo>
                  <a:pt x="812594" y="309981"/>
                  <a:pt x="817383" y="309981"/>
                  <a:pt x="820576" y="305188"/>
                </a:cubicBezTo>
                <a:cubicBezTo>
                  <a:pt x="809401" y="300394"/>
                  <a:pt x="806208" y="311579"/>
                  <a:pt x="798226" y="311579"/>
                </a:cubicBezTo>
                <a:cubicBezTo>
                  <a:pt x="796629" y="305188"/>
                  <a:pt x="791840" y="313177"/>
                  <a:pt x="787051" y="311579"/>
                </a:cubicBezTo>
                <a:cubicBezTo>
                  <a:pt x="787051" y="306785"/>
                  <a:pt x="791840" y="300394"/>
                  <a:pt x="787051" y="297198"/>
                </a:cubicBezTo>
                <a:cubicBezTo>
                  <a:pt x="785454" y="305188"/>
                  <a:pt x="779068" y="303590"/>
                  <a:pt x="775876" y="306785"/>
                </a:cubicBezTo>
                <a:cubicBezTo>
                  <a:pt x="774279" y="311579"/>
                  <a:pt x="774279" y="309981"/>
                  <a:pt x="775876" y="316372"/>
                </a:cubicBezTo>
                <a:cubicBezTo>
                  <a:pt x="769490" y="313177"/>
                  <a:pt x="769490" y="313177"/>
                  <a:pt x="763104" y="311579"/>
                </a:cubicBezTo>
                <a:cubicBezTo>
                  <a:pt x="764700" y="306785"/>
                  <a:pt x="763104" y="306785"/>
                  <a:pt x="761508" y="300394"/>
                </a:cubicBezTo>
                <a:cubicBezTo>
                  <a:pt x="764700" y="298796"/>
                  <a:pt x="769490" y="301992"/>
                  <a:pt x="771086" y="294003"/>
                </a:cubicBezTo>
                <a:cubicBezTo>
                  <a:pt x="783858" y="297198"/>
                  <a:pt x="790244" y="289209"/>
                  <a:pt x="803015" y="289209"/>
                </a:cubicBezTo>
                <a:cubicBezTo>
                  <a:pt x="804612" y="276426"/>
                  <a:pt x="815787" y="284416"/>
                  <a:pt x="820576" y="279622"/>
                </a:cubicBezTo>
                <a:cubicBezTo>
                  <a:pt x="818980" y="278024"/>
                  <a:pt x="817383" y="278024"/>
                  <a:pt x="818980" y="274829"/>
                </a:cubicBezTo>
                <a:cubicBezTo>
                  <a:pt x="823769" y="278024"/>
                  <a:pt x="823769" y="271633"/>
                  <a:pt x="828558" y="276426"/>
                </a:cubicBezTo>
                <a:cubicBezTo>
                  <a:pt x="830155" y="279622"/>
                  <a:pt x="826962" y="282818"/>
                  <a:pt x="831751" y="284416"/>
                </a:cubicBezTo>
                <a:cubicBezTo>
                  <a:pt x="833348" y="282818"/>
                  <a:pt x="834944" y="282818"/>
                  <a:pt x="834944" y="282818"/>
                </a:cubicBezTo>
                <a:cubicBezTo>
                  <a:pt x="839733" y="276426"/>
                  <a:pt x="831751" y="274829"/>
                  <a:pt x="834944" y="268437"/>
                </a:cubicBezTo>
                <a:cubicBezTo>
                  <a:pt x="841330" y="271633"/>
                  <a:pt x="841330" y="270035"/>
                  <a:pt x="844523" y="263644"/>
                </a:cubicBezTo>
                <a:cubicBezTo>
                  <a:pt x="846119" y="265242"/>
                  <a:pt x="847716" y="266839"/>
                  <a:pt x="847716" y="268437"/>
                </a:cubicBezTo>
                <a:cubicBezTo>
                  <a:pt x="850909" y="265242"/>
                  <a:pt x="852505" y="260448"/>
                  <a:pt x="854101" y="260448"/>
                </a:cubicBezTo>
                <a:cubicBezTo>
                  <a:pt x="858891" y="268437"/>
                  <a:pt x="847716" y="266839"/>
                  <a:pt x="842926" y="270035"/>
                </a:cubicBezTo>
                <a:cubicBezTo>
                  <a:pt x="846119" y="271633"/>
                  <a:pt x="842926" y="276426"/>
                  <a:pt x="847716" y="278024"/>
                </a:cubicBezTo>
                <a:cubicBezTo>
                  <a:pt x="850909" y="271633"/>
                  <a:pt x="857294" y="273231"/>
                  <a:pt x="860487" y="268437"/>
                </a:cubicBezTo>
                <a:cubicBezTo>
                  <a:pt x="865277" y="266839"/>
                  <a:pt x="865277" y="273231"/>
                  <a:pt x="868470" y="266839"/>
                </a:cubicBezTo>
                <a:cubicBezTo>
                  <a:pt x="871662" y="266839"/>
                  <a:pt x="870066" y="270035"/>
                  <a:pt x="874855" y="271633"/>
                </a:cubicBezTo>
                <a:cubicBezTo>
                  <a:pt x="874855" y="266839"/>
                  <a:pt x="878048" y="266839"/>
                  <a:pt x="879645" y="263644"/>
                </a:cubicBezTo>
                <a:cubicBezTo>
                  <a:pt x="882838" y="263644"/>
                  <a:pt x="886030" y="270035"/>
                  <a:pt x="889223" y="266839"/>
                </a:cubicBezTo>
                <a:cubicBezTo>
                  <a:pt x="886030" y="263644"/>
                  <a:pt x="881241" y="260448"/>
                  <a:pt x="884434" y="255655"/>
                </a:cubicBezTo>
                <a:cubicBezTo>
                  <a:pt x="890820" y="263644"/>
                  <a:pt x="890820" y="254057"/>
                  <a:pt x="897206" y="263644"/>
                </a:cubicBezTo>
                <a:cubicBezTo>
                  <a:pt x="898802" y="255655"/>
                  <a:pt x="898802" y="258850"/>
                  <a:pt x="903591" y="254057"/>
                </a:cubicBezTo>
                <a:cubicBezTo>
                  <a:pt x="900399" y="252459"/>
                  <a:pt x="892416" y="258850"/>
                  <a:pt x="890820" y="252459"/>
                </a:cubicBezTo>
                <a:cubicBezTo>
                  <a:pt x="897206" y="249263"/>
                  <a:pt x="905188" y="250861"/>
                  <a:pt x="911574" y="249263"/>
                </a:cubicBezTo>
                <a:cubicBezTo>
                  <a:pt x="906785" y="241274"/>
                  <a:pt x="925942" y="242872"/>
                  <a:pt x="930731" y="238078"/>
                </a:cubicBezTo>
                <a:cubicBezTo>
                  <a:pt x="922749" y="234883"/>
                  <a:pt x="906785" y="238078"/>
                  <a:pt x="906785" y="228491"/>
                </a:cubicBezTo>
                <a:cubicBezTo>
                  <a:pt x="903591" y="228491"/>
                  <a:pt x="901995" y="230089"/>
                  <a:pt x="900399" y="231687"/>
                </a:cubicBezTo>
                <a:cubicBezTo>
                  <a:pt x="903591" y="233285"/>
                  <a:pt x="903591" y="234883"/>
                  <a:pt x="903591" y="236480"/>
                </a:cubicBezTo>
                <a:cubicBezTo>
                  <a:pt x="894013" y="236480"/>
                  <a:pt x="901995" y="246067"/>
                  <a:pt x="894013" y="247665"/>
                </a:cubicBezTo>
                <a:cubicBezTo>
                  <a:pt x="895609" y="244470"/>
                  <a:pt x="897206" y="241274"/>
                  <a:pt x="894013" y="239676"/>
                </a:cubicBezTo>
                <a:cubicBezTo>
                  <a:pt x="892416" y="239676"/>
                  <a:pt x="890820" y="239676"/>
                  <a:pt x="889223" y="239676"/>
                </a:cubicBezTo>
                <a:cubicBezTo>
                  <a:pt x="887627" y="241274"/>
                  <a:pt x="887627" y="244470"/>
                  <a:pt x="886030" y="246067"/>
                </a:cubicBezTo>
                <a:cubicBezTo>
                  <a:pt x="881241" y="244470"/>
                  <a:pt x="878048" y="246067"/>
                  <a:pt x="874855" y="244470"/>
                </a:cubicBezTo>
                <a:cubicBezTo>
                  <a:pt x="874855" y="236480"/>
                  <a:pt x="879645" y="239676"/>
                  <a:pt x="881241" y="234883"/>
                </a:cubicBezTo>
                <a:cubicBezTo>
                  <a:pt x="879645" y="234883"/>
                  <a:pt x="876452" y="233285"/>
                  <a:pt x="874855" y="234883"/>
                </a:cubicBezTo>
                <a:cubicBezTo>
                  <a:pt x="873259" y="238078"/>
                  <a:pt x="871662" y="241274"/>
                  <a:pt x="871662" y="244470"/>
                </a:cubicBezTo>
                <a:cubicBezTo>
                  <a:pt x="873259" y="242872"/>
                  <a:pt x="874855" y="244470"/>
                  <a:pt x="874855" y="247665"/>
                </a:cubicBezTo>
                <a:cubicBezTo>
                  <a:pt x="870066" y="246067"/>
                  <a:pt x="866873" y="247665"/>
                  <a:pt x="863680" y="247665"/>
                </a:cubicBezTo>
                <a:cubicBezTo>
                  <a:pt x="860487" y="249263"/>
                  <a:pt x="857294" y="250861"/>
                  <a:pt x="854101" y="250861"/>
                </a:cubicBezTo>
                <a:cubicBezTo>
                  <a:pt x="852505" y="262046"/>
                  <a:pt x="844523" y="263644"/>
                  <a:pt x="836541" y="263644"/>
                </a:cubicBezTo>
                <a:cubicBezTo>
                  <a:pt x="826962" y="263644"/>
                  <a:pt x="818980" y="263644"/>
                  <a:pt x="815787" y="270035"/>
                </a:cubicBezTo>
                <a:cubicBezTo>
                  <a:pt x="818980" y="265242"/>
                  <a:pt x="817383" y="262046"/>
                  <a:pt x="817383" y="258850"/>
                </a:cubicBezTo>
                <a:cubicBezTo>
                  <a:pt x="820576" y="260448"/>
                  <a:pt x="826962" y="262046"/>
                  <a:pt x="830155" y="262046"/>
                </a:cubicBezTo>
                <a:cubicBezTo>
                  <a:pt x="834944" y="262046"/>
                  <a:pt x="838137" y="260448"/>
                  <a:pt x="838137" y="254057"/>
                </a:cubicBezTo>
                <a:cubicBezTo>
                  <a:pt x="844523" y="258850"/>
                  <a:pt x="847716" y="255655"/>
                  <a:pt x="850909" y="254057"/>
                </a:cubicBezTo>
                <a:cubicBezTo>
                  <a:pt x="847716" y="249263"/>
                  <a:pt x="844523" y="255655"/>
                  <a:pt x="842926" y="247665"/>
                </a:cubicBezTo>
                <a:cubicBezTo>
                  <a:pt x="841330" y="258850"/>
                  <a:pt x="828558" y="246067"/>
                  <a:pt x="831751" y="257252"/>
                </a:cubicBezTo>
                <a:cubicBezTo>
                  <a:pt x="823769" y="252459"/>
                  <a:pt x="818980" y="258850"/>
                  <a:pt x="812594" y="257252"/>
                </a:cubicBezTo>
                <a:cubicBezTo>
                  <a:pt x="814190" y="254057"/>
                  <a:pt x="817383" y="254057"/>
                  <a:pt x="812594" y="250861"/>
                </a:cubicBezTo>
                <a:cubicBezTo>
                  <a:pt x="810997" y="254057"/>
                  <a:pt x="807805" y="249263"/>
                  <a:pt x="807805" y="249263"/>
                </a:cubicBezTo>
                <a:cubicBezTo>
                  <a:pt x="809401" y="254057"/>
                  <a:pt x="803015" y="250861"/>
                  <a:pt x="801419" y="257252"/>
                </a:cubicBezTo>
                <a:cubicBezTo>
                  <a:pt x="804612" y="255655"/>
                  <a:pt x="806208" y="257252"/>
                  <a:pt x="806208" y="260448"/>
                </a:cubicBezTo>
                <a:cubicBezTo>
                  <a:pt x="799822" y="258850"/>
                  <a:pt x="798226" y="265242"/>
                  <a:pt x="790244" y="260448"/>
                </a:cubicBezTo>
                <a:cubicBezTo>
                  <a:pt x="790244" y="258850"/>
                  <a:pt x="793437" y="255655"/>
                  <a:pt x="791840" y="254057"/>
                </a:cubicBezTo>
                <a:cubicBezTo>
                  <a:pt x="785454" y="255655"/>
                  <a:pt x="788647" y="260448"/>
                  <a:pt x="783858" y="263644"/>
                </a:cubicBezTo>
                <a:cubicBezTo>
                  <a:pt x="775876" y="257252"/>
                  <a:pt x="772683" y="265242"/>
                  <a:pt x="764700" y="258850"/>
                </a:cubicBezTo>
                <a:cubicBezTo>
                  <a:pt x="763104" y="260448"/>
                  <a:pt x="759911" y="262046"/>
                  <a:pt x="756718" y="260448"/>
                </a:cubicBezTo>
                <a:cubicBezTo>
                  <a:pt x="753525" y="260448"/>
                  <a:pt x="751929" y="260448"/>
                  <a:pt x="750332" y="260448"/>
                </a:cubicBezTo>
                <a:cubicBezTo>
                  <a:pt x="750332" y="258850"/>
                  <a:pt x="750332" y="255655"/>
                  <a:pt x="748736" y="254057"/>
                </a:cubicBezTo>
                <a:cubicBezTo>
                  <a:pt x="745543" y="257252"/>
                  <a:pt x="734368" y="252459"/>
                  <a:pt x="740754" y="258850"/>
                </a:cubicBezTo>
                <a:cubicBezTo>
                  <a:pt x="732771" y="258850"/>
                  <a:pt x="737561" y="255655"/>
                  <a:pt x="734368" y="252459"/>
                </a:cubicBezTo>
                <a:cubicBezTo>
                  <a:pt x="732771" y="257252"/>
                  <a:pt x="727982" y="252459"/>
                  <a:pt x="726386" y="255655"/>
                </a:cubicBezTo>
                <a:cubicBezTo>
                  <a:pt x="727982" y="260448"/>
                  <a:pt x="729578" y="257252"/>
                  <a:pt x="734368" y="257252"/>
                </a:cubicBezTo>
                <a:cubicBezTo>
                  <a:pt x="735964" y="262046"/>
                  <a:pt x="731175" y="260448"/>
                  <a:pt x="731175" y="265242"/>
                </a:cubicBezTo>
                <a:cubicBezTo>
                  <a:pt x="726386" y="262046"/>
                  <a:pt x="724789" y="263644"/>
                  <a:pt x="724789" y="268437"/>
                </a:cubicBezTo>
                <a:cubicBezTo>
                  <a:pt x="721596" y="263644"/>
                  <a:pt x="715210" y="268437"/>
                  <a:pt x="716807" y="262046"/>
                </a:cubicBezTo>
                <a:cubicBezTo>
                  <a:pt x="718403" y="262046"/>
                  <a:pt x="723192" y="268437"/>
                  <a:pt x="726386" y="258850"/>
                </a:cubicBezTo>
                <a:cubicBezTo>
                  <a:pt x="716807" y="258850"/>
                  <a:pt x="720000" y="254057"/>
                  <a:pt x="715210" y="250861"/>
                </a:cubicBezTo>
                <a:cubicBezTo>
                  <a:pt x="713614" y="258850"/>
                  <a:pt x="704035" y="250861"/>
                  <a:pt x="700842" y="255655"/>
                </a:cubicBezTo>
                <a:cubicBezTo>
                  <a:pt x="700842" y="250861"/>
                  <a:pt x="705632" y="252459"/>
                  <a:pt x="705632" y="247665"/>
                </a:cubicBezTo>
                <a:cubicBezTo>
                  <a:pt x="712018" y="250861"/>
                  <a:pt x="715210" y="247665"/>
                  <a:pt x="718403" y="246067"/>
                </a:cubicBezTo>
                <a:cubicBezTo>
                  <a:pt x="716807" y="244470"/>
                  <a:pt x="716807" y="242872"/>
                  <a:pt x="718403" y="242872"/>
                </a:cubicBezTo>
                <a:cubicBezTo>
                  <a:pt x="723192" y="246067"/>
                  <a:pt x="731175" y="238078"/>
                  <a:pt x="735964" y="231687"/>
                </a:cubicBezTo>
                <a:cubicBezTo>
                  <a:pt x="739157" y="231687"/>
                  <a:pt x="737561" y="234883"/>
                  <a:pt x="742350" y="234883"/>
                </a:cubicBezTo>
                <a:cubicBezTo>
                  <a:pt x="745543" y="230089"/>
                  <a:pt x="753525" y="226893"/>
                  <a:pt x="756718" y="230089"/>
                </a:cubicBezTo>
                <a:cubicBezTo>
                  <a:pt x="756718" y="238078"/>
                  <a:pt x="750332" y="228491"/>
                  <a:pt x="748736" y="233285"/>
                </a:cubicBezTo>
                <a:cubicBezTo>
                  <a:pt x="750332" y="236480"/>
                  <a:pt x="743947" y="242872"/>
                  <a:pt x="748736" y="244470"/>
                </a:cubicBezTo>
                <a:cubicBezTo>
                  <a:pt x="753525" y="242872"/>
                  <a:pt x="748736" y="241274"/>
                  <a:pt x="751929" y="238078"/>
                </a:cubicBezTo>
                <a:cubicBezTo>
                  <a:pt x="756718" y="239676"/>
                  <a:pt x="758315" y="234883"/>
                  <a:pt x="763104" y="234883"/>
                </a:cubicBezTo>
                <a:cubicBezTo>
                  <a:pt x="767893" y="234883"/>
                  <a:pt x="761508" y="239676"/>
                  <a:pt x="767893" y="239676"/>
                </a:cubicBezTo>
                <a:cubicBezTo>
                  <a:pt x="764700" y="234883"/>
                  <a:pt x="771086" y="230089"/>
                  <a:pt x="775876" y="228491"/>
                </a:cubicBezTo>
                <a:cubicBezTo>
                  <a:pt x="772683" y="223698"/>
                  <a:pt x="772683" y="223698"/>
                  <a:pt x="774279" y="218904"/>
                </a:cubicBezTo>
                <a:cubicBezTo>
                  <a:pt x="782261" y="218904"/>
                  <a:pt x="785454" y="212513"/>
                  <a:pt x="793437" y="214111"/>
                </a:cubicBezTo>
                <a:cubicBezTo>
                  <a:pt x="793437" y="217306"/>
                  <a:pt x="787051" y="217306"/>
                  <a:pt x="791840" y="220502"/>
                </a:cubicBezTo>
                <a:cubicBezTo>
                  <a:pt x="796629" y="215709"/>
                  <a:pt x="799822" y="222100"/>
                  <a:pt x="804612" y="215709"/>
                </a:cubicBezTo>
                <a:cubicBezTo>
                  <a:pt x="804612" y="215709"/>
                  <a:pt x="806208" y="217306"/>
                  <a:pt x="807805" y="217306"/>
                </a:cubicBezTo>
                <a:cubicBezTo>
                  <a:pt x="809401" y="215709"/>
                  <a:pt x="810997" y="214111"/>
                  <a:pt x="814190" y="214111"/>
                </a:cubicBezTo>
                <a:cubicBezTo>
                  <a:pt x="814190" y="215709"/>
                  <a:pt x="814190" y="215709"/>
                  <a:pt x="814190" y="217306"/>
                </a:cubicBezTo>
                <a:cubicBezTo>
                  <a:pt x="817383" y="217306"/>
                  <a:pt x="818980" y="215709"/>
                  <a:pt x="820576" y="214111"/>
                </a:cubicBezTo>
                <a:cubicBezTo>
                  <a:pt x="826962" y="215709"/>
                  <a:pt x="822173" y="220502"/>
                  <a:pt x="830155" y="222100"/>
                </a:cubicBezTo>
                <a:cubicBezTo>
                  <a:pt x="826962" y="215709"/>
                  <a:pt x="836541" y="217306"/>
                  <a:pt x="834944" y="210915"/>
                </a:cubicBezTo>
                <a:cubicBezTo>
                  <a:pt x="838137" y="214111"/>
                  <a:pt x="839733" y="209317"/>
                  <a:pt x="841330" y="210915"/>
                </a:cubicBezTo>
                <a:cubicBezTo>
                  <a:pt x="841330" y="212513"/>
                  <a:pt x="839733" y="215709"/>
                  <a:pt x="842926" y="215709"/>
                </a:cubicBezTo>
                <a:cubicBezTo>
                  <a:pt x="844523" y="214111"/>
                  <a:pt x="846119" y="214111"/>
                  <a:pt x="847716" y="210915"/>
                </a:cubicBezTo>
                <a:lnTo>
                  <a:pt x="841330" y="210915"/>
                </a:lnTo>
                <a:lnTo>
                  <a:pt x="836541" y="210915"/>
                </a:lnTo>
                <a:cubicBezTo>
                  <a:pt x="834944" y="206121"/>
                  <a:pt x="839733" y="207719"/>
                  <a:pt x="846119" y="209317"/>
                </a:cubicBezTo>
                <a:cubicBezTo>
                  <a:pt x="841330" y="206121"/>
                  <a:pt x="842926" y="206121"/>
                  <a:pt x="838137" y="204524"/>
                </a:cubicBezTo>
                <a:cubicBezTo>
                  <a:pt x="836541" y="202926"/>
                  <a:pt x="838137" y="199730"/>
                  <a:pt x="838137" y="196534"/>
                </a:cubicBezTo>
                <a:cubicBezTo>
                  <a:pt x="850909" y="201328"/>
                  <a:pt x="862084" y="201328"/>
                  <a:pt x="865277" y="190143"/>
                </a:cubicBezTo>
                <a:cubicBezTo>
                  <a:pt x="865277" y="193339"/>
                  <a:pt x="871662" y="194937"/>
                  <a:pt x="871662" y="190143"/>
                </a:cubicBezTo>
                <a:cubicBezTo>
                  <a:pt x="878048" y="190143"/>
                  <a:pt x="871662" y="196534"/>
                  <a:pt x="874855" y="198132"/>
                </a:cubicBezTo>
                <a:cubicBezTo>
                  <a:pt x="876452" y="194937"/>
                  <a:pt x="881241" y="196534"/>
                  <a:pt x="882838" y="194937"/>
                </a:cubicBezTo>
                <a:cubicBezTo>
                  <a:pt x="881241" y="193339"/>
                  <a:pt x="873259" y="196534"/>
                  <a:pt x="876452" y="190143"/>
                </a:cubicBezTo>
                <a:cubicBezTo>
                  <a:pt x="878048" y="185350"/>
                  <a:pt x="882838" y="194937"/>
                  <a:pt x="884434" y="190143"/>
                </a:cubicBezTo>
                <a:cubicBezTo>
                  <a:pt x="884434" y="183752"/>
                  <a:pt x="884434" y="183752"/>
                  <a:pt x="889223" y="180556"/>
                </a:cubicBezTo>
                <a:cubicBezTo>
                  <a:pt x="884434" y="178958"/>
                  <a:pt x="884434" y="177360"/>
                  <a:pt x="886030" y="175763"/>
                </a:cubicBezTo>
                <a:cubicBezTo>
                  <a:pt x="871662" y="174165"/>
                  <a:pt x="854101" y="170969"/>
                  <a:pt x="846119" y="174165"/>
                </a:cubicBezTo>
                <a:cubicBezTo>
                  <a:pt x="841330" y="170969"/>
                  <a:pt x="838137" y="170969"/>
                  <a:pt x="836541" y="167773"/>
                </a:cubicBezTo>
                <a:cubicBezTo>
                  <a:pt x="841330" y="170969"/>
                  <a:pt x="850909" y="166176"/>
                  <a:pt x="852505" y="170969"/>
                </a:cubicBezTo>
                <a:cubicBezTo>
                  <a:pt x="860487" y="170969"/>
                  <a:pt x="870066" y="169371"/>
                  <a:pt x="881241" y="169371"/>
                </a:cubicBezTo>
                <a:cubicBezTo>
                  <a:pt x="884434" y="169371"/>
                  <a:pt x="887627" y="170969"/>
                  <a:pt x="890820" y="170969"/>
                </a:cubicBezTo>
                <a:cubicBezTo>
                  <a:pt x="890820" y="167773"/>
                  <a:pt x="890820" y="166176"/>
                  <a:pt x="890820" y="166176"/>
                </a:cubicBezTo>
                <a:cubicBezTo>
                  <a:pt x="894013" y="166176"/>
                  <a:pt x="894013" y="167773"/>
                  <a:pt x="892416" y="170969"/>
                </a:cubicBezTo>
                <a:cubicBezTo>
                  <a:pt x="895609" y="170969"/>
                  <a:pt x="898802" y="170969"/>
                  <a:pt x="900399" y="170969"/>
                </a:cubicBezTo>
                <a:cubicBezTo>
                  <a:pt x="903591" y="170969"/>
                  <a:pt x="906785" y="170969"/>
                  <a:pt x="908381" y="169371"/>
                </a:cubicBezTo>
                <a:cubicBezTo>
                  <a:pt x="908381" y="170969"/>
                  <a:pt x="906785" y="172567"/>
                  <a:pt x="906785" y="172567"/>
                </a:cubicBezTo>
                <a:cubicBezTo>
                  <a:pt x="909977" y="172567"/>
                  <a:pt x="913170" y="170969"/>
                  <a:pt x="913170" y="167773"/>
                </a:cubicBezTo>
                <a:cubicBezTo>
                  <a:pt x="913170" y="170969"/>
                  <a:pt x="919556" y="172567"/>
                  <a:pt x="919556" y="175763"/>
                </a:cubicBezTo>
                <a:cubicBezTo>
                  <a:pt x="917960" y="177360"/>
                  <a:pt x="909977" y="175763"/>
                  <a:pt x="905188" y="174165"/>
                </a:cubicBezTo>
                <a:cubicBezTo>
                  <a:pt x="905188" y="174165"/>
                  <a:pt x="905188" y="175763"/>
                  <a:pt x="906785" y="175763"/>
                </a:cubicBezTo>
                <a:cubicBezTo>
                  <a:pt x="911574" y="174165"/>
                  <a:pt x="911574" y="178958"/>
                  <a:pt x="916363" y="180556"/>
                </a:cubicBezTo>
                <a:cubicBezTo>
                  <a:pt x="913170" y="174165"/>
                  <a:pt x="922749" y="177360"/>
                  <a:pt x="927538" y="180556"/>
                </a:cubicBezTo>
                <a:cubicBezTo>
                  <a:pt x="929135" y="177360"/>
                  <a:pt x="930731" y="175763"/>
                  <a:pt x="930731" y="174165"/>
                </a:cubicBezTo>
                <a:cubicBezTo>
                  <a:pt x="929135" y="175763"/>
                  <a:pt x="925942" y="174165"/>
                  <a:pt x="921153" y="175763"/>
                </a:cubicBezTo>
                <a:cubicBezTo>
                  <a:pt x="921153" y="170969"/>
                  <a:pt x="925942" y="170969"/>
                  <a:pt x="932328" y="172567"/>
                </a:cubicBezTo>
                <a:cubicBezTo>
                  <a:pt x="932328" y="170969"/>
                  <a:pt x="932328" y="169371"/>
                  <a:pt x="930731" y="169371"/>
                </a:cubicBezTo>
                <a:cubicBezTo>
                  <a:pt x="935521" y="169371"/>
                  <a:pt x="937117" y="172567"/>
                  <a:pt x="938714" y="174165"/>
                </a:cubicBezTo>
                <a:cubicBezTo>
                  <a:pt x="941906" y="174165"/>
                  <a:pt x="945099" y="172567"/>
                  <a:pt x="943503" y="170969"/>
                </a:cubicBezTo>
                <a:cubicBezTo>
                  <a:pt x="943503" y="167773"/>
                  <a:pt x="948292" y="174165"/>
                  <a:pt x="946696" y="169371"/>
                </a:cubicBezTo>
                <a:cubicBezTo>
                  <a:pt x="948292" y="169371"/>
                  <a:pt x="948292" y="170969"/>
                  <a:pt x="949889" y="170969"/>
                </a:cubicBezTo>
                <a:cubicBezTo>
                  <a:pt x="949889" y="169371"/>
                  <a:pt x="949889" y="169371"/>
                  <a:pt x="949889" y="167773"/>
                </a:cubicBezTo>
                <a:cubicBezTo>
                  <a:pt x="953082" y="167773"/>
                  <a:pt x="956275" y="172567"/>
                  <a:pt x="957871" y="169371"/>
                </a:cubicBezTo>
                <a:cubicBezTo>
                  <a:pt x="954678" y="158186"/>
                  <a:pt x="937117" y="170969"/>
                  <a:pt x="933924" y="161382"/>
                </a:cubicBezTo>
                <a:cubicBezTo>
                  <a:pt x="938714" y="161382"/>
                  <a:pt x="945099" y="161382"/>
                  <a:pt x="951485" y="161382"/>
                </a:cubicBezTo>
                <a:cubicBezTo>
                  <a:pt x="946696" y="153393"/>
                  <a:pt x="949889" y="147001"/>
                  <a:pt x="949889" y="139012"/>
                </a:cubicBezTo>
                <a:cubicBezTo>
                  <a:pt x="943503" y="139012"/>
                  <a:pt x="937117" y="139012"/>
                  <a:pt x="932328" y="139012"/>
                </a:cubicBezTo>
                <a:cubicBezTo>
                  <a:pt x="933924" y="134219"/>
                  <a:pt x="941906" y="135817"/>
                  <a:pt x="948292" y="137414"/>
                </a:cubicBezTo>
                <a:cubicBezTo>
                  <a:pt x="948292" y="137414"/>
                  <a:pt x="949889" y="137414"/>
                  <a:pt x="949889" y="137414"/>
                </a:cubicBezTo>
                <a:cubicBezTo>
                  <a:pt x="951485" y="137414"/>
                  <a:pt x="951485" y="137414"/>
                  <a:pt x="953082" y="137414"/>
                </a:cubicBezTo>
                <a:cubicBezTo>
                  <a:pt x="959467" y="137414"/>
                  <a:pt x="967450" y="131023"/>
                  <a:pt x="975432" y="127827"/>
                </a:cubicBezTo>
                <a:cubicBezTo>
                  <a:pt x="972239" y="131023"/>
                  <a:pt x="972239" y="134219"/>
                  <a:pt x="969046" y="139012"/>
                </a:cubicBezTo>
                <a:lnTo>
                  <a:pt x="976230" y="140450"/>
                </a:lnTo>
                <a:lnTo>
                  <a:pt x="975432" y="140610"/>
                </a:lnTo>
                <a:cubicBezTo>
                  <a:pt x="975432" y="140610"/>
                  <a:pt x="977028" y="140610"/>
                  <a:pt x="977028" y="140610"/>
                </a:cubicBezTo>
                <a:lnTo>
                  <a:pt x="976230" y="140450"/>
                </a:lnTo>
                <a:lnTo>
                  <a:pt x="999379" y="135817"/>
                </a:lnTo>
                <a:cubicBezTo>
                  <a:pt x="1012150" y="143806"/>
                  <a:pt x="1018536" y="129425"/>
                  <a:pt x="1031308" y="139012"/>
                </a:cubicBezTo>
                <a:cubicBezTo>
                  <a:pt x="1031308" y="134219"/>
                  <a:pt x="1034500" y="137414"/>
                  <a:pt x="1036097" y="134219"/>
                </a:cubicBezTo>
                <a:cubicBezTo>
                  <a:pt x="1039290" y="135817"/>
                  <a:pt x="1040886" y="137414"/>
                  <a:pt x="1044079" y="139012"/>
                </a:cubicBezTo>
                <a:cubicBezTo>
                  <a:pt x="1053658" y="129425"/>
                  <a:pt x="1071219" y="139012"/>
                  <a:pt x="1080798" y="135817"/>
                </a:cubicBezTo>
                <a:cubicBezTo>
                  <a:pt x="1079201" y="135817"/>
                  <a:pt x="1076008" y="134219"/>
                  <a:pt x="1077605" y="132621"/>
                </a:cubicBezTo>
                <a:cubicBezTo>
                  <a:pt x="1079201" y="132621"/>
                  <a:pt x="1082394" y="126230"/>
                  <a:pt x="1083990" y="131023"/>
                </a:cubicBezTo>
                <a:cubicBezTo>
                  <a:pt x="1080798" y="129425"/>
                  <a:pt x="1082394" y="135817"/>
                  <a:pt x="1085587" y="135817"/>
                </a:cubicBezTo>
                <a:cubicBezTo>
                  <a:pt x="1087183" y="134219"/>
                  <a:pt x="1101552" y="134219"/>
                  <a:pt x="1104744" y="134219"/>
                </a:cubicBezTo>
                <a:cubicBezTo>
                  <a:pt x="1103148" y="137414"/>
                  <a:pt x="1096762" y="137414"/>
                  <a:pt x="1098359" y="140610"/>
                </a:cubicBezTo>
                <a:cubicBezTo>
                  <a:pt x="1104744" y="142208"/>
                  <a:pt x="1109534" y="140610"/>
                  <a:pt x="1114323" y="140610"/>
                </a:cubicBezTo>
                <a:cubicBezTo>
                  <a:pt x="1114323" y="139012"/>
                  <a:pt x="1114323" y="139012"/>
                  <a:pt x="1114323" y="139012"/>
                </a:cubicBezTo>
                <a:cubicBezTo>
                  <a:pt x="1109534" y="137414"/>
                  <a:pt x="1106341" y="137414"/>
                  <a:pt x="1106341" y="134219"/>
                </a:cubicBezTo>
                <a:cubicBezTo>
                  <a:pt x="1107937" y="135817"/>
                  <a:pt x="1111130" y="135817"/>
                  <a:pt x="1114323" y="135817"/>
                </a:cubicBezTo>
                <a:cubicBezTo>
                  <a:pt x="1112727" y="132621"/>
                  <a:pt x="1112727" y="131023"/>
                  <a:pt x="1112727" y="126230"/>
                </a:cubicBezTo>
                <a:cubicBezTo>
                  <a:pt x="1114323" y="129425"/>
                  <a:pt x="1115919" y="134219"/>
                  <a:pt x="1117516" y="135817"/>
                </a:cubicBezTo>
                <a:cubicBezTo>
                  <a:pt x="1117516" y="135817"/>
                  <a:pt x="1119112" y="135817"/>
                  <a:pt x="1119112" y="135817"/>
                </a:cubicBezTo>
                <a:cubicBezTo>
                  <a:pt x="1119112" y="137414"/>
                  <a:pt x="1119112" y="137414"/>
                  <a:pt x="1119112" y="137414"/>
                </a:cubicBezTo>
                <a:cubicBezTo>
                  <a:pt x="1122305" y="140610"/>
                  <a:pt x="1127095" y="142208"/>
                  <a:pt x="1133480" y="137414"/>
                </a:cubicBezTo>
                <a:cubicBezTo>
                  <a:pt x="1128691" y="134219"/>
                  <a:pt x="1131884" y="132621"/>
                  <a:pt x="1127095" y="134219"/>
                </a:cubicBezTo>
                <a:cubicBezTo>
                  <a:pt x="1133480" y="124632"/>
                  <a:pt x="1141463" y="129425"/>
                  <a:pt x="1151041" y="123034"/>
                </a:cubicBezTo>
                <a:cubicBezTo>
                  <a:pt x="1155831" y="127827"/>
                  <a:pt x="1162217" y="121436"/>
                  <a:pt x="1168602" y="123034"/>
                </a:cubicBezTo>
                <a:cubicBezTo>
                  <a:pt x="1170199" y="119838"/>
                  <a:pt x="1176585" y="121436"/>
                  <a:pt x="1179778" y="123034"/>
                </a:cubicBezTo>
                <a:cubicBezTo>
                  <a:pt x="1181374" y="123034"/>
                  <a:pt x="1182970" y="123034"/>
                  <a:pt x="1184567" y="119838"/>
                </a:cubicBezTo>
                <a:cubicBezTo>
                  <a:pt x="1182970" y="118240"/>
                  <a:pt x="1179778" y="118240"/>
                  <a:pt x="1181374" y="116642"/>
                </a:cubicBezTo>
                <a:cubicBezTo>
                  <a:pt x="1189356" y="121436"/>
                  <a:pt x="1194146" y="108653"/>
                  <a:pt x="1205321" y="113447"/>
                </a:cubicBezTo>
                <a:cubicBezTo>
                  <a:pt x="1202128" y="119838"/>
                  <a:pt x="1190953" y="115045"/>
                  <a:pt x="1190953" y="121436"/>
                </a:cubicBezTo>
                <a:cubicBezTo>
                  <a:pt x="1200531" y="123034"/>
                  <a:pt x="1222882" y="115045"/>
                  <a:pt x="1218092" y="124632"/>
                </a:cubicBezTo>
                <a:cubicBezTo>
                  <a:pt x="1226075" y="121436"/>
                  <a:pt x="1235653" y="115045"/>
                  <a:pt x="1246828" y="116642"/>
                </a:cubicBezTo>
                <a:cubicBezTo>
                  <a:pt x="1253214" y="121436"/>
                  <a:pt x="1251618" y="124632"/>
                  <a:pt x="1258004" y="123034"/>
                </a:cubicBezTo>
                <a:cubicBezTo>
                  <a:pt x="1259600" y="127827"/>
                  <a:pt x="1254811" y="129425"/>
                  <a:pt x="1254811" y="132621"/>
                </a:cubicBezTo>
                <a:cubicBezTo>
                  <a:pt x="1256407" y="132621"/>
                  <a:pt x="1258004" y="132621"/>
                  <a:pt x="1259600" y="131023"/>
                </a:cubicBezTo>
                <a:cubicBezTo>
                  <a:pt x="1261197" y="129425"/>
                  <a:pt x="1259600" y="126230"/>
                  <a:pt x="1262793" y="123034"/>
                </a:cubicBezTo>
                <a:cubicBezTo>
                  <a:pt x="1269179" y="126230"/>
                  <a:pt x="1261197" y="129425"/>
                  <a:pt x="1264389" y="132621"/>
                </a:cubicBezTo>
                <a:cubicBezTo>
                  <a:pt x="1270775" y="137414"/>
                  <a:pt x="1267582" y="123034"/>
                  <a:pt x="1273968" y="127827"/>
                </a:cubicBezTo>
                <a:cubicBezTo>
                  <a:pt x="1272372" y="129425"/>
                  <a:pt x="1272372" y="132621"/>
                  <a:pt x="1275565" y="134219"/>
                </a:cubicBezTo>
                <a:cubicBezTo>
                  <a:pt x="1280354" y="131023"/>
                  <a:pt x="1277161" y="129425"/>
                  <a:pt x="1278757" y="124632"/>
                </a:cubicBezTo>
                <a:cubicBezTo>
                  <a:pt x="1281950" y="129425"/>
                  <a:pt x="1283547" y="121436"/>
                  <a:pt x="1286740" y="126230"/>
                </a:cubicBezTo>
                <a:cubicBezTo>
                  <a:pt x="1288336" y="131023"/>
                  <a:pt x="1281950" y="127827"/>
                  <a:pt x="1283547" y="132621"/>
                </a:cubicBezTo>
                <a:cubicBezTo>
                  <a:pt x="1288336" y="137414"/>
                  <a:pt x="1291529" y="126230"/>
                  <a:pt x="1294722" y="123034"/>
                </a:cubicBezTo>
                <a:cubicBezTo>
                  <a:pt x="1291529" y="124632"/>
                  <a:pt x="1283547" y="119838"/>
                  <a:pt x="1286740" y="115045"/>
                </a:cubicBezTo>
                <a:cubicBezTo>
                  <a:pt x="1296318" y="115045"/>
                  <a:pt x="1304301" y="118240"/>
                  <a:pt x="1312283" y="113447"/>
                </a:cubicBezTo>
                <a:cubicBezTo>
                  <a:pt x="1312283" y="111849"/>
                  <a:pt x="1310687" y="110251"/>
                  <a:pt x="1310687" y="110251"/>
                </a:cubicBezTo>
                <a:cubicBezTo>
                  <a:pt x="1318669" y="113447"/>
                  <a:pt x="1309090" y="118240"/>
                  <a:pt x="1315476" y="123034"/>
                </a:cubicBezTo>
                <a:cubicBezTo>
                  <a:pt x="1318669" y="115045"/>
                  <a:pt x="1323458" y="126230"/>
                  <a:pt x="1326651" y="121436"/>
                </a:cubicBezTo>
                <a:cubicBezTo>
                  <a:pt x="1325055" y="118240"/>
                  <a:pt x="1318669" y="119838"/>
                  <a:pt x="1321862" y="111849"/>
                </a:cubicBezTo>
                <a:cubicBezTo>
                  <a:pt x="1326651" y="113447"/>
                  <a:pt x="1326651" y="116642"/>
                  <a:pt x="1329844" y="119838"/>
                </a:cubicBezTo>
                <a:cubicBezTo>
                  <a:pt x="1331440" y="116642"/>
                  <a:pt x="1333037" y="113447"/>
                  <a:pt x="1336230" y="110251"/>
                </a:cubicBezTo>
                <a:cubicBezTo>
                  <a:pt x="1342616" y="113447"/>
                  <a:pt x="1349001" y="110251"/>
                  <a:pt x="1355387" y="113447"/>
                </a:cubicBezTo>
                <a:cubicBezTo>
                  <a:pt x="1352194" y="119838"/>
                  <a:pt x="1353791" y="110251"/>
                  <a:pt x="1352194" y="113447"/>
                </a:cubicBezTo>
                <a:cubicBezTo>
                  <a:pt x="1350598" y="115045"/>
                  <a:pt x="1353791" y="116642"/>
                  <a:pt x="1353791" y="118240"/>
                </a:cubicBezTo>
                <a:cubicBezTo>
                  <a:pt x="1356984" y="113447"/>
                  <a:pt x="1366562" y="108653"/>
                  <a:pt x="1374545" y="110251"/>
                </a:cubicBezTo>
                <a:cubicBezTo>
                  <a:pt x="1379334" y="111849"/>
                  <a:pt x="1374545" y="115045"/>
                  <a:pt x="1379334" y="116642"/>
                </a:cubicBezTo>
                <a:cubicBezTo>
                  <a:pt x="1384123" y="118240"/>
                  <a:pt x="1385720" y="119838"/>
                  <a:pt x="1388913" y="113447"/>
                </a:cubicBezTo>
                <a:cubicBezTo>
                  <a:pt x="1393702" y="115045"/>
                  <a:pt x="1390509" y="118240"/>
                  <a:pt x="1392106" y="121436"/>
                </a:cubicBezTo>
                <a:cubicBezTo>
                  <a:pt x="1395298" y="121436"/>
                  <a:pt x="1398491" y="119838"/>
                  <a:pt x="1401684" y="118240"/>
                </a:cubicBezTo>
                <a:cubicBezTo>
                  <a:pt x="1400088" y="120637"/>
                  <a:pt x="1400487" y="121436"/>
                  <a:pt x="1401684" y="122235"/>
                </a:cubicBezTo>
                <a:lnTo>
                  <a:pt x="1405313" y="125261"/>
                </a:lnTo>
                <a:lnTo>
                  <a:pt x="1393702" y="126230"/>
                </a:lnTo>
                <a:cubicBezTo>
                  <a:pt x="1390509" y="126230"/>
                  <a:pt x="1385720" y="124632"/>
                  <a:pt x="1382527" y="124632"/>
                </a:cubicBezTo>
                <a:cubicBezTo>
                  <a:pt x="1379334" y="124632"/>
                  <a:pt x="1376141" y="124632"/>
                  <a:pt x="1372948" y="124632"/>
                </a:cubicBezTo>
                <a:cubicBezTo>
                  <a:pt x="1376141" y="127827"/>
                  <a:pt x="1371352" y="131023"/>
                  <a:pt x="1371352" y="134219"/>
                </a:cubicBezTo>
                <a:cubicBezTo>
                  <a:pt x="1374545" y="132621"/>
                  <a:pt x="1379334" y="132621"/>
                  <a:pt x="1384123" y="132621"/>
                </a:cubicBezTo>
                <a:cubicBezTo>
                  <a:pt x="1388913" y="134219"/>
                  <a:pt x="1392106" y="134219"/>
                  <a:pt x="1396895" y="134219"/>
                </a:cubicBezTo>
                <a:cubicBezTo>
                  <a:pt x="1406474" y="134219"/>
                  <a:pt x="1412859" y="132621"/>
                  <a:pt x="1416052" y="123034"/>
                </a:cubicBezTo>
                <a:cubicBezTo>
                  <a:pt x="1420842" y="123034"/>
                  <a:pt x="1416052" y="127827"/>
                  <a:pt x="1420842" y="129425"/>
                </a:cubicBezTo>
                <a:cubicBezTo>
                  <a:pt x="1425631" y="126230"/>
                  <a:pt x="1428824" y="127827"/>
                  <a:pt x="1433613" y="126230"/>
                </a:cubicBezTo>
                <a:cubicBezTo>
                  <a:pt x="1433613" y="121436"/>
                  <a:pt x="1438403" y="123034"/>
                  <a:pt x="1438403" y="119838"/>
                </a:cubicBezTo>
                <a:cubicBezTo>
                  <a:pt x="1433613" y="118240"/>
                  <a:pt x="1430420" y="116642"/>
                  <a:pt x="1427227" y="119838"/>
                </a:cubicBezTo>
                <a:cubicBezTo>
                  <a:pt x="1427227" y="121436"/>
                  <a:pt x="1430420" y="123034"/>
                  <a:pt x="1428824" y="124632"/>
                </a:cubicBezTo>
                <a:cubicBezTo>
                  <a:pt x="1425631" y="121436"/>
                  <a:pt x="1424035" y="126230"/>
                  <a:pt x="1420842" y="123034"/>
                </a:cubicBezTo>
                <a:cubicBezTo>
                  <a:pt x="1424035" y="118240"/>
                  <a:pt x="1419245" y="115045"/>
                  <a:pt x="1420842" y="110251"/>
                </a:cubicBezTo>
                <a:cubicBezTo>
                  <a:pt x="1427227" y="108653"/>
                  <a:pt x="1422438" y="113447"/>
                  <a:pt x="1425631" y="116642"/>
                </a:cubicBezTo>
                <a:cubicBezTo>
                  <a:pt x="1428824" y="111849"/>
                  <a:pt x="1433613" y="113447"/>
                  <a:pt x="1436806" y="115045"/>
                </a:cubicBezTo>
                <a:cubicBezTo>
                  <a:pt x="1439999" y="115045"/>
                  <a:pt x="1443192" y="116642"/>
                  <a:pt x="1441596" y="108653"/>
                </a:cubicBezTo>
                <a:cubicBezTo>
                  <a:pt x="1444788" y="110251"/>
                  <a:pt x="1446385" y="110251"/>
                  <a:pt x="1447981" y="107055"/>
                </a:cubicBezTo>
                <a:cubicBezTo>
                  <a:pt x="1452771" y="108653"/>
                  <a:pt x="1449578" y="115045"/>
                  <a:pt x="1454367" y="113447"/>
                </a:cubicBezTo>
                <a:cubicBezTo>
                  <a:pt x="1454367" y="111849"/>
                  <a:pt x="1452771" y="110251"/>
                  <a:pt x="1452771" y="108653"/>
                </a:cubicBezTo>
                <a:cubicBezTo>
                  <a:pt x="1459156" y="108653"/>
                  <a:pt x="1463946" y="107055"/>
                  <a:pt x="1468735" y="110251"/>
                </a:cubicBezTo>
                <a:cubicBezTo>
                  <a:pt x="1465542" y="105458"/>
                  <a:pt x="1475121" y="108653"/>
                  <a:pt x="1470332" y="105458"/>
                </a:cubicBezTo>
                <a:cubicBezTo>
                  <a:pt x="1465542" y="107055"/>
                  <a:pt x="1460753" y="103860"/>
                  <a:pt x="1455964" y="102262"/>
                </a:cubicBezTo>
                <a:cubicBezTo>
                  <a:pt x="1463946" y="103860"/>
                  <a:pt x="1465542" y="99066"/>
                  <a:pt x="1471928" y="97468"/>
                </a:cubicBezTo>
                <a:cubicBezTo>
                  <a:pt x="1473525" y="100664"/>
                  <a:pt x="1468735" y="102262"/>
                  <a:pt x="1473525" y="105458"/>
                </a:cubicBezTo>
                <a:cubicBezTo>
                  <a:pt x="1475121" y="103860"/>
                  <a:pt x="1475121" y="103860"/>
                  <a:pt x="1476717" y="102262"/>
                </a:cubicBezTo>
                <a:cubicBezTo>
                  <a:pt x="1476717" y="99066"/>
                  <a:pt x="1478314" y="95871"/>
                  <a:pt x="1476717" y="94273"/>
                </a:cubicBezTo>
                <a:cubicBezTo>
                  <a:pt x="1471928" y="97468"/>
                  <a:pt x="1467139" y="92675"/>
                  <a:pt x="1462349" y="97468"/>
                </a:cubicBezTo>
                <a:cubicBezTo>
                  <a:pt x="1457560" y="95871"/>
                  <a:pt x="1459156" y="92675"/>
                  <a:pt x="1455964" y="91077"/>
                </a:cubicBezTo>
                <a:cubicBezTo>
                  <a:pt x="1447981" y="94273"/>
                  <a:pt x="1444788" y="102262"/>
                  <a:pt x="1436806" y="97468"/>
                </a:cubicBezTo>
                <a:cubicBezTo>
                  <a:pt x="1432017" y="97468"/>
                  <a:pt x="1427227" y="95871"/>
                  <a:pt x="1424035" y="95871"/>
                </a:cubicBezTo>
                <a:cubicBezTo>
                  <a:pt x="1422438" y="95871"/>
                  <a:pt x="1422438" y="97468"/>
                  <a:pt x="1422438" y="99066"/>
                </a:cubicBezTo>
                <a:cubicBezTo>
                  <a:pt x="1414456" y="94273"/>
                  <a:pt x="1428824" y="92675"/>
                  <a:pt x="1422438" y="87881"/>
                </a:cubicBezTo>
                <a:cubicBezTo>
                  <a:pt x="1417649" y="94273"/>
                  <a:pt x="1411263" y="89479"/>
                  <a:pt x="1416052" y="97468"/>
                </a:cubicBezTo>
                <a:cubicBezTo>
                  <a:pt x="1414456" y="95871"/>
                  <a:pt x="1412859" y="94273"/>
                  <a:pt x="1411263" y="94273"/>
                </a:cubicBezTo>
                <a:cubicBezTo>
                  <a:pt x="1409666" y="94273"/>
                  <a:pt x="1409666" y="92675"/>
                  <a:pt x="1408070" y="92675"/>
                </a:cubicBezTo>
                <a:cubicBezTo>
                  <a:pt x="1404877" y="92675"/>
                  <a:pt x="1404877" y="94273"/>
                  <a:pt x="1404877" y="97468"/>
                </a:cubicBezTo>
                <a:cubicBezTo>
                  <a:pt x="1403281" y="97468"/>
                  <a:pt x="1401684" y="95871"/>
                  <a:pt x="1400088" y="99066"/>
                </a:cubicBezTo>
                <a:cubicBezTo>
                  <a:pt x="1398491" y="97468"/>
                  <a:pt x="1398491" y="92675"/>
                  <a:pt x="1396895" y="91077"/>
                </a:cubicBezTo>
                <a:cubicBezTo>
                  <a:pt x="1396895" y="91077"/>
                  <a:pt x="1396895" y="92675"/>
                  <a:pt x="1396895" y="92675"/>
                </a:cubicBezTo>
                <a:cubicBezTo>
                  <a:pt x="1396895" y="91077"/>
                  <a:pt x="1395298" y="91077"/>
                  <a:pt x="1395298" y="91077"/>
                </a:cubicBezTo>
                <a:cubicBezTo>
                  <a:pt x="1395298" y="91077"/>
                  <a:pt x="1395298" y="91077"/>
                  <a:pt x="1393702" y="91077"/>
                </a:cubicBezTo>
                <a:cubicBezTo>
                  <a:pt x="1392106" y="94273"/>
                  <a:pt x="1393702" y="97468"/>
                  <a:pt x="1392106" y="100664"/>
                </a:cubicBezTo>
                <a:cubicBezTo>
                  <a:pt x="1388913" y="100664"/>
                  <a:pt x="1380930" y="103860"/>
                  <a:pt x="1380930" y="97468"/>
                </a:cubicBezTo>
                <a:cubicBezTo>
                  <a:pt x="1384123" y="100664"/>
                  <a:pt x="1387316" y="97468"/>
                  <a:pt x="1390509" y="97468"/>
                </a:cubicBezTo>
                <a:cubicBezTo>
                  <a:pt x="1385720" y="95871"/>
                  <a:pt x="1380930" y="95871"/>
                  <a:pt x="1376141" y="95871"/>
                </a:cubicBezTo>
                <a:cubicBezTo>
                  <a:pt x="1371352" y="95871"/>
                  <a:pt x="1368159" y="94273"/>
                  <a:pt x="1368159" y="87881"/>
                </a:cubicBezTo>
                <a:cubicBezTo>
                  <a:pt x="1363369" y="92675"/>
                  <a:pt x="1356984" y="86283"/>
                  <a:pt x="1352194" y="92675"/>
                </a:cubicBezTo>
                <a:cubicBezTo>
                  <a:pt x="1356984" y="92675"/>
                  <a:pt x="1361773" y="99066"/>
                  <a:pt x="1364966" y="92675"/>
                </a:cubicBezTo>
                <a:cubicBezTo>
                  <a:pt x="1364966" y="92675"/>
                  <a:pt x="1364966" y="92675"/>
                  <a:pt x="1369755" y="95871"/>
                </a:cubicBezTo>
                <a:cubicBezTo>
                  <a:pt x="1368159" y="97468"/>
                  <a:pt x="1366562" y="99066"/>
                  <a:pt x="1366562" y="100664"/>
                </a:cubicBezTo>
                <a:cubicBezTo>
                  <a:pt x="1361773" y="97468"/>
                  <a:pt x="1356984" y="97468"/>
                  <a:pt x="1349001" y="95871"/>
                </a:cubicBezTo>
                <a:cubicBezTo>
                  <a:pt x="1349001" y="92675"/>
                  <a:pt x="1352194" y="89479"/>
                  <a:pt x="1349001" y="87881"/>
                </a:cubicBezTo>
                <a:cubicBezTo>
                  <a:pt x="1342616" y="94273"/>
                  <a:pt x="1333037" y="89479"/>
                  <a:pt x="1329844" y="87881"/>
                </a:cubicBezTo>
                <a:cubicBezTo>
                  <a:pt x="1328247" y="94273"/>
                  <a:pt x="1321862" y="94273"/>
                  <a:pt x="1323458" y="100664"/>
                </a:cubicBezTo>
                <a:cubicBezTo>
                  <a:pt x="1323458" y="99066"/>
                  <a:pt x="1321862" y="100664"/>
                  <a:pt x="1321862" y="102262"/>
                </a:cubicBezTo>
                <a:cubicBezTo>
                  <a:pt x="1320265" y="95871"/>
                  <a:pt x="1313879" y="95871"/>
                  <a:pt x="1315476" y="89479"/>
                </a:cubicBezTo>
                <a:cubicBezTo>
                  <a:pt x="1310687" y="91077"/>
                  <a:pt x="1310687" y="97468"/>
                  <a:pt x="1312283" y="100664"/>
                </a:cubicBezTo>
                <a:cubicBezTo>
                  <a:pt x="1305897" y="97468"/>
                  <a:pt x="1291529" y="107055"/>
                  <a:pt x="1296318" y="97468"/>
                </a:cubicBezTo>
                <a:cubicBezTo>
                  <a:pt x="1294722" y="95871"/>
                  <a:pt x="1286740" y="100664"/>
                  <a:pt x="1286740" y="94273"/>
                </a:cubicBezTo>
                <a:cubicBezTo>
                  <a:pt x="1289933" y="92675"/>
                  <a:pt x="1293126" y="94273"/>
                  <a:pt x="1294722" y="91077"/>
                </a:cubicBezTo>
                <a:cubicBezTo>
                  <a:pt x="1289933" y="84686"/>
                  <a:pt x="1286740" y="92675"/>
                  <a:pt x="1281950" y="89479"/>
                </a:cubicBezTo>
                <a:cubicBezTo>
                  <a:pt x="1281950" y="89479"/>
                  <a:pt x="1283547" y="87881"/>
                  <a:pt x="1283547" y="87881"/>
                </a:cubicBezTo>
                <a:cubicBezTo>
                  <a:pt x="1283547" y="86283"/>
                  <a:pt x="1283547" y="86283"/>
                  <a:pt x="1285143" y="84686"/>
                </a:cubicBezTo>
                <a:cubicBezTo>
                  <a:pt x="1286740" y="84686"/>
                  <a:pt x="1288336" y="87881"/>
                  <a:pt x="1289933" y="86283"/>
                </a:cubicBezTo>
                <a:cubicBezTo>
                  <a:pt x="1291529" y="84686"/>
                  <a:pt x="1293126" y="83088"/>
                  <a:pt x="1291529" y="81490"/>
                </a:cubicBezTo>
                <a:cubicBezTo>
                  <a:pt x="1286740" y="81490"/>
                  <a:pt x="1278757" y="79892"/>
                  <a:pt x="1277161" y="87881"/>
                </a:cubicBezTo>
                <a:cubicBezTo>
                  <a:pt x="1275565" y="87881"/>
                  <a:pt x="1272372" y="87881"/>
                  <a:pt x="1270775" y="87881"/>
                </a:cubicBezTo>
                <a:cubicBezTo>
                  <a:pt x="1269179" y="87881"/>
                  <a:pt x="1267582" y="87881"/>
                  <a:pt x="1264389" y="87881"/>
                </a:cubicBezTo>
                <a:cubicBezTo>
                  <a:pt x="1261197" y="87881"/>
                  <a:pt x="1258004" y="89479"/>
                  <a:pt x="1253214" y="91077"/>
                </a:cubicBezTo>
                <a:cubicBezTo>
                  <a:pt x="1256407" y="94273"/>
                  <a:pt x="1256407" y="97468"/>
                  <a:pt x="1254811" y="102262"/>
                </a:cubicBezTo>
                <a:cubicBezTo>
                  <a:pt x="1251618" y="91077"/>
                  <a:pt x="1251618" y="103860"/>
                  <a:pt x="1245232" y="100664"/>
                </a:cubicBezTo>
                <a:cubicBezTo>
                  <a:pt x="1243636" y="94273"/>
                  <a:pt x="1253214" y="94273"/>
                  <a:pt x="1250021" y="87881"/>
                </a:cubicBezTo>
                <a:cubicBezTo>
                  <a:pt x="1240443" y="89479"/>
                  <a:pt x="1230864" y="86283"/>
                  <a:pt x="1222882" y="94273"/>
                </a:cubicBezTo>
                <a:cubicBezTo>
                  <a:pt x="1213303" y="87881"/>
                  <a:pt x="1200531" y="95871"/>
                  <a:pt x="1192549" y="89479"/>
                </a:cubicBezTo>
                <a:cubicBezTo>
                  <a:pt x="1192549" y="86283"/>
                  <a:pt x="1195742" y="87881"/>
                  <a:pt x="1194146" y="84686"/>
                </a:cubicBezTo>
                <a:cubicBezTo>
                  <a:pt x="1189356" y="84686"/>
                  <a:pt x="1194146" y="76696"/>
                  <a:pt x="1187760" y="78294"/>
                </a:cubicBezTo>
                <a:cubicBezTo>
                  <a:pt x="1186163" y="81490"/>
                  <a:pt x="1189356" y="84686"/>
                  <a:pt x="1189356" y="87881"/>
                </a:cubicBezTo>
                <a:cubicBezTo>
                  <a:pt x="1187760" y="89479"/>
                  <a:pt x="1186163" y="91077"/>
                  <a:pt x="1184567" y="91077"/>
                </a:cubicBezTo>
                <a:cubicBezTo>
                  <a:pt x="1184567" y="91077"/>
                  <a:pt x="1186163" y="91077"/>
                  <a:pt x="1186163" y="91077"/>
                </a:cubicBezTo>
                <a:cubicBezTo>
                  <a:pt x="1184567" y="92675"/>
                  <a:pt x="1182970" y="92675"/>
                  <a:pt x="1179778" y="92675"/>
                </a:cubicBezTo>
                <a:cubicBezTo>
                  <a:pt x="1176585" y="92675"/>
                  <a:pt x="1173392" y="92675"/>
                  <a:pt x="1171795" y="94273"/>
                </a:cubicBezTo>
                <a:cubicBezTo>
                  <a:pt x="1171795" y="95871"/>
                  <a:pt x="1173392" y="95871"/>
                  <a:pt x="1174988" y="95871"/>
                </a:cubicBezTo>
                <a:cubicBezTo>
                  <a:pt x="1174988" y="95871"/>
                  <a:pt x="1173392" y="94273"/>
                  <a:pt x="1178181" y="94273"/>
                </a:cubicBezTo>
                <a:cubicBezTo>
                  <a:pt x="1189356" y="95871"/>
                  <a:pt x="1195742" y="95871"/>
                  <a:pt x="1203724" y="97468"/>
                </a:cubicBezTo>
                <a:cubicBezTo>
                  <a:pt x="1211707" y="97468"/>
                  <a:pt x="1218092" y="99066"/>
                  <a:pt x="1226075" y="102262"/>
                </a:cubicBezTo>
                <a:cubicBezTo>
                  <a:pt x="1226075" y="105458"/>
                  <a:pt x="1214899" y="103860"/>
                  <a:pt x="1221285" y="108653"/>
                </a:cubicBezTo>
                <a:cubicBezTo>
                  <a:pt x="1205321" y="107055"/>
                  <a:pt x="1190953" y="107055"/>
                  <a:pt x="1176585" y="103860"/>
                </a:cubicBezTo>
                <a:cubicBezTo>
                  <a:pt x="1184567" y="99066"/>
                  <a:pt x="1192549" y="105458"/>
                  <a:pt x="1202128" y="105458"/>
                </a:cubicBezTo>
                <a:cubicBezTo>
                  <a:pt x="1202128" y="99066"/>
                  <a:pt x="1189356" y="100664"/>
                  <a:pt x="1178181" y="99066"/>
                </a:cubicBezTo>
                <a:cubicBezTo>
                  <a:pt x="1178181" y="100664"/>
                  <a:pt x="1178181" y="100664"/>
                  <a:pt x="1176585" y="102262"/>
                </a:cubicBezTo>
                <a:cubicBezTo>
                  <a:pt x="1173392" y="103860"/>
                  <a:pt x="1168602" y="100664"/>
                  <a:pt x="1165409" y="103860"/>
                </a:cubicBezTo>
                <a:cubicBezTo>
                  <a:pt x="1167006" y="100664"/>
                  <a:pt x="1162217" y="99066"/>
                  <a:pt x="1163813" y="97468"/>
                </a:cubicBezTo>
                <a:cubicBezTo>
                  <a:pt x="1168602" y="100664"/>
                  <a:pt x="1171795" y="100664"/>
                  <a:pt x="1174988" y="99066"/>
                </a:cubicBezTo>
                <a:cubicBezTo>
                  <a:pt x="1173392" y="99066"/>
                  <a:pt x="1171795" y="99066"/>
                  <a:pt x="1168602" y="97468"/>
                </a:cubicBezTo>
                <a:cubicBezTo>
                  <a:pt x="1170199" y="97468"/>
                  <a:pt x="1170199" y="97468"/>
                  <a:pt x="1170199" y="97468"/>
                </a:cubicBezTo>
                <a:cubicBezTo>
                  <a:pt x="1168602" y="97468"/>
                  <a:pt x="1170199" y="95871"/>
                  <a:pt x="1170199" y="92675"/>
                </a:cubicBezTo>
                <a:cubicBezTo>
                  <a:pt x="1162217" y="94273"/>
                  <a:pt x="1154234" y="92675"/>
                  <a:pt x="1147849" y="94273"/>
                </a:cubicBezTo>
                <a:cubicBezTo>
                  <a:pt x="1151041" y="91077"/>
                  <a:pt x="1147849" y="84686"/>
                  <a:pt x="1143059" y="86283"/>
                </a:cubicBezTo>
                <a:cubicBezTo>
                  <a:pt x="1144656" y="79892"/>
                  <a:pt x="1149445" y="87881"/>
                  <a:pt x="1151041" y="83088"/>
                </a:cubicBezTo>
                <a:cubicBezTo>
                  <a:pt x="1147849" y="78294"/>
                  <a:pt x="1141463" y="76696"/>
                  <a:pt x="1135077" y="84686"/>
                </a:cubicBezTo>
                <a:cubicBezTo>
                  <a:pt x="1139866" y="89479"/>
                  <a:pt x="1139866" y="87881"/>
                  <a:pt x="1138270" y="92675"/>
                </a:cubicBezTo>
                <a:cubicBezTo>
                  <a:pt x="1144656" y="94273"/>
                  <a:pt x="1141463" y="84686"/>
                  <a:pt x="1147849" y="89479"/>
                </a:cubicBezTo>
                <a:cubicBezTo>
                  <a:pt x="1146252" y="92675"/>
                  <a:pt x="1143059" y="91077"/>
                  <a:pt x="1141463" y="95871"/>
                </a:cubicBezTo>
                <a:cubicBezTo>
                  <a:pt x="1135077" y="95871"/>
                  <a:pt x="1128691" y="95871"/>
                  <a:pt x="1122305" y="95871"/>
                </a:cubicBezTo>
                <a:cubicBezTo>
                  <a:pt x="1115919" y="95871"/>
                  <a:pt x="1111130" y="97468"/>
                  <a:pt x="1107937" y="102262"/>
                </a:cubicBezTo>
                <a:cubicBezTo>
                  <a:pt x="1103148" y="100664"/>
                  <a:pt x="1106341" y="97468"/>
                  <a:pt x="1101552" y="95871"/>
                </a:cubicBezTo>
                <a:cubicBezTo>
                  <a:pt x="1099955" y="97468"/>
                  <a:pt x="1098359" y="95871"/>
                  <a:pt x="1098359" y="97468"/>
                </a:cubicBezTo>
                <a:cubicBezTo>
                  <a:pt x="1095166" y="99066"/>
                  <a:pt x="1098359" y="103860"/>
                  <a:pt x="1095166" y="102262"/>
                </a:cubicBezTo>
                <a:cubicBezTo>
                  <a:pt x="1088780" y="97468"/>
                  <a:pt x="1068026" y="99066"/>
                  <a:pt x="1066430" y="108653"/>
                </a:cubicBezTo>
                <a:cubicBezTo>
                  <a:pt x="1060044" y="107055"/>
                  <a:pt x="1068026" y="103860"/>
                  <a:pt x="1064833" y="102262"/>
                </a:cubicBezTo>
                <a:cubicBezTo>
                  <a:pt x="1063237" y="103860"/>
                  <a:pt x="1060044" y="100664"/>
                  <a:pt x="1058447" y="100664"/>
                </a:cubicBezTo>
                <a:cubicBezTo>
                  <a:pt x="1056851" y="105458"/>
                  <a:pt x="1053658" y="103860"/>
                  <a:pt x="1050465" y="100664"/>
                </a:cubicBezTo>
                <a:cubicBezTo>
                  <a:pt x="1048869" y="102262"/>
                  <a:pt x="1050465" y="103860"/>
                  <a:pt x="1048869" y="105458"/>
                </a:cubicBezTo>
                <a:cubicBezTo>
                  <a:pt x="1045676" y="102262"/>
                  <a:pt x="1042483" y="107055"/>
                  <a:pt x="1039290" y="103860"/>
                </a:cubicBezTo>
                <a:cubicBezTo>
                  <a:pt x="1040886" y="100664"/>
                  <a:pt x="1039290" y="99066"/>
                  <a:pt x="1037693" y="97468"/>
                </a:cubicBezTo>
                <a:cubicBezTo>
                  <a:pt x="1036097" y="99066"/>
                  <a:pt x="1034500" y="100664"/>
                  <a:pt x="1032904" y="102262"/>
                </a:cubicBezTo>
                <a:cubicBezTo>
                  <a:pt x="1034500" y="103860"/>
                  <a:pt x="1036097" y="102262"/>
                  <a:pt x="1039290" y="103860"/>
                </a:cubicBezTo>
                <a:cubicBezTo>
                  <a:pt x="1034500" y="105458"/>
                  <a:pt x="1031308" y="107055"/>
                  <a:pt x="1029711" y="108653"/>
                </a:cubicBezTo>
                <a:cubicBezTo>
                  <a:pt x="1029711" y="105458"/>
                  <a:pt x="1028115" y="105458"/>
                  <a:pt x="1024922" y="105458"/>
                </a:cubicBezTo>
                <a:cubicBezTo>
                  <a:pt x="1023325" y="107055"/>
                  <a:pt x="1020132" y="107055"/>
                  <a:pt x="1018536" y="103860"/>
                </a:cubicBezTo>
                <a:cubicBezTo>
                  <a:pt x="1007361" y="110251"/>
                  <a:pt x="996186" y="111849"/>
                  <a:pt x="981818" y="107055"/>
                </a:cubicBezTo>
                <a:cubicBezTo>
                  <a:pt x="978625" y="113447"/>
                  <a:pt x="980221" y="110251"/>
                  <a:pt x="975432" y="108653"/>
                </a:cubicBezTo>
                <a:cubicBezTo>
                  <a:pt x="969046" y="113447"/>
                  <a:pt x="956275" y="116642"/>
                  <a:pt x="951485" y="111849"/>
                </a:cubicBezTo>
                <a:cubicBezTo>
                  <a:pt x="948292" y="119838"/>
                  <a:pt x="933924" y="113447"/>
                  <a:pt x="930731" y="110251"/>
                </a:cubicBezTo>
                <a:cubicBezTo>
                  <a:pt x="932328" y="110251"/>
                  <a:pt x="938714" y="108653"/>
                  <a:pt x="935521" y="107055"/>
                </a:cubicBezTo>
                <a:cubicBezTo>
                  <a:pt x="932328" y="107055"/>
                  <a:pt x="929135" y="107055"/>
                  <a:pt x="925942" y="110251"/>
                </a:cubicBezTo>
                <a:cubicBezTo>
                  <a:pt x="927538" y="110251"/>
                  <a:pt x="927538" y="110251"/>
                  <a:pt x="927538" y="111849"/>
                </a:cubicBezTo>
                <a:cubicBezTo>
                  <a:pt x="929135" y="111849"/>
                  <a:pt x="929135" y="111849"/>
                  <a:pt x="929135" y="111849"/>
                </a:cubicBezTo>
                <a:cubicBezTo>
                  <a:pt x="929135" y="111849"/>
                  <a:pt x="929135" y="113447"/>
                  <a:pt x="927538" y="113447"/>
                </a:cubicBezTo>
                <a:cubicBezTo>
                  <a:pt x="925942" y="113447"/>
                  <a:pt x="922749" y="115045"/>
                  <a:pt x="921153" y="115045"/>
                </a:cubicBezTo>
                <a:cubicBezTo>
                  <a:pt x="917960" y="116642"/>
                  <a:pt x="916363" y="118240"/>
                  <a:pt x="913170" y="119838"/>
                </a:cubicBezTo>
                <a:cubicBezTo>
                  <a:pt x="914767" y="118240"/>
                  <a:pt x="916363" y="116642"/>
                  <a:pt x="916363" y="115045"/>
                </a:cubicBezTo>
                <a:cubicBezTo>
                  <a:pt x="900399" y="110251"/>
                  <a:pt x="906785" y="111849"/>
                  <a:pt x="919556" y="111849"/>
                </a:cubicBezTo>
                <a:cubicBezTo>
                  <a:pt x="922749" y="105458"/>
                  <a:pt x="922749" y="102262"/>
                  <a:pt x="930731" y="105458"/>
                </a:cubicBezTo>
                <a:cubicBezTo>
                  <a:pt x="935521" y="99066"/>
                  <a:pt x="941906" y="100664"/>
                  <a:pt x="946696" y="95871"/>
                </a:cubicBezTo>
                <a:cubicBezTo>
                  <a:pt x="953082" y="97468"/>
                  <a:pt x="951485" y="100664"/>
                  <a:pt x="956275" y="99066"/>
                </a:cubicBezTo>
                <a:cubicBezTo>
                  <a:pt x="956275" y="102262"/>
                  <a:pt x="949889" y="102262"/>
                  <a:pt x="953082" y="105458"/>
                </a:cubicBezTo>
                <a:cubicBezTo>
                  <a:pt x="962660" y="102262"/>
                  <a:pt x="977028" y="99066"/>
                  <a:pt x="978625" y="89479"/>
                </a:cubicBezTo>
                <a:cubicBezTo>
                  <a:pt x="985011" y="91077"/>
                  <a:pt x="980221" y="95871"/>
                  <a:pt x="985011" y="99066"/>
                </a:cubicBezTo>
                <a:cubicBezTo>
                  <a:pt x="988204" y="89479"/>
                  <a:pt x="999379" y="94273"/>
                  <a:pt x="1002572" y="94273"/>
                </a:cubicBezTo>
                <a:lnTo>
                  <a:pt x="1000975" y="95870"/>
                </a:lnTo>
                <a:lnTo>
                  <a:pt x="1000975" y="95871"/>
                </a:lnTo>
                <a:lnTo>
                  <a:pt x="1000975" y="95871"/>
                </a:lnTo>
                <a:lnTo>
                  <a:pt x="996186" y="100664"/>
                </a:lnTo>
                <a:cubicBezTo>
                  <a:pt x="989800" y="95871"/>
                  <a:pt x="981818" y="99066"/>
                  <a:pt x="983414" y="103860"/>
                </a:cubicBezTo>
                <a:cubicBezTo>
                  <a:pt x="991396" y="107055"/>
                  <a:pt x="997782" y="100664"/>
                  <a:pt x="1004168" y="103860"/>
                </a:cubicBezTo>
                <a:cubicBezTo>
                  <a:pt x="1005764" y="102262"/>
                  <a:pt x="1005764" y="100664"/>
                  <a:pt x="1007361" y="99066"/>
                </a:cubicBezTo>
                <a:cubicBezTo>
                  <a:pt x="1006563" y="97468"/>
                  <a:pt x="1004567" y="97868"/>
                  <a:pt x="1002971" y="98068"/>
                </a:cubicBezTo>
                <a:lnTo>
                  <a:pt x="1000975" y="95871"/>
                </a:lnTo>
                <a:lnTo>
                  <a:pt x="1000975" y="95870"/>
                </a:lnTo>
                <a:lnTo>
                  <a:pt x="1004767" y="93873"/>
                </a:lnTo>
                <a:cubicBezTo>
                  <a:pt x="1005764" y="92275"/>
                  <a:pt x="1006563" y="90278"/>
                  <a:pt x="1007361" y="89479"/>
                </a:cubicBezTo>
                <a:cubicBezTo>
                  <a:pt x="1018536" y="95871"/>
                  <a:pt x="1015343" y="81490"/>
                  <a:pt x="1024922" y="81490"/>
                </a:cubicBezTo>
                <a:cubicBezTo>
                  <a:pt x="1024922" y="86283"/>
                  <a:pt x="1018536" y="86283"/>
                  <a:pt x="1021729" y="87881"/>
                </a:cubicBezTo>
                <a:cubicBezTo>
                  <a:pt x="1028115" y="86283"/>
                  <a:pt x="1034500" y="86283"/>
                  <a:pt x="1042483" y="83088"/>
                </a:cubicBezTo>
                <a:cubicBezTo>
                  <a:pt x="1045676" y="84686"/>
                  <a:pt x="1044079" y="87881"/>
                  <a:pt x="1047272" y="89479"/>
                </a:cubicBezTo>
                <a:cubicBezTo>
                  <a:pt x="1050465" y="86283"/>
                  <a:pt x="1053658" y="83088"/>
                  <a:pt x="1056851" y="81490"/>
                </a:cubicBezTo>
                <a:cubicBezTo>
                  <a:pt x="1060044" y="84686"/>
                  <a:pt x="1052061" y="89479"/>
                  <a:pt x="1053658" y="94273"/>
                </a:cubicBezTo>
                <a:cubicBezTo>
                  <a:pt x="1056851" y="95871"/>
                  <a:pt x="1060044" y="92675"/>
                  <a:pt x="1061640" y="92675"/>
                </a:cubicBezTo>
                <a:cubicBezTo>
                  <a:pt x="1058447" y="87881"/>
                  <a:pt x="1066430" y="87881"/>
                  <a:pt x="1069622" y="87881"/>
                </a:cubicBezTo>
                <a:cubicBezTo>
                  <a:pt x="1068026" y="85485"/>
                  <a:pt x="1068824" y="84286"/>
                  <a:pt x="1070022" y="83288"/>
                </a:cubicBezTo>
                <a:lnTo>
                  <a:pt x="1072606" y="80146"/>
                </a:lnTo>
                <a:lnTo>
                  <a:pt x="1074212" y="82289"/>
                </a:lnTo>
                <a:cubicBezTo>
                  <a:pt x="1074013" y="83887"/>
                  <a:pt x="1073614" y="85485"/>
                  <a:pt x="1076008" y="86283"/>
                </a:cubicBezTo>
                <a:cubicBezTo>
                  <a:pt x="1083990" y="87881"/>
                  <a:pt x="1083990" y="73501"/>
                  <a:pt x="1090376" y="76696"/>
                </a:cubicBezTo>
                <a:cubicBezTo>
                  <a:pt x="1087183" y="79892"/>
                  <a:pt x="1087183" y="81490"/>
                  <a:pt x="1090376" y="83088"/>
                </a:cubicBezTo>
                <a:cubicBezTo>
                  <a:pt x="1099955" y="86283"/>
                  <a:pt x="1103148" y="71903"/>
                  <a:pt x="1104744" y="70305"/>
                </a:cubicBezTo>
                <a:cubicBezTo>
                  <a:pt x="1103148" y="73501"/>
                  <a:pt x="1106341" y="75099"/>
                  <a:pt x="1107937" y="76696"/>
                </a:cubicBezTo>
                <a:cubicBezTo>
                  <a:pt x="1104744" y="81490"/>
                  <a:pt x="1096762" y="83088"/>
                  <a:pt x="1098359" y="86283"/>
                </a:cubicBezTo>
                <a:cubicBezTo>
                  <a:pt x="1111130" y="87881"/>
                  <a:pt x="1107937" y="78294"/>
                  <a:pt x="1117516" y="73501"/>
                </a:cubicBezTo>
                <a:cubicBezTo>
                  <a:pt x="1120709" y="75099"/>
                  <a:pt x="1119112" y="76696"/>
                  <a:pt x="1122305" y="78294"/>
                </a:cubicBezTo>
                <a:cubicBezTo>
                  <a:pt x="1123902" y="75099"/>
                  <a:pt x="1125498" y="73501"/>
                  <a:pt x="1127095" y="70305"/>
                </a:cubicBezTo>
                <a:cubicBezTo>
                  <a:pt x="1123902" y="68707"/>
                  <a:pt x="1117516" y="75099"/>
                  <a:pt x="1119112" y="68707"/>
                </a:cubicBezTo>
                <a:cubicBezTo>
                  <a:pt x="1122305" y="68707"/>
                  <a:pt x="1128691" y="70305"/>
                  <a:pt x="1131884" y="65512"/>
                </a:cubicBezTo>
                <a:cubicBezTo>
                  <a:pt x="1127095" y="65512"/>
                  <a:pt x="1123902" y="67109"/>
                  <a:pt x="1119112" y="67109"/>
                </a:cubicBezTo>
                <a:cubicBezTo>
                  <a:pt x="1117516" y="68707"/>
                  <a:pt x="1115919" y="71903"/>
                  <a:pt x="1112727" y="73501"/>
                </a:cubicBezTo>
                <a:cubicBezTo>
                  <a:pt x="1112727" y="73501"/>
                  <a:pt x="1112727" y="70305"/>
                  <a:pt x="1114323" y="67109"/>
                </a:cubicBezTo>
                <a:cubicBezTo>
                  <a:pt x="1112727" y="67109"/>
                  <a:pt x="1112727" y="67109"/>
                  <a:pt x="1111130" y="67109"/>
                </a:cubicBezTo>
                <a:cubicBezTo>
                  <a:pt x="1104744" y="68707"/>
                  <a:pt x="1098359" y="68707"/>
                  <a:pt x="1090376" y="68707"/>
                </a:cubicBezTo>
                <a:cubicBezTo>
                  <a:pt x="1095166" y="63914"/>
                  <a:pt x="1104744" y="63914"/>
                  <a:pt x="1112727" y="63914"/>
                </a:cubicBezTo>
                <a:cubicBezTo>
                  <a:pt x="1114323" y="63914"/>
                  <a:pt x="1115919" y="63914"/>
                  <a:pt x="1117516" y="63914"/>
                </a:cubicBezTo>
                <a:cubicBezTo>
                  <a:pt x="1117516" y="63914"/>
                  <a:pt x="1119112" y="63914"/>
                  <a:pt x="1120709" y="63914"/>
                </a:cubicBezTo>
                <a:cubicBezTo>
                  <a:pt x="1123902" y="63914"/>
                  <a:pt x="1127095" y="62316"/>
                  <a:pt x="1127095" y="57522"/>
                </a:cubicBezTo>
                <a:cubicBezTo>
                  <a:pt x="1130288" y="54327"/>
                  <a:pt x="1135077" y="54327"/>
                  <a:pt x="1138270" y="54327"/>
                </a:cubicBezTo>
                <a:cubicBezTo>
                  <a:pt x="1136673" y="55925"/>
                  <a:pt x="1135077" y="59120"/>
                  <a:pt x="1136673" y="59120"/>
                </a:cubicBezTo>
                <a:cubicBezTo>
                  <a:pt x="1144656" y="59120"/>
                  <a:pt x="1152638" y="62316"/>
                  <a:pt x="1159024" y="60718"/>
                </a:cubicBezTo>
                <a:cubicBezTo>
                  <a:pt x="1159024" y="62316"/>
                  <a:pt x="1155831" y="63914"/>
                  <a:pt x="1157427" y="65512"/>
                </a:cubicBezTo>
                <a:cubicBezTo>
                  <a:pt x="1160620" y="62316"/>
                  <a:pt x="1165409" y="67109"/>
                  <a:pt x="1168602" y="62316"/>
                </a:cubicBezTo>
                <a:cubicBezTo>
                  <a:pt x="1165409" y="60718"/>
                  <a:pt x="1162217" y="62316"/>
                  <a:pt x="1159024" y="60718"/>
                </a:cubicBezTo>
                <a:cubicBezTo>
                  <a:pt x="1165409" y="54327"/>
                  <a:pt x="1170199" y="54327"/>
                  <a:pt x="1173392" y="44740"/>
                </a:cubicBezTo>
                <a:cubicBezTo>
                  <a:pt x="1181374" y="47935"/>
                  <a:pt x="1176585" y="41544"/>
                  <a:pt x="1187760" y="44740"/>
                </a:cubicBezTo>
                <a:cubicBezTo>
                  <a:pt x="1190953" y="39946"/>
                  <a:pt x="1197338" y="38348"/>
                  <a:pt x="1203724" y="38348"/>
                </a:cubicBezTo>
                <a:cubicBezTo>
                  <a:pt x="1210110" y="38348"/>
                  <a:pt x="1216496" y="39946"/>
                  <a:pt x="1222882" y="38348"/>
                </a:cubicBezTo>
                <a:cubicBezTo>
                  <a:pt x="1221285" y="39946"/>
                  <a:pt x="1219689" y="43142"/>
                  <a:pt x="1221285" y="43142"/>
                </a:cubicBezTo>
                <a:cubicBezTo>
                  <a:pt x="1222882" y="43142"/>
                  <a:pt x="1222882" y="43142"/>
                  <a:pt x="1224478" y="44740"/>
                </a:cubicBezTo>
                <a:cubicBezTo>
                  <a:pt x="1222882" y="39946"/>
                  <a:pt x="1227671" y="35153"/>
                  <a:pt x="1232460" y="38348"/>
                </a:cubicBezTo>
                <a:cubicBezTo>
                  <a:pt x="1235653" y="39946"/>
                  <a:pt x="1232460" y="41544"/>
                  <a:pt x="1234057" y="43142"/>
                </a:cubicBezTo>
                <a:cubicBezTo>
                  <a:pt x="1237250" y="39946"/>
                  <a:pt x="1234057" y="38348"/>
                  <a:pt x="1237250" y="38348"/>
                </a:cubicBezTo>
                <a:cubicBezTo>
                  <a:pt x="1240443" y="38348"/>
                  <a:pt x="1238846" y="41544"/>
                  <a:pt x="1240443" y="43142"/>
                </a:cubicBezTo>
                <a:cubicBezTo>
                  <a:pt x="1242039" y="39946"/>
                  <a:pt x="1240443" y="38348"/>
                  <a:pt x="1242039" y="36750"/>
                </a:cubicBezTo>
                <a:cubicBezTo>
                  <a:pt x="1250021" y="35153"/>
                  <a:pt x="1262793" y="39946"/>
                  <a:pt x="1265986" y="33555"/>
                </a:cubicBezTo>
                <a:cubicBezTo>
                  <a:pt x="1270775" y="35153"/>
                  <a:pt x="1261197" y="39946"/>
                  <a:pt x="1265986" y="41544"/>
                </a:cubicBezTo>
                <a:cubicBezTo>
                  <a:pt x="1277161" y="28761"/>
                  <a:pt x="1288336" y="33555"/>
                  <a:pt x="1297915" y="38348"/>
                </a:cubicBezTo>
                <a:cubicBezTo>
                  <a:pt x="1296318" y="38348"/>
                  <a:pt x="1294722" y="39946"/>
                  <a:pt x="1297915" y="41544"/>
                </a:cubicBezTo>
                <a:cubicBezTo>
                  <a:pt x="1293126" y="41544"/>
                  <a:pt x="1286740" y="49533"/>
                  <a:pt x="1289933" y="55925"/>
                </a:cubicBezTo>
                <a:cubicBezTo>
                  <a:pt x="1294722" y="52729"/>
                  <a:pt x="1293126" y="49533"/>
                  <a:pt x="1299511" y="49533"/>
                </a:cubicBezTo>
                <a:cubicBezTo>
                  <a:pt x="1297915" y="46338"/>
                  <a:pt x="1296318" y="44740"/>
                  <a:pt x="1299511" y="39946"/>
                </a:cubicBezTo>
                <a:cubicBezTo>
                  <a:pt x="1301108" y="41544"/>
                  <a:pt x="1301108" y="41544"/>
                  <a:pt x="1301108" y="41544"/>
                </a:cubicBezTo>
                <a:cubicBezTo>
                  <a:pt x="1305897" y="41544"/>
                  <a:pt x="1312283" y="41544"/>
                  <a:pt x="1313879" y="43142"/>
                </a:cubicBezTo>
                <a:cubicBezTo>
                  <a:pt x="1310687" y="44740"/>
                  <a:pt x="1305897" y="44740"/>
                  <a:pt x="1301108" y="43142"/>
                </a:cubicBezTo>
                <a:cubicBezTo>
                  <a:pt x="1302704" y="44740"/>
                  <a:pt x="1301108" y="44740"/>
                  <a:pt x="1301108" y="46338"/>
                </a:cubicBezTo>
                <a:cubicBezTo>
                  <a:pt x="1302704" y="46338"/>
                  <a:pt x="1302704" y="44740"/>
                  <a:pt x="1304301" y="44740"/>
                </a:cubicBezTo>
                <a:cubicBezTo>
                  <a:pt x="1307494" y="46338"/>
                  <a:pt x="1307494" y="47935"/>
                  <a:pt x="1305897" y="51131"/>
                </a:cubicBezTo>
                <a:cubicBezTo>
                  <a:pt x="1307494" y="52729"/>
                  <a:pt x="1309090" y="54327"/>
                  <a:pt x="1312283" y="51131"/>
                </a:cubicBezTo>
                <a:cubicBezTo>
                  <a:pt x="1313879" y="46338"/>
                  <a:pt x="1317072" y="43142"/>
                  <a:pt x="1321862" y="41544"/>
                </a:cubicBezTo>
                <a:cubicBezTo>
                  <a:pt x="1313879" y="41544"/>
                  <a:pt x="1304301" y="38348"/>
                  <a:pt x="1301108" y="35153"/>
                </a:cubicBezTo>
                <a:cubicBezTo>
                  <a:pt x="1309090" y="35153"/>
                  <a:pt x="1320265" y="35153"/>
                  <a:pt x="1326651" y="39946"/>
                </a:cubicBezTo>
                <a:cubicBezTo>
                  <a:pt x="1333037" y="38348"/>
                  <a:pt x="1341019" y="36750"/>
                  <a:pt x="1345808" y="33555"/>
                </a:cubicBezTo>
                <a:cubicBezTo>
                  <a:pt x="1342616" y="35153"/>
                  <a:pt x="1341019" y="38348"/>
                  <a:pt x="1342616" y="39946"/>
                </a:cubicBezTo>
                <a:cubicBezTo>
                  <a:pt x="1344212" y="39946"/>
                  <a:pt x="1345808" y="39946"/>
                  <a:pt x="1347405" y="39946"/>
                </a:cubicBezTo>
                <a:cubicBezTo>
                  <a:pt x="1350598" y="39946"/>
                  <a:pt x="1352194" y="39946"/>
                  <a:pt x="1352194" y="33555"/>
                </a:cubicBezTo>
                <a:cubicBezTo>
                  <a:pt x="1361773" y="39946"/>
                  <a:pt x="1353791" y="27163"/>
                  <a:pt x="1361773" y="30359"/>
                </a:cubicBezTo>
                <a:cubicBezTo>
                  <a:pt x="1356984" y="35153"/>
                  <a:pt x="1360176" y="38348"/>
                  <a:pt x="1358580" y="41544"/>
                </a:cubicBezTo>
                <a:cubicBezTo>
                  <a:pt x="1360176" y="41544"/>
                  <a:pt x="1361773" y="41544"/>
                  <a:pt x="1363369" y="41544"/>
                </a:cubicBezTo>
                <a:cubicBezTo>
                  <a:pt x="1363369" y="38348"/>
                  <a:pt x="1361773" y="35153"/>
                  <a:pt x="1366562" y="31957"/>
                </a:cubicBezTo>
                <a:cubicBezTo>
                  <a:pt x="1369755" y="38348"/>
                  <a:pt x="1374545" y="35153"/>
                  <a:pt x="1372948" y="30359"/>
                </a:cubicBezTo>
                <a:cubicBezTo>
                  <a:pt x="1384123" y="31957"/>
                  <a:pt x="1393702" y="30359"/>
                  <a:pt x="1403281" y="28761"/>
                </a:cubicBezTo>
                <a:cubicBezTo>
                  <a:pt x="1412859" y="28761"/>
                  <a:pt x="1422438" y="28761"/>
                  <a:pt x="1428824" y="35153"/>
                </a:cubicBezTo>
                <a:cubicBezTo>
                  <a:pt x="1432017" y="30359"/>
                  <a:pt x="1436806" y="33555"/>
                  <a:pt x="1439999" y="28761"/>
                </a:cubicBezTo>
                <a:cubicBezTo>
                  <a:pt x="1446385" y="35153"/>
                  <a:pt x="1449578" y="30359"/>
                  <a:pt x="1452771" y="25566"/>
                </a:cubicBezTo>
                <a:cubicBezTo>
                  <a:pt x="1462349" y="27163"/>
                  <a:pt x="1463946" y="30359"/>
                  <a:pt x="1468735" y="22370"/>
                </a:cubicBezTo>
                <a:cubicBezTo>
                  <a:pt x="1475121" y="25566"/>
                  <a:pt x="1463946" y="28761"/>
                  <a:pt x="1467139" y="30359"/>
                </a:cubicBezTo>
                <a:cubicBezTo>
                  <a:pt x="1471928" y="33555"/>
                  <a:pt x="1475121" y="27163"/>
                  <a:pt x="1476717" y="35153"/>
                </a:cubicBezTo>
                <a:cubicBezTo>
                  <a:pt x="1479910" y="30359"/>
                  <a:pt x="1483103" y="30359"/>
                  <a:pt x="1486296" y="31957"/>
                </a:cubicBezTo>
                <a:cubicBezTo>
                  <a:pt x="1484700" y="33555"/>
                  <a:pt x="1483103" y="35153"/>
                  <a:pt x="1483103" y="36750"/>
                </a:cubicBezTo>
                <a:cubicBezTo>
                  <a:pt x="1494278" y="33555"/>
                  <a:pt x="1507050" y="33555"/>
                  <a:pt x="1518225" y="31957"/>
                </a:cubicBezTo>
                <a:cubicBezTo>
                  <a:pt x="1524611" y="31957"/>
                  <a:pt x="1530997" y="31957"/>
                  <a:pt x="1535786" y="30359"/>
                </a:cubicBezTo>
                <a:cubicBezTo>
                  <a:pt x="1542172" y="30359"/>
                  <a:pt x="1546961" y="28761"/>
                  <a:pt x="1551751" y="27163"/>
                </a:cubicBezTo>
                <a:cubicBezTo>
                  <a:pt x="1548558" y="25566"/>
                  <a:pt x="1543768" y="27163"/>
                  <a:pt x="1540575" y="27163"/>
                </a:cubicBezTo>
                <a:cubicBezTo>
                  <a:pt x="1535786" y="27163"/>
                  <a:pt x="1532593" y="27163"/>
                  <a:pt x="1532593" y="23968"/>
                </a:cubicBezTo>
                <a:cubicBezTo>
                  <a:pt x="1534190" y="25566"/>
                  <a:pt x="1537383" y="25566"/>
                  <a:pt x="1535786" y="22370"/>
                </a:cubicBezTo>
                <a:cubicBezTo>
                  <a:pt x="1530997" y="22370"/>
                  <a:pt x="1526207" y="19174"/>
                  <a:pt x="1529400" y="25566"/>
                </a:cubicBezTo>
                <a:cubicBezTo>
                  <a:pt x="1521418" y="25566"/>
                  <a:pt x="1523015" y="17576"/>
                  <a:pt x="1527804" y="12783"/>
                </a:cubicBezTo>
                <a:cubicBezTo>
                  <a:pt x="1535786" y="19174"/>
                  <a:pt x="1548558" y="25566"/>
                  <a:pt x="1550154" y="14381"/>
                </a:cubicBezTo>
                <a:cubicBezTo>
                  <a:pt x="1553347" y="20772"/>
                  <a:pt x="1556540" y="12783"/>
                  <a:pt x="1559733" y="17576"/>
                </a:cubicBezTo>
                <a:cubicBezTo>
                  <a:pt x="1558136" y="20772"/>
                  <a:pt x="1551751" y="19174"/>
                  <a:pt x="1554944" y="20772"/>
                </a:cubicBezTo>
                <a:cubicBezTo>
                  <a:pt x="1556540" y="23169"/>
                  <a:pt x="1558137" y="23568"/>
                  <a:pt x="1559733" y="23169"/>
                </a:cubicBezTo>
                <a:lnTo>
                  <a:pt x="1563245" y="21411"/>
                </a:lnTo>
                <a:lnTo>
                  <a:pt x="1561329" y="27163"/>
                </a:lnTo>
                <a:cubicBezTo>
                  <a:pt x="1558136" y="27163"/>
                  <a:pt x="1558136" y="23968"/>
                  <a:pt x="1553347" y="28761"/>
                </a:cubicBezTo>
                <a:cubicBezTo>
                  <a:pt x="1558136" y="31957"/>
                  <a:pt x="1550154" y="35153"/>
                  <a:pt x="1554944" y="39946"/>
                </a:cubicBezTo>
                <a:cubicBezTo>
                  <a:pt x="1558136" y="36750"/>
                  <a:pt x="1559733" y="38348"/>
                  <a:pt x="1562926" y="38348"/>
                </a:cubicBezTo>
                <a:cubicBezTo>
                  <a:pt x="1566119" y="25566"/>
                  <a:pt x="1578890" y="17576"/>
                  <a:pt x="1588469" y="15979"/>
                </a:cubicBezTo>
                <a:cubicBezTo>
                  <a:pt x="1583680" y="19174"/>
                  <a:pt x="1591662" y="20772"/>
                  <a:pt x="1593258" y="20772"/>
                </a:cubicBezTo>
                <a:cubicBezTo>
                  <a:pt x="1594855" y="14381"/>
                  <a:pt x="1606030" y="19174"/>
                  <a:pt x="1610819" y="20772"/>
                </a:cubicBezTo>
                <a:cubicBezTo>
                  <a:pt x="1610819" y="22370"/>
                  <a:pt x="1607626" y="23968"/>
                  <a:pt x="1607626" y="25566"/>
                </a:cubicBezTo>
                <a:cubicBezTo>
                  <a:pt x="1614012" y="28761"/>
                  <a:pt x="1615609" y="17576"/>
                  <a:pt x="1618802" y="19174"/>
                </a:cubicBezTo>
                <a:cubicBezTo>
                  <a:pt x="1617205" y="27163"/>
                  <a:pt x="1625187" y="20772"/>
                  <a:pt x="1626784" y="20772"/>
                </a:cubicBezTo>
                <a:cubicBezTo>
                  <a:pt x="1625187" y="22370"/>
                  <a:pt x="1631573" y="25566"/>
                  <a:pt x="1633170" y="28761"/>
                </a:cubicBezTo>
                <a:cubicBezTo>
                  <a:pt x="1634766" y="25566"/>
                  <a:pt x="1636363" y="27163"/>
                  <a:pt x="1639555" y="25566"/>
                </a:cubicBezTo>
                <a:cubicBezTo>
                  <a:pt x="1636363" y="25566"/>
                  <a:pt x="1631573" y="25566"/>
                  <a:pt x="1634766" y="20772"/>
                </a:cubicBezTo>
                <a:cubicBezTo>
                  <a:pt x="1639555" y="23968"/>
                  <a:pt x="1645941" y="23968"/>
                  <a:pt x="1644345" y="17576"/>
                </a:cubicBezTo>
                <a:cubicBezTo>
                  <a:pt x="1649134" y="19174"/>
                  <a:pt x="1641152" y="22370"/>
                  <a:pt x="1647538" y="23968"/>
                </a:cubicBezTo>
                <a:cubicBezTo>
                  <a:pt x="1652327" y="15979"/>
                  <a:pt x="1650731" y="23968"/>
                  <a:pt x="1653923" y="22370"/>
                </a:cubicBezTo>
                <a:cubicBezTo>
                  <a:pt x="1657116" y="20772"/>
                  <a:pt x="1657116" y="17576"/>
                  <a:pt x="1655520" y="14381"/>
                </a:cubicBezTo>
                <a:cubicBezTo>
                  <a:pt x="1655520" y="20772"/>
                  <a:pt x="1647538" y="14381"/>
                  <a:pt x="1642748" y="14381"/>
                </a:cubicBezTo>
                <a:cubicBezTo>
                  <a:pt x="1645941" y="12783"/>
                  <a:pt x="1642748" y="11185"/>
                  <a:pt x="1644345" y="7989"/>
                </a:cubicBezTo>
                <a:cubicBezTo>
                  <a:pt x="1647538" y="9587"/>
                  <a:pt x="1652327" y="11185"/>
                  <a:pt x="1655520" y="7989"/>
                </a:cubicBezTo>
                <a:cubicBezTo>
                  <a:pt x="1655520" y="3196"/>
                  <a:pt x="1650731" y="3196"/>
                  <a:pt x="1649134" y="0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81392003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-157656" y="686459"/>
            <a:ext cx="7103024" cy="5679488"/>
          </a:xfrm>
          <a:custGeom>
            <a:avLst/>
            <a:gdLst>
              <a:gd name="connsiteX0" fmla="*/ 1950709 w 3442376"/>
              <a:gd name="connsiteY0" fmla="*/ 2711637 h 2752480"/>
              <a:gd name="connsiteX1" fmla="*/ 1958701 w 3442376"/>
              <a:gd name="connsiteY1" fmla="*/ 2752480 h 2752480"/>
              <a:gd name="connsiteX2" fmla="*/ 1956703 w 3442376"/>
              <a:gd name="connsiteY2" fmla="*/ 2752480 h 2752480"/>
              <a:gd name="connsiteX3" fmla="*/ 1950709 w 3442376"/>
              <a:gd name="connsiteY3" fmla="*/ 2711637 h 2752480"/>
              <a:gd name="connsiteX4" fmla="*/ 1943606 w 3442376"/>
              <a:gd name="connsiteY4" fmla="*/ 2661915 h 2752480"/>
              <a:gd name="connsiteX5" fmla="*/ 1945974 w 3442376"/>
              <a:gd name="connsiteY5" fmla="*/ 2661915 h 2752480"/>
              <a:gd name="connsiteX6" fmla="*/ 1949526 w 3442376"/>
              <a:gd name="connsiteY6" fmla="*/ 2681448 h 2752480"/>
              <a:gd name="connsiteX7" fmla="*/ 1945974 w 3442376"/>
              <a:gd name="connsiteY7" fmla="*/ 2681448 h 2752480"/>
              <a:gd name="connsiteX8" fmla="*/ 1943606 w 3442376"/>
              <a:gd name="connsiteY8" fmla="*/ 2661915 h 2752480"/>
              <a:gd name="connsiteX9" fmla="*/ 1874795 w 3442376"/>
              <a:gd name="connsiteY9" fmla="*/ 2594435 h 2752480"/>
              <a:gd name="connsiteX10" fmla="*/ 1877902 w 3442376"/>
              <a:gd name="connsiteY10" fmla="*/ 2613081 h 2752480"/>
              <a:gd name="connsiteX11" fmla="*/ 1874795 w 3442376"/>
              <a:gd name="connsiteY11" fmla="*/ 2613081 h 2752480"/>
              <a:gd name="connsiteX12" fmla="*/ 1871686 w 3442376"/>
              <a:gd name="connsiteY12" fmla="*/ 2595470 h 2752480"/>
              <a:gd name="connsiteX13" fmla="*/ 1874795 w 3442376"/>
              <a:gd name="connsiteY13" fmla="*/ 2594435 h 2752480"/>
              <a:gd name="connsiteX14" fmla="*/ 1906315 w 3442376"/>
              <a:gd name="connsiteY14" fmla="*/ 2539385 h 2752480"/>
              <a:gd name="connsiteX15" fmla="*/ 1914839 w 3442376"/>
              <a:gd name="connsiteY15" fmla="*/ 2557274 h 2752480"/>
              <a:gd name="connsiteX16" fmla="*/ 1915904 w 3442376"/>
              <a:gd name="connsiteY16" fmla="*/ 2575164 h 2752480"/>
              <a:gd name="connsiteX17" fmla="*/ 1916969 w 3442376"/>
              <a:gd name="connsiteY17" fmla="*/ 2596210 h 2752480"/>
              <a:gd name="connsiteX18" fmla="*/ 1910577 w 3442376"/>
              <a:gd name="connsiteY18" fmla="*/ 2584635 h 2752480"/>
              <a:gd name="connsiteX19" fmla="*/ 1908446 w 3442376"/>
              <a:gd name="connsiteY19" fmla="*/ 2564641 h 2752480"/>
              <a:gd name="connsiteX20" fmla="*/ 1906315 w 3442376"/>
              <a:gd name="connsiteY20" fmla="*/ 2539385 h 2752480"/>
              <a:gd name="connsiteX21" fmla="*/ 1271109 w 3442376"/>
              <a:gd name="connsiteY21" fmla="*/ 2528162 h 2752480"/>
              <a:gd name="connsiteX22" fmla="*/ 1290115 w 3442376"/>
              <a:gd name="connsiteY22" fmla="*/ 2548059 h 2752480"/>
              <a:gd name="connsiteX23" fmla="*/ 1285891 w 3442376"/>
              <a:gd name="connsiteY23" fmla="*/ 2558532 h 2752480"/>
              <a:gd name="connsiteX24" fmla="*/ 1267942 w 3442376"/>
              <a:gd name="connsiteY24" fmla="*/ 2566910 h 2752480"/>
              <a:gd name="connsiteX25" fmla="*/ 1261606 w 3442376"/>
              <a:gd name="connsiteY25" fmla="*/ 2562722 h 2752480"/>
              <a:gd name="connsiteX26" fmla="*/ 1254215 w 3442376"/>
              <a:gd name="connsiteY26" fmla="*/ 2544918 h 2752480"/>
              <a:gd name="connsiteX27" fmla="*/ 1271109 w 3442376"/>
              <a:gd name="connsiteY27" fmla="*/ 2528162 h 2752480"/>
              <a:gd name="connsiteX28" fmla="*/ 1277388 w 3442376"/>
              <a:gd name="connsiteY28" fmla="*/ 2492327 h 2752480"/>
              <a:gd name="connsiteX29" fmla="*/ 1288782 w 3442376"/>
              <a:gd name="connsiteY29" fmla="*/ 2495411 h 2752480"/>
              <a:gd name="connsiteX30" fmla="*/ 1276352 w 3442376"/>
              <a:gd name="connsiteY30" fmla="*/ 2509804 h 2752480"/>
              <a:gd name="connsiteX31" fmla="*/ 1277388 w 3442376"/>
              <a:gd name="connsiteY31" fmla="*/ 2492327 h 2752480"/>
              <a:gd name="connsiteX32" fmla="*/ 2041783 w 3442376"/>
              <a:gd name="connsiteY32" fmla="*/ 2432111 h 2752480"/>
              <a:gd name="connsiteX33" fmla="*/ 2043939 w 3442376"/>
              <a:gd name="connsiteY33" fmla="*/ 2442605 h 2752480"/>
              <a:gd name="connsiteX34" fmla="*/ 2028845 w 3442376"/>
              <a:gd name="connsiteY34" fmla="*/ 2439457 h 2752480"/>
              <a:gd name="connsiteX35" fmla="*/ 2041783 w 3442376"/>
              <a:gd name="connsiteY35" fmla="*/ 2432111 h 2752480"/>
              <a:gd name="connsiteX36" fmla="*/ 1377128 w 3442376"/>
              <a:gd name="connsiteY36" fmla="*/ 2419519 h 2752480"/>
              <a:gd name="connsiteX37" fmla="*/ 1390448 w 3442376"/>
              <a:gd name="connsiteY37" fmla="*/ 2422798 h 2752480"/>
              <a:gd name="connsiteX38" fmla="*/ 1380203 w 3442376"/>
              <a:gd name="connsiteY38" fmla="*/ 2433726 h 2752480"/>
              <a:gd name="connsiteX39" fmla="*/ 1377128 w 3442376"/>
              <a:gd name="connsiteY39" fmla="*/ 2419519 h 2752480"/>
              <a:gd name="connsiteX40" fmla="*/ 1034845 w 3442376"/>
              <a:gd name="connsiteY40" fmla="*/ 2391994 h 2752480"/>
              <a:gd name="connsiteX41" fmla="*/ 1032625 w 3442376"/>
              <a:gd name="connsiteY41" fmla="*/ 2403537 h 2752480"/>
              <a:gd name="connsiteX42" fmla="*/ 1034845 w 3442376"/>
              <a:gd name="connsiteY42" fmla="*/ 2391994 h 2752480"/>
              <a:gd name="connsiteX43" fmla="*/ 1486142 w 3442376"/>
              <a:gd name="connsiteY43" fmla="*/ 2391300 h 2752480"/>
              <a:gd name="connsiteX44" fmla="*/ 1497718 w 3442376"/>
              <a:gd name="connsiteY44" fmla="*/ 2404270 h 2752480"/>
              <a:gd name="connsiteX45" fmla="*/ 1494561 w 3442376"/>
              <a:gd name="connsiteY45" fmla="*/ 2413999 h 2752480"/>
              <a:gd name="connsiteX46" fmla="*/ 1482985 w 3442376"/>
              <a:gd name="connsiteY46" fmla="*/ 2413999 h 2752480"/>
              <a:gd name="connsiteX47" fmla="*/ 1472462 w 3442376"/>
              <a:gd name="connsiteY47" fmla="*/ 2405351 h 2752480"/>
              <a:gd name="connsiteX48" fmla="*/ 1478776 w 3442376"/>
              <a:gd name="connsiteY48" fmla="*/ 2394543 h 2752480"/>
              <a:gd name="connsiteX49" fmla="*/ 1486142 w 3442376"/>
              <a:gd name="connsiteY49" fmla="*/ 2391300 h 2752480"/>
              <a:gd name="connsiteX50" fmla="*/ 1333875 w 3442376"/>
              <a:gd name="connsiteY50" fmla="*/ 2388249 h 2752480"/>
              <a:gd name="connsiteX51" fmla="*/ 1337807 w 3442376"/>
              <a:gd name="connsiteY51" fmla="*/ 2388776 h 2752480"/>
              <a:gd name="connsiteX52" fmla="*/ 1335778 w 3442376"/>
              <a:gd name="connsiteY52" fmla="*/ 2395102 h 2752480"/>
              <a:gd name="connsiteX53" fmla="*/ 1328675 w 3442376"/>
              <a:gd name="connsiteY53" fmla="*/ 2403537 h 2752480"/>
              <a:gd name="connsiteX54" fmla="*/ 1326645 w 3442376"/>
              <a:gd name="connsiteY54" fmla="*/ 2397211 h 2752480"/>
              <a:gd name="connsiteX55" fmla="*/ 1330704 w 3442376"/>
              <a:gd name="connsiteY55" fmla="*/ 2390885 h 2752480"/>
              <a:gd name="connsiteX56" fmla="*/ 1333875 w 3442376"/>
              <a:gd name="connsiteY56" fmla="*/ 2388249 h 2752480"/>
              <a:gd name="connsiteX57" fmla="*/ 1906315 w 3442376"/>
              <a:gd name="connsiteY57" fmla="*/ 2329990 h 2752480"/>
              <a:gd name="connsiteX58" fmla="*/ 1916969 w 3442376"/>
              <a:gd name="connsiteY58" fmla="*/ 2335169 h 2752480"/>
              <a:gd name="connsiteX59" fmla="*/ 1907380 w 3442376"/>
              <a:gd name="connsiteY59" fmla="*/ 2341385 h 2752480"/>
              <a:gd name="connsiteX60" fmla="*/ 1906315 w 3442376"/>
              <a:gd name="connsiteY60" fmla="*/ 2329990 h 2752480"/>
              <a:gd name="connsiteX61" fmla="*/ 2564245 w 3442376"/>
              <a:gd name="connsiteY61" fmla="*/ 2328954 h 2752480"/>
              <a:gd name="connsiteX62" fmla="*/ 2573125 w 3442376"/>
              <a:gd name="connsiteY62" fmla="*/ 2333097 h 2752480"/>
              <a:gd name="connsiteX63" fmla="*/ 2564245 w 3442376"/>
              <a:gd name="connsiteY63" fmla="*/ 2339312 h 2752480"/>
              <a:gd name="connsiteX64" fmla="*/ 2564245 w 3442376"/>
              <a:gd name="connsiteY64" fmla="*/ 2328954 h 2752480"/>
              <a:gd name="connsiteX65" fmla="*/ 801328 w 3442376"/>
              <a:gd name="connsiteY65" fmla="*/ 2276567 h 2752480"/>
              <a:gd name="connsiteX66" fmla="*/ 794668 w 3442376"/>
              <a:gd name="connsiteY66" fmla="*/ 2286335 h 2752480"/>
              <a:gd name="connsiteX67" fmla="*/ 801328 w 3442376"/>
              <a:gd name="connsiteY67" fmla="*/ 2276567 h 2752480"/>
              <a:gd name="connsiteX68" fmla="*/ 2674995 w 3442376"/>
              <a:gd name="connsiteY68" fmla="*/ 2262361 h 2752480"/>
              <a:gd name="connsiteX69" fmla="*/ 2678113 w 3442376"/>
              <a:gd name="connsiteY69" fmla="*/ 2262361 h 2752480"/>
              <a:gd name="connsiteX70" fmla="*/ 2697864 w 3442376"/>
              <a:gd name="connsiteY70" fmla="*/ 2270740 h 2752480"/>
              <a:gd name="connsiteX71" fmla="*/ 2699943 w 3442376"/>
              <a:gd name="connsiteY71" fmla="*/ 2275975 h 2752480"/>
              <a:gd name="connsiteX72" fmla="*/ 2694745 w 3442376"/>
              <a:gd name="connsiteY72" fmla="*/ 2293779 h 2752480"/>
              <a:gd name="connsiteX73" fmla="*/ 2674995 w 3442376"/>
              <a:gd name="connsiteY73" fmla="*/ 2295873 h 2752480"/>
              <a:gd name="connsiteX74" fmla="*/ 2664600 w 3442376"/>
              <a:gd name="connsiteY74" fmla="*/ 2286448 h 2752480"/>
              <a:gd name="connsiteX75" fmla="*/ 2660442 w 3442376"/>
              <a:gd name="connsiteY75" fmla="*/ 2272834 h 2752480"/>
              <a:gd name="connsiteX76" fmla="*/ 2674995 w 3442376"/>
              <a:gd name="connsiteY76" fmla="*/ 2262361 h 2752480"/>
              <a:gd name="connsiteX77" fmla="*/ 1899826 w 3442376"/>
              <a:gd name="connsiteY77" fmla="*/ 2260585 h 2752480"/>
              <a:gd name="connsiteX78" fmla="*/ 1906384 w 3442376"/>
              <a:gd name="connsiteY78" fmla="*/ 2278343 h 2752480"/>
              <a:gd name="connsiteX79" fmla="*/ 1899826 w 3442376"/>
              <a:gd name="connsiteY79" fmla="*/ 2260585 h 2752480"/>
              <a:gd name="connsiteX80" fmla="*/ 1149471 w 3442376"/>
              <a:gd name="connsiteY80" fmla="*/ 2229509 h 2752480"/>
              <a:gd name="connsiteX81" fmla="*/ 1150538 w 3442376"/>
              <a:gd name="connsiteY81" fmla="*/ 2234504 h 2752480"/>
              <a:gd name="connsiteX82" fmla="*/ 1145210 w 3442376"/>
              <a:gd name="connsiteY82" fmla="*/ 2245492 h 2752480"/>
              <a:gd name="connsiteX83" fmla="*/ 1149471 w 3442376"/>
              <a:gd name="connsiteY83" fmla="*/ 2229509 h 2752480"/>
              <a:gd name="connsiteX84" fmla="*/ 1169224 w 3442376"/>
              <a:gd name="connsiteY84" fmla="*/ 2195769 h 2752480"/>
              <a:gd name="connsiteX85" fmla="*/ 1165946 w 3442376"/>
              <a:gd name="connsiteY85" fmla="*/ 2210864 h 2752480"/>
              <a:gd name="connsiteX86" fmla="*/ 1169224 w 3442376"/>
              <a:gd name="connsiteY86" fmla="*/ 2195769 h 2752480"/>
              <a:gd name="connsiteX87" fmla="*/ 2591703 w 3442376"/>
              <a:gd name="connsiteY87" fmla="*/ 2178012 h 2752480"/>
              <a:gd name="connsiteX88" fmla="*/ 2598874 w 3442376"/>
              <a:gd name="connsiteY88" fmla="*/ 2185115 h 2752480"/>
              <a:gd name="connsiteX89" fmla="*/ 2590678 w 3442376"/>
              <a:gd name="connsiteY89" fmla="*/ 2189173 h 2752480"/>
              <a:gd name="connsiteX90" fmla="*/ 2591703 w 3442376"/>
              <a:gd name="connsiteY90" fmla="*/ 2178012 h 2752480"/>
              <a:gd name="connsiteX91" fmla="*/ 849234 w 3442376"/>
              <a:gd name="connsiteY91" fmla="*/ 2155814 h 2752480"/>
              <a:gd name="connsiteX92" fmla="*/ 852382 w 3442376"/>
              <a:gd name="connsiteY92" fmla="*/ 2164337 h 2752480"/>
              <a:gd name="connsiteX93" fmla="*/ 846086 w 3442376"/>
              <a:gd name="connsiteY93" fmla="*/ 2171795 h 2752480"/>
              <a:gd name="connsiteX94" fmla="*/ 840839 w 3442376"/>
              <a:gd name="connsiteY94" fmla="*/ 2164337 h 2752480"/>
              <a:gd name="connsiteX95" fmla="*/ 849234 w 3442376"/>
              <a:gd name="connsiteY95" fmla="*/ 2155814 h 2752480"/>
              <a:gd name="connsiteX96" fmla="*/ 2734368 w 3442376"/>
              <a:gd name="connsiteY96" fmla="*/ 2112307 h 2752480"/>
              <a:gd name="connsiteX97" fmla="*/ 2735373 w 3442376"/>
              <a:gd name="connsiteY97" fmla="*/ 2114438 h 2752480"/>
              <a:gd name="connsiteX98" fmla="*/ 2732354 w 3442376"/>
              <a:gd name="connsiteY98" fmla="*/ 2126158 h 2752480"/>
              <a:gd name="connsiteX99" fmla="*/ 2724304 w 3442376"/>
              <a:gd name="connsiteY99" fmla="*/ 2118700 h 2752480"/>
              <a:gd name="connsiteX100" fmla="*/ 2722292 w 3442376"/>
              <a:gd name="connsiteY100" fmla="*/ 2115504 h 2752480"/>
              <a:gd name="connsiteX101" fmla="*/ 2734368 w 3442376"/>
              <a:gd name="connsiteY101" fmla="*/ 2112307 h 2752480"/>
              <a:gd name="connsiteX102" fmla="*/ 834978 w 3442376"/>
              <a:gd name="connsiteY102" fmla="*/ 2076791 h 2752480"/>
              <a:gd name="connsiteX103" fmla="*/ 838175 w 3442376"/>
              <a:gd name="connsiteY103" fmla="*/ 2086114 h 2752480"/>
              <a:gd name="connsiteX104" fmla="*/ 827520 w 3442376"/>
              <a:gd name="connsiteY104" fmla="*/ 2083007 h 2752480"/>
              <a:gd name="connsiteX105" fmla="*/ 834978 w 3442376"/>
              <a:gd name="connsiteY105" fmla="*/ 2076791 h 2752480"/>
              <a:gd name="connsiteX106" fmla="*/ 2237500 w 3442376"/>
              <a:gd name="connsiteY106" fmla="*/ 2035947 h 2752480"/>
              <a:gd name="connsiteX107" fmla="*/ 2237500 w 3442376"/>
              <a:gd name="connsiteY107" fmla="*/ 2051930 h 2752480"/>
              <a:gd name="connsiteX108" fmla="*/ 2237500 w 3442376"/>
              <a:gd name="connsiteY108" fmla="*/ 2035947 h 2752480"/>
              <a:gd name="connsiteX109" fmla="*/ 2597859 w 3442376"/>
              <a:gd name="connsiteY109" fmla="*/ 1998656 h 2752480"/>
              <a:gd name="connsiteX110" fmla="*/ 2598874 w 3442376"/>
              <a:gd name="connsiteY110" fmla="*/ 2009015 h 2752480"/>
              <a:gd name="connsiteX111" fmla="*/ 2595830 w 3442376"/>
              <a:gd name="connsiteY111" fmla="*/ 2011086 h 2752480"/>
              <a:gd name="connsiteX112" fmla="*/ 2592786 w 3442376"/>
              <a:gd name="connsiteY112" fmla="*/ 2010051 h 2752480"/>
              <a:gd name="connsiteX113" fmla="*/ 2597859 w 3442376"/>
              <a:gd name="connsiteY113" fmla="*/ 1998656 h 2752480"/>
              <a:gd name="connsiteX114" fmla="*/ 2224827 w 3442376"/>
              <a:gd name="connsiteY114" fmla="*/ 1998656 h 2752480"/>
              <a:gd name="connsiteX115" fmla="*/ 2225877 w 3442376"/>
              <a:gd name="connsiteY115" fmla="*/ 2036836 h 2752480"/>
              <a:gd name="connsiteX116" fmla="*/ 2224827 w 3442376"/>
              <a:gd name="connsiteY116" fmla="*/ 1998656 h 2752480"/>
              <a:gd name="connsiteX117" fmla="*/ 702115 w 3442376"/>
              <a:gd name="connsiteY117" fmla="*/ 1997324 h 2752480"/>
              <a:gd name="connsiteX118" fmla="*/ 708542 w 3442376"/>
              <a:gd name="connsiteY118" fmla="*/ 1998123 h 2752480"/>
              <a:gd name="connsiteX119" fmla="*/ 707493 w 3442376"/>
              <a:gd name="connsiteY119" fmla="*/ 2006647 h 2752480"/>
              <a:gd name="connsiteX120" fmla="*/ 702246 w 3442376"/>
              <a:gd name="connsiteY120" fmla="*/ 2010909 h 2752480"/>
              <a:gd name="connsiteX121" fmla="*/ 698049 w 3442376"/>
              <a:gd name="connsiteY121" fmla="*/ 2008778 h 2752480"/>
              <a:gd name="connsiteX122" fmla="*/ 698049 w 3442376"/>
              <a:gd name="connsiteY122" fmla="*/ 2001320 h 2752480"/>
              <a:gd name="connsiteX123" fmla="*/ 702115 w 3442376"/>
              <a:gd name="connsiteY123" fmla="*/ 1997324 h 2752480"/>
              <a:gd name="connsiteX124" fmla="*/ 915274 w 3442376"/>
              <a:gd name="connsiteY124" fmla="*/ 1969355 h 2752480"/>
              <a:gd name="connsiteX125" fmla="*/ 916310 w 3442376"/>
              <a:gd name="connsiteY125" fmla="*/ 1971353 h 2752480"/>
              <a:gd name="connsiteX126" fmla="*/ 905951 w 3442376"/>
              <a:gd name="connsiteY126" fmla="*/ 1977346 h 2752480"/>
              <a:gd name="connsiteX127" fmla="*/ 903879 w 3442376"/>
              <a:gd name="connsiteY127" fmla="*/ 1976348 h 2752480"/>
              <a:gd name="connsiteX128" fmla="*/ 915274 w 3442376"/>
              <a:gd name="connsiteY128" fmla="*/ 1969355 h 2752480"/>
              <a:gd name="connsiteX129" fmla="*/ 2260585 w 3442376"/>
              <a:gd name="connsiteY129" fmla="*/ 1931176 h 2752480"/>
              <a:gd name="connsiteX130" fmla="*/ 2260585 w 3442376"/>
              <a:gd name="connsiteY130" fmla="*/ 1948046 h 2752480"/>
              <a:gd name="connsiteX131" fmla="*/ 2260585 w 3442376"/>
              <a:gd name="connsiteY131" fmla="*/ 1931176 h 2752480"/>
              <a:gd name="connsiteX132" fmla="*/ 848090 w 3442376"/>
              <a:gd name="connsiteY132" fmla="*/ 1919633 h 2752480"/>
              <a:gd name="connsiteX133" fmla="*/ 853270 w 3442376"/>
              <a:gd name="connsiteY133" fmla="*/ 1927282 h 2752480"/>
              <a:gd name="connsiteX134" fmla="*/ 844982 w 3442376"/>
              <a:gd name="connsiteY134" fmla="*/ 1933840 h 2752480"/>
              <a:gd name="connsiteX135" fmla="*/ 840839 w 3442376"/>
              <a:gd name="connsiteY135" fmla="*/ 1926190 h 2752480"/>
              <a:gd name="connsiteX136" fmla="*/ 848090 w 3442376"/>
              <a:gd name="connsiteY136" fmla="*/ 1919633 h 2752480"/>
              <a:gd name="connsiteX137" fmla="*/ 2565387 w 3442376"/>
              <a:gd name="connsiteY137" fmla="*/ 1916970 h 2752480"/>
              <a:gd name="connsiteX138" fmla="*/ 2569954 w 3442376"/>
              <a:gd name="connsiteY138" fmla="*/ 1928513 h 2752480"/>
              <a:gd name="connsiteX139" fmla="*/ 2565387 w 3442376"/>
              <a:gd name="connsiteY139" fmla="*/ 1916970 h 2752480"/>
              <a:gd name="connsiteX140" fmla="*/ 2873086 w 3442376"/>
              <a:gd name="connsiteY140" fmla="*/ 1896548 h 2752480"/>
              <a:gd name="connsiteX141" fmla="*/ 2889660 w 3442376"/>
              <a:gd name="connsiteY141" fmla="*/ 1904982 h 2752480"/>
              <a:gd name="connsiteX142" fmla="*/ 2886552 w 3442376"/>
              <a:gd name="connsiteY142" fmla="*/ 1922907 h 2752480"/>
              <a:gd name="connsiteX143" fmla="*/ 2873086 w 3442376"/>
              <a:gd name="connsiteY143" fmla="*/ 1929234 h 2752480"/>
              <a:gd name="connsiteX144" fmla="*/ 2857548 w 3442376"/>
              <a:gd name="connsiteY144" fmla="*/ 1919745 h 2752480"/>
              <a:gd name="connsiteX145" fmla="*/ 2861691 w 3442376"/>
              <a:gd name="connsiteY145" fmla="*/ 1903929 h 2752480"/>
              <a:gd name="connsiteX146" fmla="*/ 2873086 w 3442376"/>
              <a:gd name="connsiteY146" fmla="*/ 1896548 h 2752480"/>
              <a:gd name="connsiteX147" fmla="*/ 2284713 w 3442376"/>
              <a:gd name="connsiteY147" fmla="*/ 1886719 h 2752480"/>
              <a:gd name="connsiteX148" fmla="*/ 2298765 w 3442376"/>
              <a:gd name="connsiteY148" fmla="*/ 1891332 h 2752480"/>
              <a:gd name="connsiteX149" fmla="*/ 2273903 w 3442376"/>
              <a:gd name="connsiteY149" fmla="*/ 1889223 h 2752480"/>
              <a:gd name="connsiteX150" fmla="*/ 2284713 w 3442376"/>
              <a:gd name="connsiteY150" fmla="*/ 1886719 h 2752480"/>
              <a:gd name="connsiteX151" fmla="*/ 867081 w 3442376"/>
              <a:gd name="connsiteY151" fmla="*/ 1837947 h 2752480"/>
              <a:gd name="connsiteX152" fmla="*/ 869252 w 3442376"/>
              <a:gd name="connsiteY152" fmla="*/ 1840046 h 2752480"/>
              <a:gd name="connsiteX153" fmla="*/ 867081 w 3442376"/>
              <a:gd name="connsiteY153" fmla="*/ 1849490 h 2752480"/>
              <a:gd name="connsiteX154" fmla="*/ 860569 w 3442376"/>
              <a:gd name="connsiteY154" fmla="*/ 1842144 h 2752480"/>
              <a:gd name="connsiteX155" fmla="*/ 867081 w 3442376"/>
              <a:gd name="connsiteY155" fmla="*/ 1837947 h 2752480"/>
              <a:gd name="connsiteX156" fmla="*/ 196227 w 3442376"/>
              <a:gd name="connsiteY156" fmla="*/ 1778458 h 2752480"/>
              <a:gd name="connsiteX157" fmla="*/ 167814 w 3442376"/>
              <a:gd name="connsiteY157" fmla="*/ 1803319 h 2752480"/>
              <a:gd name="connsiteX158" fmla="*/ 196227 w 3442376"/>
              <a:gd name="connsiteY158" fmla="*/ 1778458 h 2752480"/>
              <a:gd name="connsiteX159" fmla="*/ 2718740 w 3442376"/>
              <a:gd name="connsiteY159" fmla="*/ 1759999 h 2752480"/>
              <a:gd name="connsiteX160" fmla="*/ 2736497 w 3442376"/>
              <a:gd name="connsiteY160" fmla="*/ 1775046 h 2752480"/>
              <a:gd name="connsiteX161" fmla="*/ 2728142 w 3442376"/>
              <a:gd name="connsiteY161" fmla="*/ 1773972 h 2752480"/>
              <a:gd name="connsiteX162" fmla="*/ 2718740 w 3442376"/>
              <a:gd name="connsiteY162" fmla="*/ 1759999 h 2752480"/>
              <a:gd name="connsiteX163" fmla="*/ 673592 w 3442376"/>
              <a:gd name="connsiteY163" fmla="*/ 1709202 h 2752480"/>
              <a:gd name="connsiteX164" fmla="*/ 664147 w 3442376"/>
              <a:gd name="connsiteY164" fmla="*/ 1722521 h 2752480"/>
              <a:gd name="connsiteX165" fmla="*/ 673592 w 3442376"/>
              <a:gd name="connsiteY165" fmla="*/ 1709202 h 2752480"/>
              <a:gd name="connsiteX166" fmla="*/ 1073467 w 3442376"/>
              <a:gd name="connsiteY166" fmla="*/ 1705812 h 2752480"/>
              <a:gd name="connsiteX167" fmla="*/ 1100105 w 3442376"/>
              <a:gd name="connsiteY167" fmla="*/ 1727847 h 2752480"/>
              <a:gd name="connsiteX168" fmla="*/ 1073467 w 3442376"/>
              <a:gd name="connsiteY168" fmla="*/ 1705812 h 2752480"/>
              <a:gd name="connsiteX169" fmla="*/ 467035 w 3442376"/>
              <a:gd name="connsiteY169" fmla="*/ 1696478 h 2752480"/>
              <a:gd name="connsiteX170" fmla="*/ 473249 w 3442376"/>
              <a:gd name="connsiteY170" fmla="*/ 1703621 h 2752480"/>
              <a:gd name="connsiteX171" fmla="*/ 465999 w 3442376"/>
              <a:gd name="connsiteY171" fmla="*/ 1710090 h 2752480"/>
              <a:gd name="connsiteX172" fmla="*/ 460819 w 3442376"/>
              <a:gd name="connsiteY172" fmla="*/ 1698230 h 2752480"/>
              <a:gd name="connsiteX173" fmla="*/ 467035 w 3442376"/>
              <a:gd name="connsiteY173" fmla="*/ 1696478 h 2752480"/>
              <a:gd name="connsiteX174" fmla="*/ 325858 w 3442376"/>
              <a:gd name="connsiteY174" fmla="*/ 1658591 h 2752480"/>
              <a:gd name="connsiteX175" fmla="*/ 314464 w 3442376"/>
              <a:gd name="connsiteY175" fmla="*/ 1678530 h 2752480"/>
              <a:gd name="connsiteX176" fmla="*/ 296854 w 3442376"/>
              <a:gd name="connsiteY176" fmla="*/ 1695318 h 2752480"/>
              <a:gd name="connsiteX177" fmla="*/ 270957 w 3442376"/>
              <a:gd name="connsiteY177" fmla="*/ 1716305 h 2752480"/>
              <a:gd name="connsiteX178" fmla="*/ 269921 w 3442376"/>
              <a:gd name="connsiteY178" fmla="*/ 1715255 h 2752480"/>
              <a:gd name="connsiteX179" fmla="*/ 325858 w 3442376"/>
              <a:gd name="connsiteY179" fmla="*/ 1658591 h 2752480"/>
              <a:gd name="connsiteX180" fmla="*/ 312541 w 3442376"/>
              <a:gd name="connsiteY180" fmla="*/ 1650601 h 2752480"/>
              <a:gd name="connsiteX181" fmla="*/ 304129 w 3442376"/>
              <a:gd name="connsiteY181" fmla="*/ 1665103 h 2752480"/>
              <a:gd name="connsiteX182" fmla="*/ 292563 w 3442376"/>
              <a:gd name="connsiteY182" fmla="*/ 1673390 h 2752480"/>
              <a:gd name="connsiteX183" fmla="*/ 272585 w 3442376"/>
              <a:gd name="connsiteY183" fmla="*/ 1687892 h 2752480"/>
              <a:gd name="connsiteX184" fmla="*/ 277842 w 3442376"/>
              <a:gd name="connsiteY184" fmla="*/ 1676498 h 2752480"/>
              <a:gd name="connsiteX185" fmla="*/ 291511 w 3442376"/>
              <a:gd name="connsiteY185" fmla="*/ 1666139 h 2752480"/>
              <a:gd name="connsiteX186" fmla="*/ 312541 w 3442376"/>
              <a:gd name="connsiteY186" fmla="*/ 1650601 h 2752480"/>
              <a:gd name="connsiteX187" fmla="*/ 708754 w 3442376"/>
              <a:gd name="connsiteY187" fmla="*/ 1635506 h 2752480"/>
              <a:gd name="connsiteX188" fmla="*/ 690784 w 3442376"/>
              <a:gd name="connsiteY188" fmla="*/ 1682565 h 2752480"/>
              <a:gd name="connsiteX189" fmla="*/ 692898 w 3442376"/>
              <a:gd name="connsiteY189" fmla="*/ 1659559 h 2752480"/>
              <a:gd name="connsiteX190" fmla="*/ 708754 w 3442376"/>
              <a:gd name="connsiteY190" fmla="*/ 1635506 h 2752480"/>
              <a:gd name="connsiteX191" fmla="*/ 405769 w 3442376"/>
              <a:gd name="connsiteY191" fmla="*/ 1623964 h 2752480"/>
              <a:gd name="connsiteX192" fmla="*/ 391563 w 3442376"/>
              <a:gd name="connsiteY192" fmla="*/ 1637282 h 2752480"/>
              <a:gd name="connsiteX193" fmla="*/ 405769 w 3442376"/>
              <a:gd name="connsiteY193" fmla="*/ 1623964 h 2752480"/>
              <a:gd name="connsiteX194" fmla="*/ 2708035 w 3442376"/>
              <a:gd name="connsiteY194" fmla="*/ 1586253 h 2752480"/>
              <a:gd name="connsiteX195" fmla="*/ 2713413 w 3442376"/>
              <a:gd name="connsiteY195" fmla="*/ 1592494 h 2752480"/>
              <a:gd name="connsiteX196" fmla="*/ 2701870 w 3442376"/>
              <a:gd name="connsiteY196" fmla="*/ 1588152 h 2752480"/>
              <a:gd name="connsiteX197" fmla="*/ 2708035 w 3442376"/>
              <a:gd name="connsiteY197" fmla="*/ 1586253 h 2752480"/>
              <a:gd name="connsiteX198" fmla="*/ 484729 w 3442376"/>
              <a:gd name="connsiteY198" fmla="*/ 1536950 h 2752480"/>
              <a:gd name="connsiteX199" fmla="*/ 486885 w 3442376"/>
              <a:gd name="connsiteY199" fmla="*/ 1548810 h 2752480"/>
              <a:gd name="connsiteX200" fmla="*/ 475026 w 3442376"/>
              <a:gd name="connsiteY200" fmla="*/ 1546654 h 2752480"/>
              <a:gd name="connsiteX201" fmla="*/ 484729 w 3442376"/>
              <a:gd name="connsiteY201" fmla="*/ 1536950 h 2752480"/>
              <a:gd name="connsiteX202" fmla="*/ 537918 w 3442376"/>
              <a:gd name="connsiteY202" fmla="*/ 1496107 h 2752480"/>
              <a:gd name="connsiteX203" fmla="*/ 526524 w 3442376"/>
              <a:gd name="connsiteY203" fmla="*/ 1512089 h 2752480"/>
              <a:gd name="connsiteX204" fmla="*/ 537918 w 3442376"/>
              <a:gd name="connsiteY204" fmla="*/ 1496107 h 2752480"/>
              <a:gd name="connsiteX205" fmla="*/ 3120069 w 3442376"/>
              <a:gd name="connsiteY205" fmla="*/ 1481900 h 2752480"/>
              <a:gd name="connsiteX206" fmla="*/ 3130725 w 3442376"/>
              <a:gd name="connsiteY206" fmla="*/ 1497883 h 2752480"/>
              <a:gd name="connsiteX207" fmla="*/ 3120069 w 3442376"/>
              <a:gd name="connsiteY207" fmla="*/ 1481900 h 2752480"/>
              <a:gd name="connsiteX208" fmla="*/ 2888831 w 3442376"/>
              <a:gd name="connsiteY208" fmla="*/ 1465030 h 2752480"/>
              <a:gd name="connsiteX209" fmla="*/ 2898984 w 3442376"/>
              <a:gd name="connsiteY209" fmla="*/ 1465563 h 2752480"/>
              <a:gd name="connsiteX210" fmla="*/ 2892815 w 3442376"/>
              <a:gd name="connsiteY210" fmla="*/ 1471956 h 2752480"/>
              <a:gd name="connsiteX211" fmla="*/ 2879449 w 3442376"/>
              <a:gd name="connsiteY211" fmla="*/ 1467694 h 2752480"/>
              <a:gd name="connsiteX212" fmla="*/ 2888831 w 3442376"/>
              <a:gd name="connsiteY212" fmla="*/ 1465030 h 2752480"/>
              <a:gd name="connsiteX213" fmla="*/ 63041 w 3442376"/>
              <a:gd name="connsiteY213" fmla="*/ 1376241 h 2752480"/>
              <a:gd name="connsiteX214" fmla="*/ 43508 w 3442376"/>
              <a:gd name="connsiteY214" fmla="*/ 1386895 h 2752480"/>
              <a:gd name="connsiteX215" fmla="*/ 63041 w 3442376"/>
              <a:gd name="connsiteY215" fmla="*/ 1376241 h 2752480"/>
              <a:gd name="connsiteX216" fmla="*/ 67308 w 3442376"/>
              <a:gd name="connsiteY216" fmla="*/ 1344276 h 2752480"/>
              <a:gd name="connsiteX217" fmla="*/ 68369 w 3442376"/>
              <a:gd name="connsiteY217" fmla="*/ 1346407 h 2752480"/>
              <a:gd name="connsiteX218" fmla="*/ 30189 w 3442376"/>
              <a:gd name="connsiteY218" fmla="*/ 1360258 h 2752480"/>
              <a:gd name="connsiteX219" fmla="*/ 32311 w 3442376"/>
              <a:gd name="connsiteY219" fmla="*/ 1354931 h 2752480"/>
              <a:gd name="connsiteX220" fmla="*/ 43976 w 3442376"/>
              <a:gd name="connsiteY220" fmla="*/ 1347473 h 2752480"/>
              <a:gd name="connsiteX221" fmla="*/ 67308 w 3442376"/>
              <a:gd name="connsiteY221" fmla="*/ 1344276 h 2752480"/>
              <a:gd name="connsiteX222" fmla="*/ 202441 w 3442376"/>
              <a:gd name="connsiteY222" fmla="*/ 1335397 h 2752480"/>
              <a:gd name="connsiteX223" fmla="*/ 150944 w 3442376"/>
              <a:gd name="connsiteY223" fmla="*/ 1355819 h 2752480"/>
              <a:gd name="connsiteX224" fmla="*/ 202441 w 3442376"/>
              <a:gd name="connsiteY224" fmla="*/ 1335397 h 2752480"/>
              <a:gd name="connsiteX225" fmla="*/ 233962 w 3442376"/>
              <a:gd name="connsiteY225" fmla="*/ 1328017 h 2752480"/>
              <a:gd name="connsiteX226" fmla="*/ 240621 w 3442376"/>
              <a:gd name="connsiteY226" fmla="*/ 1328516 h 2752480"/>
              <a:gd name="connsiteX227" fmla="*/ 227302 w 3442376"/>
              <a:gd name="connsiteY227" fmla="*/ 1330514 h 2752480"/>
              <a:gd name="connsiteX228" fmla="*/ 233962 w 3442376"/>
              <a:gd name="connsiteY228" fmla="*/ 1328017 h 2752480"/>
              <a:gd name="connsiteX229" fmla="*/ 3139160 w 3442376"/>
              <a:gd name="connsiteY229" fmla="*/ 1325890 h 2752480"/>
              <a:gd name="connsiteX230" fmla="*/ 3147594 w 3442376"/>
              <a:gd name="connsiteY230" fmla="*/ 1332536 h 2752480"/>
              <a:gd name="connsiteX231" fmla="*/ 3133887 w 3442376"/>
              <a:gd name="connsiteY231" fmla="*/ 1343388 h 2752480"/>
              <a:gd name="connsiteX232" fmla="*/ 3130725 w 3442376"/>
              <a:gd name="connsiteY232" fmla="*/ 1331451 h 2752480"/>
              <a:gd name="connsiteX233" fmla="*/ 3139160 w 3442376"/>
              <a:gd name="connsiteY233" fmla="*/ 1325890 h 2752480"/>
              <a:gd name="connsiteX234" fmla="*/ 2867500 w 3442376"/>
              <a:gd name="connsiteY234" fmla="*/ 1314087 h 2752480"/>
              <a:gd name="connsiteX235" fmla="*/ 2874835 w 3442376"/>
              <a:gd name="connsiteY235" fmla="*/ 1317211 h 2752480"/>
              <a:gd name="connsiteX236" fmla="*/ 2887411 w 3442376"/>
              <a:gd name="connsiteY236" fmla="*/ 1323457 h 2752480"/>
              <a:gd name="connsiteX237" fmla="*/ 2921995 w 3442376"/>
              <a:gd name="connsiteY237" fmla="*/ 1335948 h 2752480"/>
              <a:gd name="connsiteX238" fmla="*/ 2928284 w 3442376"/>
              <a:gd name="connsiteY238" fmla="*/ 1341154 h 2752480"/>
              <a:gd name="connsiteX239" fmla="*/ 2864355 w 3442376"/>
              <a:gd name="connsiteY239" fmla="*/ 1321375 h 2752480"/>
              <a:gd name="connsiteX240" fmla="*/ 2867500 w 3442376"/>
              <a:gd name="connsiteY240" fmla="*/ 1314087 h 2752480"/>
              <a:gd name="connsiteX241" fmla="*/ 235293 w 3442376"/>
              <a:gd name="connsiteY241" fmla="*/ 1294554 h 2752480"/>
              <a:gd name="connsiteX242" fmla="*/ 163373 w 3442376"/>
              <a:gd name="connsiteY242" fmla="*/ 1320303 h 2752480"/>
              <a:gd name="connsiteX243" fmla="*/ 235293 w 3442376"/>
              <a:gd name="connsiteY243" fmla="*/ 1294554 h 2752480"/>
              <a:gd name="connsiteX244" fmla="*/ 363150 w 3442376"/>
              <a:gd name="connsiteY244" fmla="*/ 1265254 h 2752480"/>
              <a:gd name="connsiteX245" fmla="*/ 340918 w 3442376"/>
              <a:gd name="connsiteY245" fmla="*/ 1283012 h 2752480"/>
              <a:gd name="connsiteX246" fmla="*/ 341978 w 3442376"/>
              <a:gd name="connsiteY246" fmla="*/ 1270477 h 2752480"/>
              <a:gd name="connsiteX247" fmla="*/ 363150 w 3442376"/>
              <a:gd name="connsiteY247" fmla="*/ 1265254 h 2752480"/>
              <a:gd name="connsiteX248" fmla="*/ 404882 w 3442376"/>
              <a:gd name="connsiteY248" fmla="*/ 1252823 h 2752480"/>
              <a:gd name="connsiteX249" fmla="*/ 378244 w 3442376"/>
              <a:gd name="connsiteY249" fmla="*/ 1265761 h 2752480"/>
              <a:gd name="connsiteX250" fmla="*/ 404882 w 3442376"/>
              <a:gd name="connsiteY250" fmla="*/ 1252823 h 2752480"/>
              <a:gd name="connsiteX251" fmla="*/ 472053 w 3442376"/>
              <a:gd name="connsiteY251" fmla="*/ 1227074 h 2752480"/>
              <a:gd name="connsiteX252" fmla="*/ 465799 w 3442376"/>
              <a:gd name="connsiteY252" fmla="*/ 1235469 h 2752480"/>
              <a:gd name="connsiteX253" fmla="*/ 450165 w 3442376"/>
              <a:gd name="connsiteY253" fmla="*/ 1238616 h 2752480"/>
              <a:gd name="connsiteX254" fmla="*/ 472053 w 3442376"/>
              <a:gd name="connsiteY254" fmla="*/ 1227074 h 2752480"/>
              <a:gd name="connsiteX255" fmla="*/ 498110 w 3442376"/>
              <a:gd name="connsiteY255" fmla="*/ 1221746 h 2752480"/>
              <a:gd name="connsiteX256" fmla="*/ 479465 w 3442376"/>
              <a:gd name="connsiteY256" fmla="*/ 1228850 h 2752480"/>
              <a:gd name="connsiteX257" fmla="*/ 498110 w 3442376"/>
              <a:gd name="connsiteY257" fmla="*/ 1221746 h 2752480"/>
              <a:gd name="connsiteX258" fmla="*/ 199368 w 3442376"/>
              <a:gd name="connsiteY258" fmla="*/ 1220148 h 2752480"/>
              <a:gd name="connsiteX259" fmla="*/ 209612 w 3442376"/>
              <a:gd name="connsiteY259" fmla="*/ 1225476 h 2752480"/>
              <a:gd name="connsiteX260" fmla="*/ 205515 w 3442376"/>
              <a:gd name="connsiteY260" fmla="*/ 1242523 h 2752480"/>
              <a:gd name="connsiteX261" fmla="*/ 198344 w 3442376"/>
              <a:gd name="connsiteY261" fmla="*/ 1245720 h 2752480"/>
              <a:gd name="connsiteX262" fmla="*/ 189123 w 3442376"/>
              <a:gd name="connsiteY262" fmla="*/ 1229737 h 2752480"/>
              <a:gd name="connsiteX263" fmla="*/ 199368 w 3442376"/>
              <a:gd name="connsiteY263" fmla="*/ 1220148 h 2752480"/>
              <a:gd name="connsiteX264" fmla="*/ 3306973 w 3442376"/>
              <a:gd name="connsiteY264" fmla="*/ 1218194 h 2752480"/>
              <a:gd name="connsiteX265" fmla="*/ 3322510 w 3442376"/>
              <a:gd name="connsiteY265" fmla="*/ 1222535 h 2752480"/>
              <a:gd name="connsiteX266" fmla="*/ 3309044 w 3442376"/>
              <a:gd name="connsiteY266" fmla="*/ 1225791 h 2752480"/>
              <a:gd name="connsiteX267" fmla="*/ 3306973 w 3442376"/>
              <a:gd name="connsiteY267" fmla="*/ 1218194 h 2752480"/>
              <a:gd name="connsiteX268" fmla="*/ 3140285 w 3442376"/>
              <a:gd name="connsiteY268" fmla="*/ 1213317 h 2752480"/>
              <a:gd name="connsiteX269" fmla="*/ 3183998 w 3442376"/>
              <a:gd name="connsiteY269" fmla="*/ 1221113 h 2752480"/>
              <a:gd name="connsiteX270" fmla="*/ 3106751 w 3442376"/>
              <a:gd name="connsiteY270" fmla="*/ 1225341 h 2752480"/>
              <a:gd name="connsiteX271" fmla="*/ 3140285 w 3442376"/>
              <a:gd name="connsiteY271" fmla="*/ 1213317 h 2752480"/>
              <a:gd name="connsiteX272" fmla="*/ 3434181 w 3442376"/>
              <a:gd name="connsiteY272" fmla="*/ 1207631 h 2752480"/>
              <a:gd name="connsiteX273" fmla="*/ 3442376 w 3442376"/>
              <a:gd name="connsiteY273" fmla="*/ 1216419 h 2752480"/>
              <a:gd name="connsiteX274" fmla="*/ 3442376 w 3442376"/>
              <a:gd name="connsiteY274" fmla="*/ 1218518 h 2752480"/>
              <a:gd name="connsiteX275" fmla="*/ 3440226 w 3442376"/>
              <a:gd name="connsiteY275" fmla="*/ 1220617 h 2752480"/>
              <a:gd name="connsiteX276" fmla="*/ 3423029 w 3442376"/>
              <a:gd name="connsiteY276" fmla="*/ 1215370 h 2752480"/>
              <a:gd name="connsiteX277" fmla="*/ 3421954 w 3442376"/>
              <a:gd name="connsiteY277" fmla="*/ 1212222 h 2752480"/>
              <a:gd name="connsiteX278" fmla="*/ 3434181 w 3442376"/>
              <a:gd name="connsiteY278" fmla="*/ 1207631 h 2752480"/>
              <a:gd name="connsiteX279" fmla="*/ 17048 w 3442376"/>
              <a:gd name="connsiteY279" fmla="*/ 1108095 h 2752480"/>
              <a:gd name="connsiteX280" fmla="*/ 21311 w 3442376"/>
              <a:gd name="connsiteY280" fmla="*/ 1120994 h 2752480"/>
              <a:gd name="connsiteX281" fmla="*/ 0 w 3442376"/>
              <a:gd name="connsiteY281" fmla="*/ 1119919 h 2752480"/>
              <a:gd name="connsiteX282" fmla="*/ 0 w 3442376"/>
              <a:gd name="connsiteY282" fmla="*/ 1115619 h 2752480"/>
              <a:gd name="connsiteX283" fmla="*/ 11721 w 3442376"/>
              <a:gd name="connsiteY283" fmla="*/ 1109170 h 2752480"/>
              <a:gd name="connsiteX284" fmla="*/ 17048 w 3442376"/>
              <a:gd name="connsiteY284" fmla="*/ 1108095 h 2752480"/>
              <a:gd name="connsiteX285" fmla="*/ 122475 w 3442376"/>
              <a:gd name="connsiteY285" fmla="*/ 1097821 h 2752480"/>
              <a:gd name="connsiteX286" fmla="*/ 134074 w 3442376"/>
              <a:gd name="connsiteY286" fmla="*/ 1100612 h 2752480"/>
              <a:gd name="connsiteX287" fmla="*/ 117203 w 3442376"/>
              <a:gd name="connsiteY287" fmla="*/ 1102642 h 2752480"/>
              <a:gd name="connsiteX288" fmla="*/ 122475 w 3442376"/>
              <a:gd name="connsiteY288" fmla="*/ 1097821 h 2752480"/>
              <a:gd name="connsiteX289" fmla="*/ 520591 w 3442376"/>
              <a:gd name="connsiteY289" fmla="*/ 1094904 h 2752480"/>
              <a:gd name="connsiteX290" fmla="*/ 529187 w 3442376"/>
              <a:gd name="connsiteY290" fmla="*/ 1094904 h 2752480"/>
              <a:gd name="connsiteX291" fmla="*/ 518532 w 3442376"/>
              <a:gd name="connsiteY291" fmla="*/ 1100992 h 2752480"/>
              <a:gd name="connsiteX292" fmla="*/ 520591 w 3442376"/>
              <a:gd name="connsiteY292" fmla="*/ 1094904 h 2752480"/>
              <a:gd name="connsiteX293" fmla="*/ 328522 w 3442376"/>
              <a:gd name="connsiteY293" fmla="*/ 1084123 h 2752480"/>
              <a:gd name="connsiteX294" fmla="*/ 308564 w 3442376"/>
              <a:gd name="connsiteY294" fmla="*/ 1095843 h 2752480"/>
              <a:gd name="connsiteX295" fmla="*/ 253939 w 3442376"/>
              <a:gd name="connsiteY295" fmla="*/ 1094777 h 2752480"/>
              <a:gd name="connsiteX296" fmla="*/ 268646 w 3442376"/>
              <a:gd name="connsiteY296" fmla="*/ 1087319 h 2752480"/>
              <a:gd name="connsiteX297" fmla="*/ 293857 w 3442376"/>
              <a:gd name="connsiteY297" fmla="*/ 1086253 h 2752480"/>
              <a:gd name="connsiteX298" fmla="*/ 328522 w 3442376"/>
              <a:gd name="connsiteY298" fmla="*/ 1084123 h 2752480"/>
              <a:gd name="connsiteX299" fmla="*/ 3253715 w 3442376"/>
              <a:gd name="connsiteY299" fmla="*/ 1070804 h 2752480"/>
              <a:gd name="connsiteX300" fmla="*/ 3260028 w 3442376"/>
              <a:gd name="connsiteY300" fmla="*/ 1083098 h 2752480"/>
              <a:gd name="connsiteX301" fmla="*/ 3257923 w 3442376"/>
              <a:gd name="connsiteY301" fmla="*/ 1094367 h 2752480"/>
              <a:gd name="connsiteX302" fmla="*/ 3247401 w 3442376"/>
              <a:gd name="connsiteY302" fmla="*/ 1095392 h 2752480"/>
              <a:gd name="connsiteX303" fmla="*/ 3238982 w 3442376"/>
              <a:gd name="connsiteY303" fmla="*/ 1089245 h 2752480"/>
              <a:gd name="connsiteX304" fmla="*/ 3244244 w 3442376"/>
              <a:gd name="connsiteY304" fmla="*/ 1072853 h 2752480"/>
              <a:gd name="connsiteX305" fmla="*/ 3253715 w 3442376"/>
              <a:gd name="connsiteY305" fmla="*/ 1070804 h 2752480"/>
              <a:gd name="connsiteX306" fmla="*/ 2995764 w 3442376"/>
              <a:gd name="connsiteY306" fmla="*/ 1056598 h 2752480"/>
              <a:gd name="connsiteX307" fmla="*/ 2971791 w 3442376"/>
              <a:gd name="connsiteY307" fmla="*/ 1065279 h 2752480"/>
              <a:gd name="connsiteX308" fmla="*/ 2982214 w 3442376"/>
              <a:gd name="connsiteY308" fmla="*/ 1057683 h 2752480"/>
              <a:gd name="connsiteX309" fmla="*/ 2995764 w 3442376"/>
              <a:gd name="connsiteY309" fmla="*/ 1056598 h 2752480"/>
              <a:gd name="connsiteX310" fmla="*/ 3052351 w 3442376"/>
              <a:gd name="connsiteY310" fmla="*/ 1037063 h 2752480"/>
              <a:gd name="connsiteX311" fmla="*/ 3070348 w 3442376"/>
              <a:gd name="connsiteY311" fmla="*/ 1037063 h 2752480"/>
              <a:gd name="connsiteX312" fmla="*/ 3042822 w 3442376"/>
              <a:gd name="connsiteY312" fmla="*/ 1047719 h 2752480"/>
              <a:gd name="connsiteX313" fmla="*/ 3052351 w 3442376"/>
              <a:gd name="connsiteY313" fmla="*/ 1037063 h 2752480"/>
              <a:gd name="connsiteX314" fmla="*/ 3110781 w 3442376"/>
              <a:gd name="connsiteY314" fmla="*/ 1019306 h 2752480"/>
              <a:gd name="connsiteX315" fmla="*/ 3105659 w 3442376"/>
              <a:gd name="connsiteY315" fmla="*/ 1033809 h 2752480"/>
              <a:gd name="connsiteX316" fmla="*/ 3088243 w 3442376"/>
              <a:gd name="connsiteY316" fmla="*/ 1037952 h 2752480"/>
              <a:gd name="connsiteX317" fmla="*/ 3087218 w 3442376"/>
              <a:gd name="connsiteY317" fmla="*/ 1035880 h 2752480"/>
              <a:gd name="connsiteX318" fmla="*/ 3110781 w 3442376"/>
              <a:gd name="connsiteY318" fmla="*/ 1019306 h 2752480"/>
              <a:gd name="connsiteX319" fmla="*/ 3291433 w 3442376"/>
              <a:gd name="connsiteY319" fmla="*/ 997997 h 2752480"/>
              <a:gd name="connsiteX320" fmla="*/ 3217738 w 3442376"/>
              <a:gd name="connsiteY320" fmla="*/ 1015754 h 2752480"/>
              <a:gd name="connsiteX321" fmla="*/ 3291433 w 3442376"/>
              <a:gd name="connsiteY321" fmla="*/ 997997 h 2752480"/>
              <a:gd name="connsiteX322" fmla="*/ 3215962 w 3442376"/>
              <a:gd name="connsiteY322" fmla="*/ 979351 h 2752480"/>
              <a:gd name="connsiteX323" fmla="*/ 3228393 w 3442376"/>
              <a:gd name="connsiteY323" fmla="*/ 980416 h 2752480"/>
              <a:gd name="connsiteX324" fmla="*/ 3215962 w 3442376"/>
              <a:gd name="connsiteY324" fmla="*/ 983613 h 2752480"/>
              <a:gd name="connsiteX325" fmla="*/ 3215962 w 3442376"/>
              <a:gd name="connsiteY325" fmla="*/ 979351 h 2752480"/>
              <a:gd name="connsiteX326" fmla="*/ 292341 w 3442376"/>
              <a:gd name="connsiteY326" fmla="*/ 973136 h 2752480"/>
              <a:gd name="connsiteX327" fmla="*/ 296558 w 3442376"/>
              <a:gd name="connsiteY327" fmla="*/ 982192 h 2752480"/>
              <a:gd name="connsiteX328" fmla="*/ 279689 w 3442376"/>
              <a:gd name="connsiteY328" fmla="*/ 982192 h 2752480"/>
              <a:gd name="connsiteX329" fmla="*/ 292341 w 3442376"/>
              <a:gd name="connsiteY329" fmla="*/ 973136 h 2752480"/>
              <a:gd name="connsiteX330" fmla="*/ 545169 w 3442376"/>
              <a:gd name="connsiteY330" fmla="*/ 970472 h 2752480"/>
              <a:gd name="connsiteX331" fmla="*/ 555824 w 3442376"/>
              <a:gd name="connsiteY331" fmla="*/ 975208 h 2752480"/>
              <a:gd name="connsiteX332" fmla="*/ 545169 w 3442376"/>
              <a:gd name="connsiteY332" fmla="*/ 972840 h 2752480"/>
              <a:gd name="connsiteX333" fmla="*/ 545169 w 3442376"/>
              <a:gd name="connsiteY333" fmla="*/ 970472 h 2752480"/>
              <a:gd name="connsiteX334" fmla="*/ 585125 w 3442376"/>
              <a:gd name="connsiteY334" fmla="*/ 969583 h 2752480"/>
              <a:gd name="connsiteX335" fmla="*/ 585125 w 3442376"/>
              <a:gd name="connsiteY335" fmla="*/ 980077 h 2752480"/>
              <a:gd name="connsiteX336" fmla="*/ 578829 w 3442376"/>
              <a:gd name="connsiteY336" fmla="*/ 980077 h 2752480"/>
              <a:gd name="connsiteX337" fmla="*/ 573582 w 3442376"/>
              <a:gd name="connsiteY337" fmla="*/ 981127 h 2752480"/>
              <a:gd name="connsiteX338" fmla="*/ 585125 w 3442376"/>
              <a:gd name="connsiteY338" fmla="*/ 969583 h 2752480"/>
              <a:gd name="connsiteX339" fmla="*/ 3432609 w 3442376"/>
              <a:gd name="connsiteY339" fmla="*/ 966920 h 2752480"/>
              <a:gd name="connsiteX340" fmla="*/ 3418940 w 3442376"/>
              <a:gd name="connsiteY340" fmla="*/ 978082 h 2752480"/>
              <a:gd name="connsiteX341" fmla="*/ 3393706 w 3442376"/>
              <a:gd name="connsiteY341" fmla="*/ 981127 h 2752480"/>
              <a:gd name="connsiteX342" fmla="*/ 3392654 w 3442376"/>
              <a:gd name="connsiteY342" fmla="*/ 978082 h 2752480"/>
              <a:gd name="connsiteX343" fmla="*/ 3432609 w 3442376"/>
              <a:gd name="connsiteY343" fmla="*/ 966920 h 2752480"/>
              <a:gd name="connsiteX344" fmla="*/ 3306528 w 3442376"/>
              <a:gd name="connsiteY344" fmla="*/ 962480 h 2752480"/>
              <a:gd name="connsiteX345" fmla="*/ 3255918 w 3442376"/>
              <a:gd name="connsiteY345" fmla="*/ 977575 h 2752480"/>
              <a:gd name="connsiteX346" fmla="*/ 3306528 w 3442376"/>
              <a:gd name="connsiteY346" fmla="*/ 962480 h 2752480"/>
              <a:gd name="connsiteX347" fmla="*/ 3421955 w 3442376"/>
              <a:gd name="connsiteY347" fmla="*/ 938508 h 2752480"/>
              <a:gd name="connsiteX348" fmla="*/ 3401533 w 3442376"/>
              <a:gd name="connsiteY348" fmla="*/ 947387 h 2752480"/>
              <a:gd name="connsiteX349" fmla="*/ 3421955 w 3442376"/>
              <a:gd name="connsiteY349" fmla="*/ 938508 h 2752480"/>
              <a:gd name="connsiteX350" fmla="*/ 631595 w 3442376"/>
              <a:gd name="connsiteY350" fmla="*/ 906353 h 2752480"/>
              <a:gd name="connsiteX351" fmla="*/ 640530 w 3442376"/>
              <a:gd name="connsiteY351" fmla="*/ 907004 h 2752480"/>
              <a:gd name="connsiteX352" fmla="*/ 643593 w 3442376"/>
              <a:gd name="connsiteY352" fmla="*/ 937210 h 2752480"/>
              <a:gd name="connsiteX353" fmla="*/ 632361 w 3442376"/>
              <a:gd name="connsiteY353" fmla="*/ 958041 h 2752480"/>
              <a:gd name="connsiteX354" fmla="*/ 629297 w 3442376"/>
              <a:gd name="connsiteY354" fmla="*/ 950750 h 2752480"/>
              <a:gd name="connsiteX355" fmla="*/ 632361 w 3442376"/>
              <a:gd name="connsiteY355" fmla="*/ 932002 h 2752480"/>
              <a:gd name="connsiteX356" fmla="*/ 631340 w 3442376"/>
              <a:gd name="connsiteY356" fmla="*/ 918461 h 2752480"/>
              <a:gd name="connsiteX357" fmla="*/ 624192 w 3442376"/>
              <a:gd name="connsiteY357" fmla="*/ 911171 h 2752480"/>
              <a:gd name="connsiteX358" fmla="*/ 631595 w 3442376"/>
              <a:gd name="connsiteY358" fmla="*/ 906353 h 2752480"/>
              <a:gd name="connsiteX359" fmla="*/ 282353 w 3442376"/>
              <a:gd name="connsiteY359" fmla="*/ 821306 h 2752480"/>
              <a:gd name="connsiteX360" fmla="*/ 292845 w 3442376"/>
              <a:gd name="connsiteY360" fmla="*/ 835511 h 2752480"/>
              <a:gd name="connsiteX361" fmla="*/ 282353 w 3442376"/>
              <a:gd name="connsiteY361" fmla="*/ 821306 h 2752480"/>
              <a:gd name="connsiteX362" fmla="*/ 2898895 w 3442376"/>
              <a:gd name="connsiteY362" fmla="*/ 810650 h 2752480"/>
              <a:gd name="connsiteX363" fmla="*/ 2890105 w 3442376"/>
              <a:gd name="connsiteY363" fmla="*/ 823081 h 2752480"/>
              <a:gd name="connsiteX364" fmla="*/ 2898895 w 3442376"/>
              <a:gd name="connsiteY364" fmla="*/ 810650 h 2752480"/>
              <a:gd name="connsiteX365" fmla="*/ 590241 w 3442376"/>
              <a:gd name="connsiteY365" fmla="*/ 780800 h 2752480"/>
              <a:gd name="connsiteX366" fmla="*/ 616313 w 3442376"/>
              <a:gd name="connsiteY366" fmla="*/ 799826 h 2752480"/>
              <a:gd name="connsiteX367" fmla="*/ 621528 w 3442376"/>
              <a:gd name="connsiteY367" fmla="*/ 813568 h 2752480"/>
              <a:gd name="connsiteX368" fmla="*/ 586069 w 3442376"/>
              <a:gd name="connsiteY368" fmla="*/ 839994 h 2752480"/>
              <a:gd name="connsiteX369" fmla="*/ 559996 w 3442376"/>
              <a:gd name="connsiteY369" fmla="*/ 818853 h 2752480"/>
              <a:gd name="connsiteX370" fmla="*/ 564167 w 3442376"/>
              <a:gd name="connsiteY370" fmla="*/ 791370 h 2752480"/>
              <a:gd name="connsiteX371" fmla="*/ 590241 w 3442376"/>
              <a:gd name="connsiteY371" fmla="*/ 780800 h 2752480"/>
              <a:gd name="connsiteX372" fmla="*/ 2938938 w 3442376"/>
              <a:gd name="connsiteY372" fmla="*/ 771583 h 2752480"/>
              <a:gd name="connsiteX373" fmla="*/ 2926508 w 3442376"/>
              <a:gd name="connsiteY373" fmla="*/ 784902 h 2752480"/>
              <a:gd name="connsiteX374" fmla="*/ 2938938 w 3442376"/>
              <a:gd name="connsiteY374" fmla="*/ 771583 h 2752480"/>
              <a:gd name="connsiteX375" fmla="*/ 814893 w 3442376"/>
              <a:gd name="connsiteY375" fmla="*/ 738730 h 2752480"/>
              <a:gd name="connsiteX376" fmla="*/ 810551 w 3442376"/>
              <a:gd name="connsiteY376" fmla="*/ 750273 h 2752480"/>
              <a:gd name="connsiteX377" fmla="*/ 806210 w 3442376"/>
              <a:gd name="connsiteY377" fmla="*/ 741878 h 2752480"/>
              <a:gd name="connsiteX378" fmla="*/ 814893 w 3442376"/>
              <a:gd name="connsiteY378" fmla="*/ 738730 h 2752480"/>
              <a:gd name="connsiteX379" fmla="*/ 2989350 w 3442376"/>
              <a:gd name="connsiteY379" fmla="*/ 735926 h 2752480"/>
              <a:gd name="connsiteX380" fmla="*/ 2994877 w 3442376"/>
              <a:gd name="connsiteY380" fmla="*/ 740329 h 2752480"/>
              <a:gd name="connsiteX381" fmla="*/ 2984094 w 3442376"/>
              <a:gd name="connsiteY381" fmla="*/ 749385 h 2752480"/>
              <a:gd name="connsiteX382" fmla="*/ 2983016 w 3442376"/>
              <a:gd name="connsiteY382" fmla="*/ 738317 h 2752480"/>
              <a:gd name="connsiteX383" fmla="*/ 2989350 w 3442376"/>
              <a:gd name="connsiteY383" fmla="*/ 735926 h 2752480"/>
              <a:gd name="connsiteX384" fmla="*/ 728964 w 3442376"/>
              <a:gd name="connsiteY384" fmla="*/ 718309 h 2752480"/>
              <a:gd name="connsiteX385" fmla="*/ 741521 w 3442376"/>
              <a:gd name="connsiteY385" fmla="*/ 724524 h 2752480"/>
              <a:gd name="connsiteX386" fmla="*/ 745707 w 3442376"/>
              <a:gd name="connsiteY386" fmla="*/ 718309 h 2752480"/>
              <a:gd name="connsiteX387" fmla="*/ 747801 w 3442376"/>
              <a:gd name="connsiteY387" fmla="*/ 722453 h 2752480"/>
              <a:gd name="connsiteX388" fmla="*/ 758265 w 3442376"/>
              <a:gd name="connsiteY388" fmla="*/ 744207 h 2752480"/>
              <a:gd name="connsiteX389" fmla="*/ 744660 w 3442376"/>
              <a:gd name="connsiteY389" fmla="*/ 749385 h 2752480"/>
              <a:gd name="connsiteX390" fmla="*/ 738382 w 3442376"/>
              <a:gd name="connsiteY390" fmla="*/ 740062 h 2752480"/>
              <a:gd name="connsiteX391" fmla="*/ 735243 w 3442376"/>
              <a:gd name="connsiteY391" fmla="*/ 729704 h 2752480"/>
              <a:gd name="connsiteX392" fmla="*/ 728964 w 3442376"/>
              <a:gd name="connsiteY392" fmla="*/ 718309 h 2752480"/>
              <a:gd name="connsiteX393" fmla="*/ 3087218 w 3442376"/>
              <a:gd name="connsiteY393" fmla="*/ 654380 h 2752480"/>
              <a:gd name="connsiteX394" fmla="*/ 3071236 w 3442376"/>
              <a:gd name="connsiteY394" fmla="*/ 663259 h 2752480"/>
              <a:gd name="connsiteX395" fmla="*/ 3087218 w 3442376"/>
              <a:gd name="connsiteY395" fmla="*/ 654380 h 2752480"/>
              <a:gd name="connsiteX396" fmla="*/ 2646376 w 3442376"/>
              <a:gd name="connsiteY396" fmla="*/ 642837 h 2752480"/>
              <a:gd name="connsiteX397" fmla="*/ 2641937 w 3442376"/>
              <a:gd name="connsiteY397" fmla="*/ 656156 h 2752480"/>
              <a:gd name="connsiteX398" fmla="*/ 2639717 w 3442376"/>
              <a:gd name="connsiteY398" fmla="*/ 655132 h 2752480"/>
              <a:gd name="connsiteX399" fmla="*/ 2646376 w 3442376"/>
              <a:gd name="connsiteY399" fmla="*/ 642837 h 2752480"/>
              <a:gd name="connsiteX400" fmla="*/ 3247039 w 3442376"/>
              <a:gd name="connsiteY400" fmla="*/ 638398 h 2752480"/>
              <a:gd name="connsiteX401" fmla="*/ 3231056 w 3442376"/>
              <a:gd name="connsiteY401" fmla="*/ 651717 h 2752480"/>
              <a:gd name="connsiteX402" fmla="*/ 3247039 w 3442376"/>
              <a:gd name="connsiteY402" fmla="*/ 638398 h 2752480"/>
              <a:gd name="connsiteX403" fmla="*/ 3212411 w 3442376"/>
              <a:gd name="connsiteY403" fmla="*/ 613537 h 2752480"/>
              <a:gd name="connsiteX404" fmla="*/ 3170831 w 3442376"/>
              <a:gd name="connsiteY404" fmla="*/ 647277 h 2752480"/>
              <a:gd name="connsiteX405" fmla="*/ 3174989 w 3442376"/>
              <a:gd name="connsiteY405" fmla="*/ 637789 h 2752480"/>
              <a:gd name="connsiteX406" fmla="*/ 3190581 w 3442376"/>
              <a:gd name="connsiteY406" fmla="*/ 627244 h 2752480"/>
              <a:gd name="connsiteX407" fmla="*/ 3212411 w 3442376"/>
              <a:gd name="connsiteY407" fmla="*/ 613537 h 2752480"/>
              <a:gd name="connsiteX408" fmla="*/ 3217738 w 3442376"/>
              <a:gd name="connsiteY408" fmla="*/ 582461 h 2752480"/>
              <a:gd name="connsiteX409" fmla="*/ 3154698 w 3442376"/>
              <a:gd name="connsiteY409" fmla="*/ 638398 h 2752480"/>
              <a:gd name="connsiteX410" fmla="*/ 3156799 w 3442376"/>
              <a:gd name="connsiteY410" fmla="*/ 632066 h 2752480"/>
              <a:gd name="connsiteX411" fmla="*/ 3174661 w 3442376"/>
              <a:gd name="connsiteY411" fmla="*/ 613068 h 2752480"/>
              <a:gd name="connsiteX412" fmla="*/ 3217738 w 3442376"/>
              <a:gd name="connsiteY412" fmla="*/ 582461 h 2752480"/>
              <a:gd name="connsiteX413" fmla="*/ 2786221 w 3442376"/>
              <a:gd name="connsiteY413" fmla="*/ 581573 h 2752480"/>
              <a:gd name="connsiteX414" fmla="*/ 2782023 w 3442376"/>
              <a:gd name="connsiteY414" fmla="*/ 610237 h 2752480"/>
              <a:gd name="connsiteX415" fmla="*/ 2763135 w 3442376"/>
              <a:gd name="connsiteY415" fmla="*/ 630408 h 2752480"/>
              <a:gd name="connsiteX416" fmla="*/ 2786221 w 3442376"/>
              <a:gd name="connsiteY416" fmla="*/ 581573 h 2752480"/>
              <a:gd name="connsiteX417" fmla="*/ 3018257 w 3442376"/>
              <a:gd name="connsiteY417" fmla="*/ 574470 h 2752480"/>
              <a:gd name="connsiteX418" fmla="*/ 3022400 w 3442376"/>
              <a:gd name="connsiteY418" fmla="*/ 588486 h 2752480"/>
              <a:gd name="connsiteX419" fmla="*/ 3009970 w 3442376"/>
              <a:gd name="connsiteY419" fmla="*/ 580938 h 2752480"/>
              <a:gd name="connsiteX420" fmla="*/ 3014114 w 3442376"/>
              <a:gd name="connsiteY420" fmla="*/ 576626 h 2752480"/>
              <a:gd name="connsiteX421" fmla="*/ 3018257 w 3442376"/>
              <a:gd name="connsiteY421" fmla="*/ 574470 h 2752480"/>
              <a:gd name="connsiteX422" fmla="*/ 2816408 w 3442376"/>
              <a:gd name="connsiteY422" fmla="*/ 546311 h 2752480"/>
              <a:gd name="connsiteX423" fmla="*/ 2806050 w 3442376"/>
              <a:gd name="connsiteY423" fmla="*/ 558488 h 2752480"/>
              <a:gd name="connsiteX424" fmla="*/ 2816408 w 3442376"/>
              <a:gd name="connsiteY424" fmla="*/ 546311 h 2752480"/>
              <a:gd name="connsiteX425" fmla="*/ 3328725 w 3442376"/>
              <a:gd name="connsiteY425" fmla="*/ 504326 h 2752480"/>
              <a:gd name="connsiteX426" fmla="*/ 3298537 w 3442376"/>
              <a:gd name="connsiteY426" fmla="*/ 527411 h 2752480"/>
              <a:gd name="connsiteX427" fmla="*/ 3328725 w 3442376"/>
              <a:gd name="connsiteY427" fmla="*/ 504326 h 2752480"/>
              <a:gd name="connsiteX428" fmla="*/ 2896319 w 3442376"/>
              <a:gd name="connsiteY428" fmla="*/ 489232 h 2752480"/>
              <a:gd name="connsiteX429" fmla="*/ 2873234 w 3442376"/>
              <a:gd name="connsiteY429" fmla="*/ 523860 h 2752480"/>
              <a:gd name="connsiteX430" fmla="*/ 2896319 w 3442376"/>
              <a:gd name="connsiteY430" fmla="*/ 489232 h 2752480"/>
              <a:gd name="connsiteX431" fmla="*/ 2472539 w 3442376"/>
              <a:gd name="connsiteY431" fmla="*/ 487456 h 2752480"/>
              <a:gd name="connsiteX432" fmla="*/ 2474569 w 3442376"/>
              <a:gd name="connsiteY432" fmla="*/ 488491 h 2752480"/>
              <a:gd name="connsiteX433" fmla="*/ 2473554 w 3442376"/>
              <a:gd name="connsiteY433" fmla="*/ 496779 h 2752480"/>
              <a:gd name="connsiteX434" fmla="*/ 2469495 w 3442376"/>
              <a:gd name="connsiteY434" fmla="*/ 499886 h 2752480"/>
              <a:gd name="connsiteX435" fmla="*/ 2468481 w 3442376"/>
              <a:gd name="connsiteY435" fmla="*/ 495743 h 2752480"/>
              <a:gd name="connsiteX436" fmla="*/ 2472539 w 3442376"/>
              <a:gd name="connsiteY436" fmla="*/ 487456 h 2752480"/>
              <a:gd name="connsiteX437" fmla="*/ 1173445 w 3442376"/>
              <a:gd name="connsiteY437" fmla="*/ 425303 h 2752480"/>
              <a:gd name="connsiteX438" fmla="*/ 1175575 w 3442376"/>
              <a:gd name="connsiteY438" fmla="*/ 425303 h 2752480"/>
              <a:gd name="connsiteX439" fmla="*/ 1172379 w 3442376"/>
              <a:gd name="connsiteY439" fmla="*/ 437734 h 2752480"/>
              <a:gd name="connsiteX440" fmla="*/ 1170248 w 3442376"/>
              <a:gd name="connsiteY440" fmla="*/ 437734 h 2752480"/>
              <a:gd name="connsiteX441" fmla="*/ 1173445 w 3442376"/>
              <a:gd name="connsiteY441" fmla="*/ 425303 h 2752480"/>
              <a:gd name="connsiteX442" fmla="*/ 2623202 w 3442376"/>
              <a:gd name="connsiteY442" fmla="*/ 398666 h 2752480"/>
              <a:gd name="connsiteX443" fmla="*/ 2626399 w 3442376"/>
              <a:gd name="connsiteY443" fmla="*/ 406953 h 2752480"/>
              <a:gd name="connsiteX444" fmla="*/ 2617875 w 3442376"/>
              <a:gd name="connsiteY444" fmla="*/ 410061 h 2752480"/>
              <a:gd name="connsiteX445" fmla="*/ 2623202 w 3442376"/>
              <a:gd name="connsiteY445" fmla="*/ 398666 h 2752480"/>
              <a:gd name="connsiteX446" fmla="*/ 2961136 w 3442376"/>
              <a:gd name="connsiteY446" fmla="*/ 396891 h 2752480"/>
              <a:gd name="connsiteX447" fmla="*/ 2951735 w 3442376"/>
              <a:gd name="connsiteY447" fmla="*/ 412759 h 2752480"/>
              <a:gd name="connsiteX448" fmla="*/ 2949646 w 3442376"/>
              <a:gd name="connsiteY448" fmla="*/ 416991 h 2752480"/>
              <a:gd name="connsiteX449" fmla="*/ 2928754 w 3442376"/>
              <a:gd name="connsiteY449" fmla="*/ 446613 h 2752480"/>
              <a:gd name="connsiteX450" fmla="*/ 2961136 w 3442376"/>
              <a:gd name="connsiteY450" fmla="*/ 396891 h 2752480"/>
              <a:gd name="connsiteX451" fmla="*/ 2312407 w 3442376"/>
              <a:gd name="connsiteY451" fmla="*/ 382684 h 2752480"/>
              <a:gd name="connsiteX452" fmla="*/ 2321851 w 3442376"/>
              <a:gd name="connsiteY452" fmla="*/ 384782 h 2752480"/>
              <a:gd name="connsiteX453" fmla="*/ 2318702 w 3442376"/>
              <a:gd name="connsiteY453" fmla="*/ 394227 h 2752480"/>
              <a:gd name="connsiteX454" fmla="*/ 2310307 w 3442376"/>
              <a:gd name="connsiteY454" fmla="*/ 392129 h 2752480"/>
              <a:gd name="connsiteX455" fmla="*/ 2312407 w 3442376"/>
              <a:gd name="connsiteY455" fmla="*/ 382684 h 2752480"/>
              <a:gd name="connsiteX456" fmla="*/ 502472 w 3442376"/>
              <a:gd name="connsiteY456" fmla="*/ 378244 h 2752480"/>
              <a:gd name="connsiteX457" fmla="*/ 518532 w 3442376"/>
              <a:gd name="connsiteY457" fmla="*/ 393081 h 2752480"/>
              <a:gd name="connsiteX458" fmla="*/ 498189 w 3442376"/>
              <a:gd name="connsiteY458" fmla="*/ 411097 h 2752480"/>
              <a:gd name="connsiteX459" fmla="*/ 483199 w 3442376"/>
              <a:gd name="connsiteY459" fmla="*/ 395200 h 2752480"/>
              <a:gd name="connsiteX460" fmla="*/ 502472 w 3442376"/>
              <a:gd name="connsiteY460" fmla="*/ 378244 h 2752480"/>
              <a:gd name="connsiteX461" fmla="*/ 795889 w 3442376"/>
              <a:gd name="connsiteY461" fmla="*/ 354272 h 2752480"/>
              <a:gd name="connsiteX462" fmla="*/ 800884 w 3442376"/>
              <a:gd name="connsiteY462" fmla="*/ 366702 h 2752480"/>
              <a:gd name="connsiteX463" fmla="*/ 795889 w 3442376"/>
              <a:gd name="connsiteY463" fmla="*/ 354272 h 2752480"/>
              <a:gd name="connsiteX464" fmla="*/ 1264366 w 3442376"/>
              <a:gd name="connsiteY464" fmla="*/ 323194 h 2752480"/>
              <a:gd name="connsiteX465" fmla="*/ 1265254 w 3442376"/>
              <a:gd name="connsiteY465" fmla="*/ 325168 h 2752480"/>
              <a:gd name="connsiteX466" fmla="*/ 1261702 w 3442376"/>
              <a:gd name="connsiteY466" fmla="*/ 332074 h 2752480"/>
              <a:gd name="connsiteX467" fmla="*/ 1260814 w 3442376"/>
              <a:gd name="connsiteY467" fmla="*/ 331087 h 2752480"/>
              <a:gd name="connsiteX468" fmla="*/ 1264366 w 3442376"/>
              <a:gd name="connsiteY468" fmla="*/ 323194 h 2752480"/>
              <a:gd name="connsiteX469" fmla="*/ 1200614 w 3442376"/>
              <a:gd name="connsiteY469" fmla="*/ 306325 h 2752480"/>
              <a:gd name="connsiteX470" fmla="*/ 1200614 w 3442376"/>
              <a:gd name="connsiteY470" fmla="*/ 324971 h 2752480"/>
              <a:gd name="connsiteX471" fmla="*/ 1200614 w 3442376"/>
              <a:gd name="connsiteY471" fmla="*/ 306325 h 2752480"/>
              <a:gd name="connsiteX472" fmla="*/ 762408 w 3442376"/>
              <a:gd name="connsiteY472" fmla="*/ 277024 h 2752480"/>
              <a:gd name="connsiteX473" fmla="*/ 763493 w 3442376"/>
              <a:gd name="connsiteY473" fmla="*/ 288567 h 2752480"/>
              <a:gd name="connsiteX474" fmla="*/ 762408 w 3442376"/>
              <a:gd name="connsiteY474" fmla="*/ 277024 h 2752480"/>
              <a:gd name="connsiteX475" fmla="*/ 1113424 w 3442376"/>
              <a:gd name="connsiteY475" fmla="*/ 208656 h 2752480"/>
              <a:gd name="connsiteX476" fmla="*/ 1110427 w 3442376"/>
              <a:gd name="connsiteY476" fmla="*/ 225527 h 2752480"/>
              <a:gd name="connsiteX477" fmla="*/ 1106431 w 3442376"/>
              <a:gd name="connsiteY477" fmla="*/ 221308 h 2752480"/>
              <a:gd name="connsiteX478" fmla="*/ 1113424 w 3442376"/>
              <a:gd name="connsiteY478" fmla="*/ 208656 h 2752480"/>
              <a:gd name="connsiteX479" fmla="*/ 2159957 w 3442376"/>
              <a:gd name="connsiteY479" fmla="*/ 201553 h 2752480"/>
              <a:gd name="connsiteX480" fmla="*/ 2167208 w 3442376"/>
              <a:gd name="connsiteY480" fmla="*/ 205578 h 2752480"/>
              <a:gd name="connsiteX481" fmla="*/ 2167208 w 3442376"/>
              <a:gd name="connsiteY481" fmla="*/ 216647 h 2752480"/>
              <a:gd name="connsiteX482" fmla="*/ 2157885 w 3442376"/>
              <a:gd name="connsiteY482" fmla="*/ 211616 h 2752480"/>
              <a:gd name="connsiteX483" fmla="*/ 2155814 w 3442376"/>
              <a:gd name="connsiteY483" fmla="*/ 203566 h 2752480"/>
              <a:gd name="connsiteX484" fmla="*/ 2159957 w 3442376"/>
              <a:gd name="connsiteY484" fmla="*/ 201553 h 2752480"/>
              <a:gd name="connsiteX485" fmla="*/ 624133 w 3442376"/>
              <a:gd name="connsiteY485" fmla="*/ 174028 h 2752480"/>
              <a:gd name="connsiteX486" fmla="*/ 632183 w 3442376"/>
              <a:gd name="connsiteY486" fmla="*/ 184683 h 2752480"/>
              <a:gd name="connsiteX487" fmla="*/ 621114 w 3442376"/>
              <a:gd name="connsiteY487" fmla="*/ 190010 h 2752480"/>
              <a:gd name="connsiteX488" fmla="*/ 624133 w 3442376"/>
              <a:gd name="connsiteY488" fmla="*/ 174028 h 2752480"/>
              <a:gd name="connsiteX489" fmla="*/ 1124176 w 3442376"/>
              <a:gd name="connsiteY489" fmla="*/ 172252 h 2752480"/>
              <a:gd name="connsiteX490" fmla="*/ 1122006 w 3442376"/>
              <a:gd name="connsiteY490" fmla="*/ 187346 h 2752480"/>
              <a:gd name="connsiteX491" fmla="*/ 1124176 w 3442376"/>
              <a:gd name="connsiteY491" fmla="*/ 172252 h 2752480"/>
              <a:gd name="connsiteX492" fmla="*/ 2676920 w 3442376"/>
              <a:gd name="connsiteY492" fmla="*/ 158194 h 2752480"/>
              <a:gd name="connsiteX493" fmla="*/ 2681449 w 3442376"/>
              <a:gd name="connsiteY493" fmla="*/ 163374 h 2752480"/>
              <a:gd name="connsiteX494" fmla="*/ 2671859 w 3442376"/>
              <a:gd name="connsiteY494" fmla="*/ 169589 h 2752480"/>
              <a:gd name="connsiteX495" fmla="*/ 2670793 w 3442376"/>
              <a:gd name="connsiteY495" fmla="*/ 159230 h 2752480"/>
              <a:gd name="connsiteX496" fmla="*/ 2676920 w 3442376"/>
              <a:gd name="connsiteY496" fmla="*/ 158194 h 2752480"/>
              <a:gd name="connsiteX497" fmla="*/ 1776734 w 3442376"/>
              <a:gd name="connsiteY497" fmla="*/ 152246 h 2752480"/>
              <a:gd name="connsiteX498" fmla="*/ 1797058 w 3442376"/>
              <a:gd name="connsiteY498" fmla="*/ 152246 h 2752480"/>
              <a:gd name="connsiteX499" fmla="*/ 1798825 w 3442376"/>
              <a:gd name="connsiteY499" fmla="*/ 153129 h 2752480"/>
              <a:gd name="connsiteX500" fmla="*/ 1843894 w 3442376"/>
              <a:gd name="connsiteY500" fmla="*/ 179630 h 2752480"/>
              <a:gd name="connsiteX501" fmla="*/ 2252157 w 3442376"/>
              <a:gd name="connsiteY501" fmla="*/ 587745 h 2752480"/>
              <a:gd name="connsiteX502" fmla="*/ 2260109 w 3442376"/>
              <a:gd name="connsiteY502" fmla="*/ 594812 h 2752480"/>
              <a:gd name="connsiteX503" fmla="*/ 2263645 w 3442376"/>
              <a:gd name="connsiteY503" fmla="*/ 584212 h 2752480"/>
              <a:gd name="connsiteX504" fmla="*/ 2274248 w 3442376"/>
              <a:gd name="connsiteY504" fmla="*/ 576261 h 2752480"/>
              <a:gd name="connsiteX505" fmla="*/ 2271597 w 3442376"/>
              <a:gd name="connsiteY505" fmla="*/ 599229 h 2752480"/>
              <a:gd name="connsiteX506" fmla="*/ 2276015 w 3442376"/>
              <a:gd name="connsiteY506" fmla="*/ 611596 h 2752480"/>
              <a:gd name="connsiteX507" fmla="*/ 2533168 w 3442376"/>
              <a:gd name="connsiteY507" fmla="*/ 868655 h 2752480"/>
              <a:gd name="connsiteX508" fmla="*/ 2539354 w 3442376"/>
              <a:gd name="connsiteY508" fmla="*/ 873956 h 2752480"/>
              <a:gd name="connsiteX509" fmla="*/ 2564981 w 3442376"/>
              <a:gd name="connsiteY509" fmla="*/ 860705 h 2752480"/>
              <a:gd name="connsiteX510" fmla="*/ 2570283 w 3442376"/>
              <a:gd name="connsiteY510" fmla="*/ 854522 h 2752480"/>
              <a:gd name="connsiteX511" fmla="*/ 2577353 w 3442376"/>
              <a:gd name="connsiteY511" fmla="*/ 837738 h 2752480"/>
              <a:gd name="connsiteX512" fmla="*/ 2580004 w 3442376"/>
              <a:gd name="connsiteY512" fmla="*/ 822720 h 2752480"/>
              <a:gd name="connsiteX513" fmla="*/ 2606514 w 3442376"/>
              <a:gd name="connsiteY513" fmla="*/ 810353 h 2752480"/>
              <a:gd name="connsiteX514" fmla="*/ 2604747 w 3442376"/>
              <a:gd name="connsiteY514" fmla="*/ 813003 h 2752480"/>
              <a:gd name="connsiteX515" fmla="*/ 2567632 w 3442376"/>
              <a:gd name="connsiteY515" fmla="*/ 866005 h 2752480"/>
              <a:gd name="connsiteX516" fmla="*/ 2557911 w 3442376"/>
              <a:gd name="connsiteY516" fmla="*/ 888089 h 2752480"/>
              <a:gd name="connsiteX517" fmla="*/ 2559678 w 3442376"/>
              <a:gd name="connsiteY517" fmla="*/ 895156 h 2752480"/>
              <a:gd name="connsiteX518" fmla="*/ 2582655 w 3442376"/>
              <a:gd name="connsiteY518" fmla="*/ 918124 h 2752480"/>
              <a:gd name="connsiteX519" fmla="*/ 2607398 w 3442376"/>
              <a:gd name="connsiteY519" fmla="*/ 939324 h 2752480"/>
              <a:gd name="connsiteX520" fmla="*/ 2608282 w 3442376"/>
              <a:gd name="connsiteY520" fmla="*/ 941974 h 2752480"/>
              <a:gd name="connsiteX521" fmla="*/ 2613583 w 3442376"/>
              <a:gd name="connsiteY521" fmla="*/ 947275 h 2752480"/>
              <a:gd name="connsiteX522" fmla="*/ 2632141 w 3442376"/>
              <a:gd name="connsiteY522" fmla="*/ 956108 h 2752480"/>
              <a:gd name="connsiteX523" fmla="*/ 2653349 w 3442376"/>
              <a:gd name="connsiteY523" fmla="*/ 967592 h 2752480"/>
              <a:gd name="connsiteX524" fmla="*/ 2665721 w 3442376"/>
              <a:gd name="connsiteY524" fmla="*/ 992326 h 2752480"/>
              <a:gd name="connsiteX525" fmla="*/ 2671907 w 3442376"/>
              <a:gd name="connsiteY525" fmla="*/ 1007344 h 2752480"/>
              <a:gd name="connsiteX526" fmla="*/ 2790321 w 3442376"/>
              <a:gd name="connsiteY526" fmla="*/ 1125714 h 2752480"/>
              <a:gd name="connsiteX527" fmla="*/ 2795623 w 3442376"/>
              <a:gd name="connsiteY527" fmla="*/ 1130131 h 2752480"/>
              <a:gd name="connsiteX528" fmla="*/ 2799157 w 3442376"/>
              <a:gd name="connsiteY528" fmla="*/ 1134548 h 2752480"/>
              <a:gd name="connsiteX529" fmla="*/ 2813296 w 3442376"/>
              <a:gd name="connsiteY529" fmla="*/ 1154866 h 2752480"/>
              <a:gd name="connsiteX530" fmla="*/ 2844225 w 3442376"/>
              <a:gd name="connsiteY530" fmla="*/ 1157516 h 2752480"/>
              <a:gd name="connsiteX531" fmla="*/ 2830971 w 3442376"/>
              <a:gd name="connsiteY531" fmla="*/ 1167233 h 2752480"/>
              <a:gd name="connsiteX532" fmla="*/ 2818599 w 3442376"/>
              <a:gd name="connsiteY532" fmla="*/ 1174300 h 2752480"/>
              <a:gd name="connsiteX533" fmla="*/ 2814180 w 3442376"/>
              <a:gd name="connsiteY533" fmla="*/ 1203450 h 2752480"/>
              <a:gd name="connsiteX534" fmla="*/ 2814180 w 3442376"/>
              <a:gd name="connsiteY534" fmla="*/ 1213167 h 2752480"/>
              <a:gd name="connsiteX535" fmla="*/ 2815064 w 3442376"/>
              <a:gd name="connsiteY535" fmla="*/ 1245852 h 2752480"/>
              <a:gd name="connsiteX536" fmla="*/ 2814180 w 3442376"/>
              <a:gd name="connsiteY536" fmla="*/ 1253803 h 2752480"/>
              <a:gd name="connsiteX537" fmla="*/ 2815947 w 3442376"/>
              <a:gd name="connsiteY537" fmla="*/ 1278537 h 2752480"/>
              <a:gd name="connsiteX538" fmla="*/ 2817715 w 3442376"/>
              <a:gd name="connsiteY538" fmla="*/ 1342139 h 2752480"/>
              <a:gd name="connsiteX539" fmla="*/ 2820366 w 3442376"/>
              <a:gd name="connsiteY539" fmla="*/ 1380123 h 2752480"/>
              <a:gd name="connsiteX540" fmla="*/ 2820366 w 3442376"/>
              <a:gd name="connsiteY540" fmla="*/ 1395141 h 2752480"/>
              <a:gd name="connsiteX541" fmla="*/ 2819483 w 3442376"/>
              <a:gd name="connsiteY541" fmla="*/ 1406624 h 2752480"/>
              <a:gd name="connsiteX542" fmla="*/ 2820366 w 3442376"/>
              <a:gd name="connsiteY542" fmla="*/ 1446376 h 2752480"/>
              <a:gd name="connsiteX543" fmla="*/ 2820366 w 3442376"/>
              <a:gd name="connsiteY543" fmla="*/ 1464044 h 2752480"/>
              <a:gd name="connsiteX544" fmla="*/ 2822134 w 3442376"/>
              <a:gd name="connsiteY544" fmla="*/ 1495844 h 2752480"/>
              <a:gd name="connsiteX545" fmla="*/ 2822134 w 3442376"/>
              <a:gd name="connsiteY545" fmla="*/ 1510862 h 2752480"/>
              <a:gd name="connsiteX546" fmla="*/ 2823017 w 3442376"/>
              <a:gd name="connsiteY546" fmla="*/ 1530296 h 2752480"/>
              <a:gd name="connsiteX547" fmla="*/ 2823017 w 3442376"/>
              <a:gd name="connsiteY547" fmla="*/ 1567397 h 2752480"/>
              <a:gd name="connsiteX548" fmla="*/ 2824784 w 3442376"/>
              <a:gd name="connsiteY548" fmla="*/ 1612448 h 2752480"/>
              <a:gd name="connsiteX549" fmla="*/ 2824784 w 3442376"/>
              <a:gd name="connsiteY549" fmla="*/ 1632766 h 2752480"/>
              <a:gd name="connsiteX550" fmla="*/ 2825668 w 3442376"/>
              <a:gd name="connsiteY550" fmla="*/ 1674284 h 2752480"/>
              <a:gd name="connsiteX551" fmla="*/ 2827435 w 3442376"/>
              <a:gd name="connsiteY551" fmla="*/ 1722869 h 2752480"/>
              <a:gd name="connsiteX552" fmla="*/ 2825668 w 3442376"/>
              <a:gd name="connsiteY552" fmla="*/ 1733469 h 2752480"/>
              <a:gd name="connsiteX553" fmla="*/ 2823901 w 3442376"/>
              <a:gd name="connsiteY553" fmla="*/ 1744070 h 2752480"/>
              <a:gd name="connsiteX554" fmla="*/ 2826552 w 3442376"/>
              <a:gd name="connsiteY554" fmla="*/ 1765271 h 2752480"/>
              <a:gd name="connsiteX555" fmla="*/ 2829203 w 3442376"/>
              <a:gd name="connsiteY555" fmla="*/ 1785588 h 2752480"/>
              <a:gd name="connsiteX556" fmla="*/ 2834505 w 3442376"/>
              <a:gd name="connsiteY556" fmla="*/ 1827107 h 2752480"/>
              <a:gd name="connsiteX557" fmla="*/ 2807995 w 3442376"/>
              <a:gd name="connsiteY557" fmla="*/ 1865091 h 2752480"/>
              <a:gd name="connsiteX558" fmla="*/ 2773531 w 3442376"/>
              <a:gd name="connsiteY558" fmla="*/ 1850957 h 2752480"/>
              <a:gd name="connsiteX559" fmla="*/ 2769112 w 3442376"/>
              <a:gd name="connsiteY559" fmla="*/ 1819156 h 2752480"/>
              <a:gd name="connsiteX560" fmla="*/ 2770880 w 3442376"/>
              <a:gd name="connsiteY560" fmla="*/ 1809439 h 2752480"/>
              <a:gd name="connsiteX561" fmla="*/ 2770880 w 3442376"/>
              <a:gd name="connsiteY561" fmla="*/ 1803255 h 2752480"/>
              <a:gd name="connsiteX562" fmla="*/ 2767345 w 3442376"/>
              <a:gd name="connsiteY562" fmla="*/ 1761737 h 2752480"/>
              <a:gd name="connsiteX563" fmla="*/ 2770880 w 3442376"/>
              <a:gd name="connsiteY563" fmla="*/ 1728170 h 2752480"/>
              <a:gd name="connsiteX564" fmla="*/ 2772647 w 3442376"/>
              <a:gd name="connsiteY564" fmla="*/ 1714036 h 2752480"/>
              <a:gd name="connsiteX565" fmla="*/ 2773531 w 3442376"/>
              <a:gd name="connsiteY565" fmla="*/ 1685768 h 2752480"/>
              <a:gd name="connsiteX566" fmla="*/ 2772760 w 3442376"/>
              <a:gd name="connsiteY566" fmla="*/ 1638719 h 2752480"/>
              <a:gd name="connsiteX567" fmla="*/ 2770238 w 3442376"/>
              <a:gd name="connsiteY567" fmla="*/ 1638511 h 2752480"/>
              <a:gd name="connsiteX568" fmla="*/ 2761951 w 3442376"/>
              <a:gd name="connsiteY568" fmla="*/ 1631340 h 2752480"/>
              <a:gd name="connsiteX569" fmla="*/ 2745377 w 3442376"/>
              <a:gd name="connsiteY569" fmla="*/ 1615973 h 2752480"/>
              <a:gd name="connsiteX570" fmla="*/ 2765577 w 3442376"/>
              <a:gd name="connsiteY570" fmla="*/ 1624296 h 2752480"/>
              <a:gd name="connsiteX571" fmla="*/ 2772647 w 3442376"/>
              <a:gd name="connsiteY571" fmla="*/ 1630601 h 2752480"/>
              <a:gd name="connsiteX572" fmla="*/ 2772647 w 3442376"/>
              <a:gd name="connsiteY572" fmla="*/ 1627466 h 2752480"/>
              <a:gd name="connsiteX573" fmla="*/ 2771763 w 3442376"/>
              <a:gd name="connsiteY573" fmla="*/ 1613332 h 2752480"/>
              <a:gd name="connsiteX574" fmla="*/ 2771763 w 3442376"/>
              <a:gd name="connsiteY574" fmla="*/ 1587715 h 2752480"/>
              <a:gd name="connsiteX575" fmla="*/ 2772647 w 3442376"/>
              <a:gd name="connsiteY575" fmla="*/ 1583297 h 2752480"/>
              <a:gd name="connsiteX576" fmla="*/ 2774414 w 3442376"/>
              <a:gd name="connsiteY576" fmla="*/ 1554147 h 2752480"/>
              <a:gd name="connsiteX577" fmla="*/ 2774414 w 3442376"/>
              <a:gd name="connsiteY577" fmla="*/ 1553263 h 2752480"/>
              <a:gd name="connsiteX578" fmla="*/ 2774414 w 3442376"/>
              <a:gd name="connsiteY578" fmla="*/ 1517929 h 2752480"/>
              <a:gd name="connsiteX579" fmla="*/ 2773531 w 3442376"/>
              <a:gd name="connsiteY579" fmla="*/ 1489661 h 2752480"/>
              <a:gd name="connsiteX580" fmla="*/ 2774414 w 3442376"/>
              <a:gd name="connsiteY580" fmla="*/ 1470226 h 2752480"/>
              <a:gd name="connsiteX581" fmla="*/ 2775298 w 3442376"/>
              <a:gd name="connsiteY581" fmla="*/ 1416341 h 2752480"/>
              <a:gd name="connsiteX582" fmla="*/ 2777949 w 3442376"/>
              <a:gd name="connsiteY582" fmla="*/ 1358040 h 2752480"/>
              <a:gd name="connsiteX583" fmla="*/ 2776181 w 3442376"/>
              <a:gd name="connsiteY583" fmla="*/ 1260870 h 2752480"/>
              <a:gd name="connsiteX584" fmla="*/ 2774414 w 3442376"/>
              <a:gd name="connsiteY584" fmla="*/ 1254686 h 2752480"/>
              <a:gd name="connsiteX585" fmla="*/ 2693115 w 3442376"/>
              <a:gd name="connsiteY585" fmla="*/ 1335955 h 2752480"/>
              <a:gd name="connsiteX586" fmla="*/ 2702836 w 3442376"/>
              <a:gd name="connsiteY586" fmla="*/ 1344789 h 2752480"/>
              <a:gd name="connsiteX587" fmla="*/ 2684279 w 3442376"/>
              <a:gd name="connsiteY587" fmla="*/ 1344789 h 2752480"/>
              <a:gd name="connsiteX588" fmla="*/ 2674558 w 3442376"/>
              <a:gd name="connsiteY588" fmla="*/ 1365990 h 2752480"/>
              <a:gd name="connsiteX589" fmla="*/ 2673674 w 3442376"/>
              <a:gd name="connsiteY589" fmla="*/ 1373056 h 2752480"/>
              <a:gd name="connsiteX590" fmla="*/ 2676325 w 3442376"/>
              <a:gd name="connsiteY590" fmla="*/ 1404858 h 2752480"/>
              <a:gd name="connsiteX591" fmla="*/ 2678976 w 3442376"/>
              <a:gd name="connsiteY591" fmla="*/ 1406624 h 2752480"/>
              <a:gd name="connsiteX592" fmla="*/ 2676325 w 3442376"/>
              <a:gd name="connsiteY592" fmla="*/ 1456977 h 2752480"/>
              <a:gd name="connsiteX593" fmla="*/ 2684279 w 3442376"/>
              <a:gd name="connsiteY593" fmla="*/ 1460510 h 2752480"/>
              <a:gd name="connsiteX594" fmla="*/ 2698417 w 3442376"/>
              <a:gd name="connsiteY594" fmla="*/ 1474644 h 2752480"/>
              <a:gd name="connsiteX595" fmla="*/ 2693999 w 3442376"/>
              <a:gd name="connsiteY595" fmla="*/ 1502911 h 2752480"/>
              <a:gd name="connsiteX596" fmla="*/ 2679860 w 3442376"/>
              <a:gd name="connsiteY596" fmla="*/ 1511745 h 2752480"/>
              <a:gd name="connsiteX597" fmla="*/ 2680743 w 3442376"/>
              <a:gd name="connsiteY597" fmla="*/ 1519695 h 2752480"/>
              <a:gd name="connsiteX598" fmla="*/ 2683395 w 3442376"/>
              <a:gd name="connsiteY598" fmla="*/ 1558563 h 2752480"/>
              <a:gd name="connsiteX599" fmla="*/ 2670139 w 3442376"/>
              <a:gd name="connsiteY599" fmla="*/ 1588598 h 2752480"/>
              <a:gd name="connsiteX600" fmla="*/ 2661303 w 3442376"/>
              <a:gd name="connsiteY600" fmla="*/ 1593898 h 2752480"/>
              <a:gd name="connsiteX601" fmla="*/ 2630373 w 3442376"/>
              <a:gd name="connsiteY601" fmla="*/ 1569164 h 2752480"/>
              <a:gd name="connsiteX602" fmla="*/ 2630373 w 3442376"/>
              <a:gd name="connsiteY602" fmla="*/ 1560330 h 2752480"/>
              <a:gd name="connsiteX603" fmla="*/ 2633025 w 3442376"/>
              <a:gd name="connsiteY603" fmla="*/ 1535596 h 2752480"/>
              <a:gd name="connsiteX604" fmla="*/ 2633025 w 3442376"/>
              <a:gd name="connsiteY604" fmla="*/ 1495844 h 2752480"/>
              <a:gd name="connsiteX605" fmla="*/ 2633025 w 3442376"/>
              <a:gd name="connsiteY605" fmla="*/ 1488777 h 2752480"/>
              <a:gd name="connsiteX606" fmla="*/ 2633909 w 3442376"/>
              <a:gd name="connsiteY606" fmla="*/ 1472877 h 2752480"/>
              <a:gd name="connsiteX607" fmla="*/ 2634792 w 3442376"/>
              <a:gd name="connsiteY607" fmla="*/ 1457860 h 2752480"/>
              <a:gd name="connsiteX608" fmla="*/ 2633909 w 3442376"/>
              <a:gd name="connsiteY608" fmla="*/ 1411925 h 2752480"/>
              <a:gd name="connsiteX609" fmla="*/ 2633909 w 3442376"/>
              <a:gd name="connsiteY609" fmla="*/ 1403091 h 2752480"/>
              <a:gd name="connsiteX610" fmla="*/ 2633025 w 3442376"/>
              <a:gd name="connsiteY610" fmla="*/ 1397791 h 2752480"/>
              <a:gd name="connsiteX611" fmla="*/ 2630373 w 3442376"/>
              <a:gd name="connsiteY611" fmla="*/ 1399557 h 2752480"/>
              <a:gd name="connsiteX612" fmla="*/ 2548191 w 3442376"/>
              <a:gd name="connsiteY612" fmla="*/ 1480827 h 2752480"/>
              <a:gd name="connsiteX613" fmla="*/ 2545540 w 3442376"/>
              <a:gd name="connsiteY613" fmla="*/ 1489661 h 2752480"/>
              <a:gd name="connsiteX614" fmla="*/ 2549075 w 3442376"/>
              <a:gd name="connsiteY614" fmla="*/ 1534713 h 2752480"/>
              <a:gd name="connsiteX615" fmla="*/ 2553493 w 3442376"/>
              <a:gd name="connsiteY615" fmla="*/ 1541779 h 2752480"/>
              <a:gd name="connsiteX616" fmla="*/ 2561447 w 3442376"/>
              <a:gd name="connsiteY616" fmla="*/ 1549729 h 2752480"/>
              <a:gd name="connsiteX617" fmla="*/ 2551726 w 3442376"/>
              <a:gd name="connsiteY617" fmla="*/ 1548846 h 2752480"/>
              <a:gd name="connsiteX618" fmla="*/ 2552609 w 3442376"/>
              <a:gd name="connsiteY618" fmla="*/ 1600965 h 2752480"/>
              <a:gd name="connsiteX619" fmla="*/ 2555260 w 3442376"/>
              <a:gd name="connsiteY619" fmla="*/ 1615099 h 2752480"/>
              <a:gd name="connsiteX620" fmla="*/ 2556144 w 3442376"/>
              <a:gd name="connsiteY620" fmla="*/ 1632766 h 2752480"/>
              <a:gd name="connsiteX621" fmla="*/ 2554377 w 3442376"/>
              <a:gd name="connsiteY621" fmla="*/ 1661917 h 2752480"/>
              <a:gd name="connsiteX622" fmla="*/ 2554377 w 3442376"/>
              <a:gd name="connsiteY622" fmla="*/ 1664162 h 2752480"/>
              <a:gd name="connsiteX623" fmla="*/ 2559807 w 3442376"/>
              <a:gd name="connsiteY623" fmla="*/ 1668193 h 2752480"/>
              <a:gd name="connsiteX624" fmla="*/ 2553983 w 3442376"/>
              <a:gd name="connsiteY624" fmla="*/ 1666364 h 2752480"/>
              <a:gd name="connsiteX625" fmla="*/ 2548191 w 3442376"/>
              <a:gd name="connsiteY625" fmla="*/ 1692835 h 2752480"/>
              <a:gd name="connsiteX626" fmla="*/ 2547307 w 3442376"/>
              <a:gd name="connsiteY626" fmla="*/ 1699901 h 2752480"/>
              <a:gd name="connsiteX627" fmla="*/ 2547307 w 3442376"/>
              <a:gd name="connsiteY627" fmla="*/ 1749370 h 2752480"/>
              <a:gd name="connsiteX628" fmla="*/ 2546423 w 3442376"/>
              <a:gd name="connsiteY628" fmla="*/ 1753787 h 2752480"/>
              <a:gd name="connsiteX629" fmla="*/ 2546423 w 3442376"/>
              <a:gd name="connsiteY629" fmla="*/ 1759970 h 2752480"/>
              <a:gd name="connsiteX630" fmla="*/ 2548191 w 3442376"/>
              <a:gd name="connsiteY630" fmla="*/ 1782055 h 2752480"/>
              <a:gd name="connsiteX631" fmla="*/ 2549075 w 3442376"/>
              <a:gd name="connsiteY631" fmla="*/ 1819156 h 2752480"/>
              <a:gd name="connsiteX632" fmla="*/ 2548191 w 3442376"/>
              <a:gd name="connsiteY632" fmla="*/ 1841240 h 2752480"/>
              <a:gd name="connsiteX633" fmla="*/ 2549075 w 3442376"/>
              <a:gd name="connsiteY633" fmla="*/ 1873925 h 2752480"/>
              <a:gd name="connsiteX634" fmla="*/ 2552609 w 3442376"/>
              <a:gd name="connsiteY634" fmla="*/ 1892475 h 2752480"/>
              <a:gd name="connsiteX635" fmla="*/ 2554377 w 3442376"/>
              <a:gd name="connsiteY635" fmla="*/ 1899542 h 2752480"/>
              <a:gd name="connsiteX636" fmla="*/ 2560563 w 3442376"/>
              <a:gd name="connsiteY636" fmla="*/ 1959611 h 2752480"/>
              <a:gd name="connsiteX637" fmla="*/ 2564981 w 3442376"/>
              <a:gd name="connsiteY637" fmla="*/ 1988762 h 2752480"/>
              <a:gd name="connsiteX638" fmla="*/ 2563213 w 3442376"/>
              <a:gd name="connsiteY638" fmla="*/ 2003780 h 2752480"/>
              <a:gd name="connsiteX639" fmla="*/ 2549075 w 3442376"/>
              <a:gd name="connsiteY639" fmla="*/ 2024980 h 2752480"/>
              <a:gd name="connsiteX640" fmla="*/ 2522563 w 3442376"/>
              <a:gd name="connsiteY640" fmla="*/ 2032047 h 2752480"/>
              <a:gd name="connsiteX641" fmla="*/ 2510193 w 3442376"/>
              <a:gd name="connsiteY641" fmla="*/ 2024980 h 2752480"/>
              <a:gd name="connsiteX642" fmla="*/ 2502239 w 3442376"/>
              <a:gd name="connsiteY642" fmla="*/ 2012613 h 2752480"/>
              <a:gd name="connsiteX643" fmla="*/ 2497821 w 3442376"/>
              <a:gd name="connsiteY643" fmla="*/ 1994946 h 2752480"/>
              <a:gd name="connsiteX644" fmla="*/ 2497821 w 3442376"/>
              <a:gd name="connsiteY644" fmla="*/ 1988762 h 2752480"/>
              <a:gd name="connsiteX645" fmla="*/ 2498388 w 3442376"/>
              <a:gd name="connsiteY645" fmla="*/ 1956417 h 2752480"/>
              <a:gd name="connsiteX646" fmla="*/ 2495879 w 3442376"/>
              <a:gd name="connsiteY646" fmla="*/ 1955230 h 2752480"/>
              <a:gd name="connsiteX647" fmla="*/ 2498507 w 3442376"/>
              <a:gd name="connsiteY647" fmla="*/ 1949637 h 2752480"/>
              <a:gd name="connsiteX648" fmla="*/ 2498705 w 3442376"/>
              <a:gd name="connsiteY648" fmla="*/ 1938410 h 2752480"/>
              <a:gd name="connsiteX649" fmla="*/ 2501356 w 3442376"/>
              <a:gd name="connsiteY649" fmla="*/ 1911909 h 2752480"/>
              <a:gd name="connsiteX650" fmla="*/ 2501013 w 3442376"/>
              <a:gd name="connsiteY650" fmla="*/ 1906435 h 2752480"/>
              <a:gd name="connsiteX651" fmla="*/ 2495979 w 3442376"/>
              <a:gd name="connsiteY651" fmla="*/ 1905782 h 2752480"/>
              <a:gd name="connsiteX652" fmla="*/ 2485223 w 3442376"/>
              <a:gd name="connsiteY652" fmla="*/ 1900988 h 2752480"/>
              <a:gd name="connsiteX653" fmla="*/ 2495192 w 3442376"/>
              <a:gd name="connsiteY653" fmla="*/ 1898590 h 2752480"/>
              <a:gd name="connsiteX654" fmla="*/ 2500756 w 3442376"/>
              <a:gd name="connsiteY654" fmla="*/ 1902319 h 2752480"/>
              <a:gd name="connsiteX655" fmla="*/ 2498705 w 3442376"/>
              <a:gd name="connsiteY655" fmla="*/ 1869508 h 2752480"/>
              <a:gd name="connsiteX656" fmla="*/ 2496937 w 3442376"/>
              <a:gd name="connsiteY656" fmla="*/ 1852724 h 2752480"/>
              <a:gd name="connsiteX657" fmla="*/ 2496937 w 3442376"/>
              <a:gd name="connsiteY657" fmla="*/ 1842123 h 2752480"/>
              <a:gd name="connsiteX658" fmla="*/ 2498705 w 3442376"/>
              <a:gd name="connsiteY658" fmla="*/ 1824456 h 2752480"/>
              <a:gd name="connsiteX659" fmla="*/ 2496053 w 3442376"/>
              <a:gd name="connsiteY659" fmla="*/ 1811206 h 2752480"/>
              <a:gd name="connsiteX660" fmla="*/ 2487217 w 3442376"/>
              <a:gd name="connsiteY660" fmla="*/ 1795305 h 2752480"/>
              <a:gd name="connsiteX661" fmla="*/ 2480147 w 3442376"/>
              <a:gd name="connsiteY661" fmla="*/ 1784705 h 2752480"/>
              <a:gd name="connsiteX662" fmla="*/ 2468659 w 3442376"/>
              <a:gd name="connsiteY662" fmla="*/ 1781171 h 2752480"/>
              <a:gd name="connsiteX663" fmla="*/ 2457172 w 3442376"/>
              <a:gd name="connsiteY663" fmla="*/ 1793538 h 2752480"/>
              <a:gd name="connsiteX664" fmla="*/ 2454521 w 3442376"/>
              <a:gd name="connsiteY664" fmla="*/ 1815622 h 2752480"/>
              <a:gd name="connsiteX665" fmla="*/ 2458055 w 3442376"/>
              <a:gd name="connsiteY665" fmla="*/ 1833289 h 2752480"/>
              <a:gd name="connsiteX666" fmla="*/ 2446567 w 3442376"/>
              <a:gd name="connsiteY666" fmla="*/ 1860674 h 2752480"/>
              <a:gd name="connsiteX667" fmla="*/ 2445683 w 3442376"/>
              <a:gd name="connsiteY667" fmla="*/ 1872158 h 2752480"/>
              <a:gd name="connsiteX668" fmla="*/ 2449218 w 3442376"/>
              <a:gd name="connsiteY668" fmla="*/ 1895125 h 2752480"/>
              <a:gd name="connsiteX669" fmla="*/ 2452753 w 3442376"/>
              <a:gd name="connsiteY669" fmla="*/ 1910142 h 2752480"/>
              <a:gd name="connsiteX670" fmla="*/ 2454521 w 3442376"/>
              <a:gd name="connsiteY670" fmla="*/ 1955194 h 2752480"/>
              <a:gd name="connsiteX671" fmla="*/ 2458055 w 3442376"/>
              <a:gd name="connsiteY671" fmla="*/ 1986995 h 2752480"/>
              <a:gd name="connsiteX672" fmla="*/ 2465124 w 3442376"/>
              <a:gd name="connsiteY672" fmla="*/ 2009962 h 2752480"/>
              <a:gd name="connsiteX673" fmla="*/ 2449218 w 3442376"/>
              <a:gd name="connsiteY673" fmla="*/ 2022330 h 2752480"/>
              <a:gd name="connsiteX674" fmla="*/ 2446567 w 3442376"/>
              <a:gd name="connsiteY674" fmla="*/ 2039114 h 2752480"/>
              <a:gd name="connsiteX675" fmla="*/ 2442149 w 3442376"/>
              <a:gd name="connsiteY675" fmla="*/ 2055015 h 2752480"/>
              <a:gd name="connsiteX676" fmla="*/ 2437730 w 3442376"/>
              <a:gd name="connsiteY676" fmla="*/ 2070031 h 2752480"/>
              <a:gd name="connsiteX677" fmla="*/ 2438614 w 3442376"/>
              <a:gd name="connsiteY677" fmla="*/ 2086815 h 2752480"/>
              <a:gd name="connsiteX678" fmla="*/ 2438614 w 3442376"/>
              <a:gd name="connsiteY678" fmla="*/ 2113316 h 2752480"/>
              <a:gd name="connsiteX679" fmla="*/ 2424475 w 3442376"/>
              <a:gd name="connsiteY679" fmla="*/ 2129217 h 2752480"/>
              <a:gd name="connsiteX680" fmla="*/ 2416522 w 3442376"/>
              <a:gd name="connsiteY680" fmla="*/ 2098299 h 2752480"/>
              <a:gd name="connsiteX681" fmla="*/ 2420940 w 3442376"/>
              <a:gd name="connsiteY681" fmla="*/ 2079748 h 2752480"/>
              <a:gd name="connsiteX682" fmla="*/ 2421824 w 3442376"/>
              <a:gd name="connsiteY682" fmla="*/ 2063848 h 2752480"/>
              <a:gd name="connsiteX683" fmla="*/ 2415638 w 3442376"/>
              <a:gd name="connsiteY683" fmla="*/ 2022330 h 2752480"/>
              <a:gd name="connsiteX684" fmla="*/ 2428893 w 3442376"/>
              <a:gd name="connsiteY684" fmla="*/ 1930460 h 2752480"/>
              <a:gd name="connsiteX685" fmla="*/ 2430661 w 3442376"/>
              <a:gd name="connsiteY685" fmla="*/ 1926926 h 2752480"/>
              <a:gd name="connsiteX686" fmla="*/ 2420940 w 3442376"/>
              <a:gd name="connsiteY686" fmla="*/ 1874808 h 2752480"/>
              <a:gd name="connsiteX687" fmla="*/ 2427125 w 3442376"/>
              <a:gd name="connsiteY687" fmla="*/ 1853607 h 2752480"/>
              <a:gd name="connsiteX688" fmla="*/ 2429777 w 3442376"/>
              <a:gd name="connsiteY688" fmla="*/ 1852724 h 2752480"/>
              <a:gd name="connsiteX689" fmla="*/ 2438614 w 3442376"/>
              <a:gd name="connsiteY689" fmla="*/ 1838590 h 2752480"/>
              <a:gd name="connsiteX690" fmla="*/ 2435079 w 3442376"/>
              <a:gd name="connsiteY690" fmla="*/ 1805905 h 2752480"/>
              <a:gd name="connsiteX691" fmla="*/ 2397080 w 3442376"/>
              <a:gd name="connsiteY691" fmla="*/ 1731703 h 2752480"/>
              <a:gd name="connsiteX692" fmla="*/ 2390895 w 3442376"/>
              <a:gd name="connsiteY692" fmla="*/ 1726402 h 2752480"/>
              <a:gd name="connsiteX693" fmla="*/ 2359083 w 3442376"/>
              <a:gd name="connsiteY693" fmla="*/ 1718452 h 2752480"/>
              <a:gd name="connsiteX694" fmla="*/ 2365268 w 3442376"/>
              <a:gd name="connsiteY694" fmla="*/ 1715802 h 2752480"/>
              <a:gd name="connsiteX695" fmla="*/ 2373221 w 3442376"/>
              <a:gd name="connsiteY695" fmla="*/ 1715802 h 2752480"/>
              <a:gd name="connsiteX696" fmla="*/ 2379407 w 3442376"/>
              <a:gd name="connsiteY696" fmla="*/ 1716685 h 2752480"/>
              <a:gd name="connsiteX697" fmla="*/ 2352896 w 3442376"/>
              <a:gd name="connsiteY697" fmla="*/ 1703435 h 2752480"/>
              <a:gd name="connsiteX698" fmla="*/ 2351129 w 3442376"/>
              <a:gd name="connsiteY698" fmla="*/ 1739653 h 2752480"/>
              <a:gd name="connsiteX699" fmla="*/ 2353780 w 3442376"/>
              <a:gd name="connsiteY699" fmla="*/ 1764388 h 2752480"/>
              <a:gd name="connsiteX700" fmla="*/ 2354664 w 3442376"/>
              <a:gd name="connsiteY700" fmla="*/ 1776754 h 2752480"/>
              <a:gd name="connsiteX701" fmla="*/ 2353780 w 3442376"/>
              <a:gd name="connsiteY701" fmla="*/ 1805022 h 2752480"/>
              <a:gd name="connsiteX702" fmla="*/ 2354664 w 3442376"/>
              <a:gd name="connsiteY702" fmla="*/ 1820923 h 2752480"/>
              <a:gd name="connsiteX703" fmla="*/ 2354664 w 3442376"/>
              <a:gd name="connsiteY703" fmla="*/ 1858024 h 2752480"/>
              <a:gd name="connsiteX704" fmla="*/ 2356431 w 3442376"/>
              <a:gd name="connsiteY704" fmla="*/ 1904843 h 2752480"/>
              <a:gd name="connsiteX705" fmla="*/ 2356431 w 3442376"/>
              <a:gd name="connsiteY705" fmla="*/ 1919859 h 2752480"/>
              <a:gd name="connsiteX706" fmla="*/ 2357315 w 3442376"/>
              <a:gd name="connsiteY706" fmla="*/ 1979928 h 2752480"/>
              <a:gd name="connsiteX707" fmla="*/ 2359083 w 3442376"/>
              <a:gd name="connsiteY707" fmla="*/ 2012613 h 2752480"/>
              <a:gd name="connsiteX708" fmla="*/ 2357315 w 3442376"/>
              <a:gd name="connsiteY708" fmla="*/ 2024097 h 2752480"/>
              <a:gd name="connsiteX709" fmla="*/ 2355547 w 3442376"/>
              <a:gd name="connsiteY709" fmla="*/ 2034697 h 2752480"/>
              <a:gd name="connsiteX710" fmla="*/ 2357315 w 3442376"/>
              <a:gd name="connsiteY710" fmla="*/ 2054131 h 2752480"/>
              <a:gd name="connsiteX711" fmla="*/ 2360849 w 3442376"/>
              <a:gd name="connsiteY711" fmla="*/ 2074449 h 2752480"/>
              <a:gd name="connsiteX712" fmla="*/ 2366152 w 3442376"/>
              <a:gd name="connsiteY712" fmla="*/ 2113316 h 2752480"/>
              <a:gd name="connsiteX713" fmla="*/ 2357315 w 3442376"/>
              <a:gd name="connsiteY713" fmla="*/ 2139817 h 2752480"/>
              <a:gd name="connsiteX714" fmla="*/ 2342292 w 3442376"/>
              <a:gd name="connsiteY714" fmla="*/ 2153952 h 2752480"/>
              <a:gd name="connsiteX715" fmla="*/ 2305177 w 3442376"/>
              <a:gd name="connsiteY715" fmla="*/ 2139817 h 2752480"/>
              <a:gd name="connsiteX716" fmla="*/ 2300759 w 3442376"/>
              <a:gd name="connsiteY716" fmla="*/ 2108016 h 2752480"/>
              <a:gd name="connsiteX717" fmla="*/ 2302526 w 3442376"/>
              <a:gd name="connsiteY717" fmla="*/ 2099182 h 2752480"/>
              <a:gd name="connsiteX718" fmla="*/ 2302526 w 3442376"/>
              <a:gd name="connsiteY718" fmla="*/ 2092999 h 2752480"/>
              <a:gd name="connsiteX719" fmla="*/ 2298992 w 3442376"/>
              <a:gd name="connsiteY719" fmla="*/ 2047948 h 2752480"/>
              <a:gd name="connsiteX720" fmla="*/ 2302526 w 3442376"/>
              <a:gd name="connsiteY720" fmla="*/ 2016146 h 2752480"/>
              <a:gd name="connsiteX721" fmla="*/ 2304293 w 3442376"/>
              <a:gd name="connsiteY721" fmla="*/ 2005546 h 2752480"/>
              <a:gd name="connsiteX722" fmla="*/ 2305177 w 3442376"/>
              <a:gd name="connsiteY722" fmla="*/ 1977279 h 2752480"/>
              <a:gd name="connsiteX723" fmla="*/ 2303410 w 3442376"/>
              <a:gd name="connsiteY723" fmla="*/ 1928693 h 2752480"/>
              <a:gd name="connsiteX724" fmla="*/ 2302526 w 3442376"/>
              <a:gd name="connsiteY724" fmla="*/ 1912792 h 2752480"/>
              <a:gd name="connsiteX725" fmla="*/ 2302526 w 3442376"/>
              <a:gd name="connsiteY725" fmla="*/ 1909259 h 2752480"/>
              <a:gd name="connsiteX726" fmla="*/ 2303410 w 3442376"/>
              <a:gd name="connsiteY726" fmla="*/ 1876574 h 2752480"/>
              <a:gd name="connsiteX727" fmla="*/ 2303410 w 3442376"/>
              <a:gd name="connsiteY727" fmla="*/ 1874808 h 2752480"/>
              <a:gd name="connsiteX728" fmla="*/ 2306945 w 3442376"/>
              <a:gd name="connsiteY728" fmla="*/ 1856257 h 2752480"/>
              <a:gd name="connsiteX729" fmla="*/ 2306945 w 3442376"/>
              <a:gd name="connsiteY729" fmla="*/ 1853607 h 2752480"/>
              <a:gd name="connsiteX730" fmla="*/ 2306061 w 3442376"/>
              <a:gd name="connsiteY730" fmla="*/ 1843891 h 2752480"/>
              <a:gd name="connsiteX731" fmla="*/ 2305177 w 3442376"/>
              <a:gd name="connsiteY731" fmla="*/ 1807672 h 2752480"/>
              <a:gd name="connsiteX732" fmla="*/ 2305177 w 3442376"/>
              <a:gd name="connsiteY732" fmla="*/ 1775871 h 2752480"/>
              <a:gd name="connsiteX733" fmla="*/ 2306945 w 3442376"/>
              <a:gd name="connsiteY733" fmla="*/ 1729936 h 2752480"/>
              <a:gd name="connsiteX734" fmla="*/ 2306061 w 3442376"/>
              <a:gd name="connsiteY734" fmla="*/ 1723753 h 2752480"/>
              <a:gd name="connsiteX735" fmla="*/ 2302526 w 3442376"/>
              <a:gd name="connsiteY735" fmla="*/ 1726402 h 2752480"/>
              <a:gd name="connsiteX736" fmla="*/ 2214158 w 3442376"/>
              <a:gd name="connsiteY736" fmla="*/ 1814739 h 2752480"/>
              <a:gd name="connsiteX737" fmla="*/ 2211507 w 3442376"/>
              <a:gd name="connsiteY737" fmla="*/ 1821806 h 2752480"/>
              <a:gd name="connsiteX738" fmla="*/ 2209739 w 3442376"/>
              <a:gd name="connsiteY738" fmla="*/ 1837707 h 2752480"/>
              <a:gd name="connsiteX739" fmla="*/ 2203554 w 3442376"/>
              <a:gd name="connsiteY739" fmla="*/ 1826223 h 2752480"/>
              <a:gd name="connsiteX740" fmla="*/ 2198251 w 3442376"/>
              <a:gd name="connsiteY740" fmla="*/ 1830640 h 2752480"/>
              <a:gd name="connsiteX741" fmla="*/ 2178810 w 3442376"/>
              <a:gd name="connsiteY741" fmla="*/ 1850073 h 2752480"/>
              <a:gd name="connsiteX742" fmla="*/ 2171741 w 3442376"/>
              <a:gd name="connsiteY742" fmla="*/ 1866857 h 2752480"/>
              <a:gd name="connsiteX743" fmla="*/ 2170857 w 3442376"/>
              <a:gd name="connsiteY743" fmla="*/ 1869508 h 2752480"/>
              <a:gd name="connsiteX744" fmla="*/ 2170857 w 3442376"/>
              <a:gd name="connsiteY744" fmla="*/ 1911909 h 2752480"/>
              <a:gd name="connsiteX745" fmla="*/ 2174392 w 3442376"/>
              <a:gd name="connsiteY745" fmla="*/ 1950778 h 2752480"/>
              <a:gd name="connsiteX746" fmla="*/ 2175276 w 3442376"/>
              <a:gd name="connsiteY746" fmla="*/ 1963144 h 2752480"/>
              <a:gd name="connsiteX747" fmla="*/ 2175276 w 3442376"/>
              <a:gd name="connsiteY747" fmla="*/ 1986995 h 2752480"/>
              <a:gd name="connsiteX748" fmla="*/ 2176159 w 3442376"/>
              <a:gd name="connsiteY748" fmla="*/ 1998479 h 2752480"/>
              <a:gd name="connsiteX749" fmla="*/ 2177927 w 3442376"/>
              <a:gd name="connsiteY749" fmla="*/ 2045297 h 2752480"/>
              <a:gd name="connsiteX750" fmla="*/ 2176159 w 3442376"/>
              <a:gd name="connsiteY750" fmla="*/ 2058548 h 2752480"/>
              <a:gd name="connsiteX751" fmla="*/ 2177927 w 3442376"/>
              <a:gd name="connsiteY751" fmla="*/ 2081516 h 2752480"/>
              <a:gd name="connsiteX752" fmla="*/ 2178810 w 3442376"/>
              <a:gd name="connsiteY752" fmla="*/ 2109783 h 2752480"/>
              <a:gd name="connsiteX753" fmla="*/ 2178810 w 3442376"/>
              <a:gd name="connsiteY753" fmla="*/ 2119500 h 2752480"/>
              <a:gd name="connsiteX754" fmla="*/ 2178810 w 3442376"/>
              <a:gd name="connsiteY754" fmla="*/ 2149534 h 2752480"/>
              <a:gd name="connsiteX755" fmla="*/ 2180577 w 3442376"/>
              <a:gd name="connsiteY755" fmla="*/ 2199003 h 2752480"/>
              <a:gd name="connsiteX756" fmla="*/ 2181461 w 3442376"/>
              <a:gd name="connsiteY756" fmla="*/ 2234338 h 2752480"/>
              <a:gd name="connsiteX757" fmla="*/ 2181461 w 3442376"/>
              <a:gd name="connsiteY757" fmla="*/ 2264372 h 2752480"/>
              <a:gd name="connsiteX758" fmla="*/ 2183229 w 3442376"/>
              <a:gd name="connsiteY758" fmla="*/ 2309423 h 2752480"/>
              <a:gd name="connsiteX759" fmla="*/ 2181461 w 3442376"/>
              <a:gd name="connsiteY759" fmla="*/ 2322674 h 2752480"/>
              <a:gd name="connsiteX760" fmla="*/ 2179694 w 3442376"/>
              <a:gd name="connsiteY760" fmla="*/ 2332391 h 2752480"/>
              <a:gd name="connsiteX761" fmla="*/ 2182345 w 3442376"/>
              <a:gd name="connsiteY761" fmla="*/ 2358892 h 2752480"/>
              <a:gd name="connsiteX762" fmla="*/ 2184997 w 3442376"/>
              <a:gd name="connsiteY762" fmla="*/ 2373909 h 2752480"/>
              <a:gd name="connsiteX763" fmla="*/ 2191182 w 3442376"/>
              <a:gd name="connsiteY763" fmla="*/ 2408360 h 2752480"/>
              <a:gd name="connsiteX764" fmla="*/ 2171741 w 3442376"/>
              <a:gd name="connsiteY764" fmla="*/ 2448112 h 2752480"/>
              <a:gd name="connsiteX765" fmla="*/ 2160253 w 3442376"/>
              <a:gd name="connsiteY765" fmla="*/ 2454296 h 2752480"/>
              <a:gd name="connsiteX766" fmla="*/ 2131975 w 3442376"/>
              <a:gd name="connsiteY766" fmla="*/ 2442811 h 2752480"/>
              <a:gd name="connsiteX767" fmla="*/ 2124905 w 3442376"/>
              <a:gd name="connsiteY767" fmla="*/ 2410127 h 2752480"/>
              <a:gd name="connsiteX768" fmla="*/ 2127556 w 3442376"/>
              <a:gd name="connsiteY768" fmla="*/ 2395993 h 2752480"/>
              <a:gd name="connsiteX769" fmla="*/ 2126673 w 3442376"/>
              <a:gd name="connsiteY769" fmla="*/ 2390693 h 2752480"/>
              <a:gd name="connsiteX770" fmla="*/ 2122254 w 3442376"/>
              <a:gd name="connsiteY770" fmla="*/ 2353591 h 2752480"/>
              <a:gd name="connsiteX771" fmla="*/ 2125789 w 3442376"/>
              <a:gd name="connsiteY771" fmla="*/ 2321791 h 2752480"/>
              <a:gd name="connsiteX772" fmla="*/ 2129323 w 3442376"/>
              <a:gd name="connsiteY772" fmla="*/ 2297940 h 2752480"/>
              <a:gd name="connsiteX773" fmla="*/ 2129323 w 3442376"/>
              <a:gd name="connsiteY773" fmla="*/ 2275855 h 2752480"/>
              <a:gd name="connsiteX774" fmla="*/ 2127973 w 3442376"/>
              <a:gd name="connsiteY774" fmla="*/ 2254706 h 2752480"/>
              <a:gd name="connsiteX775" fmla="*/ 2126735 w 3442376"/>
              <a:gd name="connsiteY775" fmla="*/ 2256146 h 2752480"/>
              <a:gd name="connsiteX776" fmla="*/ 2127501 w 3442376"/>
              <a:gd name="connsiteY776" fmla="*/ 2247302 h 2752480"/>
              <a:gd name="connsiteX777" fmla="*/ 2126673 w 3442376"/>
              <a:gd name="connsiteY777" fmla="*/ 2234338 h 2752480"/>
              <a:gd name="connsiteX778" fmla="*/ 2124022 w 3442376"/>
              <a:gd name="connsiteY778" fmla="*/ 2222854 h 2752480"/>
              <a:gd name="connsiteX779" fmla="*/ 2121424 w 3442376"/>
              <a:gd name="connsiteY779" fmla="*/ 2214630 h 2752480"/>
              <a:gd name="connsiteX780" fmla="*/ 2114304 w 3442376"/>
              <a:gd name="connsiteY780" fmla="*/ 2204815 h 2752480"/>
              <a:gd name="connsiteX781" fmla="*/ 2114567 w 3442376"/>
              <a:gd name="connsiteY781" fmla="*/ 2190442 h 2752480"/>
              <a:gd name="connsiteX782" fmla="*/ 2127427 w 3442376"/>
              <a:gd name="connsiteY782" fmla="*/ 2201673 h 2752480"/>
              <a:gd name="connsiteX783" fmla="*/ 2129323 w 3442376"/>
              <a:gd name="connsiteY783" fmla="*/ 2188403 h 2752480"/>
              <a:gd name="connsiteX784" fmla="*/ 2129323 w 3442376"/>
              <a:gd name="connsiteY784" fmla="*/ 2182219 h 2752480"/>
              <a:gd name="connsiteX785" fmla="*/ 2128441 w 3442376"/>
              <a:gd name="connsiteY785" fmla="*/ 2165435 h 2752480"/>
              <a:gd name="connsiteX786" fmla="*/ 2130207 w 3442376"/>
              <a:gd name="connsiteY786" fmla="*/ 2142467 h 2752480"/>
              <a:gd name="connsiteX787" fmla="*/ 2130207 w 3442376"/>
              <a:gd name="connsiteY787" fmla="*/ 2140701 h 2752480"/>
              <a:gd name="connsiteX788" fmla="*/ 2130207 w 3442376"/>
              <a:gd name="connsiteY788" fmla="*/ 2105366 h 2752480"/>
              <a:gd name="connsiteX789" fmla="*/ 2129323 w 3442376"/>
              <a:gd name="connsiteY789" fmla="*/ 2084166 h 2752480"/>
              <a:gd name="connsiteX790" fmla="*/ 2130207 w 3442376"/>
              <a:gd name="connsiteY790" fmla="*/ 2063848 h 2752480"/>
              <a:gd name="connsiteX791" fmla="*/ 2131975 w 3442376"/>
              <a:gd name="connsiteY791" fmla="*/ 1994063 h 2752480"/>
              <a:gd name="connsiteX792" fmla="*/ 2133743 w 3442376"/>
              <a:gd name="connsiteY792" fmla="*/ 1947244 h 2752480"/>
              <a:gd name="connsiteX793" fmla="*/ 2132859 w 3442376"/>
              <a:gd name="connsiteY793" fmla="*/ 1899542 h 2752480"/>
              <a:gd name="connsiteX794" fmla="*/ 2132859 w 3442376"/>
              <a:gd name="connsiteY794" fmla="*/ 1898659 h 2752480"/>
              <a:gd name="connsiteX795" fmla="*/ 2038305 w 3442376"/>
              <a:gd name="connsiteY795" fmla="*/ 1993179 h 2752480"/>
              <a:gd name="connsiteX796" fmla="*/ 2057745 w 3442376"/>
              <a:gd name="connsiteY796" fmla="*/ 2009962 h 2752480"/>
              <a:gd name="connsiteX797" fmla="*/ 2055978 w 3442376"/>
              <a:gd name="connsiteY797" fmla="*/ 2042647 h 2752480"/>
              <a:gd name="connsiteX798" fmla="*/ 2034769 w 3442376"/>
              <a:gd name="connsiteY798" fmla="*/ 1994946 h 2752480"/>
              <a:gd name="connsiteX799" fmla="*/ 1979097 w 3442376"/>
              <a:gd name="connsiteY799" fmla="*/ 2050598 h 2752480"/>
              <a:gd name="connsiteX800" fmla="*/ 1976446 w 3442376"/>
              <a:gd name="connsiteY800" fmla="*/ 2055898 h 2752480"/>
              <a:gd name="connsiteX801" fmla="*/ 1976446 w 3442376"/>
              <a:gd name="connsiteY801" fmla="*/ 2066498 h 2752480"/>
              <a:gd name="connsiteX802" fmla="*/ 1978213 w 3442376"/>
              <a:gd name="connsiteY802" fmla="*/ 2099182 h 2752480"/>
              <a:gd name="connsiteX803" fmla="*/ 1978213 w 3442376"/>
              <a:gd name="connsiteY803" fmla="*/ 2113316 h 2752480"/>
              <a:gd name="connsiteX804" fmla="*/ 1979981 w 3442376"/>
              <a:gd name="connsiteY804" fmla="*/ 2133633 h 2752480"/>
              <a:gd name="connsiteX805" fmla="*/ 1979981 w 3442376"/>
              <a:gd name="connsiteY805" fmla="*/ 2168085 h 2752480"/>
              <a:gd name="connsiteX806" fmla="*/ 1981749 w 3442376"/>
              <a:gd name="connsiteY806" fmla="*/ 2215787 h 2752480"/>
              <a:gd name="connsiteX807" fmla="*/ 1981749 w 3442376"/>
              <a:gd name="connsiteY807" fmla="*/ 2234338 h 2752480"/>
              <a:gd name="connsiteX808" fmla="*/ 1982632 w 3442376"/>
              <a:gd name="connsiteY808" fmla="*/ 2278506 h 2752480"/>
              <a:gd name="connsiteX809" fmla="*/ 1984400 w 3442376"/>
              <a:gd name="connsiteY809" fmla="*/ 2326207 h 2752480"/>
              <a:gd name="connsiteX810" fmla="*/ 1982632 w 3442376"/>
              <a:gd name="connsiteY810" fmla="*/ 2337691 h 2752480"/>
              <a:gd name="connsiteX811" fmla="*/ 1980865 w 3442376"/>
              <a:gd name="connsiteY811" fmla="*/ 2349175 h 2752480"/>
              <a:gd name="connsiteX812" fmla="*/ 1982632 w 3442376"/>
              <a:gd name="connsiteY812" fmla="*/ 2363308 h 2752480"/>
              <a:gd name="connsiteX813" fmla="*/ 1986167 w 3442376"/>
              <a:gd name="connsiteY813" fmla="*/ 2388043 h 2752480"/>
              <a:gd name="connsiteX814" fmla="*/ 1992352 w 3442376"/>
              <a:gd name="connsiteY814" fmla="*/ 2424261 h 2752480"/>
              <a:gd name="connsiteX815" fmla="*/ 1971144 w 3442376"/>
              <a:gd name="connsiteY815" fmla="*/ 2464896 h 2752480"/>
              <a:gd name="connsiteX816" fmla="*/ 1961424 w 3442376"/>
              <a:gd name="connsiteY816" fmla="*/ 2470196 h 2752480"/>
              <a:gd name="connsiteX817" fmla="*/ 1934029 w 3442376"/>
              <a:gd name="connsiteY817" fmla="*/ 2459595 h 2752480"/>
              <a:gd name="connsiteX818" fmla="*/ 1925192 w 3442376"/>
              <a:gd name="connsiteY818" fmla="*/ 2425144 h 2752480"/>
              <a:gd name="connsiteX819" fmla="*/ 1925192 w 3442376"/>
              <a:gd name="connsiteY819" fmla="*/ 2411011 h 2752480"/>
              <a:gd name="connsiteX820" fmla="*/ 1919890 w 3442376"/>
              <a:gd name="connsiteY820" fmla="*/ 2375676 h 2752480"/>
              <a:gd name="connsiteX821" fmla="*/ 1920774 w 3442376"/>
              <a:gd name="connsiteY821" fmla="*/ 2370375 h 2752480"/>
              <a:gd name="connsiteX822" fmla="*/ 1924309 w 3442376"/>
              <a:gd name="connsiteY822" fmla="*/ 2364192 h 2752480"/>
              <a:gd name="connsiteX823" fmla="*/ 1927844 w 3442376"/>
              <a:gd name="connsiteY823" fmla="*/ 2330624 h 2752480"/>
              <a:gd name="connsiteX824" fmla="*/ 1929611 w 3442376"/>
              <a:gd name="connsiteY824" fmla="*/ 2317374 h 2752480"/>
              <a:gd name="connsiteX825" fmla="*/ 1930495 w 3442376"/>
              <a:gd name="connsiteY825" fmla="*/ 2289106 h 2752480"/>
              <a:gd name="connsiteX826" fmla="*/ 1929611 w 3442376"/>
              <a:gd name="connsiteY826" fmla="*/ 2235221 h 2752480"/>
              <a:gd name="connsiteX827" fmla="*/ 1929611 w 3442376"/>
              <a:gd name="connsiteY827" fmla="*/ 2230804 h 2752480"/>
              <a:gd name="connsiteX828" fmla="*/ 1928728 w 3442376"/>
              <a:gd name="connsiteY828" fmla="*/ 2214904 h 2752480"/>
              <a:gd name="connsiteX829" fmla="*/ 1929611 w 3442376"/>
              <a:gd name="connsiteY829" fmla="*/ 2196353 h 2752480"/>
              <a:gd name="connsiteX830" fmla="*/ 1932262 w 3442376"/>
              <a:gd name="connsiteY830" fmla="*/ 2170736 h 2752480"/>
              <a:gd name="connsiteX831" fmla="*/ 1933146 w 3442376"/>
              <a:gd name="connsiteY831" fmla="*/ 2167201 h 2752480"/>
              <a:gd name="connsiteX832" fmla="*/ 1930495 w 3442376"/>
              <a:gd name="connsiteY832" fmla="*/ 2130100 h 2752480"/>
              <a:gd name="connsiteX833" fmla="*/ 1930495 w 3442376"/>
              <a:gd name="connsiteY833" fmla="*/ 2099182 h 2752480"/>
              <a:gd name="connsiteX834" fmla="*/ 1922541 w 3442376"/>
              <a:gd name="connsiteY834" fmla="*/ 2106249 h 2752480"/>
              <a:gd name="connsiteX835" fmla="*/ 1851847 w 3442376"/>
              <a:gd name="connsiteY835" fmla="*/ 2176918 h 2752480"/>
              <a:gd name="connsiteX836" fmla="*/ 1816500 w 3442376"/>
              <a:gd name="connsiteY836" fmla="*/ 2206070 h 2752480"/>
              <a:gd name="connsiteX837" fmla="*/ 1816500 w 3442376"/>
              <a:gd name="connsiteY837" fmla="*/ 2213136 h 2752480"/>
              <a:gd name="connsiteX838" fmla="*/ 1817384 w 3442376"/>
              <a:gd name="connsiteY838" fmla="*/ 2255538 h 2752480"/>
              <a:gd name="connsiteX839" fmla="*/ 1820918 w 3442376"/>
              <a:gd name="connsiteY839" fmla="*/ 2277623 h 2752480"/>
              <a:gd name="connsiteX840" fmla="*/ 1821802 w 3442376"/>
              <a:gd name="connsiteY840" fmla="*/ 2285573 h 2752480"/>
              <a:gd name="connsiteX841" fmla="*/ 1819151 w 3442376"/>
              <a:gd name="connsiteY841" fmla="*/ 2323557 h 2752480"/>
              <a:gd name="connsiteX842" fmla="*/ 1812964 w 3442376"/>
              <a:gd name="connsiteY842" fmla="*/ 2350058 h 2752480"/>
              <a:gd name="connsiteX843" fmla="*/ 1812081 w 3442376"/>
              <a:gd name="connsiteY843" fmla="*/ 2359775 h 2752480"/>
              <a:gd name="connsiteX844" fmla="*/ 1811197 w 3442376"/>
              <a:gd name="connsiteY844" fmla="*/ 2394227 h 2752480"/>
              <a:gd name="connsiteX845" fmla="*/ 1812081 w 3442376"/>
              <a:gd name="connsiteY845" fmla="*/ 2405710 h 2752480"/>
              <a:gd name="connsiteX846" fmla="*/ 1812081 w 3442376"/>
              <a:gd name="connsiteY846" fmla="*/ 2411011 h 2752480"/>
              <a:gd name="connsiteX847" fmla="*/ 1811197 w 3442376"/>
              <a:gd name="connsiteY847" fmla="*/ 2423377 h 2752480"/>
              <a:gd name="connsiteX848" fmla="*/ 1813848 w 3442376"/>
              <a:gd name="connsiteY848" fmla="*/ 2448112 h 2752480"/>
              <a:gd name="connsiteX849" fmla="*/ 1812964 w 3442376"/>
              <a:gd name="connsiteY849" fmla="*/ 2483446 h 2752480"/>
              <a:gd name="connsiteX850" fmla="*/ 1812081 w 3442376"/>
              <a:gd name="connsiteY850" fmla="*/ 2499347 h 2752480"/>
              <a:gd name="connsiteX851" fmla="*/ 1813848 w 3442376"/>
              <a:gd name="connsiteY851" fmla="*/ 2533798 h 2752480"/>
              <a:gd name="connsiteX852" fmla="*/ 1817384 w 3442376"/>
              <a:gd name="connsiteY852" fmla="*/ 2551466 h 2752480"/>
              <a:gd name="connsiteX853" fmla="*/ 1819151 w 3442376"/>
              <a:gd name="connsiteY853" fmla="*/ 2557649 h 2752480"/>
              <a:gd name="connsiteX854" fmla="*/ 1824452 w 3442376"/>
              <a:gd name="connsiteY854" fmla="*/ 2618601 h 2752480"/>
              <a:gd name="connsiteX855" fmla="*/ 1828871 w 3442376"/>
              <a:gd name="connsiteY855" fmla="*/ 2640685 h 2752480"/>
              <a:gd name="connsiteX856" fmla="*/ 1827987 w 3442376"/>
              <a:gd name="connsiteY856" fmla="*/ 2664536 h 2752480"/>
              <a:gd name="connsiteX857" fmla="*/ 1802360 w 3442376"/>
              <a:gd name="connsiteY857" fmla="*/ 2692804 h 2752480"/>
              <a:gd name="connsiteX858" fmla="*/ 1789105 w 3442376"/>
              <a:gd name="connsiteY858" fmla="*/ 2692804 h 2752480"/>
              <a:gd name="connsiteX859" fmla="*/ 1775850 w 3442376"/>
              <a:gd name="connsiteY859" fmla="*/ 2685737 h 2752480"/>
              <a:gd name="connsiteX860" fmla="*/ 1767013 w 3442376"/>
              <a:gd name="connsiteY860" fmla="*/ 2669836 h 2752480"/>
              <a:gd name="connsiteX861" fmla="*/ 1763479 w 3442376"/>
              <a:gd name="connsiteY861" fmla="*/ 2655703 h 2752480"/>
              <a:gd name="connsiteX862" fmla="*/ 1762595 w 3442376"/>
              <a:gd name="connsiteY862" fmla="*/ 2647753 h 2752480"/>
              <a:gd name="connsiteX863" fmla="*/ 1763479 w 3442376"/>
              <a:gd name="connsiteY863" fmla="*/ 2596517 h 2752480"/>
              <a:gd name="connsiteX864" fmla="*/ 1766130 w 3442376"/>
              <a:gd name="connsiteY864" fmla="*/ 2569133 h 2752480"/>
              <a:gd name="connsiteX865" fmla="*/ 1763479 w 3442376"/>
              <a:gd name="connsiteY865" fmla="*/ 2530264 h 2752480"/>
              <a:gd name="connsiteX866" fmla="*/ 1761711 w 3442376"/>
              <a:gd name="connsiteY866" fmla="*/ 2517898 h 2752480"/>
              <a:gd name="connsiteX867" fmla="*/ 1763479 w 3442376"/>
              <a:gd name="connsiteY867" fmla="*/ 2479029 h 2752480"/>
              <a:gd name="connsiteX868" fmla="*/ 1763479 w 3442376"/>
              <a:gd name="connsiteY868" fmla="*/ 2475496 h 2752480"/>
              <a:gd name="connsiteX869" fmla="*/ 1762595 w 3442376"/>
              <a:gd name="connsiteY869" fmla="*/ 2436628 h 2752480"/>
              <a:gd name="connsiteX870" fmla="*/ 1764362 w 3442376"/>
              <a:gd name="connsiteY870" fmla="*/ 2420728 h 2752480"/>
              <a:gd name="connsiteX871" fmla="*/ 1764362 w 3442376"/>
              <a:gd name="connsiteY871" fmla="*/ 2414544 h 2752480"/>
              <a:gd name="connsiteX872" fmla="*/ 1766130 w 3442376"/>
              <a:gd name="connsiteY872" fmla="*/ 2369492 h 2752480"/>
              <a:gd name="connsiteX873" fmla="*/ 1767897 w 3442376"/>
              <a:gd name="connsiteY873" fmla="*/ 2333274 h 2752480"/>
              <a:gd name="connsiteX874" fmla="*/ 1768780 w 3442376"/>
              <a:gd name="connsiteY874" fmla="*/ 2327090 h 2752480"/>
              <a:gd name="connsiteX875" fmla="*/ 1770548 w 3442376"/>
              <a:gd name="connsiteY875" fmla="*/ 2308540 h 2752480"/>
              <a:gd name="connsiteX876" fmla="*/ 1769664 w 3442376"/>
              <a:gd name="connsiteY876" fmla="*/ 2301473 h 2752480"/>
              <a:gd name="connsiteX877" fmla="*/ 1768780 w 3442376"/>
              <a:gd name="connsiteY877" fmla="*/ 2285573 h 2752480"/>
              <a:gd name="connsiteX878" fmla="*/ 1769664 w 3442376"/>
              <a:gd name="connsiteY878" fmla="*/ 2274972 h 2752480"/>
              <a:gd name="connsiteX879" fmla="*/ 1771431 w 3442376"/>
              <a:gd name="connsiteY879" fmla="*/ 2231687 h 2752480"/>
              <a:gd name="connsiteX880" fmla="*/ 1770548 w 3442376"/>
              <a:gd name="connsiteY880" fmla="*/ 2221970 h 2752480"/>
              <a:gd name="connsiteX881" fmla="*/ 1770548 w 3442376"/>
              <a:gd name="connsiteY881" fmla="*/ 2210486 h 2752480"/>
              <a:gd name="connsiteX882" fmla="*/ 1726364 w 3442376"/>
              <a:gd name="connsiteY882" fmla="*/ 2181336 h 2752480"/>
              <a:gd name="connsiteX883" fmla="*/ 1648599 w 3442376"/>
              <a:gd name="connsiteY883" fmla="*/ 2103599 h 2752480"/>
              <a:gd name="connsiteX884" fmla="*/ 1641530 w 3442376"/>
              <a:gd name="connsiteY884" fmla="*/ 2098299 h 2752480"/>
              <a:gd name="connsiteX885" fmla="*/ 1645065 w 3442376"/>
              <a:gd name="connsiteY885" fmla="*/ 2134517 h 2752480"/>
              <a:gd name="connsiteX886" fmla="*/ 1645065 w 3442376"/>
              <a:gd name="connsiteY886" fmla="*/ 2145118 h 2752480"/>
              <a:gd name="connsiteX887" fmla="*/ 1642414 w 3442376"/>
              <a:gd name="connsiteY887" fmla="*/ 2168085 h 2752480"/>
              <a:gd name="connsiteX888" fmla="*/ 1653901 w 3442376"/>
              <a:gd name="connsiteY888" fmla="*/ 2160134 h 2752480"/>
              <a:gd name="connsiteX889" fmla="*/ 1658320 w 3442376"/>
              <a:gd name="connsiteY889" fmla="*/ 2171619 h 2752480"/>
              <a:gd name="connsiteX890" fmla="*/ 1660971 w 3442376"/>
              <a:gd name="connsiteY890" fmla="*/ 2184869 h 2752480"/>
              <a:gd name="connsiteX891" fmla="*/ 1651250 w 3442376"/>
              <a:gd name="connsiteY891" fmla="*/ 2192819 h 2752480"/>
              <a:gd name="connsiteX892" fmla="*/ 1640646 w 3442376"/>
              <a:gd name="connsiteY892" fmla="*/ 2192819 h 2752480"/>
              <a:gd name="connsiteX893" fmla="*/ 1637111 w 3442376"/>
              <a:gd name="connsiteY893" fmla="*/ 2213136 h 2752480"/>
              <a:gd name="connsiteX894" fmla="*/ 1636227 w 3442376"/>
              <a:gd name="connsiteY894" fmla="*/ 2263488 h 2752480"/>
              <a:gd name="connsiteX895" fmla="*/ 1635344 w 3442376"/>
              <a:gd name="connsiteY895" fmla="*/ 2267022 h 2752480"/>
              <a:gd name="connsiteX896" fmla="*/ 1636227 w 3442376"/>
              <a:gd name="connsiteY896" fmla="*/ 2280272 h 2752480"/>
              <a:gd name="connsiteX897" fmla="*/ 1637111 w 3442376"/>
              <a:gd name="connsiteY897" fmla="*/ 2281156 h 2752480"/>
              <a:gd name="connsiteX898" fmla="*/ 1641530 w 3442376"/>
              <a:gd name="connsiteY898" fmla="*/ 2276739 h 2752480"/>
              <a:gd name="connsiteX899" fmla="*/ 1642414 w 3442376"/>
              <a:gd name="connsiteY899" fmla="*/ 2278506 h 2752480"/>
              <a:gd name="connsiteX900" fmla="*/ 1642414 w 3442376"/>
              <a:gd name="connsiteY900" fmla="*/ 2281156 h 2752480"/>
              <a:gd name="connsiteX901" fmla="*/ 1637995 w 3442376"/>
              <a:gd name="connsiteY901" fmla="*/ 2301473 h 2752480"/>
              <a:gd name="connsiteX902" fmla="*/ 1637995 w 3442376"/>
              <a:gd name="connsiteY902" fmla="*/ 2307657 h 2752480"/>
              <a:gd name="connsiteX903" fmla="*/ 1644181 w 3442376"/>
              <a:gd name="connsiteY903" fmla="*/ 2319140 h 2752480"/>
              <a:gd name="connsiteX904" fmla="*/ 1647881 w 3442376"/>
              <a:gd name="connsiteY904" fmla="*/ 2324551 h 2752480"/>
              <a:gd name="connsiteX905" fmla="*/ 1653772 w 3442376"/>
              <a:gd name="connsiteY905" fmla="*/ 2323626 h 2752480"/>
              <a:gd name="connsiteX906" fmla="*/ 1654581 w 3442376"/>
              <a:gd name="connsiteY906" fmla="*/ 2333013 h 2752480"/>
              <a:gd name="connsiteX907" fmla="*/ 1647389 w 3442376"/>
              <a:gd name="connsiteY907" fmla="*/ 2337776 h 2752480"/>
              <a:gd name="connsiteX908" fmla="*/ 1645065 w 3442376"/>
              <a:gd name="connsiteY908" fmla="*/ 2342108 h 2752480"/>
              <a:gd name="connsiteX909" fmla="*/ 1636227 w 3442376"/>
              <a:gd name="connsiteY909" fmla="*/ 2348292 h 2752480"/>
              <a:gd name="connsiteX910" fmla="*/ 1637111 w 3442376"/>
              <a:gd name="connsiteY910" fmla="*/ 2358009 h 2752480"/>
              <a:gd name="connsiteX911" fmla="*/ 1637995 w 3442376"/>
              <a:gd name="connsiteY911" fmla="*/ 2384510 h 2752480"/>
              <a:gd name="connsiteX912" fmla="*/ 1642414 w 3442376"/>
              <a:gd name="connsiteY912" fmla="*/ 2407477 h 2752480"/>
              <a:gd name="connsiteX913" fmla="*/ 1643297 w 3442376"/>
              <a:gd name="connsiteY913" fmla="*/ 2411011 h 2752480"/>
              <a:gd name="connsiteX914" fmla="*/ 1647715 w 3442376"/>
              <a:gd name="connsiteY914" fmla="*/ 2457829 h 2752480"/>
              <a:gd name="connsiteX915" fmla="*/ 1653017 w 3442376"/>
              <a:gd name="connsiteY915" fmla="*/ 2493163 h 2752480"/>
              <a:gd name="connsiteX916" fmla="*/ 1637111 w 3442376"/>
              <a:gd name="connsiteY916" fmla="*/ 2539981 h 2752480"/>
              <a:gd name="connsiteX917" fmla="*/ 1610600 w 3442376"/>
              <a:gd name="connsiteY917" fmla="*/ 2546165 h 2752480"/>
              <a:gd name="connsiteX918" fmla="*/ 1590276 w 3442376"/>
              <a:gd name="connsiteY918" fmla="*/ 2524965 h 2752480"/>
              <a:gd name="connsiteX919" fmla="*/ 1587625 w 3442376"/>
              <a:gd name="connsiteY919" fmla="*/ 2511714 h 2752480"/>
              <a:gd name="connsiteX920" fmla="*/ 1586741 w 3442376"/>
              <a:gd name="connsiteY920" fmla="*/ 2501997 h 2752480"/>
              <a:gd name="connsiteX921" fmla="*/ 1587625 w 3442376"/>
              <a:gd name="connsiteY921" fmla="*/ 2453412 h 2752480"/>
              <a:gd name="connsiteX922" fmla="*/ 1590276 w 3442376"/>
              <a:gd name="connsiteY922" fmla="*/ 2426028 h 2752480"/>
              <a:gd name="connsiteX923" fmla="*/ 1588509 w 3442376"/>
              <a:gd name="connsiteY923" fmla="*/ 2388926 h 2752480"/>
              <a:gd name="connsiteX924" fmla="*/ 1585857 w 3442376"/>
              <a:gd name="connsiteY924" fmla="*/ 2364192 h 2752480"/>
              <a:gd name="connsiteX925" fmla="*/ 1587625 w 3442376"/>
              <a:gd name="connsiteY925" fmla="*/ 2331508 h 2752480"/>
              <a:gd name="connsiteX926" fmla="*/ 1587625 w 3442376"/>
              <a:gd name="connsiteY926" fmla="*/ 2307657 h 2752480"/>
              <a:gd name="connsiteX927" fmla="*/ 1588509 w 3442376"/>
              <a:gd name="connsiteY927" fmla="*/ 2253771 h 2752480"/>
              <a:gd name="connsiteX928" fmla="*/ 1592043 w 3442376"/>
              <a:gd name="connsiteY928" fmla="*/ 2214020 h 2752480"/>
              <a:gd name="connsiteX929" fmla="*/ 1595578 w 3442376"/>
              <a:gd name="connsiteY929" fmla="*/ 2175152 h 2752480"/>
              <a:gd name="connsiteX930" fmla="*/ 1595578 w 3442376"/>
              <a:gd name="connsiteY930" fmla="*/ 2174269 h 2752480"/>
              <a:gd name="connsiteX931" fmla="*/ 1593811 w 3442376"/>
              <a:gd name="connsiteY931" fmla="*/ 2146001 h 2752480"/>
              <a:gd name="connsiteX932" fmla="*/ 1594694 w 3442376"/>
              <a:gd name="connsiteY932" fmla="*/ 2121267 h 2752480"/>
              <a:gd name="connsiteX933" fmla="*/ 1596461 w 3442376"/>
              <a:gd name="connsiteY933" fmla="*/ 2102716 h 2752480"/>
              <a:gd name="connsiteX934" fmla="*/ 1595578 w 3442376"/>
              <a:gd name="connsiteY934" fmla="*/ 2055898 h 2752480"/>
              <a:gd name="connsiteX935" fmla="*/ 1592043 w 3442376"/>
              <a:gd name="connsiteY935" fmla="*/ 2047064 h 2752480"/>
              <a:gd name="connsiteX936" fmla="*/ 1560231 w 3442376"/>
              <a:gd name="connsiteY936" fmla="*/ 2015263 h 2752480"/>
              <a:gd name="connsiteX937" fmla="*/ 1555812 w 3442376"/>
              <a:gd name="connsiteY937" fmla="*/ 2011730 h 2752480"/>
              <a:gd name="connsiteX938" fmla="*/ 1548743 w 3442376"/>
              <a:gd name="connsiteY938" fmla="*/ 2046181 h 2752480"/>
              <a:gd name="connsiteX939" fmla="*/ 1549627 w 3442376"/>
              <a:gd name="connsiteY939" fmla="*/ 2048831 h 2752480"/>
              <a:gd name="connsiteX940" fmla="*/ 1552277 w 3442376"/>
              <a:gd name="connsiteY940" fmla="*/ 2106249 h 2752480"/>
              <a:gd name="connsiteX941" fmla="*/ 1551394 w 3442376"/>
              <a:gd name="connsiteY941" fmla="*/ 2152184 h 2752480"/>
              <a:gd name="connsiteX942" fmla="*/ 1555812 w 3442376"/>
              <a:gd name="connsiteY942" fmla="*/ 2173385 h 2752480"/>
              <a:gd name="connsiteX943" fmla="*/ 1538139 w 3442376"/>
              <a:gd name="connsiteY943" fmla="*/ 2183102 h 2752480"/>
              <a:gd name="connsiteX944" fmla="*/ 1533720 w 3442376"/>
              <a:gd name="connsiteY944" fmla="*/ 2202536 h 2752480"/>
              <a:gd name="connsiteX945" fmla="*/ 1530185 w 3442376"/>
              <a:gd name="connsiteY945" fmla="*/ 2212253 h 2752480"/>
              <a:gd name="connsiteX946" fmla="*/ 1521349 w 3442376"/>
              <a:gd name="connsiteY946" fmla="*/ 2239637 h 2752480"/>
              <a:gd name="connsiteX947" fmla="*/ 1520465 w 3442376"/>
              <a:gd name="connsiteY947" fmla="*/ 2259955 h 2752480"/>
              <a:gd name="connsiteX948" fmla="*/ 1518697 w 3442376"/>
              <a:gd name="connsiteY948" fmla="*/ 2272322 h 2752480"/>
              <a:gd name="connsiteX949" fmla="*/ 1502791 w 3442376"/>
              <a:gd name="connsiteY949" fmla="*/ 2288223 h 2752480"/>
              <a:gd name="connsiteX950" fmla="*/ 1496605 w 3442376"/>
              <a:gd name="connsiteY950" fmla="*/ 2262605 h 2752480"/>
              <a:gd name="connsiteX951" fmla="*/ 1502791 w 3442376"/>
              <a:gd name="connsiteY951" fmla="*/ 2243171 h 2752480"/>
              <a:gd name="connsiteX952" fmla="*/ 1506326 w 3442376"/>
              <a:gd name="connsiteY952" fmla="*/ 2215787 h 2752480"/>
              <a:gd name="connsiteX953" fmla="*/ 1512512 w 3442376"/>
              <a:gd name="connsiteY953" fmla="*/ 2128334 h 2752480"/>
              <a:gd name="connsiteX954" fmla="*/ 1530185 w 3442376"/>
              <a:gd name="connsiteY954" fmla="*/ 2087699 h 2752480"/>
              <a:gd name="connsiteX955" fmla="*/ 1528418 w 3442376"/>
              <a:gd name="connsiteY955" fmla="*/ 2085049 h 2752480"/>
              <a:gd name="connsiteX956" fmla="*/ 1524000 w 3442376"/>
              <a:gd name="connsiteY956" fmla="*/ 2038231 h 2752480"/>
              <a:gd name="connsiteX957" fmla="*/ 1534604 w 3442376"/>
              <a:gd name="connsiteY957" fmla="*/ 2013496 h 2752480"/>
              <a:gd name="connsiteX958" fmla="*/ 1539022 w 3442376"/>
              <a:gd name="connsiteY958" fmla="*/ 2012613 h 2752480"/>
              <a:gd name="connsiteX959" fmla="*/ 1542557 w 3442376"/>
              <a:gd name="connsiteY959" fmla="*/ 1997596 h 2752480"/>
              <a:gd name="connsiteX960" fmla="*/ 1491303 w 3442376"/>
              <a:gd name="connsiteY960" fmla="*/ 1946360 h 2752480"/>
              <a:gd name="connsiteX961" fmla="*/ 1486001 w 3442376"/>
              <a:gd name="connsiteY961" fmla="*/ 1941944 h 2752480"/>
              <a:gd name="connsiteX962" fmla="*/ 1483350 w 3442376"/>
              <a:gd name="connsiteY962" fmla="*/ 1972861 h 2752480"/>
              <a:gd name="connsiteX963" fmla="*/ 1485117 w 3442376"/>
              <a:gd name="connsiteY963" fmla="*/ 2007313 h 2752480"/>
              <a:gd name="connsiteX964" fmla="*/ 1488652 w 3442376"/>
              <a:gd name="connsiteY964" fmla="*/ 2024097 h 2752480"/>
              <a:gd name="connsiteX965" fmla="*/ 1490419 w 3442376"/>
              <a:gd name="connsiteY965" fmla="*/ 2029397 h 2752480"/>
              <a:gd name="connsiteX966" fmla="*/ 1495722 w 3442376"/>
              <a:gd name="connsiteY966" fmla="*/ 2088582 h 2752480"/>
              <a:gd name="connsiteX967" fmla="*/ 1499256 w 3442376"/>
              <a:gd name="connsiteY967" fmla="*/ 2108900 h 2752480"/>
              <a:gd name="connsiteX968" fmla="*/ 1504558 w 3442376"/>
              <a:gd name="connsiteY968" fmla="*/ 2100066 h 2752480"/>
              <a:gd name="connsiteX969" fmla="*/ 1504558 w 3442376"/>
              <a:gd name="connsiteY969" fmla="*/ 2118617 h 2752480"/>
              <a:gd name="connsiteX970" fmla="*/ 1501024 w 3442376"/>
              <a:gd name="connsiteY970" fmla="*/ 2127451 h 2752480"/>
              <a:gd name="connsiteX971" fmla="*/ 1485117 w 3442376"/>
              <a:gd name="connsiteY971" fmla="*/ 2157485 h 2752480"/>
              <a:gd name="connsiteX972" fmla="*/ 1440050 w 3442376"/>
              <a:gd name="connsiteY972" fmla="*/ 2150417 h 2752480"/>
              <a:gd name="connsiteX973" fmla="*/ 1439166 w 3442376"/>
              <a:gd name="connsiteY973" fmla="*/ 2148651 h 2752480"/>
              <a:gd name="connsiteX974" fmla="*/ 1432980 w 3442376"/>
              <a:gd name="connsiteY974" fmla="*/ 2124800 h 2752480"/>
              <a:gd name="connsiteX975" fmla="*/ 1433863 w 3442376"/>
              <a:gd name="connsiteY975" fmla="*/ 2120383 h 2752480"/>
              <a:gd name="connsiteX976" fmla="*/ 1434747 w 3442376"/>
              <a:gd name="connsiteY976" fmla="*/ 2076215 h 2752480"/>
              <a:gd name="connsiteX977" fmla="*/ 1437398 w 3442376"/>
              <a:gd name="connsiteY977" fmla="*/ 2040881 h 2752480"/>
              <a:gd name="connsiteX978" fmla="*/ 1437398 w 3442376"/>
              <a:gd name="connsiteY978" fmla="*/ 2019680 h 2752480"/>
              <a:gd name="connsiteX979" fmla="*/ 1422375 w 3442376"/>
              <a:gd name="connsiteY979" fmla="*/ 2053247 h 2752480"/>
              <a:gd name="connsiteX980" fmla="*/ 1402935 w 3442376"/>
              <a:gd name="connsiteY980" fmla="*/ 2068265 h 2752480"/>
              <a:gd name="connsiteX981" fmla="*/ 1388796 w 3442376"/>
              <a:gd name="connsiteY981" fmla="*/ 2091233 h 2752480"/>
              <a:gd name="connsiteX982" fmla="*/ 1387912 w 3442376"/>
              <a:gd name="connsiteY982" fmla="*/ 2095649 h 2752480"/>
              <a:gd name="connsiteX983" fmla="*/ 1372006 w 3442376"/>
              <a:gd name="connsiteY983" fmla="*/ 2146884 h 2752480"/>
              <a:gd name="connsiteX984" fmla="*/ 1360518 w 3442376"/>
              <a:gd name="connsiteY984" fmla="*/ 2171619 h 2752480"/>
              <a:gd name="connsiteX985" fmla="*/ 1353448 w 3442376"/>
              <a:gd name="connsiteY985" fmla="*/ 2219320 h 2752480"/>
              <a:gd name="connsiteX986" fmla="*/ 1358751 w 3442376"/>
              <a:gd name="connsiteY986" fmla="*/ 2257305 h 2752480"/>
              <a:gd name="connsiteX987" fmla="*/ 1362285 w 3442376"/>
              <a:gd name="connsiteY987" fmla="*/ 2280272 h 2752480"/>
              <a:gd name="connsiteX988" fmla="*/ 1361401 w 3442376"/>
              <a:gd name="connsiteY988" fmla="*/ 2303240 h 2752480"/>
              <a:gd name="connsiteX989" fmla="*/ 1347263 w 3442376"/>
              <a:gd name="connsiteY989" fmla="*/ 2325324 h 2752480"/>
              <a:gd name="connsiteX990" fmla="*/ 1321636 w 3442376"/>
              <a:gd name="connsiteY990" fmla="*/ 2332391 h 2752480"/>
              <a:gd name="connsiteX991" fmla="*/ 1308380 w 3442376"/>
              <a:gd name="connsiteY991" fmla="*/ 2325324 h 2752480"/>
              <a:gd name="connsiteX992" fmla="*/ 1300427 w 3442376"/>
              <a:gd name="connsiteY992" fmla="*/ 2311190 h 2752480"/>
              <a:gd name="connsiteX993" fmla="*/ 1296892 w 3442376"/>
              <a:gd name="connsiteY993" fmla="*/ 2297940 h 2752480"/>
              <a:gd name="connsiteX994" fmla="*/ 1296009 w 3442376"/>
              <a:gd name="connsiteY994" fmla="*/ 2285573 h 2752480"/>
              <a:gd name="connsiteX995" fmla="*/ 1297776 w 3442376"/>
              <a:gd name="connsiteY995" fmla="*/ 2266138 h 2752480"/>
              <a:gd name="connsiteX996" fmla="*/ 1296009 w 3442376"/>
              <a:gd name="connsiteY996" fmla="*/ 2266138 h 2752480"/>
              <a:gd name="connsiteX997" fmla="*/ 1292474 w 3442376"/>
              <a:gd name="connsiteY997" fmla="*/ 2274972 h 2752480"/>
              <a:gd name="connsiteX998" fmla="*/ 1284520 w 3442376"/>
              <a:gd name="connsiteY998" fmla="*/ 2289989 h 2752480"/>
              <a:gd name="connsiteX999" fmla="*/ 1265080 w 3442376"/>
              <a:gd name="connsiteY999" fmla="*/ 2298823 h 2752480"/>
              <a:gd name="connsiteX1000" fmla="*/ 1269498 w 3442376"/>
              <a:gd name="connsiteY1000" fmla="*/ 2269672 h 2752480"/>
              <a:gd name="connsiteX1001" fmla="*/ 1281870 w 3442376"/>
              <a:gd name="connsiteY1001" fmla="*/ 2254655 h 2752480"/>
              <a:gd name="connsiteX1002" fmla="*/ 1290707 w 3442376"/>
              <a:gd name="connsiteY1002" fmla="*/ 2238754 h 2752480"/>
              <a:gd name="connsiteX1003" fmla="*/ 1297776 w 3442376"/>
              <a:gd name="connsiteY1003" fmla="*/ 2215787 h 2752480"/>
              <a:gd name="connsiteX1004" fmla="*/ 1297776 w 3442376"/>
              <a:gd name="connsiteY1004" fmla="*/ 2171619 h 2752480"/>
              <a:gd name="connsiteX1005" fmla="*/ 1295125 w 3442376"/>
              <a:gd name="connsiteY1005" fmla="*/ 2155718 h 2752480"/>
              <a:gd name="connsiteX1006" fmla="*/ 1297776 w 3442376"/>
              <a:gd name="connsiteY1006" fmla="*/ 2119500 h 2752480"/>
              <a:gd name="connsiteX1007" fmla="*/ 1297776 w 3442376"/>
              <a:gd name="connsiteY1007" fmla="*/ 2116850 h 2752480"/>
              <a:gd name="connsiteX1008" fmla="*/ 1296892 w 3442376"/>
              <a:gd name="connsiteY1008" fmla="*/ 2077982 h 2752480"/>
              <a:gd name="connsiteX1009" fmla="*/ 1297776 w 3442376"/>
              <a:gd name="connsiteY1009" fmla="*/ 2033814 h 2752480"/>
              <a:gd name="connsiteX1010" fmla="*/ 1299543 w 3442376"/>
              <a:gd name="connsiteY1010" fmla="*/ 2012613 h 2752480"/>
              <a:gd name="connsiteX1011" fmla="*/ 1291590 w 3442376"/>
              <a:gd name="connsiteY1011" fmla="*/ 2008196 h 2752480"/>
              <a:gd name="connsiteX1012" fmla="*/ 1300427 w 3442376"/>
              <a:gd name="connsiteY1012" fmla="*/ 2002896 h 2752480"/>
              <a:gd name="connsiteX1013" fmla="*/ 1302194 w 3442376"/>
              <a:gd name="connsiteY1013" fmla="*/ 1982578 h 2752480"/>
              <a:gd name="connsiteX1014" fmla="*/ 1303962 w 3442376"/>
              <a:gd name="connsiteY1014" fmla="*/ 1963144 h 2752480"/>
              <a:gd name="connsiteX1015" fmla="*/ 1304846 w 3442376"/>
              <a:gd name="connsiteY1015" fmla="*/ 1956960 h 2752480"/>
              <a:gd name="connsiteX1016" fmla="*/ 1303962 w 3442376"/>
              <a:gd name="connsiteY1016" fmla="*/ 1935760 h 2752480"/>
              <a:gd name="connsiteX1017" fmla="*/ 1303078 w 3442376"/>
              <a:gd name="connsiteY1017" fmla="*/ 1929576 h 2752480"/>
              <a:gd name="connsiteX1018" fmla="*/ 1303078 w 3442376"/>
              <a:gd name="connsiteY1018" fmla="*/ 1914560 h 2752480"/>
              <a:gd name="connsiteX1019" fmla="*/ 1305729 w 3442376"/>
              <a:gd name="connsiteY1019" fmla="*/ 1887175 h 2752480"/>
              <a:gd name="connsiteX1020" fmla="*/ 1303962 w 3442376"/>
              <a:gd name="connsiteY1020" fmla="*/ 1821806 h 2752480"/>
              <a:gd name="connsiteX1021" fmla="*/ 1302194 w 3442376"/>
              <a:gd name="connsiteY1021" fmla="*/ 1817390 h 2752480"/>
              <a:gd name="connsiteX1022" fmla="*/ 1296009 w 3442376"/>
              <a:gd name="connsiteY1022" fmla="*/ 1817390 h 2752480"/>
              <a:gd name="connsiteX1023" fmla="*/ 1292474 w 3442376"/>
              <a:gd name="connsiteY1023" fmla="*/ 1820923 h 2752480"/>
              <a:gd name="connsiteX1024" fmla="*/ 1272149 w 3442376"/>
              <a:gd name="connsiteY1024" fmla="*/ 1848307 h 2752480"/>
              <a:gd name="connsiteX1025" fmla="*/ 1254475 w 3442376"/>
              <a:gd name="connsiteY1025" fmla="*/ 1880992 h 2752480"/>
              <a:gd name="connsiteX1026" fmla="*/ 1242987 w 3442376"/>
              <a:gd name="connsiteY1026" fmla="*/ 1903075 h 2752480"/>
              <a:gd name="connsiteX1027" fmla="*/ 1234150 w 3442376"/>
              <a:gd name="connsiteY1027" fmla="*/ 1906609 h 2752480"/>
              <a:gd name="connsiteX1028" fmla="*/ 1226198 w 3442376"/>
              <a:gd name="connsiteY1028" fmla="*/ 1905726 h 2752480"/>
              <a:gd name="connsiteX1029" fmla="*/ 1219128 w 3442376"/>
              <a:gd name="connsiteY1029" fmla="*/ 1899542 h 2752480"/>
              <a:gd name="connsiteX1030" fmla="*/ 1228848 w 3442376"/>
              <a:gd name="connsiteY1030" fmla="*/ 1888059 h 2752480"/>
              <a:gd name="connsiteX1031" fmla="*/ 1254475 w 3442376"/>
              <a:gd name="connsiteY1031" fmla="*/ 1859790 h 2752480"/>
              <a:gd name="connsiteX1032" fmla="*/ 1270382 w 3442376"/>
              <a:gd name="connsiteY1032" fmla="*/ 1828873 h 2752480"/>
              <a:gd name="connsiteX1033" fmla="*/ 1271265 w 3442376"/>
              <a:gd name="connsiteY1033" fmla="*/ 1800606 h 2752480"/>
              <a:gd name="connsiteX1034" fmla="*/ 1259777 w 3442376"/>
              <a:gd name="connsiteY1034" fmla="*/ 1805905 h 2752480"/>
              <a:gd name="connsiteX1035" fmla="*/ 1250941 w 3442376"/>
              <a:gd name="connsiteY1035" fmla="*/ 1810323 h 2752480"/>
              <a:gd name="connsiteX1036" fmla="*/ 1256243 w 3442376"/>
              <a:gd name="connsiteY1036" fmla="*/ 1801489 h 2752480"/>
              <a:gd name="connsiteX1037" fmla="*/ 1262429 w 3442376"/>
              <a:gd name="connsiteY1037" fmla="*/ 1796188 h 2752480"/>
              <a:gd name="connsiteX1038" fmla="*/ 1265963 w 3442376"/>
              <a:gd name="connsiteY1038" fmla="*/ 1784705 h 2752480"/>
              <a:gd name="connsiteX1039" fmla="*/ 1261544 w 3442376"/>
              <a:gd name="connsiteY1039" fmla="*/ 1762620 h 2752480"/>
              <a:gd name="connsiteX1040" fmla="*/ 1253592 w 3442376"/>
              <a:gd name="connsiteY1040" fmla="*/ 1737003 h 2752480"/>
              <a:gd name="connsiteX1041" fmla="*/ 1261544 w 3442376"/>
              <a:gd name="connsiteY1041" fmla="*/ 1719336 h 2752480"/>
              <a:gd name="connsiteX1042" fmla="*/ 1147549 w 3442376"/>
              <a:gd name="connsiteY1042" fmla="*/ 1605382 h 2752480"/>
              <a:gd name="connsiteX1043" fmla="*/ 1148433 w 3442376"/>
              <a:gd name="connsiteY1043" fmla="*/ 1617749 h 2752480"/>
              <a:gd name="connsiteX1044" fmla="*/ 1151084 w 3442376"/>
              <a:gd name="connsiteY1044" fmla="*/ 1655733 h 2752480"/>
              <a:gd name="connsiteX1045" fmla="*/ 1152851 w 3442376"/>
              <a:gd name="connsiteY1045" fmla="*/ 1694602 h 2752480"/>
              <a:gd name="connsiteX1046" fmla="*/ 1154619 w 3442376"/>
              <a:gd name="connsiteY1046" fmla="*/ 1700785 h 2752480"/>
              <a:gd name="connsiteX1047" fmla="*/ 1156387 w 3442376"/>
              <a:gd name="connsiteY1047" fmla="*/ 1715802 h 2752480"/>
              <a:gd name="connsiteX1048" fmla="*/ 1154619 w 3442376"/>
              <a:gd name="connsiteY1048" fmla="*/ 1729936 h 2752480"/>
              <a:gd name="connsiteX1049" fmla="*/ 1153735 w 3442376"/>
              <a:gd name="connsiteY1049" fmla="*/ 1750253 h 2752480"/>
              <a:gd name="connsiteX1050" fmla="*/ 1148433 w 3442376"/>
              <a:gd name="connsiteY1050" fmla="*/ 1777638 h 2752480"/>
              <a:gd name="connsiteX1051" fmla="*/ 1147549 w 3442376"/>
              <a:gd name="connsiteY1051" fmla="*/ 1786471 h 2752480"/>
              <a:gd name="connsiteX1052" fmla="*/ 1145782 w 3442376"/>
              <a:gd name="connsiteY1052" fmla="*/ 1819156 h 2752480"/>
              <a:gd name="connsiteX1053" fmla="*/ 1146666 w 3442376"/>
              <a:gd name="connsiteY1053" fmla="*/ 1832406 h 2752480"/>
              <a:gd name="connsiteX1054" fmla="*/ 1146666 w 3442376"/>
              <a:gd name="connsiteY1054" fmla="*/ 1837707 h 2752480"/>
              <a:gd name="connsiteX1055" fmla="*/ 1145782 w 3442376"/>
              <a:gd name="connsiteY1055" fmla="*/ 1848307 h 2752480"/>
              <a:gd name="connsiteX1056" fmla="*/ 1148433 w 3442376"/>
              <a:gd name="connsiteY1056" fmla="*/ 1875691 h 2752480"/>
              <a:gd name="connsiteX1057" fmla="*/ 1147549 w 3442376"/>
              <a:gd name="connsiteY1057" fmla="*/ 1910142 h 2752480"/>
              <a:gd name="connsiteX1058" fmla="*/ 1146666 w 3442376"/>
              <a:gd name="connsiteY1058" fmla="*/ 1925160 h 2752480"/>
              <a:gd name="connsiteX1059" fmla="*/ 1148433 w 3442376"/>
              <a:gd name="connsiteY1059" fmla="*/ 1960495 h 2752480"/>
              <a:gd name="connsiteX1060" fmla="*/ 1151084 w 3442376"/>
              <a:gd name="connsiteY1060" fmla="*/ 1973745 h 2752480"/>
              <a:gd name="connsiteX1061" fmla="*/ 1154619 w 3442376"/>
              <a:gd name="connsiteY1061" fmla="*/ 1993179 h 2752480"/>
              <a:gd name="connsiteX1062" fmla="*/ 1155503 w 3442376"/>
              <a:gd name="connsiteY1062" fmla="*/ 2009962 h 2752480"/>
              <a:gd name="connsiteX1063" fmla="*/ 1159921 w 3442376"/>
              <a:gd name="connsiteY1063" fmla="*/ 2044414 h 2752480"/>
              <a:gd name="connsiteX1064" fmla="*/ 1163456 w 3442376"/>
              <a:gd name="connsiteY1064" fmla="*/ 2068265 h 2752480"/>
              <a:gd name="connsiteX1065" fmla="*/ 1162572 w 3442376"/>
              <a:gd name="connsiteY1065" fmla="*/ 2089465 h 2752480"/>
              <a:gd name="connsiteX1066" fmla="*/ 1149317 w 3442376"/>
              <a:gd name="connsiteY1066" fmla="*/ 2110667 h 2752480"/>
              <a:gd name="connsiteX1067" fmla="*/ 1121922 w 3442376"/>
              <a:gd name="connsiteY1067" fmla="*/ 2117734 h 2752480"/>
              <a:gd name="connsiteX1068" fmla="*/ 1106900 w 3442376"/>
              <a:gd name="connsiteY1068" fmla="*/ 2108900 h 2752480"/>
              <a:gd name="connsiteX1069" fmla="*/ 1101598 w 3442376"/>
              <a:gd name="connsiteY1069" fmla="*/ 2099182 h 2752480"/>
              <a:gd name="connsiteX1070" fmla="*/ 1098063 w 3442376"/>
              <a:gd name="connsiteY1070" fmla="*/ 2081516 h 2752480"/>
              <a:gd name="connsiteX1071" fmla="*/ 1097960 w 3442376"/>
              <a:gd name="connsiteY1071" fmla="*/ 2080688 h 2752480"/>
              <a:gd name="connsiteX1072" fmla="*/ 1098366 w 3442376"/>
              <a:gd name="connsiteY1072" fmla="*/ 2086907 h 2752480"/>
              <a:gd name="connsiteX1073" fmla="*/ 1094481 w 3442376"/>
              <a:gd name="connsiteY1073" fmla="*/ 2097213 h 2752480"/>
              <a:gd name="connsiteX1074" fmla="*/ 1091762 w 3442376"/>
              <a:gd name="connsiteY1074" fmla="*/ 2088096 h 2752480"/>
              <a:gd name="connsiteX1075" fmla="*/ 1097325 w 3442376"/>
              <a:gd name="connsiteY1075" fmla="*/ 2075609 h 2752480"/>
              <a:gd name="connsiteX1076" fmla="*/ 1097179 w 3442376"/>
              <a:gd name="connsiteY1076" fmla="*/ 2074449 h 2752480"/>
              <a:gd name="connsiteX1077" fmla="*/ 1098063 w 3442376"/>
              <a:gd name="connsiteY1077" fmla="*/ 2023213 h 2752480"/>
              <a:gd name="connsiteX1078" fmla="*/ 1100714 w 3442376"/>
              <a:gd name="connsiteY1078" fmla="*/ 1995829 h 2752480"/>
              <a:gd name="connsiteX1079" fmla="*/ 1099830 w 3442376"/>
              <a:gd name="connsiteY1079" fmla="*/ 1962261 h 2752480"/>
              <a:gd name="connsiteX1080" fmla="*/ 1096295 w 3442376"/>
              <a:gd name="connsiteY1080" fmla="*/ 1935760 h 2752480"/>
              <a:gd name="connsiteX1081" fmla="*/ 1098063 w 3442376"/>
              <a:gd name="connsiteY1081" fmla="*/ 1904843 h 2752480"/>
              <a:gd name="connsiteX1082" fmla="*/ 1098063 w 3442376"/>
              <a:gd name="connsiteY1082" fmla="*/ 1870392 h 2752480"/>
              <a:gd name="connsiteX1083" fmla="*/ 1098946 w 3442376"/>
              <a:gd name="connsiteY1083" fmla="*/ 1847424 h 2752480"/>
              <a:gd name="connsiteX1084" fmla="*/ 1099830 w 3442376"/>
              <a:gd name="connsiteY1084" fmla="*/ 1843007 h 2752480"/>
              <a:gd name="connsiteX1085" fmla="*/ 1101598 w 3442376"/>
              <a:gd name="connsiteY1085" fmla="*/ 1790889 h 2752480"/>
              <a:gd name="connsiteX1086" fmla="*/ 1103365 w 3442376"/>
              <a:gd name="connsiteY1086" fmla="*/ 1775871 h 2752480"/>
              <a:gd name="connsiteX1087" fmla="*/ 1099830 w 3442376"/>
              <a:gd name="connsiteY1087" fmla="*/ 1777638 h 2752480"/>
              <a:gd name="connsiteX1088" fmla="*/ 1057413 w 3442376"/>
              <a:gd name="connsiteY1088" fmla="*/ 1807672 h 2752480"/>
              <a:gd name="connsiteX1089" fmla="*/ 1020299 w 3442376"/>
              <a:gd name="connsiteY1089" fmla="*/ 1835057 h 2752480"/>
              <a:gd name="connsiteX1090" fmla="*/ 1006160 w 3442376"/>
              <a:gd name="connsiteY1090" fmla="*/ 1834173 h 2752480"/>
              <a:gd name="connsiteX1091" fmla="*/ 1012345 w 3442376"/>
              <a:gd name="connsiteY1091" fmla="*/ 1827990 h 2752480"/>
              <a:gd name="connsiteX1092" fmla="*/ 1055646 w 3442376"/>
              <a:gd name="connsiteY1092" fmla="*/ 1792655 h 2752480"/>
              <a:gd name="connsiteX1093" fmla="*/ 1097179 w 3442376"/>
              <a:gd name="connsiteY1093" fmla="*/ 1760854 h 2752480"/>
              <a:gd name="connsiteX1094" fmla="*/ 1106016 w 3442376"/>
              <a:gd name="connsiteY1094" fmla="*/ 1741420 h 2752480"/>
              <a:gd name="connsiteX1095" fmla="*/ 1105133 w 3442376"/>
              <a:gd name="connsiteY1095" fmla="*/ 1735236 h 2752480"/>
              <a:gd name="connsiteX1096" fmla="*/ 1105133 w 3442376"/>
              <a:gd name="connsiteY1096" fmla="*/ 1725519 h 2752480"/>
              <a:gd name="connsiteX1097" fmla="*/ 1105133 w 3442376"/>
              <a:gd name="connsiteY1097" fmla="*/ 1719336 h 2752480"/>
              <a:gd name="connsiteX1098" fmla="*/ 1106016 w 3442376"/>
              <a:gd name="connsiteY1098" fmla="*/ 1688418 h 2752480"/>
              <a:gd name="connsiteX1099" fmla="*/ 1106900 w 3442376"/>
              <a:gd name="connsiteY1099" fmla="*/ 1669867 h 2752480"/>
              <a:gd name="connsiteX1100" fmla="*/ 1103365 w 3442376"/>
              <a:gd name="connsiteY1100" fmla="*/ 1672517 h 2752480"/>
              <a:gd name="connsiteX1101" fmla="*/ 1068018 w 3442376"/>
              <a:gd name="connsiteY1101" fmla="*/ 1694602 h 2752480"/>
              <a:gd name="connsiteX1102" fmla="*/ 1036205 w 3442376"/>
              <a:gd name="connsiteY1102" fmla="*/ 1704319 h 2752480"/>
              <a:gd name="connsiteX1103" fmla="*/ 972580 w 3442376"/>
              <a:gd name="connsiteY1103" fmla="*/ 1721986 h 2752480"/>
              <a:gd name="connsiteX1104" fmla="*/ 961091 w 3442376"/>
              <a:gd name="connsiteY1104" fmla="*/ 1716685 h 2752480"/>
              <a:gd name="connsiteX1105" fmla="*/ 969929 w 3442376"/>
              <a:gd name="connsiteY1105" fmla="*/ 1712269 h 2752480"/>
              <a:gd name="connsiteX1106" fmla="*/ 1016764 w 3442376"/>
              <a:gd name="connsiteY1106" fmla="*/ 1695485 h 2752480"/>
              <a:gd name="connsiteX1107" fmla="*/ 1097179 w 3442376"/>
              <a:gd name="connsiteY1107" fmla="*/ 1669867 h 2752480"/>
              <a:gd name="connsiteX1108" fmla="*/ 1106900 w 3442376"/>
              <a:gd name="connsiteY1108" fmla="*/ 1666334 h 2752480"/>
              <a:gd name="connsiteX1109" fmla="*/ 1105133 w 3442376"/>
              <a:gd name="connsiteY1109" fmla="*/ 1612448 h 2752480"/>
              <a:gd name="connsiteX1110" fmla="*/ 1105133 w 3442376"/>
              <a:gd name="connsiteY1110" fmla="*/ 1593014 h 2752480"/>
              <a:gd name="connsiteX1111" fmla="*/ 1105133 w 3442376"/>
              <a:gd name="connsiteY1111" fmla="*/ 1582414 h 2752480"/>
              <a:gd name="connsiteX1112" fmla="*/ 1105133 w 3442376"/>
              <a:gd name="connsiteY1112" fmla="*/ 1576230 h 2752480"/>
              <a:gd name="connsiteX1113" fmla="*/ 1105133 w 3442376"/>
              <a:gd name="connsiteY1113" fmla="*/ 1567397 h 2752480"/>
              <a:gd name="connsiteX1114" fmla="*/ 1101598 w 3442376"/>
              <a:gd name="connsiteY1114" fmla="*/ 1556796 h 2752480"/>
              <a:gd name="connsiteX1115" fmla="*/ 1064483 w 3442376"/>
              <a:gd name="connsiteY1115" fmla="*/ 1519695 h 2752480"/>
              <a:gd name="connsiteX1116" fmla="*/ 1053879 w 3442376"/>
              <a:gd name="connsiteY1116" fmla="*/ 1514395 h 2752480"/>
              <a:gd name="connsiteX1117" fmla="*/ 1015880 w 3442376"/>
              <a:gd name="connsiteY1117" fmla="*/ 1503795 h 2752480"/>
              <a:gd name="connsiteX1118" fmla="*/ 993788 w 3442376"/>
              <a:gd name="connsiteY1118" fmla="*/ 1494961 h 2752480"/>
              <a:gd name="connsiteX1119" fmla="*/ 972580 w 3442376"/>
              <a:gd name="connsiteY1119" fmla="*/ 1506444 h 2752480"/>
              <a:gd name="connsiteX1120" fmla="*/ 953139 w 3442376"/>
              <a:gd name="connsiteY1120" fmla="*/ 1517929 h 2752480"/>
              <a:gd name="connsiteX1121" fmla="*/ 949603 w 3442376"/>
              <a:gd name="connsiteY1121" fmla="*/ 1524995 h 2752480"/>
              <a:gd name="connsiteX1122" fmla="*/ 949603 w 3442376"/>
              <a:gd name="connsiteY1122" fmla="*/ 1546196 h 2752480"/>
              <a:gd name="connsiteX1123" fmla="*/ 953139 w 3442376"/>
              <a:gd name="connsiteY1123" fmla="*/ 1564747 h 2752480"/>
              <a:gd name="connsiteX1124" fmla="*/ 955790 w 3442376"/>
              <a:gd name="connsiteY1124" fmla="*/ 1571814 h 2752480"/>
              <a:gd name="connsiteX1125" fmla="*/ 961091 w 3442376"/>
              <a:gd name="connsiteY1125" fmla="*/ 1630115 h 2752480"/>
              <a:gd name="connsiteX1126" fmla="*/ 965511 w 3442376"/>
              <a:gd name="connsiteY1126" fmla="*/ 1656616 h 2752480"/>
              <a:gd name="connsiteX1127" fmla="*/ 963742 w 3442376"/>
              <a:gd name="connsiteY1127" fmla="*/ 1677818 h 2752480"/>
              <a:gd name="connsiteX1128" fmla="*/ 951372 w 3442376"/>
              <a:gd name="connsiteY1128" fmla="*/ 1697252 h 2752480"/>
              <a:gd name="connsiteX1129" fmla="*/ 923093 w 3442376"/>
              <a:gd name="connsiteY1129" fmla="*/ 1705202 h 2752480"/>
              <a:gd name="connsiteX1130" fmla="*/ 908070 w 3442376"/>
              <a:gd name="connsiteY1130" fmla="*/ 1695485 h 2752480"/>
              <a:gd name="connsiteX1131" fmla="*/ 903652 w 3442376"/>
              <a:gd name="connsiteY1131" fmla="*/ 1687535 h 2752480"/>
              <a:gd name="connsiteX1132" fmla="*/ 900118 w 3442376"/>
              <a:gd name="connsiteY1132" fmla="*/ 1671634 h 2752480"/>
              <a:gd name="connsiteX1133" fmla="*/ 898350 w 3442376"/>
              <a:gd name="connsiteY1133" fmla="*/ 1660150 h 2752480"/>
              <a:gd name="connsiteX1134" fmla="*/ 900118 w 3442376"/>
              <a:gd name="connsiteY1134" fmla="*/ 1612448 h 2752480"/>
              <a:gd name="connsiteX1135" fmla="*/ 901885 w 3442376"/>
              <a:gd name="connsiteY1135" fmla="*/ 1581531 h 2752480"/>
              <a:gd name="connsiteX1136" fmla="*/ 901885 w 3442376"/>
              <a:gd name="connsiteY1136" fmla="*/ 1550613 h 2752480"/>
              <a:gd name="connsiteX1137" fmla="*/ 898350 w 3442376"/>
              <a:gd name="connsiteY1137" fmla="*/ 1522345 h 2752480"/>
              <a:gd name="connsiteX1138" fmla="*/ 899234 w 3442376"/>
              <a:gd name="connsiteY1138" fmla="*/ 1492311 h 2752480"/>
              <a:gd name="connsiteX1139" fmla="*/ 899234 w 3442376"/>
              <a:gd name="connsiteY1139" fmla="*/ 1465810 h 2752480"/>
              <a:gd name="connsiteX1140" fmla="*/ 898350 w 3442376"/>
              <a:gd name="connsiteY1140" fmla="*/ 1435775 h 2752480"/>
              <a:gd name="connsiteX1141" fmla="*/ 884212 w 3442376"/>
              <a:gd name="connsiteY1141" fmla="*/ 1430476 h 2752480"/>
              <a:gd name="connsiteX1142" fmla="*/ 861235 w 3442376"/>
              <a:gd name="connsiteY1142" fmla="*/ 1420759 h 2752480"/>
              <a:gd name="connsiteX1143" fmla="*/ 845329 w 3442376"/>
              <a:gd name="connsiteY1143" fmla="*/ 1395141 h 2752480"/>
              <a:gd name="connsiteX1144" fmla="*/ 844446 w 3442376"/>
              <a:gd name="connsiteY1144" fmla="*/ 1384541 h 2752480"/>
              <a:gd name="connsiteX1145" fmla="*/ 838259 w 3442376"/>
              <a:gd name="connsiteY1145" fmla="*/ 1372173 h 2752480"/>
              <a:gd name="connsiteX1146" fmla="*/ 802912 w 3442376"/>
              <a:gd name="connsiteY1146" fmla="*/ 1341256 h 2752480"/>
              <a:gd name="connsiteX1147" fmla="*/ 806447 w 3442376"/>
              <a:gd name="connsiteY1147" fmla="*/ 1372173 h 2752480"/>
              <a:gd name="connsiteX1148" fmla="*/ 807331 w 3442376"/>
              <a:gd name="connsiteY1148" fmla="*/ 1385424 h 2752480"/>
              <a:gd name="connsiteX1149" fmla="*/ 806447 w 3442376"/>
              <a:gd name="connsiteY1149" fmla="*/ 1406624 h 2752480"/>
              <a:gd name="connsiteX1150" fmla="*/ 805563 w 3442376"/>
              <a:gd name="connsiteY1150" fmla="*/ 1441076 h 2752480"/>
              <a:gd name="connsiteX1151" fmla="*/ 805563 w 3442376"/>
              <a:gd name="connsiteY1151" fmla="*/ 1460510 h 2752480"/>
              <a:gd name="connsiteX1152" fmla="*/ 807331 w 3442376"/>
              <a:gd name="connsiteY1152" fmla="*/ 1488777 h 2752480"/>
              <a:gd name="connsiteX1153" fmla="*/ 807331 w 3442376"/>
              <a:gd name="connsiteY1153" fmla="*/ 1506444 h 2752480"/>
              <a:gd name="connsiteX1154" fmla="*/ 809098 w 3442376"/>
              <a:gd name="connsiteY1154" fmla="*/ 1538246 h 2752480"/>
              <a:gd name="connsiteX1155" fmla="*/ 809098 w 3442376"/>
              <a:gd name="connsiteY1155" fmla="*/ 1562097 h 2752480"/>
              <a:gd name="connsiteX1156" fmla="*/ 810865 w 3442376"/>
              <a:gd name="connsiteY1156" fmla="*/ 1608915 h 2752480"/>
              <a:gd name="connsiteX1157" fmla="*/ 810865 w 3442376"/>
              <a:gd name="connsiteY1157" fmla="*/ 1623049 h 2752480"/>
              <a:gd name="connsiteX1158" fmla="*/ 810865 w 3442376"/>
              <a:gd name="connsiteY1158" fmla="*/ 1689301 h 2752480"/>
              <a:gd name="connsiteX1159" fmla="*/ 811749 w 3442376"/>
              <a:gd name="connsiteY1159" fmla="*/ 1706969 h 2752480"/>
              <a:gd name="connsiteX1160" fmla="*/ 815283 w 3442376"/>
              <a:gd name="connsiteY1160" fmla="*/ 1712269 h 2752480"/>
              <a:gd name="connsiteX1161" fmla="*/ 813516 w 3442376"/>
              <a:gd name="connsiteY1161" fmla="*/ 1719336 h 2752480"/>
              <a:gd name="connsiteX1162" fmla="*/ 810865 w 3442376"/>
              <a:gd name="connsiteY1162" fmla="*/ 1729053 h 2752480"/>
              <a:gd name="connsiteX1163" fmla="*/ 809981 w 3442376"/>
              <a:gd name="connsiteY1163" fmla="*/ 1738770 h 2752480"/>
              <a:gd name="connsiteX1164" fmla="*/ 811749 w 3442376"/>
              <a:gd name="connsiteY1164" fmla="*/ 1759970 h 2752480"/>
              <a:gd name="connsiteX1165" fmla="*/ 815283 w 3442376"/>
              <a:gd name="connsiteY1165" fmla="*/ 1779404 h 2752480"/>
              <a:gd name="connsiteX1166" fmla="*/ 820586 w 3442376"/>
              <a:gd name="connsiteY1166" fmla="*/ 1817390 h 2752480"/>
              <a:gd name="connsiteX1167" fmla="*/ 800261 w 3442376"/>
              <a:gd name="connsiteY1167" fmla="*/ 1856257 h 2752480"/>
              <a:gd name="connsiteX1168" fmla="*/ 758727 w 3442376"/>
              <a:gd name="connsiteY1168" fmla="*/ 1843007 h 2752480"/>
              <a:gd name="connsiteX1169" fmla="*/ 754309 w 3442376"/>
              <a:gd name="connsiteY1169" fmla="*/ 1827107 h 2752480"/>
              <a:gd name="connsiteX1170" fmla="*/ 756077 w 3442376"/>
              <a:gd name="connsiteY1170" fmla="*/ 1804139 h 2752480"/>
              <a:gd name="connsiteX1171" fmla="*/ 756960 w 3442376"/>
              <a:gd name="connsiteY1171" fmla="*/ 1797072 h 2752480"/>
              <a:gd name="connsiteX1172" fmla="*/ 753426 w 3442376"/>
              <a:gd name="connsiteY1172" fmla="*/ 1750253 h 2752480"/>
              <a:gd name="connsiteX1173" fmla="*/ 756077 w 3442376"/>
              <a:gd name="connsiteY1173" fmla="*/ 1721103 h 2752480"/>
              <a:gd name="connsiteX1174" fmla="*/ 757844 w 3442376"/>
              <a:gd name="connsiteY1174" fmla="*/ 1709618 h 2752480"/>
              <a:gd name="connsiteX1175" fmla="*/ 759611 w 3442376"/>
              <a:gd name="connsiteY1175" fmla="*/ 1682234 h 2752480"/>
              <a:gd name="connsiteX1176" fmla="*/ 758727 w 3442376"/>
              <a:gd name="connsiteY1176" fmla="*/ 1625699 h 2752480"/>
              <a:gd name="connsiteX1177" fmla="*/ 757844 w 3442376"/>
              <a:gd name="connsiteY1177" fmla="*/ 1620399 h 2752480"/>
              <a:gd name="connsiteX1178" fmla="*/ 756960 w 3442376"/>
              <a:gd name="connsiteY1178" fmla="*/ 1612448 h 2752480"/>
              <a:gd name="connsiteX1179" fmla="*/ 757844 w 3442376"/>
              <a:gd name="connsiteY1179" fmla="*/ 1580648 h 2752480"/>
              <a:gd name="connsiteX1180" fmla="*/ 757844 w 3442376"/>
              <a:gd name="connsiteY1180" fmla="*/ 1577114 h 2752480"/>
              <a:gd name="connsiteX1181" fmla="*/ 760495 w 3442376"/>
              <a:gd name="connsiteY1181" fmla="*/ 1548846 h 2752480"/>
              <a:gd name="connsiteX1182" fmla="*/ 760495 w 3442376"/>
              <a:gd name="connsiteY1182" fmla="*/ 1545313 h 2752480"/>
              <a:gd name="connsiteX1183" fmla="*/ 759611 w 3442376"/>
              <a:gd name="connsiteY1183" fmla="*/ 1512628 h 2752480"/>
              <a:gd name="connsiteX1184" fmla="*/ 759611 w 3442376"/>
              <a:gd name="connsiteY1184" fmla="*/ 1479943 h 2752480"/>
              <a:gd name="connsiteX1185" fmla="*/ 761379 w 3442376"/>
              <a:gd name="connsiteY1185" fmla="*/ 1446376 h 2752480"/>
              <a:gd name="connsiteX1186" fmla="*/ 762263 w 3442376"/>
              <a:gd name="connsiteY1186" fmla="*/ 1393374 h 2752480"/>
              <a:gd name="connsiteX1187" fmla="*/ 764030 w 3442376"/>
              <a:gd name="connsiteY1187" fmla="*/ 1350973 h 2752480"/>
              <a:gd name="connsiteX1188" fmla="*/ 761379 w 3442376"/>
              <a:gd name="connsiteY1188" fmla="*/ 1262636 h 2752480"/>
              <a:gd name="connsiteX1189" fmla="*/ 761379 w 3442376"/>
              <a:gd name="connsiteY1189" fmla="*/ 1257336 h 2752480"/>
              <a:gd name="connsiteX1190" fmla="*/ 753426 w 3442376"/>
              <a:gd name="connsiteY1190" fmla="*/ 1253803 h 2752480"/>
              <a:gd name="connsiteX1191" fmla="*/ 749891 w 3442376"/>
              <a:gd name="connsiteY1191" fmla="*/ 1229951 h 2752480"/>
              <a:gd name="connsiteX1192" fmla="*/ 723381 w 3442376"/>
              <a:gd name="connsiteY1192" fmla="*/ 1227302 h 2752480"/>
              <a:gd name="connsiteX1193" fmla="*/ 709242 w 3442376"/>
              <a:gd name="connsiteY1193" fmla="*/ 1235252 h 2752480"/>
              <a:gd name="connsiteX1194" fmla="*/ 693335 w 3442376"/>
              <a:gd name="connsiteY1194" fmla="*/ 1247619 h 2752480"/>
              <a:gd name="connsiteX1195" fmla="*/ 657104 w 3442376"/>
              <a:gd name="connsiteY1195" fmla="*/ 1251152 h 2752480"/>
              <a:gd name="connsiteX1196" fmla="*/ 657104 w 3442376"/>
              <a:gd name="connsiteY1196" fmla="*/ 1249385 h 2752480"/>
              <a:gd name="connsiteX1197" fmla="*/ 661522 w 3442376"/>
              <a:gd name="connsiteY1197" fmla="*/ 1247619 h 2752480"/>
              <a:gd name="connsiteX1198" fmla="*/ 693335 w 3442376"/>
              <a:gd name="connsiteY1198" fmla="*/ 1225535 h 2752480"/>
              <a:gd name="connsiteX1199" fmla="*/ 727799 w 3442376"/>
              <a:gd name="connsiteY1199" fmla="*/ 1210518 h 2752480"/>
              <a:gd name="connsiteX1200" fmla="*/ 753426 w 3442376"/>
              <a:gd name="connsiteY1200" fmla="*/ 1195500 h 2752480"/>
              <a:gd name="connsiteX1201" fmla="*/ 756960 w 3442376"/>
              <a:gd name="connsiteY1201" fmla="*/ 1186666 h 2752480"/>
              <a:gd name="connsiteX1202" fmla="*/ 756077 w 3442376"/>
              <a:gd name="connsiteY1202" fmla="*/ 1167233 h 2752480"/>
              <a:gd name="connsiteX1203" fmla="*/ 756077 w 3442376"/>
              <a:gd name="connsiteY1203" fmla="*/ 1149565 h 2752480"/>
              <a:gd name="connsiteX1204" fmla="*/ 769332 w 3442376"/>
              <a:gd name="connsiteY1204" fmla="*/ 1141615 h 2752480"/>
              <a:gd name="connsiteX1205" fmla="*/ 779936 w 3442376"/>
              <a:gd name="connsiteY1205" fmla="*/ 1129248 h 2752480"/>
              <a:gd name="connsiteX1206" fmla="*/ 822353 w 3442376"/>
              <a:gd name="connsiteY1206" fmla="*/ 1087730 h 2752480"/>
              <a:gd name="connsiteX1207" fmla="*/ 824120 w 3442376"/>
              <a:gd name="connsiteY1207" fmla="*/ 1071829 h 2752480"/>
              <a:gd name="connsiteX1208" fmla="*/ 830307 w 3442376"/>
              <a:gd name="connsiteY1208" fmla="*/ 1070946 h 2752480"/>
              <a:gd name="connsiteX1209" fmla="*/ 847096 w 3442376"/>
              <a:gd name="connsiteY1209" fmla="*/ 1062995 h 2752480"/>
              <a:gd name="connsiteX1210" fmla="*/ 869188 w 3442376"/>
              <a:gd name="connsiteY1210" fmla="*/ 1040028 h 2752480"/>
              <a:gd name="connsiteX1211" fmla="*/ 877142 w 3442376"/>
              <a:gd name="connsiteY1211" fmla="*/ 1032078 h 2752480"/>
              <a:gd name="connsiteX1212" fmla="*/ 863003 w 3442376"/>
              <a:gd name="connsiteY1212" fmla="*/ 1022361 h 2752480"/>
              <a:gd name="connsiteX1213" fmla="*/ 882443 w 3442376"/>
              <a:gd name="connsiteY1213" fmla="*/ 996743 h 2752480"/>
              <a:gd name="connsiteX1214" fmla="*/ 884212 w 3442376"/>
              <a:gd name="connsiteY1214" fmla="*/ 992326 h 2752480"/>
              <a:gd name="connsiteX1215" fmla="*/ 904536 w 3442376"/>
              <a:gd name="connsiteY1215" fmla="*/ 968475 h 2752480"/>
              <a:gd name="connsiteX1216" fmla="*/ 910722 w 3442376"/>
              <a:gd name="connsiteY1216" fmla="*/ 959641 h 2752480"/>
              <a:gd name="connsiteX1217" fmla="*/ 911606 w 3442376"/>
              <a:gd name="connsiteY1217" fmla="*/ 951692 h 2752480"/>
              <a:gd name="connsiteX1218" fmla="*/ 926628 w 3442376"/>
              <a:gd name="connsiteY1218" fmla="*/ 933140 h 2752480"/>
              <a:gd name="connsiteX1219" fmla="*/ 939884 w 3442376"/>
              <a:gd name="connsiteY1219" fmla="*/ 930491 h 2752480"/>
              <a:gd name="connsiteX1220" fmla="*/ 950487 w 3442376"/>
              <a:gd name="connsiteY1220" fmla="*/ 915473 h 2752480"/>
              <a:gd name="connsiteX1221" fmla="*/ 950487 w 3442376"/>
              <a:gd name="connsiteY1221" fmla="*/ 903106 h 2752480"/>
              <a:gd name="connsiteX1222" fmla="*/ 954023 w 3442376"/>
              <a:gd name="connsiteY1222" fmla="*/ 902223 h 2752480"/>
              <a:gd name="connsiteX1223" fmla="*/ 1001741 w 3442376"/>
              <a:gd name="connsiteY1223" fmla="*/ 848338 h 2752480"/>
              <a:gd name="connsiteX1224" fmla="*/ 1010578 w 3442376"/>
              <a:gd name="connsiteY1224" fmla="*/ 799752 h 2752480"/>
              <a:gd name="connsiteX1225" fmla="*/ 1021183 w 3442376"/>
              <a:gd name="connsiteY1225" fmla="*/ 742334 h 2752480"/>
              <a:gd name="connsiteX1226" fmla="*/ 1016764 w 3442376"/>
              <a:gd name="connsiteY1226" fmla="*/ 732617 h 2752480"/>
              <a:gd name="connsiteX1227" fmla="*/ 1009695 w 3442376"/>
              <a:gd name="connsiteY1227" fmla="*/ 724667 h 2752480"/>
              <a:gd name="connsiteX1228" fmla="*/ 994672 w 3442376"/>
              <a:gd name="connsiteY1228" fmla="*/ 686682 h 2752480"/>
              <a:gd name="connsiteX1229" fmla="*/ 969045 w 3442376"/>
              <a:gd name="connsiteY1229" fmla="*/ 647814 h 2752480"/>
              <a:gd name="connsiteX1230" fmla="*/ 932814 w 3442376"/>
              <a:gd name="connsiteY1230" fmla="*/ 600112 h 2752480"/>
              <a:gd name="connsiteX1231" fmla="*/ 928396 w 3442376"/>
              <a:gd name="connsiteY1231" fmla="*/ 592162 h 2752480"/>
              <a:gd name="connsiteX1232" fmla="*/ 939000 w 3442376"/>
              <a:gd name="connsiteY1232" fmla="*/ 579794 h 2752480"/>
              <a:gd name="connsiteX1233" fmla="*/ 952255 w 3442376"/>
              <a:gd name="connsiteY1233" fmla="*/ 593929 h 2752480"/>
              <a:gd name="connsiteX1234" fmla="*/ 962859 w 3442376"/>
              <a:gd name="connsiteY1234" fmla="*/ 609829 h 2752480"/>
              <a:gd name="connsiteX1235" fmla="*/ 976998 w 3442376"/>
              <a:gd name="connsiteY1235" fmla="*/ 611596 h 2752480"/>
              <a:gd name="connsiteX1236" fmla="*/ 984068 w 3442376"/>
              <a:gd name="connsiteY1236" fmla="*/ 602762 h 2752480"/>
              <a:gd name="connsiteX1237" fmla="*/ 986718 w 3442376"/>
              <a:gd name="connsiteY1237" fmla="*/ 590396 h 2752480"/>
              <a:gd name="connsiteX1238" fmla="*/ 980533 w 3442376"/>
              <a:gd name="connsiteY1238" fmla="*/ 562127 h 2752480"/>
              <a:gd name="connsiteX1239" fmla="*/ 990253 w 3442376"/>
              <a:gd name="connsiteY1239" fmla="*/ 540043 h 2752480"/>
              <a:gd name="connsiteX1240" fmla="*/ 990253 w 3442376"/>
              <a:gd name="connsiteY1240" fmla="*/ 512659 h 2752480"/>
              <a:gd name="connsiteX1241" fmla="*/ 988486 w 3442376"/>
              <a:gd name="connsiteY1241" fmla="*/ 507359 h 2752480"/>
              <a:gd name="connsiteX1242" fmla="*/ 976114 w 3442376"/>
              <a:gd name="connsiteY1242" fmla="*/ 454357 h 2752480"/>
              <a:gd name="connsiteX1243" fmla="*/ 975966 w 3442376"/>
              <a:gd name="connsiteY1243" fmla="*/ 453004 h 2752480"/>
              <a:gd name="connsiteX1244" fmla="*/ 970489 w 3442376"/>
              <a:gd name="connsiteY1244" fmla="*/ 462589 h 2752480"/>
              <a:gd name="connsiteX1245" fmla="*/ 952320 w 3442376"/>
              <a:gd name="connsiteY1245" fmla="*/ 468645 h 2752480"/>
              <a:gd name="connsiteX1246" fmla="*/ 932451 w 3442376"/>
              <a:gd name="connsiteY1246" fmla="*/ 447583 h 2752480"/>
              <a:gd name="connsiteX1247" fmla="*/ 951274 w 3442376"/>
              <a:gd name="connsiteY1247" fmla="*/ 425468 h 2752480"/>
              <a:gd name="connsiteX1248" fmla="*/ 969574 w 3442376"/>
              <a:gd name="connsiteY1248" fmla="*/ 432708 h 2752480"/>
              <a:gd name="connsiteX1249" fmla="*/ 974766 w 3442376"/>
              <a:gd name="connsiteY1249" fmla="*/ 442011 h 2752480"/>
              <a:gd name="connsiteX1250" fmla="*/ 972580 w 3442376"/>
              <a:gd name="connsiteY1250" fmla="*/ 422004 h 2752480"/>
              <a:gd name="connsiteX1251" fmla="*/ 961091 w 3442376"/>
              <a:gd name="connsiteY1251" fmla="*/ 391638 h 2752480"/>
              <a:gd name="connsiteX1252" fmla="*/ 961091 w 3442376"/>
              <a:gd name="connsiteY1252" fmla="*/ 389871 h 2752480"/>
              <a:gd name="connsiteX1253" fmla="*/ 976114 w 3442376"/>
              <a:gd name="connsiteY1253" fmla="*/ 375737 h 2752480"/>
              <a:gd name="connsiteX1254" fmla="*/ 976114 w 3442376"/>
              <a:gd name="connsiteY1254" fmla="*/ 368671 h 2752480"/>
              <a:gd name="connsiteX1255" fmla="*/ 976114 w 3442376"/>
              <a:gd name="connsiteY1255" fmla="*/ 355420 h 2752480"/>
              <a:gd name="connsiteX1256" fmla="*/ 978766 w 3442376"/>
              <a:gd name="connsiteY1256" fmla="*/ 345703 h 2752480"/>
              <a:gd name="connsiteX1257" fmla="*/ 983184 w 3442376"/>
              <a:gd name="connsiteY1257" fmla="*/ 328919 h 2752480"/>
              <a:gd name="connsiteX1258" fmla="*/ 980533 w 3442376"/>
              <a:gd name="connsiteY1258" fmla="*/ 311252 h 2752480"/>
              <a:gd name="connsiteX1259" fmla="*/ 977882 w 3442376"/>
              <a:gd name="connsiteY1259" fmla="*/ 288284 h 2752480"/>
              <a:gd name="connsiteX1260" fmla="*/ 991137 w 3442376"/>
              <a:gd name="connsiteY1260" fmla="*/ 270617 h 2752480"/>
              <a:gd name="connsiteX1261" fmla="*/ 1000857 w 3442376"/>
              <a:gd name="connsiteY1261" fmla="*/ 302418 h 2752480"/>
              <a:gd name="connsiteX1262" fmla="*/ 999090 w 3442376"/>
              <a:gd name="connsiteY1262" fmla="*/ 314785 h 2752480"/>
              <a:gd name="connsiteX1263" fmla="*/ 999090 w 3442376"/>
              <a:gd name="connsiteY1263" fmla="*/ 337753 h 2752480"/>
              <a:gd name="connsiteX1264" fmla="*/ 1006160 w 3442376"/>
              <a:gd name="connsiteY1264" fmla="*/ 365137 h 2752480"/>
              <a:gd name="connsiteX1265" fmla="*/ 1008811 w 3442376"/>
              <a:gd name="connsiteY1265" fmla="*/ 439340 h 2752480"/>
              <a:gd name="connsiteX1266" fmla="*/ 1001741 w 3442376"/>
              <a:gd name="connsiteY1266" fmla="*/ 467608 h 2752480"/>
              <a:gd name="connsiteX1267" fmla="*/ 1001741 w 3442376"/>
              <a:gd name="connsiteY1267" fmla="*/ 468491 h 2752480"/>
              <a:gd name="connsiteX1268" fmla="*/ 1003508 w 3442376"/>
              <a:gd name="connsiteY1268" fmla="*/ 470258 h 2752480"/>
              <a:gd name="connsiteX1269" fmla="*/ 1015880 w 3442376"/>
              <a:gd name="connsiteY1269" fmla="*/ 513543 h 2752480"/>
              <a:gd name="connsiteX1270" fmla="*/ 1010578 w 3442376"/>
              <a:gd name="connsiteY1270" fmla="*/ 539160 h 2752480"/>
              <a:gd name="connsiteX1271" fmla="*/ 999974 w 3442376"/>
              <a:gd name="connsiteY1271" fmla="*/ 558594 h 2752480"/>
              <a:gd name="connsiteX1272" fmla="*/ 1000857 w 3442376"/>
              <a:gd name="connsiteY1272" fmla="*/ 564778 h 2752480"/>
              <a:gd name="connsiteX1273" fmla="*/ 1041507 w 3442376"/>
              <a:gd name="connsiteY1273" fmla="*/ 648697 h 2752480"/>
              <a:gd name="connsiteX1274" fmla="*/ 1075971 w 3442376"/>
              <a:gd name="connsiteY1274" fmla="*/ 674315 h 2752480"/>
              <a:gd name="connsiteX1275" fmla="*/ 1136061 w 3442376"/>
              <a:gd name="connsiteY1275" fmla="*/ 671665 h 2752480"/>
              <a:gd name="connsiteX1276" fmla="*/ 1143131 w 3442376"/>
              <a:gd name="connsiteY1276" fmla="*/ 667248 h 2752480"/>
              <a:gd name="connsiteX1277" fmla="*/ 1145782 w 3442376"/>
              <a:gd name="connsiteY1277" fmla="*/ 675198 h 2752480"/>
              <a:gd name="connsiteX1278" fmla="*/ 1174060 w 3442376"/>
              <a:gd name="connsiteY1278" fmla="*/ 700816 h 2752480"/>
              <a:gd name="connsiteX1279" fmla="*/ 1198803 w 3442376"/>
              <a:gd name="connsiteY1279" fmla="*/ 703465 h 2752480"/>
              <a:gd name="connsiteX1280" fmla="*/ 1212059 w 3442376"/>
              <a:gd name="connsiteY1280" fmla="*/ 692865 h 2752480"/>
              <a:gd name="connsiteX1281" fmla="*/ 1214710 w 3442376"/>
              <a:gd name="connsiteY1281" fmla="*/ 645164 h 2752480"/>
              <a:gd name="connsiteX1282" fmla="*/ 1212942 w 3442376"/>
              <a:gd name="connsiteY1282" fmla="*/ 601879 h 2752480"/>
              <a:gd name="connsiteX1283" fmla="*/ 1214710 w 3442376"/>
              <a:gd name="connsiteY1283" fmla="*/ 593929 h 2752480"/>
              <a:gd name="connsiteX1284" fmla="*/ 1227965 w 3442376"/>
              <a:gd name="connsiteY1284" fmla="*/ 587745 h 2752480"/>
              <a:gd name="connsiteX1285" fmla="*/ 1234150 w 3442376"/>
              <a:gd name="connsiteY1285" fmla="*/ 593929 h 2752480"/>
              <a:gd name="connsiteX1286" fmla="*/ 1229732 w 3442376"/>
              <a:gd name="connsiteY1286" fmla="*/ 614246 h 2752480"/>
              <a:gd name="connsiteX1287" fmla="*/ 1224430 w 3442376"/>
              <a:gd name="connsiteY1287" fmla="*/ 661065 h 2752480"/>
              <a:gd name="connsiteX1288" fmla="*/ 1227965 w 3442376"/>
              <a:gd name="connsiteY1288" fmla="*/ 679615 h 2752480"/>
              <a:gd name="connsiteX1289" fmla="*/ 1499256 w 3442376"/>
              <a:gd name="connsiteY1289" fmla="*/ 407539 h 2752480"/>
              <a:gd name="connsiteX1290" fmla="*/ 1496605 w 3442376"/>
              <a:gd name="connsiteY1290" fmla="*/ 402238 h 2752480"/>
              <a:gd name="connsiteX1291" fmla="*/ 1499256 w 3442376"/>
              <a:gd name="connsiteY1291" fmla="*/ 396055 h 2752480"/>
              <a:gd name="connsiteX1292" fmla="*/ 1505442 w 3442376"/>
              <a:gd name="connsiteY1292" fmla="*/ 398705 h 2752480"/>
              <a:gd name="connsiteX1293" fmla="*/ 1508093 w 3442376"/>
              <a:gd name="connsiteY1293" fmla="*/ 403121 h 2752480"/>
              <a:gd name="connsiteX1294" fmla="*/ 1514279 w 3442376"/>
              <a:gd name="connsiteY1294" fmla="*/ 395172 h 2752480"/>
              <a:gd name="connsiteX1295" fmla="*/ 1729898 w 3442376"/>
              <a:gd name="connsiteY1295" fmla="*/ 179630 h 2752480"/>
              <a:gd name="connsiteX1296" fmla="*/ 1775850 w 3442376"/>
              <a:gd name="connsiteY1296" fmla="*/ 153129 h 2752480"/>
              <a:gd name="connsiteX1297" fmla="*/ 1776734 w 3442376"/>
              <a:gd name="connsiteY1297" fmla="*/ 152246 h 2752480"/>
              <a:gd name="connsiteX1298" fmla="*/ 1199253 w 3442376"/>
              <a:gd name="connsiteY1298" fmla="*/ 0 h 2752480"/>
              <a:gd name="connsiteX1299" fmla="*/ 1201325 w 3442376"/>
              <a:gd name="connsiteY1299" fmla="*/ 0 h 2752480"/>
              <a:gd name="connsiteX1300" fmla="*/ 1201325 w 3442376"/>
              <a:gd name="connsiteY1300" fmla="*/ 12431 h 2752480"/>
              <a:gd name="connsiteX1301" fmla="*/ 1199253 w 3442376"/>
              <a:gd name="connsiteY1301" fmla="*/ 0 h 2752480"/>
              <a:gd name="connsiteX1302" fmla="*/ 654142 w 3442376"/>
              <a:gd name="connsiteY1302" fmla="*/ 0 h 2752480"/>
              <a:gd name="connsiteX1303" fmla="*/ 656264 w 3442376"/>
              <a:gd name="connsiteY1303" fmla="*/ 0 h 2752480"/>
              <a:gd name="connsiteX1304" fmla="*/ 674304 w 3442376"/>
              <a:gd name="connsiteY1304" fmla="*/ 13727 h 2752480"/>
              <a:gd name="connsiteX1305" fmla="*/ 679610 w 3442376"/>
              <a:gd name="connsiteY1305" fmla="*/ 27453 h 2752480"/>
              <a:gd name="connsiteX1306" fmla="*/ 664754 w 3442376"/>
              <a:gd name="connsiteY1306" fmla="*/ 39068 h 2752480"/>
              <a:gd name="connsiteX1307" fmla="*/ 643530 w 3442376"/>
              <a:gd name="connsiteY1307" fmla="*/ 32733 h 2752480"/>
              <a:gd name="connsiteX1308" fmla="*/ 640347 w 3442376"/>
              <a:gd name="connsiteY1308" fmla="*/ 25341 h 2752480"/>
              <a:gd name="connsiteX1309" fmla="*/ 646714 w 3442376"/>
              <a:gd name="connsiteY1309" fmla="*/ 6335 h 2752480"/>
              <a:gd name="connsiteX1310" fmla="*/ 654142 w 3442376"/>
              <a:gd name="connsiteY1310" fmla="*/ 0 h 275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</a:cxnLst>
            <a:rect l="l" t="t" r="r" b="b"/>
            <a:pathLst>
              <a:path w="3442376" h="2752480">
                <a:moveTo>
                  <a:pt x="1950709" y="2711637"/>
                </a:moveTo>
                <a:cubicBezTo>
                  <a:pt x="1957702" y="2717921"/>
                  <a:pt x="1958701" y="2726298"/>
                  <a:pt x="1958701" y="2752480"/>
                </a:cubicBezTo>
                <a:cubicBezTo>
                  <a:pt x="1957702" y="2752480"/>
                  <a:pt x="1957702" y="2752480"/>
                  <a:pt x="1956703" y="2752480"/>
                </a:cubicBezTo>
                <a:cubicBezTo>
                  <a:pt x="1951709" y="2739913"/>
                  <a:pt x="1952707" y="2726298"/>
                  <a:pt x="1950709" y="2711637"/>
                </a:cubicBezTo>
                <a:close/>
                <a:moveTo>
                  <a:pt x="1943606" y="2661915"/>
                </a:moveTo>
                <a:cubicBezTo>
                  <a:pt x="1944791" y="2661915"/>
                  <a:pt x="1945974" y="2661915"/>
                  <a:pt x="1945974" y="2661915"/>
                </a:cubicBezTo>
                <a:cubicBezTo>
                  <a:pt x="1950709" y="2667341"/>
                  <a:pt x="1949526" y="2674937"/>
                  <a:pt x="1949526" y="2681448"/>
                </a:cubicBezTo>
                <a:cubicBezTo>
                  <a:pt x="1948342" y="2681448"/>
                  <a:pt x="1947158" y="2681448"/>
                  <a:pt x="1945974" y="2681448"/>
                </a:cubicBezTo>
                <a:cubicBezTo>
                  <a:pt x="1944791" y="2674937"/>
                  <a:pt x="1944791" y="2668426"/>
                  <a:pt x="1943606" y="2661915"/>
                </a:cubicBezTo>
                <a:close/>
                <a:moveTo>
                  <a:pt x="1874795" y="2594435"/>
                </a:moveTo>
                <a:cubicBezTo>
                  <a:pt x="1877902" y="2600650"/>
                  <a:pt x="1877902" y="2606865"/>
                  <a:pt x="1877902" y="2613081"/>
                </a:cubicBezTo>
                <a:cubicBezTo>
                  <a:pt x="1876866" y="2613081"/>
                  <a:pt x="1875830" y="2613081"/>
                  <a:pt x="1874795" y="2613081"/>
                </a:cubicBezTo>
                <a:cubicBezTo>
                  <a:pt x="1873759" y="2606865"/>
                  <a:pt x="1872723" y="2601686"/>
                  <a:pt x="1871686" y="2595470"/>
                </a:cubicBezTo>
                <a:cubicBezTo>
                  <a:pt x="1872723" y="2595470"/>
                  <a:pt x="1873759" y="2594435"/>
                  <a:pt x="1874795" y="2594435"/>
                </a:cubicBezTo>
                <a:close/>
                <a:moveTo>
                  <a:pt x="1906315" y="2539385"/>
                </a:moveTo>
                <a:cubicBezTo>
                  <a:pt x="1912708" y="2545699"/>
                  <a:pt x="1913773" y="2550961"/>
                  <a:pt x="1914839" y="2557274"/>
                </a:cubicBezTo>
                <a:cubicBezTo>
                  <a:pt x="1914839" y="2562537"/>
                  <a:pt x="1914839" y="2568850"/>
                  <a:pt x="1915904" y="2575164"/>
                </a:cubicBezTo>
                <a:cubicBezTo>
                  <a:pt x="1915904" y="2581478"/>
                  <a:pt x="1916969" y="2588845"/>
                  <a:pt x="1916969" y="2596210"/>
                </a:cubicBezTo>
                <a:cubicBezTo>
                  <a:pt x="1912708" y="2593054"/>
                  <a:pt x="1911643" y="2588845"/>
                  <a:pt x="1910577" y="2584635"/>
                </a:cubicBezTo>
                <a:cubicBezTo>
                  <a:pt x="1909511" y="2578321"/>
                  <a:pt x="1908446" y="2572007"/>
                  <a:pt x="1908446" y="2564641"/>
                </a:cubicBezTo>
                <a:cubicBezTo>
                  <a:pt x="1907380" y="2557274"/>
                  <a:pt x="1907380" y="2549909"/>
                  <a:pt x="1906315" y="2539385"/>
                </a:cubicBezTo>
                <a:close/>
                <a:moveTo>
                  <a:pt x="1271109" y="2528162"/>
                </a:moveTo>
                <a:cubicBezTo>
                  <a:pt x="1278500" y="2529209"/>
                  <a:pt x="1290115" y="2539681"/>
                  <a:pt x="1290115" y="2548059"/>
                </a:cubicBezTo>
                <a:cubicBezTo>
                  <a:pt x="1290115" y="2551201"/>
                  <a:pt x="1288003" y="2555390"/>
                  <a:pt x="1285891" y="2558532"/>
                </a:cubicBezTo>
                <a:cubicBezTo>
                  <a:pt x="1281668" y="2564815"/>
                  <a:pt x="1275333" y="2565863"/>
                  <a:pt x="1267942" y="2566910"/>
                </a:cubicBezTo>
                <a:cubicBezTo>
                  <a:pt x="1265829" y="2565863"/>
                  <a:pt x="1262661" y="2564815"/>
                  <a:pt x="1261606" y="2562722"/>
                </a:cubicBezTo>
                <a:cubicBezTo>
                  <a:pt x="1258439" y="2557484"/>
                  <a:pt x="1255271" y="2551201"/>
                  <a:pt x="1254215" y="2544918"/>
                </a:cubicBezTo>
                <a:cubicBezTo>
                  <a:pt x="1251047" y="2534445"/>
                  <a:pt x="1259494" y="2526067"/>
                  <a:pt x="1271109" y="2528162"/>
                </a:cubicBezTo>
                <a:close/>
                <a:moveTo>
                  <a:pt x="1277388" y="2492327"/>
                </a:moveTo>
                <a:cubicBezTo>
                  <a:pt x="1281532" y="2493354"/>
                  <a:pt x="1285675" y="2494384"/>
                  <a:pt x="1288782" y="2495411"/>
                </a:cubicBezTo>
                <a:cubicBezTo>
                  <a:pt x="1291890" y="2507749"/>
                  <a:pt x="1288782" y="2511860"/>
                  <a:pt x="1276352" y="2509804"/>
                </a:cubicBezTo>
                <a:cubicBezTo>
                  <a:pt x="1273244" y="2503636"/>
                  <a:pt x="1273244" y="2498495"/>
                  <a:pt x="1277388" y="2492327"/>
                </a:cubicBezTo>
                <a:close/>
                <a:moveTo>
                  <a:pt x="2041783" y="2432111"/>
                </a:moveTo>
                <a:cubicBezTo>
                  <a:pt x="2041783" y="2435259"/>
                  <a:pt x="2042861" y="2438408"/>
                  <a:pt x="2043939" y="2442605"/>
                </a:cubicBezTo>
                <a:cubicBezTo>
                  <a:pt x="2037470" y="2440506"/>
                  <a:pt x="2034235" y="2440506"/>
                  <a:pt x="2028845" y="2439457"/>
                </a:cubicBezTo>
                <a:cubicBezTo>
                  <a:pt x="2031001" y="2432111"/>
                  <a:pt x="2035314" y="2431062"/>
                  <a:pt x="2041783" y="2432111"/>
                </a:cubicBezTo>
                <a:close/>
                <a:moveTo>
                  <a:pt x="1377128" y="2419519"/>
                </a:moveTo>
                <a:cubicBezTo>
                  <a:pt x="1382251" y="2420612"/>
                  <a:pt x="1386349" y="2421705"/>
                  <a:pt x="1390448" y="2422798"/>
                </a:cubicBezTo>
                <a:cubicBezTo>
                  <a:pt x="1388399" y="2432632"/>
                  <a:pt x="1388399" y="2432632"/>
                  <a:pt x="1380203" y="2433726"/>
                </a:cubicBezTo>
                <a:cubicBezTo>
                  <a:pt x="1379178" y="2429354"/>
                  <a:pt x="1378153" y="2424983"/>
                  <a:pt x="1377128" y="2419519"/>
                </a:cubicBezTo>
                <a:close/>
                <a:moveTo>
                  <a:pt x="1034845" y="2391994"/>
                </a:moveTo>
                <a:cubicBezTo>
                  <a:pt x="1041504" y="2395142"/>
                  <a:pt x="1041504" y="2398291"/>
                  <a:pt x="1032625" y="2403537"/>
                </a:cubicBezTo>
                <a:cubicBezTo>
                  <a:pt x="1033735" y="2398291"/>
                  <a:pt x="1034845" y="2395142"/>
                  <a:pt x="1034845" y="2391994"/>
                </a:cubicBezTo>
                <a:close/>
                <a:moveTo>
                  <a:pt x="1486142" y="2391300"/>
                </a:moveTo>
                <a:cubicBezTo>
                  <a:pt x="1494561" y="2390218"/>
                  <a:pt x="1498770" y="2395623"/>
                  <a:pt x="1497718" y="2404270"/>
                </a:cubicBezTo>
                <a:cubicBezTo>
                  <a:pt x="1497718" y="2407513"/>
                  <a:pt x="1495614" y="2409675"/>
                  <a:pt x="1494561" y="2413999"/>
                </a:cubicBezTo>
                <a:cubicBezTo>
                  <a:pt x="1490352" y="2413999"/>
                  <a:pt x="1487194" y="2415079"/>
                  <a:pt x="1482985" y="2413999"/>
                </a:cubicBezTo>
                <a:cubicBezTo>
                  <a:pt x="1477724" y="2413999"/>
                  <a:pt x="1473515" y="2410756"/>
                  <a:pt x="1472462" y="2405351"/>
                </a:cubicBezTo>
                <a:cubicBezTo>
                  <a:pt x="1470357" y="2399947"/>
                  <a:pt x="1474566" y="2396704"/>
                  <a:pt x="1478776" y="2394543"/>
                </a:cubicBezTo>
                <a:cubicBezTo>
                  <a:pt x="1480881" y="2393461"/>
                  <a:pt x="1484037" y="2392380"/>
                  <a:pt x="1486142" y="2391300"/>
                </a:cubicBezTo>
                <a:close/>
                <a:moveTo>
                  <a:pt x="1333875" y="2388249"/>
                </a:moveTo>
                <a:cubicBezTo>
                  <a:pt x="1335017" y="2387721"/>
                  <a:pt x="1336285" y="2387721"/>
                  <a:pt x="1337807" y="2388776"/>
                </a:cubicBezTo>
                <a:cubicBezTo>
                  <a:pt x="1339837" y="2391939"/>
                  <a:pt x="1336793" y="2394048"/>
                  <a:pt x="1335778" y="2395102"/>
                </a:cubicBezTo>
                <a:cubicBezTo>
                  <a:pt x="1332734" y="2398265"/>
                  <a:pt x="1330704" y="2400374"/>
                  <a:pt x="1328675" y="2403537"/>
                </a:cubicBezTo>
                <a:cubicBezTo>
                  <a:pt x="1325630" y="2402483"/>
                  <a:pt x="1325630" y="2400374"/>
                  <a:pt x="1326645" y="2397211"/>
                </a:cubicBezTo>
                <a:cubicBezTo>
                  <a:pt x="1327660" y="2395102"/>
                  <a:pt x="1329690" y="2392993"/>
                  <a:pt x="1330704" y="2390885"/>
                </a:cubicBezTo>
                <a:cubicBezTo>
                  <a:pt x="1331719" y="2389830"/>
                  <a:pt x="1332734" y="2388776"/>
                  <a:pt x="1333875" y="2388249"/>
                </a:cubicBezTo>
                <a:close/>
                <a:moveTo>
                  <a:pt x="1906315" y="2329990"/>
                </a:moveTo>
                <a:cubicBezTo>
                  <a:pt x="1913773" y="2328954"/>
                  <a:pt x="1915904" y="2331025"/>
                  <a:pt x="1916969" y="2335169"/>
                </a:cubicBezTo>
                <a:cubicBezTo>
                  <a:pt x="1916969" y="2339312"/>
                  <a:pt x="1914839" y="2340348"/>
                  <a:pt x="1907380" y="2341385"/>
                </a:cubicBezTo>
                <a:cubicBezTo>
                  <a:pt x="1906315" y="2338277"/>
                  <a:pt x="1906315" y="2334134"/>
                  <a:pt x="1906315" y="2329990"/>
                </a:cubicBezTo>
                <a:close/>
                <a:moveTo>
                  <a:pt x="2564245" y="2328954"/>
                </a:moveTo>
                <a:cubicBezTo>
                  <a:pt x="2567575" y="2331025"/>
                  <a:pt x="2570905" y="2332062"/>
                  <a:pt x="2573125" y="2333097"/>
                </a:cubicBezTo>
                <a:cubicBezTo>
                  <a:pt x="2573125" y="2338277"/>
                  <a:pt x="2570905" y="2341385"/>
                  <a:pt x="2564245" y="2339312"/>
                </a:cubicBezTo>
                <a:cubicBezTo>
                  <a:pt x="2564245" y="2336205"/>
                  <a:pt x="2564245" y="2333097"/>
                  <a:pt x="2564245" y="2328954"/>
                </a:cubicBezTo>
                <a:close/>
                <a:moveTo>
                  <a:pt x="801328" y="2276567"/>
                </a:moveTo>
                <a:cubicBezTo>
                  <a:pt x="803548" y="2283405"/>
                  <a:pt x="803548" y="2283405"/>
                  <a:pt x="794668" y="2286335"/>
                </a:cubicBezTo>
                <a:cubicBezTo>
                  <a:pt x="794668" y="2282428"/>
                  <a:pt x="796888" y="2279498"/>
                  <a:pt x="801328" y="2276567"/>
                </a:cubicBezTo>
                <a:close/>
                <a:moveTo>
                  <a:pt x="2674995" y="2262361"/>
                </a:moveTo>
                <a:cubicBezTo>
                  <a:pt x="2676035" y="2262361"/>
                  <a:pt x="2677074" y="2262361"/>
                  <a:pt x="2678113" y="2262361"/>
                </a:cubicBezTo>
                <a:cubicBezTo>
                  <a:pt x="2685390" y="2262361"/>
                  <a:pt x="2691627" y="2265503"/>
                  <a:pt x="2697864" y="2270740"/>
                </a:cubicBezTo>
                <a:cubicBezTo>
                  <a:pt x="2698903" y="2271786"/>
                  <a:pt x="2699943" y="2273881"/>
                  <a:pt x="2699943" y="2275975"/>
                </a:cubicBezTo>
                <a:cubicBezTo>
                  <a:pt x="2700982" y="2282259"/>
                  <a:pt x="2699943" y="2288543"/>
                  <a:pt x="2694745" y="2293779"/>
                </a:cubicBezTo>
                <a:cubicBezTo>
                  <a:pt x="2688508" y="2302157"/>
                  <a:pt x="2683311" y="2303204"/>
                  <a:pt x="2674995" y="2295873"/>
                </a:cubicBezTo>
                <a:cubicBezTo>
                  <a:pt x="2671876" y="2293779"/>
                  <a:pt x="2667718" y="2289590"/>
                  <a:pt x="2664600" y="2286448"/>
                </a:cubicBezTo>
                <a:cubicBezTo>
                  <a:pt x="2661481" y="2283307"/>
                  <a:pt x="2658363" y="2279117"/>
                  <a:pt x="2660442" y="2272834"/>
                </a:cubicBezTo>
                <a:cubicBezTo>
                  <a:pt x="2663561" y="2267597"/>
                  <a:pt x="2667718" y="2262361"/>
                  <a:pt x="2674995" y="2262361"/>
                </a:cubicBezTo>
                <a:close/>
                <a:moveTo>
                  <a:pt x="1899826" y="2260585"/>
                </a:moveTo>
                <a:cubicBezTo>
                  <a:pt x="1908569" y="2265808"/>
                  <a:pt x="1910754" y="2268942"/>
                  <a:pt x="1906384" y="2278343"/>
                </a:cubicBezTo>
                <a:cubicBezTo>
                  <a:pt x="1897641" y="2274165"/>
                  <a:pt x="1896547" y="2271031"/>
                  <a:pt x="1899826" y="2260585"/>
                </a:cubicBezTo>
                <a:close/>
                <a:moveTo>
                  <a:pt x="1149471" y="2229509"/>
                </a:moveTo>
                <a:cubicBezTo>
                  <a:pt x="1150538" y="2231507"/>
                  <a:pt x="1151603" y="2232506"/>
                  <a:pt x="1150538" y="2234504"/>
                </a:cubicBezTo>
                <a:cubicBezTo>
                  <a:pt x="1149471" y="2237500"/>
                  <a:pt x="1147341" y="2241496"/>
                  <a:pt x="1145210" y="2245492"/>
                </a:cubicBezTo>
                <a:cubicBezTo>
                  <a:pt x="1140948" y="2238500"/>
                  <a:pt x="1147341" y="2234504"/>
                  <a:pt x="1149471" y="2229509"/>
                </a:cubicBezTo>
                <a:close/>
                <a:moveTo>
                  <a:pt x="1169224" y="2195769"/>
                </a:moveTo>
                <a:cubicBezTo>
                  <a:pt x="1174688" y="2201807"/>
                  <a:pt x="1168132" y="2205832"/>
                  <a:pt x="1165946" y="2210864"/>
                </a:cubicBezTo>
                <a:cubicBezTo>
                  <a:pt x="1160482" y="2206838"/>
                  <a:pt x="1161574" y="2202814"/>
                  <a:pt x="1169224" y="2195769"/>
                </a:cubicBezTo>
                <a:close/>
                <a:moveTo>
                  <a:pt x="2591703" y="2178012"/>
                </a:moveTo>
                <a:cubicBezTo>
                  <a:pt x="2594776" y="2181055"/>
                  <a:pt x="2596825" y="2183086"/>
                  <a:pt x="2598874" y="2185115"/>
                </a:cubicBezTo>
                <a:cubicBezTo>
                  <a:pt x="2595801" y="2188159"/>
                  <a:pt x="2594776" y="2192217"/>
                  <a:pt x="2590678" y="2189173"/>
                </a:cubicBezTo>
                <a:cubicBezTo>
                  <a:pt x="2585555" y="2186129"/>
                  <a:pt x="2589653" y="2183086"/>
                  <a:pt x="2591703" y="2178012"/>
                </a:cubicBezTo>
                <a:close/>
                <a:moveTo>
                  <a:pt x="849234" y="2155814"/>
                </a:moveTo>
                <a:cubicBezTo>
                  <a:pt x="850283" y="2157944"/>
                  <a:pt x="852382" y="2161141"/>
                  <a:pt x="852382" y="2164337"/>
                </a:cubicBezTo>
                <a:cubicBezTo>
                  <a:pt x="852382" y="2168599"/>
                  <a:pt x="850283" y="2170730"/>
                  <a:pt x="846086" y="2171795"/>
                </a:cubicBezTo>
                <a:cubicBezTo>
                  <a:pt x="841888" y="2171795"/>
                  <a:pt x="840839" y="2168599"/>
                  <a:pt x="840839" y="2164337"/>
                </a:cubicBezTo>
                <a:cubicBezTo>
                  <a:pt x="840839" y="2160076"/>
                  <a:pt x="842937" y="2156879"/>
                  <a:pt x="849234" y="2155814"/>
                </a:cubicBezTo>
                <a:close/>
                <a:moveTo>
                  <a:pt x="2734368" y="2112307"/>
                </a:moveTo>
                <a:cubicBezTo>
                  <a:pt x="2734368" y="2113372"/>
                  <a:pt x="2735373" y="2113372"/>
                  <a:pt x="2735373" y="2114438"/>
                </a:cubicBezTo>
                <a:cubicBezTo>
                  <a:pt x="2736380" y="2118700"/>
                  <a:pt x="2737386" y="2124027"/>
                  <a:pt x="2732354" y="2126158"/>
                </a:cubicBezTo>
                <a:cubicBezTo>
                  <a:pt x="2727323" y="2128289"/>
                  <a:pt x="2726317" y="2121897"/>
                  <a:pt x="2724304" y="2118700"/>
                </a:cubicBezTo>
                <a:cubicBezTo>
                  <a:pt x="2723297" y="2118700"/>
                  <a:pt x="2723297" y="2117634"/>
                  <a:pt x="2722292" y="2115504"/>
                </a:cubicBezTo>
                <a:cubicBezTo>
                  <a:pt x="2726317" y="2114438"/>
                  <a:pt x="2730342" y="2113372"/>
                  <a:pt x="2734368" y="2112307"/>
                </a:cubicBezTo>
                <a:close/>
                <a:moveTo>
                  <a:pt x="834978" y="2076791"/>
                </a:moveTo>
                <a:cubicBezTo>
                  <a:pt x="836044" y="2080935"/>
                  <a:pt x="837109" y="2084042"/>
                  <a:pt x="838175" y="2086114"/>
                </a:cubicBezTo>
                <a:cubicBezTo>
                  <a:pt x="833913" y="2088185"/>
                  <a:pt x="829651" y="2089222"/>
                  <a:pt x="827520" y="2083007"/>
                </a:cubicBezTo>
                <a:cubicBezTo>
                  <a:pt x="829651" y="2081971"/>
                  <a:pt x="831782" y="2079899"/>
                  <a:pt x="834978" y="2076791"/>
                </a:cubicBezTo>
                <a:close/>
                <a:moveTo>
                  <a:pt x="2237500" y="2035947"/>
                </a:moveTo>
                <a:cubicBezTo>
                  <a:pt x="2242827" y="2039144"/>
                  <a:pt x="2242827" y="2039144"/>
                  <a:pt x="2237500" y="2051930"/>
                </a:cubicBezTo>
                <a:cubicBezTo>
                  <a:pt x="2232173" y="2047668"/>
                  <a:pt x="2232173" y="2047668"/>
                  <a:pt x="2237500" y="2035947"/>
                </a:cubicBezTo>
                <a:close/>
                <a:moveTo>
                  <a:pt x="2597859" y="1998656"/>
                </a:moveTo>
                <a:cubicBezTo>
                  <a:pt x="2597859" y="2002800"/>
                  <a:pt x="2598874" y="2005908"/>
                  <a:pt x="2598874" y="2009015"/>
                </a:cubicBezTo>
                <a:cubicBezTo>
                  <a:pt x="2598874" y="2010051"/>
                  <a:pt x="2596845" y="2011086"/>
                  <a:pt x="2595830" y="2011086"/>
                </a:cubicBezTo>
                <a:cubicBezTo>
                  <a:pt x="2594815" y="2011086"/>
                  <a:pt x="2593801" y="2010051"/>
                  <a:pt x="2592786" y="2010051"/>
                </a:cubicBezTo>
                <a:cubicBezTo>
                  <a:pt x="2591771" y="2005908"/>
                  <a:pt x="2591771" y="2002800"/>
                  <a:pt x="2597859" y="1998656"/>
                </a:cubicBezTo>
                <a:close/>
                <a:moveTo>
                  <a:pt x="2224827" y="1998656"/>
                </a:moveTo>
                <a:cubicBezTo>
                  <a:pt x="2232173" y="2012072"/>
                  <a:pt x="2223778" y="2024453"/>
                  <a:pt x="2225877" y="2036836"/>
                </a:cubicBezTo>
                <a:cubicBezTo>
                  <a:pt x="2221679" y="2024453"/>
                  <a:pt x="2220630" y="2012072"/>
                  <a:pt x="2224827" y="1998656"/>
                </a:cubicBezTo>
                <a:close/>
                <a:moveTo>
                  <a:pt x="702115" y="1997324"/>
                </a:moveTo>
                <a:cubicBezTo>
                  <a:pt x="703821" y="1996791"/>
                  <a:pt x="705919" y="1997057"/>
                  <a:pt x="708542" y="1998123"/>
                </a:cubicBezTo>
                <a:cubicBezTo>
                  <a:pt x="708542" y="2001320"/>
                  <a:pt x="708542" y="2003450"/>
                  <a:pt x="707493" y="2006647"/>
                </a:cubicBezTo>
                <a:cubicBezTo>
                  <a:pt x="707493" y="2008778"/>
                  <a:pt x="704345" y="2009843"/>
                  <a:pt x="702246" y="2010909"/>
                </a:cubicBezTo>
                <a:cubicBezTo>
                  <a:pt x="701197" y="2011974"/>
                  <a:pt x="698049" y="2009843"/>
                  <a:pt x="698049" y="2008778"/>
                </a:cubicBezTo>
                <a:cubicBezTo>
                  <a:pt x="697000" y="2006647"/>
                  <a:pt x="697000" y="2003450"/>
                  <a:pt x="698049" y="2001320"/>
                </a:cubicBezTo>
                <a:cubicBezTo>
                  <a:pt x="699099" y="1999189"/>
                  <a:pt x="700410" y="1997857"/>
                  <a:pt x="702115" y="1997324"/>
                </a:cubicBezTo>
                <a:close/>
                <a:moveTo>
                  <a:pt x="915274" y="1969355"/>
                </a:moveTo>
                <a:cubicBezTo>
                  <a:pt x="916310" y="1970354"/>
                  <a:pt x="916310" y="1971353"/>
                  <a:pt x="916310" y="1971353"/>
                </a:cubicBezTo>
                <a:cubicBezTo>
                  <a:pt x="913202" y="1973351"/>
                  <a:pt x="909059" y="1975349"/>
                  <a:pt x="905951" y="1977346"/>
                </a:cubicBezTo>
                <a:cubicBezTo>
                  <a:pt x="904915" y="1977346"/>
                  <a:pt x="904915" y="1976348"/>
                  <a:pt x="903879" y="1976348"/>
                </a:cubicBezTo>
                <a:cubicBezTo>
                  <a:pt x="908023" y="1974350"/>
                  <a:pt x="912167" y="1971353"/>
                  <a:pt x="915274" y="1969355"/>
                </a:cubicBezTo>
                <a:close/>
                <a:moveTo>
                  <a:pt x="2260585" y="1931176"/>
                </a:moveTo>
                <a:cubicBezTo>
                  <a:pt x="2268577" y="1939612"/>
                  <a:pt x="2268577" y="1943829"/>
                  <a:pt x="2260585" y="1948046"/>
                </a:cubicBezTo>
                <a:cubicBezTo>
                  <a:pt x="2260585" y="1942775"/>
                  <a:pt x="2260585" y="1938557"/>
                  <a:pt x="2260585" y="1931176"/>
                </a:cubicBezTo>
                <a:close/>
                <a:moveTo>
                  <a:pt x="848090" y="1919633"/>
                </a:moveTo>
                <a:cubicBezTo>
                  <a:pt x="850162" y="1922912"/>
                  <a:pt x="851198" y="1925097"/>
                  <a:pt x="853270" y="1927282"/>
                </a:cubicBezTo>
                <a:cubicBezTo>
                  <a:pt x="850162" y="1929468"/>
                  <a:pt x="848090" y="1931654"/>
                  <a:pt x="844982" y="1933840"/>
                </a:cubicBezTo>
                <a:cubicBezTo>
                  <a:pt x="843947" y="1930561"/>
                  <a:pt x="841875" y="1928376"/>
                  <a:pt x="840839" y="1926190"/>
                </a:cubicBezTo>
                <a:cubicBezTo>
                  <a:pt x="842910" y="1924004"/>
                  <a:pt x="844982" y="1921819"/>
                  <a:pt x="848090" y="1919633"/>
                </a:cubicBezTo>
                <a:close/>
                <a:moveTo>
                  <a:pt x="2565387" y="1916970"/>
                </a:moveTo>
                <a:cubicBezTo>
                  <a:pt x="2572237" y="1920118"/>
                  <a:pt x="2572237" y="1920118"/>
                  <a:pt x="2569954" y="1928513"/>
                </a:cubicBezTo>
                <a:cubicBezTo>
                  <a:pt x="2564245" y="1926414"/>
                  <a:pt x="2564245" y="1925365"/>
                  <a:pt x="2565387" y="1916970"/>
                </a:cubicBezTo>
                <a:close/>
                <a:moveTo>
                  <a:pt x="2873086" y="1896548"/>
                </a:moveTo>
                <a:cubicBezTo>
                  <a:pt x="2882409" y="1896548"/>
                  <a:pt x="2887589" y="1899712"/>
                  <a:pt x="2889660" y="1904982"/>
                </a:cubicBezTo>
                <a:cubicBezTo>
                  <a:pt x="2892767" y="1911309"/>
                  <a:pt x="2891732" y="1919745"/>
                  <a:pt x="2886552" y="1922907"/>
                </a:cubicBezTo>
                <a:cubicBezTo>
                  <a:pt x="2882409" y="1926071"/>
                  <a:pt x="2877229" y="1928179"/>
                  <a:pt x="2873086" y="1929234"/>
                </a:cubicBezTo>
                <a:cubicBezTo>
                  <a:pt x="2865835" y="1930288"/>
                  <a:pt x="2859620" y="1926071"/>
                  <a:pt x="2857548" y="1919745"/>
                </a:cubicBezTo>
                <a:cubicBezTo>
                  <a:pt x="2855476" y="1913418"/>
                  <a:pt x="2856511" y="1908146"/>
                  <a:pt x="2861691" y="1903929"/>
                </a:cubicBezTo>
                <a:cubicBezTo>
                  <a:pt x="2865835" y="1900765"/>
                  <a:pt x="2871014" y="1897603"/>
                  <a:pt x="2873086" y="1896548"/>
                </a:cubicBezTo>
                <a:close/>
                <a:moveTo>
                  <a:pt x="2284713" y="1886719"/>
                </a:moveTo>
                <a:cubicBezTo>
                  <a:pt x="2288767" y="1887115"/>
                  <a:pt x="2293360" y="1888695"/>
                  <a:pt x="2298765" y="1891332"/>
                </a:cubicBezTo>
                <a:cubicBezTo>
                  <a:pt x="2284713" y="1899767"/>
                  <a:pt x="2285794" y="1901876"/>
                  <a:pt x="2273903" y="1889223"/>
                </a:cubicBezTo>
                <a:cubicBezTo>
                  <a:pt x="2277147" y="1887115"/>
                  <a:pt x="2280660" y="1886324"/>
                  <a:pt x="2284713" y="1886719"/>
                </a:cubicBezTo>
                <a:close/>
                <a:moveTo>
                  <a:pt x="867081" y="1837947"/>
                </a:moveTo>
                <a:cubicBezTo>
                  <a:pt x="868166" y="1837947"/>
                  <a:pt x="868166" y="1838996"/>
                  <a:pt x="869252" y="1840046"/>
                </a:cubicBezTo>
                <a:cubicBezTo>
                  <a:pt x="869252" y="1843193"/>
                  <a:pt x="868166" y="1846342"/>
                  <a:pt x="867081" y="1849490"/>
                </a:cubicBezTo>
                <a:cubicBezTo>
                  <a:pt x="861655" y="1848441"/>
                  <a:pt x="859484" y="1845292"/>
                  <a:pt x="860569" y="1842144"/>
                </a:cubicBezTo>
                <a:cubicBezTo>
                  <a:pt x="860569" y="1840046"/>
                  <a:pt x="864911" y="1838996"/>
                  <a:pt x="867081" y="1837947"/>
                </a:cubicBezTo>
                <a:close/>
                <a:moveTo>
                  <a:pt x="196227" y="1778458"/>
                </a:moveTo>
                <a:cubicBezTo>
                  <a:pt x="189912" y="1789853"/>
                  <a:pt x="179389" y="1797104"/>
                  <a:pt x="167814" y="1803319"/>
                </a:cubicBezTo>
                <a:cubicBezTo>
                  <a:pt x="173075" y="1790889"/>
                  <a:pt x="185702" y="1785709"/>
                  <a:pt x="196227" y="1778458"/>
                </a:cubicBezTo>
                <a:close/>
                <a:moveTo>
                  <a:pt x="2718740" y="1759999"/>
                </a:moveTo>
                <a:cubicBezTo>
                  <a:pt x="2730230" y="1758924"/>
                  <a:pt x="2731275" y="1768598"/>
                  <a:pt x="2736497" y="1775046"/>
                </a:cubicBezTo>
                <a:cubicBezTo>
                  <a:pt x="2732320" y="1779346"/>
                  <a:pt x="2730230" y="1777197"/>
                  <a:pt x="2728142" y="1773972"/>
                </a:cubicBezTo>
                <a:cubicBezTo>
                  <a:pt x="2725008" y="1769673"/>
                  <a:pt x="2721874" y="1765374"/>
                  <a:pt x="2718740" y="1759999"/>
                </a:cubicBezTo>
                <a:close/>
                <a:moveTo>
                  <a:pt x="673592" y="1709202"/>
                </a:moveTo>
                <a:cubicBezTo>
                  <a:pt x="675690" y="1719447"/>
                  <a:pt x="674641" y="1721496"/>
                  <a:pt x="664147" y="1722521"/>
                </a:cubicBezTo>
                <a:cubicBezTo>
                  <a:pt x="668344" y="1717398"/>
                  <a:pt x="670444" y="1713300"/>
                  <a:pt x="673592" y="1709202"/>
                </a:cubicBezTo>
                <a:close/>
                <a:moveTo>
                  <a:pt x="1073467" y="1705812"/>
                </a:moveTo>
                <a:cubicBezTo>
                  <a:pt x="1084123" y="1704763"/>
                  <a:pt x="1091581" y="1710009"/>
                  <a:pt x="1100105" y="1727847"/>
                </a:cubicBezTo>
                <a:cubicBezTo>
                  <a:pt x="1087319" y="1723650"/>
                  <a:pt x="1081992" y="1713156"/>
                  <a:pt x="1073467" y="1705812"/>
                </a:cubicBezTo>
                <a:close/>
                <a:moveTo>
                  <a:pt x="467035" y="1696478"/>
                </a:moveTo>
                <a:cubicBezTo>
                  <a:pt x="468588" y="1697152"/>
                  <a:pt x="470142" y="1699309"/>
                  <a:pt x="473249" y="1703621"/>
                </a:cubicBezTo>
                <a:cubicBezTo>
                  <a:pt x="471178" y="1705777"/>
                  <a:pt x="469106" y="1707934"/>
                  <a:pt x="465999" y="1710090"/>
                </a:cubicBezTo>
                <a:cubicBezTo>
                  <a:pt x="463927" y="1705777"/>
                  <a:pt x="461854" y="1701465"/>
                  <a:pt x="460819" y="1698230"/>
                </a:cubicBezTo>
                <a:cubicBezTo>
                  <a:pt x="463927" y="1696613"/>
                  <a:pt x="465480" y="1695804"/>
                  <a:pt x="467035" y="1696478"/>
                </a:cubicBezTo>
                <a:close/>
                <a:moveTo>
                  <a:pt x="325858" y="1658591"/>
                </a:moveTo>
                <a:cubicBezTo>
                  <a:pt x="324823" y="1666986"/>
                  <a:pt x="320680" y="1673282"/>
                  <a:pt x="314464" y="1678530"/>
                </a:cubicBezTo>
                <a:cubicBezTo>
                  <a:pt x="309286" y="1684825"/>
                  <a:pt x="303069" y="1690072"/>
                  <a:pt x="296854" y="1695318"/>
                </a:cubicBezTo>
                <a:cubicBezTo>
                  <a:pt x="288567" y="1702663"/>
                  <a:pt x="279244" y="1710009"/>
                  <a:pt x="270957" y="1716305"/>
                </a:cubicBezTo>
                <a:cubicBezTo>
                  <a:pt x="270957" y="1716305"/>
                  <a:pt x="269921" y="1715255"/>
                  <a:pt x="269921" y="1715255"/>
                </a:cubicBezTo>
                <a:cubicBezTo>
                  <a:pt x="283387" y="1691122"/>
                  <a:pt x="304105" y="1674331"/>
                  <a:pt x="325858" y="1658591"/>
                </a:cubicBezTo>
                <a:close/>
                <a:moveTo>
                  <a:pt x="312541" y="1650601"/>
                </a:moveTo>
                <a:cubicBezTo>
                  <a:pt x="311489" y="1656817"/>
                  <a:pt x="308335" y="1660960"/>
                  <a:pt x="304129" y="1665103"/>
                </a:cubicBezTo>
                <a:cubicBezTo>
                  <a:pt x="300975" y="1668211"/>
                  <a:pt x="296769" y="1670283"/>
                  <a:pt x="292563" y="1673390"/>
                </a:cubicBezTo>
                <a:cubicBezTo>
                  <a:pt x="286254" y="1677534"/>
                  <a:pt x="279946" y="1682713"/>
                  <a:pt x="272585" y="1687892"/>
                </a:cubicBezTo>
                <a:cubicBezTo>
                  <a:pt x="272585" y="1682713"/>
                  <a:pt x="274689" y="1679606"/>
                  <a:pt x="277842" y="1676498"/>
                </a:cubicBezTo>
                <a:cubicBezTo>
                  <a:pt x="282049" y="1672354"/>
                  <a:pt x="287306" y="1669247"/>
                  <a:pt x="291511" y="1666139"/>
                </a:cubicBezTo>
                <a:cubicBezTo>
                  <a:pt x="297820" y="1660960"/>
                  <a:pt x="305180" y="1655780"/>
                  <a:pt x="312541" y="1650601"/>
                </a:cubicBezTo>
                <a:close/>
                <a:moveTo>
                  <a:pt x="708754" y="1635506"/>
                </a:moveTo>
                <a:cubicBezTo>
                  <a:pt x="712982" y="1649101"/>
                  <a:pt x="705583" y="1668970"/>
                  <a:pt x="690784" y="1682565"/>
                </a:cubicBezTo>
                <a:cubicBezTo>
                  <a:pt x="691841" y="1674199"/>
                  <a:pt x="691841" y="1666878"/>
                  <a:pt x="692898" y="1659559"/>
                </a:cubicBezTo>
                <a:cubicBezTo>
                  <a:pt x="692898" y="1648055"/>
                  <a:pt x="697127" y="1638644"/>
                  <a:pt x="708754" y="1635506"/>
                </a:cubicBezTo>
                <a:close/>
                <a:moveTo>
                  <a:pt x="405769" y="1623964"/>
                </a:moveTo>
                <a:cubicBezTo>
                  <a:pt x="404755" y="1632160"/>
                  <a:pt x="401711" y="1634209"/>
                  <a:pt x="391563" y="1637282"/>
                </a:cubicBezTo>
                <a:cubicBezTo>
                  <a:pt x="397651" y="1632160"/>
                  <a:pt x="400695" y="1629086"/>
                  <a:pt x="405769" y="1623964"/>
                </a:cubicBezTo>
                <a:close/>
                <a:moveTo>
                  <a:pt x="2708035" y="1586253"/>
                </a:moveTo>
                <a:cubicBezTo>
                  <a:pt x="2709478" y="1586795"/>
                  <a:pt x="2710790" y="1588694"/>
                  <a:pt x="2713413" y="1592494"/>
                </a:cubicBezTo>
                <a:cubicBezTo>
                  <a:pt x="2707117" y="1594663"/>
                  <a:pt x="2705019" y="1591408"/>
                  <a:pt x="2701870" y="1588152"/>
                </a:cubicBezTo>
                <a:cubicBezTo>
                  <a:pt x="2705019" y="1586525"/>
                  <a:pt x="2706592" y="1585710"/>
                  <a:pt x="2708035" y="1586253"/>
                </a:cubicBezTo>
                <a:close/>
                <a:moveTo>
                  <a:pt x="484729" y="1536950"/>
                </a:moveTo>
                <a:cubicBezTo>
                  <a:pt x="490120" y="1541263"/>
                  <a:pt x="490120" y="1545575"/>
                  <a:pt x="486885" y="1548810"/>
                </a:cubicBezTo>
                <a:cubicBezTo>
                  <a:pt x="482572" y="1552044"/>
                  <a:pt x="479338" y="1550967"/>
                  <a:pt x="475026" y="1546654"/>
                </a:cubicBezTo>
                <a:cubicBezTo>
                  <a:pt x="478259" y="1543419"/>
                  <a:pt x="481494" y="1540185"/>
                  <a:pt x="484729" y="1536950"/>
                </a:cubicBezTo>
                <a:close/>
                <a:moveTo>
                  <a:pt x="537918" y="1496107"/>
                </a:moveTo>
                <a:cubicBezTo>
                  <a:pt x="538954" y="1505696"/>
                  <a:pt x="536882" y="1508893"/>
                  <a:pt x="526524" y="1512089"/>
                </a:cubicBezTo>
                <a:cubicBezTo>
                  <a:pt x="526524" y="1501434"/>
                  <a:pt x="528595" y="1498237"/>
                  <a:pt x="537918" y="1496107"/>
                </a:cubicBezTo>
                <a:close/>
                <a:moveTo>
                  <a:pt x="3120069" y="1481900"/>
                </a:moveTo>
                <a:cubicBezTo>
                  <a:pt x="3128593" y="1483898"/>
                  <a:pt x="3130725" y="1486895"/>
                  <a:pt x="3130725" y="1497883"/>
                </a:cubicBezTo>
                <a:cubicBezTo>
                  <a:pt x="3122200" y="1494885"/>
                  <a:pt x="3120069" y="1488893"/>
                  <a:pt x="3120069" y="1481900"/>
                </a:cubicBezTo>
                <a:close/>
                <a:moveTo>
                  <a:pt x="2888831" y="1465030"/>
                </a:moveTo>
                <a:cubicBezTo>
                  <a:pt x="2892044" y="1465297"/>
                  <a:pt x="2895385" y="1466096"/>
                  <a:pt x="2898984" y="1465563"/>
                </a:cubicBezTo>
                <a:cubicBezTo>
                  <a:pt x="2898984" y="1471956"/>
                  <a:pt x="2895899" y="1473021"/>
                  <a:pt x="2892815" y="1471956"/>
                </a:cubicBezTo>
                <a:cubicBezTo>
                  <a:pt x="2888703" y="1469825"/>
                  <a:pt x="2884590" y="1468760"/>
                  <a:pt x="2879449" y="1467694"/>
                </a:cubicBezTo>
                <a:cubicBezTo>
                  <a:pt x="2882535" y="1465030"/>
                  <a:pt x="2885618" y="1464764"/>
                  <a:pt x="2888831" y="1465030"/>
                </a:cubicBezTo>
                <a:close/>
                <a:moveTo>
                  <a:pt x="63041" y="1376241"/>
                </a:moveTo>
                <a:cubicBezTo>
                  <a:pt x="57901" y="1384764"/>
                  <a:pt x="50705" y="1383699"/>
                  <a:pt x="43508" y="1386895"/>
                </a:cubicBezTo>
                <a:cubicBezTo>
                  <a:pt x="45564" y="1379437"/>
                  <a:pt x="45564" y="1379437"/>
                  <a:pt x="63041" y="1376241"/>
                </a:cubicBezTo>
                <a:close/>
                <a:moveTo>
                  <a:pt x="67308" y="1344276"/>
                </a:moveTo>
                <a:cubicBezTo>
                  <a:pt x="67308" y="1345341"/>
                  <a:pt x="68369" y="1345341"/>
                  <a:pt x="68369" y="1346407"/>
                </a:cubicBezTo>
                <a:cubicBezTo>
                  <a:pt x="57763" y="1354931"/>
                  <a:pt x="43976" y="1355996"/>
                  <a:pt x="30189" y="1360258"/>
                </a:cubicBezTo>
                <a:cubicBezTo>
                  <a:pt x="31250" y="1358127"/>
                  <a:pt x="31250" y="1355996"/>
                  <a:pt x="32311" y="1354931"/>
                </a:cubicBezTo>
                <a:cubicBezTo>
                  <a:pt x="35491" y="1351734"/>
                  <a:pt x="39734" y="1348538"/>
                  <a:pt x="43976" y="1347473"/>
                </a:cubicBezTo>
                <a:cubicBezTo>
                  <a:pt x="51400" y="1345341"/>
                  <a:pt x="59885" y="1345341"/>
                  <a:pt x="67308" y="1344276"/>
                </a:cubicBezTo>
                <a:close/>
                <a:moveTo>
                  <a:pt x="202441" y="1335397"/>
                </a:moveTo>
                <a:cubicBezTo>
                  <a:pt x="187728" y="1349370"/>
                  <a:pt x="169861" y="1351519"/>
                  <a:pt x="150944" y="1355819"/>
                </a:cubicBezTo>
                <a:cubicBezTo>
                  <a:pt x="165657" y="1338622"/>
                  <a:pt x="184575" y="1339697"/>
                  <a:pt x="202441" y="1335397"/>
                </a:cubicBezTo>
                <a:close/>
                <a:moveTo>
                  <a:pt x="233962" y="1328017"/>
                </a:moveTo>
                <a:cubicBezTo>
                  <a:pt x="236182" y="1328017"/>
                  <a:pt x="238401" y="1328516"/>
                  <a:pt x="240621" y="1328516"/>
                </a:cubicBezTo>
                <a:cubicBezTo>
                  <a:pt x="237291" y="1334509"/>
                  <a:pt x="232851" y="1330514"/>
                  <a:pt x="227302" y="1330514"/>
                </a:cubicBezTo>
                <a:cubicBezTo>
                  <a:pt x="229522" y="1328516"/>
                  <a:pt x="231742" y="1328017"/>
                  <a:pt x="233962" y="1328017"/>
                </a:cubicBezTo>
                <a:close/>
                <a:moveTo>
                  <a:pt x="3139160" y="1325890"/>
                </a:moveTo>
                <a:cubicBezTo>
                  <a:pt x="3141531" y="1326025"/>
                  <a:pt x="3143904" y="1328196"/>
                  <a:pt x="3147594" y="1332536"/>
                </a:cubicBezTo>
                <a:cubicBezTo>
                  <a:pt x="3143377" y="1335792"/>
                  <a:pt x="3139160" y="1339047"/>
                  <a:pt x="3133887" y="1343388"/>
                </a:cubicBezTo>
                <a:cubicBezTo>
                  <a:pt x="3131778" y="1337962"/>
                  <a:pt x="3130725" y="1334707"/>
                  <a:pt x="3130725" y="1331451"/>
                </a:cubicBezTo>
                <a:cubicBezTo>
                  <a:pt x="3134415" y="1327653"/>
                  <a:pt x="3136787" y="1325755"/>
                  <a:pt x="3139160" y="1325890"/>
                </a:cubicBezTo>
                <a:close/>
                <a:moveTo>
                  <a:pt x="2867500" y="1314087"/>
                </a:moveTo>
                <a:cubicBezTo>
                  <a:pt x="2869595" y="1315128"/>
                  <a:pt x="2873787" y="1315128"/>
                  <a:pt x="2874835" y="1317211"/>
                </a:cubicBezTo>
                <a:cubicBezTo>
                  <a:pt x="2877979" y="1322416"/>
                  <a:pt x="2883219" y="1322416"/>
                  <a:pt x="2887411" y="1323457"/>
                </a:cubicBezTo>
                <a:cubicBezTo>
                  <a:pt x="2898939" y="1325538"/>
                  <a:pt x="2910467" y="1329702"/>
                  <a:pt x="2921995" y="1335948"/>
                </a:cubicBezTo>
                <a:cubicBezTo>
                  <a:pt x="2923044" y="1336990"/>
                  <a:pt x="2925140" y="1338030"/>
                  <a:pt x="2928284" y="1341154"/>
                </a:cubicBezTo>
                <a:cubicBezTo>
                  <a:pt x="2903131" y="1344276"/>
                  <a:pt x="2883219" y="1332826"/>
                  <a:pt x="2864355" y="1321375"/>
                </a:cubicBezTo>
                <a:cubicBezTo>
                  <a:pt x="2865403" y="1319292"/>
                  <a:pt x="2866451" y="1317211"/>
                  <a:pt x="2867500" y="1314087"/>
                </a:cubicBezTo>
                <a:close/>
                <a:moveTo>
                  <a:pt x="235293" y="1294554"/>
                </a:moveTo>
                <a:cubicBezTo>
                  <a:pt x="228947" y="1304209"/>
                  <a:pt x="216256" y="1308502"/>
                  <a:pt x="163373" y="1320303"/>
                </a:cubicBezTo>
                <a:cubicBezTo>
                  <a:pt x="180296" y="1308502"/>
                  <a:pt x="217313" y="1295626"/>
                  <a:pt x="235293" y="1294554"/>
                </a:cubicBezTo>
                <a:close/>
                <a:moveTo>
                  <a:pt x="363150" y="1265254"/>
                </a:moveTo>
                <a:cubicBezTo>
                  <a:pt x="354680" y="1271521"/>
                  <a:pt x="348329" y="1277789"/>
                  <a:pt x="340918" y="1283012"/>
                </a:cubicBezTo>
                <a:cubicBezTo>
                  <a:pt x="335625" y="1276744"/>
                  <a:pt x="336684" y="1273610"/>
                  <a:pt x="341978" y="1270477"/>
                </a:cubicBezTo>
                <a:cubicBezTo>
                  <a:pt x="346212" y="1267343"/>
                  <a:pt x="353622" y="1265254"/>
                  <a:pt x="363150" y="1265254"/>
                </a:cubicBezTo>
                <a:close/>
                <a:moveTo>
                  <a:pt x="404882" y="1252823"/>
                </a:moveTo>
                <a:cubicBezTo>
                  <a:pt x="400619" y="1267917"/>
                  <a:pt x="386768" y="1260370"/>
                  <a:pt x="378244" y="1265761"/>
                </a:cubicBezTo>
                <a:cubicBezTo>
                  <a:pt x="382507" y="1256057"/>
                  <a:pt x="391030" y="1252823"/>
                  <a:pt x="404882" y="1252823"/>
                </a:cubicBezTo>
                <a:close/>
                <a:moveTo>
                  <a:pt x="472053" y="1227074"/>
                </a:moveTo>
                <a:cubicBezTo>
                  <a:pt x="474138" y="1233370"/>
                  <a:pt x="469969" y="1234419"/>
                  <a:pt x="465799" y="1235469"/>
                </a:cubicBezTo>
                <a:cubicBezTo>
                  <a:pt x="460588" y="1236518"/>
                  <a:pt x="455376" y="1237567"/>
                  <a:pt x="450165" y="1238616"/>
                </a:cubicBezTo>
                <a:cubicBezTo>
                  <a:pt x="455376" y="1232321"/>
                  <a:pt x="462672" y="1228123"/>
                  <a:pt x="472053" y="1227074"/>
                </a:cubicBezTo>
                <a:close/>
                <a:moveTo>
                  <a:pt x="498110" y="1221746"/>
                </a:moveTo>
                <a:cubicBezTo>
                  <a:pt x="491895" y="1227835"/>
                  <a:pt x="485680" y="1228850"/>
                  <a:pt x="479465" y="1228850"/>
                </a:cubicBezTo>
                <a:cubicBezTo>
                  <a:pt x="483608" y="1223776"/>
                  <a:pt x="489823" y="1224790"/>
                  <a:pt x="498110" y="1221746"/>
                </a:cubicBezTo>
                <a:close/>
                <a:moveTo>
                  <a:pt x="199368" y="1220148"/>
                </a:moveTo>
                <a:cubicBezTo>
                  <a:pt x="202442" y="1221214"/>
                  <a:pt x="206539" y="1222279"/>
                  <a:pt x="209612" y="1225476"/>
                </a:cubicBezTo>
                <a:cubicBezTo>
                  <a:pt x="215760" y="1230804"/>
                  <a:pt x="213710" y="1239327"/>
                  <a:pt x="205515" y="1242523"/>
                </a:cubicBezTo>
                <a:cubicBezTo>
                  <a:pt x="203466" y="1243589"/>
                  <a:pt x="201417" y="1244654"/>
                  <a:pt x="198344" y="1245720"/>
                </a:cubicBezTo>
                <a:cubicBezTo>
                  <a:pt x="193221" y="1241458"/>
                  <a:pt x="189123" y="1236130"/>
                  <a:pt x="189123" y="1229737"/>
                </a:cubicBezTo>
                <a:cubicBezTo>
                  <a:pt x="189123" y="1222279"/>
                  <a:pt x="193221" y="1219083"/>
                  <a:pt x="199368" y="1220148"/>
                </a:cubicBezTo>
                <a:close/>
                <a:moveTo>
                  <a:pt x="3306973" y="1218194"/>
                </a:moveTo>
                <a:cubicBezTo>
                  <a:pt x="3312151" y="1219280"/>
                  <a:pt x="3317331" y="1221450"/>
                  <a:pt x="3322510" y="1222535"/>
                </a:cubicBezTo>
                <a:cubicBezTo>
                  <a:pt x="3319403" y="1226877"/>
                  <a:pt x="3315259" y="1227962"/>
                  <a:pt x="3309044" y="1225791"/>
                </a:cubicBezTo>
                <a:cubicBezTo>
                  <a:pt x="3305936" y="1224707"/>
                  <a:pt x="3303864" y="1222535"/>
                  <a:pt x="3306973" y="1218194"/>
                </a:cubicBezTo>
                <a:close/>
                <a:moveTo>
                  <a:pt x="3140285" y="1213317"/>
                </a:moveTo>
                <a:cubicBezTo>
                  <a:pt x="3155031" y="1213185"/>
                  <a:pt x="3171472" y="1216356"/>
                  <a:pt x="3183998" y="1221113"/>
                </a:cubicBezTo>
                <a:cubicBezTo>
                  <a:pt x="3157901" y="1230626"/>
                  <a:pt x="3132848" y="1221113"/>
                  <a:pt x="3106751" y="1225341"/>
                </a:cubicBezTo>
                <a:cubicBezTo>
                  <a:pt x="3112493" y="1216885"/>
                  <a:pt x="3125541" y="1213449"/>
                  <a:pt x="3140285" y="1213317"/>
                </a:cubicBezTo>
                <a:close/>
                <a:moveTo>
                  <a:pt x="3434181" y="1207631"/>
                </a:moveTo>
                <a:cubicBezTo>
                  <a:pt x="3437271" y="1208287"/>
                  <a:pt x="3439690" y="1211173"/>
                  <a:pt x="3442376" y="1216419"/>
                </a:cubicBezTo>
                <a:cubicBezTo>
                  <a:pt x="3442376" y="1217469"/>
                  <a:pt x="3442376" y="1217469"/>
                  <a:pt x="3442376" y="1218518"/>
                </a:cubicBezTo>
                <a:cubicBezTo>
                  <a:pt x="3441302" y="1219567"/>
                  <a:pt x="3441302" y="1219567"/>
                  <a:pt x="3440226" y="1220617"/>
                </a:cubicBezTo>
                <a:cubicBezTo>
                  <a:pt x="3429478" y="1227962"/>
                  <a:pt x="3426253" y="1226913"/>
                  <a:pt x="3423029" y="1215370"/>
                </a:cubicBezTo>
                <a:cubicBezTo>
                  <a:pt x="3423029" y="1214320"/>
                  <a:pt x="3421954" y="1213271"/>
                  <a:pt x="3421954" y="1212222"/>
                </a:cubicBezTo>
                <a:cubicBezTo>
                  <a:pt x="3427329" y="1208550"/>
                  <a:pt x="3431090" y="1206975"/>
                  <a:pt x="3434181" y="1207631"/>
                </a:cubicBezTo>
                <a:close/>
                <a:moveTo>
                  <a:pt x="17048" y="1108095"/>
                </a:moveTo>
                <a:cubicBezTo>
                  <a:pt x="18114" y="1112395"/>
                  <a:pt x="20245" y="1116695"/>
                  <a:pt x="21311" y="1120994"/>
                </a:cubicBezTo>
                <a:cubicBezTo>
                  <a:pt x="11721" y="1128517"/>
                  <a:pt x="10655" y="1128517"/>
                  <a:pt x="0" y="1119919"/>
                </a:cubicBezTo>
                <a:cubicBezTo>
                  <a:pt x="0" y="1118844"/>
                  <a:pt x="0" y="1116695"/>
                  <a:pt x="0" y="1115619"/>
                </a:cubicBezTo>
                <a:cubicBezTo>
                  <a:pt x="4263" y="1113470"/>
                  <a:pt x="7459" y="1111320"/>
                  <a:pt x="11721" y="1109170"/>
                </a:cubicBezTo>
                <a:cubicBezTo>
                  <a:pt x="12787" y="1109170"/>
                  <a:pt x="13852" y="1109170"/>
                  <a:pt x="17048" y="1108095"/>
                </a:cubicBezTo>
                <a:close/>
                <a:moveTo>
                  <a:pt x="122475" y="1097821"/>
                </a:moveTo>
                <a:cubicBezTo>
                  <a:pt x="124583" y="1097568"/>
                  <a:pt x="127747" y="1098583"/>
                  <a:pt x="134074" y="1100612"/>
                </a:cubicBezTo>
                <a:cubicBezTo>
                  <a:pt x="131965" y="1103656"/>
                  <a:pt x="131965" y="1103656"/>
                  <a:pt x="117203" y="1102642"/>
                </a:cubicBezTo>
                <a:cubicBezTo>
                  <a:pt x="119312" y="1099598"/>
                  <a:pt x="120366" y="1098076"/>
                  <a:pt x="122475" y="1097821"/>
                </a:cubicBezTo>
                <a:close/>
                <a:moveTo>
                  <a:pt x="520591" y="1094904"/>
                </a:moveTo>
                <a:cubicBezTo>
                  <a:pt x="521923" y="1094143"/>
                  <a:pt x="524344" y="1094397"/>
                  <a:pt x="529187" y="1094904"/>
                </a:cubicBezTo>
                <a:cubicBezTo>
                  <a:pt x="527249" y="1100992"/>
                  <a:pt x="523375" y="1099977"/>
                  <a:pt x="518532" y="1100992"/>
                </a:cubicBezTo>
                <a:cubicBezTo>
                  <a:pt x="519017" y="1097441"/>
                  <a:pt x="519259" y="1095665"/>
                  <a:pt x="520591" y="1094904"/>
                </a:cubicBezTo>
                <a:close/>
                <a:moveTo>
                  <a:pt x="328522" y="1084123"/>
                </a:moveTo>
                <a:cubicBezTo>
                  <a:pt x="322219" y="1090516"/>
                  <a:pt x="315917" y="1093712"/>
                  <a:pt x="308564" y="1095843"/>
                </a:cubicBezTo>
                <a:cubicBezTo>
                  <a:pt x="290706" y="1100105"/>
                  <a:pt x="272847" y="1096909"/>
                  <a:pt x="253939" y="1094777"/>
                </a:cubicBezTo>
                <a:cubicBezTo>
                  <a:pt x="259191" y="1089450"/>
                  <a:pt x="261293" y="1088385"/>
                  <a:pt x="268646" y="1087319"/>
                </a:cubicBezTo>
                <a:cubicBezTo>
                  <a:pt x="277049" y="1087319"/>
                  <a:pt x="285453" y="1086253"/>
                  <a:pt x="293857" y="1086253"/>
                </a:cubicBezTo>
                <a:cubicBezTo>
                  <a:pt x="305411" y="1085188"/>
                  <a:pt x="315917" y="1085188"/>
                  <a:pt x="328522" y="1084123"/>
                </a:cubicBezTo>
                <a:close/>
                <a:moveTo>
                  <a:pt x="3253715" y="1070804"/>
                </a:moveTo>
                <a:cubicBezTo>
                  <a:pt x="3255819" y="1074902"/>
                  <a:pt x="3258976" y="1079000"/>
                  <a:pt x="3260028" y="1083098"/>
                </a:cubicBezTo>
                <a:cubicBezTo>
                  <a:pt x="3262133" y="1087196"/>
                  <a:pt x="3260028" y="1091294"/>
                  <a:pt x="3257923" y="1094367"/>
                </a:cubicBezTo>
                <a:cubicBezTo>
                  <a:pt x="3254767" y="1097441"/>
                  <a:pt x="3250557" y="1096416"/>
                  <a:pt x="3247401" y="1095392"/>
                </a:cubicBezTo>
                <a:cubicBezTo>
                  <a:pt x="3244244" y="1093343"/>
                  <a:pt x="3241087" y="1091294"/>
                  <a:pt x="3238982" y="1089245"/>
                </a:cubicBezTo>
                <a:cubicBezTo>
                  <a:pt x="3233720" y="1083098"/>
                  <a:pt x="3235825" y="1075926"/>
                  <a:pt x="3244244" y="1072853"/>
                </a:cubicBezTo>
                <a:cubicBezTo>
                  <a:pt x="3246348" y="1071828"/>
                  <a:pt x="3249505" y="1071828"/>
                  <a:pt x="3253715" y="1070804"/>
                </a:cubicBezTo>
                <a:close/>
                <a:moveTo>
                  <a:pt x="2995764" y="1056598"/>
                </a:moveTo>
                <a:cubicBezTo>
                  <a:pt x="2990553" y="1063109"/>
                  <a:pt x="2981172" y="1066364"/>
                  <a:pt x="2971791" y="1065279"/>
                </a:cubicBezTo>
                <a:cubicBezTo>
                  <a:pt x="2971791" y="1057683"/>
                  <a:pt x="2978045" y="1058768"/>
                  <a:pt x="2982214" y="1057683"/>
                </a:cubicBezTo>
                <a:cubicBezTo>
                  <a:pt x="2987425" y="1056598"/>
                  <a:pt x="2991595" y="1056598"/>
                  <a:pt x="2995764" y="1056598"/>
                </a:cubicBezTo>
                <a:close/>
                <a:moveTo>
                  <a:pt x="3052351" y="1037063"/>
                </a:moveTo>
                <a:cubicBezTo>
                  <a:pt x="3058702" y="1037063"/>
                  <a:pt x="3063996" y="1037063"/>
                  <a:pt x="3070348" y="1037063"/>
                </a:cubicBezTo>
                <a:cubicBezTo>
                  <a:pt x="3062937" y="1047719"/>
                  <a:pt x="3052351" y="1044522"/>
                  <a:pt x="3042822" y="1047719"/>
                </a:cubicBezTo>
                <a:cubicBezTo>
                  <a:pt x="3042822" y="1040260"/>
                  <a:pt x="3047057" y="1037063"/>
                  <a:pt x="3052351" y="1037063"/>
                </a:cubicBezTo>
                <a:close/>
                <a:moveTo>
                  <a:pt x="3110781" y="1019306"/>
                </a:moveTo>
                <a:cubicBezTo>
                  <a:pt x="3113854" y="1028629"/>
                  <a:pt x="3112830" y="1031737"/>
                  <a:pt x="3105659" y="1033809"/>
                </a:cubicBezTo>
                <a:cubicBezTo>
                  <a:pt x="3099511" y="1035880"/>
                  <a:pt x="3094389" y="1036916"/>
                  <a:pt x="3088243" y="1037952"/>
                </a:cubicBezTo>
                <a:cubicBezTo>
                  <a:pt x="3088243" y="1036916"/>
                  <a:pt x="3088243" y="1035880"/>
                  <a:pt x="3087218" y="1035880"/>
                </a:cubicBezTo>
                <a:cubicBezTo>
                  <a:pt x="3095414" y="1029665"/>
                  <a:pt x="3102585" y="1024486"/>
                  <a:pt x="3110781" y="1019306"/>
                </a:cubicBezTo>
                <a:close/>
                <a:moveTo>
                  <a:pt x="3291433" y="997997"/>
                </a:moveTo>
                <a:cubicBezTo>
                  <a:pt x="3268272" y="1009486"/>
                  <a:pt x="3244058" y="1013666"/>
                  <a:pt x="3217738" y="1015754"/>
                </a:cubicBezTo>
                <a:cubicBezTo>
                  <a:pt x="3240900" y="1001130"/>
                  <a:pt x="3267219" y="1003219"/>
                  <a:pt x="3291433" y="997997"/>
                </a:cubicBezTo>
                <a:close/>
                <a:moveTo>
                  <a:pt x="3215962" y="979351"/>
                </a:moveTo>
                <a:cubicBezTo>
                  <a:pt x="3220106" y="979351"/>
                  <a:pt x="3224249" y="979351"/>
                  <a:pt x="3228393" y="980416"/>
                </a:cubicBezTo>
                <a:cubicBezTo>
                  <a:pt x="3224249" y="984678"/>
                  <a:pt x="3220106" y="983613"/>
                  <a:pt x="3215962" y="983613"/>
                </a:cubicBezTo>
                <a:cubicBezTo>
                  <a:pt x="3215962" y="981481"/>
                  <a:pt x="3215962" y="980416"/>
                  <a:pt x="3215962" y="979351"/>
                </a:cubicBezTo>
                <a:close/>
                <a:moveTo>
                  <a:pt x="292341" y="973136"/>
                </a:moveTo>
                <a:cubicBezTo>
                  <a:pt x="293396" y="976155"/>
                  <a:pt x="295504" y="979173"/>
                  <a:pt x="296558" y="982192"/>
                </a:cubicBezTo>
                <a:cubicBezTo>
                  <a:pt x="288124" y="988230"/>
                  <a:pt x="287069" y="988230"/>
                  <a:pt x="279689" y="982192"/>
                </a:cubicBezTo>
                <a:cubicBezTo>
                  <a:pt x="287069" y="974141"/>
                  <a:pt x="287069" y="974141"/>
                  <a:pt x="292341" y="973136"/>
                </a:cubicBezTo>
                <a:close/>
                <a:moveTo>
                  <a:pt x="545169" y="970472"/>
                </a:moveTo>
                <a:cubicBezTo>
                  <a:pt x="548366" y="971656"/>
                  <a:pt x="551562" y="972840"/>
                  <a:pt x="555824" y="975208"/>
                </a:cubicBezTo>
                <a:cubicBezTo>
                  <a:pt x="548366" y="977575"/>
                  <a:pt x="548366" y="977575"/>
                  <a:pt x="545169" y="972840"/>
                </a:cubicBezTo>
                <a:cubicBezTo>
                  <a:pt x="545169" y="972840"/>
                  <a:pt x="545169" y="971656"/>
                  <a:pt x="545169" y="970472"/>
                </a:cubicBezTo>
                <a:close/>
                <a:moveTo>
                  <a:pt x="585125" y="969583"/>
                </a:moveTo>
                <a:cubicBezTo>
                  <a:pt x="585125" y="973781"/>
                  <a:pt x="585125" y="976929"/>
                  <a:pt x="585125" y="980077"/>
                </a:cubicBezTo>
                <a:cubicBezTo>
                  <a:pt x="583026" y="980077"/>
                  <a:pt x="580927" y="980077"/>
                  <a:pt x="578829" y="980077"/>
                </a:cubicBezTo>
                <a:cubicBezTo>
                  <a:pt x="577779" y="980077"/>
                  <a:pt x="575680" y="981127"/>
                  <a:pt x="573582" y="981127"/>
                </a:cubicBezTo>
                <a:cubicBezTo>
                  <a:pt x="574631" y="974831"/>
                  <a:pt x="579878" y="973781"/>
                  <a:pt x="585125" y="969583"/>
                </a:cubicBezTo>
                <a:close/>
                <a:moveTo>
                  <a:pt x="3432609" y="966920"/>
                </a:moveTo>
                <a:cubicBezTo>
                  <a:pt x="3430507" y="974023"/>
                  <a:pt x="3427353" y="977068"/>
                  <a:pt x="3418940" y="978082"/>
                </a:cubicBezTo>
                <a:cubicBezTo>
                  <a:pt x="3410529" y="980112"/>
                  <a:pt x="3402117" y="980112"/>
                  <a:pt x="3393706" y="981127"/>
                </a:cubicBezTo>
                <a:cubicBezTo>
                  <a:pt x="3393706" y="980112"/>
                  <a:pt x="3393706" y="979097"/>
                  <a:pt x="3392654" y="978082"/>
                </a:cubicBezTo>
                <a:cubicBezTo>
                  <a:pt x="3404220" y="969965"/>
                  <a:pt x="3418940" y="971994"/>
                  <a:pt x="3432609" y="966920"/>
                </a:cubicBezTo>
                <a:close/>
                <a:moveTo>
                  <a:pt x="3306528" y="962480"/>
                </a:moveTo>
                <a:cubicBezTo>
                  <a:pt x="3300331" y="974341"/>
                  <a:pt x="3282772" y="976497"/>
                  <a:pt x="3255918" y="977575"/>
                </a:cubicBezTo>
                <a:cubicBezTo>
                  <a:pt x="3270379" y="965715"/>
                  <a:pt x="3288969" y="964637"/>
                  <a:pt x="3306528" y="962480"/>
                </a:cubicBezTo>
                <a:close/>
                <a:moveTo>
                  <a:pt x="3421955" y="938508"/>
                </a:moveTo>
                <a:cubicBezTo>
                  <a:pt x="3419913" y="945413"/>
                  <a:pt x="3419913" y="945413"/>
                  <a:pt x="3401533" y="947387"/>
                </a:cubicBezTo>
                <a:cubicBezTo>
                  <a:pt x="3406638" y="939494"/>
                  <a:pt x="3414808" y="941467"/>
                  <a:pt x="3421955" y="938508"/>
                </a:cubicBezTo>
                <a:close/>
                <a:moveTo>
                  <a:pt x="631595" y="906353"/>
                </a:moveTo>
                <a:cubicBezTo>
                  <a:pt x="634403" y="906223"/>
                  <a:pt x="637466" y="907004"/>
                  <a:pt x="640530" y="907004"/>
                </a:cubicBezTo>
                <a:cubicBezTo>
                  <a:pt x="641550" y="917420"/>
                  <a:pt x="643593" y="926794"/>
                  <a:pt x="643593" y="937210"/>
                </a:cubicBezTo>
                <a:cubicBezTo>
                  <a:pt x="644614" y="945542"/>
                  <a:pt x="640530" y="952834"/>
                  <a:pt x="632361" y="958041"/>
                </a:cubicBezTo>
                <a:cubicBezTo>
                  <a:pt x="631340" y="955958"/>
                  <a:pt x="629297" y="952834"/>
                  <a:pt x="629297" y="950750"/>
                </a:cubicBezTo>
                <a:cubicBezTo>
                  <a:pt x="628276" y="944501"/>
                  <a:pt x="629297" y="937210"/>
                  <a:pt x="632361" y="932002"/>
                </a:cubicBezTo>
                <a:cubicBezTo>
                  <a:pt x="635424" y="926794"/>
                  <a:pt x="634403" y="922628"/>
                  <a:pt x="631340" y="918461"/>
                </a:cubicBezTo>
                <a:cubicBezTo>
                  <a:pt x="629297" y="916378"/>
                  <a:pt x="626234" y="913253"/>
                  <a:pt x="624192" y="911171"/>
                </a:cubicBezTo>
                <a:cubicBezTo>
                  <a:pt x="626234" y="907524"/>
                  <a:pt x="628787" y="906483"/>
                  <a:pt x="631595" y="906353"/>
                </a:cubicBezTo>
                <a:close/>
                <a:moveTo>
                  <a:pt x="282353" y="821306"/>
                </a:moveTo>
                <a:cubicBezTo>
                  <a:pt x="290746" y="821306"/>
                  <a:pt x="293895" y="826379"/>
                  <a:pt x="292845" y="835511"/>
                </a:cubicBezTo>
                <a:cubicBezTo>
                  <a:pt x="285500" y="833483"/>
                  <a:pt x="283401" y="827394"/>
                  <a:pt x="282353" y="821306"/>
                </a:cubicBezTo>
                <a:close/>
                <a:moveTo>
                  <a:pt x="2898895" y="810650"/>
                </a:moveTo>
                <a:cubicBezTo>
                  <a:pt x="2899871" y="816866"/>
                  <a:pt x="2898895" y="817902"/>
                  <a:pt x="2890105" y="823081"/>
                </a:cubicBezTo>
                <a:cubicBezTo>
                  <a:pt x="2891081" y="814793"/>
                  <a:pt x="2892058" y="812722"/>
                  <a:pt x="2898895" y="810650"/>
                </a:cubicBezTo>
                <a:close/>
                <a:moveTo>
                  <a:pt x="590241" y="780800"/>
                </a:moveTo>
                <a:cubicBezTo>
                  <a:pt x="601712" y="783972"/>
                  <a:pt x="610056" y="790313"/>
                  <a:pt x="616313" y="799826"/>
                </a:cubicBezTo>
                <a:cubicBezTo>
                  <a:pt x="618400" y="802998"/>
                  <a:pt x="619442" y="808282"/>
                  <a:pt x="621528" y="813568"/>
                </a:cubicBezTo>
                <a:cubicBezTo>
                  <a:pt x="620485" y="832594"/>
                  <a:pt x="603798" y="845279"/>
                  <a:pt x="586069" y="839994"/>
                </a:cubicBezTo>
                <a:cubicBezTo>
                  <a:pt x="574596" y="836822"/>
                  <a:pt x="565210" y="830480"/>
                  <a:pt x="559996" y="818853"/>
                </a:cubicBezTo>
                <a:cubicBezTo>
                  <a:pt x="555824" y="808282"/>
                  <a:pt x="557910" y="799826"/>
                  <a:pt x="564167" y="791370"/>
                </a:cubicBezTo>
                <a:cubicBezTo>
                  <a:pt x="571468" y="782914"/>
                  <a:pt x="579811" y="778686"/>
                  <a:pt x="590241" y="780800"/>
                </a:cubicBezTo>
                <a:close/>
                <a:moveTo>
                  <a:pt x="2938938" y="771583"/>
                </a:moveTo>
                <a:cubicBezTo>
                  <a:pt x="2938938" y="782853"/>
                  <a:pt x="2935831" y="784902"/>
                  <a:pt x="2926508" y="784902"/>
                </a:cubicBezTo>
                <a:cubicBezTo>
                  <a:pt x="2926508" y="776705"/>
                  <a:pt x="2928580" y="773632"/>
                  <a:pt x="2938938" y="771583"/>
                </a:cubicBezTo>
                <a:close/>
                <a:moveTo>
                  <a:pt x="814893" y="738730"/>
                </a:moveTo>
                <a:cubicBezTo>
                  <a:pt x="815978" y="743977"/>
                  <a:pt x="813807" y="746076"/>
                  <a:pt x="810551" y="750273"/>
                </a:cubicBezTo>
                <a:cubicBezTo>
                  <a:pt x="808381" y="747126"/>
                  <a:pt x="807296" y="745027"/>
                  <a:pt x="806210" y="741878"/>
                </a:cubicBezTo>
                <a:cubicBezTo>
                  <a:pt x="809466" y="740829"/>
                  <a:pt x="811637" y="739780"/>
                  <a:pt x="814893" y="738730"/>
                </a:cubicBezTo>
                <a:close/>
                <a:moveTo>
                  <a:pt x="2989350" y="735926"/>
                </a:moveTo>
                <a:cubicBezTo>
                  <a:pt x="2991372" y="736304"/>
                  <a:pt x="2993259" y="737814"/>
                  <a:pt x="2994877" y="740329"/>
                </a:cubicBezTo>
                <a:cubicBezTo>
                  <a:pt x="2991641" y="743348"/>
                  <a:pt x="2988407" y="745360"/>
                  <a:pt x="2984094" y="749385"/>
                </a:cubicBezTo>
                <a:cubicBezTo>
                  <a:pt x="2979781" y="744354"/>
                  <a:pt x="2979781" y="740329"/>
                  <a:pt x="2983016" y="738317"/>
                </a:cubicBezTo>
                <a:cubicBezTo>
                  <a:pt x="2985173" y="736304"/>
                  <a:pt x="2987329" y="735549"/>
                  <a:pt x="2989350" y="735926"/>
                </a:cubicBezTo>
                <a:close/>
                <a:moveTo>
                  <a:pt x="728964" y="718309"/>
                </a:moveTo>
                <a:cubicBezTo>
                  <a:pt x="734196" y="721417"/>
                  <a:pt x="737336" y="723489"/>
                  <a:pt x="741521" y="724524"/>
                </a:cubicBezTo>
                <a:cubicBezTo>
                  <a:pt x="743614" y="722453"/>
                  <a:pt x="744660" y="721417"/>
                  <a:pt x="745707" y="718309"/>
                </a:cubicBezTo>
                <a:cubicBezTo>
                  <a:pt x="746753" y="720381"/>
                  <a:pt x="747801" y="721417"/>
                  <a:pt x="747801" y="722453"/>
                </a:cubicBezTo>
                <a:cubicBezTo>
                  <a:pt x="748847" y="730740"/>
                  <a:pt x="748847" y="739027"/>
                  <a:pt x="758265" y="744207"/>
                </a:cubicBezTo>
                <a:cubicBezTo>
                  <a:pt x="753033" y="746279"/>
                  <a:pt x="748847" y="748350"/>
                  <a:pt x="744660" y="749385"/>
                </a:cubicBezTo>
                <a:cubicBezTo>
                  <a:pt x="742568" y="747314"/>
                  <a:pt x="740475" y="744207"/>
                  <a:pt x="738382" y="740062"/>
                </a:cubicBezTo>
                <a:cubicBezTo>
                  <a:pt x="737336" y="736955"/>
                  <a:pt x="737336" y="732812"/>
                  <a:pt x="735243" y="729704"/>
                </a:cubicBezTo>
                <a:cubicBezTo>
                  <a:pt x="734196" y="726596"/>
                  <a:pt x="732104" y="723489"/>
                  <a:pt x="728964" y="718309"/>
                </a:cubicBezTo>
                <a:close/>
                <a:moveTo>
                  <a:pt x="3087218" y="654380"/>
                </a:moveTo>
                <a:cubicBezTo>
                  <a:pt x="3081890" y="659314"/>
                  <a:pt x="3077628" y="663259"/>
                  <a:pt x="3071236" y="663259"/>
                </a:cubicBezTo>
                <a:cubicBezTo>
                  <a:pt x="3075497" y="659314"/>
                  <a:pt x="3078694" y="654380"/>
                  <a:pt x="3087218" y="654380"/>
                </a:cubicBezTo>
                <a:close/>
                <a:moveTo>
                  <a:pt x="2646376" y="642837"/>
                </a:moveTo>
                <a:cubicBezTo>
                  <a:pt x="2648596" y="652058"/>
                  <a:pt x="2648596" y="652058"/>
                  <a:pt x="2641937" y="656156"/>
                </a:cubicBezTo>
                <a:cubicBezTo>
                  <a:pt x="2640828" y="656156"/>
                  <a:pt x="2639717" y="655132"/>
                  <a:pt x="2639717" y="655132"/>
                </a:cubicBezTo>
                <a:cubicBezTo>
                  <a:pt x="2641937" y="651034"/>
                  <a:pt x="2643047" y="647960"/>
                  <a:pt x="2646376" y="642837"/>
                </a:cubicBezTo>
                <a:close/>
                <a:moveTo>
                  <a:pt x="3247039" y="638398"/>
                </a:moveTo>
                <a:cubicBezTo>
                  <a:pt x="3247039" y="644546"/>
                  <a:pt x="3241711" y="647619"/>
                  <a:pt x="3231056" y="651717"/>
                </a:cubicBezTo>
                <a:cubicBezTo>
                  <a:pt x="3235319" y="644546"/>
                  <a:pt x="3241711" y="642496"/>
                  <a:pt x="3247039" y="638398"/>
                </a:cubicBezTo>
                <a:close/>
                <a:moveTo>
                  <a:pt x="3212411" y="613537"/>
                </a:moveTo>
                <a:cubicBezTo>
                  <a:pt x="3210331" y="624082"/>
                  <a:pt x="3202016" y="630408"/>
                  <a:pt x="3170831" y="647277"/>
                </a:cubicBezTo>
                <a:cubicBezTo>
                  <a:pt x="3169791" y="643060"/>
                  <a:pt x="3172910" y="639897"/>
                  <a:pt x="3174989" y="637789"/>
                </a:cubicBezTo>
                <a:cubicBezTo>
                  <a:pt x="3180187" y="633570"/>
                  <a:pt x="3185383" y="630408"/>
                  <a:pt x="3190581" y="627244"/>
                </a:cubicBezTo>
                <a:cubicBezTo>
                  <a:pt x="3197858" y="621973"/>
                  <a:pt x="3205135" y="617755"/>
                  <a:pt x="3212411" y="613537"/>
                </a:cubicBezTo>
                <a:close/>
                <a:moveTo>
                  <a:pt x="3217738" y="582461"/>
                </a:moveTo>
                <a:cubicBezTo>
                  <a:pt x="3203029" y="608847"/>
                  <a:pt x="3179913" y="623622"/>
                  <a:pt x="3154698" y="638398"/>
                </a:cubicBezTo>
                <a:cubicBezTo>
                  <a:pt x="3155749" y="636287"/>
                  <a:pt x="3155749" y="634177"/>
                  <a:pt x="3156799" y="632066"/>
                </a:cubicBezTo>
                <a:cubicBezTo>
                  <a:pt x="3163103" y="625733"/>
                  <a:pt x="3168356" y="619401"/>
                  <a:pt x="3174661" y="613068"/>
                </a:cubicBezTo>
                <a:cubicBezTo>
                  <a:pt x="3188320" y="602514"/>
                  <a:pt x="3203029" y="593015"/>
                  <a:pt x="3217738" y="582461"/>
                </a:cubicBezTo>
                <a:close/>
                <a:moveTo>
                  <a:pt x="2786221" y="581573"/>
                </a:moveTo>
                <a:cubicBezTo>
                  <a:pt x="2785171" y="592189"/>
                  <a:pt x="2784121" y="601744"/>
                  <a:pt x="2782023" y="610237"/>
                </a:cubicBezTo>
                <a:cubicBezTo>
                  <a:pt x="2779924" y="620853"/>
                  <a:pt x="2774678" y="628284"/>
                  <a:pt x="2763135" y="630408"/>
                </a:cubicBezTo>
                <a:cubicBezTo>
                  <a:pt x="2763135" y="610237"/>
                  <a:pt x="2771529" y="595374"/>
                  <a:pt x="2786221" y="581573"/>
                </a:cubicBezTo>
                <a:close/>
                <a:moveTo>
                  <a:pt x="3018257" y="574470"/>
                </a:moveTo>
                <a:cubicBezTo>
                  <a:pt x="3019293" y="579861"/>
                  <a:pt x="3021365" y="583095"/>
                  <a:pt x="3022400" y="588486"/>
                </a:cubicBezTo>
                <a:cubicBezTo>
                  <a:pt x="3015149" y="589564"/>
                  <a:pt x="3013077" y="586330"/>
                  <a:pt x="3009970" y="580938"/>
                </a:cubicBezTo>
                <a:cubicBezTo>
                  <a:pt x="3011006" y="578782"/>
                  <a:pt x="3013077" y="577704"/>
                  <a:pt x="3014114" y="576626"/>
                </a:cubicBezTo>
                <a:cubicBezTo>
                  <a:pt x="3015149" y="576626"/>
                  <a:pt x="3016186" y="575548"/>
                  <a:pt x="3018257" y="574470"/>
                </a:cubicBezTo>
                <a:close/>
                <a:moveTo>
                  <a:pt x="2816408" y="546311"/>
                </a:moveTo>
                <a:cubicBezTo>
                  <a:pt x="2812265" y="550370"/>
                  <a:pt x="2810194" y="554429"/>
                  <a:pt x="2806050" y="558488"/>
                </a:cubicBezTo>
                <a:cubicBezTo>
                  <a:pt x="2803978" y="548340"/>
                  <a:pt x="2807085" y="544281"/>
                  <a:pt x="2816408" y="546311"/>
                </a:cubicBezTo>
                <a:close/>
                <a:moveTo>
                  <a:pt x="3328725" y="504326"/>
                </a:moveTo>
                <a:cubicBezTo>
                  <a:pt x="3322479" y="516918"/>
                  <a:pt x="3308947" y="520066"/>
                  <a:pt x="3298537" y="527411"/>
                </a:cubicBezTo>
                <a:cubicBezTo>
                  <a:pt x="3305824" y="515868"/>
                  <a:pt x="3316234" y="508523"/>
                  <a:pt x="3328725" y="504326"/>
                </a:cubicBezTo>
                <a:close/>
                <a:moveTo>
                  <a:pt x="2896319" y="489232"/>
                </a:moveTo>
                <a:cubicBezTo>
                  <a:pt x="2892123" y="502873"/>
                  <a:pt x="2885826" y="514416"/>
                  <a:pt x="2873234" y="523860"/>
                </a:cubicBezTo>
                <a:cubicBezTo>
                  <a:pt x="2875333" y="507071"/>
                  <a:pt x="2891073" y="501824"/>
                  <a:pt x="2896319" y="489232"/>
                </a:cubicBezTo>
                <a:close/>
                <a:moveTo>
                  <a:pt x="2472539" y="487456"/>
                </a:moveTo>
                <a:cubicBezTo>
                  <a:pt x="2473554" y="488491"/>
                  <a:pt x="2473554" y="488491"/>
                  <a:pt x="2474569" y="488491"/>
                </a:cubicBezTo>
                <a:cubicBezTo>
                  <a:pt x="2474569" y="491599"/>
                  <a:pt x="2474569" y="494708"/>
                  <a:pt x="2473554" y="496779"/>
                </a:cubicBezTo>
                <a:cubicBezTo>
                  <a:pt x="2473554" y="497814"/>
                  <a:pt x="2471525" y="498851"/>
                  <a:pt x="2469495" y="499886"/>
                </a:cubicBezTo>
                <a:cubicBezTo>
                  <a:pt x="2469495" y="497814"/>
                  <a:pt x="2467465" y="496779"/>
                  <a:pt x="2468481" y="495743"/>
                </a:cubicBezTo>
                <a:cubicBezTo>
                  <a:pt x="2469495" y="492636"/>
                  <a:pt x="2470510" y="490564"/>
                  <a:pt x="2472539" y="487456"/>
                </a:cubicBezTo>
                <a:close/>
                <a:moveTo>
                  <a:pt x="1173445" y="425303"/>
                </a:moveTo>
                <a:cubicBezTo>
                  <a:pt x="1174510" y="425303"/>
                  <a:pt x="1175575" y="425303"/>
                  <a:pt x="1175575" y="425303"/>
                </a:cubicBezTo>
                <a:cubicBezTo>
                  <a:pt x="1174510" y="429447"/>
                  <a:pt x="1173445" y="433591"/>
                  <a:pt x="1172379" y="437734"/>
                </a:cubicBezTo>
                <a:cubicBezTo>
                  <a:pt x="1172379" y="437734"/>
                  <a:pt x="1171314" y="437734"/>
                  <a:pt x="1170248" y="437734"/>
                </a:cubicBezTo>
                <a:cubicBezTo>
                  <a:pt x="1171314" y="433591"/>
                  <a:pt x="1172379" y="429447"/>
                  <a:pt x="1173445" y="425303"/>
                </a:cubicBezTo>
                <a:close/>
                <a:moveTo>
                  <a:pt x="2623202" y="398666"/>
                </a:moveTo>
                <a:cubicBezTo>
                  <a:pt x="2624267" y="401774"/>
                  <a:pt x="2626399" y="404881"/>
                  <a:pt x="2626399" y="406953"/>
                </a:cubicBezTo>
                <a:cubicBezTo>
                  <a:pt x="2625333" y="410061"/>
                  <a:pt x="2622137" y="411097"/>
                  <a:pt x="2617875" y="410061"/>
                </a:cubicBezTo>
                <a:cubicBezTo>
                  <a:pt x="2615744" y="404881"/>
                  <a:pt x="2617875" y="401774"/>
                  <a:pt x="2623202" y="398666"/>
                </a:cubicBezTo>
                <a:close/>
                <a:moveTo>
                  <a:pt x="2961136" y="396891"/>
                </a:moveTo>
                <a:cubicBezTo>
                  <a:pt x="2959047" y="403238"/>
                  <a:pt x="2960092" y="410643"/>
                  <a:pt x="2951735" y="412759"/>
                </a:cubicBezTo>
                <a:cubicBezTo>
                  <a:pt x="2950690" y="412759"/>
                  <a:pt x="2949646" y="414875"/>
                  <a:pt x="2949646" y="416991"/>
                </a:cubicBezTo>
                <a:cubicBezTo>
                  <a:pt x="2946512" y="426512"/>
                  <a:pt x="2938155" y="438149"/>
                  <a:pt x="2928754" y="446613"/>
                </a:cubicBezTo>
                <a:cubicBezTo>
                  <a:pt x="2925620" y="430744"/>
                  <a:pt x="2940245" y="408528"/>
                  <a:pt x="2961136" y="396891"/>
                </a:cubicBezTo>
                <a:close/>
                <a:moveTo>
                  <a:pt x="2312407" y="382684"/>
                </a:moveTo>
                <a:cubicBezTo>
                  <a:pt x="2315554" y="383733"/>
                  <a:pt x="2318702" y="383733"/>
                  <a:pt x="2321851" y="384782"/>
                </a:cubicBezTo>
                <a:cubicBezTo>
                  <a:pt x="2320801" y="387931"/>
                  <a:pt x="2319752" y="391079"/>
                  <a:pt x="2318702" y="394227"/>
                </a:cubicBezTo>
                <a:cubicBezTo>
                  <a:pt x="2315554" y="393178"/>
                  <a:pt x="2313456" y="393178"/>
                  <a:pt x="2310307" y="392129"/>
                </a:cubicBezTo>
                <a:cubicBezTo>
                  <a:pt x="2311357" y="388980"/>
                  <a:pt x="2311357" y="385832"/>
                  <a:pt x="2312407" y="382684"/>
                </a:cubicBezTo>
                <a:close/>
                <a:moveTo>
                  <a:pt x="502472" y="378244"/>
                </a:moveTo>
                <a:cubicBezTo>
                  <a:pt x="511037" y="378244"/>
                  <a:pt x="517463" y="384603"/>
                  <a:pt x="518532" y="393081"/>
                </a:cubicBezTo>
                <a:cubicBezTo>
                  <a:pt x="518532" y="400499"/>
                  <a:pt x="506755" y="411097"/>
                  <a:pt x="498189" y="411097"/>
                </a:cubicBezTo>
                <a:cubicBezTo>
                  <a:pt x="489624" y="411097"/>
                  <a:pt x="483199" y="404738"/>
                  <a:pt x="483199" y="395200"/>
                </a:cubicBezTo>
                <a:cubicBezTo>
                  <a:pt x="482128" y="386722"/>
                  <a:pt x="491765" y="379304"/>
                  <a:pt x="502472" y="378244"/>
                </a:cubicBezTo>
                <a:close/>
                <a:moveTo>
                  <a:pt x="795889" y="354272"/>
                </a:moveTo>
                <a:cubicBezTo>
                  <a:pt x="799885" y="357379"/>
                  <a:pt x="800884" y="361523"/>
                  <a:pt x="800884" y="366702"/>
                </a:cubicBezTo>
                <a:cubicBezTo>
                  <a:pt x="793892" y="363595"/>
                  <a:pt x="792892" y="362559"/>
                  <a:pt x="795889" y="354272"/>
                </a:cubicBezTo>
                <a:close/>
                <a:moveTo>
                  <a:pt x="1264366" y="323194"/>
                </a:moveTo>
                <a:cubicBezTo>
                  <a:pt x="1264366" y="324181"/>
                  <a:pt x="1265254" y="324181"/>
                  <a:pt x="1265254" y="325168"/>
                </a:cubicBezTo>
                <a:cubicBezTo>
                  <a:pt x="1264366" y="327141"/>
                  <a:pt x="1263478" y="330101"/>
                  <a:pt x="1261702" y="332074"/>
                </a:cubicBezTo>
                <a:cubicBezTo>
                  <a:pt x="1261702" y="332074"/>
                  <a:pt x="1260814" y="332074"/>
                  <a:pt x="1260814" y="331087"/>
                </a:cubicBezTo>
                <a:cubicBezTo>
                  <a:pt x="1261702" y="329114"/>
                  <a:pt x="1262590" y="326154"/>
                  <a:pt x="1264366" y="323194"/>
                </a:cubicBezTo>
                <a:close/>
                <a:moveTo>
                  <a:pt x="1200614" y="306325"/>
                </a:moveTo>
                <a:cubicBezTo>
                  <a:pt x="1204876" y="313577"/>
                  <a:pt x="1202746" y="318755"/>
                  <a:pt x="1200614" y="324971"/>
                </a:cubicBezTo>
                <a:cubicBezTo>
                  <a:pt x="1194222" y="321864"/>
                  <a:pt x="1194222" y="318755"/>
                  <a:pt x="1200614" y="306325"/>
                </a:cubicBezTo>
                <a:close/>
                <a:moveTo>
                  <a:pt x="762408" y="277024"/>
                </a:moveTo>
                <a:cubicBezTo>
                  <a:pt x="768920" y="281222"/>
                  <a:pt x="768920" y="281222"/>
                  <a:pt x="763493" y="288567"/>
                </a:cubicBezTo>
                <a:cubicBezTo>
                  <a:pt x="760237" y="284369"/>
                  <a:pt x="759152" y="281222"/>
                  <a:pt x="762408" y="277024"/>
                </a:cubicBezTo>
                <a:close/>
                <a:moveTo>
                  <a:pt x="1113424" y="208656"/>
                </a:moveTo>
                <a:cubicBezTo>
                  <a:pt x="1112424" y="214982"/>
                  <a:pt x="1111426" y="219200"/>
                  <a:pt x="1110427" y="225527"/>
                </a:cubicBezTo>
                <a:cubicBezTo>
                  <a:pt x="1108429" y="223418"/>
                  <a:pt x="1106431" y="222364"/>
                  <a:pt x="1106431" y="221308"/>
                </a:cubicBezTo>
                <a:cubicBezTo>
                  <a:pt x="1107430" y="217091"/>
                  <a:pt x="1105432" y="211820"/>
                  <a:pt x="1113424" y="208656"/>
                </a:cubicBezTo>
                <a:close/>
                <a:moveTo>
                  <a:pt x="2159957" y="201553"/>
                </a:moveTo>
                <a:cubicBezTo>
                  <a:pt x="2162029" y="202559"/>
                  <a:pt x="2166172" y="203566"/>
                  <a:pt x="2167208" y="205578"/>
                </a:cubicBezTo>
                <a:cubicBezTo>
                  <a:pt x="2168244" y="207591"/>
                  <a:pt x="2167208" y="211616"/>
                  <a:pt x="2167208" y="216647"/>
                </a:cubicBezTo>
                <a:cubicBezTo>
                  <a:pt x="2163065" y="214635"/>
                  <a:pt x="2158921" y="213629"/>
                  <a:pt x="2157885" y="211616"/>
                </a:cubicBezTo>
                <a:cubicBezTo>
                  <a:pt x="2156849" y="209604"/>
                  <a:pt x="2155814" y="206585"/>
                  <a:pt x="2155814" y="203566"/>
                </a:cubicBezTo>
                <a:cubicBezTo>
                  <a:pt x="2155814" y="202559"/>
                  <a:pt x="2158921" y="201553"/>
                  <a:pt x="2159957" y="201553"/>
                </a:cubicBezTo>
                <a:close/>
                <a:moveTo>
                  <a:pt x="624133" y="174028"/>
                </a:moveTo>
                <a:cubicBezTo>
                  <a:pt x="627151" y="178290"/>
                  <a:pt x="629164" y="180421"/>
                  <a:pt x="632183" y="184683"/>
                </a:cubicBezTo>
                <a:cubicBezTo>
                  <a:pt x="628158" y="186813"/>
                  <a:pt x="625139" y="187880"/>
                  <a:pt x="621114" y="190010"/>
                </a:cubicBezTo>
                <a:cubicBezTo>
                  <a:pt x="617089" y="180421"/>
                  <a:pt x="617089" y="180421"/>
                  <a:pt x="624133" y="174028"/>
                </a:cubicBezTo>
                <a:close/>
                <a:moveTo>
                  <a:pt x="1124176" y="172252"/>
                </a:moveTo>
                <a:cubicBezTo>
                  <a:pt x="1128517" y="178290"/>
                  <a:pt x="1124176" y="182316"/>
                  <a:pt x="1122006" y="187346"/>
                </a:cubicBezTo>
                <a:cubicBezTo>
                  <a:pt x="1118750" y="181309"/>
                  <a:pt x="1123091" y="177284"/>
                  <a:pt x="1124176" y="172252"/>
                </a:cubicBezTo>
                <a:close/>
                <a:moveTo>
                  <a:pt x="2676920" y="158194"/>
                </a:moveTo>
                <a:cubicBezTo>
                  <a:pt x="2678785" y="158712"/>
                  <a:pt x="2680383" y="160266"/>
                  <a:pt x="2681449" y="163374"/>
                </a:cubicBezTo>
                <a:cubicBezTo>
                  <a:pt x="2678252" y="164410"/>
                  <a:pt x="2676121" y="166482"/>
                  <a:pt x="2671859" y="169589"/>
                </a:cubicBezTo>
                <a:cubicBezTo>
                  <a:pt x="2670793" y="164410"/>
                  <a:pt x="2670793" y="161302"/>
                  <a:pt x="2670793" y="159230"/>
                </a:cubicBezTo>
                <a:cubicBezTo>
                  <a:pt x="2672924" y="158194"/>
                  <a:pt x="2675056" y="157676"/>
                  <a:pt x="2676920" y="158194"/>
                </a:cubicBezTo>
                <a:close/>
                <a:moveTo>
                  <a:pt x="1776734" y="152246"/>
                </a:moveTo>
                <a:cubicBezTo>
                  <a:pt x="1783803" y="152246"/>
                  <a:pt x="1790873" y="152246"/>
                  <a:pt x="1797058" y="152246"/>
                </a:cubicBezTo>
                <a:cubicBezTo>
                  <a:pt x="1797942" y="152246"/>
                  <a:pt x="1797942" y="153129"/>
                  <a:pt x="1798825" y="153129"/>
                </a:cubicBezTo>
                <a:cubicBezTo>
                  <a:pt x="1817384" y="156663"/>
                  <a:pt x="1831522" y="166380"/>
                  <a:pt x="1843894" y="179630"/>
                </a:cubicBezTo>
                <a:cubicBezTo>
                  <a:pt x="1979981" y="315669"/>
                  <a:pt x="2116069" y="451707"/>
                  <a:pt x="2252157" y="587745"/>
                </a:cubicBezTo>
                <a:cubicBezTo>
                  <a:pt x="2253924" y="589512"/>
                  <a:pt x="2256575" y="592162"/>
                  <a:pt x="2260109" y="594812"/>
                </a:cubicBezTo>
                <a:cubicBezTo>
                  <a:pt x="2260993" y="590396"/>
                  <a:pt x="2262760" y="587745"/>
                  <a:pt x="2263645" y="584212"/>
                </a:cubicBezTo>
                <a:cubicBezTo>
                  <a:pt x="2265411" y="577145"/>
                  <a:pt x="2265411" y="576261"/>
                  <a:pt x="2274248" y="576261"/>
                </a:cubicBezTo>
                <a:cubicBezTo>
                  <a:pt x="2273365" y="584212"/>
                  <a:pt x="2273365" y="592162"/>
                  <a:pt x="2271597" y="599229"/>
                </a:cubicBezTo>
                <a:cubicBezTo>
                  <a:pt x="2270714" y="604529"/>
                  <a:pt x="2272481" y="608063"/>
                  <a:pt x="2276015" y="611596"/>
                </a:cubicBezTo>
                <a:cubicBezTo>
                  <a:pt x="2361734" y="697283"/>
                  <a:pt x="2447451" y="782968"/>
                  <a:pt x="2533168" y="868655"/>
                </a:cubicBezTo>
                <a:cubicBezTo>
                  <a:pt x="2534935" y="870422"/>
                  <a:pt x="2536703" y="871305"/>
                  <a:pt x="2539354" y="873956"/>
                </a:cubicBezTo>
                <a:cubicBezTo>
                  <a:pt x="2548191" y="869538"/>
                  <a:pt x="2556144" y="865122"/>
                  <a:pt x="2564981" y="860705"/>
                </a:cubicBezTo>
                <a:cubicBezTo>
                  <a:pt x="2566748" y="858938"/>
                  <a:pt x="2569399" y="857172"/>
                  <a:pt x="2570283" y="854522"/>
                </a:cubicBezTo>
                <a:cubicBezTo>
                  <a:pt x="2572934" y="849221"/>
                  <a:pt x="2575585" y="843921"/>
                  <a:pt x="2577353" y="837738"/>
                </a:cubicBezTo>
                <a:cubicBezTo>
                  <a:pt x="2578236" y="834204"/>
                  <a:pt x="2579120" y="828904"/>
                  <a:pt x="2580004" y="822720"/>
                </a:cubicBezTo>
                <a:cubicBezTo>
                  <a:pt x="2591492" y="811237"/>
                  <a:pt x="2598561" y="807703"/>
                  <a:pt x="2606514" y="810353"/>
                </a:cubicBezTo>
                <a:cubicBezTo>
                  <a:pt x="2606514" y="811237"/>
                  <a:pt x="2605631" y="812120"/>
                  <a:pt x="2604747" y="813003"/>
                </a:cubicBezTo>
                <a:cubicBezTo>
                  <a:pt x="2589725" y="828904"/>
                  <a:pt x="2577353" y="846571"/>
                  <a:pt x="2567632" y="866005"/>
                </a:cubicBezTo>
                <a:cubicBezTo>
                  <a:pt x="2564097" y="873072"/>
                  <a:pt x="2561447" y="880138"/>
                  <a:pt x="2557911" y="888089"/>
                </a:cubicBezTo>
                <a:cubicBezTo>
                  <a:pt x="2557028" y="890740"/>
                  <a:pt x="2557911" y="893389"/>
                  <a:pt x="2559678" y="895156"/>
                </a:cubicBezTo>
                <a:cubicBezTo>
                  <a:pt x="2567632" y="903106"/>
                  <a:pt x="2574701" y="911057"/>
                  <a:pt x="2582655" y="918124"/>
                </a:cubicBezTo>
                <a:cubicBezTo>
                  <a:pt x="2591492" y="925191"/>
                  <a:pt x="2596793" y="935791"/>
                  <a:pt x="2607398" y="939324"/>
                </a:cubicBezTo>
                <a:cubicBezTo>
                  <a:pt x="2608282" y="940207"/>
                  <a:pt x="2608282" y="941091"/>
                  <a:pt x="2608282" y="941974"/>
                </a:cubicBezTo>
                <a:cubicBezTo>
                  <a:pt x="2610049" y="943742"/>
                  <a:pt x="2611816" y="946391"/>
                  <a:pt x="2613583" y="947275"/>
                </a:cubicBezTo>
                <a:cubicBezTo>
                  <a:pt x="2619770" y="950808"/>
                  <a:pt x="2625955" y="953458"/>
                  <a:pt x="2632141" y="956108"/>
                </a:cubicBezTo>
                <a:cubicBezTo>
                  <a:pt x="2639210" y="959641"/>
                  <a:pt x="2646280" y="963175"/>
                  <a:pt x="2653349" y="967592"/>
                </a:cubicBezTo>
                <a:cubicBezTo>
                  <a:pt x="2662186" y="973776"/>
                  <a:pt x="2666604" y="981726"/>
                  <a:pt x="2665721" y="992326"/>
                </a:cubicBezTo>
                <a:cubicBezTo>
                  <a:pt x="2664837" y="999393"/>
                  <a:pt x="2667488" y="1002926"/>
                  <a:pt x="2671907" y="1007344"/>
                </a:cubicBezTo>
                <a:cubicBezTo>
                  <a:pt x="2711673" y="1046211"/>
                  <a:pt x="2750555" y="1085963"/>
                  <a:pt x="2790321" y="1125714"/>
                </a:cubicBezTo>
                <a:cubicBezTo>
                  <a:pt x="2792089" y="1127481"/>
                  <a:pt x="2793856" y="1128365"/>
                  <a:pt x="2795623" y="1130131"/>
                </a:cubicBezTo>
                <a:cubicBezTo>
                  <a:pt x="2797390" y="1131898"/>
                  <a:pt x="2798274" y="1132781"/>
                  <a:pt x="2799157" y="1134548"/>
                </a:cubicBezTo>
                <a:cubicBezTo>
                  <a:pt x="2803576" y="1141615"/>
                  <a:pt x="2807995" y="1147799"/>
                  <a:pt x="2813296" y="1154866"/>
                </a:cubicBezTo>
                <a:cubicBezTo>
                  <a:pt x="2823017" y="1151332"/>
                  <a:pt x="2833621" y="1148682"/>
                  <a:pt x="2844225" y="1157516"/>
                </a:cubicBezTo>
                <a:cubicBezTo>
                  <a:pt x="2838923" y="1161049"/>
                  <a:pt x="2835389" y="1164583"/>
                  <a:pt x="2830971" y="1167233"/>
                </a:cubicBezTo>
                <a:cubicBezTo>
                  <a:pt x="2826552" y="1170766"/>
                  <a:pt x="2822134" y="1172533"/>
                  <a:pt x="2818599" y="1174300"/>
                </a:cubicBezTo>
                <a:cubicBezTo>
                  <a:pt x="2816831" y="1184900"/>
                  <a:pt x="2815064" y="1194617"/>
                  <a:pt x="2814180" y="1203450"/>
                </a:cubicBezTo>
                <a:cubicBezTo>
                  <a:pt x="2813296" y="1206984"/>
                  <a:pt x="2814180" y="1209634"/>
                  <a:pt x="2814180" y="1213167"/>
                </a:cubicBezTo>
                <a:cubicBezTo>
                  <a:pt x="2814180" y="1223768"/>
                  <a:pt x="2814180" y="1235252"/>
                  <a:pt x="2815064" y="1245852"/>
                </a:cubicBezTo>
                <a:cubicBezTo>
                  <a:pt x="2815064" y="1248502"/>
                  <a:pt x="2814180" y="1251152"/>
                  <a:pt x="2814180" y="1253803"/>
                </a:cubicBezTo>
                <a:cubicBezTo>
                  <a:pt x="2815064" y="1261753"/>
                  <a:pt x="2815947" y="1269703"/>
                  <a:pt x="2815947" y="1278537"/>
                </a:cubicBezTo>
                <a:cubicBezTo>
                  <a:pt x="2815064" y="1299737"/>
                  <a:pt x="2815064" y="1320938"/>
                  <a:pt x="2817715" y="1342139"/>
                </a:cubicBezTo>
                <a:cubicBezTo>
                  <a:pt x="2819483" y="1355389"/>
                  <a:pt x="2819483" y="1367757"/>
                  <a:pt x="2820366" y="1380123"/>
                </a:cubicBezTo>
                <a:cubicBezTo>
                  <a:pt x="2821250" y="1385424"/>
                  <a:pt x="2821250" y="1390724"/>
                  <a:pt x="2820366" y="1395141"/>
                </a:cubicBezTo>
                <a:cubicBezTo>
                  <a:pt x="2820366" y="1398674"/>
                  <a:pt x="2818599" y="1403091"/>
                  <a:pt x="2819483" y="1406624"/>
                </a:cubicBezTo>
                <a:cubicBezTo>
                  <a:pt x="2821250" y="1419875"/>
                  <a:pt x="2821250" y="1433125"/>
                  <a:pt x="2820366" y="1446376"/>
                </a:cubicBezTo>
                <a:cubicBezTo>
                  <a:pt x="2819483" y="1452559"/>
                  <a:pt x="2819483" y="1458743"/>
                  <a:pt x="2820366" y="1464044"/>
                </a:cubicBezTo>
                <a:cubicBezTo>
                  <a:pt x="2820366" y="1474644"/>
                  <a:pt x="2821250" y="1485244"/>
                  <a:pt x="2822134" y="1495844"/>
                </a:cubicBezTo>
                <a:cubicBezTo>
                  <a:pt x="2822134" y="1500262"/>
                  <a:pt x="2821250" y="1505561"/>
                  <a:pt x="2822134" y="1510862"/>
                </a:cubicBezTo>
                <a:cubicBezTo>
                  <a:pt x="2822134" y="1517046"/>
                  <a:pt x="2823901" y="1523228"/>
                  <a:pt x="2823017" y="1530296"/>
                </a:cubicBezTo>
                <a:cubicBezTo>
                  <a:pt x="2822134" y="1542663"/>
                  <a:pt x="2822134" y="1555030"/>
                  <a:pt x="2823017" y="1567397"/>
                </a:cubicBezTo>
                <a:cubicBezTo>
                  <a:pt x="2824784" y="1582414"/>
                  <a:pt x="2824784" y="1597432"/>
                  <a:pt x="2824784" y="1612448"/>
                </a:cubicBezTo>
                <a:cubicBezTo>
                  <a:pt x="2825668" y="1619515"/>
                  <a:pt x="2824784" y="1625699"/>
                  <a:pt x="2824784" y="1632766"/>
                </a:cubicBezTo>
                <a:cubicBezTo>
                  <a:pt x="2825668" y="1646016"/>
                  <a:pt x="2826552" y="1660150"/>
                  <a:pt x="2825668" y="1674284"/>
                </a:cubicBezTo>
                <a:cubicBezTo>
                  <a:pt x="2825668" y="1690184"/>
                  <a:pt x="2824784" y="1706969"/>
                  <a:pt x="2827435" y="1722869"/>
                </a:cubicBezTo>
                <a:cubicBezTo>
                  <a:pt x="2828319" y="1726402"/>
                  <a:pt x="2826552" y="1729936"/>
                  <a:pt x="2825668" y="1733469"/>
                </a:cubicBezTo>
                <a:cubicBezTo>
                  <a:pt x="2825668" y="1737003"/>
                  <a:pt x="2823901" y="1740537"/>
                  <a:pt x="2823901" y="1744070"/>
                </a:cubicBezTo>
                <a:cubicBezTo>
                  <a:pt x="2824784" y="1751137"/>
                  <a:pt x="2825668" y="1758204"/>
                  <a:pt x="2826552" y="1765271"/>
                </a:cubicBezTo>
                <a:cubicBezTo>
                  <a:pt x="2827435" y="1772338"/>
                  <a:pt x="2827435" y="1779404"/>
                  <a:pt x="2829203" y="1785588"/>
                </a:cubicBezTo>
                <a:cubicBezTo>
                  <a:pt x="2834505" y="1798839"/>
                  <a:pt x="2835389" y="1812972"/>
                  <a:pt x="2834505" y="1827107"/>
                </a:cubicBezTo>
                <a:cubicBezTo>
                  <a:pt x="2833621" y="1844774"/>
                  <a:pt x="2823901" y="1857141"/>
                  <a:pt x="2807995" y="1865091"/>
                </a:cubicBezTo>
                <a:cubicBezTo>
                  <a:pt x="2796507" y="1871275"/>
                  <a:pt x="2777949" y="1865091"/>
                  <a:pt x="2773531" y="1850957"/>
                </a:cubicBezTo>
                <a:cubicBezTo>
                  <a:pt x="2770880" y="1840357"/>
                  <a:pt x="2766461" y="1830640"/>
                  <a:pt x="2769112" y="1819156"/>
                </a:cubicBezTo>
                <a:cubicBezTo>
                  <a:pt x="2769996" y="1815622"/>
                  <a:pt x="2770880" y="1812089"/>
                  <a:pt x="2770880" y="1809439"/>
                </a:cubicBezTo>
                <a:cubicBezTo>
                  <a:pt x="2771763" y="1806788"/>
                  <a:pt x="2771763" y="1805022"/>
                  <a:pt x="2770880" y="1803255"/>
                </a:cubicBezTo>
                <a:cubicBezTo>
                  <a:pt x="2765577" y="1790005"/>
                  <a:pt x="2765577" y="1775871"/>
                  <a:pt x="2767345" y="1761737"/>
                </a:cubicBezTo>
                <a:cubicBezTo>
                  <a:pt x="2768229" y="1751137"/>
                  <a:pt x="2769112" y="1739653"/>
                  <a:pt x="2770880" y="1728170"/>
                </a:cubicBezTo>
                <a:cubicBezTo>
                  <a:pt x="2770880" y="1723753"/>
                  <a:pt x="2772647" y="1718452"/>
                  <a:pt x="2772647" y="1714036"/>
                </a:cubicBezTo>
                <a:cubicBezTo>
                  <a:pt x="2773531" y="1704319"/>
                  <a:pt x="2775298" y="1695485"/>
                  <a:pt x="2773531" y="1685768"/>
                </a:cubicBezTo>
                <a:lnTo>
                  <a:pt x="2772760" y="1638719"/>
                </a:lnTo>
                <a:lnTo>
                  <a:pt x="2770238" y="1638511"/>
                </a:lnTo>
                <a:cubicBezTo>
                  <a:pt x="2767131" y="1636462"/>
                  <a:pt x="2765059" y="1633389"/>
                  <a:pt x="2761951" y="1631340"/>
                </a:cubicBezTo>
                <a:cubicBezTo>
                  <a:pt x="2756771" y="1626218"/>
                  <a:pt x="2750556" y="1621095"/>
                  <a:pt x="2745377" y="1615973"/>
                </a:cubicBezTo>
                <a:cubicBezTo>
                  <a:pt x="2753664" y="1615973"/>
                  <a:pt x="2759879" y="1619559"/>
                  <a:pt x="2765577" y="1624296"/>
                </a:cubicBezTo>
                <a:lnTo>
                  <a:pt x="2772647" y="1630601"/>
                </a:lnTo>
                <a:lnTo>
                  <a:pt x="2772647" y="1627466"/>
                </a:lnTo>
                <a:cubicBezTo>
                  <a:pt x="2769112" y="1623049"/>
                  <a:pt x="2770880" y="1618632"/>
                  <a:pt x="2771763" y="1613332"/>
                </a:cubicBezTo>
                <a:cubicBezTo>
                  <a:pt x="2773531" y="1604498"/>
                  <a:pt x="2775298" y="1596548"/>
                  <a:pt x="2771763" y="1587715"/>
                </a:cubicBezTo>
                <a:cubicBezTo>
                  <a:pt x="2771763" y="1586831"/>
                  <a:pt x="2772647" y="1585064"/>
                  <a:pt x="2772647" y="1583297"/>
                </a:cubicBezTo>
                <a:cubicBezTo>
                  <a:pt x="2773531" y="1573580"/>
                  <a:pt x="2777065" y="1564747"/>
                  <a:pt x="2774414" y="1554147"/>
                </a:cubicBezTo>
                <a:cubicBezTo>
                  <a:pt x="2774414" y="1554147"/>
                  <a:pt x="2774414" y="1553263"/>
                  <a:pt x="2774414" y="1553263"/>
                </a:cubicBezTo>
                <a:cubicBezTo>
                  <a:pt x="2774414" y="1540896"/>
                  <a:pt x="2774414" y="1529412"/>
                  <a:pt x="2774414" y="1517929"/>
                </a:cubicBezTo>
                <a:cubicBezTo>
                  <a:pt x="2774414" y="1508212"/>
                  <a:pt x="2773531" y="1499378"/>
                  <a:pt x="2773531" y="1489661"/>
                </a:cubicBezTo>
                <a:cubicBezTo>
                  <a:pt x="2773531" y="1483477"/>
                  <a:pt x="2774414" y="1477294"/>
                  <a:pt x="2774414" y="1470226"/>
                </a:cubicBezTo>
                <a:cubicBezTo>
                  <a:pt x="2775298" y="1452559"/>
                  <a:pt x="2774414" y="1434009"/>
                  <a:pt x="2775298" y="1416341"/>
                </a:cubicBezTo>
                <a:cubicBezTo>
                  <a:pt x="2776181" y="1396908"/>
                  <a:pt x="2777949" y="1377474"/>
                  <a:pt x="2777949" y="1358040"/>
                </a:cubicBezTo>
                <a:cubicBezTo>
                  <a:pt x="2777949" y="1325355"/>
                  <a:pt x="2777065" y="1293554"/>
                  <a:pt x="2776181" y="1260870"/>
                </a:cubicBezTo>
                <a:cubicBezTo>
                  <a:pt x="2776181" y="1259102"/>
                  <a:pt x="2775298" y="1258219"/>
                  <a:pt x="2774414" y="1254686"/>
                </a:cubicBezTo>
                <a:cubicBezTo>
                  <a:pt x="2747020" y="1282953"/>
                  <a:pt x="2719626" y="1308571"/>
                  <a:pt x="2693115" y="1335955"/>
                </a:cubicBezTo>
                <a:cubicBezTo>
                  <a:pt x="2700185" y="1339489"/>
                  <a:pt x="2700185" y="1339489"/>
                  <a:pt x="2702836" y="1344789"/>
                </a:cubicBezTo>
                <a:cubicBezTo>
                  <a:pt x="2696651" y="1344789"/>
                  <a:pt x="2691348" y="1344789"/>
                  <a:pt x="2684279" y="1344789"/>
                </a:cubicBezTo>
                <a:cubicBezTo>
                  <a:pt x="2678093" y="1349206"/>
                  <a:pt x="2672791" y="1355389"/>
                  <a:pt x="2674558" y="1365990"/>
                </a:cubicBezTo>
                <a:cubicBezTo>
                  <a:pt x="2674558" y="1367757"/>
                  <a:pt x="2673674" y="1370407"/>
                  <a:pt x="2673674" y="1373056"/>
                </a:cubicBezTo>
                <a:cubicBezTo>
                  <a:pt x="2671907" y="1384541"/>
                  <a:pt x="2676325" y="1394258"/>
                  <a:pt x="2676325" y="1404858"/>
                </a:cubicBezTo>
                <a:cubicBezTo>
                  <a:pt x="2676325" y="1405741"/>
                  <a:pt x="2678093" y="1406624"/>
                  <a:pt x="2678976" y="1406624"/>
                </a:cubicBezTo>
                <a:cubicBezTo>
                  <a:pt x="2671907" y="1424292"/>
                  <a:pt x="2675442" y="1440192"/>
                  <a:pt x="2676325" y="1456977"/>
                </a:cubicBezTo>
                <a:cubicBezTo>
                  <a:pt x="2678976" y="1458743"/>
                  <a:pt x="2681627" y="1459626"/>
                  <a:pt x="2684279" y="1460510"/>
                </a:cubicBezTo>
                <a:cubicBezTo>
                  <a:pt x="2690464" y="1464044"/>
                  <a:pt x="2695767" y="1468460"/>
                  <a:pt x="2698417" y="1474644"/>
                </a:cubicBezTo>
                <a:cubicBezTo>
                  <a:pt x="2704603" y="1485244"/>
                  <a:pt x="2702836" y="1495844"/>
                  <a:pt x="2693999" y="1502911"/>
                </a:cubicBezTo>
                <a:cubicBezTo>
                  <a:pt x="2690464" y="1506444"/>
                  <a:pt x="2685162" y="1509095"/>
                  <a:pt x="2679860" y="1511745"/>
                </a:cubicBezTo>
                <a:cubicBezTo>
                  <a:pt x="2679860" y="1513511"/>
                  <a:pt x="2680743" y="1517046"/>
                  <a:pt x="2680743" y="1519695"/>
                </a:cubicBezTo>
                <a:cubicBezTo>
                  <a:pt x="2681627" y="1532062"/>
                  <a:pt x="2683395" y="1545313"/>
                  <a:pt x="2683395" y="1558563"/>
                </a:cubicBezTo>
                <a:cubicBezTo>
                  <a:pt x="2682511" y="1570047"/>
                  <a:pt x="2678976" y="1580648"/>
                  <a:pt x="2670139" y="1588598"/>
                </a:cubicBezTo>
                <a:cubicBezTo>
                  <a:pt x="2667488" y="1591248"/>
                  <a:pt x="2664837" y="1593014"/>
                  <a:pt x="2661303" y="1593898"/>
                </a:cubicBezTo>
                <a:cubicBezTo>
                  <a:pt x="2643629" y="1595665"/>
                  <a:pt x="2632141" y="1590365"/>
                  <a:pt x="2630373" y="1569164"/>
                </a:cubicBezTo>
                <a:cubicBezTo>
                  <a:pt x="2630373" y="1565630"/>
                  <a:pt x="2630373" y="1562980"/>
                  <a:pt x="2630373" y="1560330"/>
                </a:cubicBezTo>
                <a:cubicBezTo>
                  <a:pt x="2631257" y="1552380"/>
                  <a:pt x="2632141" y="1544430"/>
                  <a:pt x="2633025" y="1535596"/>
                </a:cubicBezTo>
                <a:cubicBezTo>
                  <a:pt x="2634792" y="1522345"/>
                  <a:pt x="2637443" y="1509095"/>
                  <a:pt x="2633025" y="1495844"/>
                </a:cubicBezTo>
                <a:cubicBezTo>
                  <a:pt x="2632141" y="1493194"/>
                  <a:pt x="2633025" y="1491428"/>
                  <a:pt x="2633025" y="1488777"/>
                </a:cubicBezTo>
                <a:cubicBezTo>
                  <a:pt x="2633025" y="1483477"/>
                  <a:pt x="2634792" y="1478177"/>
                  <a:pt x="2633909" y="1472877"/>
                </a:cubicBezTo>
                <a:cubicBezTo>
                  <a:pt x="2633909" y="1467577"/>
                  <a:pt x="2634792" y="1463160"/>
                  <a:pt x="2634792" y="1457860"/>
                </a:cubicBezTo>
                <a:cubicBezTo>
                  <a:pt x="2633025" y="1442842"/>
                  <a:pt x="2632141" y="1427825"/>
                  <a:pt x="2633909" y="1411925"/>
                </a:cubicBezTo>
                <a:cubicBezTo>
                  <a:pt x="2633909" y="1409274"/>
                  <a:pt x="2633909" y="1405741"/>
                  <a:pt x="2633909" y="1403091"/>
                </a:cubicBezTo>
                <a:cubicBezTo>
                  <a:pt x="2633909" y="1401324"/>
                  <a:pt x="2633025" y="1399557"/>
                  <a:pt x="2633025" y="1397791"/>
                </a:cubicBezTo>
                <a:cubicBezTo>
                  <a:pt x="2631257" y="1398674"/>
                  <a:pt x="2630373" y="1398674"/>
                  <a:pt x="2630373" y="1399557"/>
                </a:cubicBezTo>
                <a:cubicBezTo>
                  <a:pt x="2602979" y="1426058"/>
                  <a:pt x="2575585" y="1453442"/>
                  <a:pt x="2548191" y="1480827"/>
                </a:cubicBezTo>
                <a:cubicBezTo>
                  <a:pt x="2545540" y="1483477"/>
                  <a:pt x="2544656" y="1486127"/>
                  <a:pt x="2545540" y="1489661"/>
                </a:cubicBezTo>
                <a:cubicBezTo>
                  <a:pt x="2546423" y="1504678"/>
                  <a:pt x="2548191" y="1519695"/>
                  <a:pt x="2549075" y="1534713"/>
                </a:cubicBezTo>
                <a:cubicBezTo>
                  <a:pt x="2549959" y="1537363"/>
                  <a:pt x="2551726" y="1539129"/>
                  <a:pt x="2553493" y="1541779"/>
                </a:cubicBezTo>
                <a:cubicBezTo>
                  <a:pt x="2556144" y="1544430"/>
                  <a:pt x="2558795" y="1547080"/>
                  <a:pt x="2561447" y="1549729"/>
                </a:cubicBezTo>
                <a:cubicBezTo>
                  <a:pt x="2557028" y="1554147"/>
                  <a:pt x="2554377" y="1547963"/>
                  <a:pt x="2551726" y="1548846"/>
                </a:cubicBezTo>
                <a:cubicBezTo>
                  <a:pt x="2551726" y="1566513"/>
                  <a:pt x="2552609" y="1584181"/>
                  <a:pt x="2552609" y="1600965"/>
                </a:cubicBezTo>
                <a:cubicBezTo>
                  <a:pt x="2552609" y="1605382"/>
                  <a:pt x="2553493" y="1610682"/>
                  <a:pt x="2555260" y="1615099"/>
                </a:cubicBezTo>
                <a:cubicBezTo>
                  <a:pt x="2557028" y="1621282"/>
                  <a:pt x="2557028" y="1626582"/>
                  <a:pt x="2556144" y="1632766"/>
                </a:cubicBezTo>
                <a:cubicBezTo>
                  <a:pt x="2555260" y="1642483"/>
                  <a:pt x="2555260" y="1652200"/>
                  <a:pt x="2554377" y="1661917"/>
                </a:cubicBezTo>
                <a:lnTo>
                  <a:pt x="2554377" y="1664162"/>
                </a:lnTo>
                <a:lnTo>
                  <a:pt x="2559807" y="1668193"/>
                </a:lnTo>
                <a:lnTo>
                  <a:pt x="2553983" y="1666364"/>
                </a:lnTo>
                <a:lnTo>
                  <a:pt x="2548191" y="1692835"/>
                </a:lnTo>
                <a:cubicBezTo>
                  <a:pt x="2548191" y="1694602"/>
                  <a:pt x="2547307" y="1697252"/>
                  <a:pt x="2547307" y="1699901"/>
                </a:cubicBezTo>
                <a:cubicBezTo>
                  <a:pt x="2549959" y="1716685"/>
                  <a:pt x="2543772" y="1732586"/>
                  <a:pt x="2547307" y="1749370"/>
                </a:cubicBezTo>
                <a:cubicBezTo>
                  <a:pt x="2548191" y="1751137"/>
                  <a:pt x="2546423" y="1752020"/>
                  <a:pt x="2546423" y="1753787"/>
                </a:cubicBezTo>
                <a:cubicBezTo>
                  <a:pt x="2546423" y="1755554"/>
                  <a:pt x="2546423" y="1758204"/>
                  <a:pt x="2546423" y="1759970"/>
                </a:cubicBezTo>
                <a:cubicBezTo>
                  <a:pt x="2546423" y="1767921"/>
                  <a:pt x="2548191" y="1774988"/>
                  <a:pt x="2548191" y="1782055"/>
                </a:cubicBezTo>
                <a:cubicBezTo>
                  <a:pt x="2549075" y="1794422"/>
                  <a:pt x="2550842" y="1806788"/>
                  <a:pt x="2549075" y="1819156"/>
                </a:cubicBezTo>
                <a:cubicBezTo>
                  <a:pt x="2547307" y="1826223"/>
                  <a:pt x="2547307" y="1834173"/>
                  <a:pt x="2548191" y="1841240"/>
                </a:cubicBezTo>
                <a:cubicBezTo>
                  <a:pt x="2549075" y="1851841"/>
                  <a:pt x="2549959" y="1863324"/>
                  <a:pt x="2549075" y="1873925"/>
                </a:cubicBezTo>
                <a:cubicBezTo>
                  <a:pt x="2549075" y="1880108"/>
                  <a:pt x="2549959" y="1886291"/>
                  <a:pt x="2552609" y="1892475"/>
                </a:cubicBezTo>
                <a:cubicBezTo>
                  <a:pt x="2554377" y="1894242"/>
                  <a:pt x="2554377" y="1896892"/>
                  <a:pt x="2554377" y="1899542"/>
                </a:cubicBezTo>
                <a:cubicBezTo>
                  <a:pt x="2556144" y="1919859"/>
                  <a:pt x="2557911" y="1939293"/>
                  <a:pt x="2560563" y="1959611"/>
                </a:cubicBezTo>
                <a:cubicBezTo>
                  <a:pt x="2561447" y="1969328"/>
                  <a:pt x="2564097" y="1979045"/>
                  <a:pt x="2564981" y="1988762"/>
                </a:cubicBezTo>
                <a:cubicBezTo>
                  <a:pt x="2564981" y="1994063"/>
                  <a:pt x="2564981" y="1999362"/>
                  <a:pt x="2563213" y="2003780"/>
                </a:cubicBezTo>
                <a:cubicBezTo>
                  <a:pt x="2559678" y="2011730"/>
                  <a:pt x="2554377" y="2018796"/>
                  <a:pt x="2549075" y="2024980"/>
                </a:cubicBezTo>
                <a:cubicBezTo>
                  <a:pt x="2542005" y="2033814"/>
                  <a:pt x="2532284" y="2035580"/>
                  <a:pt x="2522563" y="2032047"/>
                </a:cubicBezTo>
                <a:cubicBezTo>
                  <a:pt x="2518145" y="2030280"/>
                  <a:pt x="2513727" y="2027630"/>
                  <a:pt x="2510193" y="2024980"/>
                </a:cubicBezTo>
                <a:cubicBezTo>
                  <a:pt x="2504890" y="2021447"/>
                  <a:pt x="2503123" y="2017913"/>
                  <a:pt x="2502239" y="2012613"/>
                </a:cubicBezTo>
                <a:cubicBezTo>
                  <a:pt x="2501356" y="2006429"/>
                  <a:pt x="2499588" y="2001129"/>
                  <a:pt x="2497821" y="1994946"/>
                </a:cubicBezTo>
                <a:cubicBezTo>
                  <a:pt x="2497821" y="1993179"/>
                  <a:pt x="2497821" y="1990529"/>
                  <a:pt x="2497821" y="1988762"/>
                </a:cubicBezTo>
                <a:lnTo>
                  <a:pt x="2498388" y="1956417"/>
                </a:lnTo>
                <a:lnTo>
                  <a:pt x="2495879" y="1955230"/>
                </a:lnTo>
                <a:lnTo>
                  <a:pt x="2498507" y="1949637"/>
                </a:lnTo>
                <a:lnTo>
                  <a:pt x="2498705" y="1938410"/>
                </a:lnTo>
                <a:cubicBezTo>
                  <a:pt x="2498705" y="1929576"/>
                  <a:pt x="2498705" y="1920743"/>
                  <a:pt x="2501356" y="1911909"/>
                </a:cubicBezTo>
                <a:lnTo>
                  <a:pt x="2501013" y="1906435"/>
                </a:lnTo>
                <a:lnTo>
                  <a:pt x="2495979" y="1905782"/>
                </a:lnTo>
                <a:cubicBezTo>
                  <a:pt x="2492569" y="1903652"/>
                  <a:pt x="2489421" y="1900988"/>
                  <a:pt x="2485223" y="1900988"/>
                </a:cubicBezTo>
                <a:cubicBezTo>
                  <a:pt x="2488897" y="1898324"/>
                  <a:pt x="2491781" y="1897525"/>
                  <a:pt x="2495192" y="1898590"/>
                </a:cubicBezTo>
                <a:lnTo>
                  <a:pt x="2500756" y="1902319"/>
                </a:lnTo>
                <a:lnTo>
                  <a:pt x="2498705" y="1869508"/>
                </a:lnTo>
                <a:cubicBezTo>
                  <a:pt x="2496053" y="1864208"/>
                  <a:pt x="2496053" y="1858024"/>
                  <a:pt x="2496937" y="1852724"/>
                </a:cubicBezTo>
                <a:cubicBezTo>
                  <a:pt x="2497821" y="1849190"/>
                  <a:pt x="2497821" y="1845657"/>
                  <a:pt x="2496937" y="1842123"/>
                </a:cubicBezTo>
                <a:cubicBezTo>
                  <a:pt x="2496053" y="1835940"/>
                  <a:pt x="2496053" y="1829756"/>
                  <a:pt x="2498705" y="1824456"/>
                </a:cubicBezTo>
                <a:cubicBezTo>
                  <a:pt x="2500472" y="1820039"/>
                  <a:pt x="2499588" y="1815622"/>
                  <a:pt x="2496053" y="1811206"/>
                </a:cubicBezTo>
                <a:cubicBezTo>
                  <a:pt x="2492519" y="1806788"/>
                  <a:pt x="2489867" y="1800606"/>
                  <a:pt x="2487217" y="1795305"/>
                </a:cubicBezTo>
                <a:cubicBezTo>
                  <a:pt x="2484566" y="1791772"/>
                  <a:pt x="2482799" y="1788238"/>
                  <a:pt x="2480147" y="1784705"/>
                </a:cubicBezTo>
                <a:cubicBezTo>
                  <a:pt x="2476612" y="1779404"/>
                  <a:pt x="2473961" y="1779404"/>
                  <a:pt x="2468659" y="1781171"/>
                </a:cubicBezTo>
                <a:cubicBezTo>
                  <a:pt x="2463357" y="1783822"/>
                  <a:pt x="2459822" y="1788238"/>
                  <a:pt x="2457172" y="1793538"/>
                </a:cubicBezTo>
                <a:cubicBezTo>
                  <a:pt x="2454521" y="1800606"/>
                  <a:pt x="2453637" y="1808556"/>
                  <a:pt x="2454521" y="1815622"/>
                </a:cubicBezTo>
                <a:cubicBezTo>
                  <a:pt x="2456288" y="1821806"/>
                  <a:pt x="2457172" y="1827107"/>
                  <a:pt x="2458055" y="1833289"/>
                </a:cubicBezTo>
                <a:cubicBezTo>
                  <a:pt x="2450102" y="1840357"/>
                  <a:pt x="2446567" y="1850073"/>
                  <a:pt x="2446567" y="1860674"/>
                </a:cubicBezTo>
                <a:cubicBezTo>
                  <a:pt x="2446567" y="1864208"/>
                  <a:pt x="2446567" y="1868624"/>
                  <a:pt x="2445683" y="1872158"/>
                </a:cubicBezTo>
                <a:cubicBezTo>
                  <a:pt x="2444800" y="1880108"/>
                  <a:pt x="2445683" y="1888059"/>
                  <a:pt x="2449218" y="1895125"/>
                </a:cubicBezTo>
                <a:cubicBezTo>
                  <a:pt x="2450985" y="1899542"/>
                  <a:pt x="2451869" y="1904843"/>
                  <a:pt x="2452753" y="1910142"/>
                </a:cubicBezTo>
                <a:cubicBezTo>
                  <a:pt x="2453637" y="1925160"/>
                  <a:pt x="2453637" y="1940177"/>
                  <a:pt x="2454521" y="1955194"/>
                </a:cubicBezTo>
                <a:cubicBezTo>
                  <a:pt x="2455404" y="1965794"/>
                  <a:pt x="2456288" y="1976395"/>
                  <a:pt x="2458055" y="1986995"/>
                </a:cubicBezTo>
                <a:cubicBezTo>
                  <a:pt x="2458939" y="1994946"/>
                  <a:pt x="2462473" y="2002013"/>
                  <a:pt x="2465124" y="2009962"/>
                </a:cubicBezTo>
                <a:cubicBezTo>
                  <a:pt x="2454521" y="2009079"/>
                  <a:pt x="2450985" y="2011730"/>
                  <a:pt x="2449218" y="2022330"/>
                </a:cubicBezTo>
                <a:cubicBezTo>
                  <a:pt x="2447451" y="2027630"/>
                  <a:pt x="2447451" y="2033814"/>
                  <a:pt x="2446567" y="2039114"/>
                </a:cubicBezTo>
                <a:cubicBezTo>
                  <a:pt x="2446567" y="2045297"/>
                  <a:pt x="2445683" y="2050598"/>
                  <a:pt x="2442149" y="2055015"/>
                </a:cubicBezTo>
                <a:cubicBezTo>
                  <a:pt x="2439497" y="2059431"/>
                  <a:pt x="2437730" y="2065615"/>
                  <a:pt x="2437730" y="2070031"/>
                </a:cubicBezTo>
                <a:cubicBezTo>
                  <a:pt x="2436846" y="2075332"/>
                  <a:pt x="2437730" y="2080632"/>
                  <a:pt x="2438614" y="2086815"/>
                </a:cubicBezTo>
                <a:cubicBezTo>
                  <a:pt x="2438614" y="2095649"/>
                  <a:pt x="2439497" y="2104483"/>
                  <a:pt x="2438614" y="2113316"/>
                </a:cubicBezTo>
                <a:cubicBezTo>
                  <a:pt x="2437730" y="2121267"/>
                  <a:pt x="2432428" y="2126567"/>
                  <a:pt x="2424475" y="2129217"/>
                </a:cubicBezTo>
                <a:cubicBezTo>
                  <a:pt x="2417406" y="2120383"/>
                  <a:pt x="2413871" y="2109783"/>
                  <a:pt x="2416522" y="2098299"/>
                </a:cubicBezTo>
                <a:cubicBezTo>
                  <a:pt x="2417406" y="2092116"/>
                  <a:pt x="2420056" y="2085932"/>
                  <a:pt x="2420940" y="2079748"/>
                </a:cubicBezTo>
                <a:cubicBezTo>
                  <a:pt x="2421824" y="2074449"/>
                  <a:pt x="2421824" y="2069148"/>
                  <a:pt x="2421824" y="2063848"/>
                </a:cubicBezTo>
                <a:cubicBezTo>
                  <a:pt x="2420056" y="2049714"/>
                  <a:pt x="2417406" y="2036463"/>
                  <a:pt x="2415638" y="2022330"/>
                </a:cubicBezTo>
                <a:cubicBezTo>
                  <a:pt x="2412987" y="1990529"/>
                  <a:pt x="2415638" y="1959611"/>
                  <a:pt x="2428893" y="1930460"/>
                </a:cubicBezTo>
                <a:cubicBezTo>
                  <a:pt x="2429777" y="1929576"/>
                  <a:pt x="2429777" y="1928693"/>
                  <a:pt x="2430661" y="1926926"/>
                </a:cubicBezTo>
                <a:cubicBezTo>
                  <a:pt x="2412987" y="1911909"/>
                  <a:pt x="2412103" y="1894242"/>
                  <a:pt x="2420940" y="1874808"/>
                </a:cubicBezTo>
                <a:cubicBezTo>
                  <a:pt x="2423591" y="1868624"/>
                  <a:pt x="2424475" y="1860674"/>
                  <a:pt x="2427125" y="1853607"/>
                </a:cubicBezTo>
                <a:cubicBezTo>
                  <a:pt x="2427125" y="1853607"/>
                  <a:pt x="2428009" y="1852724"/>
                  <a:pt x="2429777" y="1852724"/>
                </a:cubicBezTo>
                <a:cubicBezTo>
                  <a:pt x="2438614" y="1849190"/>
                  <a:pt x="2439497" y="1848307"/>
                  <a:pt x="2438614" y="1838590"/>
                </a:cubicBezTo>
                <a:cubicBezTo>
                  <a:pt x="2438614" y="1827990"/>
                  <a:pt x="2437730" y="1816506"/>
                  <a:pt x="2435079" y="1805905"/>
                </a:cubicBezTo>
                <a:cubicBezTo>
                  <a:pt x="2428893" y="1778521"/>
                  <a:pt x="2416522" y="1752903"/>
                  <a:pt x="2397080" y="1731703"/>
                </a:cubicBezTo>
                <a:cubicBezTo>
                  <a:pt x="2395313" y="1729053"/>
                  <a:pt x="2393546" y="1727286"/>
                  <a:pt x="2390895" y="1726402"/>
                </a:cubicBezTo>
                <a:cubicBezTo>
                  <a:pt x="2380291" y="1722869"/>
                  <a:pt x="2369686" y="1721103"/>
                  <a:pt x="2359083" y="1718452"/>
                </a:cubicBezTo>
                <a:cubicBezTo>
                  <a:pt x="2360849" y="1716685"/>
                  <a:pt x="2363501" y="1715802"/>
                  <a:pt x="2365268" y="1715802"/>
                </a:cubicBezTo>
                <a:cubicBezTo>
                  <a:pt x="2367919" y="1714919"/>
                  <a:pt x="2370570" y="1715802"/>
                  <a:pt x="2373221" y="1715802"/>
                </a:cubicBezTo>
                <a:cubicBezTo>
                  <a:pt x="2374989" y="1715802"/>
                  <a:pt x="2377640" y="1716685"/>
                  <a:pt x="2379407" y="1716685"/>
                </a:cubicBezTo>
                <a:cubicBezTo>
                  <a:pt x="2371453" y="1709618"/>
                  <a:pt x="2362617" y="1704319"/>
                  <a:pt x="2352896" y="1703435"/>
                </a:cubicBezTo>
                <a:cubicBezTo>
                  <a:pt x="2352013" y="1716685"/>
                  <a:pt x="2351129" y="1728170"/>
                  <a:pt x="2351129" y="1739653"/>
                </a:cubicBezTo>
                <a:cubicBezTo>
                  <a:pt x="2350245" y="1747604"/>
                  <a:pt x="2351129" y="1756437"/>
                  <a:pt x="2353780" y="1764388"/>
                </a:cubicBezTo>
                <a:cubicBezTo>
                  <a:pt x="2355547" y="1767921"/>
                  <a:pt x="2355547" y="1772338"/>
                  <a:pt x="2354664" y="1776754"/>
                </a:cubicBezTo>
                <a:cubicBezTo>
                  <a:pt x="2352896" y="1785588"/>
                  <a:pt x="2352013" y="1795305"/>
                  <a:pt x="2353780" y="1805022"/>
                </a:cubicBezTo>
                <a:cubicBezTo>
                  <a:pt x="2354664" y="1810323"/>
                  <a:pt x="2354664" y="1815622"/>
                  <a:pt x="2354664" y="1820923"/>
                </a:cubicBezTo>
                <a:cubicBezTo>
                  <a:pt x="2354664" y="1833289"/>
                  <a:pt x="2354664" y="1845657"/>
                  <a:pt x="2354664" y="1858024"/>
                </a:cubicBezTo>
                <a:cubicBezTo>
                  <a:pt x="2355547" y="1873925"/>
                  <a:pt x="2358199" y="1888942"/>
                  <a:pt x="2356431" y="1904843"/>
                </a:cubicBezTo>
                <a:cubicBezTo>
                  <a:pt x="2355547" y="1910142"/>
                  <a:pt x="2355547" y="1914560"/>
                  <a:pt x="2356431" y="1919859"/>
                </a:cubicBezTo>
                <a:cubicBezTo>
                  <a:pt x="2358199" y="1939293"/>
                  <a:pt x="2358199" y="1959611"/>
                  <a:pt x="2357315" y="1979928"/>
                </a:cubicBezTo>
                <a:cubicBezTo>
                  <a:pt x="2356431" y="1990529"/>
                  <a:pt x="2358199" y="2001129"/>
                  <a:pt x="2359083" y="2012613"/>
                </a:cubicBezTo>
                <a:cubicBezTo>
                  <a:pt x="2359083" y="2016146"/>
                  <a:pt x="2358199" y="2020564"/>
                  <a:pt x="2357315" y="2024097"/>
                </a:cubicBezTo>
                <a:cubicBezTo>
                  <a:pt x="2356431" y="2027630"/>
                  <a:pt x="2355547" y="2031164"/>
                  <a:pt x="2355547" y="2034697"/>
                </a:cubicBezTo>
                <a:cubicBezTo>
                  <a:pt x="2355547" y="2040881"/>
                  <a:pt x="2357315" y="2047948"/>
                  <a:pt x="2357315" y="2054131"/>
                </a:cubicBezTo>
                <a:cubicBezTo>
                  <a:pt x="2358199" y="2061198"/>
                  <a:pt x="2358199" y="2068265"/>
                  <a:pt x="2360849" y="2074449"/>
                </a:cubicBezTo>
                <a:cubicBezTo>
                  <a:pt x="2365268" y="2087699"/>
                  <a:pt x="2366152" y="2100066"/>
                  <a:pt x="2366152" y="2113316"/>
                </a:cubicBezTo>
                <a:cubicBezTo>
                  <a:pt x="2367035" y="2123033"/>
                  <a:pt x="2364384" y="2131867"/>
                  <a:pt x="2357315" y="2139817"/>
                </a:cubicBezTo>
                <a:cubicBezTo>
                  <a:pt x="2352896" y="2145118"/>
                  <a:pt x="2347595" y="2150417"/>
                  <a:pt x="2342292" y="2153952"/>
                </a:cubicBezTo>
                <a:cubicBezTo>
                  <a:pt x="2329920" y="2161902"/>
                  <a:pt x="2309596" y="2155718"/>
                  <a:pt x="2305177" y="2139817"/>
                </a:cubicBezTo>
                <a:cubicBezTo>
                  <a:pt x="2301642" y="2129217"/>
                  <a:pt x="2298108" y="2118617"/>
                  <a:pt x="2300759" y="2108016"/>
                </a:cubicBezTo>
                <a:cubicBezTo>
                  <a:pt x="2300759" y="2104483"/>
                  <a:pt x="2301642" y="2101833"/>
                  <a:pt x="2302526" y="2099182"/>
                </a:cubicBezTo>
                <a:cubicBezTo>
                  <a:pt x="2302526" y="2097416"/>
                  <a:pt x="2303410" y="2094766"/>
                  <a:pt x="2302526" y="2092999"/>
                </a:cubicBezTo>
                <a:cubicBezTo>
                  <a:pt x="2296341" y="2077982"/>
                  <a:pt x="2297224" y="2062964"/>
                  <a:pt x="2298992" y="2047948"/>
                </a:cubicBezTo>
                <a:cubicBezTo>
                  <a:pt x="2299875" y="2037347"/>
                  <a:pt x="2300759" y="2026746"/>
                  <a:pt x="2302526" y="2016146"/>
                </a:cubicBezTo>
                <a:cubicBezTo>
                  <a:pt x="2302526" y="2012613"/>
                  <a:pt x="2303410" y="2009079"/>
                  <a:pt x="2304293" y="2005546"/>
                </a:cubicBezTo>
                <a:cubicBezTo>
                  <a:pt x="2305177" y="1995829"/>
                  <a:pt x="2306945" y="1986995"/>
                  <a:pt x="2305177" y="1977279"/>
                </a:cubicBezTo>
                <a:cubicBezTo>
                  <a:pt x="2302526" y="1961378"/>
                  <a:pt x="2300759" y="1945477"/>
                  <a:pt x="2303410" y="1928693"/>
                </a:cubicBezTo>
                <a:cubicBezTo>
                  <a:pt x="2303410" y="1923393"/>
                  <a:pt x="2306061" y="1918093"/>
                  <a:pt x="2302526" y="1912792"/>
                </a:cubicBezTo>
                <a:cubicBezTo>
                  <a:pt x="2301642" y="1912792"/>
                  <a:pt x="2302526" y="1910142"/>
                  <a:pt x="2302526" y="1909259"/>
                </a:cubicBezTo>
                <a:cubicBezTo>
                  <a:pt x="2303410" y="1897776"/>
                  <a:pt x="2306945" y="1887175"/>
                  <a:pt x="2303410" y="1876574"/>
                </a:cubicBezTo>
                <a:cubicBezTo>
                  <a:pt x="2303410" y="1875691"/>
                  <a:pt x="2303410" y="1875691"/>
                  <a:pt x="2303410" y="1874808"/>
                </a:cubicBezTo>
                <a:cubicBezTo>
                  <a:pt x="2304293" y="1868624"/>
                  <a:pt x="2306061" y="1862441"/>
                  <a:pt x="2306945" y="1856257"/>
                </a:cubicBezTo>
                <a:cubicBezTo>
                  <a:pt x="2306945" y="1855374"/>
                  <a:pt x="2307829" y="1853607"/>
                  <a:pt x="2306945" y="1853607"/>
                </a:cubicBezTo>
                <a:cubicBezTo>
                  <a:pt x="2304293" y="1850957"/>
                  <a:pt x="2306061" y="1847424"/>
                  <a:pt x="2306061" y="1843891"/>
                </a:cubicBezTo>
                <a:cubicBezTo>
                  <a:pt x="2305177" y="1832406"/>
                  <a:pt x="2305177" y="1820039"/>
                  <a:pt x="2305177" y="1807672"/>
                </a:cubicBezTo>
                <a:cubicBezTo>
                  <a:pt x="2305177" y="1797072"/>
                  <a:pt x="2305177" y="1786471"/>
                  <a:pt x="2305177" y="1775871"/>
                </a:cubicBezTo>
                <a:cubicBezTo>
                  <a:pt x="2306061" y="1760854"/>
                  <a:pt x="2306061" y="1745837"/>
                  <a:pt x="2306945" y="1729936"/>
                </a:cubicBezTo>
                <a:cubicBezTo>
                  <a:pt x="2306945" y="1728170"/>
                  <a:pt x="2306945" y="1726402"/>
                  <a:pt x="2306061" y="1723753"/>
                </a:cubicBezTo>
                <a:cubicBezTo>
                  <a:pt x="2304293" y="1724636"/>
                  <a:pt x="2303410" y="1725519"/>
                  <a:pt x="2302526" y="1726402"/>
                </a:cubicBezTo>
                <a:cubicBezTo>
                  <a:pt x="2273365" y="1756437"/>
                  <a:pt x="2243319" y="1785588"/>
                  <a:pt x="2214158" y="1814739"/>
                </a:cubicBezTo>
                <a:cubicBezTo>
                  <a:pt x="2213274" y="1816506"/>
                  <a:pt x="2212391" y="1819156"/>
                  <a:pt x="2211507" y="1821806"/>
                </a:cubicBezTo>
                <a:cubicBezTo>
                  <a:pt x="2210623" y="1826223"/>
                  <a:pt x="2210623" y="1831523"/>
                  <a:pt x="2209739" y="1837707"/>
                </a:cubicBezTo>
                <a:cubicBezTo>
                  <a:pt x="2207088" y="1833289"/>
                  <a:pt x="2205321" y="1829756"/>
                  <a:pt x="2203554" y="1826223"/>
                </a:cubicBezTo>
                <a:cubicBezTo>
                  <a:pt x="2201786" y="1827990"/>
                  <a:pt x="2200019" y="1828873"/>
                  <a:pt x="2198251" y="1830640"/>
                </a:cubicBezTo>
                <a:cubicBezTo>
                  <a:pt x="2192065" y="1836823"/>
                  <a:pt x="2185880" y="1843891"/>
                  <a:pt x="2178810" y="1850073"/>
                </a:cubicBezTo>
                <a:cubicBezTo>
                  <a:pt x="2174392" y="1854491"/>
                  <a:pt x="2169089" y="1858907"/>
                  <a:pt x="2171741" y="1866857"/>
                </a:cubicBezTo>
                <a:cubicBezTo>
                  <a:pt x="2171741" y="1867741"/>
                  <a:pt x="2170857" y="1868624"/>
                  <a:pt x="2170857" y="1869508"/>
                </a:cubicBezTo>
                <a:cubicBezTo>
                  <a:pt x="2170857" y="1883641"/>
                  <a:pt x="2170857" y="1897776"/>
                  <a:pt x="2170857" y="1911909"/>
                </a:cubicBezTo>
                <a:cubicBezTo>
                  <a:pt x="2171741" y="1924277"/>
                  <a:pt x="2172625" y="1937527"/>
                  <a:pt x="2174392" y="1950778"/>
                </a:cubicBezTo>
                <a:cubicBezTo>
                  <a:pt x="2174392" y="1954311"/>
                  <a:pt x="2174392" y="1958728"/>
                  <a:pt x="2175276" y="1963144"/>
                </a:cubicBezTo>
                <a:cubicBezTo>
                  <a:pt x="2177043" y="1971095"/>
                  <a:pt x="2177927" y="1979045"/>
                  <a:pt x="2175276" y="1986995"/>
                </a:cubicBezTo>
                <a:cubicBezTo>
                  <a:pt x="2174392" y="1991412"/>
                  <a:pt x="2174392" y="1994946"/>
                  <a:pt x="2176159" y="1998479"/>
                </a:cubicBezTo>
                <a:cubicBezTo>
                  <a:pt x="2184113" y="2014380"/>
                  <a:pt x="2183229" y="2029397"/>
                  <a:pt x="2177927" y="2045297"/>
                </a:cubicBezTo>
                <a:cubicBezTo>
                  <a:pt x="2177043" y="2049714"/>
                  <a:pt x="2176159" y="2054131"/>
                  <a:pt x="2176159" y="2058548"/>
                </a:cubicBezTo>
                <a:cubicBezTo>
                  <a:pt x="2176159" y="2066498"/>
                  <a:pt x="2177043" y="2073565"/>
                  <a:pt x="2177927" y="2081516"/>
                </a:cubicBezTo>
                <a:cubicBezTo>
                  <a:pt x="2177927" y="2091233"/>
                  <a:pt x="2178810" y="2100950"/>
                  <a:pt x="2178810" y="2109783"/>
                </a:cubicBezTo>
                <a:cubicBezTo>
                  <a:pt x="2178810" y="2113316"/>
                  <a:pt x="2178810" y="2115966"/>
                  <a:pt x="2178810" y="2119500"/>
                </a:cubicBezTo>
                <a:cubicBezTo>
                  <a:pt x="2178810" y="2129217"/>
                  <a:pt x="2177927" y="2138934"/>
                  <a:pt x="2178810" y="2149534"/>
                </a:cubicBezTo>
                <a:cubicBezTo>
                  <a:pt x="2178810" y="2166318"/>
                  <a:pt x="2179694" y="2182219"/>
                  <a:pt x="2180577" y="2199003"/>
                </a:cubicBezTo>
                <a:cubicBezTo>
                  <a:pt x="2181461" y="2211370"/>
                  <a:pt x="2181461" y="2222854"/>
                  <a:pt x="2181461" y="2234338"/>
                </a:cubicBezTo>
                <a:cubicBezTo>
                  <a:pt x="2181461" y="2244938"/>
                  <a:pt x="2182345" y="2254655"/>
                  <a:pt x="2181461" y="2264372"/>
                </a:cubicBezTo>
                <a:cubicBezTo>
                  <a:pt x="2180577" y="2279389"/>
                  <a:pt x="2179694" y="2294407"/>
                  <a:pt x="2183229" y="2309423"/>
                </a:cubicBezTo>
                <a:cubicBezTo>
                  <a:pt x="2184113" y="2313840"/>
                  <a:pt x="2183229" y="2318257"/>
                  <a:pt x="2181461" y="2322674"/>
                </a:cubicBezTo>
                <a:cubicBezTo>
                  <a:pt x="2180577" y="2325324"/>
                  <a:pt x="2179694" y="2328857"/>
                  <a:pt x="2179694" y="2332391"/>
                </a:cubicBezTo>
                <a:cubicBezTo>
                  <a:pt x="2180577" y="2341225"/>
                  <a:pt x="2181461" y="2350058"/>
                  <a:pt x="2182345" y="2358892"/>
                </a:cubicBezTo>
                <a:cubicBezTo>
                  <a:pt x="2183229" y="2364192"/>
                  <a:pt x="2183229" y="2369492"/>
                  <a:pt x="2184997" y="2373909"/>
                </a:cubicBezTo>
                <a:cubicBezTo>
                  <a:pt x="2189415" y="2385393"/>
                  <a:pt x="2189415" y="2396876"/>
                  <a:pt x="2191182" y="2408360"/>
                </a:cubicBezTo>
                <a:cubicBezTo>
                  <a:pt x="2192065" y="2426028"/>
                  <a:pt x="2184113" y="2438395"/>
                  <a:pt x="2171741" y="2448112"/>
                </a:cubicBezTo>
                <a:cubicBezTo>
                  <a:pt x="2168206" y="2450762"/>
                  <a:pt x="2163788" y="2453412"/>
                  <a:pt x="2160253" y="2454296"/>
                </a:cubicBezTo>
                <a:cubicBezTo>
                  <a:pt x="2149649" y="2457829"/>
                  <a:pt x="2135510" y="2452529"/>
                  <a:pt x="2131975" y="2442811"/>
                </a:cubicBezTo>
                <a:cubicBezTo>
                  <a:pt x="2126673" y="2433094"/>
                  <a:pt x="2122254" y="2422494"/>
                  <a:pt x="2124905" y="2410127"/>
                </a:cubicBezTo>
                <a:cubicBezTo>
                  <a:pt x="2125789" y="2404827"/>
                  <a:pt x="2126673" y="2400410"/>
                  <a:pt x="2127556" y="2395993"/>
                </a:cubicBezTo>
                <a:cubicBezTo>
                  <a:pt x="2127556" y="2394227"/>
                  <a:pt x="2127556" y="2392460"/>
                  <a:pt x="2126673" y="2390693"/>
                </a:cubicBezTo>
                <a:cubicBezTo>
                  <a:pt x="2122254" y="2378326"/>
                  <a:pt x="2121371" y="2365959"/>
                  <a:pt x="2122254" y="2353591"/>
                </a:cubicBezTo>
                <a:cubicBezTo>
                  <a:pt x="2123138" y="2342991"/>
                  <a:pt x="2124905" y="2332391"/>
                  <a:pt x="2125789" y="2321791"/>
                </a:cubicBezTo>
                <a:cubicBezTo>
                  <a:pt x="2126673" y="2313840"/>
                  <a:pt x="2128441" y="2305890"/>
                  <a:pt x="2129323" y="2297940"/>
                </a:cubicBezTo>
                <a:cubicBezTo>
                  <a:pt x="2129323" y="2290873"/>
                  <a:pt x="2130207" y="2282922"/>
                  <a:pt x="2129323" y="2275855"/>
                </a:cubicBezTo>
                <a:lnTo>
                  <a:pt x="2127973" y="2254706"/>
                </a:lnTo>
                <a:lnTo>
                  <a:pt x="2126735" y="2256146"/>
                </a:lnTo>
                <a:lnTo>
                  <a:pt x="2127501" y="2247302"/>
                </a:lnTo>
                <a:lnTo>
                  <a:pt x="2126673" y="2234338"/>
                </a:lnTo>
                <a:cubicBezTo>
                  <a:pt x="2126673" y="2229920"/>
                  <a:pt x="2125789" y="2226387"/>
                  <a:pt x="2124022" y="2222854"/>
                </a:cubicBezTo>
                <a:lnTo>
                  <a:pt x="2121424" y="2214630"/>
                </a:lnTo>
                <a:lnTo>
                  <a:pt x="2114304" y="2204815"/>
                </a:lnTo>
                <a:cubicBezTo>
                  <a:pt x="2112993" y="2200801"/>
                  <a:pt x="2112993" y="2196140"/>
                  <a:pt x="2114567" y="2190442"/>
                </a:cubicBezTo>
                <a:lnTo>
                  <a:pt x="2127427" y="2201673"/>
                </a:lnTo>
                <a:lnTo>
                  <a:pt x="2129323" y="2188403"/>
                </a:lnTo>
                <a:cubicBezTo>
                  <a:pt x="2129323" y="2186635"/>
                  <a:pt x="2130207" y="2183986"/>
                  <a:pt x="2129323" y="2182219"/>
                </a:cubicBezTo>
                <a:cubicBezTo>
                  <a:pt x="2126673" y="2176035"/>
                  <a:pt x="2127556" y="2170736"/>
                  <a:pt x="2128441" y="2165435"/>
                </a:cubicBezTo>
                <a:cubicBezTo>
                  <a:pt x="2130207" y="2157485"/>
                  <a:pt x="2131975" y="2150417"/>
                  <a:pt x="2130207" y="2142467"/>
                </a:cubicBezTo>
                <a:cubicBezTo>
                  <a:pt x="2130207" y="2141584"/>
                  <a:pt x="2130207" y="2140701"/>
                  <a:pt x="2130207" y="2140701"/>
                </a:cubicBezTo>
                <a:cubicBezTo>
                  <a:pt x="2130207" y="2129217"/>
                  <a:pt x="2130207" y="2116850"/>
                  <a:pt x="2130207" y="2105366"/>
                </a:cubicBezTo>
                <a:cubicBezTo>
                  <a:pt x="2129323" y="2098299"/>
                  <a:pt x="2129323" y="2091233"/>
                  <a:pt x="2129323" y="2084166"/>
                </a:cubicBezTo>
                <a:cubicBezTo>
                  <a:pt x="2129323" y="2077982"/>
                  <a:pt x="2130207" y="2070915"/>
                  <a:pt x="2130207" y="2063848"/>
                </a:cubicBezTo>
                <a:cubicBezTo>
                  <a:pt x="2130207" y="2040881"/>
                  <a:pt x="2131091" y="2017029"/>
                  <a:pt x="2131975" y="1994063"/>
                </a:cubicBezTo>
                <a:cubicBezTo>
                  <a:pt x="2131975" y="1978162"/>
                  <a:pt x="2133743" y="1963144"/>
                  <a:pt x="2133743" y="1947244"/>
                </a:cubicBezTo>
                <a:cubicBezTo>
                  <a:pt x="2133743" y="1931344"/>
                  <a:pt x="2133743" y="1915443"/>
                  <a:pt x="2132859" y="1899542"/>
                </a:cubicBezTo>
                <a:cubicBezTo>
                  <a:pt x="2132859" y="1898659"/>
                  <a:pt x="2132859" y="1898659"/>
                  <a:pt x="2132859" y="1898659"/>
                </a:cubicBezTo>
                <a:cubicBezTo>
                  <a:pt x="2101929" y="1930460"/>
                  <a:pt x="2070117" y="1961378"/>
                  <a:pt x="2038305" y="1993179"/>
                </a:cubicBezTo>
                <a:cubicBezTo>
                  <a:pt x="2043606" y="1999362"/>
                  <a:pt x="2047141" y="2007313"/>
                  <a:pt x="2057745" y="2009962"/>
                </a:cubicBezTo>
                <a:cubicBezTo>
                  <a:pt x="2058629" y="2020564"/>
                  <a:pt x="2063932" y="2031164"/>
                  <a:pt x="2055978" y="2042647"/>
                </a:cubicBezTo>
                <a:cubicBezTo>
                  <a:pt x="2050676" y="2024980"/>
                  <a:pt x="2043606" y="2009962"/>
                  <a:pt x="2034769" y="1994946"/>
                </a:cubicBezTo>
                <a:cubicBezTo>
                  <a:pt x="2015328" y="2013496"/>
                  <a:pt x="1996771" y="2032047"/>
                  <a:pt x="1979097" y="2050598"/>
                </a:cubicBezTo>
                <a:cubicBezTo>
                  <a:pt x="1977330" y="2051481"/>
                  <a:pt x="1976446" y="2054131"/>
                  <a:pt x="1976446" y="2055898"/>
                </a:cubicBezTo>
                <a:cubicBezTo>
                  <a:pt x="1976446" y="2059431"/>
                  <a:pt x="1976446" y="2062964"/>
                  <a:pt x="1976446" y="2066498"/>
                </a:cubicBezTo>
                <a:cubicBezTo>
                  <a:pt x="1977330" y="2077098"/>
                  <a:pt x="1978213" y="2088582"/>
                  <a:pt x="1978213" y="2099182"/>
                </a:cubicBezTo>
                <a:cubicBezTo>
                  <a:pt x="1979097" y="2103599"/>
                  <a:pt x="1978213" y="2108900"/>
                  <a:pt x="1978213" y="2113316"/>
                </a:cubicBezTo>
                <a:cubicBezTo>
                  <a:pt x="1979097" y="2120383"/>
                  <a:pt x="1979981" y="2126567"/>
                  <a:pt x="1979981" y="2133633"/>
                </a:cubicBezTo>
                <a:cubicBezTo>
                  <a:pt x="1979981" y="2145118"/>
                  <a:pt x="1979981" y="2156601"/>
                  <a:pt x="1979981" y="2168085"/>
                </a:cubicBezTo>
                <a:cubicBezTo>
                  <a:pt x="1979981" y="2183986"/>
                  <a:pt x="1981749" y="2199886"/>
                  <a:pt x="1981749" y="2215787"/>
                </a:cubicBezTo>
                <a:cubicBezTo>
                  <a:pt x="1981749" y="2221970"/>
                  <a:pt x="1981749" y="2228154"/>
                  <a:pt x="1981749" y="2234338"/>
                </a:cubicBezTo>
                <a:cubicBezTo>
                  <a:pt x="1981749" y="2249354"/>
                  <a:pt x="1982632" y="2264372"/>
                  <a:pt x="1982632" y="2278506"/>
                </a:cubicBezTo>
                <a:cubicBezTo>
                  <a:pt x="1982632" y="2294407"/>
                  <a:pt x="1981749" y="2310306"/>
                  <a:pt x="1984400" y="2326207"/>
                </a:cubicBezTo>
                <a:cubicBezTo>
                  <a:pt x="1984400" y="2329741"/>
                  <a:pt x="1982632" y="2333274"/>
                  <a:pt x="1982632" y="2337691"/>
                </a:cubicBezTo>
                <a:cubicBezTo>
                  <a:pt x="1981749" y="2341225"/>
                  <a:pt x="1980865" y="2344758"/>
                  <a:pt x="1980865" y="2349175"/>
                </a:cubicBezTo>
                <a:cubicBezTo>
                  <a:pt x="1981749" y="2353591"/>
                  <a:pt x="1982632" y="2358009"/>
                  <a:pt x="1982632" y="2363308"/>
                </a:cubicBezTo>
                <a:cubicBezTo>
                  <a:pt x="1983516" y="2371259"/>
                  <a:pt x="1983516" y="2380092"/>
                  <a:pt x="1986167" y="2388043"/>
                </a:cubicBezTo>
                <a:cubicBezTo>
                  <a:pt x="1990585" y="2399527"/>
                  <a:pt x="1991469" y="2411894"/>
                  <a:pt x="1992352" y="2424261"/>
                </a:cubicBezTo>
                <a:cubicBezTo>
                  <a:pt x="1993236" y="2441928"/>
                  <a:pt x="1984400" y="2454296"/>
                  <a:pt x="1971144" y="2464896"/>
                </a:cubicBezTo>
                <a:cubicBezTo>
                  <a:pt x="1968493" y="2467546"/>
                  <a:pt x="1964958" y="2468429"/>
                  <a:pt x="1961424" y="2470196"/>
                </a:cubicBezTo>
                <a:cubicBezTo>
                  <a:pt x="1950819" y="2472846"/>
                  <a:pt x="1937564" y="2468429"/>
                  <a:pt x="1934029" y="2459595"/>
                </a:cubicBezTo>
                <a:cubicBezTo>
                  <a:pt x="1927844" y="2448995"/>
                  <a:pt x="1923425" y="2438395"/>
                  <a:pt x="1925192" y="2425144"/>
                </a:cubicBezTo>
                <a:cubicBezTo>
                  <a:pt x="1926076" y="2420728"/>
                  <a:pt x="1925192" y="2415427"/>
                  <a:pt x="1925192" y="2411011"/>
                </a:cubicBezTo>
                <a:cubicBezTo>
                  <a:pt x="1923425" y="2399527"/>
                  <a:pt x="1921658" y="2387159"/>
                  <a:pt x="1919890" y="2375676"/>
                </a:cubicBezTo>
                <a:cubicBezTo>
                  <a:pt x="1919890" y="2373909"/>
                  <a:pt x="1919890" y="2370375"/>
                  <a:pt x="1920774" y="2370375"/>
                </a:cubicBezTo>
                <a:cubicBezTo>
                  <a:pt x="1924309" y="2369492"/>
                  <a:pt x="1923425" y="2366842"/>
                  <a:pt x="1924309" y="2364192"/>
                </a:cubicBezTo>
                <a:cubicBezTo>
                  <a:pt x="1925192" y="2353591"/>
                  <a:pt x="1926076" y="2342108"/>
                  <a:pt x="1927844" y="2330624"/>
                </a:cubicBezTo>
                <a:cubicBezTo>
                  <a:pt x="1927844" y="2326207"/>
                  <a:pt x="1928728" y="2321791"/>
                  <a:pt x="1929611" y="2317374"/>
                </a:cubicBezTo>
                <a:cubicBezTo>
                  <a:pt x="1930495" y="2307657"/>
                  <a:pt x="1932262" y="2298823"/>
                  <a:pt x="1930495" y="2289106"/>
                </a:cubicBezTo>
                <a:cubicBezTo>
                  <a:pt x="1926959" y="2271439"/>
                  <a:pt x="1926076" y="2252888"/>
                  <a:pt x="1929611" y="2235221"/>
                </a:cubicBezTo>
                <a:cubicBezTo>
                  <a:pt x="1929611" y="2233454"/>
                  <a:pt x="1930495" y="2231687"/>
                  <a:pt x="1929611" y="2230804"/>
                </a:cubicBezTo>
                <a:cubicBezTo>
                  <a:pt x="1926076" y="2225504"/>
                  <a:pt x="1928728" y="2220203"/>
                  <a:pt x="1928728" y="2214904"/>
                </a:cubicBezTo>
                <a:cubicBezTo>
                  <a:pt x="1929611" y="2208720"/>
                  <a:pt x="1930495" y="2202536"/>
                  <a:pt x="1929611" y="2196353"/>
                </a:cubicBezTo>
                <a:cubicBezTo>
                  <a:pt x="1928728" y="2187519"/>
                  <a:pt x="1929611" y="2179569"/>
                  <a:pt x="1932262" y="2170736"/>
                </a:cubicBezTo>
                <a:cubicBezTo>
                  <a:pt x="1932262" y="2169852"/>
                  <a:pt x="1933146" y="2168085"/>
                  <a:pt x="1933146" y="2167201"/>
                </a:cubicBezTo>
                <a:cubicBezTo>
                  <a:pt x="1932262" y="2154835"/>
                  <a:pt x="1930495" y="2142467"/>
                  <a:pt x="1930495" y="2130100"/>
                </a:cubicBezTo>
                <a:cubicBezTo>
                  <a:pt x="1929611" y="2120383"/>
                  <a:pt x="1930495" y="2110667"/>
                  <a:pt x="1930495" y="2099182"/>
                </a:cubicBezTo>
                <a:cubicBezTo>
                  <a:pt x="1926959" y="2102716"/>
                  <a:pt x="1925192" y="2104483"/>
                  <a:pt x="1922541" y="2106249"/>
                </a:cubicBezTo>
                <a:cubicBezTo>
                  <a:pt x="1899566" y="2130100"/>
                  <a:pt x="1875706" y="2153068"/>
                  <a:pt x="1851847" y="2176918"/>
                </a:cubicBezTo>
                <a:cubicBezTo>
                  <a:pt x="1841242" y="2187519"/>
                  <a:pt x="1830639" y="2199886"/>
                  <a:pt x="1816500" y="2206070"/>
                </a:cubicBezTo>
                <a:cubicBezTo>
                  <a:pt x="1816500" y="2208720"/>
                  <a:pt x="1816500" y="2211370"/>
                  <a:pt x="1816500" y="2213136"/>
                </a:cubicBezTo>
                <a:cubicBezTo>
                  <a:pt x="1816500" y="2227270"/>
                  <a:pt x="1817384" y="2241405"/>
                  <a:pt x="1817384" y="2255538"/>
                </a:cubicBezTo>
                <a:cubicBezTo>
                  <a:pt x="1817384" y="2263488"/>
                  <a:pt x="1817384" y="2270555"/>
                  <a:pt x="1820918" y="2277623"/>
                </a:cubicBezTo>
                <a:cubicBezTo>
                  <a:pt x="1821802" y="2280272"/>
                  <a:pt x="1821802" y="2282922"/>
                  <a:pt x="1821802" y="2285573"/>
                </a:cubicBezTo>
                <a:cubicBezTo>
                  <a:pt x="1821802" y="2297940"/>
                  <a:pt x="1818267" y="2310306"/>
                  <a:pt x="1819151" y="2323557"/>
                </a:cubicBezTo>
                <a:cubicBezTo>
                  <a:pt x="1819151" y="2332391"/>
                  <a:pt x="1815615" y="2341225"/>
                  <a:pt x="1812964" y="2350058"/>
                </a:cubicBezTo>
                <a:cubicBezTo>
                  <a:pt x="1812964" y="2353591"/>
                  <a:pt x="1812081" y="2356242"/>
                  <a:pt x="1812081" y="2359775"/>
                </a:cubicBezTo>
                <a:cubicBezTo>
                  <a:pt x="1812081" y="2371259"/>
                  <a:pt x="1811197" y="2382743"/>
                  <a:pt x="1811197" y="2394227"/>
                </a:cubicBezTo>
                <a:cubicBezTo>
                  <a:pt x="1811197" y="2397760"/>
                  <a:pt x="1811197" y="2402177"/>
                  <a:pt x="1812081" y="2405710"/>
                </a:cubicBezTo>
                <a:cubicBezTo>
                  <a:pt x="1812081" y="2407477"/>
                  <a:pt x="1812081" y="2409244"/>
                  <a:pt x="1812081" y="2411011"/>
                </a:cubicBezTo>
                <a:cubicBezTo>
                  <a:pt x="1812081" y="2414544"/>
                  <a:pt x="1811197" y="2418961"/>
                  <a:pt x="1811197" y="2423377"/>
                </a:cubicBezTo>
                <a:cubicBezTo>
                  <a:pt x="1812081" y="2431328"/>
                  <a:pt x="1812964" y="2440161"/>
                  <a:pt x="1813848" y="2448112"/>
                </a:cubicBezTo>
                <a:cubicBezTo>
                  <a:pt x="1814732" y="2459595"/>
                  <a:pt x="1815615" y="2471080"/>
                  <a:pt x="1812964" y="2483446"/>
                </a:cubicBezTo>
                <a:cubicBezTo>
                  <a:pt x="1811197" y="2487863"/>
                  <a:pt x="1811197" y="2494047"/>
                  <a:pt x="1812081" y="2499347"/>
                </a:cubicBezTo>
                <a:cubicBezTo>
                  <a:pt x="1813848" y="2510831"/>
                  <a:pt x="1814732" y="2522314"/>
                  <a:pt x="1813848" y="2533798"/>
                </a:cubicBezTo>
                <a:cubicBezTo>
                  <a:pt x="1812964" y="2539981"/>
                  <a:pt x="1813848" y="2546165"/>
                  <a:pt x="1817384" y="2551466"/>
                </a:cubicBezTo>
                <a:cubicBezTo>
                  <a:pt x="1818267" y="2553232"/>
                  <a:pt x="1819151" y="2555882"/>
                  <a:pt x="1819151" y="2557649"/>
                </a:cubicBezTo>
                <a:cubicBezTo>
                  <a:pt x="1820918" y="2577967"/>
                  <a:pt x="1822685" y="2598284"/>
                  <a:pt x="1824452" y="2618601"/>
                </a:cubicBezTo>
                <a:cubicBezTo>
                  <a:pt x="1825336" y="2625668"/>
                  <a:pt x="1827987" y="2633618"/>
                  <a:pt x="1828871" y="2640685"/>
                </a:cubicBezTo>
                <a:cubicBezTo>
                  <a:pt x="1829755" y="2648636"/>
                  <a:pt x="1831522" y="2656586"/>
                  <a:pt x="1827987" y="2664536"/>
                </a:cubicBezTo>
                <a:cubicBezTo>
                  <a:pt x="1821802" y="2676020"/>
                  <a:pt x="1814732" y="2686620"/>
                  <a:pt x="1802360" y="2692804"/>
                </a:cubicBezTo>
                <a:cubicBezTo>
                  <a:pt x="1797942" y="2692804"/>
                  <a:pt x="1793524" y="2692804"/>
                  <a:pt x="1789105" y="2692804"/>
                </a:cubicBezTo>
                <a:cubicBezTo>
                  <a:pt x="1784687" y="2690153"/>
                  <a:pt x="1780268" y="2688387"/>
                  <a:pt x="1775850" y="2685737"/>
                </a:cubicBezTo>
                <a:cubicBezTo>
                  <a:pt x="1770548" y="2682204"/>
                  <a:pt x="1767013" y="2676903"/>
                  <a:pt x="1767013" y="2669836"/>
                </a:cubicBezTo>
                <a:cubicBezTo>
                  <a:pt x="1766130" y="2665420"/>
                  <a:pt x="1764362" y="2660119"/>
                  <a:pt x="1763479" y="2655703"/>
                </a:cubicBezTo>
                <a:cubicBezTo>
                  <a:pt x="1762595" y="2653052"/>
                  <a:pt x="1762595" y="2650402"/>
                  <a:pt x="1762595" y="2647753"/>
                </a:cubicBezTo>
                <a:cubicBezTo>
                  <a:pt x="1762595" y="2630969"/>
                  <a:pt x="1763479" y="2613301"/>
                  <a:pt x="1763479" y="2596517"/>
                </a:cubicBezTo>
                <a:cubicBezTo>
                  <a:pt x="1763479" y="2587684"/>
                  <a:pt x="1764362" y="2578850"/>
                  <a:pt x="1766130" y="2569133"/>
                </a:cubicBezTo>
                <a:cubicBezTo>
                  <a:pt x="1767897" y="2555882"/>
                  <a:pt x="1768780" y="2543515"/>
                  <a:pt x="1763479" y="2530264"/>
                </a:cubicBezTo>
                <a:cubicBezTo>
                  <a:pt x="1761711" y="2526731"/>
                  <a:pt x="1760827" y="2521431"/>
                  <a:pt x="1761711" y="2517898"/>
                </a:cubicBezTo>
                <a:cubicBezTo>
                  <a:pt x="1764362" y="2505530"/>
                  <a:pt x="1758176" y="2492280"/>
                  <a:pt x="1763479" y="2479029"/>
                </a:cubicBezTo>
                <a:cubicBezTo>
                  <a:pt x="1764362" y="2478146"/>
                  <a:pt x="1763479" y="2476379"/>
                  <a:pt x="1763479" y="2475496"/>
                </a:cubicBezTo>
                <a:cubicBezTo>
                  <a:pt x="1763479" y="2462246"/>
                  <a:pt x="1762595" y="2448995"/>
                  <a:pt x="1762595" y="2436628"/>
                </a:cubicBezTo>
                <a:cubicBezTo>
                  <a:pt x="1762595" y="2431328"/>
                  <a:pt x="1763479" y="2426028"/>
                  <a:pt x="1764362" y="2420728"/>
                </a:cubicBezTo>
                <a:cubicBezTo>
                  <a:pt x="1764362" y="2418078"/>
                  <a:pt x="1764362" y="2416310"/>
                  <a:pt x="1764362" y="2414544"/>
                </a:cubicBezTo>
                <a:cubicBezTo>
                  <a:pt x="1762595" y="2399527"/>
                  <a:pt x="1764362" y="2384510"/>
                  <a:pt x="1766130" y="2369492"/>
                </a:cubicBezTo>
                <a:cubicBezTo>
                  <a:pt x="1767013" y="2358009"/>
                  <a:pt x="1770548" y="2345641"/>
                  <a:pt x="1767897" y="2333274"/>
                </a:cubicBezTo>
                <a:cubicBezTo>
                  <a:pt x="1767013" y="2331508"/>
                  <a:pt x="1767897" y="2328857"/>
                  <a:pt x="1768780" y="2327090"/>
                </a:cubicBezTo>
                <a:cubicBezTo>
                  <a:pt x="1772315" y="2320908"/>
                  <a:pt x="1771431" y="2314724"/>
                  <a:pt x="1770548" y="2308540"/>
                </a:cubicBezTo>
                <a:cubicBezTo>
                  <a:pt x="1769664" y="2306773"/>
                  <a:pt x="1768780" y="2303240"/>
                  <a:pt x="1769664" y="2301473"/>
                </a:cubicBezTo>
                <a:cubicBezTo>
                  <a:pt x="1771431" y="2296173"/>
                  <a:pt x="1769664" y="2290873"/>
                  <a:pt x="1768780" y="2285573"/>
                </a:cubicBezTo>
                <a:cubicBezTo>
                  <a:pt x="1768780" y="2282039"/>
                  <a:pt x="1768780" y="2278506"/>
                  <a:pt x="1769664" y="2274972"/>
                </a:cubicBezTo>
                <a:cubicBezTo>
                  <a:pt x="1772315" y="2260839"/>
                  <a:pt x="1773199" y="2245821"/>
                  <a:pt x="1771431" y="2231687"/>
                </a:cubicBezTo>
                <a:cubicBezTo>
                  <a:pt x="1770548" y="2228154"/>
                  <a:pt x="1771431" y="2224621"/>
                  <a:pt x="1770548" y="2221970"/>
                </a:cubicBezTo>
                <a:cubicBezTo>
                  <a:pt x="1770548" y="2217554"/>
                  <a:pt x="1770548" y="2214020"/>
                  <a:pt x="1770548" y="2210486"/>
                </a:cubicBezTo>
                <a:cubicBezTo>
                  <a:pt x="1751991" y="2206070"/>
                  <a:pt x="1739619" y="2194586"/>
                  <a:pt x="1726364" y="2181336"/>
                </a:cubicBezTo>
                <a:cubicBezTo>
                  <a:pt x="1700737" y="2154835"/>
                  <a:pt x="1675110" y="2129217"/>
                  <a:pt x="1648599" y="2103599"/>
                </a:cubicBezTo>
                <a:cubicBezTo>
                  <a:pt x="1646832" y="2101833"/>
                  <a:pt x="1645065" y="2098299"/>
                  <a:pt x="1641530" y="2098299"/>
                </a:cubicBezTo>
                <a:cubicBezTo>
                  <a:pt x="1641530" y="2110667"/>
                  <a:pt x="1640646" y="2123033"/>
                  <a:pt x="1645065" y="2134517"/>
                </a:cubicBezTo>
                <a:cubicBezTo>
                  <a:pt x="1645948" y="2138051"/>
                  <a:pt x="1645948" y="2141584"/>
                  <a:pt x="1645065" y="2145118"/>
                </a:cubicBezTo>
                <a:cubicBezTo>
                  <a:pt x="1645065" y="2153068"/>
                  <a:pt x="1643297" y="2160134"/>
                  <a:pt x="1642414" y="2168085"/>
                </a:cubicBezTo>
                <a:cubicBezTo>
                  <a:pt x="1650366" y="2169852"/>
                  <a:pt x="1648599" y="2161902"/>
                  <a:pt x="1653901" y="2160134"/>
                </a:cubicBezTo>
                <a:cubicBezTo>
                  <a:pt x="1652134" y="2165435"/>
                  <a:pt x="1654785" y="2168968"/>
                  <a:pt x="1658320" y="2171619"/>
                </a:cubicBezTo>
                <a:cubicBezTo>
                  <a:pt x="1663622" y="2175152"/>
                  <a:pt x="1662738" y="2180452"/>
                  <a:pt x="1660971" y="2184869"/>
                </a:cubicBezTo>
                <a:cubicBezTo>
                  <a:pt x="1660087" y="2190169"/>
                  <a:pt x="1655669" y="2192819"/>
                  <a:pt x="1651250" y="2192819"/>
                </a:cubicBezTo>
                <a:cubicBezTo>
                  <a:pt x="1647715" y="2192819"/>
                  <a:pt x="1645065" y="2192819"/>
                  <a:pt x="1640646" y="2192819"/>
                </a:cubicBezTo>
                <a:cubicBezTo>
                  <a:pt x="1638878" y="2199886"/>
                  <a:pt x="1636227" y="2206070"/>
                  <a:pt x="1637111" y="2213136"/>
                </a:cubicBezTo>
                <a:cubicBezTo>
                  <a:pt x="1637995" y="2229920"/>
                  <a:pt x="1632693" y="2246704"/>
                  <a:pt x="1636227" y="2263488"/>
                </a:cubicBezTo>
                <a:cubicBezTo>
                  <a:pt x="1636227" y="2264372"/>
                  <a:pt x="1636227" y="2265255"/>
                  <a:pt x="1635344" y="2267022"/>
                </a:cubicBezTo>
                <a:cubicBezTo>
                  <a:pt x="1635344" y="2271439"/>
                  <a:pt x="1635344" y="2275855"/>
                  <a:pt x="1636227" y="2280272"/>
                </a:cubicBezTo>
                <a:cubicBezTo>
                  <a:pt x="1636227" y="2280272"/>
                  <a:pt x="1636227" y="2280272"/>
                  <a:pt x="1637111" y="2281156"/>
                </a:cubicBezTo>
                <a:cubicBezTo>
                  <a:pt x="1638878" y="2279389"/>
                  <a:pt x="1639762" y="2278506"/>
                  <a:pt x="1641530" y="2276739"/>
                </a:cubicBezTo>
                <a:cubicBezTo>
                  <a:pt x="1642414" y="2277623"/>
                  <a:pt x="1642414" y="2278506"/>
                  <a:pt x="1642414" y="2278506"/>
                </a:cubicBezTo>
                <a:cubicBezTo>
                  <a:pt x="1642414" y="2279389"/>
                  <a:pt x="1642414" y="2280272"/>
                  <a:pt x="1642414" y="2281156"/>
                </a:cubicBezTo>
                <a:cubicBezTo>
                  <a:pt x="1636227" y="2286456"/>
                  <a:pt x="1636227" y="2293523"/>
                  <a:pt x="1637995" y="2301473"/>
                </a:cubicBezTo>
                <a:cubicBezTo>
                  <a:pt x="1637995" y="2303240"/>
                  <a:pt x="1637995" y="2305890"/>
                  <a:pt x="1637995" y="2307657"/>
                </a:cubicBezTo>
                <a:cubicBezTo>
                  <a:pt x="1637995" y="2312957"/>
                  <a:pt x="1639762" y="2315607"/>
                  <a:pt x="1644181" y="2319140"/>
                </a:cubicBezTo>
                <a:lnTo>
                  <a:pt x="1647881" y="2324551"/>
                </a:lnTo>
                <a:lnTo>
                  <a:pt x="1653772" y="2323626"/>
                </a:lnTo>
                <a:cubicBezTo>
                  <a:pt x="1654850" y="2328701"/>
                  <a:pt x="1655389" y="2331237"/>
                  <a:pt x="1654581" y="2333013"/>
                </a:cubicBezTo>
                <a:lnTo>
                  <a:pt x="1647389" y="2337776"/>
                </a:lnTo>
                <a:lnTo>
                  <a:pt x="1645065" y="2342108"/>
                </a:lnTo>
                <a:cubicBezTo>
                  <a:pt x="1642414" y="2344758"/>
                  <a:pt x="1638878" y="2346525"/>
                  <a:pt x="1636227" y="2348292"/>
                </a:cubicBezTo>
                <a:cubicBezTo>
                  <a:pt x="1636227" y="2351825"/>
                  <a:pt x="1636227" y="2354475"/>
                  <a:pt x="1637111" y="2358009"/>
                </a:cubicBezTo>
                <a:cubicBezTo>
                  <a:pt x="1637111" y="2366842"/>
                  <a:pt x="1637995" y="2375676"/>
                  <a:pt x="1637995" y="2384510"/>
                </a:cubicBezTo>
                <a:cubicBezTo>
                  <a:pt x="1637995" y="2392460"/>
                  <a:pt x="1637995" y="2400410"/>
                  <a:pt x="1642414" y="2407477"/>
                </a:cubicBezTo>
                <a:cubicBezTo>
                  <a:pt x="1643297" y="2408360"/>
                  <a:pt x="1643297" y="2410127"/>
                  <a:pt x="1643297" y="2411011"/>
                </a:cubicBezTo>
                <a:cubicBezTo>
                  <a:pt x="1644181" y="2426911"/>
                  <a:pt x="1645948" y="2442811"/>
                  <a:pt x="1647715" y="2457829"/>
                </a:cubicBezTo>
                <a:cubicBezTo>
                  <a:pt x="1649483" y="2470196"/>
                  <a:pt x="1650366" y="2481680"/>
                  <a:pt x="1653017" y="2493163"/>
                </a:cubicBezTo>
                <a:cubicBezTo>
                  <a:pt x="1657436" y="2512597"/>
                  <a:pt x="1649483" y="2526731"/>
                  <a:pt x="1637111" y="2539981"/>
                </a:cubicBezTo>
                <a:cubicBezTo>
                  <a:pt x="1630042" y="2547932"/>
                  <a:pt x="1620321" y="2549699"/>
                  <a:pt x="1610600" y="2546165"/>
                </a:cubicBezTo>
                <a:cubicBezTo>
                  <a:pt x="1600881" y="2542632"/>
                  <a:pt x="1592043" y="2537331"/>
                  <a:pt x="1590276" y="2524965"/>
                </a:cubicBezTo>
                <a:cubicBezTo>
                  <a:pt x="1590276" y="2520547"/>
                  <a:pt x="1588509" y="2516131"/>
                  <a:pt x="1587625" y="2511714"/>
                </a:cubicBezTo>
                <a:cubicBezTo>
                  <a:pt x="1586741" y="2508181"/>
                  <a:pt x="1586741" y="2505530"/>
                  <a:pt x="1586741" y="2501997"/>
                </a:cubicBezTo>
                <a:cubicBezTo>
                  <a:pt x="1586741" y="2486096"/>
                  <a:pt x="1588509" y="2469312"/>
                  <a:pt x="1587625" y="2453412"/>
                </a:cubicBezTo>
                <a:cubicBezTo>
                  <a:pt x="1587625" y="2443695"/>
                  <a:pt x="1587625" y="2434861"/>
                  <a:pt x="1590276" y="2426028"/>
                </a:cubicBezTo>
                <a:cubicBezTo>
                  <a:pt x="1592927" y="2413660"/>
                  <a:pt x="1592927" y="2400410"/>
                  <a:pt x="1588509" y="2388926"/>
                </a:cubicBezTo>
                <a:cubicBezTo>
                  <a:pt x="1585857" y="2380092"/>
                  <a:pt x="1585857" y="2373026"/>
                  <a:pt x="1585857" y="2364192"/>
                </a:cubicBezTo>
                <a:cubicBezTo>
                  <a:pt x="1586741" y="2352708"/>
                  <a:pt x="1585857" y="2342108"/>
                  <a:pt x="1587625" y="2331508"/>
                </a:cubicBezTo>
                <a:cubicBezTo>
                  <a:pt x="1589393" y="2323557"/>
                  <a:pt x="1587625" y="2315607"/>
                  <a:pt x="1587625" y="2307657"/>
                </a:cubicBezTo>
                <a:cubicBezTo>
                  <a:pt x="1587625" y="2289989"/>
                  <a:pt x="1587625" y="2271439"/>
                  <a:pt x="1588509" y="2253771"/>
                </a:cubicBezTo>
                <a:cubicBezTo>
                  <a:pt x="1588509" y="2240521"/>
                  <a:pt x="1589393" y="2227270"/>
                  <a:pt x="1592043" y="2214020"/>
                </a:cubicBezTo>
                <a:cubicBezTo>
                  <a:pt x="1593811" y="2200770"/>
                  <a:pt x="1588509" y="2187519"/>
                  <a:pt x="1595578" y="2175152"/>
                </a:cubicBezTo>
                <a:cubicBezTo>
                  <a:pt x="1595578" y="2175152"/>
                  <a:pt x="1595578" y="2174269"/>
                  <a:pt x="1595578" y="2174269"/>
                </a:cubicBezTo>
                <a:cubicBezTo>
                  <a:pt x="1593811" y="2164552"/>
                  <a:pt x="1594694" y="2155718"/>
                  <a:pt x="1593811" y="2146001"/>
                </a:cubicBezTo>
                <a:cubicBezTo>
                  <a:pt x="1592927" y="2138051"/>
                  <a:pt x="1593811" y="2129217"/>
                  <a:pt x="1594694" y="2121267"/>
                </a:cubicBezTo>
                <a:cubicBezTo>
                  <a:pt x="1595578" y="2115083"/>
                  <a:pt x="1596461" y="2108900"/>
                  <a:pt x="1596461" y="2102716"/>
                </a:cubicBezTo>
                <a:cubicBezTo>
                  <a:pt x="1596461" y="2087699"/>
                  <a:pt x="1595578" y="2071798"/>
                  <a:pt x="1595578" y="2055898"/>
                </a:cubicBezTo>
                <a:cubicBezTo>
                  <a:pt x="1595578" y="2052364"/>
                  <a:pt x="1594694" y="2049714"/>
                  <a:pt x="1592043" y="2047064"/>
                </a:cubicBezTo>
                <a:cubicBezTo>
                  <a:pt x="1581439" y="2036463"/>
                  <a:pt x="1570835" y="2025863"/>
                  <a:pt x="1560231" y="2015263"/>
                </a:cubicBezTo>
                <a:cubicBezTo>
                  <a:pt x="1559347" y="2014380"/>
                  <a:pt x="1557579" y="2013496"/>
                  <a:pt x="1555812" y="2011730"/>
                </a:cubicBezTo>
                <a:cubicBezTo>
                  <a:pt x="1553161" y="2024097"/>
                  <a:pt x="1551394" y="2034697"/>
                  <a:pt x="1548743" y="2046181"/>
                </a:cubicBezTo>
                <a:cubicBezTo>
                  <a:pt x="1548743" y="2047064"/>
                  <a:pt x="1549627" y="2047948"/>
                  <a:pt x="1549627" y="2048831"/>
                </a:cubicBezTo>
                <a:cubicBezTo>
                  <a:pt x="1555812" y="2068265"/>
                  <a:pt x="1554045" y="2086815"/>
                  <a:pt x="1552277" y="2106249"/>
                </a:cubicBezTo>
                <a:cubicBezTo>
                  <a:pt x="1550510" y="2121267"/>
                  <a:pt x="1547859" y="2136284"/>
                  <a:pt x="1551394" y="2152184"/>
                </a:cubicBezTo>
                <a:cubicBezTo>
                  <a:pt x="1552277" y="2159251"/>
                  <a:pt x="1554045" y="2166318"/>
                  <a:pt x="1555812" y="2173385"/>
                </a:cubicBezTo>
                <a:cubicBezTo>
                  <a:pt x="1545208" y="2171619"/>
                  <a:pt x="1541673" y="2173385"/>
                  <a:pt x="1538139" y="2183102"/>
                </a:cubicBezTo>
                <a:cubicBezTo>
                  <a:pt x="1536371" y="2189286"/>
                  <a:pt x="1535488" y="2196353"/>
                  <a:pt x="1533720" y="2202536"/>
                </a:cubicBezTo>
                <a:cubicBezTo>
                  <a:pt x="1533720" y="2206070"/>
                  <a:pt x="1532837" y="2210486"/>
                  <a:pt x="1530185" y="2212253"/>
                </a:cubicBezTo>
                <a:cubicBezTo>
                  <a:pt x="1523116" y="2220203"/>
                  <a:pt x="1521349" y="2229920"/>
                  <a:pt x="1521349" y="2239637"/>
                </a:cubicBezTo>
                <a:cubicBezTo>
                  <a:pt x="1520465" y="2246704"/>
                  <a:pt x="1521349" y="2253771"/>
                  <a:pt x="1520465" y="2259955"/>
                </a:cubicBezTo>
                <a:cubicBezTo>
                  <a:pt x="1520465" y="2264372"/>
                  <a:pt x="1520465" y="2268789"/>
                  <a:pt x="1518697" y="2272322"/>
                </a:cubicBezTo>
                <a:cubicBezTo>
                  <a:pt x="1516930" y="2280272"/>
                  <a:pt x="1511628" y="2285573"/>
                  <a:pt x="1502791" y="2288223"/>
                </a:cubicBezTo>
                <a:cubicBezTo>
                  <a:pt x="1497489" y="2280272"/>
                  <a:pt x="1494838" y="2271439"/>
                  <a:pt x="1496605" y="2262605"/>
                </a:cubicBezTo>
                <a:cubicBezTo>
                  <a:pt x="1497489" y="2255538"/>
                  <a:pt x="1500140" y="2249354"/>
                  <a:pt x="1502791" y="2243171"/>
                </a:cubicBezTo>
                <a:cubicBezTo>
                  <a:pt x="1506326" y="2234338"/>
                  <a:pt x="1507210" y="2225504"/>
                  <a:pt x="1506326" y="2215787"/>
                </a:cubicBezTo>
                <a:cubicBezTo>
                  <a:pt x="1504558" y="2186635"/>
                  <a:pt x="1504558" y="2157485"/>
                  <a:pt x="1512512" y="2128334"/>
                </a:cubicBezTo>
                <a:cubicBezTo>
                  <a:pt x="1516046" y="2114200"/>
                  <a:pt x="1522232" y="2100950"/>
                  <a:pt x="1530185" y="2087699"/>
                </a:cubicBezTo>
                <a:cubicBezTo>
                  <a:pt x="1529301" y="2086815"/>
                  <a:pt x="1528418" y="2085932"/>
                  <a:pt x="1528418" y="2085049"/>
                </a:cubicBezTo>
                <a:cubicBezTo>
                  <a:pt x="1516046" y="2070031"/>
                  <a:pt x="1515162" y="2055015"/>
                  <a:pt x="1524000" y="2038231"/>
                </a:cubicBezTo>
                <a:cubicBezTo>
                  <a:pt x="1528418" y="2030280"/>
                  <a:pt x="1531069" y="2022330"/>
                  <a:pt x="1534604" y="2013496"/>
                </a:cubicBezTo>
                <a:cubicBezTo>
                  <a:pt x="1535488" y="2012613"/>
                  <a:pt x="1537255" y="2012613"/>
                  <a:pt x="1539022" y="2012613"/>
                </a:cubicBezTo>
                <a:cubicBezTo>
                  <a:pt x="1547859" y="2009962"/>
                  <a:pt x="1549627" y="2003780"/>
                  <a:pt x="1542557" y="1997596"/>
                </a:cubicBezTo>
                <a:cubicBezTo>
                  <a:pt x="1524883" y="1980812"/>
                  <a:pt x="1508977" y="1963144"/>
                  <a:pt x="1491303" y="1946360"/>
                </a:cubicBezTo>
                <a:cubicBezTo>
                  <a:pt x="1490419" y="1944594"/>
                  <a:pt x="1488652" y="1943711"/>
                  <a:pt x="1486001" y="1941944"/>
                </a:cubicBezTo>
                <a:cubicBezTo>
                  <a:pt x="1484234" y="1952544"/>
                  <a:pt x="1481583" y="1962261"/>
                  <a:pt x="1483350" y="1972861"/>
                </a:cubicBezTo>
                <a:cubicBezTo>
                  <a:pt x="1486001" y="1984345"/>
                  <a:pt x="1486001" y="1995829"/>
                  <a:pt x="1485117" y="2007313"/>
                </a:cubicBezTo>
                <a:cubicBezTo>
                  <a:pt x="1485117" y="2013496"/>
                  <a:pt x="1486001" y="2018796"/>
                  <a:pt x="1488652" y="2024097"/>
                </a:cubicBezTo>
                <a:cubicBezTo>
                  <a:pt x="1489535" y="2025863"/>
                  <a:pt x="1490419" y="2027630"/>
                  <a:pt x="1490419" y="2029397"/>
                </a:cubicBezTo>
                <a:cubicBezTo>
                  <a:pt x="1492187" y="2048831"/>
                  <a:pt x="1493955" y="2068265"/>
                  <a:pt x="1495722" y="2088582"/>
                </a:cubicBezTo>
                <a:cubicBezTo>
                  <a:pt x="1496605" y="2094766"/>
                  <a:pt x="1498373" y="2100950"/>
                  <a:pt x="1499256" y="2108900"/>
                </a:cubicBezTo>
                <a:cubicBezTo>
                  <a:pt x="1501907" y="2104483"/>
                  <a:pt x="1502791" y="2102716"/>
                  <a:pt x="1504558" y="2100066"/>
                </a:cubicBezTo>
                <a:cubicBezTo>
                  <a:pt x="1507210" y="2107132"/>
                  <a:pt x="1506326" y="2111550"/>
                  <a:pt x="1504558" y="2118617"/>
                </a:cubicBezTo>
                <a:cubicBezTo>
                  <a:pt x="1503674" y="2121267"/>
                  <a:pt x="1501907" y="2124800"/>
                  <a:pt x="1501024" y="2127451"/>
                </a:cubicBezTo>
                <a:cubicBezTo>
                  <a:pt x="1500140" y="2139817"/>
                  <a:pt x="1493071" y="2148651"/>
                  <a:pt x="1485117" y="2157485"/>
                </a:cubicBezTo>
                <a:cubicBezTo>
                  <a:pt x="1472746" y="2170736"/>
                  <a:pt x="1447119" y="2166318"/>
                  <a:pt x="1440050" y="2150417"/>
                </a:cubicBezTo>
                <a:cubicBezTo>
                  <a:pt x="1439166" y="2150417"/>
                  <a:pt x="1439166" y="2149534"/>
                  <a:pt x="1439166" y="2148651"/>
                </a:cubicBezTo>
                <a:cubicBezTo>
                  <a:pt x="1437398" y="2140701"/>
                  <a:pt x="1434747" y="2132750"/>
                  <a:pt x="1432980" y="2124800"/>
                </a:cubicBezTo>
                <a:cubicBezTo>
                  <a:pt x="1432980" y="2123916"/>
                  <a:pt x="1433863" y="2122150"/>
                  <a:pt x="1433863" y="2120383"/>
                </a:cubicBezTo>
                <a:cubicBezTo>
                  <a:pt x="1433863" y="2105366"/>
                  <a:pt x="1435631" y="2090349"/>
                  <a:pt x="1434747" y="2076215"/>
                </a:cubicBezTo>
                <a:cubicBezTo>
                  <a:pt x="1434747" y="2063848"/>
                  <a:pt x="1434747" y="2052364"/>
                  <a:pt x="1437398" y="2040881"/>
                </a:cubicBezTo>
                <a:cubicBezTo>
                  <a:pt x="1439166" y="2034697"/>
                  <a:pt x="1440050" y="2027630"/>
                  <a:pt x="1437398" y="2019680"/>
                </a:cubicBezTo>
                <a:cubicBezTo>
                  <a:pt x="1427678" y="2029397"/>
                  <a:pt x="1425027" y="2041764"/>
                  <a:pt x="1422375" y="2053247"/>
                </a:cubicBezTo>
                <a:cubicBezTo>
                  <a:pt x="1413539" y="2055898"/>
                  <a:pt x="1407353" y="2060314"/>
                  <a:pt x="1402935" y="2068265"/>
                </a:cubicBezTo>
                <a:cubicBezTo>
                  <a:pt x="1398517" y="2075332"/>
                  <a:pt x="1393214" y="2083282"/>
                  <a:pt x="1388796" y="2091233"/>
                </a:cubicBezTo>
                <a:cubicBezTo>
                  <a:pt x="1388796" y="2092116"/>
                  <a:pt x="1387912" y="2094766"/>
                  <a:pt x="1387912" y="2095649"/>
                </a:cubicBezTo>
                <a:cubicBezTo>
                  <a:pt x="1387028" y="2114200"/>
                  <a:pt x="1379958" y="2130984"/>
                  <a:pt x="1372006" y="2146884"/>
                </a:cubicBezTo>
                <a:cubicBezTo>
                  <a:pt x="1368470" y="2154835"/>
                  <a:pt x="1364052" y="2163668"/>
                  <a:pt x="1360518" y="2171619"/>
                </a:cubicBezTo>
                <a:cubicBezTo>
                  <a:pt x="1354331" y="2187519"/>
                  <a:pt x="1351681" y="2202536"/>
                  <a:pt x="1353448" y="2219320"/>
                </a:cubicBezTo>
                <a:cubicBezTo>
                  <a:pt x="1355215" y="2231687"/>
                  <a:pt x="1357867" y="2244938"/>
                  <a:pt x="1358751" y="2257305"/>
                </a:cubicBezTo>
                <a:cubicBezTo>
                  <a:pt x="1358751" y="2265255"/>
                  <a:pt x="1361401" y="2272322"/>
                  <a:pt x="1362285" y="2280272"/>
                </a:cubicBezTo>
                <a:cubicBezTo>
                  <a:pt x="1363169" y="2288223"/>
                  <a:pt x="1364936" y="2296173"/>
                  <a:pt x="1361401" y="2303240"/>
                </a:cubicBezTo>
                <a:cubicBezTo>
                  <a:pt x="1357867" y="2311190"/>
                  <a:pt x="1352564" y="2319140"/>
                  <a:pt x="1347263" y="2325324"/>
                </a:cubicBezTo>
                <a:cubicBezTo>
                  <a:pt x="1341076" y="2333274"/>
                  <a:pt x="1331356" y="2335924"/>
                  <a:pt x="1321636" y="2332391"/>
                </a:cubicBezTo>
                <a:cubicBezTo>
                  <a:pt x="1316333" y="2330624"/>
                  <a:pt x="1311915" y="2327974"/>
                  <a:pt x="1308380" y="2325324"/>
                </a:cubicBezTo>
                <a:cubicBezTo>
                  <a:pt x="1303078" y="2321791"/>
                  <a:pt x="1300427" y="2317374"/>
                  <a:pt x="1300427" y="2311190"/>
                </a:cubicBezTo>
                <a:cubicBezTo>
                  <a:pt x="1299543" y="2306773"/>
                  <a:pt x="1298659" y="2302356"/>
                  <a:pt x="1296892" y="2297940"/>
                </a:cubicBezTo>
                <a:cubicBezTo>
                  <a:pt x="1296009" y="2294407"/>
                  <a:pt x="1296009" y="2289989"/>
                  <a:pt x="1296009" y="2285573"/>
                </a:cubicBezTo>
                <a:cubicBezTo>
                  <a:pt x="1296892" y="2279389"/>
                  <a:pt x="1296892" y="2273205"/>
                  <a:pt x="1297776" y="2266138"/>
                </a:cubicBezTo>
                <a:cubicBezTo>
                  <a:pt x="1296892" y="2266138"/>
                  <a:pt x="1296009" y="2266138"/>
                  <a:pt x="1296009" y="2266138"/>
                </a:cubicBezTo>
                <a:cubicBezTo>
                  <a:pt x="1294241" y="2268789"/>
                  <a:pt x="1293358" y="2272322"/>
                  <a:pt x="1292474" y="2274972"/>
                </a:cubicBezTo>
                <a:cubicBezTo>
                  <a:pt x="1289823" y="2280272"/>
                  <a:pt x="1288055" y="2285573"/>
                  <a:pt x="1284520" y="2289989"/>
                </a:cubicBezTo>
                <a:cubicBezTo>
                  <a:pt x="1280102" y="2297056"/>
                  <a:pt x="1273032" y="2299706"/>
                  <a:pt x="1265080" y="2298823"/>
                </a:cubicBezTo>
                <a:cubicBezTo>
                  <a:pt x="1261544" y="2287340"/>
                  <a:pt x="1263313" y="2278506"/>
                  <a:pt x="1269498" y="2269672"/>
                </a:cubicBezTo>
                <a:cubicBezTo>
                  <a:pt x="1273032" y="2264372"/>
                  <a:pt x="1277452" y="2259072"/>
                  <a:pt x="1281870" y="2254655"/>
                </a:cubicBezTo>
                <a:cubicBezTo>
                  <a:pt x="1286288" y="2250238"/>
                  <a:pt x="1289823" y="2244938"/>
                  <a:pt x="1290707" y="2238754"/>
                </a:cubicBezTo>
                <a:cubicBezTo>
                  <a:pt x="1293358" y="2230804"/>
                  <a:pt x="1296009" y="2223737"/>
                  <a:pt x="1297776" y="2215787"/>
                </a:cubicBezTo>
                <a:cubicBezTo>
                  <a:pt x="1302194" y="2200770"/>
                  <a:pt x="1302194" y="2186635"/>
                  <a:pt x="1297776" y="2171619"/>
                </a:cubicBezTo>
                <a:cubicBezTo>
                  <a:pt x="1296009" y="2166318"/>
                  <a:pt x="1294241" y="2161018"/>
                  <a:pt x="1295125" y="2155718"/>
                </a:cubicBezTo>
                <a:cubicBezTo>
                  <a:pt x="1296892" y="2143351"/>
                  <a:pt x="1292474" y="2130984"/>
                  <a:pt x="1297776" y="2119500"/>
                </a:cubicBezTo>
                <a:cubicBezTo>
                  <a:pt x="1297776" y="2118617"/>
                  <a:pt x="1297776" y="2117734"/>
                  <a:pt x="1297776" y="2116850"/>
                </a:cubicBezTo>
                <a:cubicBezTo>
                  <a:pt x="1296892" y="2103599"/>
                  <a:pt x="1296009" y="2090349"/>
                  <a:pt x="1296892" y="2077982"/>
                </a:cubicBezTo>
                <a:cubicBezTo>
                  <a:pt x="1296892" y="2062964"/>
                  <a:pt x="1297776" y="2048831"/>
                  <a:pt x="1297776" y="2033814"/>
                </a:cubicBezTo>
                <a:cubicBezTo>
                  <a:pt x="1297776" y="2026746"/>
                  <a:pt x="1298659" y="2019680"/>
                  <a:pt x="1299543" y="2012613"/>
                </a:cubicBezTo>
                <a:cubicBezTo>
                  <a:pt x="1296892" y="2010846"/>
                  <a:pt x="1295125" y="2009962"/>
                  <a:pt x="1291590" y="2008196"/>
                </a:cubicBezTo>
                <a:cubicBezTo>
                  <a:pt x="1295125" y="2005546"/>
                  <a:pt x="1297776" y="2004663"/>
                  <a:pt x="1300427" y="2002896"/>
                </a:cubicBezTo>
                <a:cubicBezTo>
                  <a:pt x="1301310" y="1995829"/>
                  <a:pt x="1302194" y="1989645"/>
                  <a:pt x="1302194" y="1982578"/>
                </a:cubicBezTo>
                <a:cubicBezTo>
                  <a:pt x="1302194" y="1975512"/>
                  <a:pt x="1300427" y="1969328"/>
                  <a:pt x="1303962" y="1963144"/>
                </a:cubicBezTo>
                <a:cubicBezTo>
                  <a:pt x="1304846" y="1961378"/>
                  <a:pt x="1304846" y="1958728"/>
                  <a:pt x="1304846" y="1956960"/>
                </a:cubicBezTo>
                <a:cubicBezTo>
                  <a:pt x="1303962" y="1949894"/>
                  <a:pt x="1301310" y="1942827"/>
                  <a:pt x="1303962" y="1935760"/>
                </a:cubicBezTo>
                <a:cubicBezTo>
                  <a:pt x="1304846" y="1933994"/>
                  <a:pt x="1303078" y="1931344"/>
                  <a:pt x="1303078" y="1929576"/>
                </a:cubicBezTo>
                <a:cubicBezTo>
                  <a:pt x="1303078" y="1924277"/>
                  <a:pt x="1303078" y="1919859"/>
                  <a:pt x="1303078" y="1914560"/>
                </a:cubicBezTo>
                <a:cubicBezTo>
                  <a:pt x="1303962" y="1905726"/>
                  <a:pt x="1305729" y="1896892"/>
                  <a:pt x="1305729" y="1887175"/>
                </a:cubicBezTo>
                <a:cubicBezTo>
                  <a:pt x="1305729" y="1865974"/>
                  <a:pt x="1304846" y="1843891"/>
                  <a:pt x="1303962" y="1821806"/>
                </a:cubicBezTo>
                <a:cubicBezTo>
                  <a:pt x="1303962" y="1820039"/>
                  <a:pt x="1303078" y="1817390"/>
                  <a:pt x="1302194" y="1817390"/>
                </a:cubicBezTo>
                <a:cubicBezTo>
                  <a:pt x="1300427" y="1816506"/>
                  <a:pt x="1297776" y="1817390"/>
                  <a:pt x="1296009" y="1817390"/>
                </a:cubicBezTo>
                <a:cubicBezTo>
                  <a:pt x="1294241" y="1818273"/>
                  <a:pt x="1293358" y="1820039"/>
                  <a:pt x="1292474" y="1820923"/>
                </a:cubicBezTo>
                <a:cubicBezTo>
                  <a:pt x="1285404" y="1829756"/>
                  <a:pt x="1278335" y="1838590"/>
                  <a:pt x="1272149" y="1848307"/>
                </a:cubicBezTo>
                <a:cubicBezTo>
                  <a:pt x="1265963" y="1858907"/>
                  <a:pt x="1260661" y="1870392"/>
                  <a:pt x="1254475" y="1880992"/>
                </a:cubicBezTo>
                <a:cubicBezTo>
                  <a:pt x="1250941" y="1888059"/>
                  <a:pt x="1246522" y="1895125"/>
                  <a:pt x="1242987" y="1903075"/>
                </a:cubicBezTo>
                <a:cubicBezTo>
                  <a:pt x="1240336" y="1906609"/>
                  <a:pt x="1237686" y="1907493"/>
                  <a:pt x="1234150" y="1906609"/>
                </a:cubicBezTo>
                <a:cubicBezTo>
                  <a:pt x="1231499" y="1906609"/>
                  <a:pt x="1228848" y="1906609"/>
                  <a:pt x="1226198" y="1905726"/>
                </a:cubicBezTo>
                <a:cubicBezTo>
                  <a:pt x="1222663" y="1905726"/>
                  <a:pt x="1220011" y="1903959"/>
                  <a:pt x="1219128" y="1899542"/>
                </a:cubicBezTo>
                <a:cubicBezTo>
                  <a:pt x="1222663" y="1895125"/>
                  <a:pt x="1225314" y="1891592"/>
                  <a:pt x="1228848" y="1888059"/>
                </a:cubicBezTo>
                <a:cubicBezTo>
                  <a:pt x="1237686" y="1878342"/>
                  <a:pt x="1246522" y="1869508"/>
                  <a:pt x="1254475" y="1859790"/>
                </a:cubicBezTo>
                <a:cubicBezTo>
                  <a:pt x="1261544" y="1850073"/>
                  <a:pt x="1267731" y="1840357"/>
                  <a:pt x="1270382" y="1828873"/>
                </a:cubicBezTo>
                <a:cubicBezTo>
                  <a:pt x="1273032" y="1819156"/>
                  <a:pt x="1274800" y="1810323"/>
                  <a:pt x="1271265" y="1800606"/>
                </a:cubicBezTo>
                <a:cubicBezTo>
                  <a:pt x="1265963" y="1799722"/>
                  <a:pt x="1262429" y="1801489"/>
                  <a:pt x="1259777" y="1805905"/>
                </a:cubicBezTo>
                <a:cubicBezTo>
                  <a:pt x="1258010" y="1808556"/>
                  <a:pt x="1256243" y="1811206"/>
                  <a:pt x="1250941" y="1810323"/>
                </a:cubicBezTo>
                <a:cubicBezTo>
                  <a:pt x="1252708" y="1806788"/>
                  <a:pt x="1253592" y="1804139"/>
                  <a:pt x="1256243" y="1801489"/>
                </a:cubicBezTo>
                <a:cubicBezTo>
                  <a:pt x="1258010" y="1799722"/>
                  <a:pt x="1259777" y="1797955"/>
                  <a:pt x="1262429" y="1796188"/>
                </a:cubicBezTo>
                <a:cubicBezTo>
                  <a:pt x="1265963" y="1792655"/>
                  <a:pt x="1266847" y="1790005"/>
                  <a:pt x="1265963" y="1784705"/>
                </a:cubicBezTo>
                <a:cubicBezTo>
                  <a:pt x="1263313" y="1777638"/>
                  <a:pt x="1262429" y="1769687"/>
                  <a:pt x="1261544" y="1762620"/>
                </a:cubicBezTo>
                <a:cubicBezTo>
                  <a:pt x="1260661" y="1752903"/>
                  <a:pt x="1258894" y="1744953"/>
                  <a:pt x="1253592" y="1737003"/>
                </a:cubicBezTo>
                <a:cubicBezTo>
                  <a:pt x="1256243" y="1729936"/>
                  <a:pt x="1258894" y="1723753"/>
                  <a:pt x="1261544" y="1719336"/>
                </a:cubicBezTo>
                <a:cubicBezTo>
                  <a:pt x="1222663" y="1680468"/>
                  <a:pt x="1184664" y="1642483"/>
                  <a:pt x="1147549" y="1605382"/>
                </a:cubicBezTo>
                <a:cubicBezTo>
                  <a:pt x="1147549" y="1608915"/>
                  <a:pt x="1148433" y="1613332"/>
                  <a:pt x="1148433" y="1617749"/>
                </a:cubicBezTo>
                <a:cubicBezTo>
                  <a:pt x="1149317" y="1630115"/>
                  <a:pt x="1151084" y="1643366"/>
                  <a:pt x="1151084" y="1655733"/>
                </a:cubicBezTo>
                <a:cubicBezTo>
                  <a:pt x="1151967" y="1668984"/>
                  <a:pt x="1151967" y="1681351"/>
                  <a:pt x="1152851" y="1694602"/>
                </a:cubicBezTo>
                <a:cubicBezTo>
                  <a:pt x="1152851" y="1696368"/>
                  <a:pt x="1153735" y="1699018"/>
                  <a:pt x="1154619" y="1700785"/>
                </a:cubicBezTo>
                <a:cubicBezTo>
                  <a:pt x="1154619" y="1706085"/>
                  <a:pt x="1156387" y="1711386"/>
                  <a:pt x="1156387" y="1715802"/>
                </a:cubicBezTo>
                <a:cubicBezTo>
                  <a:pt x="1156387" y="1720219"/>
                  <a:pt x="1154619" y="1724636"/>
                  <a:pt x="1154619" y="1729936"/>
                </a:cubicBezTo>
                <a:cubicBezTo>
                  <a:pt x="1154619" y="1736119"/>
                  <a:pt x="1154619" y="1743186"/>
                  <a:pt x="1153735" y="1750253"/>
                </a:cubicBezTo>
                <a:cubicBezTo>
                  <a:pt x="1152851" y="1759087"/>
                  <a:pt x="1150200" y="1768804"/>
                  <a:pt x="1148433" y="1777638"/>
                </a:cubicBezTo>
                <a:cubicBezTo>
                  <a:pt x="1147549" y="1780287"/>
                  <a:pt x="1147549" y="1783822"/>
                  <a:pt x="1147549" y="1786471"/>
                </a:cubicBezTo>
                <a:cubicBezTo>
                  <a:pt x="1146666" y="1797955"/>
                  <a:pt x="1146666" y="1808556"/>
                  <a:pt x="1145782" y="1819156"/>
                </a:cubicBezTo>
                <a:cubicBezTo>
                  <a:pt x="1145782" y="1823572"/>
                  <a:pt x="1146666" y="1827990"/>
                  <a:pt x="1146666" y="1832406"/>
                </a:cubicBezTo>
                <a:cubicBezTo>
                  <a:pt x="1146666" y="1834173"/>
                  <a:pt x="1146666" y="1835940"/>
                  <a:pt x="1146666" y="1837707"/>
                </a:cubicBezTo>
                <a:cubicBezTo>
                  <a:pt x="1146666" y="1841240"/>
                  <a:pt x="1145782" y="1844774"/>
                  <a:pt x="1145782" y="1848307"/>
                </a:cubicBezTo>
                <a:cubicBezTo>
                  <a:pt x="1146666" y="1858024"/>
                  <a:pt x="1147549" y="1866857"/>
                  <a:pt x="1148433" y="1875691"/>
                </a:cubicBezTo>
                <a:cubicBezTo>
                  <a:pt x="1149317" y="1887175"/>
                  <a:pt x="1150200" y="1898659"/>
                  <a:pt x="1147549" y="1910142"/>
                </a:cubicBezTo>
                <a:cubicBezTo>
                  <a:pt x="1145782" y="1914560"/>
                  <a:pt x="1146666" y="1920743"/>
                  <a:pt x="1146666" y="1925160"/>
                </a:cubicBezTo>
                <a:cubicBezTo>
                  <a:pt x="1148433" y="1936643"/>
                  <a:pt x="1150200" y="1949011"/>
                  <a:pt x="1148433" y="1960495"/>
                </a:cubicBezTo>
                <a:cubicBezTo>
                  <a:pt x="1148433" y="1964911"/>
                  <a:pt x="1148433" y="1970211"/>
                  <a:pt x="1151084" y="1973745"/>
                </a:cubicBezTo>
                <a:cubicBezTo>
                  <a:pt x="1153735" y="1979928"/>
                  <a:pt x="1153735" y="1986995"/>
                  <a:pt x="1154619" y="1993179"/>
                </a:cubicBezTo>
                <a:cubicBezTo>
                  <a:pt x="1154619" y="1998479"/>
                  <a:pt x="1155503" y="2003780"/>
                  <a:pt x="1155503" y="2009962"/>
                </a:cubicBezTo>
                <a:cubicBezTo>
                  <a:pt x="1156387" y="2021447"/>
                  <a:pt x="1159921" y="2032930"/>
                  <a:pt x="1159921" y="2044414"/>
                </a:cubicBezTo>
                <a:cubicBezTo>
                  <a:pt x="1159921" y="2052364"/>
                  <a:pt x="1162572" y="2060314"/>
                  <a:pt x="1163456" y="2068265"/>
                </a:cubicBezTo>
                <a:cubicBezTo>
                  <a:pt x="1165223" y="2075332"/>
                  <a:pt x="1166106" y="2083282"/>
                  <a:pt x="1162572" y="2089465"/>
                </a:cubicBezTo>
                <a:cubicBezTo>
                  <a:pt x="1159037" y="2097416"/>
                  <a:pt x="1154619" y="2104483"/>
                  <a:pt x="1149317" y="2110667"/>
                </a:cubicBezTo>
                <a:cubicBezTo>
                  <a:pt x="1142248" y="2119500"/>
                  <a:pt x="1132527" y="2122150"/>
                  <a:pt x="1121922" y="2117734"/>
                </a:cubicBezTo>
                <a:cubicBezTo>
                  <a:pt x="1116621" y="2115966"/>
                  <a:pt x="1112202" y="2112433"/>
                  <a:pt x="1106900" y="2108900"/>
                </a:cubicBezTo>
                <a:cubicBezTo>
                  <a:pt x="1104249" y="2107132"/>
                  <a:pt x="1102482" y="2103599"/>
                  <a:pt x="1101598" y="2099182"/>
                </a:cubicBezTo>
                <a:cubicBezTo>
                  <a:pt x="1100714" y="2092999"/>
                  <a:pt x="1098946" y="2087699"/>
                  <a:pt x="1098063" y="2081516"/>
                </a:cubicBezTo>
                <a:lnTo>
                  <a:pt x="1097960" y="2080688"/>
                </a:lnTo>
                <a:lnTo>
                  <a:pt x="1098366" y="2086907"/>
                </a:lnTo>
                <a:cubicBezTo>
                  <a:pt x="1097071" y="2090342"/>
                  <a:pt x="1094999" y="2093513"/>
                  <a:pt x="1094481" y="2097213"/>
                </a:cubicBezTo>
                <a:cubicBezTo>
                  <a:pt x="1092409" y="2093513"/>
                  <a:pt x="1091374" y="2091135"/>
                  <a:pt x="1091762" y="2088096"/>
                </a:cubicBezTo>
                <a:lnTo>
                  <a:pt x="1097325" y="2075609"/>
                </a:lnTo>
                <a:lnTo>
                  <a:pt x="1097179" y="2074449"/>
                </a:lnTo>
                <a:cubicBezTo>
                  <a:pt x="1097179" y="2057665"/>
                  <a:pt x="1098063" y="2040881"/>
                  <a:pt x="1098063" y="2023213"/>
                </a:cubicBezTo>
                <a:cubicBezTo>
                  <a:pt x="1098063" y="2014380"/>
                  <a:pt x="1098946" y="2004663"/>
                  <a:pt x="1100714" y="1995829"/>
                </a:cubicBezTo>
                <a:cubicBezTo>
                  <a:pt x="1103365" y="1984345"/>
                  <a:pt x="1103365" y="1972861"/>
                  <a:pt x="1099830" y="1962261"/>
                </a:cubicBezTo>
                <a:cubicBezTo>
                  <a:pt x="1097179" y="1953427"/>
                  <a:pt x="1096295" y="1945477"/>
                  <a:pt x="1096295" y="1935760"/>
                </a:cubicBezTo>
                <a:cubicBezTo>
                  <a:pt x="1097179" y="1926043"/>
                  <a:pt x="1097179" y="1915443"/>
                  <a:pt x="1098063" y="1904843"/>
                </a:cubicBezTo>
                <a:cubicBezTo>
                  <a:pt x="1099830" y="1893358"/>
                  <a:pt x="1098063" y="1881875"/>
                  <a:pt x="1098063" y="1870392"/>
                </a:cubicBezTo>
                <a:cubicBezTo>
                  <a:pt x="1098063" y="1863324"/>
                  <a:pt x="1098063" y="1855374"/>
                  <a:pt x="1098946" y="1847424"/>
                </a:cubicBezTo>
                <a:cubicBezTo>
                  <a:pt x="1098946" y="1845657"/>
                  <a:pt x="1099830" y="1844774"/>
                  <a:pt x="1099830" y="1843007"/>
                </a:cubicBezTo>
                <a:cubicBezTo>
                  <a:pt x="1097179" y="1825340"/>
                  <a:pt x="1099830" y="1808556"/>
                  <a:pt x="1101598" y="1790889"/>
                </a:cubicBezTo>
                <a:cubicBezTo>
                  <a:pt x="1102482" y="1786471"/>
                  <a:pt x="1102482" y="1781171"/>
                  <a:pt x="1103365" y="1775871"/>
                </a:cubicBezTo>
                <a:cubicBezTo>
                  <a:pt x="1101598" y="1776754"/>
                  <a:pt x="1100714" y="1776754"/>
                  <a:pt x="1099830" y="1777638"/>
                </a:cubicBezTo>
                <a:cubicBezTo>
                  <a:pt x="1085691" y="1787355"/>
                  <a:pt x="1071552" y="1797072"/>
                  <a:pt x="1057413" y="1807672"/>
                </a:cubicBezTo>
                <a:cubicBezTo>
                  <a:pt x="1045042" y="1816506"/>
                  <a:pt x="1032671" y="1826223"/>
                  <a:pt x="1020299" y="1835057"/>
                </a:cubicBezTo>
                <a:cubicBezTo>
                  <a:pt x="1014113" y="1840357"/>
                  <a:pt x="1013229" y="1841240"/>
                  <a:pt x="1006160" y="1834173"/>
                </a:cubicBezTo>
                <a:cubicBezTo>
                  <a:pt x="1007927" y="1832406"/>
                  <a:pt x="1010578" y="1830640"/>
                  <a:pt x="1012345" y="1827990"/>
                </a:cubicBezTo>
                <a:cubicBezTo>
                  <a:pt x="1026484" y="1816506"/>
                  <a:pt x="1040623" y="1804139"/>
                  <a:pt x="1055646" y="1792655"/>
                </a:cubicBezTo>
                <a:cubicBezTo>
                  <a:pt x="1068901" y="1782055"/>
                  <a:pt x="1083924" y="1771454"/>
                  <a:pt x="1097179" y="1760854"/>
                </a:cubicBezTo>
                <a:cubicBezTo>
                  <a:pt x="1104249" y="1756437"/>
                  <a:pt x="1106900" y="1749370"/>
                  <a:pt x="1106016" y="1741420"/>
                </a:cubicBezTo>
                <a:cubicBezTo>
                  <a:pt x="1106016" y="1739653"/>
                  <a:pt x="1105133" y="1737003"/>
                  <a:pt x="1105133" y="1735236"/>
                </a:cubicBezTo>
                <a:cubicBezTo>
                  <a:pt x="1105133" y="1731703"/>
                  <a:pt x="1105133" y="1728170"/>
                  <a:pt x="1105133" y="1725519"/>
                </a:cubicBezTo>
                <a:cubicBezTo>
                  <a:pt x="1105133" y="1722869"/>
                  <a:pt x="1106016" y="1721103"/>
                  <a:pt x="1105133" y="1719336"/>
                </a:cubicBezTo>
                <a:cubicBezTo>
                  <a:pt x="1102482" y="1708735"/>
                  <a:pt x="1104249" y="1699018"/>
                  <a:pt x="1106016" y="1688418"/>
                </a:cubicBezTo>
                <a:cubicBezTo>
                  <a:pt x="1106900" y="1682234"/>
                  <a:pt x="1107783" y="1676934"/>
                  <a:pt x="1106900" y="1669867"/>
                </a:cubicBezTo>
                <a:cubicBezTo>
                  <a:pt x="1105133" y="1671634"/>
                  <a:pt x="1104249" y="1671634"/>
                  <a:pt x="1103365" y="1672517"/>
                </a:cubicBezTo>
                <a:cubicBezTo>
                  <a:pt x="1093645" y="1683117"/>
                  <a:pt x="1081273" y="1690184"/>
                  <a:pt x="1068018" y="1694602"/>
                </a:cubicBezTo>
                <a:cubicBezTo>
                  <a:pt x="1057413" y="1698135"/>
                  <a:pt x="1046810" y="1701669"/>
                  <a:pt x="1036205" y="1704319"/>
                </a:cubicBezTo>
                <a:cubicBezTo>
                  <a:pt x="1014996" y="1709618"/>
                  <a:pt x="992905" y="1713152"/>
                  <a:pt x="972580" y="1721986"/>
                </a:cubicBezTo>
                <a:cubicBezTo>
                  <a:pt x="967278" y="1724636"/>
                  <a:pt x="965511" y="1723753"/>
                  <a:pt x="961091" y="1716685"/>
                </a:cubicBezTo>
                <a:cubicBezTo>
                  <a:pt x="963742" y="1714919"/>
                  <a:pt x="966394" y="1713152"/>
                  <a:pt x="969929" y="1712269"/>
                </a:cubicBezTo>
                <a:cubicBezTo>
                  <a:pt x="984951" y="1706969"/>
                  <a:pt x="1000857" y="1700785"/>
                  <a:pt x="1016764" y="1695485"/>
                </a:cubicBezTo>
                <a:cubicBezTo>
                  <a:pt x="1043274" y="1686651"/>
                  <a:pt x="1070668" y="1678701"/>
                  <a:pt x="1097179" y="1669867"/>
                </a:cubicBezTo>
                <a:cubicBezTo>
                  <a:pt x="1100714" y="1668984"/>
                  <a:pt x="1103365" y="1667218"/>
                  <a:pt x="1106900" y="1666334"/>
                </a:cubicBezTo>
                <a:cubicBezTo>
                  <a:pt x="1103365" y="1647783"/>
                  <a:pt x="1108667" y="1630115"/>
                  <a:pt x="1105133" y="1612448"/>
                </a:cubicBezTo>
                <a:cubicBezTo>
                  <a:pt x="1104249" y="1606265"/>
                  <a:pt x="1105133" y="1599198"/>
                  <a:pt x="1105133" y="1593014"/>
                </a:cubicBezTo>
                <a:cubicBezTo>
                  <a:pt x="1105133" y="1589481"/>
                  <a:pt x="1105133" y="1585947"/>
                  <a:pt x="1105133" y="1582414"/>
                </a:cubicBezTo>
                <a:cubicBezTo>
                  <a:pt x="1105133" y="1580648"/>
                  <a:pt x="1105133" y="1577997"/>
                  <a:pt x="1105133" y="1576230"/>
                </a:cubicBezTo>
                <a:cubicBezTo>
                  <a:pt x="1104249" y="1572697"/>
                  <a:pt x="1104249" y="1570047"/>
                  <a:pt x="1105133" y="1567397"/>
                </a:cubicBezTo>
                <a:cubicBezTo>
                  <a:pt x="1106016" y="1562980"/>
                  <a:pt x="1105133" y="1559446"/>
                  <a:pt x="1101598" y="1556796"/>
                </a:cubicBezTo>
                <a:cubicBezTo>
                  <a:pt x="1089226" y="1544430"/>
                  <a:pt x="1076855" y="1532062"/>
                  <a:pt x="1064483" y="1519695"/>
                </a:cubicBezTo>
                <a:cubicBezTo>
                  <a:pt x="1061832" y="1516162"/>
                  <a:pt x="1058297" y="1515278"/>
                  <a:pt x="1053879" y="1514395"/>
                </a:cubicBezTo>
                <a:cubicBezTo>
                  <a:pt x="1041507" y="1510862"/>
                  <a:pt x="1028252" y="1507328"/>
                  <a:pt x="1015880" y="1503795"/>
                </a:cubicBezTo>
                <a:cubicBezTo>
                  <a:pt x="1007927" y="1502028"/>
                  <a:pt x="1000857" y="1498495"/>
                  <a:pt x="993788" y="1494961"/>
                </a:cubicBezTo>
                <a:cubicBezTo>
                  <a:pt x="986718" y="1499378"/>
                  <a:pt x="979650" y="1502911"/>
                  <a:pt x="972580" y="1506444"/>
                </a:cubicBezTo>
                <a:cubicBezTo>
                  <a:pt x="966394" y="1509978"/>
                  <a:pt x="960208" y="1514395"/>
                  <a:pt x="953139" y="1517929"/>
                </a:cubicBezTo>
                <a:cubicBezTo>
                  <a:pt x="951372" y="1519695"/>
                  <a:pt x="949603" y="1521462"/>
                  <a:pt x="949603" y="1524995"/>
                </a:cubicBezTo>
                <a:cubicBezTo>
                  <a:pt x="950487" y="1532062"/>
                  <a:pt x="949603" y="1539129"/>
                  <a:pt x="949603" y="1546196"/>
                </a:cubicBezTo>
                <a:cubicBezTo>
                  <a:pt x="949603" y="1553263"/>
                  <a:pt x="950487" y="1559446"/>
                  <a:pt x="953139" y="1564747"/>
                </a:cubicBezTo>
                <a:cubicBezTo>
                  <a:pt x="954023" y="1567397"/>
                  <a:pt x="954906" y="1569164"/>
                  <a:pt x="955790" y="1571814"/>
                </a:cubicBezTo>
                <a:cubicBezTo>
                  <a:pt x="957557" y="1591248"/>
                  <a:pt x="958441" y="1610682"/>
                  <a:pt x="961091" y="1630115"/>
                </a:cubicBezTo>
                <a:cubicBezTo>
                  <a:pt x="961975" y="1638949"/>
                  <a:pt x="963742" y="1647783"/>
                  <a:pt x="965511" y="1656616"/>
                </a:cubicBezTo>
                <a:cubicBezTo>
                  <a:pt x="966394" y="1663684"/>
                  <a:pt x="967278" y="1671634"/>
                  <a:pt x="963742" y="1677818"/>
                </a:cubicBezTo>
                <a:cubicBezTo>
                  <a:pt x="960208" y="1684885"/>
                  <a:pt x="955790" y="1691068"/>
                  <a:pt x="951372" y="1697252"/>
                </a:cubicBezTo>
                <a:cubicBezTo>
                  <a:pt x="943418" y="1706969"/>
                  <a:pt x="933697" y="1709618"/>
                  <a:pt x="923093" y="1705202"/>
                </a:cubicBezTo>
                <a:cubicBezTo>
                  <a:pt x="917791" y="1703435"/>
                  <a:pt x="912489" y="1699901"/>
                  <a:pt x="908070" y="1695485"/>
                </a:cubicBezTo>
                <a:cubicBezTo>
                  <a:pt x="905419" y="1693719"/>
                  <a:pt x="904536" y="1690184"/>
                  <a:pt x="903652" y="1687535"/>
                </a:cubicBezTo>
                <a:cubicBezTo>
                  <a:pt x="901885" y="1682234"/>
                  <a:pt x="901001" y="1676934"/>
                  <a:pt x="900118" y="1671634"/>
                </a:cubicBezTo>
                <a:cubicBezTo>
                  <a:pt x="899234" y="1668101"/>
                  <a:pt x="898350" y="1663684"/>
                  <a:pt x="898350" y="1660150"/>
                </a:cubicBezTo>
                <a:cubicBezTo>
                  <a:pt x="899234" y="1644250"/>
                  <a:pt x="900118" y="1628349"/>
                  <a:pt x="900118" y="1612448"/>
                </a:cubicBezTo>
                <a:cubicBezTo>
                  <a:pt x="899234" y="1601848"/>
                  <a:pt x="900118" y="1592131"/>
                  <a:pt x="901885" y="1581531"/>
                </a:cubicBezTo>
                <a:cubicBezTo>
                  <a:pt x="904536" y="1570931"/>
                  <a:pt x="904536" y="1560330"/>
                  <a:pt x="901885" y="1550613"/>
                </a:cubicBezTo>
                <a:cubicBezTo>
                  <a:pt x="898350" y="1540896"/>
                  <a:pt x="896583" y="1532062"/>
                  <a:pt x="898350" y="1522345"/>
                </a:cubicBezTo>
                <a:cubicBezTo>
                  <a:pt x="899234" y="1512628"/>
                  <a:pt x="897467" y="1502911"/>
                  <a:pt x="899234" y="1492311"/>
                </a:cubicBezTo>
                <a:cubicBezTo>
                  <a:pt x="901001" y="1483477"/>
                  <a:pt x="899234" y="1474644"/>
                  <a:pt x="899234" y="1465810"/>
                </a:cubicBezTo>
                <a:cubicBezTo>
                  <a:pt x="900118" y="1456093"/>
                  <a:pt x="899234" y="1446376"/>
                  <a:pt x="898350" y="1435775"/>
                </a:cubicBezTo>
                <a:cubicBezTo>
                  <a:pt x="893931" y="1434892"/>
                  <a:pt x="889513" y="1433125"/>
                  <a:pt x="884212" y="1430476"/>
                </a:cubicBezTo>
                <a:cubicBezTo>
                  <a:pt x="876258" y="1427825"/>
                  <a:pt x="869188" y="1424292"/>
                  <a:pt x="861235" y="1420759"/>
                </a:cubicBezTo>
                <a:cubicBezTo>
                  <a:pt x="851515" y="1415458"/>
                  <a:pt x="845329" y="1407508"/>
                  <a:pt x="845329" y="1395141"/>
                </a:cubicBezTo>
                <a:cubicBezTo>
                  <a:pt x="845329" y="1391607"/>
                  <a:pt x="845329" y="1388074"/>
                  <a:pt x="844446" y="1384541"/>
                </a:cubicBezTo>
                <a:cubicBezTo>
                  <a:pt x="842678" y="1380123"/>
                  <a:pt x="840910" y="1374823"/>
                  <a:pt x="838259" y="1372173"/>
                </a:cubicBezTo>
                <a:cubicBezTo>
                  <a:pt x="827655" y="1361573"/>
                  <a:pt x="816168" y="1352739"/>
                  <a:pt x="802912" y="1341256"/>
                </a:cubicBezTo>
                <a:cubicBezTo>
                  <a:pt x="803796" y="1352739"/>
                  <a:pt x="805563" y="1362456"/>
                  <a:pt x="806447" y="1372173"/>
                </a:cubicBezTo>
                <a:cubicBezTo>
                  <a:pt x="806447" y="1376590"/>
                  <a:pt x="807331" y="1381007"/>
                  <a:pt x="807331" y="1385424"/>
                </a:cubicBezTo>
                <a:cubicBezTo>
                  <a:pt x="806447" y="1392491"/>
                  <a:pt x="805563" y="1398674"/>
                  <a:pt x="806447" y="1406624"/>
                </a:cubicBezTo>
                <a:cubicBezTo>
                  <a:pt x="807331" y="1417225"/>
                  <a:pt x="805563" y="1429592"/>
                  <a:pt x="805563" y="1441076"/>
                </a:cubicBezTo>
                <a:cubicBezTo>
                  <a:pt x="805563" y="1447260"/>
                  <a:pt x="805563" y="1453442"/>
                  <a:pt x="805563" y="1460510"/>
                </a:cubicBezTo>
                <a:cubicBezTo>
                  <a:pt x="806447" y="1469343"/>
                  <a:pt x="807331" y="1479060"/>
                  <a:pt x="807331" y="1488777"/>
                </a:cubicBezTo>
                <a:cubicBezTo>
                  <a:pt x="808214" y="1494961"/>
                  <a:pt x="807331" y="1500262"/>
                  <a:pt x="807331" y="1506444"/>
                </a:cubicBezTo>
                <a:cubicBezTo>
                  <a:pt x="808214" y="1517046"/>
                  <a:pt x="808214" y="1527646"/>
                  <a:pt x="809098" y="1538246"/>
                </a:cubicBezTo>
                <a:cubicBezTo>
                  <a:pt x="809098" y="1546196"/>
                  <a:pt x="808214" y="1554147"/>
                  <a:pt x="809098" y="1562097"/>
                </a:cubicBezTo>
                <a:cubicBezTo>
                  <a:pt x="809981" y="1577114"/>
                  <a:pt x="812632" y="1593014"/>
                  <a:pt x="810865" y="1608915"/>
                </a:cubicBezTo>
                <a:cubicBezTo>
                  <a:pt x="809981" y="1613332"/>
                  <a:pt x="809981" y="1618632"/>
                  <a:pt x="810865" y="1623049"/>
                </a:cubicBezTo>
                <a:cubicBezTo>
                  <a:pt x="812632" y="1645133"/>
                  <a:pt x="811749" y="1667218"/>
                  <a:pt x="810865" y="1689301"/>
                </a:cubicBezTo>
                <a:cubicBezTo>
                  <a:pt x="810865" y="1695485"/>
                  <a:pt x="810865" y="1701669"/>
                  <a:pt x="811749" y="1706969"/>
                </a:cubicBezTo>
                <a:cubicBezTo>
                  <a:pt x="811749" y="1708735"/>
                  <a:pt x="814400" y="1710502"/>
                  <a:pt x="815283" y="1712269"/>
                </a:cubicBezTo>
                <a:cubicBezTo>
                  <a:pt x="815283" y="1714919"/>
                  <a:pt x="814400" y="1717569"/>
                  <a:pt x="813516" y="1719336"/>
                </a:cubicBezTo>
                <a:cubicBezTo>
                  <a:pt x="812632" y="1722869"/>
                  <a:pt x="811749" y="1726402"/>
                  <a:pt x="810865" y="1729053"/>
                </a:cubicBezTo>
                <a:cubicBezTo>
                  <a:pt x="809981" y="1732586"/>
                  <a:pt x="809981" y="1735236"/>
                  <a:pt x="809981" y="1738770"/>
                </a:cubicBezTo>
                <a:cubicBezTo>
                  <a:pt x="809981" y="1745837"/>
                  <a:pt x="810865" y="1752903"/>
                  <a:pt x="811749" y="1759970"/>
                </a:cubicBezTo>
                <a:cubicBezTo>
                  <a:pt x="812632" y="1766154"/>
                  <a:pt x="812632" y="1773221"/>
                  <a:pt x="815283" y="1779404"/>
                </a:cubicBezTo>
                <a:cubicBezTo>
                  <a:pt x="819702" y="1791772"/>
                  <a:pt x="820586" y="1805022"/>
                  <a:pt x="820586" y="1817390"/>
                </a:cubicBezTo>
                <a:cubicBezTo>
                  <a:pt x="821469" y="1835057"/>
                  <a:pt x="812632" y="1846540"/>
                  <a:pt x="800261" y="1856257"/>
                </a:cubicBezTo>
                <a:cubicBezTo>
                  <a:pt x="785238" y="1866857"/>
                  <a:pt x="763147" y="1860674"/>
                  <a:pt x="758727" y="1843007"/>
                </a:cubicBezTo>
                <a:cubicBezTo>
                  <a:pt x="757844" y="1837707"/>
                  <a:pt x="755193" y="1832406"/>
                  <a:pt x="754309" y="1827107"/>
                </a:cubicBezTo>
                <a:cubicBezTo>
                  <a:pt x="751658" y="1814739"/>
                  <a:pt x="751658" y="1814739"/>
                  <a:pt x="756077" y="1804139"/>
                </a:cubicBezTo>
                <a:cubicBezTo>
                  <a:pt x="756960" y="1802372"/>
                  <a:pt x="757844" y="1799722"/>
                  <a:pt x="756960" y="1797072"/>
                </a:cubicBezTo>
                <a:cubicBezTo>
                  <a:pt x="750775" y="1782055"/>
                  <a:pt x="751658" y="1766154"/>
                  <a:pt x="753426" y="1750253"/>
                </a:cubicBezTo>
                <a:cubicBezTo>
                  <a:pt x="754309" y="1740537"/>
                  <a:pt x="755193" y="1730820"/>
                  <a:pt x="756077" y="1721103"/>
                </a:cubicBezTo>
                <a:cubicBezTo>
                  <a:pt x="756960" y="1717569"/>
                  <a:pt x="757844" y="1713152"/>
                  <a:pt x="757844" y="1709618"/>
                </a:cubicBezTo>
                <a:cubicBezTo>
                  <a:pt x="759611" y="1699901"/>
                  <a:pt x="761379" y="1691068"/>
                  <a:pt x="759611" y="1682234"/>
                </a:cubicBezTo>
                <a:cubicBezTo>
                  <a:pt x="756960" y="1662800"/>
                  <a:pt x="754309" y="1644250"/>
                  <a:pt x="758727" y="1625699"/>
                </a:cubicBezTo>
                <a:cubicBezTo>
                  <a:pt x="758727" y="1623933"/>
                  <a:pt x="757844" y="1622166"/>
                  <a:pt x="757844" y="1620399"/>
                </a:cubicBezTo>
                <a:cubicBezTo>
                  <a:pt x="757844" y="1617749"/>
                  <a:pt x="756960" y="1615099"/>
                  <a:pt x="756960" y="1612448"/>
                </a:cubicBezTo>
                <a:cubicBezTo>
                  <a:pt x="757844" y="1601848"/>
                  <a:pt x="761379" y="1591248"/>
                  <a:pt x="757844" y="1580648"/>
                </a:cubicBezTo>
                <a:cubicBezTo>
                  <a:pt x="756960" y="1579764"/>
                  <a:pt x="757844" y="1578881"/>
                  <a:pt x="757844" y="1577114"/>
                </a:cubicBezTo>
                <a:cubicBezTo>
                  <a:pt x="758727" y="1567397"/>
                  <a:pt x="763147" y="1558563"/>
                  <a:pt x="760495" y="1548846"/>
                </a:cubicBezTo>
                <a:cubicBezTo>
                  <a:pt x="759611" y="1547080"/>
                  <a:pt x="760495" y="1546196"/>
                  <a:pt x="760495" y="1545313"/>
                </a:cubicBezTo>
                <a:cubicBezTo>
                  <a:pt x="759611" y="1534713"/>
                  <a:pt x="759611" y="1523228"/>
                  <a:pt x="759611" y="1512628"/>
                </a:cubicBezTo>
                <a:cubicBezTo>
                  <a:pt x="759611" y="1502028"/>
                  <a:pt x="759611" y="1490545"/>
                  <a:pt x="759611" y="1479943"/>
                </a:cubicBezTo>
                <a:cubicBezTo>
                  <a:pt x="759611" y="1468460"/>
                  <a:pt x="760495" y="1457860"/>
                  <a:pt x="761379" y="1446376"/>
                </a:cubicBezTo>
                <a:cubicBezTo>
                  <a:pt x="761379" y="1428709"/>
                  <a:pt x="760495" y="1411042"/>
                  <a:pt x="762263" y="1393374"/>
                </a:cubicBezTo>
                <a:cubicBezTo>
                  <a:pt x="764030" y="1379240"/>
                  <a:pt x="763147" y="1365106"/>
                  <a:pt x="764030" y="1350973"/>
                </a:cubicBezTo>
                <a:cubicBezTo>
                  <a:pt x="764030" y="1321821"/>
                  <a:pt x="762263" y="1291787"/>
                  <a:pt x="761379" y="1262636"/>
                </a:cubicBezTo>
                <a:cubicBezTo>
                  <a:pt x="761379" y="1260870"/>
                  <a:pt x="761379" y="1259102"/>
                  <a:pt x="761379" y="1257336"/>
                </a:cubicBezTo>
                <a:cubicBezTo>
                  <a:pt x="758727" y="1256452"/>
                  <a:pt x="756077" y="1254686"/>
                  <a:pt x="753426" y="1253803"/>
                </a:cubicBezTo>
                <a:cubicBezTo>
                  <a:pt x="757844" y="1244969"/>
                  <a:pt x="756960" y="1236135"/>
                  <a:pt x="749891" y="1229951"/>
                </a:cubicBezTo>
                <a:cubicBezTo>
                  <a:pt x="741938" y="1223768"/>
                  <a:pt x="733100" y="1222884"/>
                  <a:pt x="723381" y="1227302"/>
                </a:cubicBezTo>
                <a:cubicBezTo>
                  <a:pt x="718962" y="1229951"/>
                  <a:pt x="713660" y="1232601"/>
                  <a:pt x="709242" y="1235252"/>
                </a:cubicBezTo>
                <a:cubicBezTo>
                  <a:pt x="703939" y="1239668"/>
                  <a:pt x="698637" y="1243202"/>
                  <a:pt x="693335" y="1247619"/>
                </a:cubicBezTo>
                <a:cubicBezTo>
                  <a:pt x="681847" y="1255569"/>
                  <a:pt x="670359" y="1257336"/>
                  <a:pt x="657104" y="1251152"/>
                </a:cubicBezTo>
                <a:cubicBezTo>
                  <a:pt x="657104" y="1250269"/>
                  <a:pt x="657104" y="1250269"/>
                  <a:pt x="657104" y="1249385"/>
                </a:cubicBezTo>
                <a:cubicBezTo>
                  <a:pt x="658871" y="1248502"/>
                  <a:pt x="660639" y="1248502"/>
                  <a:pt x="661522" y="1247619"/>
                </a:cubicBezTo>
                <a:cubicBezTo>
                  <a:pt x="671243" y="1237902"/>
                  <a:pt x="681847" y="1231718"/>
                  <a:pt x="693335" y="1225535"/>
                </a:cubicBezTo>
                <a:cubicBezTo>
                  <a:pt x="704823" y="1220235"/>
                  <a:pt x="716311" y="1215818"/>
                  <a:pt x="727799" y="1210518"/>
                </a:cubicBezTo>
                <a:cubicBezTo>
                  <a:pt x="736636" y="1206100"/>
                  <a:pt x="744589" y="1200801"/>
                  <a:pt x="753426" y="1195500"/>
                </a:cubicBezTo>
                <a:cubicBezTo>
                  <a:pt x="756077" y="1193734"/>
                  <a:pt x="757844" y="1191084"/>
                  <a:pt x="756960" y="1186666"/>
                </a:cubicBezTo>
                <a:cubicBezTo>
                  <a:pt x="756960" y="1180483"/>
                  <a:pt x="756077" y="1174300"/>
                  <a:pt x="756077" y="1167233"/>
                </a:cubicBezTo>
                <a:cubicBezTo>
                  <a:pt x="755193" y="1161932"/>
                  <a:pt x="756077" y="1155749"/>
                  <a:pt x="756077" y="1149565"/>
                </a:cubicBezTo>
                <a:cubicBezTo>
                  <a:pt x="763147" y="1151332"/>
                  <a:pt x="766681" y="1146916"/>
                  <a:pt x="769332" y="1141615"/>
                </a:cubicBezTo>
                <a:cubicBezTo>
                  <a:pt x="772866" y="1137199"/>
                  <a:pt x="776402" y="1133665"/>
                  <a:pt x="779936" y="1129248"/>
                </a:cubicBezTo>
                <a:cubicBezTo>
                  <a:pt x="794075" y="1115114"/>
                  <a:pt x="808214" y="1100980"/>
                  <a:pt x="822353" y="1087730"/>
                </a:cubicBezTo>
                <a:cubicBezTo>
                  <a:pt x="826771" y="1082429"/>
                  <a:pt x="830307" y="1078013"/>
                  <a:pt x="824120" y="1071829"/>
                </a:cubicBezTo>
                <a:cubicBezTo>
                  <a:pt x="826771" y="1070946"/>
                  <a:pt x="828538" y="1070946"/>
                  <a:pt x="830307" y="1070946"/>
                </a:cubicBezTo>
                <a:cubicBezTo>
                  <a:pt x="837376" y="1070946"/>
                  <a:pt x="842678" y="1067413"/>
                  <a:pt x="847096" y="1062995"/>
                </a:cubicBezTo>
                <a:cubicBezTo>
                  <a:pt x="854165" y="1055045"/>
                  <a:pt x="862119" y="1047978"/>
                  <a:pt x="869188" y="1040028"/>
                </a:cubicBezTo>
                <a:cubicBezTo>
                  <a:pt x="871840" y="1037378"/>
                  <a:pt x="874491" y="1034728"/>
                  <a:pt x="877142" y="1032078"/>
                </a:cubicBezTo>
                <a:cubicBezTo>
                  <a:pt x="872723" y="1028544"/>
                  <a:pt x="868304" y="1025894"/>
                  <a:pt x="863003" y="1022361"/>
                </a:cubicBezTo>
                <a:cubicBezTo>
                  <a:pt x="875374" y="1017061"/>
                  <a:pt x="878909" y="1007344"/>
                  <a:pt x="882443" y="996743"/>
                </a:cubicBezTo>
                <a:cubicBezTo>
                  <a:pt x="883327" y="994976"/>
                  <a:pt x="884212" y="994093"/>
                  <a:pt x="884212" y="992326"/>
                </a:cubicBezTo>
                <a:cubicBezTo>
                  <a:pt x="888630" y="981726"/>
                  <a:pt x="894815" y="973776"/>
                  <a:pt x="904536" y="968475"/>
                </a:cubicBezTo>
                <a:cubicBezTo>
                  <a:pt x="908070" y="966708"/>
                  <a:pt x="910722" y="964059"/>
                  <a:pt x="910722" y="959641"/>
                </a:cubicBezTo>
                <a:cubicBezTo>
                  <a:pt x="910722" y="956992"/>
                  <a:pt x="911606" y="954342"/>
                  <a:pt x="911606" y="951692"/>
                </a:cubicBezTo>
                <a:cubicBezTo>
                  <a:pt x="912489" y="941091"/>
                  <a:pt x="916024" y="936674"/>
                  <a:pt x="926628" y="933140"/>
                </a:cubicBezTo>
                <a:cubicBezTo>
                  <a:pt x="931046" y="932257"/>
                  <a:pt x="935465" y="931374"/>
                  <a:pt x="939884" y="930491"/>
                </a:cubicBezTo>
                <a:cubicBezTo>
                  <a:pt x="948720" y="927841"/>
                  <a:pt x="951372" y="924307"/>
                  <a:pt x="950487" y="915473"/>
                </a:cubicBezTo>
                <a:cubicBezTo>
                  <a:pt x="950487" y="911057"/>
                  <a:pt x="950487" y="907524"/>
                  <a:pt x="950487" y="903106"/>
                </a:cubicBezTo>
                <a:cubicBezTo>
                  <a:pt x="952255" y="902223"/>
                  <a:pt x="953139" y="902223"/>
                  <a:pt x="954023" y="902223"/>
                </a:cubicBezTo>
                <a:cubicBezTo>
                  <a:pt x="979650" y="893389"/>
                  <a:pt x="995556" y="874839"/>
                  <a:pt x="1001741" y="848338"/>
                </a:cubicBezTo>
                <a:cubicBezTo>
                  <a:pt x="1006160" y="832437"/>
                  <a:pt x="1007927" y="815653"/>
                  <a:pt x="1010578" y="799752"/>
                </a:cubicBezTo>
                <a:cubicBezTo>
                  <a:pt x="1012345" y="780319"/>
                  <a:pt x="1014113" y="760885"/>
                  <a:pt x="1021183" y="742334"/>
                </a:cubicBezTo>
                <a:cubicBezTo>
                  <a:pt x="1023834" y="736150"/>
                  <a:pt x="1023834" y="735267"/>
                  <a:pt x="1016764" y="732617"/>
                </a:cubicBezTo>
                <a:cubicBezTo>
                  <a:pt x="1013229" y="731734"/>
                  <a:pt x="1010578" y="729083"/>
                  <a:pt x="1009695" y="724667"/>
                </a:cubicBezTo>
                <a:cubicBezTo>
                  <a:pt x="1007044" y="711416"/>
                  <a:pt x="1001741" y="699049"/>
                  <a:pt x="994672" y="686682"/>
                </a:cubicBezTo>
                <a:cubicBezTo>
                  <a:pt x="986718" y="673431"/>
                  <a:pt x="977882" y="660181"/>
                  <a:pt x="969045" y="647814"/>
                </a:cubicBezTo>
                <a:cubicBezTo>
                  <a:pt x="957557" y="631030"/>
                  <a:pt x="945185" y="616013"/>
                  <a:pt x="932814" y="600112"/>
                </a:cubicBezTo>
                <a:cubicBezTo>
                  <a:pt x="931046" y="597462"/>
                  <a:pt x="930163" y="594812"/>
                  <a:pt x="928396" y="592162"/>
                </a:cubicBezTo>
                <a:cubicBezTo>
                  <a:pt x="931930" y="587745"/>
                  <a:pt x="932814" y="581562"/>
                  <a:pt x="939000" y="579794"/>
                </a:cubicBezTo>
                <a:cubicBezTo>
                  <a:pt x="945185" y="583328"/>
                  <a:pt x="948720" y="588628"/>
                  <a:pt x="952255" y="593929"/>
                </a:cubicBezTo>
                <a:cubicBezTo>
                  <a:pt x="955790" y="599229"/>
                  <a:pt x="959324" y="604529"/>
                  <a:pt x="962859" y="609829"/>
                </a:cubicBezTo>
                <a:cubicBezTo>
                  <a:pt x="967278" y="616013"/>
                  <a:pt x="970812" y="616013"/>
                  <a:pt x="976998" y="611596"/>
                </a:cubicBezTo>
                <a:cubicBezTo>
                  <a:pt x="979650" y="609829"/>
                  <a:pt x="982300" y="606295"/>
                  <a:pt x="984068" y="602762"/>
                </a:cubicBezTo>
                <a:cubicBezTo>
                  <a:pt x="985835" y="599229"/>
                  <a:pt x="986718" y="594812"/>
                  <a:pt x="986718" y="590396"/>
                </a:cubicBezTo>
                <a:cubicBezTo>
                  <a:pt x="987602" y="580678"/>
                  <a:pt x="984951" y="570961"/>
                  <a:pt x="980533" y="562127"/>
                </a:cubicBezTo>
                <a:cubicBezTo>
                  <a:pt x="986718" y="555061"/>
                  <a:pt x="990253" y="547994"/>
                  <a:pt x="990253" y="540043"/>
                </a:cubicBezTo>
                <a:cubicBezTo>
                  <a:pt x="990253" y="530327"/>
                  <a:pt x="990253" y="521493"/>
                  <a:pt x="990253" y="512659"/>
                </a:cubicBezTo>
                <a:cubicBezTo>
                  <a:pt x="990253" y="510893"/>
                  <a:pt x="989369" y="509125"/>
                  <a:pt x="988486" y="507359"/>
                </a:cubicBezTo>
                <a:cubicBezTo>
                  <a:pt x="979650" y="491458"/>
                  <a:pt x="976998" y="472907"/>
                  <a:pt x="976114" y="454357"/>
                </a:cubicBezTo>
                <a:lnTo>
                  <a:pt x="975966" y="453004"/>
                </a:lnTo>
                <a:lnTo>
                  <a:pt x="970489" y="462589"/>
                </a:lnTo>
                <a:cubicBezTo>
                  <a:pt x="965653" y="466275"/>
                  <a:pt x="959117" y="468645"/>
                  <a:pt x="952320" y="468645"/>
                </a:cubicBezTo>
                <a:cubicBezTo>
                  <a:pt x="940816" y="469698"/>
                  <a:pt x="932451" y="460220"/>
                  <a:pt x="932451" y="447583"/>
                </a:cubicBezTo>
                <a:cubicBezTo>
                  <a:pt x="931404" y="434946"/>
                  <a:pt x="939770" y="425468"/>
                  <a:pt x="951274" y="425468"/>
                </a:cubicBezTo>
                <a:cubicBezTo>
                  <a:pt x="957548" y="424942"/>
                  <a:pt x="964346" y="428101"/>
                  <a:pt x="969574" y="432708"/>
                </a:cubicBezTo>
                <a:lnTo>
                  <a:pt x="974766" y="442011"/>
                </a:lnTo>
                <a:lnTo>
                  <a:pt x="972580" y="422004"/>
                </a:lnTo>
                <a:cubicBezTo>
                  <a:pt x="970371" y="411513"/>
                  <a:pt x="966836" y="401355"/>
                  <a:pt x="961091" y="391638"/>
                </a:cubicBezTo>
                <a:cubicBezTo>
                  <a:pt x="961091" y="391638"/>
                  <a:pt x="961091" y="390755"/>
                  <a:pt x="961091" y="389871"/>
                </a:cubicBezTo>
                <a:cubicBezTo>
                  <a:pt x="971696" y="388988"/>
                  <a:pt x="974347" y="386338"/>
                  <a:pt x="976114" y="375737"/>
                </a:cubicBezTo>
                <a:cubicBezTo>
                  <a:pt x="976114" y="373087"/>
                  <a:pt x="976114" y="371321"/>
                  <a:pt x="976114" y="368671"/>
                </a:cubicBezTo>
                <a:cubicBezTo>
                  <a:pt x="976114" y="364254"/>
                  <a:pt x="976114" y="359837"/>
                  <a:pt x="976114" y="355420"/>
                </a:cubicBezTo>
                <a:cubicBezTo>
                  <a:pt x="976114" y="351887"/>
                  <a:pt x="976998" y="348353"/>
                  <a:pt x="978766" y="345703"/>
                </a:cubicBezTo>
                <a:cubicBezTo>
                  <a:pt x="981417" y="340403"/>
                  <a:pt x="983184" y="335103"/>
                  <a:pt x="983184" y="328919"/>
                </a:cubicBezTo>
                <a:cubicBezTo>
                  <a:pt x="982300" y="322735"/>
                  <a:pt x="981417" y="317436"/>
                  <a:pt x="980533" y="311252"/>
                </a:cubicBezTo>
                <a:cubicBezTo>
                  <a:pt x="979650" y="303301"/>
                  <a:pt x="977882" y="296234"/>
                  <a:pt x="977882" y="288284"/>
                </a:cubicBezTo>
                <a:cubicBezTo>
                  <a:pt x="977882" y="280334"/>
                  <a:pt x="982300" y="274151"/>
                  <a:pt x="991137" y="270617"/>
                </a:cubicBezTo>
                <a:cubicBezTo>
                  <a:pt x="999974" y="279450"/>
                  <a:pt x="1002625" y="290051"/>
                  <a:pt x="1000857" y="302418"/>
                </a:cubicBezTo>
                <a:cubicBezTo>
                  <a:pt x="1000857" y="306835"/>
                  <a:pt x="999974" y="310369"/>
                  <a:pt x="999090" y="314785"/>
                </a:cubicBezTo>
                <a:cubicBezTo>
                  <a:pt x="997323" y="322735"/>
                  <a:pt x="997323" y="329802"/>
                  <a:pt x="999090" y="337753"/>
                </a:cubicBezTo>
                <a:cubicBezTo>
                  <a:pt x="1002625" y="346586"/>
                  <a:pt x="1004392" y="356303"/>
                  <a:pt x="1006160" y="365137"/>
                </a:cubicBezTo>
                <a:cubicBezTo>
                  <a:pt x="1010578" y="389871"/>
                  <a:pt x="1013229" y="414606"/>
                  <a:pt x="1008811" y="439340"/>
                </a:cubicBezTo>
                <a:cubicBezTo>
                  <a:pt x="1007044" y="449057"/>
                  <a:pt x="1003508" y="457891"/>
                  <a:pt x="1001741" y="467608"/>
                </a:cubicBezTo>
                <a:cubicBezTo>
                  <a:pt x="1001741" y="467608"/>
                  <a:pt x="1001741" y="467608"/>
                  <a:pt x="1001741" y="468491"/>
                </a:cubicBezTo>
                <a:cubicBezTo>
                  <a:pt x="1002625" y="468491"/>
                  <a:pt x="1002625" y="469374"/>
                  <a:pt x="1003508" y="470258"/>
                </a:cubicBezTo>
                <a:cubicBezTo>
                  <a:pt x="1017647" y="481741"/>
                  <a:pt x="1021183" y="495875"/>
                  <a:pt x="1015880" y="513543"/>
                </a:cubicBezTo>
                <a:cubicBezTo>
                  <a:pt x="1013229" y="521493"/>
                  <a:pt x="1012345" y="530327"/>
                  <a:pt x="1010578" y="539160"/>
                </a:cubicBezTo>
                <a:cubicBezTo>
                  <a:pt x="999090" y="545344"/>
                  <a:pt x="999090" y="545344"/>
                  <a:pt x="999974" y="558594"/>
                </a:cubicBezTo>
                <a:cubicBezTo>
                  <a:pt x="999974" y="560361"/>
                  <a:pt x="999974" y="563011"/>
                  <a:pt x="1000857" y="564778"/>
                </a:cubicBezTo>
                <a:cubicBezTo>
                  <a:pt x="1006160" y="596578"/>
                  <a:pt x="1020299" y="624847"/>
                  <a:pt x="1041507" y="648697"/>
                </a:cubicBezTo>
                <a:cubicBezTo>
                  <a:pt x="1051228" y="659297"/>
                  <a:pt x="1061832" y="668131"/>
                  <a:pt x="1075971" y="674315"/>
                </a:cubicBezTo>
                <a:cubicBezTo>
                  <a:pt x="1096295" y="684032"/>
                  <a:pt x="1115737" y="683148"/>
                  <a:pt x="1136061" y="671665"/>
                </a:cubicBezTo>
                <a:cubicBezTo>
                  <a:pt x="1137829" y="669898"/>
                  <a:pt x="1140480" y="669015"/>
                  <a:pt x="1143131" y="667248"/>
                </a:cubicBezTo>
                <a:cubicBezTo>
                  <a:pt x="1144015" y="670782"/>
                  <a:pt x="1144899" y="672548"/>
                  <a:pt x="1145782" y="675198"/>
                </a:cubicBezTo>
                <a:cubicBezTo>
                  <a:pt x="1151967" y="687566"/>
                  <a:pt x="1160805" y="696399"/>
                  <a:pt x="1174060" y="700816"/>
                </a:cubicBezTo>
                <a:cubicBezTo>
                  <a:pt x="1182014" y="702582"/>
                  <a:pt x="1190850" y="703465"/>
                  <a:pt x="1198803" y="703465"/>
                </a:cubicBezTo>
                <a:cubicBezTo>
                  <a:pt x="1207640" y="704350"/>
                  <a:pt x="1210291" y="701699"/>
                  <a:pt x="1212059" y="692865"/>
                </a:cubicBezTo>
                <a:cubicBezTo>
                  <a:pt x="1216477" y="676965"/>
                  <a:pt x="1215593" y="661065"/>
                  <a:pt x="1214710" y="645164"/>
                </a:cubicBezTo>
                <a:cubicBezTo>
                  <a:pt x="1213826" y="630146"/>
                  <a:pt x="1212942" y="616013"/>
                  <a:pt x="1212942" y="601879"/>
                </a:cubicBezTo>
                <a:cubicBezTo>
                  <a:pt x="1212059" y="599229"/>
                  <a:pt x="1212942" y="594812"/>
                  <a:pt x="1214710" y="593929"/>
                </a:cubicBezTo>
                <a:cubicBezTo>
                  <a:pt x="1218244" y="591279"/>
                  <a:pt x="1223547" y="588628"/>
                  <a:pt x="1227965" y="587745"/>
                </a:cubicBezTo>
                <a:cubicBezTo>
                  <a:pt x="1232383" y="586861"/>
                  <a:pt x="1235034" y="589512"/>
                  <a:pt x="1234150" y="593929"/>
                </a:cubicBezTo>
                <a:cubicBezTo>
                  <a:pt x="1233267" y="600996"/>
                  <a:pt x="1231499" y="607179"/>
                  <a:pt x="1229732" y="614246"/>
                </a:cubicBezTo>
                <a:cubicBezTo>
                  <a:pt x="1227081" y="629263"/>
                  <a:pt x="1223547" y="645164"/>
                  <a:pt x="1224430" y="661065"/>
                </a:cubicBezTo>
                <a:cubicBezTo>
                  <a:pt x="1224430" y="667248"/>
                  <a:pt x="1225314" y="674315"/>
                  <a:pt x="1227965" y="679615"/>
                </a:cubicBezTo>
                <a:cubicBezTo>
                  <a:pt x="1318101" y="588628"/>
                  <a:pt x="1409120" y="498525"/>
                  <a:pt x="1499256" y="407539"/>
                </a:cubicBezTo>
                <a:cubicBezTo>
                  <a:pt x="1499256" y="406655"/>
                  <a:pt x="1497489" y="404889"/>
                  <a:pt x="1496605" y="402238"/>
                </a:cubicBezTo>
                <a:cubicBezTo>
                  <a:pt x="1496605" y="400472"/>
                  <a:pt x="1497489" y="397822"/>
                  <a:pt x="1499256" y="396055"/>
                </a:cubicBezTo>
                <a:cubicBezTo>
                  <a:pt x="1501907" y="394288"/>
                  <a:pt x="1503674" y="396939"/>
                  <a:pt x="1505442" y="398705"/>
                </a:cubicBezTo>
                <a:cubicBezTo>
                  <a:pt x="1506326" y="399588"/>
                  <a:pt x="1506326" y="400472"/>
                  <a:pt x="1508093" y="403121"/>
                </a:cubicBezTo>
                <a:cubicBezTo>
                  <a:pt x="1510744" y="399588"/>
                  <a:pt x="1512512" y="397822"/>
                  <a:pt x="1514279" y="395172"/>
                </a:cubicBezTo>
                <a:cubicBezTo>
                  <a:pt x="1586741" y="323619"/>
                  <a:pt x="1658320" y="252066"/>
                  <a:pt x="1729898" y="179630"/>
                </a:cubicBezTo>
                <a:cubicBezTo>
                  <a:pt x="1743153" y="166380"/>
                  <a:pt x="1757292" y="156663"/>
                  <a:pt x="1775850" y="153129"/>
                </a:cubicBezTo>
                <a:cubicBezTo>
                  <a:pt x="1775850" y="153129"/>
                  <a:pt x="1776734" y="152246"/>
                  <a:pt x="1776734" y="152246"/>
                </a:cubicBezTo>
                <a:close/>
                <a:moveTo>
                  <a:pt x="1199253" y="0"/>
                </a:moveTo>
                <a:cubicBezTo>
                  <a:pt x="1200289" y="0"/>
                  <a:pt x="1201325" y="0"/>
                  <a:pt x="1201325" y="0"/>
                </a:cubicBezTo>
                <a:cubicBezTo>
                  <a:pt x="1201325" y="4144"/>
                  <a:pt x="1201325" y="8287"/>
                  <a:pt x="1201325" y="12431"/>
                </a:cubicBezTo>
                <a:cubicBezTo>
                  <a:pt x="1195110" y="9323"/>
                  <a:pt x="1195110" y="9323"/>
                  <a:pt x="1199253" y="0"/>
                </a:cubicBezTo>
                <a:close/>
                <a:moveTo>
                  <a:pt x="654142" y="0"/>
                </a:moveTo>
                <a:cubicBezTo>
                  <a:pt x="655203" y="0"/>
                  <a:pt x="655203" y="0"/>
                  <a:pt x="656264" y="0"/>
                </a:cubicBezTo>
                <a:cubicBezTo>
                  <a:pt x="662632" y="5280"/>
                  <a:pt x="668998" y="9503"/>
                  <a:pt x="674304" y="13727"/>
                </a:cubicBezTo>
                <a:cubicBezTo>
                  <a:pt x="678549" y="16894"/>
                  <a:pt x="682793" y="21118"/>
                  <a:pt x="679610" y="27453"/>
                </a:cubicBezTo>
                <a:cubicBezTo>
                  <a:pt x="676427" y="33788"/>
                  <a:pt x="672182" y="38012"/>
                  <a:pt x="664754" y="39068"/>
                </a:cubicBezTo>
                <a:cubicBezTo>
                  <a:pt x="657326" y="39068"/>
                  <a:pt x="649898" y="36956"/>
                  <a:pt x="643530" y="32733"/>
                </a:cubicBezTo>
                <a:cubicBezTo>
                  <a:pt x="641409" y="30621"/>
                  <a:pt x="640347" y="27453"/>
                  <a:pt x="640347" y="25341"/>
                </a:cubicBezTo>
                <a:cubicBezTo>
                  <a:pt x="639286" y="17950"/>
                  <a:pt x="641409" y="11615"/>
                  <a:pt x="646714" y="6335"/>
                </a:cubicBezTo>
                <a:cubicBezTo>
                  <a:pt x="649898" y="4225"/>
                  <a:pt x="652021" y="2112"/>
                  <a:pt x="654142" y="0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51158395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5328745" y="-27618"/>
            <a:ext cx="5192110" cy="6885618"/>
          </a:xfrm>
          <a:custGeom>
            <a:avLst/>
            <a:gdLst>
              <a:gd name="connsiteX0" fmla="*/ 705788 w 1993190"/>
              <a:gd name="connsiteY0" fmla="*/ 2591089 h 2643308"/>
              <a:gd name="connsiteX1" fmla="*/ 693652 w 1993190"/>
              <a:gd name="connsiteY1" fmla="*/ 2643308 h 2643308"/>
              <a:gd name="connsiteX2" fmla="*/ 705788 w 1993190"/>
              <a:gd name="connsiteY2" fmla="*/ 2591089 h 2643308"/>
              <a:gd name="connsiteX3" fmla="*/ 715451 w 1993190"/>
              <a:gd name="connsiteY3" fmla="*/ 2565283 h 2643308"/>
              <a:gd name="connsiteX4" fmla="*/ 714718 w 1993190"/>
              <a:gd name="connsiteY4" fmla="*/ 2567002 h 2643308"/>
              <a:gd name="connsiteX5" fmla="*/ 715451 w 1993190"/>
              <a:gd name="connsiteY5" fmla="*/ 2565283 h 2643308"/>
              <a:gd name="connsiteX6" fmla="*/ 727336 w 1993190"/>
              <a:gd name="connsiteY6" fmla="*/ 2533493 h 2643308"/>
              <a:gd name="connsiteX7" fmla="*/ 721303 w 1993190"/>
              <a:gd name="connsiteY7" fmla="*/ 2556338 h 2643308"/>
              <a:gd name="connsiteX8" fmla="*/ 723019 w 1993190"/>
              <a:gd name="connsiteY8" fmla="*/ 2535376 h 2643308"/>
              <a:gd name="connsiteX9" fmla="*/ 727336 w 1993190"/>
              <a:gd name="connsiteY9" fmla="*/ 2533493 h 2643308"/>
              <a:gd name="connsiteX10" fmla="*/ 1598054 w 1993190"/>
              <a:gd name="connsiteY10" fmla="*/ 2488122 h 2643308"/>
              <a:gd name="connsiteX11" fmla="*/ 1608535 w 1993190"/>
              <a:gd name="connsiteY11" fmla="*/ 2495109 h 2643308"/>
              <a:gd name="connsiteX12" fmla="*/ 1603295 w 1993190"/>
              <a:gd name="connsiteY12" fmla="*/ 2502096 h 2643308"/>
              <a:gd name="connsiteX13" fmla="*/ 1594561 w 1993190"/>
              <a:gd name="connsiteY13" fmla="*/ 2500350 h 2643308"/>
              <a:gd name="connsiteX14" fmla="*/ 1598054 w 1993190"/>
              <a:gd name="connsiteY14" fmla="*/ 2488122 h 2643308"/>
              <a:gd name="connsiteX15" fmla="*/ 683008 w 1993190"/>
              <a:gd name="connsiteY15" fmla="*/ 2420229 h 2643308"/>
              <a:gd name="connsiteX16" fmla="*/ 676009 w 1993190"/>
              <a:gd name="connsiteY16" fmla="*/ 2443074 h 2643308"/>
              <a:gd name="connsiteX17" fmla="*/ 679564 w 1993190"/>
              <a:gd name="connsiteY17" fmla="*/ 2422113 h 2643308"/>
              <a:gd name="connsiteX18" fmla="*/ 683008 w 1993190"/>
              <a:gd name="connsiteY18" fmla="*/ 2420229 h 2643308"/>
              <a:gd name="connsiteX19" fmla="*/ 1136063 w 1993190"/>
              <a:gd name="connsiteY19" fmla="*/ 2397658 h 2643308"/>
              <a:gd name="connsiteX20" fmla="*/ 1139593 w 1993190"/>
              <a:gd name="connsiteY20" fmla="*/ 2477825 h 2643308"/>
              <a:gd name="connsiteX21" fmla="*/ 1143124 w 1993190"/>
              <a:gd name="connsiteY21" fmla="*/ 2451684 h 2643308"/>
              <a:gd name="connsiteX22" fmla="*/ 1136063 w 1993190"/>
              <a:gd name="connsiteY22" fmla="*/ 2397658 h 2643308"/>
              <a:gd name="connsiteX23" fmla="*/ 746094 w 1993190"/>
              <a:gd name="connsiteY23" fmla="*/ 2375593 h 2643308"/>
              <a:gd name="connsiteX24" fmla="*/ 732120 w 1993190"/>
              <a:gd name="connsiteY24" fmla="*/ 2448406 h 2643308"/>
              <a:gd name="connsiteX25" fmla="*/ 746094 w 1993190"/>
              <a:gd name="connsiteY25" fmla="*/ 2375593 h 2643308"/>
              <a:gd name="connsiteX26" fmla="*/ 768373 w 1993190"/>
              <a:gd name="connsiteY26" fmla="*/ 2373387 h 2643308"/>
              <a:gd name="connsiteX27" fmla="*/ 746064 w 1993190"/>
              <a:gd name="connsiteY27" fmla="*/ 2482974 h 2643308"/>
              <a:gd name="connsiteX28" fmla="*/ 768373 w 1993190"/>
              <a:gd name="connsiteY28" fmla="*/ 2373387 h 2643308"/>
              <a:gd name="connsiteX29" fmla="*/ 945384 w 1993190"/>
              <a:gd name="connsiteY29" fmla="*/ 2324662 h 2643308"/>
              <a:gd name="connsiteX30" fmla="*/ 956901 w 1993190"/>
              <a:gd name="connsiteY30" fmla="*/ 2326807 h 2643308"/>
              <a:gd name="connsiteX31" fmla="*/ 951685 w 1993190"/>
              <a:gd name="connsiteY31" fmla="*/ 2338820 h 2643308"/>
              <a:gd name="connsiteX32" fmla="*/ 937778 w 1993190"/>
              <a:gd name="connsiteY32" fmla="*/ 2330239 h 2643308"/>
              <a:gd name="connsiteX33" fmla="*/ 945384 w 1993190"/>
              <a:gd name="connsiteY33" fmla="*/ 2324662 h 2643308"/>
              <a:gd name="connsiteX34" fmla="*/ 833635 w 1993190"/>
              <a:gd name="connsiteY34" fmla="*/ 2287413 h 2643308"/>
              <a:gd name="connsiteX35" fmla="*/ 829663 w 1993190"/>
              <a:gd name="connsiteY35" fmla="*/ 2307596 h 2643308"/>
              <a:gd name="connsiteX36" fmla="*/ 829663 w 1993190"/>
              <a:gd name="connsiteY36" fmla="*/ 2289877 h 2643308"/>
              <a:gd name="connsiteX37" fmla="*/ 833635 w 1993190"/>
              <a:gd name="connsiteY37" fmla="*/ 2287413 h 2643308"/>
              <a:gd name="connsiteX38" fmla="*/ 1134753 w 1993190"/>
              <a:gd name="connsiteY38" fmla="*/ 2281452 h 2643308"/>
              <a:gd name="connsiteX39" fmla="*/ 1139968 w 1993190"/>
              <a:gd name="connsiteY39" fmla="*/ 2335521 h 2643308"/>
              <a:gd name="connsiteX40" fmla="*/ 1134753 w 1993190"/>
              <a:gd name="connsiteY40" fmla="*/ 2281452 h 2643308"/>
              <a:gd name="connsiteX41" fmla="*/ 291334 w 1993190"/>
              <a:gd name="connsiteY41" fmla="*/ 2248356 h 2643308"/>
              <a:gd name="connsiteX42" fmla="*/ 279035 w 1993190"/>
              <a:gd name="connsiteY42" fmla="*/ 2274098 h 2643308"/>
              <a:gd name="connsiteX43" fmla="*/ 291334 w 1993190"/>
              <a:gd name="connsiteY43" fmla="*/ 2248356 h 2643308"/>
              <a:gd name="connsiteX44" fmla="*/ 277051 w 1993190"/>
              <a:gd name="connsiteY44" fmla="*/ 2210111 h 2643308"/>
              <a:gd name="connsiteX45" fmla="*/ 245760 w 1993190"/>
              <a:gd name="connsiteY45" fmla="*/ 2254975 h 2643308"/>
              <a:gd name="connsiteX46" fmla="*/ 277051 w 1993190"/>
              <a:gd name="connsiteY46" fmla="*/ 2210111 h 2643308"/>
              <a:gd name="connsiteX47" fmla="*/ 1474236 w 1993190"/>
              <a:gd name="connsiteY47" fmla="*/ 2206433 h 2643308"/>
              <a:gd name="connsiteX48" fmla="*/ 1477767 w 1993190"/>
              <a:gd name="connsiteY48" fmla="*/ 2220408 h 2643308"/>
              <a:gd name="connsiteX49" fmla="*/ 1474236 w 1993190"/>
              <a:gd name="connsiteY49" fmla="*/ 2206433 h 2643308"/>
              <a:gd name="connsiteX50" fmla="*/ 1178973 w 1993190"/>
              <a:gd name="connsiteY50" fmla="*/ 2198390 h 2643308"/>
              <a:gd name="connsiteX51" fmla="*/ 1176319 w 1993190"/>
              <a:gd name="connsiteY51" fmla="*/ 2216731 h 2643308"/>
              <a:gd name="connsiteX52" fmla="*/ 1178035 w 1993190"/>
              <a:gd name="connsiteY52" fmla="*/ 2213298 h 2643308"/>
              <a:gd name="connsiteX53" fmla="*/ 1176319 w 1993190"/>
              <a:gd name="connsiteY53" fmla="*/ 2204718 h 2643308"/>
              <a:gd name="connsiteX54" fmla="*/ 1174603 w 1993190"/>
              <a:gd name="connsiteY54" fmla="*/ 2199569 h 2643308"/>
              <a:gd name="connsiteX55" fmla="*/ 1178973 w 1993190"/>
              <a:gd name="connsiteY55" fmla="*/ 2198390 h 2643308"/>
              <a:gd name="connsiteX56" fmla="*/ 857611 w 1993190"/>
              <a:gd name="connsiteY56" fmla="*/ 2140240 h 2643308"/>
              <a:gd name="connsiteX57" fmla="*/ 852463 w 1993190"/>
              <a:gd name="connsiteY57" fmla="*/ 2156025 h 2643308"/>
              <a:gd name="connsiteX58" fmla="*/ 857611 w 1993190"/>
              <a:gd name="connsiteY58" fmla="*/ 2140240 h 2643308"/>
              <a:gd name="connsiteX59" fmla="*/ 418530 w 1993190"/>
              <a:gd name="connsiteY59" fmla="*/ 2109350 h 2643308"/>
              <a:gd name="connsiteX60" fmla="*/ 372931 w 1993190"/>
              <a:gd name="connsiteY60" fmla="*/ 2168189 h 2643308"/>
              <a:gd name="connsiteX61" fmla="*/ 418530 w 1993190"/>
              <a:gd name="connsiteY61" fmla="*/ 2109350 h 2643308"/>
              <a:gd name="connsiteX62" fmla="*/ 1166044 w 1993190"/>
              <a:gd name="connsiteY62" fmla="*/ 2093170 h 2643308"/>
              <a:gd name="connsiteX63" fmla="*/ 1178213 w 1993190"/>
              <a:gd name="connsiteY63" fmla="*/ 2161569 h 2643308"/>
              <a:gd name="connsiteX64" fmla="*/ 1166044 w 1993190"/>
              <a:gd name="connsiteY64" fmla="*/ 2093170 h 2643308"/>
              <a:gd name="connsiteX65" fmla="*/ 451541 w 1993190"/>
              <a:gd name="connsiteY65" fmla="*/ 2076254 h 2643308"/>
              <a:gd name="connsiteX66" fmla="*/ 441157 w 1993190"/>
              <a:gd name="connsiteY66" fmla="*/ 2091699 h 2643308"/>
              <a:gd name="connsiteX67" fmla="*/ 451541 w 1993190"/>
              <a:gd name="connsiteY67" fmla="*/ 2076254 h 2643308"/>
              <a:gd name="connsiteX68" fmla="*/ 886785 w 1993190"/>
              <a:gd name="connsiteY68" fmla="*/ 2058603 h 2643308"/>
              <a:gd name="connsiteX69" fmla="*/ 883353 w 1993190"/>
              <a:gd name="connsiteY69" fmla="*/ 2084345 h 2643308"/>
              <a:gd name="connsiteX70" fmla="*/ 886785 w 1993190"/>
              <a:gd name="connsiteY70" fmla="*/ 2058603 h 2643308"/>
              <a:gd name="connsiteX71" fmla="*/ 427357 w 1993190"/>
              <a:gd name="connsiteY71" fmla="*/ 2043157 h 2643308"/>
              <a:gd name="connsiteX72" fmla="*/ 360428 w 1993190"/>
              <a:gd name="connsiteY72" fmla="*/ 2124796 h 2643308"/>
              <a:gd name="connsiteX73" fmla="*/ 427357 w 1993190"/>
              <a:gd name="connsiteY73" fmla="*/ 2043157 h 2643308"/>
              <a:gd name="connsiteX74" fmla="*/ 895709 w 1993190"/>
              <a:gd name="connsiteY74" fmla="*/ 1992409 h 2643308"/>
              <a:gd name="connsiteX75" fmla="*/ 895709 w 1993190"/>
              <a:gd name="connsiteY75" fmla="*/ 1992409 h 2643308"/>
              <a:gd name="connsiteX76" fmla="*/ 61088 w 1993190"/>
              <a:gd name="connsiteY76" fmla="*/ 1992409 h 2643308"/>
              <a:gd name="connsiteX77" fmla="*/ 76533 w 1993190"/>
              <a:gd name="connsiteY77" fmla="*/ 2001143 h 2643308"/>
              <a:gd name="connsiteX78" fmla="*/ 50791 w 1993190"/>
              <a:gd name="connsiteY78" fmla="*/ 2011624 h 2643308"/>
              <a:gd name="connsiteX79" fmla="*/ 61088 w 1993190"/>
              <a:gd name="connsiteY79" fmla="*/ 1992409 h 2643308"/>
              <a:gd name="connsiteX80" fmla="*/ 349813 w 1993190"/>
              <a:gd name="connsiteY80" fmla="*/ 1988838 h 2643308"/>
              <a:gd name="connsiteX81" fmla="*/ 360895 w 1993190"/>
              <a:gd name="connsiteY81" fmla="*/ 2003209 h 2643308"/>
              <a:gd name="connsiteX82" fmla="*/ 350465 w 1993190"/>
              <a:gd name="connsiteY82" fmla="*/ 2018887 h 2643308"/>
              <a:gd name="connsiteX83" fmla="*/ 329604 w 1993190"/>
              <a:gd name="connsiteY83" fmla="*/ 1992758 h 2643308"/>
              <a:gd name="connsiteX84" fmla="*/ 349813 w 1993190"/>
              <a:gd name="connsiteY84" fmla="*/ 1988838 h 2643308"/>
              <a:gd name="connsiteX85" fmla="*/ 1741923 w 1993190"/>
              <a:gd name="connsiteY85" fmla="*/ 1961132 h 2643308"/>
              <a:gd name="connsiteX86" fmla="*/ 1760043 w 1993190"/>
              <a:gd name="connsiteY86" fmla="*/ 1980090 h 2643308"/>
              <a:gd name="connsiteX87" fmla="*/ 1733566 w 1993190"/>
              <a:gd name="connsiteY87" fmla="*/ 1962806 h 2643308"/>
              <a:gd name="connsiteX88" fmla="*/ 1741923 w 1993190"/>
              <a:gd name="connsiteY88" fmla="*/ 1961132 h 2643308"/>
              <a:gd name="connsiteX89" fmla="*/ 542091 w 1993190"/>
              <a:gd name="connsiteY89" fmla="*/ 1926216 h 2643308"/>
              <a:gd name="connsiteX90" fmla="*/ 529735 w 1993190"/>
              <a:gd name="connsiteY90" fmla="*/ 1964461 h 2643308"/>
              <a:gd name="connsiteX91" fmla="*/ 542091 w 1993190"/>
              <a:gd name="connsiteY91" fmla="*/ 1926216 h 2643308"/>
              <a:gd name="connsiteX92" fmla="*/ 1614449 w 1993190"/>
              <a:gd name="connsiteY92" fmla="*/ 1920991 h 2643308"/>
              <a:gd name="connsiteX93" fmla="*/ 1650457 w 1993190"/>
              <a:gd name="connsiteY93" fmla="*/ 1931610 h 2643308"/>
              <a:gd name="connsiteX94" fmla="*/ 1604857 w 1993190"/>
              <a:gd name="connsiteY94" fmla="*/ 1926461 h 2643308"/>
              <a:gd name="connsiteX95" fmla="*/ 1614449 w 1993190"/>
              <a:gd name="connsiteY95" fmla="*/ 1920991 h 2643308"/>
              <a:gd name="connsiteX96" fmla="*/ 182932 w 1993190"/>
              <a:gd name="connsiteY96" fmla="*/ 1903416 h 2643308"/>
              <a:gd name="connsiteX97" fmla="*/ 169203 w 1993190"/>
              <a:gd name="connsiteY97" fmla="*/ 1921068 h 2643308"/>
              <a:gd name="connsiteX98" fmla="*/ 182932 w 1993190"/>
              <a:gd name="connsiteY98" fmla="*/ 1903416 h 2643308"/>
              <a:gd name="connsiteX99" fmla="*/ 576659 w 1993190"/>
              <a:gd name="connsiteY99" fmla="*/ 1884294 h 2643308"/>
              <a:gd name="connsiteX100" fmla="*/ 557781 w 1993190"/>
              <a:gd name="connsiteY100" fmla="*/ 1917391 h 2643308"/>
              <a:gd name="connsiteX101" fmla="*/ 576659 w 1993190"/>
              <a:gd name="connsiteY101" fmla="*/ 1884294 h 2643308"/>
              <a:gd name="connsiteX102" fmla="*/ 1509953 w 1993190"/>
              <a:gd name="connsiteY102" fmla="*/ 1836852 h 2643308"/>
              <a:gd name="connsiteX103" fmla="*/ 1532045 w 1993190"/>
              <a:gd name="connsiteY103" fmla="*/ 1854783 h 2643308"/>
              <a:gd name="connsiteX104" fmla="*/ 1507333 w 1993190"/>
              <a:gd name="connsiteY104" fmla="*/ 1837315 h 2643308"/>
              <a:gd name="connsiteX105" fmla="*/ 1509953 w 1993190"/>
              <a:gd name="connsiteY105" fmla="*/ 1836852 h 2643308"/>
              <a:gd name="connsiteX106" fmla="*/ 1822591 w 1993190"/>
              <a:gd name="connsiteY106" fmla="*/ 1819800 h 2643308"/>
              <a:gd name="connsiteX107" fmla="*/ 1836706 w 1993190"/>
              <a:gd name="connsiteY107" fmla="*/ 1837223 h 2643308"/>
              <a:gd name="connsiteX108" fmla="*/ 1815939 w 1993190"/>
              <a:gd name="connsiteY108" fmla="*/ 1821948 h 2643308"/>
              <a:gd name="connsiteX109" fmla="*/ 1822591 w 1993190"/>
              <a:gd name="connsiteY109" fmla="*/ 1819800 h 2643308"/>
              <a:gd name="connsiteX110" fmla="*/ 635938 w 1993190"/>
              <a:gd name="connsiteY110" fmla="*/ 1812953 h 2643308"/>
              <a:gd name="connsiteX111" fmla="*/ 616926 w 1993190"/>
              <a:gd name="connsiteY111" fmla="*/ 1842722 h 2643308"/>
              <a:gd name="connsiteX112" fmla="*/ 635938 w 1993190"/>
              <a:gd name="connsiteY112" fmla="*/ 1812953 h 2643308"/>
              <a:gd name="connsiteX113" fmla="*/ 1472373 w 1993190"/>
              <a:gd name="connsiteY113" fmla="*/ 1798638 h 2643308"/>
              <a:gd name="connsiteX114" fmla="*/ 1494977 w 1993190"/>
              <a:gd name="connsiteY114" fmla="*/ 1808050 h 2643308"/>
              <a:gd name="connsiteX115" fmla="*/ 1501890 w 1993190"/>
              <a:gd name="connsiteY115" fmla="*/ 1826927 h 2643308"/>
              <a:gd name="connsiteX116" fmla="*/ 1467323 w 1993190"/>
              <a:gd name="connsiteY116" fmla="*/ 1802901 h 2643308"/>
              <a:gd name="connsiteX117" fmla="*/ 1472373 w 1993190"/>
              <a:gd name="connsiteY117" fmla="*/ 1798638 h 2643308"/>
              <a:gd name="connsiteX118" fmla="*/ 658446 w 1993190"/>
              <a:gd name="connsiteY118" fmla="*/ 1793685 h 2643308"/>
              <a:gd name="connsiteX119" fmla="*/ 644690 w 1993190"/>
              <a:gd name="connsiteY119" fmla="*/ 1811482 h 2643308"/>
              <a:gd name="connsiteX120" fmla="*/ 655171 w 1993190"/>
              <a:gd name="connsiteY120" fmla="*/ 1794145 h 2643308"/>
              <a:gd name="connsiteX121" fmla="*/ 658446 w 1993190"/>
              <a:gd name="connsiteY121" fmla="*/ 1793685 h 2643308"/>
              <a:gd name="connsiteX122" fmla="*/ 1763815 w 1993190"/>
              <a:gd name="connsiteY122" fmla="*/ 1779982 h 2643308"/>
              <a:gd name="connsiteX123" fmla="*/ 1810791 w 1993190"/>
              <a:gd name="connsiteY123" fmla="*/ 1811454 h 2643308"/>
              <a:gd name="connsiteX124" fmla="*/ 1758572 w 1993190"/>
              <a:gd name="connsiteY124" fmla="*/ 1782119 h 2643308"/>
              <a:gd name="connsiteX125" fmla="*/ 1763815 w 1993190"/>
              <a:gd name="connsiteY125" fmla="*/ 1779982 h 2643308"/>
              <a:gd name="connsiteX126" fmla="*/ 383227 w 1993190"/>
              <a:gd name="connsiteY126" fmla="*/ 1754114 h 2643308"/>
              <a:gd name="connsiteX127" fmla="*/ 305267 w 1993190"/>
              <a:gd name="connsiteY127" fmla="*/ 1818101 h 2643308"/>
              <a:gd name="connsiteX128" fmla="*/ 383227 w 1993190"/>
              <a:gd name="connsiteY128" fmla="*/ 1754114 h 2643308"/>
              <a:gd name="connsiteX129" fmla="*/ 1706353 w 1993190"/>
              <a:gd name="connsiteY129" fmla="*/ 1746906 h 2643308"/>
              <a:gd name="connsiteX130" fmla="*/ 1706353 w 1993190"/>
              <a:gd name="connsiteY130" fmla="*/ 1746906 h 2643308"/>
              <a:gd name="connsiteX131" fmla="*/ 1656008 w 1993190"/>
              <a:gd name="connsiteY131" fmla="*/ 1692568 h 2643308"/>
              <a:gd name="connsiteX132" fmla="*/ 1681347 w 1993190"/>
              <a:gd name="connsiteY132" fmla="*/ 1713939 h 2643308"/>
              <a:gd name="connsiteX133" fmla="*/ 1660754 w 1993190"/>
              <a:gd name="connsiteY133" fmla="*/ 1710445 h 2643308"/>
              <a:gd name="connsiteX134" fmla="*/ 1662470 w 1993190"/>
              <a:gd name="connsiteY134" fmla="*/ 1706952 h 2643308"/>
              <a:gd name="connsiteX135" fmla="*/ 1653889 w 1993190"/>
              <a:gd name="connsiteY135" fmla="*/ 1694724 h 2643308"/>
              <a:gd name="connsiteX136" fmla="*/ 1656008 w 1993190"/>
              <a:gd name="connsiteY136" fmla="*/ 1692568 h 2643308"/>
              <a:gd name="connsiteX137" fmla="*/ 268493 w 1993190"/>
              <a:gd name="connsiteY137" fmla="*/ 1659973 h 2643308"/>
              <a:gd name="connsiteX138" fmla="*/ 278790 w 1993190"/>
              <a:gd name="connsiteY138" fmla="*/ 1666989 h 2643308"/>
              <a:gd name="connsiteX139" fmla="*/ 259912 w 1993190"/>
              <a:gd name="connsiteY139" fmla="*/ 1677512 h 2643308"/>
              <a:gd name="connsiteX140" fmla="*/ 268493 w 1993190"/>
              <a:gd name="connsiteY140" fmla="*/ 1659973 h 2643308"/>
              <a:gd name="connsiteX141" fmla="*/ 604764 w 1993190"/>
              <a:gd name="connsiteY141" fmla="*/ 1630554 h 2643308"/>
              <a:gd name="connsiteX142" fmla="*/ 599563 w 1993190"/>
              <a:gd name="connsiteY142" fmla="*/ 1645999 h 2643308"/>
              <a:gd name="connsiteX143" fmla="*/ 604764 w 1993190"/>
              <a:gd name="connsiteY143" fmla="*/ 1630554 h 2643308"/>
              <a:gd name="connsiteX144" fmla="*/ 1787582 w 1993190"/>
              <a:gd name="connsiteY144" fmla="*/ 1591773 h 2643308"/>
              <a:gd name="connsiteX145" fmla="*/ 1815939 w 1993190"/>
              <a:gd name="connsiteY145" fmla="*/ 1606240 h 2643308"/>
              <a:gd name="connsiteX146" fmla="*/ 1777695 w 1993190"/>
              <a:gd name="connsiteY146" fmla="*/ 1593824 h 2643308"/>
              <a:gd name="connsiteX147" fmla="*/ 1787582 w 1993190"/>
              <a:gd name="connsiteY147" fmla="*/ 1591773 h 2643308"/>
              <a:gd name="connsiteX148" fmla="*/ 1929382 w 1993190"/>
              <a:gd name="connsiteY148" fmla="*/ 1587647 h 2643308"/>
              <a:gd name="connsiteX149" fmla="*/ 1946584 w 1993190"/>
              <a:gd name="connsiteY149" fmla="*/ 1588947 h 2643308"/>
              <a:gd name="connsiteX150" fmla="*/ 1923939 w 1993190"/>
              <a:gd name="connsiteY150" fmla="*/ 1594148 h 2643308"/>
              <a:gd name="connsiteX151" fmla="*/ 1929382 w 1993190"/>
              <a:gd name="connsiteY151" fmla="*/ 1587647 h 2643308"/>
              <a:gd name="connsiteX152" fmla="*/ 159501 w 1993190"/>
              <a:gd name="connsiteY152" fmla="*/ 1499176 h 2643308"/>
              <a:gd name="connsiteX153" fmla="*/ 178029 w 1993190"/>
              <a:gd name="connsiteY153" fmla="*/ 1510275 h 2643308"/>
              <a:gd name="connsiteX154" fmla="*/ 153758 w 1993190"/>
              <a:gd name="connsiteY154" fmla="*/ 1501506 h 2643308"/>
              <a:gd name="connsiteX155" fmla="*/ 159501 w 1993190"/>
              <a:gd name="connsiteY155" fmla="*/ 1499176 h 2643308"/>
              <a:gd name="connsiteX156" fmla="*/ 1828898 w 1993190"/>
              <a:gd name="connsiteY156" fmla="*/ 1494008 h 2643308"/>
              <a:gd name="connsiteX157" fmla="*/ 1846830 w 1993190"/>
              <a:gd name="connsiteY157" fmla="*/ 1496452 h 2643308"/>
              <a:gd name="connsiteX158" fmla="*/ 1812262 w 1993190"/>
              <a:gd name="connsiteY158" fmla="*/ 1498229 h 2643308"/>
              <a:gd name="connsiteX159" fmla="*/ 1828898 w 1993190"/>
              <a:gd name="connsiteY159" fmla="*/ 1494008 h 2643308"/>
              <a:gd name="connsiteX160" fmla="*/ 556065 w 1993190"/>
              <a:gd name="connsiteY160" fmla="*/ 1486200 h 2643308"/>
              <a:gd name="connsiteX161" fmla="*/ 556065 w 1993190"/>
              <a:gd name="connsiteY161" fmla="*/ 1486200 h 2643308"/>
              <a:gd name="connsiteX162" fmla="*/ 1743026 w 1993190"/>
              <a:gd name="connsiteY162" fmla="*/ 1461800 h 2643308"/>
              <a:gd name="connsiteX163" fmla="*/ 1760043 w 1993190"/>
              <a:gd name="connsiteY163" fmla="*/ 1471936 h 2643308"/>
              <a:gd name="connsiteX164" fmla="*/ 1737243 w 1993190"/>
              <a:gd name="connsiteY164" fmla="*/ 1465071 h 2643308"/>
              <a:gd name="connsiteX165" fmla="*/ 1743026 w 1993190"/>
              <a:gd name="connsiteY165" fmla="*/ 1461800 h 2643308"/>
              <a:gd name="connsiteX166" fmla="*/ 581940 w 1993190"/>
              <a:gd name="connsiteY166" fmla="*/ 1459923 h 2643308"/>
              <a:gd name="connsiteX167" fmla="*/ 590632 w 1993190"/>
              <a:gd name="connsiteY167" fmla="*/ 1471936 h 2643308"/>
              <a:gd name="connsiteX168" fmla="*/ 580202 w 1993190"/>
              <a:gd name="connsiteY168" fmla="*/ 1480516 h 2643308"/>
              <a:gd name="connsiteX169" fmla="*/ 581940 w 1993190"/>
              <a:gd name="connsiteY169" fmla="*/ 1459923 h 2643308"/>
              <a:gd name="connsiteX170" fmla="*/ 1893900 w 1993190"/>
              <a:gd name="connsiteY170" fmla="*/ 1407704 h 2643308"/>
              <a:gd name="connsiteX171" fmla="*/ 1977745 w 1993190"/>
              <a:gd name="connsiteY171" fmla="*/ 1430201 h 2643308"/>
              <a:gd name="connsiteX172" fmla="*/ 1893900 w 1993190"/>
              <a:gd name="connsiteY172" fmla="*/ 1407704 h 2643308"/>
              <a:gd name="connsiteX173" fmla="*/ 599410 w 1993190"/>
              <a:gd name="connsiteY173" fmla="*/ 1354014 h 2643308"/>
              <a:gd name="connsiteX174" fmla="*/ 627259 w 1993190"/>
              <a:gd name="connsiteY174" fmla="*/ 1414542 h 2643308"/>
              <a:gd name="connsiteX175" fmla="*/ 613334 w 1993190"/>
              <a:gd name="connsiteY175" fmla="*/ 1405896 h 2643308"/>
              <a:gd name="connsiteX176" fmla="*/ 585484 w 1993190"/>
              <a:gd name="connsiteY176" fmla="*/ 1371308 h 2643308"/>
              <a:gd name="connsiteX177" fmla="*/ 599410 w 1993190"/>
              <a:gd name="connsiteY177" fmla="*/ 1354014 h 2643308"/>
              <a:gd name="connsiteX178" fmla="*/ 1768869 w 1993190"/>
              <a:gd name="connsiteY178" fmla="*/ 1353810 h 2643308"/>
              <a:gd name="connsiteX179" fmla="*/ 1882133 w 1993190"/>
              <a:gd name="connsiteY179" fmla="*/ 1404170 h 2643308"/>
              <a:gd name="connsiteX180" fmla="*/ 1768869 w 1993190"/>
              <a:gd name="connsiteY180" fmla="*/ 1353810 h 2643308"/>
              <a:gd name="connsiteX181" fmla="*/ 1979104 w 1993190"/>
              <a:gd name="connsiteY181" fmla="*/ 1261872 h 2643308"/>
              <a:gd name="connsiteX182" fmla="*/ 1993190 w 1993190"/>
              <a:gd name="connsiteY182" fmla="*/ 1263183 h 2643308"/>
              <a:gd name="connsiteX183" fmla="*/ 1968919 w 1993190"/>
              <a:gd name="connsiteY183" fmla="*/ 1268423 h 2643308"/>
              <a:gd name="connsiteX184" fmla="*/ 1979104 w 1993190"/>
              <a:gd name="connsiteY184" fmla="*/ 1261872 h 2643308"/>
              <a:gd name="connsiteX185" fmla="*/ 477645 w 1993190"/>
              <a:gd name="connsiteY185" fmla="*/ 1251307 h 2643308"/>
              <a:gd name="connsiteX186" fmla="*/ 519567 w 1993190"/>
              <a:gd name="connsiteY186" fmla="*/ 1277265 h 2643308"/>
              <a:gd name="connsiteX187" fmla="*/ 440963 w 1993190"/>
              <a:gd name="connsiteY187" fmla="*/ 1282457 h 2643308"/>
              <a:gd name="connsiteX188" fmla="*/ 477645 w 1993190"/>
              <a:gd name="connsiteY188" fmla="*/ 1251307 h 2643308"/>
              <a:gd name="connsiteX189" fmla="*/ 1817410 w 1993190"/>
              <a:gd name="connsiteY189" fmla="*/ 1244244 h 2643308"/>
              <a:gd name="connsiteX190" fmla="*/ 1798288 w 1993190"/>
              <a:gd name="connsiteY190" fmla="*/ 1251231 h 2643308"/>
              <a:gd name="connsiteX191" fmla="*/ 1817410 w 1993190"/>
              <a:gd name="connsiteY191" fmla="*/ 1244244 h 2643308"/>
              <a:gd name="connsiteX192" fmla="*/ 1925845 w 1993190"/>
              <a:gd name="connsiteY192" fmla="*/ 1231925 h 2643308"/>
              <a:gd name="connsiteX193" fmla="*/ 1925845 w 1993190"/>
              <a:gd name="connsiteY193" fmla="*/ 1231925 h 2643308"/>
              <a:gd name="connsiteX194" fmla="*/ 1981155 w 1993190"/>
              <a:gd name="connsiteY194" fmla="*/ 1207654 h 2643308"/>
              <a:gd name="connsiteX195" fmla="*/ 1981155 w 1993190"/>
              <a:gd name="connsiteY195" fmla="*/ 1207654 h 2643308"/>
              <a:gd name="connsiteX196" fmla="*/ 1915082 w 1993190"/>
              <a:gd name="connsiteY196" fmla="*/ 1207654 h 2643308"/>
              <a:gd name="connsiteX197" fmla="*/ 1911552 w 1993190"/>
              <a:gd name="connsiteY197" fmla="*/ 1219421 h 2643308"/>
              <a:gd name="connsiteX198" fmla="*/ 1909787 w 1993190"/>
              <a:gd name="connsiteY198" fmla="*/ 1214378 h 2643308"/>
              <a:gd name="connsiteX199" fmla="*/ 1904491 w 1993190"/>
              <a:gd name="connsiteY199" fmla="*/ 1216059 h 2643308"/>
              <a:gd name="connsiteX200" fmla="*/ 1915082 w 1993190"/>
              <a:gd name="connsiteY200" fmla="*/ 1207654 h 2643308"/>
              <a:gd name="connsiteX201" fmla="*/ 1866425 w 1993190"/>
              <a:gd name="connsiteY201" fmla="*/ 1200877 h 2643308"/>
              <a:gd name="connsiteX202" fmla="*/ 1838267 w 1993190"/>
              <a:gd name="connsiteY202" fmla="*/ 1207812 h 2643308"/>
              <a:gd name="connsiteX203" fmla="*/ 1866425 w 1993190"/>
              <a:gd name="connsiteY203" fmla="*/ 1200877 h 2643308"/>
              <a:gd name="connsiteX204" fmla="*/ 1827707 w 1993190"/>
              <a:gd name="connsiteY204" fmla="*/ 1197112 h 2643308"/>
              <a:gd name="connsiteX205" fmla="*/ 1824095 w 1993190"/>
              <a:gd name="connsiteY205" fmla="*/ 1201456 h 2643308"/>
              <a:gd name="connsiteX206" fmla="*/ 1822289 w 1993190"/>
              <a:gd name="connsiteY206" fmla="*/ 1201259 h 2643308"/>
              <a:gd name="connsiteX207" fmla="*/ 1799214 w 1993190"/>
              <a:gd name="connsiteY207" fmla="*/ 1195959 h 2643308"/>
              <a:gd name="connsiteX208" fmla="*/ 1815538 w 1993190"/>
              <a:gd name="connsiteY208" fmla="*/ 1197112 h 2643308"/>
              <a:gd name="connsiteX209" fmla="*/ 1819667 w 1993190"/>
              <a:gd name="connsiteY209" fmla="*/ 1200973 h 2643308"/>
              <a:gd name="connsiteX210" fmla="*/ 1822289 w 1993190"/>
              <a:gd name="connsiteY210" fmla="*/ 1201259 h 2643308"/>
              <a:gd name="connsiteX211" fmla="*/ 1817549 w 1993190"/>
              <a:gd name="connsiteY211" fmla="*/ 1204888 h 2643308"/>
              <a:gd name="connsiteX212" fmla="*/ 1787724 w 1993190"/>
              <a:gd name="connsiteY212" fmla="*/ 1200544 h 2643308"/>
              <a:gd name="connsiteX213" fmla="*/ 1799214 w 1993190"/>
              <a:gd name="connsiteY213" fmla="*/ 1195959 h 2643308"/>
              <a:gd name="connsiteX214" fmla="*/ 1761514 w 1993190"/>
              <a:gd name="connsiteY214" fmla="*/ 1174833 h 2643308"/>
              <a:gd name="connsiteX215" fmla="*/ 1739450 w 1993190"/>
              <a:gd name="connsiteY215" fmla="*/ 1180074 h 2643308"/>
              <a:gd name="connsiteX216" fmla="*/ 1761514 w 1993190"/>
              <a:gd name="connsiteY216" fmla="*/ 1174833 h 2643308"/>
              <a:gd name="connsiteX217" fmla="*/ 584080 w 1993190"/>
              <a:gd name="connsiteY217" fmla="*/ 1082303 h 2643308"/>
              <a:gd name="connsiteX218" fmla="*/ 617110 w 1993190"/>
              <a:gd name="connsiteY218" fmla="*/ 1101649 h 2643308"/>
              <a:gd name="connsiteX219" fmla="*/ 608417 w 1993190"/>
              <a:gd name="connsiteY219" fmla="*/ 1115719 h 2643308"/>
              <a:gd name="connsiteX220" fmla="*/ 571911 w 1993190"/>
              <a:gd name="connsiteY220" fmla="*/ 1094614 h 2643308"/>
              <a:gd name="connsiteX221" fmla="*/ 584080 w 1993190"/>
              <a:gd name="connsiteY221" fmla="*/ 1082303 h 2643308"/>
              <a:gd name="connsiteX222" fmla="*/ 674267 w 1993190"/>
              <a:gd name="connsiteY222" fmla="*/ 1054674 h 2643308"/>
              <a:gd name="connsiteX223" fmla="*/ 677839 w 1993190"/>
              <a:gd name="connsiteY223" fmla="*/ 1073797 h 2643308"/>
              <a:gd name="connsiteX224" fmla="*/ 667122 w 1993190"/>
              <a:gd name="connsiteY224" fmla="*/ 1065105 h 2643308"/>
              <a:gd name="connsiteX225" fmla="*/ 674267 w 1993190"/>
              <a:gd name="connsiteY225" fmla="*/ 1054674 h 2643308"/>
              <a:gd name="connsiteX226" fmla="*/ 1927028 w 1993190"/>
              <a:gd name="connsiteY226" fmla="*/ 1037758 h 2643308"/>
              <a:gd name="connsiteX227" fmla="*/ 1938029 w 1993190"/>
              <a:gd name="connsiteY227" fmla="*/ 1045581 h 2643308"/>
              <a:gd name="connsiteX228" fmla="*/ 1906738 w 1993190"/>
              <a:gd name="connsiteY228" fmla="*/ 1061226 h 2643308"/>
              <a:gd name="connsiteX229" fmla="*/ 1927028 w 1993190"/>
              <a:gd name="connsiteY229" fmla="*/ 1037758 h 2643308"/>
              <a:gd name="connsiteX230" fmla="*/ 105858 w 1993190"/>
              <a:gd name="connsiteY230" fmla="*/ 874938 h 2643308"/>
              <a:gd name="connsiteX231" fmla="*/ 123604 w 1993190"/>
              <a:gd name="connsiteY231" fmla="*/ 887382 h 2643308"/>
              <a:gd name="connsiteX232" fmla="*/ 100959 w 1993190"/>
              <a:gd name="connsiteY232" fmla="*/ 918611 h 2643308"/>
              <a:gd name="connsiteX233" fmla="*/ 105858 w 1993190"/>
              <a:gd name="connsiteY233" fmla="*/ 874938 h 2643308"/>
              <a:gd name="connsiteX234" fmla="*/ 1253395 w 1993190"/>
              <a:gd name="connsiteY234" fmla="*/ 747167 h 2643308"/>
              <a:gd name="connsiteX235" fmla="*/ 1248017 w 1993190"/>
              <a:gd name="connsiteY235" fmla="*/ 766968 h 2643308"/>
              <a:gd name="connsiteX236" fmla="*/ 1249755 w 1993190"/>
              <a:gd name="connsiteY236" fmla="*/ 749585 h 2643308"/>
              <a:gd name="connsiteX237" fmla="*/ 1253395 w 1993190"/>
              <a:gd name="connsiteY237" fmla="*/ 747167 h 2643308"/>
              <a:gd name="connsiteX238" fmla="*/ 1409882 w 1993190"/>
              <a:gd name="connsiteY238" fmla="*/ 711942 h 2643308"/>
              <a:gd name="connsiteX239" fmla="*/ 1404660 w 1993190"/>
              <a:gd name="connsiteY239" fmla="*/ 783216 h 2643308"/>
              <a:gd name="connsiteX240" fmla="*/ 1409882 w 1993190"/>
              <a:gd name="connsiteY240" fmla="*/ 711942 h 2643308"/>
              <a:gd name="connsiteX241" fmla="*/ 397316 w 1993190"/>
              <a:gd name="connsiteY241" fmla="*/ 654273 h 2643308"/>
              <a:gd name="connsiteX242" fmla="*/ 409705 w 1993190"/>
              <a:gd name="connsiteY242" fmla="*/ 662561 h 2643308"/>
              <a:gd name="connsiteX243" fmla="*/ 393524 w 1993190"/>
              <a:gd name="connsiteY243" fmla="*/ 657360 h 2643308"/>
              <a:gd name="connsiteX244" fmla="*/ 397316 w 1993190"/>
              <a:gd name="connsiteY244" fmla="*/ 654273 h 2643308"/>
              <a:gd name="connsiteX245" fmla="*/ 630667 w 1993190"/>
              <a:gd name="connsiteY245" fmla="*/ 623211 h 2643308"/>
              <a:gd name="connsiteX246" fmla="*/ 627171 w 1993190"/>
              <a:gd name="connsiteY246" fmla="*/ 676857 h 2643308"/>
              <a:gd name="connsiteX247" fmla="*/ 630667 w 1993190"/>
              <a:gd name="connsiteY247" fmla="*/ 623211 h 2643308"/>
              <a:gd name="connsiteX248" fmla="*/ 308650 w 1993190"/>
              <a:gd name="connsiteY248" fmla="*/ 591325 h 2643308"/>
              <a:gd name="connsiteX249" fmla="*/ 315711 w 1993190"/>
              <a:gd name="connsiteY249" fmla="*/ 607505 h 2643308"/>
              <a:gd name="connsiteX250" fmla="*/ 308650 w 1993190"/>
              <a:gd name="connsiteY250" fmla="*/ 591325 h 2643308"/>
              <a:gd name="connsiteX251" fmla="*/ 1594707 w 1993190"/>
              <a:gd name="connsiteY251" fmla="*/ 577351 h 2643308"/>
              <a:gd name="connsiteX252" fmla="*/ 1594707 w 1993190"/>
              <a:gd name="connsiteY252" fmla="*/ 577351 h 2643308"/>
              <a:gd name="connsiteX253" fmla="*/ 88696 w 1993190"/>
              <a:gd name="connsiteY253" fmla="*/ 575880 h 2643308"/>
              <a:gd name="connsiteX254" fmla="*/ 104481 w 1993190"/>
              <a:gd name="connsiteY254" fmla="*/ 581095 h 2643308"/>
              <a:gd name="connsiteX255" fmla="*/ 95712 w 1993190"/>
              <a:gd name="connsiteY255" fmla="*/ 595003 h 2643308"/>
              <a:gd name="connsiteX256" fmla="*/ 88696 w 1993190"/>
              <a:gd name="connsiteY256" fmla="*/ 575880 h 2643308"/>
              <a:gd name="connsiteX257" fmla="*/ 850257 w 1993190"/>
              <a:gd name="connsiteY257" fmla="*/ 474672 h 2643308"/>
              <a:gd name="connsiteX258" fmla="*/ 850257 w 1993190"/>
              <a:gd name="connsiteY258" fmla="*/ 474672 h 2643308"/>
              <a:gd name="connsiteX259" fmla="*/ 1369596 w 1993190"/>
              <a:gd name="connsiteY259" fmla="*/ 393481 h 2643308"/>
              <a:gd name="connsiteX260" fmla="*/ 1369596 w 1993190"/>
              <a:gd name="connsiteY260" fmla="*/ 393481 h 2643308"/>
              <a:gd name="connsiteX261" fmla="*/ 24199 w 1993190"/>
              <a:gd name="connsiteY261" fmla="*/ 367474 h 2643308"/>
              <a:gd name="connsiteX262" fmla="*/ 46991 w 1993190"/>
              <a:gd name="connsiteY262" fmla="*/ 372435 h 2643308"/>
              <a:gd name="connsiteX263" fmla="*/ 8787 w 1993190"/>
              <a:gd name="connsiteY263" fmla="*/ 408672 h 2643308"/>
              <a:gd name="connsiteX264" fmla="*/ 5314 w 1993190"/>
              <a:gd name="connsiteY264" fmla="*/ 368984 h 2643308"/>
              <a:gd name="connsiteX265" fmla="*/ 24199 w 1993190"/>
              <a:gd name="connsiteY265" fmla="*/ 367474 h 2643308"/>
              <a:gd name="connsiteX266" fmla="*/ 802864 w 1993190"/>
              <a:gd name="connsiteY266" fmla="*/ 331176 h 2643308"/>
              <a:gd name="connsiteX267" fmla="*/ 813483 w 1993190"/>
              <a:gd name="connsiteY267" fmla="*/ 349792 h 2643308"/>
              <a:gd name="connsiteX268" fmla="*/ 798037 w 1993190"/>
              <a:gd name="connsiteY268" fmla="*/ 332141 h 2643308"/>
              <a:gd name="connsiteX269" fmla="*/ 802864 w 1993190"/>
              <a:gd name="connsiteY269" fmla="*/ 331176 h 2643308"/>
              <a:gd name="connsiteX270" fmla="*/ 881882 w 1993190"/>
              <a:gd name="connsiteY270" fmla="*/ 302347 h 2643308"/>
              <a:gd name="connsiteX271" fmla="*/ 881882 w 1993190"/>
              <a:gd name="connsiteY271" fmla="*/ 302347 h 2643308"/>
              <a:gd name="connsiteX272" fmla="*/ 208857 w 1993190"/>
              <a:gd name="connsiteY272" fmla="*/ 300810 h 2643308"/>
              <a:gd name="connsiteX273" fmla="*/ 262886 w 1993190"/>
              <a:gd name="connsiteY273" fmla="*/ 370424 h 2643308"/>
              <a:gd name="connsiteX274" fmla="*/ 379658 w 1993190"/>
              <a:gd name="connsiteY274" fmla="*/ 544460 h 2643308"/>
              <a:gd name="connsiteX275" fmla="*/ 451116 w 1993190"/>
              <a:gd name="connsiteY275" fmla="*/ 629738 h 2643308"/>
              <a:gd name="connsiteX276" fmla="*/ 440659 w 1993190"/>
              <a:gd name="connsiteY276" fmla="*/ 647142 h 2643308"/>
              <a:gd name="connsiteX277" fmla="*/ 721261 w 1993190"/>
              <a:gd name="connsiteY277" fmla="*/ 687170 h 2643308"/>
              <a:gd name="connsiteX278" fmla="*/ 836291 w 1993190"/>
              <a:gd name="connsiteY278" fmla="*/ 680208 h 2643308"/>
              <a:gd name="connsiteX279" fmla="*/ 752633 w 1993190"/>
              <a:gd name="connsiteY279" fmla="*/ 537499 h 2643308"/>
              <a:gd name="connsiteX280" fmla="*/ 777033 w 1993190"/>
              <a:gd name="connsiteY280" fmla="*/ 514874 h 2643308"/>
              <a:gd name="connsiteX281" fmla="*/ 874634 w 1993190"/>
              <a:gd name="connsiteY281" fmla="*/ 654103 h 2643308"/>
              <a:gd name="connsiteX282" fmla="*/ 872891 w 1993190"/>
              <a:gd name="connsiteY282" fmla="*/ 619296 h 2643308"/>
              <a:gd name="connsiteX283" fmla="*/ 892062 w 1993190"/>
              <a:gd name="connsiteY283" fmla="*/ 655843 h 2643308"/>
              <a:gd name="connsiteX284" fmla="*/ 972234 w 1993190"/>
              <a:gd name="connsiteY284" fmla="*/ 673247 h 2643308"/>
              <a:gd name="connsiteX285" fmla="*/ 1195322 w 1993190"/>
              <a:gd name="connsiteY285" fmla="*/ 793331 h 2643308"/>
              <a:gd name="connsiteX286" fmla="*/ 1221465 w 1993190"/>
              <a:gd name="connsiteY286" fmla="*/ 808994 h 2643308"/>
              <a:gd name="connsiteX287" fmla="*/ 1278980 w 1993190"/>
              <a:gd name="connsiteY287" fmla="*/ 815956 h 2643308"/>
              <a:gd name="connsiteX288" fmla="*/ 1421895 w 1993190"/>
              <a:gd name="connsiteY288" fmla="*/ 883830 h 2643308"/>
              <a:gd name="connsiteX289" fmla="*/ 1489867 w 1993190"/>
              <a:gd name="connsiteY289" fmla="*/ 883830 h 2643308"/>
              <a:gd name="connsiteX290" fmla="*/ 1542153 w 1993190"/>
              <a:gd name="connsiteY290" fmla="*/ 909935 h 2643308"/>
              <a:gd name="connsiteX291" fmla="*/ 1716441 w 1993190"/>
              <a:gd name="connsiteY291" fmla="*/ 810735 h 2643308"/>
              <a:gd name="connsiteX292" fmla="*/ 1566554 w 1993190"/>
              <a:gd name="connsiteY292" fmla="*/ 969107 h 2643308"/>
              <a:gd name="connsiteX293" fmla="*/ 1624068 w 1993190"/>
              <a:gd name="connsiteY293" fmla="*/ 979550 h 2643308"/>
              <a:gd name="connsiteX294" fmla="*/ 1615354 w 1993190"/>
              <a:gd name="connsiteY294" fmla="*/ 1042203 h 2643308"/>
              <a:gd name="connsiteX295" fmla="*/ 1672869 w 1993190"/>
              <a:gd name="connsiteY295" fmla="*/ 1050904 h 2643308"/>
              <a:gd name="connsiteX296" fmla="*/ 1636268 w 1993190"/>
              <a:gd name="connsiteY296" fmla="*/ 1087452 h 2643308"/>
              <a:gd name="connsiteX297" fmla="*/ 1746069 w 1993190"/>
              <a:gd name="connsiteY297" fmla="*/ 1200575 h 2643308"/>
              <a:gd name="connsiteX298" fmla="*/ 1679840 w 1993190"/>
              <a:gd name="connsiteY298" fmla="*/ 1338064 h 2643308"/>
              <a:gd name="connsiteX299" fmla="*/ 1746069 w 1993190"/>
              <a:gd name="connsiteY299" fmla="*/ 1355467 h 2643308"/>
              <a:gd name="connsiteX300" fmla="*/ 1742583 w 1993190"/>
              <a:gd name="connsiteY300" fmla="*/ 1353727 h 2643308"/>
              <a:gd name="connsiteX301" fmla="*/ 1667640 w 1993190"/>
              <a:gd name="connsiteY301" fmla="*/ 1492956 h 2643308"/>
              <a:gd name="connsiteX302" fmla="*/ 1603154 w 1993190"/>
              <a:gd name="connsiteY302" fmla="*/ 1653069 h 2643308"/>
              <a:gd name="connsiteX303" fmla="*/ 1547382 w 1993190"/>
              <a:gd name="connsiteY303" fmla="*/ 1661771 h 2643308"/>
              <a:gd name="connsiteX304" fmla="*/ 1493353 w 1993190"/>
              <a:gd name="connsiteY304" fmla="*/ 1750529 h 2643308"/>
              <a:gd name="connsiteX305" fmla="*/ 1517753 w 1993190"/>
              <a:gd name="connsiteY305" fmla="*/ 1820144 h 2643308"/>
              <a:gd name="connsiteX306" fmla="*/ 1477667 w 1993190"/>
              <a:gd name="connsiteY306" fmla="*/ 1785337 h 2643308"/>
              <a:gd name="connsiteX307" fmla="*/ 1493353 w 1993190"/>
              <a:gd name="connsiteY307" fmla="*/ 1776635 h 2643308"/>
              <a:gd name="connsiteX308" fmla="*/ 1482896 w 1993190"/>
              <a:gd name="connsiteY308" fmla="*/ 1755750 h 2643308"/>
              <a:gd name="connsiteX309" fmla="*/ 1317323 w 1993190"/>
              <a:gd name="connsiteY309" fmla="*/ 1827105 h 2643308"/>
              <a:gd name="connsiteX310" fmla="*/ 1191836 w 1993190"/>
              <a:gd name="connsiteY310" fmla="*/ 1865393 h 2643308"/>
              <a:gd name="connsiteX311" fmla="*/ 1156979 w 1993190"/>
              <a:gd name="connsiteY311" fmla="*/ 1935007 h 2643308"/>
              <a:gd name="connsiteX312" fmla="*/ 1176151 w 1993190"/>
              <a:gd name="connsiteY312" fmla="*/ 1980257 h 2643308"/>
              <a:gd name="connsiteX313" fmla="*/ 1153493 w 1993190"/>
              <a:gd name="connsiteY313" fmla="*/ 2025506 h 2643308"/>
              <a:gd name="connsiteX314" fmla="*/ 1127350 w 1993190"/>
              <a:gd name="connsiteY314" fmla="*/ 1865393 h 2643308"/>
              <a:gd name="connsiteX315" fmla="*/ 1045435 w 1993190"/>
              <a:gd name="connsiteY315" fmla="*/ 1865393 h 2643308"/>
              <a:gd name="connsiteX316" fmla="*/ 939120 w 1993190"/>
              <a:gd name="connsiteY316" fmla="*/ 1874095 h 2643308"/>
              <a:gd name="connsiteX317" fmla="*/ 904263 w 1993190"/>
              <a:gd name="connsiteY317" fmla="*/ 1835807 h 2643308"/>
              <a:gd name="connsiteX318" fmla="*/ 827576 w 1993190"/>
              <a:gd name="connsiteY318" fmla="*/ 1820144 h 2643308"/>
              <a:gd name="connsiteX319" fmla="*/ 689889 w 1993190"/>
              <a:gd name="connsiteY319" fmla="*/ 1748789 h 2643308"/>
              <a:gd name="connsiteX320" fmla="*/ 668975 w 1993190"/>
              <a:gd name="connsiteY320" fmla="*/ 1720943 h 2643308"/>
              <a:gd name="connsiteX321" fmla="*/ 567888 w 1993190"/>
              <a:gd name="connsiteY321" fmla="*/ 1821884 h 2643308"/>
              <a:gd name="connsiteX322" fmla="*/ 651546 w 1993190"/>
              <a:gd name="connsiteY322" fmla="*/ 1628704 h 2643308"/>
              <a:gd name="connsiteX323" fmla="*/ 639346 w 1993190"/>
              <a:gd name="connsiteY323" fmla="*/ 1613041 h 2643308"/>
              <a:gd name="connsiteX324" fmla="*/ 691632 w 1993190"/>
              <a:gd name="connsiteY324" fmla="*/ 1456408 h 2643308"/>
              <a:gd name="connsiteX325" fmla="*/ 670718 w 1993190"/>
              <a:gd name="connsiteY325" fmla="*/ 1454668 h 2643308"/>
              <a:gd name="connsiteX326" fmla="*/ 651546 w 1993190"/>
              <a:gd name="connsiteY326" fmla="*/ 1473812 h 2643308"/>
              <a:gd name="connsiteX327" fmla="*/ 634118 w 1993190"/>
              <a:gd name="connsiteY327" fmla="*/ 1459889 h 2643308"/>
              <a:gd name="connsiteX328" fmla="*/ 689889 w 1993190"/>
              <a:gd name="connsiteY328" fmla="*/ 1404198 h 2643308"/>
              <a:gd name="connsiteX329" fmla="*/ 688146 w 1993190"/>
              <a:gd name="connsiteY329" fmla="*/ 1386794 h 2643308"/>
              <a:gd name="connsiteX330" fmla="*/ 674204 w 1993190"/>
              <a:gd name="connsiteY330" fmla="*/ 1390275 h 2643308"/>
              <a:gd name="connsiteX331" fmla="*/ 682918 w 1993190"/>
              <a:gd name="connsiteY331" fmla="*/ 1376352 h 2643308"/>
              <a:gd name="connsiteX332" fmla="*/ 648060 w 1993190"/>
              <a:gd name="connsiteY332" fmla="*/ 1364169 h 2643308"/>
              <a:gd name="connsiteX333" fmla="*/ 660261 w 1993190"/>
              <a:gd name="connsiteY333" fmla="*/ 1258007 h 2643308"/>
              <a:gd name="connsiteX334" fmla="*/ 648060 w 1993190"/>
              <a:gd name="connsiteY334" fmla="*/ 1214498 h 2643308"/>
              <a:gd name="connsiteX335" fmla="*/ 677689 w 1993190"/>
              <a:gd name="connsiteY335" fmla="*/ 1176210 h 2643308"/>
              <a:gd name="connsiteX336" fmla="*/ 663746 w 1993190"/>
              <a:gd name="connsiteY336" fmla="*/ 1141403 h 2643308"/>
              <a:gd name="connsiteX337" fmla="*/ 625403 w 1993190"/>
              <a:gd name="connsiteY337" fmla="*/ 875128 h 2643308"/>
              <a:gd name="connsiteX338" fmla="*/ 601003 w 1993190"/>
              <a:gd name="connsiteY338" fmla="*/ 871647 h 2643308"/>
              <a:gd name="connsiteX339" fmla="*/ 386630 w 1993190"/>
              <a:gd name="connsiteY339" fmla="*/ 762005 h 2643308"/>
              <a:gd name="connsiteX340" fmla="*/ 390116 w 1993190"/>
              <a:gd name="connsiteY340" fmla="*/ 737639 h 2643308"/>
              <a:gd name="connsiteX341" fmla="*/ 456344 w 1993190"/>
              <a:gd name="connsiteY341" fmla="*/ 760264 h 2643308"/>
              <a:gd name="connsiteX342" fmla="*/ 430202 w 1993190"/>
              <a:gd name="connsiteY342" fmla="*/ 681949 h 2643308"/>
              <a:gd name="connsiteX343" fmla="*/ 402316 w 1993190"/>
              <a:gd name="connsiteY343" fmla="*/ 608854 h 2643308"/>
              <a:gd name="connsiteX344" fmla="*/ 262886 w 1993190"/>
              <a:gd name="connsiteY344" fmla="*/ 476586 h 2643308"/>
              <a:gd name="connsiteX345" fmla="*/ 254172 w 1993190"/>
              <a:gd name="connsiteY345" fmla="*/ 413933 h 2643308"/>
              <a:gd name="connsiteX346" fmla="*/ 208857 w 1993190"/>
              <a:gd name="connsiteY346" fmla="*/ 300810 h 2643308"/>
              <a:gd name="connsiteX347" fmla="*/ 1202551 w 1993190"/>
              <a:gd name="connsiteY347" fmla="*/ 294192 h 2643308"/>
              <a:gd name="connsiteX348" fmla="*/ 1167474 w 1993190"/>
              <a:gd name="connsiteY348" fmla="*/ 528809 h 2643308"/>
              <a:gd name="connsiteX349" fmla="*/ 1186766 w 1993190"/>
              <a:gd name="connsiteY349" fmla="*/ 301143 h 2643308"/>
              <a:gd name="connsiteX350" fmla="*/ 1202551 w 1993190"/>
              <a:gd name="connsiteY350" fmla="*/ 294192 h 2643308"/>
              <a:gd name="connsiteX351" fmla="*/ 641144 w 1993190"/>
              <a:gd name="connsiteY351" fmla="*/ 284939 h 2643308"/>
              <a:gd name="connsiteX352" fmla="*/ 648000 w 1993190"/>
              <a:gd name="connsiteY352" fmla="*/ 300737 h 2643308"/>
              <a:gd name="connsiteX353" fmla="*/ 636232 w 1993190"/>
              <a:gd name="connsiteY353" fmla="*/ 288639 h 2643308"/>
              <a:gd name="connsiteX354" fmla="*/ 641144 w 1993190"/>
              <a:gd name="connsiteY354" fmla="*/ 284939 h 2643308"/>
              <a:gd name="connsiteX355" fmla="*/ 1164340 w 1993190"/>
              <a:gd name="connsiteY355" fmla="*/ 271208 h 2643308"/>
              <a:gd name="connsiteX356" fmla="*/ 1167616 w 1993190"/>
              <a:gd name="connsiteY356" fmla="*/ 271637 h 2643308"/>
              <a:gd name="connsiteX357" fmla="*/ 1174603 w 1993190"/>
              <a:gd name="connsiteY357" fmla="*/ 273353 h 2643308"/>
              <a:gd name="connsiteX358" fmla="*/ 1171109 w 1993190"/>
              <a:gd name="connsiteY358" fmla="*/ 285366 h 2643308"/>
              <a:gd name="connsiteX359" fmla="*/ 1160628 w 1993190"/>
              <a:gd name="connsiteY359" fmla="*/ 281934 h 2643308"/>
              <a:gd name="connsiteX360" fmla="*/ 1162375 w 1993190"/>
              <a:gd name="connsiteY360" fmla="*/ 273353 h 2643308"/>
              <a:gd name="connsiteX361" fmla="*/ 1164340 w 1993190"/>
              <a:gd name="connsiteY361" fmla="*/ 271208 h 2643308"/>
              <a:gd name="connsiteX362" fmla="*/ 630611 w 1993190"/>
              <a:gd name="connsiteY362" fmla="*/ 235937 h 2643308"/>
              <a:gd name="connsiteX363" fmla="*/ 637703 w 1993190"/>
              <a:gd name="connsiteY363" fmla="*/ 253923 h 2643308"/>
              <a:gd name="connsiteX364" fmla="*/ 625935 w 1993190"/>
              <a:gd name="connsiteY364" fmla="*/ 238367 h 2643308"/>
              <a:gd name="connsiteX365" fmla="*/ 630611 w 1993190"/>
              <a:gd name="connsiteY365" fmla="*/ 235937 h 2643308"/>
              <a:gd name="connsiteX366" fmla="*/ 967744 w 1993190"/>
              <a:gd name="connsiteY366" fmla="*/ 52756 h 2643308"/>
              <a:gd name="connsiteX367" fmla="*/ 974156 w 1993190"/>
              <a:gd name="connsiteY367" fmla="*/ 69135 h 2643308"/>
              <a:gd name="connsiteX368" fmla="*/ 961879 w 1993190"/>
              <a:gd name="connsiteY368" fmla="*/ 53489 h 2643308"/>
              <a:gd name="connsiteX369" fmla="*/ 967744 w 1993190"/>
              <a:gd name="connsiteY369" fmla="*/ 52756 h 2643308"/>
              <a:gd name="connsiteX370" fmla="*/ 596026 w 1993190"/>
              <a:gd name="connsiteY370" fmla="*/ 0 h 2643308"/>
              <a:gd name="connsiteX371" fmla="*/ 604607 w 1993190"/>
              <a:gd name="connsiteY371" fmla="*/ 10297 h 2643308"/>
              <a:gd name="connsiteX372" fmla="*/ 596026 w 1993190"/>
              <a:gd name="connsiteY372" fmla="*/ 0 h 264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</a:cxnLst>
            <a:rect l="l" t="t" r="r" b="b"/>
            <a:pathLst>
              <a:path w="1993190" h="2643308">
                <a:moveTo>
                  <a:pt x="705788" y="2591089"/>
                </a:moveTo>
                <a:cubicBezTo>
                  <a:pt x="712722" y="2594570"/>
                  <a:pt x="702320" y="2627642"/>
                  <a:pt x="693652" y="2643308"/>
                </a:cubicBezTo>
                <a:cubicBezTo>
                  <a:pt x="688451" y="2631124"/>
                  <a:pt x="704054" y="2606755"/>
                  <a:pt x="705788" y="2591089"/>
                </a:cubicBezTo>
                <a:close/>
                <a:moveTo>
                  <a:pt x="715451" y="2565283"/>
                </a:moveTo>
                <a:cubicBezTo>
                  <a:pt x="715583" y="2565201"/>
                  <a:pt x="715388" y="2565692"/>
                  <a:pt x="714718" y="2567002"/>
                </a:cubicBezTo>
                <a:cubicBezTo>
                  <a:pt x="697526" y="2594514"/>
                  <a:pt x="714523" y="2565856"/>
                  <a:pt x="715451" y="2565283"/>
                </a:cubicBezTo>
                <a:close/>
                <a:moveTo>
                  <a:pt x="727336" y="2533493"/>
                </a:moveTo>
                <a:cubicBezTo>
                  <a:pt x="728703" y="2536687"/>
                  <a:pt x="722590" y="2552408"/>
                  <a:pt x="721303" y="2556338"/>
                </a:cubicBezTo>
                <a:cubicBezTo>
                  <a:pt x="712722" y="2566818"/>
                  <a:pt x="721303" y="2542364"/>
                  <a:pt x="723019" y="2535376"/>
                </a:cubicBezTo>
                <a:cubicBezTo>
                  <a:pt x="725593" y="2532757"/>
                  <a:pt x="726880" y="2532429"/>
                  <a:pt x="727336" y="2533493"/>
                </a:cubicBezTo>
                <a:close/>
                <a:moveTo>
                  <a:pt x="1598054" y="2488122"/>
                </a:moveTo>
                <a:cubicBezTo>
                  <a:pt x="1605041" y="2488122"/>
                  <a:pt x="1603295" y="2493362"/>
                  <a:pt x="1608535" y="2495109"/>
                </a:cubicBezTo>
                <a:cubicBezTo>
                  <a:pt x="1606788" y="2498603"/>
                  <a:pt x="1603295" y="2498603"/>
                  <a:pt x="1603295" y="2502096"/>
                </a:cubicBezTo>
                <a:cubicBezTo>
                  <a:pt x="1599801" y="2500350"/>
                  <a:pt x="1598054" y="2500350"/>
                  <a:pt x="1594561" y="2500350"/>
                </a:cubicBezTo>
                <a:cubicBezTo>
                  <a:pt x="1596308" y="2495109"/>
                  <a:pt x="1596308" y="2491616"/>
                  <a:pt x="1598054" y="2488122"/>
                </a:cubicBezTo>
                <a:close/>
                <a:moveTo>
                  <a:pt x="683008" y="2420229"/>
                </a:moveTo>
                <a:cubicBezTo>
                  <a:pt x="683674" y="2423423"/>
                  <a:pt x="677342" y="2439144"/>
                  <a:pt x="676009" y="2443074"/>
                </a:cubicBezTo>
                <a:cubicBezTo>
                  <a:pt x="667122" y="2453555"/>
                  <a:pt x="677787" y="2427353"/>
                  <a:pt x="679564" y="2422113"/>
                </a:cubicBezTo>
                <a:cubicBezTo>
                  <a:pt x="681786" y="2419493"/>
                  <a:pt x="682786" y="2419165"/>
                  <a:pt x="683008" y="2420229"/>
                </a:cubicBezTo>
                <a:close/>
                <a:moveTo>
                  <a:pt x="1136063" y="2397658"/>
                </a:moveTo>
                <a:cubicBezTo>
                  <a:pt x="1146654" y="2402886"/>
                  <a:pt x="1155480" y="2439484"/>
                  <a:pt x="1139593" y="2477825"/>
                </a:cubicBezTo>
                <a:cubicBezTo>
                  <a:pt x="1139593" y="2470854"/>
                  <a:pt x="1129003" y="2444713"/>
                  <a:pt x="1143124" y="2451684"/>
                </a:cubicBezTo>
                <a:cubicBezTo>
                  <a:pt x="1129003" y="2439484"/>
                  <a:pt x="1137828" y="2416828"/>
                  <a:pt x="1136063" y="2397658"/>
                </a:cubicBezTo>
                <a:close/>
                <a:moveTo>
                  <a:pt x="746094" y="2375593"/>
                </a:moveTo>
                <a:cubicBezTo>
                  <a:pt x="758322" y="2401598"/>
                  <a:pt x="726880" y="2425869"/>
                  <a:pt x="732120" y="2448406"/>
                </a:cubicBezTo>
                <a:cubicBezTo>
                  <a:pt x="716399" y="2434537"/>
                  <a:pt x="744348" y="2398131"/>
                  <a:pt x="746094" y="2375593"/>
                </a:cubicBezTo>
                <a:close/>
                <a:moveTo>
                  <a:pt x="768373" y="2373387"/>
                </a:moveTo>
                <a:cubicBezTo>
                  <a:pt x="775238" y="2408177"/>
                  <a:pt x="756360" y="2432529"/>
                  <a:pt x="746064" y="2482974"/>
                </a:cubicBezTo>
                <a:cubicBezTo>
                  <a:pt x="739199" y="2451663"/>
                  <a:pt x="754644" y="2406437"/>
                  <a:pt x="768373" y="2373387"/>
                </a:cubicBezTo>
                <a:close/>
                <a:moveTo>
                  <a:pt x="945384" y="2324662"/>
                </a:moveTo>
                <a:cubicBezTo>
                  <a:pt x="948643" y="2324233"/>
                  <a:pt x="952555" y="2325091"/>
                  <a:pt x="956901" y="2326807"/>
                </a:cubicBezTo>
                <a:cubicBezTo>
                  <a:pt x="955162" y="2330239"/>
                  <a:pt x="953424" y="2335388"/>
                  <a:pt x="951685" y="2338820"/>
                </a:cubicBezTo>
                <a:cubicBezTo>
                  <a:pt x="944732" y="2337104"/>
                  <a:pt x="946470" y="2331955"/>
                  <a:pt x="937778" y="2330239"/>
                </a:cubicBezTo>
                <a:cubicBezTo>
                  <a:pt x="939517" y="2326807"/>
                  <a:pt x="942124" y="2325091"/>
                  <a:pt x="945384" y="2324662"/>
                </a:cubicBezTo>
                <a:close/>
                <a:moveTo>
                  <a:pt x="833635" y="2287413"/>
                </a:moveTo>
                <a:cubicBezTo>
                  <a:pt x="835289" y="2289656"/>
                  <a:pt x="830987" y="2303609"/>
                  <a:pt x="829663" y="2307596"/>
                </a:cubicBezTo>
                <a:cubicBezTo>
                  <a:pt x="820837" y="2318227"/>
                  <a:pt x="827898" y="2295193"/>
                  <a:pt x="829663" y="2289877"/>
                </a:cubicBezTo>
                <a:cubicBezTo>
                  <a:pt x="831869" y="2287219"/>
                  <a:pt x="833083" y="2286666"/>
                  <a:pt x="833635" y="2287413"/>
                </a:cubicBezTo>
                <a:close/>
                <a:moveTo>
                  <a:pt x="1134753" y="2281452"/>
                </a:moveTo>
                <a:cubicBezTo>
                  <a:pt x="1145183" y="2300638"/>
                  <a:pt x="1131276" y="2312847"/>
                  <a:pt x="1139968" y="2335521"/>
                </a:cubicBezTo>
                <a:cubicBezTo>
                  <a:pt x="1138229" y="2342497"/>
                  <a:pt x="1126061" y="2300638"/>
                  <a:pt x="1134753" y="2281452"/>
                </a:cubicBezTo>
                <a:close/>
                <a:moveTo>
                  <a:pt x="291334" y="2248356"/>
                </a:moveTo>
                <a:cubicBezTo>
                  <a:pt x="300119" y="2256937"/>
                  <a:pt x="282549" y="2268950"/>
                  <a:pt x="279035" y="2274098"/>
                </a:cubicBezTo>
                <a:cubicBezTo>
                  <a:pt x="268493" y="2263801"/>
                  <a:pt x="289576" y="2260369"/>
                  <a:pt x="291334" y="2248356"/>
                </a:cubicBezTo>
                <a:close/>
                <a:moveTo>
                  <a:pt x="277051" y="2210111"/>
                </a:moveTo>
                <a:cubicBezTo>
                  <a:pt x="278790" y="2223916"/>
                  <a:pt x="254452" y="2241171"/>
                  <a:pt x="245760" y="2254975"/>
                </a:cubicBezTo>
                <a:cubicBezTo>
                  <a:pt x="240545" y="2234269"/>
                  <a:pt x="266621" y="2222190"/>
                  <a:pt x="277051" y="2210111"/>
                </a:cubicBezTo>
                <a:close/>
                <a:moveTo>
                  <a:pt x="1474236" y="2206433"/>
                </a:moveTo>
                <a:cubicBezTo>
                  <a:pt x="1477767" y="2209927"/>
                  <a:pt x="1481297" y="2213421"/>
                  <a:pt x="1477767" y="2220408"/>
                </a:cubicBezTo>
                <a:cubicBezTo>
                  <a:pt x="1463645" y="2220408"/>
                  <a:pt x="1467176" y="2209927"/>
                  <a:pt x="1474236" y="2206433"/>
                </a:cubicBezTo>
                <a:close/>
                <a:moveTo>
                  <a:pt x="1178973" y="2198390"/>
                </a:moveTo>
                <a:cubicBezTo>
                  <a:pt x="1183398" y="2201607"/>
                  <a:pt x="1186615" y="2215444"/>
                  <a:pt x="1176319" y="2216731"/>
                </a:cubicBezTo>
                <a:cubicBezTo>
                  <a:pt x="1172887" y="2215015"/>
                  <a:pt x="1176319" y="2213298"/>
                  <a:pt x="1178035" y="2213298"/>
                </a:cubicBezTo>
                <a:cubicBezTo>
                  <a:pt x="1178035" y="2209866"/>
                  <a:pt x="1169454" y="2204718"/>
                  <a:pt x="1176319" y="2204718"/>
                </a:cubicBezTo>
                <a:cubicBezTo>
                  <a:pt x="1178035" y="2201285"/>
                  <a:pt x="1176319" y="2201285"/>
                  <a:pt x="1174603" y="2199569"/>
                </a:cubicBezTo>
                <a:cubicBezTo>
                  <a:pt x="1175890" y="2197424"/>
                  <a:pt x="1177499" y="2197317"/>
                  <a:pt x="1178973" y="2198390"/>
                </a:cubicBezTo>
                <a:close/>
                <a:moveTo>
                  <a:pt x="857611" y="2140240"/>
                </a:moveTo>
                <a:cubicBezTo>
                  <a:pt x="873056" y="2141994"/>
                  <a:pt x="866192" y="2163040"/>
                  <a:pt x="852463" y="2156025"/>
                </a:cubicBezTo>
                <a:cubicBezTo>
                  <a:pt x="854179" y="2150764"/>
                  <a:pt x="855895" y="2145502"/>
                  <a:pt x="857611" y="2140240"/>
                </a:cubicBezTo>
                <a:close/>
                <a:moveTo>
                  <a:pt x="418530" y="2109350"/>
                </a:moveTo>
                <a:cubicBezTo>
                  <a:pt x="413269" y="2131847"/>
                  <a:pt x="393977" y="2149153"/>
                  <a:pt x="372931" y="2168189"/>
                </a:cubicBezTo>
                <a:cubicBezTo>
                  <a:pt x="378192" y="2140500"/>
                  <a:pt x="400992" y="2128386"/>
                  <a:pt x="418530" y="2109350"/>
                </a:cubicBezTo>
                <a:close/>
                <a:moveTo>
                  <a:pt x="1166044" y="2093170"/>
                </a:moveTo>
                <a:cubicBezTo>
                  <a:pt x="1179951" y="2110708"/>
                  <a:pt x="1183428" y="2135262"/>
                  <a:pt x="1178213" y="2161569"/>
                </a:cubicBezTo>
                <a:cubicBezTo>
                  <a:pt x="1174736" y="2138770"/>
                  <a:pt x="1145183" y="2119477"/>
                  <a:pt x="1166044" y="2093170"/>
                </a:cubicBezTo>
                <a:close/>
                <a:moveTo>
                  <a:pt x="451541" y="2076254"/>
                </a:moveTo>
                <a:cubicBezTo>
                  <a:pt x="461924" y="2084835"/>
                  <a:pt x="442888" y="2086551"/>
                  <a:pt x="441157" y="2091699"/>
                </a:cubicBezTo>
                <a:cubicBezTo>
                  <a:pt x="432505" y="2086551"/>
                  <a:pt x="449810" y="2083119"/>
                  <a:pt x="451541" y="2076254"/>
                </a:cubicBezTo>
                <a:close/>
                <a:moveTo>
                  <a:pt x="886785" y="2058603"/>
                </a:moveTo>
                <a:cubicBezTo>
                  <a:pt x="893650" y="2065467"/>
                  <a:pt x="891934" y="2079196"/>
                  <a:pt x="883353" y="2084345"/>
                </a:cubicBezTo>
                <a:cubicBezTo>
                  <a:pt x="878205" y="2077480"/>
                  <a:pt x="878205" y="2063751"/>
                  <a:pt x="886785" y="2058603"/>
                </a:cubicBezTo>
                <a:close/>
                <a:moveTo>
                  <a:pt x="427357" y="2043157"/>
                </a:moveTo>
                <a:cubicBezTo>
                  <a:pt x="418550" y="2072686"/>
                  <a:pt x="381563" y="2098741"/>
                  <a:pt x="360428" y="2124796"/>
                </a:cubicBezTo>
                <a:cubicBezTo>
                  <a:pt x="370996" y="2100478"/>
                  <a:pt x="402699" y="2064001"/>
                  <a:pt x="427357" y="2043157"/>
                </a:cubicBezTo>
                <a:close/>
                <a:moveTo>
                  <a:pt x="895709" y="1992409"/>
                </a:moveTo>
                <a:cubicBezTo>
                  <a:pt x="909830" y="2016747"/>
                  <a:pt x="883353" y="2030654"/>
                  <a:pt x="895709" y="1992409"/>
                </a:cubicBezTo>
                <a:close/>
                <a:moveTo>
                  <a:pt x="61088" y="1992409"/>
                </a:moveTo>
                <a:cubicBezTo>
                  <a:pt x="67953" y="1994157"/>
                  <a:pt x="67953" y="1999396"/>
                  <a:pt x="76533" y="2001143"/>
                </a:cubicBezTo>
                <a:cubicBezTo>
                  <a:pt x="71385" y="2018611"/>
                  <a:pt x="61088" y="2020358"/>
                  <a:pt x="50791" y="2011624"/>
                </a:cubicBezTo>
                <a:cubicBezTo>
                  <a:pt x="52507" y="2001143"/>
                  <a:pt x="57656" y="1995903"/>
                  <a:pt x="61088" y="1992409"/>
                </a:cubicBezTo>
                <a:close/>
                <a:moveTo>
                  <a:pt x="349813" y="1988838"/>
                </a:moveTo>
                <a:cubicBezTo>
                  <a:pt x="356550" y="1990145"/>
                  <a:pt x="361765" y="1994500"/>
                  <a:pt x="360895" y="2003209"/>
                </a:cubicBezTo>
                <a:cubicBezTo>
                  <a:pt x="359157" y="2010177"/>
                  <a:pt x="352203" y="2010177"/>
                  <a:pt x="350465" y="2018887"/>
                </a:cubicBezTo>
                <a:cubicBezTo>
                  <a:pt x="334819" y="2013661"/>
                  <a:pt x="324389" y="2008435"/>
                  <a:pt x="329604" y="1992758"/>
                </a:cubicBezTo>
                <a:cubicBezTo>
                  <a:pt x="334820" y="1989274"/>
                  <a:pt x="343077" y="1987532"/>
                  <a:pt x="349813" y="1988838"/>
                </a:cubicBezTo>
                <a:close/>
                <a:moveTo>
                  <a:pt x="1741923" y="1961132"/>
                </a:moveTo>
                <a:cubicBezTo>
                  <a:pt x="1749452" y="1963563"/>
                  <a:pt x="1754748" y="1976202"/>
                  <a:pt x="1760043" y="1980090"/>
                </a:cubicBezTo>
                <a:cubicBezTo>
                  <a:pt x="1747687" y="1988732"/>
                  <a:pt x="1745922" y="1964535"/>
                  <a:pt x="1733566" y="1962806"/>
                </a:cubicBezTo>
                <a:cubicBezTo>
                  <a:pt x="1736655" y="1960646"/>
                  <a:pt x="1739413" y="1960322"/>
                  <a:pt x="1741923" y="1961132"/>
                </a:cubicBezTo>
                <a:close/>
                <a:moveTo>
                  <a:pt x="542091" y="1926216"/>
                </a:moveTo>
                <a:cubicBezTo>
                  <a:pt x="540326" y="1934909"/>
                  <a:pt x="531500" y="1955769"/>
                  <a:pt x="529735" y="1964461"/>
                </a:cubicBezTo>
                <a:cubicBezTo>
                  <a:pt x="506788" y="1954031"/>
                  <a:pt x="535030" y="1933170"/>
                  <a:pt x="542091" y="1926216"/>
                </a:cubicBezTo>
                <a:close/>
                <a:moveTo>
                  <a:pt x="1614449" y="1920991"/>
                </a:moveTo>
                <a:cubicBezTo>
                  <a:pt x="1625465" y="1918739"/>
                  <a:pt x="1639934" y="1925174"/>
                  <a:pt x="1650457" y="1931610"/>
                </a:cubicBezTo>
                <a:cubicBezTo>
                  <a:pt x="1632919" y="1935042"/>
                  <a:pt x="1617134" y="1924745"/>
                  <a:pt x="1604857" y="1926461"/>
                </a:cubicBezTo>
                <a:cubicBezTo>
                  <a:pt x="1607488" y="1923458"/>
                  <a:pt x="1610777" y="1921742"/>
                  <a:pt x="1614449" y="1920991"/>
                </a:cubicBezTo>
                <a:close/>
                <a:moveTo>
                  <a:pt x="182932" y="1903416"/>
                </a:moveTo>
                <a:cubicBezTo>
                  <a:pt x="194945" y="1917538"/>
                  <a:pt x="169203" y="1908712"/>
                  <a:pt x="169203" y="1921068"/>
                </a:cubicBezTo>
                <a:cubicBezTo>
                  <a:pt x="158907" y="1908712"/>
                  <a:pt x="179500" y="1906947"/>
                  <a:pt x="182932" y="1903416"/>
                </a:cubicBezTo>
                <a:close/>
                <a:moveTo>
                  <a:pt x="576659" y="1884294"/>
                </a:moveTo>
                <a:cubicBezTo>
                  <a:pt x="586955" y="1903455"/>
                  <a:pt x="562929" y="1905197"/>
                  <a:pt x="557781" y="1917391"/>
                </a:cubicBezTo>
                <a:cubicBezTo>
                  <a:pt x="550917" y="1905197"/>
                  <a:pt x="571510" y="1893004"/>
                  <a:pt x="576659" y="1884294"/>
                </a:cubicBezTo>
                <a:close/>
                <a:moveTo>
                  <a:pt x="1509953" y="1836852"/>
                </a:moveTo>
                <a:cubicBezTo>
                  <a:pt x="1515828" y="1839390"/>
                  <a:pt x="1529397" y="1849543"/>
                  <a:pt x="1532045" y="1854783"/>
                </a:cubicBezTo>
                <a:cubicBezTo>
                  <a:pt x="1519689" y="1860023"/>
                  <a:pt x="1516158" y="1849543"/>
                  <a:pt x="1507333" y="1837315"/>
                </a:cubicBezTo>
                <a:cubicBezTo>
                  <a:pt x="1506892" y="1836005"/>
                  <a:pt x="1507995" y="1836005"/>
                  <a:pt x="1509953" y="1836852"/>
                </a:cubicBezTo>
                <a:close/>
                <a:moveTo>
                  <a:pt x="1822591" y="1819800"/>
                </a:moveTo>
                <a:cubicBezTo>
                  <a:pt x="1831190" y="1820357"/>
                  <a:pt x="1843195" y="1828313"/>
                  <a:pt x="1836706" y="1837223"/>
                </a:cubicBezTo>
                <a:cubicBezTo>
                  <a:pt x="1829784" y="1830434"/>
                  <a:pt x="1824592" y="1825343"/>
                  <a:pt x="1815939" y="1821948"/>
                </a:cubicBezTo>
                <a:cubicBezTo>
                  <a:pt x="1817238" y="1820251"/>
                  <a:pt x="1819725" y="1819614"/>
                  <a:pt x="1822591" y="1819800"/>
                </a:cubicBezTo>
                <a:close/>
                <a:moveTo>
                  <a:pt x="635938" y="1812953"/>
                </a:moveTo>
                <a:cubicBezTo>
                  <a:pt x="642852" y="1825211"/>
                  <a:pt x="620382" y="1830464"/>
                  <a:pt x="616926" y="1842722"/>
                </a:cubicBezTo>
                <a:cubicBezTo>
                  <a:pt x="608284" y="1849727"/>
                  <a:pt x="627296" y="1814704"/>
                  <a:pt x="635938" y="1812953"/>
                </a:cubicBezTo>
                <a:close/>
                <a:moveTo>
                  <a:pt x="1472373" y="1798638"/>
                </a:moveTo>
                <a:cubicBezTo>
                  <a:pt x="1477477" y="1798396"/>
                  <a:pt x="1483310" y="1808050"/>
                  <a:pt x="1494977" y="1808050"/>
                </a:cubicBezTo>
                <a:cubicBezTo>
                  <a:pt x="1488063" y="1820062"/>
                  <a:pt x="1498434" y="1821778"/>
                  <a:pt x="1501890" y="1826927"/>
                </a:cubicBezTo>
                <a:cubicBezTo>
                  <a:pt x="1484607" y="1832075"/>
                  <a:pt x="1479421" y="1802901"/>
                  <a:pt x="1467323" y="1802901"/>
                </a:cubicBezTo>
                <a:cubicBezTo>
                  <a:pt x="1469051" y="1799898"/>
                  <a:pt x="1470671" y="1798718"/>
                  <a:pt x="1472373" y="1798638"/>
                </a:cubicBezTo>
                <a:close/>
                <a:moveTo>
                  <a:pt x="658446" y="1793685"/>
                </a:moveTo>
                <a:cubicBezTo>
                  <a:pt x="657791" y="1797179"/>
                  <a:pt x="647310" y="1810182"/>
                  <a:pt x="644690" y="1811482"/>
                </a:cubicBezTo>
                <a:cubicBezTo>
                  <a:pt x="637703" y="1809748"/>
                  <a:pt x="651677" y="1799346"/>
                  <a:pt x="655171" y="1794145"/>
                </a:cubicBezTo>
                <a:cubicBezTo>
                  <a:pt x="657791" y="1792412"/>
                  <a:pt x="658664" y="1792520"/>
                  <a:pt x="658446" y="1793685"/>
                </a:cubicBezTo>
                <a:close/>
                <a:moveTo>
                  <a:pt x="1763815" y="1779982"/>
                </a:moveTo>
                <a:cubicBezTo>
                  <a:pt x="1777475" y="1778803"/>
                  <a:pt x="1800130" y="1802395"/>
                  <a:pt x="1810791" y="1811454"/>
                </a:cubicBezTo>
                <a:cubicBezTo>
                  <a:pt x="1788163" y="1816630"/>
                  <a:pt x="1786423" y="1790747"/>
                  <a:pt x="1758572" y="1782119"/>
                </a:cubicBezTo>
                <a:cubicBezTo>
                  <a:pt x="1760095" y="1780825"/>
                  <a:pt x="1761863" y="1780151"/>
                  <a:pt x="1763815" y="1779982"/>
                </a:cubicBezTo>
                <a:close/>
                <a:moveTo>
                  <a:pt x="383227" y="1754114"/>
                </a:moveTo>
                <a:cubicBezTo>
                  <a:pt x="378030" y="1788702"/>
                  <a:pt x="334718" y="1804266"/>
                  <a:pt x="305267" y="1818101"/>
                </a:cubicBezTo>
                <a:cubicBezTo>
                  <a:pt x="317394" y="1792161"/>
                  <a:pt x="360705" y="1778326"/>
                  <a:pt x="383227" y="1754114"/>
                </a:cubicBezTo>
                <a:close/>
                <a:moveTo>
                  <a:pt x="1706353" y="1746906"/>
                </a:moveTo>
                <a:cubicBezTo>
                  <a:pt x="1725231" y="1741611"/>
                  <a:pt x="1726947" y="1768088"/>
                  <a:pt x="1706353" y="1746906"/>
                </a:cubicBezTo>
                <a:close/>
                <a:moveTo>
                  <a:pt x="1656008" y="1692568"/>
                </a:moveTo>
                <a:cubicBezTo>
                  <a:pt x="1662041" y="1695270"/>
                  <a:pt x="1677486" y="1710008"/>
                  <a:pt x="1681347" y="1713939"/>
                </a:cubicBezTo>
                <a:cubicBezTo>
                  <a:pt x="1676199" y="1726166"/>
                  <a:pt x="1662470" y="1699965"/>
                  <a:pt x="1660754" y="1710445"/>
                </a:cubicBezTo>
                <a:cubicBezTo>
                  <a:pt x="1657322" y="1708699"/>
                  <a:pt x="1660754" y="1706952"/>
                  <a:pt x="1662470" y="1706952"/>
                </a:cubicBezTo>
                <a:cubicBezTo>
                  <a:pt x="1660754" y="1703458"/>
                  <a:pt x="1657322" y="1698218"/>
                  <a:pt x="1653889" y="1694724"/>
                </a:cubicBezTo>
                <a:cubicBezTo>
                  <a:pt x="1653031" y="1692104"/>
                  <a:pt x="1653997" y="1691668"/>
                  <a:pt x="1656008" y="1692568"/>
                </a:cubicBezTo>
                <a:close/>
                <a:moveTo>
                  <a:pt x="268493" y="1659973"/>
                </a:moveTo>
                <a:cubicBezTo>
                  <a:pt x="271925" y="1661727"/>
                  <a:pt x="273641" y="1665235"/>
                  <a:pt x="278790" y="1666989"/>
                </a:cubicBezTo>
                <a:cubicBezTo>
                  <a:pt x="277073" y="1679266"/>
                  <a:pt x="270209" y="1682773"/>
                  <a:pt x="259912" y="1677512"/>
                </a:cubicBezTo>
                <a:cubicBezTo>
                  <a:pt x="268493" y="1672250"/>
                  <a:pt x="258196" y="1665235"/>
                  <a:pt x="268493" y="1659973"/>
                </a:cubicBezTo>
                <a:close/>
                <a:moveTo>
                  <a:pt x="604764" y="1630554"/>
                </a:moveTo>
                <a:cubicBezTo>
                  <a:pt x="613432" y="1633987"/>
                  <a:pt x="601297" y="1644283"/>
                  <a:pt x="599563" y="1645999"/>
                </a:cubicBezTo>
                <a:cubicBezTo>
                  <a:pt x="589161" y="1642567"/>
                  <a:pt x="603031" y="1632270"/>
                  <a:pt x="604764" y="1630554"/>
                </a:cubicBezTo>
                <a:close/>
                <a:moveTo>
                  <a:pt x="1787582" y="1591773"/>
                </a:moveTo>
                <a:cubicBezTo>
                  <a:pt x="1797034" y="1593602"/>
                  <a:pt x="1805509" y="1604910"/>
                  <a:pt x="1815939" y="1606240"/>
                </a:cubicBezTo>
                <a:cubicBezTo>
                  <a:pt x="1803771" y="1615109"/>
                  <a:pt x="1795079" y="1593824"/>
                  <a:pt x="1777695" y="1593824"/>
                </a:cubicBezTo>
                <a:cubicBezTo>
                  <a:pt x="1781172" y="1591606"/>
                  <a:pt x="1784431" y="1591163"/>
                  <a:pt x="1787582" y="1591773"/>
                </a:cubicBezTo>
                <a:close/>
                <a:moveTo>
                  <a:pt x="1929382" y="1587647"/>
                </a:moveTo>
                <a:cubicBezTo>
                  <a:pt x="1935262" y="1587213"/>
                  <a:pt x="1943100" y="1588080"/>
                  <a:pt x="1946584" y="1588947"/>
                </a:cubicBezTo>
                <a:cubicBezTo>
                  <a:pt x="1948326" y="1606283"/>
                  <a:pt x="1927423" y="1582012"/>
                  <a:pt x="1923939" y="1594148"/>
                </a:cubicBezTo>
                <a:cubicBezTo>
                  <a:pt x="1919584" y="1589814"/>
                  <a:pt x="1923504" y="1588080"/>
                  <a:pt x="1929382" y="1587647"/>
                </a:cubicBezTo>
                <a:close/>
                <a:moveTo>
                  <a:pt x="159501" y="1499176"/>
                </a:moveTo>
                <a:cubicBezTo>
                  <a:pt x="166652" y="1499423"/>
                  <a:pt x="176729" y="1506329"/>
                  <a:pt x="178029" y="1510275"/>
                </a:cubicBezTo>
                <a:cubicBezTo>
                  <a:pt x="172828" y="1517290"/>
                  <a:pt x="155492" y="1506767"/>
                  <a:pt x="153758" y="1501506"/>
                </a:cubicBezTo>
                <a:cubicBezTo>
                  <a:pt x="155058" y="1499752"/>
                  <a:pt x="157117" y="1499094"/>
                  <a:pt x="159501" y="1499176"/>
                </a:cubicBezTo>
                <a:close/>
                <a:moveTo>
                  <a:pt x="1828898" y="1494008"/>
                </a:moveTo>
                <a:cubicBezTo>
                  <a:pt x="1835163" y="1494675"/>
                  <a:pt x="1841645" y="1496452"/>
                  <a:pt x="1846830" y="1496452"/>
                </a:cubicBezTo>
                <a:cubicBezTo>
                  <a:pt x="1843373" y="1510671"/>
                  <a:pt x="1826089" y="1501784"/>
                  <a:pt x="1812262" y="1498229"/>
                </a:cubicBezTo>
                <a:cubicBezTo>
                  <a:pt x="1816583" y="1493786"/>
                  <a:pt x="1822633" y="1493341"/>
                  <a:pt x="1828898" y="1494008"/>
                </a:cubicBezTo>
                <a:close/>
                <a:moveTo>
                  <a:pt x="556065" y="1486200"/>
                </a:moveTo>
                <a:cubicBezTo>
                  <a:pt x="540462" y="1501845"/>
                  <a:pt x="531794" y="1482723"/>
                  <a:pt x="556065" y="1486200"/>
                </a:cubicBezTo>
                <a:close/>
                <a:moveTo>
                  <a:pt x="1743026" y="1461800"/>
                </a:moveTo>
                <a:cubicBezTo>
                  <a:pt x="1748205" y="1462283"/>
                  <a:pt x="1752151" y="1471936"/>
                  <a:pt x="1760043" y="1471936"/>
                </a:cubicBezTo>
                <a:cubicBezTo>
                  <a:pt x="1756536" y="1480516"/>
                  <a:pt x="1738997" y="1468504"/>
                  <a:pt x="1737243" y="1465071"/>
                </a:cubicBezTo>
                <a:cubicBezTo>
                  <a:pt x="1739436" y="1462497"/>
                  <a:pt x="1741299" y="1461639"/>
                  <a:pt x="1743026" y="1461800"/>
                </a:cubicBezTo>
                <a:close/>
                <a:moveTo>
                  <a:pt x="581940" y="1459923"/>
                </a:moveTo>
                <a:cubicBezTo>
                  <a:pt x="587155" y="1463355"/>
                  <a:pt x="585417" y="1468504"/>
                  <a:pt x="590632" y="1471936"/>
                </a:cubicBezTo>
                <a:cubicBezTo>
                  <a:pt x="587155" y="1475368"/>
                  <a:pt x="580202" y="1471936"/>
                  <a:pt x="580202" y="1480516"/>
                </a:cubicBezTo>
                <a:cubicBezTo>
                  <a:pt x="571510" y="1478800"/>
                  <a:pt x="581940" y="1466788"/>
                  <a:pt x="581940" y="1459923"/>
                </a:cubicBezTo>
                <a:close/>
                <a:moveTo>
                  <a:pt x="1893900" y="1407704"/>
                </a:moveTo>
                <a:cubicBezTo>
                  <a:pt x="1916608" y="1407704"/>
                  <a:pt x="1955037" y="1414626"/>
                  <a:pt x="1977745" y="1430201"/>
                </a:cubicBezTo>
                <a:cubicBezTo>
                  <a:pt x="1946303" y="1437123"/>
                  <a:pt x="1911368" y="1418087"/>
                  <a:pt x="1893900" y="1407704"/>
                </a:cubicBezTo>
                <a:close/>
                <a:moveTo>
                  <a:pt x="599410" y="1354014"/>
                </a:moveTo>
                <a:cubicBezTo>
                  <a:pt x="609853" y="1373037"/>
                  <a:pt x="637704" y="1385143"/>
                  <a:pt x="627259" y="1414542"/>
                </a:cubicBezTo>
                <a:cubicBezTo>
                  <a:pt x="608112" y="1418001"/>
                  <a:pt x="623778" y="1385143"/>
                  <a:pt x="613334" y="1405896"/>
                </a:cubicBezTo>
                <a:cubicBezTo>
                  <a:pt x="604631" y="1395519"/>
                  <a:pt x="620297" y="1374767"/>
                  <a:pt x="585484" y="1371308"/>
                </a:cubicBezTo>
                <a:cubicBezTo>
                  <a:pt x="585484" y="1357473"/>
                  <a:pt x="595928" y="1360932"/>
                  <a:pt x="599410" y="1354014"/>
                </a:cubicBezTo>
                <a:close/>
                <a:moveTo>
                  <a:pt x="1768869" y="1353810"/>
                </a:moveTo>
                <a:cubicBezTo>
                  <a:pt x="1805462" y="1350336"/>
                  <a:pt x="1850767" y="1385068"/>
                  <a:pt x="1882133" y="1404170"/>
                </a:cubicBezTo>
                <a:cubicBezTo>
                  <a:pt x="1835085" y="1412852"/>
                  <a:pt x="1812432" y="1367702"/>
                  <a:pt x="1768869" y="1353810"/>
                </a:cubicBezTo>
                <a:close/>
                <a:moveTo>
                  <a:pt x="1979104" y="1261872"/>
                </a:moveTo>
                <a:cubicBezTo>
                  <a:pt x="1983655" y="1262309"/>
                  <a:pt x="1988856" y="1264056"/>
                  <a:pt x="1993190" y="1263183"/>
                </a:cubicBezTo>
                <a:cubicBezTo>
                  <a:pt x="1987989" y="1270170"/>
                  <a:pt x="1979321" y="1270170"/>
                  <a:pt x="1968919" y="1268423"/>
                </a:cubicBezTo>
                <a:cubicBezTo>
                  <a:pt x="1970653" y="1262309"/>
                  <a:pt x="1974553" y="1261436"/>
                  <a:pt x="1979104" y="1261872"/>
                </a:cubicBezTo>
                <a:close/>
                <a:moveTo>
                  <a:pt x="477645" y="1251307"/>
                </a:moveTo>
                <a:cubicBezTo>
                  <a:pt x="500353" y="1249576"/>
                  <a:pt x="517820" y="1261690"/>
                  <a:pt x="519567" y="1277265"/>
                </a:cubicBezTo>
                <a:cubicBezTo>
                  <a:pt x="531795" y="1337834"/>
                  <a:pt x="433976" y="1332642"/>
                  <a:pt x="440963" y="1282457"/>
                </a:cubicBezTo>
                <a:cubicBezTo>
                  <a:pt x="442709" y="1268612"/>
                  <a:pt x="447950" y="1253037"/>
                  <a:pt x="477645" y="1251307"/>
                </a:cubicBezTo>
                <a:close/>
                <a:moveTo>
                  <a:pt x="1817410" y="1244244"/>
                </a:moveTo>
                <a:cubicBezTo>
                  <a:pt x="1815672" y="1254725"/>
                  <a:pt x="1805241" y="1252978"/>
                  <a:pt x="1798288" y="1251231"/>
                </a:cubicBezTo>
                <a:cubicBezTo>
                  <a:pt x="1803503" y="1245991"/>
                  <a:pt x="1806980" y="1240750"/>
                  <a:pt x="1817410" y="1244244"/>
                </a:cubicBezTo>
                <a:close/>
                <a:moveTo>
                  <a:pt x="1925845" y="1231925"/>
                </a:moveTo>
                <a:cubicBezTo>
                  <a:pt x="1938029" y="1235602"/>
                  <a:pt x="1885810" y="1233763"/>
                  <a:pt x="1925845" y="1231925"/>
                </a:cubicBezTo>
                <a:close/>
                <a:moveTo>
                  <a:pt x="1981155" y="1207654"/>
                </a:moveTo>
                <a:cubicBezTo>
                  <a:pt x="1982893" y="1214274"/>
                  <a:pt x="1925526" y="1207654"/>
                  <a:pt x="1981155" y="1207654"/>
                </a:cubicBezTo>
                <a:close/>
                <a:moveTo>
                  <a:pt x="1915082" y="1207654"/>
                </a:moveTo>
                <a:cubicBezTo>
                  <a:pt x="1920377" y="1211016"/>
                  <a:pt x="1913317" y="1212697"/>
                  <a:pt x="1911552" y="1219421"/>
                </a:cubicBezTo>
                <a:cubicBezTo>
                  <a:pt x="1908021" y="1219421"/>
                  <a:pt x="1908021" y="1216059"/>
                  <a:pt x="1909787" y="1214378"/>
                </a:cubicBezTo>
                <a:cubicBezTo>
                  <a:pt x="1906256" y="1212697"/>
                  <a:pt x="1904491" y="1214378"/>
                  <a:pt x="1904491" y="1216059"/>
                </a:cubicBezTo>
                <a:cubicBezTo>
                  <a:pt x="1893900" y="1209335"/>
                  <a:pt x="1915082" y="1212697"/>
                  <a:pt x="1915082" y="1207654"/>
                </a:cubicBezTo>
                <a:close/>
                <a:moveTo>
                  <a:pt x="1866425" y="1200877"/>
                </a:moveTo>
                <a:cubicBezTo>
                  <a:pt x="1876984" y="1216480"/>
                  <a:pt x="1841787" y="1199143"/>
                  <a:pt x="1838267" y="1207812"/>
                </a:cubicBezTo>
                <a:cubicBezTo>
                  <a:pt x="1827707" y="1192209"/>
                  <a:pt x="1861145" y="1207812"/>
                  <a:pt x="1866425" y="1200877"/>
                </a:cubicBezTo>
                <a:close/>
                <a:moveTo>
                  <a:pt x="1827707" y="1197112"/>
                </a:moveTo>
                <a:cubicBezTo>
                  <a:pt x="1826838" y="1199686"/>
                  <a:pt x="1825534" y="1200973"/>
                  <a:pt x="1824095" y="1201456"/>
                </a:cubicBezTo>
                <a:lnTo>
                  <a:pt x="1822289" y="1201259"/>
                </a:lnTo>
                <a:close/>
                <a:moveTo>
                  <a:pt x="1799214" y="1195959"/>
                </a:moveTo>
                <a:cubicBezTo>
                  <a:pt x="1804239" y="1195932"/>
                  <a:pt x="1809888" y="1196254"/>
                  <a:pt x="1815538" y="1197112"/>
                </a:cubicBezTo>
                <a:cubicBezTo>
                  <a:pt x="1814669" y="1197112"/>
                  <a:pt x="1816842" y="1199686"/>
                  <a:pt x="1819667" y="1200973"/>
                </a:cubicBezTo>
                <a:lnTo>
                  <a:pt x="1822289" y="1201259"/>
                </a:lnTo>
                <a:lnTo>
                  <a:pt x="1817549" y="1204888"/>
                </a:lnTo>
                <a:cubicBezTo>
                  <a:pt x="1805651" y="1208267"/>
                  <a:pt x="1790332" y="1200544"/>
                  <a:pt x="1787724" y="1200544"/>
                </a:cubicBezTo>
                <a:cubicBezTo>
                  <a:pt x="1774686" y="1199258"/>
                  <a:pt x="1784139" y="1196039"/>
                  <a:pt x="1799214" y="1195959"/>
                </a:cubicBezTo>
                <a:close/>
                <a:moveTo>
                  <a:pt x="1761514" y="1174833"/>
                </a:moveTo>
                <a:cubicBezTo>
                  <a:pt x="1759817" y="1187061"/>
                  <a:pt x="1749633" y="1183567"/>
                  <a:pt x="1739450" y="1180074"/>
                </a:cubicBezTo>
                <a:cubicBezTo>
                  <a:pt x="1746239" y="1178327"/>
                  <a:pt x="1753028" y="1173086"/>
                  <a:pt x="1761514" y="1174833"/>
                </a:cubicBezTo>
                <a:close/>
                <a:moveTo>
                  <a:pt x="584080" y="1082303"/>
                </a:moveTo>
                <a:cubicBezTo>
                  <a:pt x="594510" y="1075267"/>
                  <a:pt x="594510" y="1103408"/>
                  <a:pt x="617110" y="1101649"/>
                </a:cubicBezTo>
                <a:cubicBezTo>
                  <a:pt x="615371" y="1108684"/>
                  <a:pt x="610156" y="1106925"/>
                  <a:pt x="608417" y="1115719"/>
                </a:cubicBezTo>
                <a:cubicBezTo>
                  <a:pt x="587557" y="1112202"/>
                  <a:pt x="592772" y="1098131"/>
                  <a:pt x="571911" y="1094614"/>
                </a:cubicBezTo>
                <a:cubicBezTo>
                  <a:pt x="559742" y="1087579"/>
                  <a:pt x="601464" y="1099890"/>
                  <a:pt x="584080" y="1082303"/>
                </a:cubicBezTo>
                <a:close/>
                <a:moveTo>
                  <a:pt x="674267" y="1054674"/>
                </a:moveTo>
                <a:cubicBezTo>
                  <a:pt x="679626" y="1059889"/>
                  <a:pt x="679626" y="1065105"/>
                  <a:pt x="677839" y="1073797"/>
                </a:cubicBezTo>
                <a:cubicBezTo>
                  <a:pt x="676053" y="1070320"/>
                  <a:pt x="672481" y="1066843"/>
                  <a:pt x="667122" y="1065105"/>
                </a:cubicBezTo>
                <a:cubicBezTo>
                  <a:pt x="670695" y="1063366"/>
                  <a:pt x="672481" y="1059889"/>
                  <a:pt x="674267" y="1054674"/>
                </a:cubicBezTo>
                <a:close/>
                <a:moveTo>
                  <a:pt x="1927028" y="1037758"/>
                </a:moveTo>
                <a:cubicBezTo>
                  <a:pt x="1931075" y="1038736"/>
                  <a:pt x="1934987" y="1041235"/>
                  <a:pt x="1938029" y="1045581"/>
                </a:cubicBezTo>
                <a:cubicBezTo>
                  <a:pt x="1934552" y="1064703"/>
                  <a:pt x="1922383" y="1066442"/>
                  <a:pt x="1906738" y="1061226"/>
                </a:cubicBezTo>
                <a:cubicBezTo>
                  <a:pt x="1901522" y="1045581"/>
                  <a:pt x="1914887" y="1034825"/>
                  <a:pt x="1927028" y="1037758"/>
                </a:cubicBezTo>
                <a:close/>
                <a:moveTo>
                  <a:pt x="105858" y="874938"/>
                </a:moveTo>
                <a:cubicBezTo>
                  <a:pt x="112281" y="874803"/>
                  <a:pt x="118813" y="878273"/>
                  <a:pt x="123604" y="887382"/>
                </a:cubicBezTo>
                <a:cubicBezTo>
                  <a:pt x="120120" y="908201"/>
                  <a:pt x="118378" y="916876"/>
                  <a:pt x="100959" y="918611"/>
                </a:cubicBezTo>
                <a:cubicBezTo>
                  <a:pt x="68298" y="908201"/>
                  <a:pt x="86588" y="875345"/>
                  <a:pt x="105858" y="874938"/>
                </a:cubicBezTo>
                <a:close/>
                <a:moveTo>
                  <a:pt x="1253395" y="747167"/>
                </a:moveTo>
                <a:cubicBezTo>
                  <a:pt x="1254536" y="749367"/>
                  <a:pt x="1249320" y="763057"/>
                  <a:pt x="1248017" y="766968"/>
                </a:cubicBezTo>
                <a:cubicBezTo>
                  <a:pt x="1239324" y="777399"/>
                  <a:pt x="1248017" y="754800"/>
                  <a:pt x="1249755" y="749585"/>
                </a:cubicBezTo>
                <a:cubicBezTo>
                  <a:pt x="1251928" y="746977"/>
                  <a:pt x="1253014" y="746434"/>
                  <a:pt x="1253395" y="747167"/>
                </a:cubicBezTo>
                <a:close/>
                <a:moveTo>
                  <a:pt x="1409882" y="711942"/>
                </a:moveTo>
                <a:cubicBezTo>
                  <a:pt x="1467323" y="711942"/>
                  <a:pt x="1441213" y="788431"/>
                  <a:pt x="1404660" y="783216"/>
                </a:cubicBezTo>
                <a:cubicBezTo>
                  <a:pt x="1364625" y="778000"/>
                  <a:pt x="1362885" y="713679"/>
                  <a:pt x="1409882" y="711942"/>
                </a:cubicBezTo>
                <a:close/>
                <a:moveTo>
                  <a:pt x="397316" y="654273"/>
                </a:moveTo>
                <a:cubicBezTo>
                  <a:pt x="401951" y="654110"/>
                  <a:pt x="408356" y="661261"/>
                  <a:pt x="409705" y="662561"/>
                </a:cubicBezTo>
                <a:cubicBezTo>
                  <a:pt x="406109" y="672963"/>
                  <a:pt x="395322" y="659094"/>
                  <a:pt x="393524" y="657360"/>
                </a:cubicBezTo>
                <a:cubicBezTo>
                  <a:pt x="394423" y="655193"/>
                  <a:pt x="395771" y="654326"/>
                  <a:pt x="397316" y="654273"/>
                </a:cubicBezTo>
                <a:close/>
                <a:moveTo>
                  <a:pt x="630667" y="623211"/>
                </a:moveTo>
                <a:cubicBezTo>
                  <a:pt x="679626" y="623211"/>
                  <a:pt x="653398" y="680318"/>
                  <a:pt x="627171" y="676857"/>
                </a:cubicBezTo>
                <a:cubicBezTo>
                  <a:pt x="593949" y="671666"/>
                  <a:pt x="586955" y="621480"/>
                  <a:pt x="630667" y="623211"/>
                </a:cubicBezTo>
                <a:close/>
                <a:moveTo>
                  <a:pt x="308650" y="591325"/>
                </a:moveTo>
                <a:cubicBezTo>
                  <a:pt x="317476" y="593123"/>
                  <a:pt x="319241" y="598516"/>
                  <a:pt x="315711" y="607505"/>
                </a:cubicBezTo>
                <a:cubicBezTo>
                  <a:pt x="313946" y="602112"/>
                  <a:pt x="301590" y="600314"/>
                  <a:pt x="308650" y="591325"/>
                </a:cubicBezTo>
                <a:close/>
                <a:moveTo>
                  <a:pt x="1594707" y="577351"/>
                </a:moveTo>
                <a:cubicBezTo>
                  <a:pt x="1598238" y="599888"/>
                  <a:pt x="1571761" y="601622"/>
                  <a:pt x="1594707" y="577351"/>
                </a:cubicBezTo>
                <a:close/>
                <a:moveTo>
                  <a:pt x="88696" y="575880"/>
                </a:moveTo>
                <a:cubicBezTo>
                  <a:pt x="93958" y="577619"/>
                  <a:pt x="99220" y="579357"/>
                  <a:pt x="104481" y="581095"/>
                </a:cubicBezTo>
                <a:cubicBezTo>
                  <a:pt x="102727" y="588049"/>
                  <a:pt x="97466" y="588049"/>
                  <a:pt x="95712" y="595003"/>
                </a:cubicBezTo>
                <a:cubicBezTo>
                  <a:pt x="90451" y="589787"/>
                  <a:pt x="81681" y="588049"/>
                  <a:pt x="88696" y="575880"/>
                </a:cubicBezTo>
                <a:close/>
                <a:moveTo>
                  <a:pt x="850257" y="474672"/>
                </a:moveTo>
                <a:cubicBezTo>
                  <a:pt x="857448" y="472912"/>
                  <a:pt x="866437" y="522189"/>
                  <a:pt x="850257" y="474672"/>
                </a:cubicBezTo>
                <a:close/>
                <a:moveTo>
                  <a:pt x="1369596" y="393481"/>
                </a:moveTo>
                <a:cubicBezTo>
                  <a:pt x="1378330" y="415546"/>
                  <a:pt x="1350382" y="412151"/>
                  <a:pt x="1369596" y="393481"/>
                </a:cubicBezTo>
                <a:close/>
                <a:moveTo>
                  <a:pt x="24199" y="367474"/>
                </a:moveTo>
                <a:cubicBezTo>
                  <a:pt x="30928" y="367690"/>
                  <a:pt x="38309" y="368984"/>
                  <a:pt x="46991" y="372435"/>
                </a:cubicBezTo>
                <a:cubicBezTo>
                  <a:pt x="57411" y="400044"/>
                  <a:pt x="33099" y="410398"/>
                  <a:pt x="8787" y="408672"/>
                </a:cubicBezTo>
                <a:cubicBezTo>
                  <a:pt x="1841" y="398319"/>
                  <a:pt x="-5105" y="387965"/>
                  <a:pt x="5314" y="368984"/>
                </a:cubicBezTo>
                <a:cubicBezTo>
                  <a:pt x="11392" y="368121"/>
                  <a:pt x="17470" y="367258"/>
                  <a:pt x="24199" y="367474"/>
                </a:cubicBezTo>
                <a:close/>
                <a:moveTo>
                  <a:pt x="802864" y="331176"/>
                </a:moveTo>
                <a:cubicBezTo>
                  <a:pt x="807369" y="333906"/>
                  <a:pt x="810908" y="345821"/>
                  <a:pt x="813483" y="349792"/>
                </a:cubicBezTo>
                <a:cubicBezTo>
                  <a:pt x="803185" y="360383"/>
                  <a:pt x="803185" y="335671"/>
                  <a:pt x="798037" y="332141"/>
                </a:cubicBezTo>
                <a:cubicBezTo>
                  <a:pt x="799753" y="330376"/>
                  <a:pt x="801362" y="330265"/>
                  <a:pt x="802864" y="331176"/>
                </a:cubicBezTo>
                <a:close/>
                <a:moveTo>
                  <a:pt x="881882" y="302347"/>
                </a:moveTo>
                <a:cubicBezTo>
                  <a:pt x="887030" y="297132"/>
                  <a:pt x="883598" y="354500"/>
                  <a:pt x="881882" y="302347"/>
                </a:cubicBezTo>
                <a:close/>
                <a:moveTo>
                  <a:pt x="208857" y="300810"/>
                </a:moveTo>
                <a:cubicBezTo>
                  <a:pt x="250686" y="311252"/>
                  <a:pt x="248943" y="344319"/>
                  <a:pt x="262886" y="370424"/>
                </a:cubicBezTo>
                <a:cubicBezTo>
                  <a:pt x="318658" y="419154"/>
                  <a:pt x="367458" y="473105"/>
                  <a:pt x="379658" y="544460"/>
                </a:cubicBezTo>
                <a:cubicBezTo>
                  <a:pt x="444145" y="551422"/>
                  <a:pt x="426716" y="600152"/>
                  <a:pt x="451116" y="629738"/>
                </a:cubicBezTo>
                <a:cubicBezTo>
                  <a:pt x="445887" y="631478"/>
                  <a:pt x="442402" y="638440"/>
                  <a:pt x="440659" y="647142"/>
                </a:cubicBezTo>
                <a:cubicBezTo>
                  <a:pt x="491202" y="732418"/>
                  <a:pt x="672461" y="812475"/>
                  <a:pt x="721261" y="687170"/>
                </a:cubicBezTo>
                <a:cubicBezTo>
                  <a:pt x="763090" y="723717"/>
                  <a:pt x="806662" y="704573"/>
                  <a:pt x="836291" y="680208"/>
                </a:cubicBezTo>
                <a:cubicBezTo>
                  <a:pt x="824091" y="624517"/>
                  <a:pt x="777033" y="586229"/>
                  <a:pt x="752633" y="537499"/>
                </a:cubicBezTo>
                <a:cubicBezTo>
                  <a:pt x="759604" y="527057"/>
                  <a:pt x="763090" y="511393"/>
                  <a:pt x="777033" y="514874"/>
                </a:cubicBezTo>
                <a:cubicBezTo>
                  <a:pt x="797947" y="565345"/>
                  <a:pt x="810147" y="636699"/>
                  <a:pt x="874634" y="654103"/>
                </a:cubicBezTo>
                <a:cubicBezTo>
                  <a:pt x="885091" y="636699"/>
                  <a:pt x="867662" y="633219"/>
                  <a:pt x="872891" y="619296"/>
                </a:cubicBezTo>
                <a:cubicBezTo>
                  <a:pt x="888577" y="626257"/>
                  <a:pt x="881605" y="645401"/>
                  <a:pt x="892062" y="655843"/>
                </a:cubicBezTo>
                <a:cubicBezTo>
                  <a:pt x="930405" y="659324"/>
                  <a:pt x="944349" y="680208"/>
                  <a:pt x="972234" y="673247"/>
                </a:cubicBezTo>
                <a:cubicBezTo>
                  <a:pt x="1012320" y="730678"/>
                  <a:pt x="1123864" y="829878"/>
                  <a:pt x="1195322" y="793331"/>
                </a:cubicBezTo>
                <a:cubicBezTo>
                  <a:pt x="1207522" y="796812"/>
                  <a:pt x="1209265" y="805513"/>
                  <a:pt x="1221465" y="808994"/>
                </a:cubicBezTo>
                <a:cubicBezTo>
                  <a:pt x="1240637" y="802033"/>
                  <a:pt x="1261551" y="815956"/>
                  <a:pt x="1278980" y="815956"/>
                </a:cubicBezTo>
                <a:cubicBezTo>
                  <a:pt x="1303380" y="847282"/>
                  <a:pt x="1376581" y="878609"/>
                  <a:pt x="1421895" y="883830"/>
                </a:cubicBezTo>
                <a:cubicBezTo>
                  <a:pt x="1444553" y="885570"/>
                  <a:pt x="1467210" y="876868"/>
                  <a:pt x="1489867" y="883830"/>
                </a:cubicBezTo>
                <a:cubicBezTo>
                  <a:pt x="1509039" y="890791"/>
                  <a:pt x="1521239" y="906454"/>
                  <a:pt x="1542153" y="909935"/>
                </a:cubicBezTo>
                <a:cubicBezTo>
                  <a:pt x="1620583" y="920377"/>
                  <a:pt x="1644983" y="824658"/>
                  <a:pt x="1716441" y="810735"/>
                </a:cubicBezTo>
                <a:cubicBezTo>
                  <a:pt x="1692040" y="894272"/>
                  <a:pt x="1590954" y="885570"/>
                  <a:pt x="1566554" y="969107"/>
                </a:cubicBezTo>
                <a:cubicBezTo>
                  <a:pt x="1587468" y="983030"/>
                  <a:pt x="1601411" y="969107"/>
                  <a:pt x="1624068" y="979550"/>
                </a:cubicBezTo>
                <a:cubicBezTo>
                  <a:pt x="1622325" y="1005655"/>
                  <a:pt x="1597925" y="1017838"/>
                  <a:pt x="1615354" y="1042203"/>
                </a:cubicBezTo>
                <a:cubicBezTo>
                  <a:pt x="1638011" y="1050904"/>
                  <a:pt x="1655440" y="1031760"/>
                  <a:pt x="1672869" y="1050904"/>
                </a:cubicBezTo>
                <a:cubicBezTo>
                  <a:pt x="1667640" y="1077010"/>
                  <a:pt x="1648469" y="1075269"/>
                  <a:pt x="1636268" y="1087452"/>
                </a:cubicBezTo>
                <a:cubicBezTo>
                  <a:pt x="1657183" y="1141403"/>
                  <a:pt x="1707726" y="1167509"/>
                  <a:pt x="1746069" y="1200575"/>
                </a:cubicBezTo>
                <a:cubicBezTo>
                  <a:pt x="1686812" y="1198835"/>
                  <a:pt x="1664154" y="1291074"/>
                  <a:pt x="1679840" y="1338064"/>
                </a:cubicBezTo>
                <a:cubicBezTo>
                  <a:pt x="1705983" y="1353727"/>
                  <a:pt x="1730383" y="1336324"/>
                  <a:pt x="1746069" y="1355467"/>
                </a:cubicBezTo>
                <a:cubicBezTo>
                  <a:pt x="1744326" y="1358948"/>
                  <a:pt x="1742583" y="1355467"/>
                  <a:pt x="1742583" y="1353727"/>
                </a:cubicBezTo>
                <a:cubicBezTo>
                  <a:pt x="1705983" y="1362429"/>
                  <a:pt x="1664154" y="1435524"/>
                  <a:pt x="1667640" y="1492956"/>
                </a:cubicBezTo>
                <a:cubicBezTo>
                  <a:pt x="1618839" y="1513840"/>
                  <a:pt x="1596182" y="1611300"/>
                  <a:pt x="1603154" y="1653069"/>
                </a:cubicBezTo>
                <a:cubicBezTo>
                  <a:pt x="1587468" y="1663511"/>
                  <a:pt x="1566554" y="1649588"/>
                  <a:pt x="1547382" y="1661771"/>
                </a:cubicBezTo>
                <a:cubicBezTo>
                  <a:pt x="1521239" y="1679174"/>
                  <a:pt x="1517753" y="1727905"/>
                  <a:pt x="1493353" y="1750529"/>
                </a:cubicBezTo>
                <a:cubicBezTo>
                  <a:pt x="1502067" y="1774895"/>
                  <a:pt x="1521239" y="1790558"/>
                  <a:pt x="1517753" y="1820144"/>
                </a:cubicBezTo>
                <a:cubicBezTo>
                  <a:pt x="1509039" y="1806221"/>
                  <a:pt x="1493353" y="1795779"/>
                  <a:pt x="1477667" y="1785337"/>
                </a:cubicBezTo>
                <a:cubicBezTo>
                  <a:pt x="1481153" y="1767933"/>
                  <a:pt x="1486382" y="1792298"/>
                  <a:pt x="1493353" y="1776635"/>
                </a:cubicBezTo>
                <a:cubicBezTo>
                  <a:pt x="1498581" y="1766192"/>
                  <a:pt x="1486382" y="1762712"/>
                  <a:pt x="1482896" y="1755750"/>
                </a:cubicBezTo>
                <a:cubicBezTo>
                  <a:pt x="1427124" y="1780115"/>
                  <a:pt x="1385295" y="1828846"/>
                  <a:pt x="1317323" y="1827105"/>
                </a:cubicBezTo>
                <a:cubicBezTo>
                  <a:pt x="1278980" y="1847989"/>
                  <a:pt x="1238894" y="1861912"/>
                  <a:pt x="1191836" y="1865393"/>
                </a:cubicBezTo>
                <a:cubicBezTo>
                  <a:pt x="1181379" y="1889758"/>
                  <a:pt x="1165693" y="1905421"/>
                  <a:pt x="1156979" y="1935007"/>
                </a:cubicBezTo>
                <a:cubicBezTo>
                  <a:pt x="1165693" y="1950671"/>
                  <a:pt x="1162207" y="1978517"/>
                  <a:pt x="1176151" y="1980257"/>
                </a:cubicBezTo>
                <a:cubicBezTo>
                  <a:pt x="1174408" y="1988959"/>
                  <a:pt x="1169179" y="2025506"/>
                  <a:pt x="1153493" y="2025506"/>
                </a:cubicBezTo>
                <a:cubicBezTo>
                  <a:pt x="1160465" y="2002882"/>
                  <a:pt x="1158722" y="1882797"/>
                  <a:pt x="1127350" y="1865393"/>
                </a:cubicBezTo>
                <a:cubicBezTo>
                  <a:pt x="1113407" y="1858431"/>
                  <a:pt x="1075063" y="1865393"/>
                  <a:pt x="1045435" y="1865393"/>
                </a:cubicBezTo>
                <a:cubicBezTo>
                  <a:pt x="1012320" y="1863653"/>
                  <a:pt x="970491" y="1886277"/>
                  <a:pt x="939120" y="1874095"/>
                </a:cubicBezTo>
                <a:cubicBezTo>
                  <a:pt x="926920" y="1868874"/>
                  <a:pt x="916463" y="1842768"/>
                  <a:pt x="904263" y="1835807"/>
                </a:cubicBezTo>
                <a:cubicBezTo>
                  <a:pt x="885091" y="1825365"/>
                  <a:pt x="850233" y="1830586"/>
                  <a:pt x="827576" y="1820144"/>
                </a:cubicBezTo>
                <a:cubicBezTo>
                  <a:pt x="773547" y="1795779"/>
                  <a:pt x="764833" y="1731385"/>
                  <a:pt x="689889" y="1748789"/>
                </a:cubicBezTo>
                <a:cubicBezTo>
                  <a:pt x="695118" y="1733126"/>
                  <a:pt x="675947" y="1724424"/>
                  <a:pt x="668975" y="1720943"/>
                </a:cubicBezTo>
                <a:cubicBezTo>
                  <a:pt x="602746" y="1719203"/>
                  <a:pt x="628889" y="1818403"/>
                  <a:pt x="567888" y="1821884"/>
                </a:cubicBezTo>
                <a:cubicBezTo>
                  <a:pt x="578345" y="1750529"/>
                  <a:pt x="655032" y="1705280"/>
                  <a:pt x="651546" y="1628704"/>
                </a:cubicBezTo>
                <a:cubicBezTo>
                  <a:pt x="649803" y="1625223"/>
                  <a:pt x="649803" y="1602598"/>
                  <a:pt x="639346" y="1613041"/>
                </a:cubicBezTo>
                <a:cubicBezTo>
                  <a:pt x="674204" y="1590416"/>
                  <a:pt x="714290" y="1513840"/>
                  <a:pt x="691632" y="1456408"/>
                </a:cubicBezTo>
                <a:cubicBezTo>
                  <a:pt x="684661" y="1458149"/>
                  <a:pt x="679432" y="1458149"/>
                  <a:pt x="670718" y="1454668"/>
                </a:cubicBezTo>
                <a:cubicBezTo>
                  <a:pt x="660261" y="1454668"/>
                  <a:pt x="658518" y="1468591"/>
                  <a:pt x="651546" y="1473812"/>
                </a:cubicBezTo>
                <a:cubicBezTo>
                  <a:pt x="648060" y="1468591"/>
                  <a:pt x="648060" y="1459889"/>
                  <a:pt x="634118" y="1459889"/>
                </a:cubicBezTo>
                <a:cubicBezTo>
                  <a:pt x="660261" y="1444226"/>
                  <a:pt x="668975" y="1425082"/>
                  <a:pt x="689889" y="1404198"/>
                </a:cubicBezTo>
                <a:cubicBezTo>
                  <a:pt x="693375" y="1397236"/>
                  <a:pt x="681175" y="1397236"/>
                  <a:pt x="688146" y="1386794"/>
                </a:cubicBezTo>
                <a:cubicBezTo>
                  <a:pt x="681175" y="1385053"/>
                  <a:pt x="675947" y="1386794"/>
                  <a:pt x="674204" y="1390275"/>
                </a:cubicBezTo>
                <a:cubicBezTo>
                  <a:pt x="662003" y="1379833"/>
                  <a:pt x="684661" y="1388534"/>
                  <a:pt x="682918" y="1376352"/>
                </a:cubicBezTo>
                <a:cubicBezTo>
                  <a:pt x="682918" y="1358948"/>
                  <a:pt x="660261" y="1369390"/>
                  <a:pt x="648060" y="1364169"/>
                </a:cubicBezTo>
                <a:cubicBezTo>
                  <a:pt x="670718" y="1332843"/>
                  <a:pt x="630632" y="1304997"/>
                  <a:pt x="660261" y="1258007"/>
                </a:cubicBezTo>
                <a:cubicBezTo>
                  <a:pt x="660261" y="1242344"/>
                  <a:pt x="644575" y="1233643"/>
                  <a:pt x="648060" y="1214498"/>
                </a:cubicBezTo>
                <a:cubicBezTo>
                  <a:pt x="655032" y="1195354"/>
                  <a:pt x="670718" y="1193614"/>
                  <a:pt x="677689" y="1176210"/>
                </a:cubicBezTo>
                <a:cubicBezTo>
                  <a:pt x="682918" y="1160547"/>
                  <a:pt x="667232" y="1153586"/>
                  <a:pt x="663746" y="1141403"/>
                </a:cubicBezTo>
                <a:cubicBezTo>
                  <a:pt x="743918" y="1054385"/>
                  <a:pt x="635861" y="960406"/>
                  <a:pt x="625403" y="875128"/>
                </a:cubicBezTo>
                <a:cubicBezTo>
                  <a:pt x="620174" y="864686"/>
                  <a:pt x="613203" y="876868"/>
                  <a:pt x="601003" y="871647"/>
                </a:cubicBezTo>
                <a:cubicBezTo>
                  <a:pt x="559174" y="819436"/>
                  <a:pt x="452859" y="791591"/>
                  <a:pt x="386630" y="762005"/>
                </a:cubicBezTo>
                <a:cubicBezTo>
                  <a:pt x="388373" y="753303"/>
                  <a:pt x="383144" y="749822"/>
                  <a:pt x="390116" y="737639"/>
                </a:cubicBezTo>
                <a:cubicBezTo>
                  <a:pt x="411030" y="735899"/>
                  <a:pt x="438916" y="760264"/>
                  <a:pt x="456344" y="760264"/>
                </a:cubicBezTo>
                <a:cubicBezTo>
                  <a:pt x="484231" y="737639"/>
                  <a:pt x="454602" y="697612"/>
                  <a:pt x="430202" y="681949"/>
                </a:cubicBezTo>
                <a:cubicBezTo>
                  <a:pt x="438916" y="648882"/>
                  <a:pt x="411030" y="633219"/>
                  <a:pt x="402316" y="608854"/>
                </a:cubicBezTo>
                <a:cubicBezTo>
                  <a:pt x="336086" y="574046"/>
                  <a:pt x="332601" y="509653"/>
                  <a:pt x="262886" y="476586"/>
                </a:cubicBezTo>
                <a:cubicBezTo>
                  <a:pt x="297743" y="469625"/>
                  <a:pt x="262886" y="429597"/>
                  <a:pt x="254172" y="413933"/>
                </a:cubicBezTo>
                <a:cubicBezTo>
                  <a:pt x="262886" y="365203"/>
                  <a:pt x="180971" y="347799"/>
                  <a:pt x="208857" y="300810"/>
                </a:cubicBezTo>
                <a:close/>
                <a:moveTo>
                  <a:pt x="1202551" y="294192"/>
                </a:moveTo>
                <a:cubicBezTo>
                  <a:pt x="1199043" y="374135"/>
                  <a:pt x="1174490" y="450603"/>
                  <a:pt x="1167474" y="528809"/>
                </a:cubicBezTo>
                <a:cubicBezTo>
                  <a:pt x="1134151" y="461031"/>
                  <a:pt x="1185012" y="375873"/>
                  <a:pt x="1186766" y="301143"/>
                </a:cubicBezTo>
                <a:cubicBezTo>
                  <a:pt x="1192028" y="294192"/>
                  <a:pt x="1197289" y="297668"/>
                  <a:pt x="1202551" y="294192"/>
                </a:cubicBezTo>
                <a:close/>
                <a:moveTo>
                  <a:pt x="641144" y="284939"/>
                </a:moveTo>
                <a:cubicBezTo>
                  <a:pt x="644847" y="285830"/>
                  <a:pt x="645478" y="298145"/>
                  <a:pt x="648000" y="300737"/>
                </a:cubicBezTo>
                <a:cubicBezTo>
                  <a:pt x="637913" y="311108"/>
                  <a:pt x="639594" y="290367"/>
                  <a:pt x="636232" y="288639"/>
                </a:cubicBezTo>
                <a:cubicBezTo>
                  <a:pt x="638334" y="285614"/>
                  <a:pt x="639909" y="284642"/>
                  <a:pt x="641144" y="284939"/>
                </a:cubicBezTo>
                <a:close/>
                <a:moveTo>
                  <a:pt x="1164340" y="271208"/>
                </a:moveTo>
                <a:cubicBezTo>
                  <a:pt x="1165432" y="271208"/>
                  <a:pt x="1166742" y="271637"/>
                  <a:pt x="1167616" y="271637"/>
                </a:cubicBezTo>
                <a:cubicBezTo>
                  <a:pt x="1169362" y="271637"/>
                  <a:pt x="1172856" y="273353"/>
                  <a:pt x="1174603" y="273353"/>
                </a:cubicBezTo>
                <a:cubicBezTo>
                  <a:pt x="1174603" y="278502"/>
                  <a:pt x="1172856" y="281934"/>
                  <a:pt x="1171109" y="285366"/>
                </a:cubicBezTo>
                <a:cubicBezTo>
                  <a:pt x="1167616" y="283650"/>
                  <a:pt x="1164122" y="283650"/>
                  <a:pt x="1160628" y="281934"/>
                </a:cubicBezTo>
                <a:cubicBezTo>
                  <a:pt x="1164122" y="278502"/>
                  <a:pt x="1167616" y="276786"/>
                  <a:pt x="1162375" y="273353"/>
                </a:cubicBezTo>
                <a:cubicBezTo>
                  <a:pt x="1162375" y="271637"/>
                  <a:pt x="1163249" y="271208"/>
                  <a:pt x="1164340" y="271208"/>
                </a:cubicBezTo>
                <a:close/>
                <a:moveTo>
                  <a:pt x="630611" y="235937"/>
                </a:moveTo>
                <a:cubicBezTo>
                  <a:pt x="633921" y="238043"/>
                  <a:pt x="633921" y="251330"/>
                  <a:pt x="637703" y="253923"/>
                </a:cubicBezTo>
                <a:cubicBezTo>
                  <a:pt x="629298" y="262565"/>
                  <a:pt x="630978" y="240096"/>
                  <a:pt x="625935" y="238367"/>
                </a:cubicBezTo>
                <a:cubicBezTo>
                  <a:pt x="628037" y="235775"/>
                  <a:pt x="629508" y="235235"/>
                  <a:pt x="630611" y="235937"/>
                </a:cubicBezTo>
                <a:close/>
                <a:moveTo>
                  <a:pt x="967744" y="52756"/>
                </a:moveTo>
                <a:cubicBezTo>
                  <a:pt x="973827" y="53815"/>
                  <a:pt x="979418" y="60008"/>
                  <a:pt x="974156" y="69135"/>
                </a:cubicBezTo>
                <a:cubicBezTo>
                  <a:pt x="963633" y="67397"/>
                  <a:pt x="958372" y="63920"/>
                  <a:pt x="961879" y="53489"/>
                </a:cubicBezTo>
                <a:cubicBezTo>
                  <a:pt x="963633" y="52620"/>
                  <a:pt x="965716" y="52403"/>
                  <a:pt x="967744" y="52756"/>
                </a:cubicBezTo>
                <a:close/>
                <a:moveTo>
                  <a:pt x="596026" y="0"/>
                </a:moveTo>
                <a:cubicBezTo>
                  <a:pt x="601174" y="1716"/>
                  <a:pt x="599458" y="8580"/>
                  <a:pt x="604607" y="10297"/>
                </a:cubicBezTo>
                <a:cubicBezTo>
                  <a:pt x="599458" y="20593"/>
                  <a:pt x="589161" y="6864"/>
                  <a:pt x="596026" y="0"/>
                </a:cubicBezTo>
                <a:close/>
              </a:path>
            </a:pathLst>
          </a:cu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335939811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2462430" y="884569"/>
            <a:ext cx="7267140" cy="726714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75923038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877910"/>
            <a:ext cx="6199657" cy="6199657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1822271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1915297"/>
            <a:ext cx="11454713" cy="4572000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599847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370703"/>
            <a:ext cx="4065374" cy="612895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9673349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370701"/>
            <a:ext cx="11454713" cy="3534033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211456108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370703"/>
            <a:ext cx="11454713" cy="611659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90649307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370703"/>
            <a:ext cx="11454713" cy="611659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 hasCustomPrompt="1"/>
          </p:nvPr>
        </p:nvSpPr>
        <p:spPr>
          <a:xfrm rot="10800000">
            <a:off x="4541108" y="370703"/>
            <a:ext cx="3113902" cy="5733534"/>
          </a:xfrm>
          <a:custGeom>
            <a:avLst/>
            <a:gdLst>
              <a:gd name="connsiteX0" fmla="*/ 0 w 3113902"/>
              <a:gd name="connsiteY0" fmla="*/ 0 h 5733534"/>
              <a:gd name="connsiteX1" fmla="*/ 3113901 w 3113902"/>
              <a:gd name="connsiteY1" fmla="*/ 3113901 h 5733534"/>
              <a:gd name="connsiteX2" fmla="*/ 3113902 w 3113902"/>
              <a:gd name="connsiteY2" fmla="*/ 3113901 h 5733534"/>
              <a:gd name="connsiteX3" fmla="*/ 3113902 w 3113902"/>
              <a:gd name="connsiteY3" fmla="*/ 3113902 h 5733534"/>
              <a:gd name="connsiteX4" fmla="*/ 3113902 w 3113902"/>
              <a:gd name="connsiteY4" fmla="*/ 5733534 h 5733534"/>
              <a:gd name="connsiteX5" fmla="*/ 0 w 3113902"/>
              <a:gd name="connsiteY5" fmla="*/ 5733534 h 5733534"/>
              <a:gd name="connsiteX6" fmla="*/ 0 w 3113902"/>
              <a:gd name="connsiteY6" fmla="*/ 3113902 h 5733534"/>
              <a:gd name="connsiteX7" fmla="*/ 0 w 3113902"/>
              <a:gd name="connsiteY7" fmla="*/ 3113901 h 573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3902" h="5733534">
                <a:moveTo>
                  <a:pt x="0" y="0"/>
                </a:moveTo>
                <a:lnTo>
                  <a:pt x="3113901" y="3113901"/>
                </a:lnTo>
                <a:lnTo>
                  <a:pt x="3113902" y="3113901"/>
                </a:lnTo>
                <a:lnTo>
                  <a:pt x="3113902" y="3113902"/>
                </a:lnTo>
                <a:lnTo>
                  <a:pt x="3113902" y="5733534"/>
                </a:lnTo>
                <a:lnTo>
                  <a:pt x="0" y="5733534"/>
                </a:lnTo>
                <a:lnTo>
                  <a:pt x="0" y="3113902"/>
                </a:lnTo>
                <a:lnTo>
                  <a:pt x="0" y="3113901"/>
                </a:lnTo>
                <a:close/>
              </a:path>
            </a:pathLst>
          </a:custGeom>
          <a:pattFill prst="lgCheck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58225759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370703"/>
            <a:ext cx="11454713" cy="611659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4318686" y="926759"/>
            <a:ext cx="3558746" cy="5560538"/>
          </a:xfrm>
          <a:custGeom>
            <a:avLst/>
            <a:gdLst>
              <a:gd name="connsiteX0" fmla="*/ 5076651 w 6162068"/>
              <a:gd name="connsiteY0" fmla="*/ 2168610 h 5560538"/>
              <a:gd name="connsiteX1" fmla="*/ 6162068 w 6162068"/>
              <a:gd name="connsiteY1" fmla="*/ 3254028 h 5560538"/>
              <a:gd name="connsiteX2" fmla="*/ 6159595 w 6162068"/>
              <a:gd name="connsiteY2" fmla="*/ 3303022 h 5560538"/>
              <a:gd name="connsiteX3" fmla="*/ 6162068 w 6162068"/>
              <a:gd name="connsiteY3" fmla="*/ 3303022 h 5560538"/>
              <a:gd name="connsiteX4" fmla="*/ 6162068 w 6162068"/>
              <a:gd name="connsiteY4" fmla="*/ 5560538 h 5560538"/>
              <a:gd name="connsiteX5" fmla="*/ 3991233 w 6162068"/>
              <a:gd name="connsiteY5" fmla="*/ 5560538 h 5560538"/>
              <a:gd name="connsiteX6" fmla="*/ 3991233 w 6162068"/>
              <a:gd name="connsiteY6" fmla="*/ 3303022 h 5560538"/>
              <a:gd name="connsiteX7" fmla="*/ 3993707 w 6162068"/>
              <a:gd name="connsiteY7" fmla="*/ 3303022 h 5560538"/>
              <a:gd name="connsiteX8" fmla="*/ 3991233 w 6162068"/>
              <a:gd name="connsiteY8" fmla="*/ 3254028 h 5560538"/>
              <a:gd name="connsiteX9" fmla="*/ 5076651 w 6162068"/>
              <a:gd name="connsiteY9" fmla="*/ 2168610 h 5560538"/>
              <a:gd name="connsiteX10" fmla="*/ 0 w 6162068"/>
              <a:gd name="connsiteY10" fmla="*/ 0 h 5560538"/>
              <a:gd name="connsiteX11" fmla="*/ 3558746 w 6162068"/>
              <a:gd name="connsiteY11" fmla="*/ 0 h 5560538"/>
              <a:gd name="connsiteX12" fmla="*/ 3558746 w 6162068"/>
              <a:gd name="connsiteY12" fmla="*/ 3700847 h 5560538"/>
              <a:gd name="connsiteX13" fmla="*/ 3554690 w 6162068"/>
              <a:gd name="connsiteY13" fmla="*/ 3700847 h 5560538"/>
              <a:gd name="connsiteX14" fmla="*/ 3558746 w 6162068"/>
              <a:gd name="connsiteY14" fmla="*/ 3781165 h 5560538"/>
              <a:gd name="connsiteX15" fmla="*/ 1779373 w 6162068"/>
              <a:gd name="connsiteY15" fmla="*/ 5560538 h 5560538"/>
              <a:gd name="connsiteX16" fmla="*/ 0 w 6162068"/>
              <a:gd name="connsiteY16" fmla="*/ 3781165 h 5560538"/>
              <a:gd name="connsiteX17" fmla="*/ 4055 w 6162068"/>
              <a:gd name="connsiteY17" fmla="*/ 3700847 h 5560538"/>
              <a:gd name="connsiteX18" fmla="*/ 0 w 6162068"/>
              <a:gd name="connsiteY18" fmla="*/ 3700847 h 5560538"/>
              <a:gd name="connsiteX0" fmla="*/ 5076651 w 6162068"/>
              <a:gd name="connsiteY0" fmla="*/ 2168610 h 5560538"/>
              <a:gd name="connsiteX1" fmla="*/ 6162068 w 6162068"/>
              <a:gd name="connsiteY1" fmla="*/ 3254028 h 5560538"/>
              <a:gd name="connsiteX2" fmla="*/ 6159595 w 6162068"/>
              <a:gd name="connsiteY2" fmla="*/ 3303022 h 5560538"/>
              <a:gd name="connsiteX3" fmla="*/ 6162068 w 6162068"/>
              <a:gd name="connsiteY3" fmla="*/ 3303022 h 5560538"/>
              <a:gd name="connsiteX4" fmla="*/ 6162068 w 6162068"/>
              <a:gd name="connsiteY4" fmla="*/ 5560538 h 5560538"/>
              <a:gd name="connsiteX5" fmla="*/ 3991233 w 6162068"/>
              <a:gd name="connsiteY5" fmla="*/ 3303022 h 5560538"/>
              <a:gd name="connsiteX6" fmla="*/ 3993707 w 6162068"/>
              <a:gd name="connsiteY6" fmla="*/ 3303022 h 5560538"/>
              <a:gd name="connsiteX7" fmla="*/ 3991233 w 6162068"/>
              <a:gd name="connsiteY7" fmla="*/ 3254028 h 5560538"/>
              <a:gd name="connsiteX8" fmla="*/ 5076651 w 6162068"/>
              <a:gd name="connsiteY8" fmla="*/ 2168610 h 5560538"/>
              <a:gd name="connsiteX9" fmla="*/ 0 w 6162068"/>
              <a:gd name="connsiteY9" fmla="*/ 0 h 5560538"/>
              <a:gd name="connsiteX10" fmla="*/ 3558746 w 6162068"/>
              <a:gd name="connsiteY10" fmla="*/ 0 h 5560538"/>
              <a:gd name="connsiteX11" fmla="*/ 3558746 w 6162068"/>
              <a:gd name="connsiteY11" fmla="*/ 3700847 h 5560538"/>
              <a:gd name="connsiteX12" fmla="*/ 3554690 w 6162068"/>
              <a:gd name="connsiteY12" fmla="*/ 3700847 h 5560538"/>
              <a:gd name="connsiteX13" fmla="*/ 3558746 w 6162068"/>
              <a:gd name="connsiteY13" fmla="*/ 3781165 h 5560538"/>
              <a:gd name="connsiteX14" fmla="*/ 1779373 w 6162068"/>
              <a:gd name="connsiteY14" fmla="*/ 5560538 h 5560538"/>
              <a:gd name="connsiteX15" fmla="*/ 0 w 6162068"/>
              <a:gd name="connsiteY15" fmla="*/ 3781165 h 5560538"/>
              <a:gd name="connsiteX16" fmla="*/ 4055 w 6162068"/>
              <a:gd name="connsiteY16" fmla="*/ 3700847 h 5560538"/>
              <a:gd name="connsiteX17" fmla="*/ 0 w 6162068"/>
              <a:gd name="connsiteY17" fmla="*/ 3700847 h 5560538"/>
              <a:gd name="connsiteX18" fmla="*/ 0 w 6162068"/>
              <a:gd name="connsiteY18" fmla="*/ 0 h 5560538"/>
              <a:gd name="connsiteX0" fmla="*/ 5076651 w 6162068"/>
              <a:gd name="connsiteY0" fmla="*/ 2168610 h 5560538"/>
              <a:gd name="connsiteX1" fmla="*/ 6162068 w 6162068"/>
              <a:gd name="connsiteY1" fmla="*/ 3254028 h 5560538"/>
              <a:gd name="connsiteX2" fmla="*/ 6159595 w 6162068"/>
              <a:gd name="connsiteY2" fmla="*/ 3303022 h 5560538"/>
              <a:gd name="connsiteX3" fmla="*/ 6162068 w 6162068"/>
              <a:gd name="connsiteY3" fmla="*/ 3303022 h 5560538"/>
              <a:gd name="connsiteX4" fmla="*/ 6162068 w 6162068"/>
              <a:gd name="connsiteY4" fmla="*/ 5560538 h 5560538"/>
              <a:gd name="connsiteX5" fmla="*/ 3991233 w 6162068"/>
              <a:gd name="connsiteY5" fmla="*/ 3303022 h 5560538"/>
              <a:gd name="connsiteX6" fmla="*/ 3991233 w 6162068"/>
              <a:gd name="connsiteY6" fmla="*/ 3254028 h 5560538"/>
              <a:gd name="connsiteX7" fmla="*/ 5076651 w 6162068"/>
              <a:gd name="connsiteY7" fmla="*/ 2168610 h 5560538"/>
              <a:gd name="connsiteX8" fmla="*/ 0 w 6162068"/>
              <a:gd name="connsiteY8" fmla="*/ 0 h 5560538"/>
              <a:gd name="connsiteX9" fmla="*/ 3558746 w 6162068"/>
              <a:gd name="connsiteY9" fmla="*/ 0 h 5560538"/>
              <a:gd name="connsiteX10" fmla="*/ 3558746 w 6162068"/>
              <a:gd name="connsiteY10" fmla="*/ 3700847 h 5560538"/>
              <a:gd name="connsiteX11" fmla="*/ 3554690 w 6162068"/>
              <a:gd name="connsiteY11" fmla="*/ 3700847 h 5560538"/>
              <a:gd name="connsiteX12" fmla="*/ 3558746 w 6162068"/>
              <a:gd name="connsiteY12" fmla="*/ 3781165 h 5560538"/>
              <a:gd name="connsiteX13" fmla="*/ 1779373 w 6162068"/>
              <a:gd name="connsiteY13" fmla="*/ 5560538 h 5560538"/>
              <a:gd name="connsiteX14" fmla="*/ 0 w 6162068"/>
              <a:gd name="connsiteY14" fmla="*/ 3781165 h 5560538"/>
              <a:gd name="connsiteX15" fmla="*/ 4055 w 6162068"/>
              <a:gd name="connsiteY15" fmla="*/ 3700847 h 5560538"/>
              <a:gd name="connsiteX16" fmla="*/ 0 w 6162068"/>
              <a:gd name="connsiteY16" fmla="*/ 3700847 h 5560538"/>
              <a:gd name="connsiteX17" fmla="*/ 0 w 6162068"/>
              <a:gd name="connsiteY17" fmla="*/ 0 h 5560538"/>
              <a:gd name="connsiteX0" fmla="*/ 5076651 w 6162068"/>
              <a:gd name="connsiteY0" fmla="*/ 2168610 h 5560538"/>
              <a:gd name="connsiteX1" fmla="*/ 6162068 w 6162068"/>
              <a:gd name="connsiteY1" fmla="*/ 3254028 h 5560538"/>
              <a:gd name="connsiteX2" fmla="*/ 6159595 w 6162068"/>
              <a:gd name="connsiteY2" fmla="*/ 3303022 h 5560538"/>
              <a:gd name="connsiteX3" fmla="*/ 6162068 w 6162068"/>
              <a:gd name="connsiteY3" fmla="*/ 3303022 h 5560538"/>
              <a:gd name="connsiteX4" fmla="*/ 6162068 w 6162068"/>
              <a:gd name="connsiteY4" fmla="*/ 5560538 h 5560538"/>
              <a:gd name="connsiteX5" fmla="*/ 3991233 w 6162068"/>
              <a:gd name="connsiteY5" fmla="*/ 3303022 h 5560538"/>
              <a:gd name="connsiteX6" fmla="*/ 5076651 w 6162068"/>
              <a:gd name="connsiteY6" fmla="*/ 2168610 h 5560538"/>
              <a:gd name="connsiteX7" fmla="*/ 0 w 6162068"/>
              <a:gd name="connsiteY7" fmla="*/ 0 h 5560538"/>
              <a:gd name="connsiteX8" fmla="*/ 3558746 w 6162068"/>
              <a:gd name="connsiteY8" fmla="*/ 0 h 5560538"/>
              <a:gd name="connsiteX9" fmla="*/ 3558746 w 6162068"/>
              <a:gd name="connsiteY9" fmla="*/ 3700847 h 5560538"/>
              <a:gd name="connsiteX10" fmla="*/ 3554690 w 6162068"/>
              <a:gd name="connsiteY10" fmla="*/ 3700847 h 5560538"/>
              <a:gd name="connsiteX11" fmla="*/ 3558746 w 6162068"/>
              <a:gd name="connsiteY11" fmla="*/ 3781165 h 5560538"/>
              <a:gd name="connsiteX12" fmla="*/ 1779373 w 6162068"/>
              <a:gd name="connsiteY12" fmla="*/ 5560538 h 5560538"/>
              <a:gd name="connsiteX13" fmla="*/ 0 w 6162068"/>
              <a:gd name="connsiteY13" fmla="*/ 3781165 h 5560538"/>
              <a:gd name="connsiteX14" fmla="*/ 4055 w 6162068"/>
              <a:gd name="connsiteY14" fmla="*/ 3700847 h 5560538"/>
              <a:gd name="connsiteX15" fmla="*/ 0 w 6162068"/>
              <a:gd name="connsiteY15" fmla="*/ 3700847 h 5560538"/>
              <a:gd name="connsiteX16" fmla="*/ 0 w 6162068"/>
              <a:gd name="connsiteY16" fmla="*/ 0 h 5560538"/>
              <a:gd name="connsiteX0" fmla="*/ 3991233 w 6162068"/>
              <a:gd name="connsiteY0" fmla="*/ 3303022 h 5560538"/>
              <a:gd name="connsiteX1" fmla="*/ 6162068 w 6162068"/>
              <a:gd name="connsiteY1" fmla="*/ 3254028 h 5560538"/>
              <a:gd name="connsiteX2" fmla="*/ 6159595 w 6162068"/>
              <a:gd name="connsiteY2" fmla="*/ 3303022 h 5560538"/>
              <a:gd name="connsiteX3" fmla="*/ 6162068 w 6162068"/>
              <a:gd name="connsiteY3" fmla="*/ 3303022 h 5560538"/>
              <a:gd name="connsiteX4" fmla="*/ 6162068 w 6162068"/>
              <a:gd name="connsiteY4" fmla="*/ 5560538 h 5560538"/>
              <a:gd name="connsiteX5" fmla="*/ 3991233 w 6162068"/>
              <a:gd name="connsiteY5" fmla="*/ 3303022 h 5560538"/>
              <a:gd name="connsiteX6" fmla="*/ 0 w 6162068"/>
              <a:gd name="connsiteY6" fmla="*/ 0 h 5560538"/>
              <a:gd name="connsiteX7" fmla="*/ 3558746 w 6162068"/>
              <a:gd name="connsiteY7" fmla="*/ 0 h 5560538"/>
              <a:gd name="connsiteX8" fmla="*/ 3558746 w 6162068"/>
              <a:gd name="connsiteY8" fmla="*/ 3700847 h 5560538"/>
              <a:gd name="connsiteX9" fmla="*/ 3554690 w 6162068"/>
              <a:gd name="connsiteY9" fmla="*/ 3700847 h 5560538"/>
              <a:gd name="connsiteX10" fmla="*/ 3558746 w 6162068"/>
              <a:gd name="connsiteY10" fmla="*/ 3781165 h 5560538"/>
              <a:gd name="connsiteX11" fmla="*/ 1779373 w 6162068"/>
              <a:gd name="connsiteY11" fmla="*/ 5560538 h 5560538"/>
              <a:gd name="connsiteX12" fmla="*/ 0 w 6162068"/>
              <a:gd name="connsiteY12" fmla="*/ 3781165 h 5560538"/>
              <a:gd name="connsiteX13" fmla="*/ 4055 w 6162068"/>
              <a:gd name="connsiteY13" fmla="*/ 3700847 h 5560538"/>
              <a:gd name="connsiteX14" fmla="*/ 0 w 6162068"/>
              <a:gd name="connsiteY14" fmla="*/ 3700847 h 5560538"/>
              <a:gd name="connsiteX15" fmla="*/ 0 w 6162068"/>
              <a:gd name="connsiteY15" fmla="*/ 0 h 5560538"/>
              <a:gd name="connsiteX0" fmla="*/ 3991233 w 6162068"/>
              <a:gd name="connsiteY0" fmla="*/ 3303022 h 5560538"/>
              <a:gd name="connsiteX1" fmla="*/ 6162068 w 6162068"/>
              <a:gd name="connsiteY1" fmla="*/ 3254028 h 5560538"/>
              <a:gd name="connsiteX2" fmla="*/ 6159595 w 6162068"/>
              <a:gd name="connsiteY2" fmla="*/ 3303022 h 5560538"/>
              <a:gd name="connsiteX3" fmla="*/ 6162068 w 6162068"/>
              <a:gd name="connsiteY3" fmla="*/ 5560538 h 5560538"/>
              <a:gd name="connsiteX4" fmla="*/ 3991233 w 6162068"/>
              <a:gd name="connsiteY4" fmla="*/ 3303022 h 5560538"/>
              <a:gd name="connsiteX5" fmla="*/ 0 w 6162068"/>
              <a:gd name="connsiteY5" fmla="*/ 0 h 5560538"/>
              <a:gd name="connsiteX6" fmla="*/ 3558746 w 6162068"/>
              <a:gd name="connsiteY6" fmla="*/ 0 h 5560538"/>
              <a:gd name="connsiteX7" fmla="*/ 3558746 w 6162068"/>
              <a:gd name="connsiteY7" fmla="*/ 3700847 h 5560538"/>
              <a:gd name="connsiteX8" fmla="*/ 3554690 w 6162068"/>
              <a:gd name="connsiteY8" fmla="*/ 3700847 h 5560538"/>
              <a:gd name="connsiteX9" fmla="*/ 3558746 w 6162068"/>
              <a:gd name="connsiteY9" fmla="*/ 3781165 h 5560538"/>
              <a:gd name="connsiteX10" fmla="*/ 1779373 w 6162068"/>
              <a:gd name="connsiteY10" fmla="*/ 5560538 h 5560538"/>
              <a:gd name="connsiteX11" fmla="*/ 0 w 6162068"/>
              <a:gd name="connsiteY11" fmla="*/ 3781165 h 5560538"/>
              <a:gd name="connsiteX12" fmla="*/ 4055 w 6162068"/>
              <a:gd name="connsiteY12" fmla="*/ 3700847 h 5560538"/>
              <a:gd name="connsiteX13" fmla="*/ 0 w 6162068"/>
              <a:gd name="connsiteY13" fmla="*/ 3700847 h 5560538"/>
              <a:gd name="connsiteX14" fmla="*/ 0 w 6162068"/>
              <a:gd name="connsiteY14" fmla="*/ 0 h 5560538"/>
              <a:gd name="connsiteX0" fmla="*/ 3991233 w 6162068"/>
              <a:gd name="connsiteY0" fmla="*/ 3303022 h 5560538"/>
              <a:gd name="connsiteX1" fmla="*/ 6162068 w 6162068"/>
              <a:gd name="connsiteY1" fmla="*/ 3254028 h 5560538"/>
              <a:gd name="connsiteX2" fmla="*/ 6162068 w 6162068"/>
              <a:gd name="connsiteY2" fmla="*/ 5560538 h 5560538"/>
              <a:gd name="connsiteX3" fmla="*/ 3991233 w 6162068"/>
              <a:gd name="connsiteY3" fmla="*/ 3303022 h 5560538"/>
              <a:gd name="connsiteX4" fmla="*/ 0 w 6162068"/>
              <a:gd name="connsiteY4" fmla="*/ 0 h 5560538"/>
              <a:gd name="connsiteX5" fmla="*/ 3558746 w 6162068"/>
              <a:gd name="connsiteY5" fmla="*/ 0 h 5560538"/>
              <a:gd name="connsiteX6" fmla="*/ 3558746 w 6162068"/>
              <a:gd name="connsiteY6" fmla="*/ 3700847 h 5560538"/>
              <a:gd name="connsiteX7" fmla="*/ 3554690 w 6162068"/>
              <a:gd name="connsiteY7" fmla="*/ 3700847 h 5560538"/>
              <a:gd name="connsiteX8" fmla="*/ 3558746 w 6162068"/>
              <a:gd name="connsiteY8" fmla="*/ 3781165 h 5560538"/>
              <a:gd name="connsiteX9" fmla="*/ 1779373 w 6162068"/>
              <a:gd name="connsiteY9" fmla="*/ 5560538 h 5560538"/>
              <a:gd name="connsiteX10" fmla="*/ 0 w 6162068"/>
              <a:gd name="connsiteY10" fmla="*/ 3781165 h 5560538"/>
              <a:gd name="connsiteX11" fmla="*/ 4055 w 6162068"/>
              <a:gd name="connsiteY11" fmla="*/ 3700847 h 5560538"/>
              <a:gd name="connsiteX12" fmla="*/ 0 w 6162068"/>
              <a:gd name="connsiteY12" fmla="*/ 3700847 h 5560538"/>
              <a:gd name="connsiteX13" fmla="*/ 0 w 6162068"/>
              <a:gd name="connsiteY13" fmla="*/ 0 h 5560538"/>
              <a:gd name="connsiteX0" fmla="*/ 3991233 w 6162068"/>
              <a:gd name="connsiteY0" fmla="*/ 3303022 h 5560538"/>
              <a:gd name="connsiteX1" fmla="*/ 6162068 w 6162068"/>
              <a:gd name="connsiteY1" fmla="*/ 5560538 h 5560538"/>
              <a:gd name="connsiteX2" fmla="*/ 3991233 w 6162068"/>
              <a:gd name="connsiteY2" fmla="*/ 3303022 h 5560538"/>
              <a:gd name="connsiteX3" fmla="*/ 0 w 6162068"/>
              <a:gd name="connsiteY3" fmla="*/ 0 h 5560538"/>
              <a:gd name="connsiteX4" fmla="*/ 3558746 w 6162068"/>
              <a:gd name="connsiteY4" fmla="*/ 0 h 5560538"/>
              <a:gd name="connsiteX5" fmla="*/ 3558746 w 6162068"/>
              <a:gd name="connsiteY5" fmla="*/ 3700847 h 5560538"/>
              <a:gd name="connsiteX6" fmla="*/ 3554690 w 6162068"/>
              <a:gd name="connsiteY6" fmla="*/ 3700847 h 5560538"/>
              <a:gd name="connsiteX7" fmla="*/ 3558746 w 6162068"/>
              <a:gd name="connsiteY7" fmla="*/ 3781165 h 5560538"/>
              <a:gd name="connsiteX8" fmla="*/ 1779373 w 6162068"/>
              <a:gd name="connsiteY8" fmla="*/ 5560538 h 5560538"/>
              <a:gd name="connsiteX9" fmla="*/ 0 w 6162068"/>
              <a:gd name="connsiteY9" fmla="*/ 3781165 h 5560538"/>
              <a:gd name="connsiteX10" fmla="*/ 4055 w 6162068"/>
              <a:gd name="connsiteY10" fmla="*/ 3700847 h 5560538"/>
              <a:gd name="connsiteX11" fmla="*/ 0 w 6162068"/>
              <a:gd name="connsiteY11" fmla="*/ 3700847 h 5560538"/>
              <a:gd name="connsiteX12" fmla="*/ 0 w 6162068"/>
              <a:gd name="connsiteY12" fmla="*/ 0 h 5560538"/>
              <a:gd name="connsiteX0" fmla="*/ 0 w 3558746"/>
              <a:gd name="connsiteY0" fmla="*/ 0 h 5560538"/>
              <a:gd name="connsiteX1" fmla="*/ 3558746 w 3558746"/>
              <a:gd name="connsiteY1" fmla="*/ 0 h 5560538"/>
              <a:gd name="connsiteX2" fmla="*/ 3558746 w 3558746"/>
              <a:gd name="connsiteY2" fmla="*/ 3700847 h 5560538"/>
              <a:gd name="connsiteX3" fmla="*/ 3554690 w 3558746"/>
              <a:gd name="connsiteY3" fmla="*/ 3700847 h 5560538"/>
              <a:gd name="connsiteX4" fmla="*/ 3558746 w 3558746"/>
              <a:gd name="connsiteY4" fmla="*/ 3781165 h 5560538"/>
              <a:gd name="connsiteX5" fmla="*/ 1779373 w 3558746"/>
              <a:gd name="connsiteY5" fmla="*/ 5560538 h 5560538"/>
              <a:gd name="connsiteX6" fmla="*/ 0 w 3558746"/>
              <a:gd name="connsiteY6" fmla="*/ 3781165 h 5560538"/>
              <a:gd name="connsiteX7" fmla="*/ 4055 w 3558746"/>
              <a:gd name="connsiteY7" fmla="*/ 3700847 h 5560538"/>
              <a:gd name="connsiteX8" fmla="*/ 0 w 3558746"/>
              <a:gd name="connsiteY8" fmla="*/ 3700847 h 5560538"/>
              <a:gd name="connsiteX9" fmla="*/ 0 w 3558746"/>
              <a:gd name="connsiteY9" fmla="*/ 0 h 5560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58746" h="5560538">
                <a:moveTo>
                  <a:pt x="0" y="0"/>
                </a:moveTo>
                <a:lnTo>
                  <a:pt x="3558746" y="0"/>
                </a:lnTo>
                <a:lnTo>
                  <a:pt x="3558746" y="3700847"/>
                </a:lnTo>
                <a:lnTo>
                  <a:pt x="3554690" y="3700847"/>
                </a:lnTo>
                <a:lnTo>
                  <a:pt x="3558746" y="3781165"/>
                </a:lnTo>
                <a:cubicBezTo>
                  <a:pt x="3558746" y="4763886"/>
                  <a:pt x="2762094" y="5560538"/>
                  <a:pt x="1779373" y="5560538"/>
                </a:cubicBezTo>
                <a:cubicBezTo>
                  <a:pt x="796652" y="5560538"/>
                  <a:pt x="0" y="4763886"/>
                  <a:pt x="0" y="3781165"/>
                </a:cubicBezTo>
                <a:lnTo>
                  <a:pt x="4055" y="3700847"/>
                </a:lnTo>
                <a:lnTo>
                  <a:pt x="0" y="3700847"/>
                </a:lnTo>
                <a:lnTo>
                  <a:pt x="0" y="0"/>
                </a:lnTo>
                <a:close/>
              </a:path>
            </a:pathLst>
          </a:custGeom>
          <a:pattFill prst="lgCheck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4980089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3" y="370703"/>
            <a:ext cx="11454713" cy="6116594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643449" y="4534930"/>
            <a:ext cx="2211860" cy="2323070"/>
          </a:xfrm>
          <a:prstGeom prst="rect">
            <a:avLst/>
          </a:prstGeom>
          <a:pattFill prst="lgCheck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7512908" y="135924"/>
            <a:ext cx="2137719" cy="2150076"/>
          </a:xfrm>
          <a:prstGeom prst="rect">
            <a:avLst/>
          </a:prstGeom>
          <a:pattFill prst="lgCheck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241060" y="5053914"/>
            <a:ext cx="2137719" cy="1804086"/>
          </a:xfrm>
          <a:prstGeom prst="rect">
            <a:avLst/>
          </a:prstGeom>
          <a:pattFill prst="lgCheck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63164778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308092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495800" y="1828800"/>
            <a:ext cx="3200400" cy="3200400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74784482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5311346" y="1037967"/>
            <a:ext cx="1569308" cy="1569308"/>
          </a:xfrm>
          <a:prstGeom prst="ellipse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59582741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739460" y="2190817"/>
            <a:ext cx="2743200" cy="274320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1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892566" y="2190817"/>
            <a:ext cx="2743200" cy="274320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1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8045672" y="2190817"/>
            <a:ext cx="2743200" cy="274320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1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735829"/>
            <a:ext cx="10515600" cy="623414"/>
          </a:xfrm>
          <a:prstGeom prst="rect">
            <a:avLst/>
          </a:prstGeom>
        </p:spPr>
        <p:txBody>
          <a:bodyPr/>
          <a:lstStyle>
            <a:lvl1pPr>
              <a:defRPr sz="4000" b="1" i="0"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581906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70704" y="370703"/>
            <a:ext cx="5029199" cy="4300151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7883611" y="3496962"/>
            <a:ext cx="3941805" cy="299033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="1" i="0" baseline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</a:t>
            </a:r>
            <a:r>
              <a:rPr lang="en-US"/>
              <a:t>Drop picture</a:t>
            </a:r>
          </a:p>
        </p:txBody>
      </p:sp>
    </p:spTree>
    <p:extLst>
      <p:ext uri="{BB962C8B-B14F-4D97-AF65-F5344CB8AC3E}">
        <p14:creationId xmlns:p14="http://schemas.microsoft.com/office/powerpoint/2010/main" val="147594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71789" y="371789"/>
            <a:ext cx="11448422" cy="61093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1131618" y="6480277"/>
            <a:ext cx="647753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000" b="1" i="0" smtClean="0">
                <a:solidFill>
                  <a:schemeClr val="tx1">
                    <a:alpha val="50000"/>
                  </a:schemeClr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pPr algn="l"/>
              <a:t>‹nº›</a:t>
            </a:fld>
            <a:endParaRPr lang="en-US" sz="1000" b="1" i="0" dirty="0">
              <a:solidFill>
                <a:schemeClr val="tx1">
                  <a:alpha val="50000"/>
                </a:schemeClr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268563" y="6525976"/>
            <a:ext cx="9893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000" b="1" i="0" dirty="0">
                <a:solidFill>
                  <a:schemeClr val="tx1">
                    <a:alpha val="30000"/>
                  </a:schemeClr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PAGE</a:t>
            </a:r>
            <a:r>
              <a:rPr lang="en-US" sz="1000" b="1" i="0" baseline="0" dirty="0">
                <a:solidFill>
                  <a:schemeClr val="tx1">
                    <a:alpha val="30000"/>
                  </a:schemeClr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NUMBER</a:t>
            </a:r>
            <a:endParaRPr lang="en-US" sz="1000" b="1" i="0" dirty="0">
              <a:solidFill>
                <a:schemeClr val="tx1">
                  <a:alpha val="30000"/>
                </a:schemeClr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51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810" r:id="rId2"/>
    <p:sldLayoutId id="2147483790" r:id="rId3"/>
    <p:sldLayoutId id="2147483788" r:id="rId4"/>
    <p:sldLayoutId id="2147483801" r:id="rId5"/>
    <p:sldLayoutId id="2147483789" r:id="rId6"/>
    <p:sldLayoutId id="2147483779" r:id="rId7"/>
    <p:sldLayoutId id="2147483756" r:id="rId8"/>
    <p:sldLayoutId id="2147483800" r:id="rId9"/>
    <p:sldLayoutId id="2147483809" r:id="rId10"/>
    <p:sldLayoutId id="2147483806" r:id="rId11"/>
    <p:sldLayoutId id="2147483693" r:id="rId12"/>
    <p:sldLayoutId id="2147483696" r:id="rId13"/>
    <p:sldLayoutId id="2147483697" r:id="rId14"/>
    <p:sldLayoutId id="2147483685" r:id="rId15"/>
    <p:sldLayoutId id="2147483777" r:id="rId16"/>
    <p:sldLayoutId id="2147483778" r:id="rId17"/>
    <p:sldLayoutId id="2147483811" r:id="rId18"/>
    <p:sldLayoutId id="2147483781" r:id="rId19"/>
    <p:sldLayoutId id="2147483782" r:id="rId20"/>
    <p:sldLayoutId id="2147483701" r:id="rId21"/>
    <p:sldLayoutId id="2147483691" r:id="rId22"/>
    <p:sldLayoutId id="2147483694" r:id="rId23"/>
    <p:sldLayoutId id="2147483780" r:id="rId24"/>
    <p:sldLayoutId id="2147483698" r:id="rId25"/>
    <p:sldLayoutId id="2147483699" r:id="rId26"/>
    <p:sldLayoutId id="2147483700" r:id="rId27"/>
    <p:sldLayoutId id="2147483686" r:id="rId28"/>
    <p:sldLayoutId id="2147483689" r:id="rId29"/>
    <p:sldLayoutId id="2147483687" r:id="rId30"/>
    <p:sldLayoutId id="2147483702" r:id="rId31"/>
    <p:sldLayoutId id="2147483690" r:id="rId32"/>
    <p:sldLayoutId id="2147483688" r:id="rId33"/>
    <p:sldLayoutId id="2147483682" r:id="rId34"/>
    <p:sldLayoutId id="2147483683" r:id="rId35"/>
    <p:sldLayoutId id="2147483684" r:id="rId36"/>
    <p:sldLayoutId id="2147483673" r:id="rId37"/>
    <p:sldLayoutId id="2147483672" r:id="rId38"/>
    <p:sldLayoutId id="2147483670" r:id="rId39"/>
    <p:sldLayoutId id="2147483703" r:id="rId40"/>
    <p:sldLayoutId id="2147483671" r:id="rId41"/>
    <p:sldLayoutId id="2147483695" r:id="rId42"/>
    <p:sldLayoutId id="2147483676" r:id="rId43"/>
    <p:sldLayoutId id="2147483663" r:id="rId44"/>
    <p:sldLayoutId id="2147483664" r:id="rId45"/>
    <p:sldLayoutId id="2147483807" r:id="rId46"/>
    <p:sldLayoutId id="2147483808" r:id="rId47"/>
    <p:sldLayoutId id="2147483677" r:id="rId48"/>
    <p:sldLayoutId id="2147483678" r:id="rId49"/>
    <p:sldLayoutId id="2147483660" r:id="rId50"/>
    <p:sldLayoutId id="2147483661" r:id="rId51"/>
    <p:sldLayoutId id="2147483662" r:id="rId52"/>
    <p:sldLayoutId id="2147483783" r:id="rId53"/>
    <p:sldLayoutId id="2147483784" r:id="rId54"/>
    <p:sldLayoutId id="2147483785" r:id="rId55"/>
    <p:sldLayoutId id="2147483802" r:id="rId56"/>
    <p:sldLayoutId id="2147483803" r:id="rId57"/>
    <p:sldLayoutId id="2147483804" r:id="rId58"/>
    <p:sldLayoutId id="2147483679" r:id="rId59"/>
    <p:sldLayoutId id="2147483680" r:id="rId60"/>
    <p:sldLayoutId id="2147483681" r:id="rId61"/>
    <p:sldLayoutId id="2147483658" r:id="rId62"/>
    <p:sldLayoutId id="2147483654" r:id="rId63"/>
    <p:sldLayoutId id="2147483653" r:id="rId64"/>
    <p:sldLayoutId id="2147483652" r:id="rId65"/>
    <p:sldLayoutId id="2147483797" r:id="rId66"/>
    <p:sldLayoutId id="2147483665" r:id="rId67"/>
    <p:sldLayoutId id="2147483657" r:id="rId68"/>
    <p:sldLayoutId id="2147483798" r:id="rId69"/>
    <p:sldLayoutId id="2147483799" r:id="rId70"/>
    <p:sldLayoutId id="2147483666" r:id="rId71"/>
    <p:sldLayoutId id="2147483668" r:id="rId72"/>
    <p:sldLayoutId id="2147483674" r:id="rId73"/>
    <p:sldLayoutId id="2147483669" r:id="rId74"/>
    <p:sldLayoutId id="2147483768" r:id="rId75"/>
    <p:sldLayoutId id="2147483796" r:id="rId76"/>
    <p:sldLayoutId id="2147483776" r:id="rId77"/>
    <p:sldLayoutId id="2147483772" r:id="rId78"/>
    <p:sldLayoutId id="2147483774" r:id="rId79"/>
    <p:sldLayoutId id="2147483775" r:id="rId80"/>
    <p:sldLayoutId id="2147483773" r:id="rId81"/>
    <p:sldLayoutId id="2147483771" r:id="rId82"/>
    <p:sldLayoutId id="2147483770" r:id="rId83"/>
    <p:sldLayoutId id="2147483769" r:id="rId84"/>
    <p:sldLayoutId id="2147483767" r:id="rId85"/>
    <p:sldLayoutId id="2147483766" r:id="rId86"/>
    <p:sldLayoutId id="2147483667" r:id="rId87"/>
    <p:sldLayoutId id="2147483675" r:id="rId88"/>
    <p:sldLayoutId id="2147483656" r:id="rId89"/>
    <p:sldLayoutId id="2147483692" r:id="rId90"/>
    <p:sldLayoutId id="2147483655" r:id="rId91"/>
    <p:sldLayoutId id="2147483786" r:id="rId92"/>
    <p:sldLayoutId id="2147483787" r:id="rId93"/>
    <p:sldLayoutId id="2147483659" r:id="rId94"/>
    <p:sldLayoutId id="2147483651" r:id="rId95"/>
    <p:sldLayoutId id="2147483650" r:id="rId96"/>
    <p:sldLayoutId id="2147483805" r:id="rId97"/>
    <p:sldLayoutId id="2147483716" r:id="rId98"/>
    <p:sldLayoutId id="2147483791" r:id="rId99"/>
    <p:sldLayoutId id="2147483792" r:id="rId100"/>
    <p:sldLayoutId id="2147483793" r:id="rId101"/>
    <p:sldLayoutId id="2147483794" r:id="rId102"/>
    <p:sldLayoutId id="2147483795" r:id="rId103"/>
    <p:sldLayoutId id="2147483757" r:id="rId104"/>
    <p:sldLayoutId id="2147483758" r:id="rId105"/>
    <p:sldLayoutId id="2147483759" r:id="rId106"/>
    <p:sldLayoutId id="2147483760" r:id="rId107"/>
    <p:sldLayoutId id="2147483761" r:id="rId108"/>
    <p:sldLayoutId id="2147483762" r:id="rId109"/>
    <p:sldLayoutId id="2147483763" r:id="rId110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oteworthy Light" charset="0"/>
          <a:ea typeface="Noteworthy Light" charset="0"/>
          <a:cs typeface="Noteworthy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ntrainformacion.es/485-000-euros-de-multa-al-santander-por-incumplir-sus-obligaciones-con-deudores-hipotecarios-sin-recursos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pple-apple-watch-2-black-chrome-437037/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pt/photo/941125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841445" TargetMode="External"/><Relationship Id="rId2" Type="http://schemas.openxmlformats.org/officeDocument/2006/relationships/image" Target="../media/image10.jpg!d"/><Relationship Id="rId1" Type="http://schemas.openxmlformats.org/officeDocument/2006/relationships/slideLayout" Target="../slideLayouts/slideLayout8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9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he.wikipedia.org/wiki/%D7%A7%D7%95%D7%91%D7%A5:Flickr_-_DVIDSHUB_-_8th_Commando_Kandak_RPG_and_heavy_weapons_training_(Image_4_of_9).jpg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Espaço Reservado para Imagem 29" descr="Loja com porta de vidro&#10;&#10;Descrição gerada automaticamente">
            <a:extLst>
              <a:ext uri="{FF2B5EF4-FFF2-40B4-BE49-F238E27FC236}">
                <a16:creationId xmlns:a16="http://schemas.microsoft.com/office/drawing/2014/main" id="{F7ABE6AE-9FE5-FA42-BF9E-E8C3A7712E9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50" b="2550"/>
          <a:stretch>
            <a:fillRect/>
          </a:stretch>
        </p:blipFill>
        <p:spPr>
          <a:xfrm>
            <a:off x="368300" y="371475"/>
            <a:ext cx="11455400" cy="6115050"/>
          </a:xfrm>
        </p:spPr>
      </p:pic>
      <p:sp>
        <p:nvSpPr>
          <p:cNvPr id="5" name="Title 1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/>
          </p:cNvSpPr>
          <p:nvPr/>
        </p:nvSpPr>
        <p:spPr>
          <a:xfrm>
            <a:off x="1714102" y="4014586"/>
            <a:ext cx="5873241" cy="142827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pPr algn="l">
              <a:lnSpc>
                <a:spcPct val="70000"/>
              </a:lnSpc>
            </a:pPr>
            <a:r>
              <a:rPr lang="en-US" sz="6000" b="0" dirty="0" err="1">
                <a:solidFill>
                  <a:srgbClr val="FFFFFF"/>
                </a:solidFill>
              </a:rPr>
              <a:t>Desafio</a:t>
            </a:r>
            <a:r>
              <a:rPr lang="en-US" sz="6000" b="0" dirty="0">
                <a:solidFill>
                  <a:srgbClr val="FFFFFF"/>
                </a:solidFill>
              </a:rPr>
              <a:t> 3 </a:t>
            </a:r>
            <a:r>
              <a:rPr lang="en-US" sz="6000" b="0" dirty="0" err="1">
                <a:solidFill>
                  <a:srgbClr val="FFFFFF"/>
                </a:solidFill>
              </a:rPr>
              <a:t>Apresentação</a:t>
            </a:r>
            <a:endParaRPr lang="en-US" sz="6000" b="0" dirty="0">
              <a:solidFill>
                <a:srgbClr val="FFFFFF"/>
              </a:solidFill>
            </a:endParaRPr>
          </a:p>
        </p:txBody>
      </p:sp>
      <p:grpSp>
        <p:nvGrpSpPr>
          <p:cNvPr id="6" name="Group 948"/>
          <p:cNvGrpSpPr>
            <a:grpSpLocks noChangeAspect="1"/>
          </p:cNvGrpSpPr>
          <p:nvPr/>
        </p:nvGrpSpPr>
        <p:grpSpPr bwMode="auto">
          <a:xfrm>
            <a:off x="848700" y="-79638"/>
            <a:ext cx="10494598" cy="6937638"/>
            <a:chOff x="3215" y="1917"/>
            <a:chExt cx="1667" cy="1102"/>
          </a:xfrm>
        </p:grpSpPr>
        <p:sp>
          <p:nvSpPr>
            <p:cNvPr id="7" name="Freeform 949"/>
            <p:cNvSpPr>
              <a:spLocks/>
            </p:cNvSpPr>
            <p:nvPr/>
          </p:nvSpPr>
          <p:spPr bwMode="auto">
            <a:xfrm>
              <a:off x="3307" y="2126"/>
              <a:ext cx="1482" cy="684"/>
            </a:xfrm>
            <a:custGeom>
              <a:avLst/>
              <a:gdLst>
                <a:gd name="T0" fmla="*/ 370 w 1482"/>
                <a:gd name="T1" fmla="*/ 684 h 684"/>
                <a:gd name="T2" fmla="*/ 0 w 1482"/>
                <a:gd name="T3" fmla="*/ 342 h 684"/>
                <a:gd name="T4" fmla="*/ 370 w 1482"/>
                <a:gd name="T5" fmla="*/ 0 h 684"/>
                <a:gd name="T6" fmla="*/ 1112 w 1482"/>
                <a:gd name="T7" fmla="*/ 0 h 684"/>
                <a:gd name="T8" fmla="*/ 1482 w 1482"/>
                <a:gd name="T9" fmla="*/ 342 h 684"/>
                <a:gd name="T10" fmla="*/ 1112 w 1482"/>
                <a:gd name="T11" fmla="*/ 684 h 684"/>
                <a:gd name="T12" fmla="*/ 370 w 1482"/>
                <a:gd name="T13" fmla="*/ 684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2" h="684">
                  <a:moveTo>
                    <a:pt x="370" y="684"/>
                  </a:moveTo>
                  <a:lnTo>
                    <a:pt x="0" y="342"/>
                  </a:lnTo>
                  <a:lnTo>
                    <a:pt x="370" y="0"/>
                  </a:lnTo>
                  <a:lnTo>
                    <a:pt x="1112" y="0"/>
                  </a:lnTo>
                  <a:lnTo>
                    <a:pt x="1482" y="342"/>
                  </a:lnTo>
                  <a:lnTo>
                    <a:pt x="1112" y="684"/>
                  </a:lnTo>
                  <a:lnTo>
                    <a:pt x="370" y="684"/>
                  </a:lnTo>
                  <a:close/>
                </a:path>
              </a:pathLst>
            </a:custGeom>
            <a:noFill/>
            <a:ln w="12700" cap="rnd">
              <a:solidFill>
                <a:srgbClr val="FFFFFF">
                  <a:alpha val="2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Line 950"/>
            <p:cNvSpPr>
              <a:spLocks noChangeShapeType="1"/>
            </p:cNvSpPr>
            <p:nvPr/>
          </p:nvSpPr>
          <p:spPr bwMode="auto">
            <a:xfrm flipV="1">
              <a:off x="3454" y="1919"/>
              <a:ext cx="1188" cy="1097"/>
            </a:xfrm>
            <a:prstGeom prst="line">
              <a:avLst/>
            </a:prstGeom>
            <a:noFill/>
            <a:ln w="12700" cap="rnd">
              <a:solidFill>
                <a:srgbClr val="FFFFFF">
                  <a:alpha val="2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Line 951"/>
            <p:cNvSpPr>
              <a:spLocks noChangeShapeType="1"/>
            </p:cNvSpPr>
            <p:nvPr/>
          </p:nvSpPr>
          <p:spPr bwMode="auto">
            <a:xfrm>
              <a:off x="3457" y="1917"/>
              <a:ext cx="1183" cy="1102"/>
            </a:xfrm>
            <a:prstGeom prst="line">
              <a:avLst/>
            </a:prstGeom>
            <a:noFill/>
            <a:ln w="12700" cap="rnd">
              <a:solidFill>
                <a:srgbClr val="FFFFFF">
                  <a:alpha val="2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Oval 952"/>
            <p:cNvSpPr>
              <a:spLocks noChangeArrowheads="1"/>
            </p:cNvSpPr>
            <p:nvPr/>
          </p:nvSpPr>
          <p:spPr bwMode="auto">
            <a:xfrm>
              <a:off x="3857" y="2278"/>
              <a:ext cx="382" cy="380"/>
            </a:xfrm>
            <a:prstGeom prst="ellipse">
              <a:avLst/>
            </a:prstGeom>
            <a:noFill/>
            <a:ln w="12700" cap="flat">
              <a:solidFill>
                <a:srgbClr val="FFFFFF">
                  <a:alpha val="20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Oval 953"/>
            <p:cNvSpPr>
              <a:spLocks noChangeArrowheads="1"/>
            </p:cNvSpPr>
            <p:nvPr/>
          </p:nvSpPr>
          <p:spPr bwMode="auto">
            <a:xfrm>
              <a:off x="3215" y="2375"/>
              <a:ext cx="185" cy="185"/>
            </a:xfrm>
            <a:prstGeom prst="ellipse">
              <a:avLst/>
            </a:prstGeom>
            <a:noFill/>
            <a:ln w="12700" cap="flat">
              <a:solidFill>
                <a:srgbClr val="FFFFFF">
                  <a:alpha val="20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Oval 954"/>
            <p:cNvSpPr>
              <a:spLocks noChangeArrowheads="1"/>
            </p:cNvSpPr>
            <p:nvPr/>
          </p:nvSpPr>
          <p:spPr bwMode="auto">
            <a:xfrm>
              <a:off x="4699" y="2375"/>
              <a:ext cx="183" cy="185"/>
            </a:xfrm>
            <a:prstGeom prst="ellipse">
              <a:avLst/>
            </a:prstGeom>
            <a:noFill/>
            <a:ln w="12700" cap="flat">
              <a:solidFill>
                <a:srgbClr val="FFFFFF">
                  <a:alpha val="20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948">
            <a:extLst>
              <a:ext uri="{FF2B5EF4-FFF2-40B4-BE49-F238E27FC236}">
                <a16:creationId xmlns:a16="http://schemas.microsoft.com/office/drawing/2014/main" id="{73324FE3-F125-3646-BFDE-BC5E0AE1BF6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48700" y="-73776"/>
            <a:ext cx="10494598" cy="6937638"/>
            <a:chOff x="3215" y="1917"/>
            <a:chExt cx="1667" cy="1102"/>
          </a:xfrm>
        </p:grpSpPr>
        <p:sp>
          <p:nvSpPr>
            <p:cNvPr id="15" name="Freeform 949">
              <a:extLst>
                <a:ext uri="{FF2B5EF4-FFF2-40B4-BE49-F238E27FC236}">
                  <a16:creationId xmlns:a16="http://schemas.microsoft.com/office/drawing/2014/main" id="{EBDB3988-81BC-9147-BB9D-AEF43E257B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7" y="2126"/>
              <a:ext cx="1482" cy="684"/>
            </a:xfrm>
            <a:custGeom>
              <a:avLst/>
              <a:gdLst>
                <a:gd name="T0" fmla="*/ 370 w 1482"/>
                <a:gd name="T1" fmla="*/ 684 h 684"/>
                <a:gd name="T2" fmla="*/ 0 w 1482"/>
                <a:gd name="T3" fmla="*/ 342 h 684"/>
                <a:gd name="T4" fmla="*/ 370 w 1482"/>
                <a:gd name="T5" fmla="*/ 0 h 684"/>
                <a:gd name="T6" fmla="*/ 1112 w 1482"/>
                <a:gd name="T7" fmla="*/ 0 h 684"/>
                <a:gd name="T8" fmla="*/ 1482 w 1482"/>
                <a:gd name="T9" fmla="*/ 342 h 684"/>
                <a:gd name="T10" fmla="*/ 1112 w 1482"/>
                <a:gd name="T11" fmla="*/ 684 h 684"/>
                <a:gd name="T12" fmla="*/ 370 w 1482"/>
                <a:gd name="T13" fmla="*/ 684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2" h="684">
                  <a:moveTo>
                    <a:pt x="370" y="684"/>
                  </a:moveTo>
                  <a:lnTo>
                    <a:pt x="0" y="342"/>
                  </a:lnTo>
                  <a:lnTo>
                    <a:pt x="370" y="0"/>
                  </a:lnTo>
                  <a:lnTo>
                    <a:pt x="1112" y="0"/>
                  </a:lnTo>
                  <a:lnTo>
                    <a:pt x="1482" y="342"/>
                  </a:lnTo>
                  <a:lnTo>
                    <a:pt x="1112" y="684"/>
                  </a:lnTo>
                  <a:lnTo>
                    <a:pt x="370" y="684"/>
                  </a:lnTo>
                  <a:close/>
                </a:path>
              </a:pathLst>
            </a:custGeom>
            <a:noFill/>
            <a:ln w="12700" cap="rnd">
              <a:solidFill>
                <a:srgbClr val="FFFFFF">
                  <a:alpha val="2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Line 950">
              <a:extLst>
                <a:ext uri="{FF2B5EF4-FFF2-40B4-BE49-F238E27FC236}">
                  <a16:creationId xmlns:a16="http://schemas.microsoft.com/office/drawing/2014/main" id="{A0E9CD69-7606-AF41-B305-4D69186090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54" y="1919"/>
              <a:ext cx="1188" cy="1097"/>
            </a:xfrm>
            <a:prstGeom prst="line">
              <a:avLst/>
            </a:prstGeom>
            <a:noFill/>
            <a:ln w="12700" cap="rnd">
              <a:solidFill>
                <a:srgbClr val="FFFFFF">
                  <a:alpha val="2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Line 951">
              <a:extLst>
                <a:ext uri="{FF2B5EF4-FFF2-40B4-BE49-F238E27FC236}">
                  <a16:creationId xmlns:a16="http://schemas.microsoft.com/office/drawing/2014/main" id="{D83DB80C-1609-DB4B-9537-C9D27D747E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7" y="1917"/>
              <a:ext cx="1183" cy="1102"/>
            </a:xfrm>
            <a:prstGeom prst="line">
              <a:avLst/>
            </a:prstGeom>
            <a:noFill/>
            <a:ln w="12700" cap="rnd">
              <a:solidFill>
                <a:srgbClr val="FFFFFF">
                  <a:alpha val="2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952">
              <a:extLst>
                <a:ext uri="{FF2B5EF4-FFF2-40B4-BE49-F238E27FC236}">
                  <a16:creationId xmlns:a16="http://schemas.microsoft.com/office/drawing/2014/main" id="{8B4A2C7E-28D3-3941-BCB4-C860CF9C9A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7" y="2278"/>
              <a:ext cx="382" cy="380"/>
            </a:xfrm>
            <a:prstGeom prst="ellipse">
              <a:avLst/>
            </a:prstGeom>
            <a:noFill/>
            <a:ln w="12700" cap="flat">
              <a:solidFill>
                <a:srgbClr val="FFFFFF">
                  <a:alpha val="20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953">
              <a:extLst>
                <a:ext uri="{FF2B5EF4-FFF2-40B4-BE49-F238E27FC236}">
                  <a16:creationId xmlns:a16="http://schemas.microsoft.com/office/drawing/2014/main" id="{392805CA-76C9-1A47-B358-902B0B8B2E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5" y="2375"/>
              <a:ext cx="185" cy="185"/>
            </a:xfrm>
            <a:prstGeom prst="ellipse">
              <a:avLst/>
            </a:prstGeom>
            <a:noFill/>
            <a:ln w="12700" cap="flat">
              <a:solidFill>
                <a:srgbClr val="FFFFFF">
                  <a:alpha val="20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Oval 954">
              <a:extLst>
                <a:ext uri="{FF2B5EF4-FFF2-40B4-BE49-F238E27FC236}">
                  <a16:creationId xmlns:a16="http://schemas.microsoft.com/office/drawing/2014/main" id="{6D147193-460D-3046-AE6B-CE1674E1CC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9" y="2375"/>
              <a:ext cx="183" cy="185"/>
            </a:xfrm>
            <a:prstGeom prst="ellipse">
              <a:avLst/>
            </a:prstGeom>
            <a:noFill/>
            <a:ln w="12700" cap="flat">
              <a:solidFill>
                <a:srgbClr val="FFFFFF">
                  <a:alpha val="20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157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>
            <a:grpSpLocks noChangeAspect="1"/>
          </p:cNvGrpSpPr>
          <p:nvPr/>
        </p:nvGrpSpPr>
        <p:grpSpPr bwMode="auto">
          <a:xfrm>
            <a:off x="-1346745" y="533400"/>
            <a:ext cx="8888676" cy="8888676"/>
            <a:chOff x="3123" y="1442"/>
            <a:chExt cx="1436" cy="1436"/>
          </a:xfrm>
        </p:grpSpPr>
        <p:sp>
          <p:nvSpPr>
            <p:cNvPr id="16" name="Line 102"/>
            <p:cNvSpPr>
              <a:spLocks noChangeShapeType="1"/>
            </p:cNvSpPr>
            <p:nvPr/>
          </p:nvSpPr>
          <p:spPr bwMode="auto">
            <a:xfrm>
              <a:off x="3840" y="1442"/>
              <a:ext cx="0" cy="558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Line 103"/>
            <p:cNvSpPr>
              <a:spLocks noChangeShapeType="1"/>
            </p:cNvSpPr>
            <p:nvPr/>
          </p:nvSpPr>
          <p:spPr bwMode="auto">
            <a:xfrm>
              <a:off x="3482" y="1539"/>
              <a:ext cx="280" cy="482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Line 104"/>
            <p:cNvSpPr>
              <a:spLocks noChangeShapeType="1"/>
            </p:cNvSpPr>
            <p:nvPr/>
          </p:nvSpPr>
          <p:spPr bwMode="auto">
            <a:xfrm>
              <a:off x="3218" y="1800"/>
              <a:ext cx="484" cy="280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ine 105"/>
            <p:cNvSpPr>
              <a:spLocks noChangeShapeType="1"/>
            </p:cNvSpPr>
            <p:nvPr/>
          </p:nvSpPr>
          <p:spPr bwMode="auto">
            <a:xfrm>
              <a:off x="3123" y="2161"/>
              <a:ext cx="558" cy="0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Line 106"/>
            <p:cNvSpPr>
              <a:spLocks noChangeShapeType="1"/>
            </p:cNvSpPr>
            <p:nvPr/>
          </p:nvSpPr>
          <p:spPr bwMode="auto">
            <a:xfrm flipV="1">
              <a:off x="3218" y="2240"/>
              <a:ext cx="484" cy="280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Line 107"/>
            <p:cNvSpPr>
              <a:spLocks noChangeShapeType="1"/>
            </p:cNvSpPr>
            <p:nvPr/>
          </p:nvSpPr>
          <p:spPr bwMode="auto">
            <a:xfrm flipV="1">
              <a:off x="3482" y="2299"/>
              <a:ext cx="280" cy="484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Line 108"/>
            <p:cNvSpPr>
              <a:spLocks noChangeShapeType="1"/>
            </p:cNvSpPr>
            <p:nvPr/>
          </p:nvSpPr>
          <p:spPr bwMode="auto">
            <a:xfrm flipV="1">
              <a:off x="3840" y="2320"/>
              <a:ext cx="0" cy="558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Line 109"/>
            <p:cNvSpPr>
              <a:spLocks noChangeShapeType="1"/>
            </p:cNvSpPr>
            <p:nvPr/>
          </p:nvSpPr>
          <p:spPr bwMode="auto">
            <a:xfrm flipH="1" flipV="1">
              <a:off x="3921" y="2299"/>
              <a:ext cx="277" cy="484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Line 110"/>
            <p:cNvSpPr>
              <a:spLocks noChangeShapeType="1"/>
            </p:cNvSpPr>
            <p:nvPr/>
          </p:nvSpPr>
          <p:spPr bwMode="auto">
            <a:xfrm flipH="1" flipV="1">
              <a:off x="3978" y="2240"/>
              <a:ext cx="484" cy="280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Line 111"/>
            <p:cNvSpPr>
              <a:spLocks noChangeShapeType="1"/>
            </p:cNvSpPr>
            <p:nvPr/>
          </p:nvSpPr>
          <p:spPr bwMode="auto">
            <a:xfrm flipH="1">
              <a:off x="3999" y="2161"/>
              <a:ext cx="560" cy="0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Line 112"/>
            <p:cNvSpPr>
              <a:spLocks noChangeShapeType="1"/>
            </p:cNvSpPr>
            <p:nvPr/>
          </p:nvSpPr>
          <p:spPr bwMode="auto">
            <a:xfrm flipH="1">
              <a:off x="3978" y="1800"/>
              <a:ext cx="484" cy="280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Line 113"/>
            <p:cNvSpPr>
              <a:spLocks noChangeShapeType="1"/>
            </p:cNvSpPr>
            <p:nvPr/>
          </p:nvSpPr>
          <p:spPr bwMode="auto">
            <a:xfrm flipH="1">
              <a:off x="3921" y="1539"/>
              <a:ext cx="277" cy="482"/>
            </a:xfrm>
            <a:prstGeom prst="line">
              <a:avLst/>
            </a:prstGeom>
            <a:noFill/>
            <a:ln w="254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Line 114"/>
            <p:cNvSpPr>
              <a:spLocks noChangeShapeType="1"/>
            </p:cNvSpPr>
            <p:nvPr/>
          </p:nvSpPr>
          <p:spPr bwMode="auto">
            <a:xfrm>
              <a:off x="3693" y="1613"/>
              <a:ext cx="74" cy="268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Line 115"/>
            <p:cNvSpPr>
              <a:spLocks noChangeShapeType="1"/>
            </p:cNvSpPr>
            <p:nvPr/>
          </p:nvSpPr>
          <p:spPr bwMode="auto">
            <a:xfrm>
              <a:off x="3439" y="1760"/>
              <a:ext cx="197" cy="195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Line 116"/>
            <p:cNvSpPr>
              <a:spLocks noChangeShapeType="1"/>
            </p:cNvSpPr>
            <p:nvPr/>
          </p:nvSpPr>
          <p:spPr bwMode="auto">
            <a:xfrm>
              <a:off x="3292" y="2014"/>
              <a:ext cx="268" cy="71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Line 117"/>
            <p:cNvSpPr>
              <a:spLocks noChangeShapeType="1"/>
            </p:cNvSpPr>
            <p:nvPr/>
          </p:nvSpPr>
          <p:spPr bwMode="auto">
            <a:xfrm flipV="1">
              <a:off x="3292" y="2237"/>
              <a:ext cx="268" cy="71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Line 118"/>
            <p:cNvSpPr>
              <a:spLocks noChangeShapeType="1"/>
            </p:cNvSpPr>
            <p:nvPr/>
          </p:nvSpPr>
          <p:spPr bwMode="auto">
            <a:xfrm flipV="1">
              <a:off x="3439" y="2365"/>
              <a:ext cx="197" cy="198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Line 119"/>
            <p:cNvSpPr>
              <a:spLocks noChangeShapeType="1"/>
            </p:cNvSpPr>
            <p:nvPr/>
          </p:nvSpPr>
          <p:spPr bwMode="auto">
            <a:xfrm flipV="1">
              <a:off x="3693" y="2441"/>
              <a:ext cx="74" cy="269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Line 120"/>
            <p:cNvSpPr>
              <a:spLocks noChangeShapeType="1"/>
            </p:cNvSpPr>
            <p:nvPr/>
          </p:nvSpPr>
          <p:spPr bwMode="auto">
            <a:xfrm flipH="1" flipV="1">
              <a:off x="3916" y="2441"/>
              <a:ext cx="71" cy="269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Line 121"/>
            <p:cNvSpPr>
              <a:spLocks noChangeShapeType="1"/>
            </p:cNvSpPr>
            <p:nvPr/>
          </p:nvSpPr>
          <p:spPr bwMode="auto">
            <a:xfrm flipH="1" flipV="1">
              <a:off x="4046" y="2365"/>
              <a:ext cx="195" cy="198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Line 122"/>
            <p:cNvSpPr>
              <a:spLocks noChangeShapeType="1"/>
            </p:cNvSpPr>
            <p:nvPr/>
          </p:nvSpPr>
          <p:spPr bwMode="auto">
            <a:xfrm flipH="1" flipV="1">
              <a:off x="4120" y="2237"/>
              <a:ext cx="268" cy="71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Line 123"/>
            <p:cNvSpPr>
              <a:spLocks noChangeShapeType="1"/>
            </p:cNvSpPr>
            <p:nvPr/>
          </p:nvSpPr>
          <p:spPr bwMode="auto">
            <a:xfrm flipH="1">
              <a:off x="4120" y="2014"/>
              <a:ext cx="268" cy="71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Line 124"/>
            <p:cNvSpPr>
              <a:spLocks noChangeShapeType="1"/>
            </p:cNvSpPr>
            <p:nvPr/>
          </p:nvSpPr>
          <p:spPr bwMode="auto">
            <a:xfrm flipH="1">
              <a:off x="4046" y="1760"/>
              <a:ext cx="195" cy="195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125"/>
            <p:cNvSpPr>
              <a:spLocks noChangeShapeType="1"/>
            </p:cNvSpPr>
            <p:nvPr/>
          </p:nvSpPr>
          <p:spPr bwMode="auto">
            <a:xfrm flipH="1">
              <a:off x="3916" y="1613"/>
              <a:ext cx="71" cy="268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127"/>
            <p:cNvSpPr>
              <a:spLocks noChangeShapeType="1"/>
            </p:cNvSpPr>
            <p:nvPr/>
          </p:nvSpPr>
          <p:spPr bwMode="auto">
            <a:xfrm>
              <a:off x="3771" y="1636"/>
              <a:ext cx="24" cy="169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129"/>
            <p:cNvSpPr>
              <a:spLocks noChangeShapeType="1"/>
            </p:cNvSpPr>
            <p:nvPr/>
          </p:nvSpPr>
          <p:spPr bwMode="auto">
            <a:xfrm>
              <a:off x="3638" y="1672"/>
              <a:ext cx="67" cy="157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131"/>
            <p:cNvSpPr>
              <a:spLocks noChangeShapeType="1"/>
            </p:cNvSpPr>
            <p:nvPr/>
          </p:nvSpPr>
          <p:spPr bwMode="auto">
            <a:xfrm>
              <a:off x="3520" y="1741"/>
              <a:ext cx="104" cy="133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Line 133"/>
            <p:cNvSpPr>
              <a:spLocks noChangeShapeType="1"/>
            </p:cNvSpPr>
            <p:nvPr/>
          </p:nvSpPr>
          <p:spPr bwMode="auto">
            <a:xfrm>
              <a:off x="3422" y="1836"/>
              <a:ext cx="136" cy="104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Line 135"/>
            <p:cNvSpPr>
              <a:spLocks noChangeShapeType="1"/>
            </p:cNvSpPr>
            <p:nvPr/>
          </p:nvSpPr>
          <p:spPr bwMode="auto">
            <a:xfrm>
              <a:off x="3356" y="1955"/>
              <a:ext cx="157" cy="66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Line 136"/>
            <p:cNvSpPr>
              <a:spLocks noChangeShapeType="1"/>
            </p:cNvSpPr>
            <p:nvPr/>
          </p:nvSpPr>
          <p:spPr bwMode="auto">
            <a:xfrm>
              <a:off x="3320" y="2088"/>
              <a:ext cx="169" cy="23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Line 137"/>
            <p:cNvSpPr>
              <a:spLocks noChangeShapeType="1"/>
            </p:cNvSpPr>
            <p:nvPr/>
          </p:nvSpPr>
          <p:spPr bwMode="auto">
            <a:xfrm flipV="1">
              <a:off x="3320" y="2204"/>
              <a:ext cx="169" cy="21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ine 138"/>
            <p:cNvSpPr>
              <a:spLocks noChangeShapeType="1"/>
            </p:cNvSpPr>
            <p:nvPr/>
          </p:nvSpPr>
          <p:spPr bwMode="auto">
            <a:xfrm flipV="1">
              <a:off x="3356" y="2294"/>
              <a:ext cx="157" cy="64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Line 139"/>
            <p:cNvSpPr>
              <a:spLocks noChangeShapeType="1"/>
            </p:cNvSpPr>
            <p:nvPr/>
          </p:nvSpPr>
          <p:spPr bwMode="auto">
            <a:xfrm flipV="1">
              <a:off x="3422" y="2375"/>
              <a:ext cx="136" cy="102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Line 140"/>
            <p:cNvSpPr>
              <a:spLocks noChangeShapeType="1"/>
            </p:cNvSpPr>
            <p:nvPr/>
          </p:nvSpPr>
          <p:spPr bwMode="auto">
            <a:xfrm flipV="1">
              <a:off x="3520" y="2439"/>
              <a:ext cx="104" cy="135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141"/>
            <p:cNvSpPr>
              <a:spLocks noChangeShapeType="1"/>
            </p:cNvSpPr>
            <p:nvPr/>
          </p:nvSpPr>
          <p:spPr bwMode="auto">
            <a:xfrm flipV="1">
              <a:off x="3638" y="2487"/>
              <a:ext cx="67" cy="156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Line 142"/>
            <p:cNvSpPr>
              <a:spLocks noChangeShapeType="1"/>
            </p:cNvSpPr>
            <p:nvPr/>
          </p:nvSpPr>
          <p:spPr bwMode="auto">
            <a:xfrm flipV="1">
              <a:off x="3771" y="2510"/>
              <a:ext cx="24" cy="169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Line 143"/>
            <p:cNvSpPr>
              <a:spLocks noChangeShapeType="1"/>
            </p:cNvSpPr>
            <p:nvPr/>
          </p:nvSpPr>
          <p:spPr bwMode="auto">
            <a:xfrm flipH="1" flipV="1">
              <a:off x="3888" y="2510"/>
              <a:ext cx="21" cy="169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Line 144"/>
            <p:cNvSpPr>
              <a:spLocks noChangeShapeType="1"/>
            </p:cNvSpPr>
            <p:nvPr/>
          </p:nvSpPr>
          <p:spPr bwMode="auto">
            <a:xfrm flipH="1" flipV="1">
              <a:off x="3978" y="2487"/>
              <a:ext cx="64" cy="156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Line 145"/>
            <p:cNvSpPr>
              <a:spLocks noChangeShapeType="1"/>
            </p:cNvSpPr>
            <p:nvPr/>
          </p:nvSpPr>
          <p:spPr bwMode="auto">
            <a:xfrm flipH="1" flipV="1">
              <a:off x="4056" y="2439"/>
              <a:ext cx="104" cy="135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Line 146"/>
            <p:cNvSpPr>
              <a:spLocks noChangeShapeType="1"/>
            </p:cNvSpPr>
            <p:nvPr/>
          </p:nvSpPr>
          <p:spPr bwMode="auto">
            <a:xfrm flipH="1" flipV="1">
              <a:off x="4122" y="2375"/>
              <a:ext cx="136" cy="102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147"/>
            <p:cNvSpPr>
              <a:spLocks noChangeShapeType="1"/>
            </p:cNvSpPr>
            <p:nvPr/>
          </p:nvSpPr>
          <p:spPr bwMode="auto">
            <a:xfrm flipH="1" flipV="1">
              <a:off x="4170" y="2294"/>
              <a:ext cx="156" cy="64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Line 148"/>
            <p:cNvSpPr>
              <a:spLocks noChangeShapeType="1"/>
            </p:cNvSpPr>
            <p:nvPr/>
          </p:nvSpPr>
          <p:spPr bwMode="auto">
            <a:xfrm flipH="1" flipV="1">
              <a:off x="4194" y="2204"/>
              <a:ext cx="168" cy="21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Line 149"/>
            <p:cNvSpPr>
              <a:spLocks noChangeShapeType="1"/>
            </p:cNvSpPr>
            <p:nvPr/>
          </p:nvSpPr>
          <p:spPr bwMode="auto">
            <a:xfrm flipH="1">
              <a:off x="4194" y="2088"/>
              <a:ext cx="168" cy="23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Line 150"/>
            <p:cNvSpPr>
              <a:spLocks noChangeShapeType="1"/>
            </p:cNvSpPr>
            <p:nvPr/>
          </p:nvSpPr>
          <p:spPr bwMode="auto">
            <a:xfrm flipH="1">
              <a:off x="4170" y="1955"/>
              <a:ext cx="156" cy="66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Line 151"/>
            <p:cNvSpPr>
              <a:spLocks noChangeShapeType="1"/>
            </p:cNvSpPr>
            <p:nvPr/>
          </p:nvSpPr>
          <p:spPr bwMode="auto">
            <a:xfrm flipH="1">
              <a:off x="4122" y="1836"/>
              <a:ext cx="136" cy="104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Line 152"/>
            <p:cNvSpPr>
              <a:spLocks noChangeShapeType="1"/>
            </p:cNvSpPr>
            <p:nvPr/>
          </p:nvSpPr>
          <p:spPr bwMode="auto">
            <a:xfrm flipH="1">
              <a:off x="4056" y="1741"/>
              <a:ext cx="104" cy="133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153"/>
            <p:cNvSpPr>
              <a:spLocks noChangeShapeType="1"/>
            </p:cNvSpPr>
            <p:nvPr/>
          </p:nvSpPr>
          <p:spPr bwMode="auto">
            <a:xfrm flipH="1">
              <a:off x="3978" y="1672"/>
              <a:ext cx="64" cy="157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154"/>
            <p:cNvSpPr>
              <a:spLocks noChangeShapeType="1"/>
            </p:cNvSpPr>
            <p:nvPr/>
          </p:nvSpPr>
          <p:spPr bwMode="auto">
            <a:xfrm flipH="1">
              <a:off x="3888" y="1636"/>
              <a:ext cx="21" cy="169"/>
            </a:xfrm>
            <a:prstGeom prst="line">
              <a:avLst/>
            </a:prstGeom>
            <a:noFill/>
            <a:ln w="12700" cap="flat">
              <a:solidFill>
                <a:srgbClr val="231F20">
                  <a:alpha val="1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Espaço Reservado para Imagem 4" descr="Uma imagem contendo no interior, relógio, objeto, mesa&#10;&#10;Descrição gerada automaticamente">
            <a:extLst>
              <a:ext uri="{FF2B5EF4-FFF2-40B4-BE49-F238E27FC236}">
                <a16:creationId xmlns:a16="http://schemas.microsoft.com/office/drawing/2014/main" id="{C891CB0E-C1E9-3242-BD5D-2F7F1052822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6667" r="16667"/>
          <a:stretch>
            <a:fillRect/>
          </a:stretch>
        </p:blipFill>
        <p:spPr/>
      </p:pic>
      <p:sp>
        <p:nvSpPr>
          <p:cNvPr id="4" name="Oval 3"/>
          <p:cNvSpPr/>
          <p:nvPr/>
        </p:nvSpPr>
        <p:spPr bwMode="auto">
          <a:xfrm>
            <a:off x="-3125" y="1877910"/>
            <a:ext cx="6199656" cy="6199657"/>
          </a:xfrm>
          <a:prstGeom prst="ellipse">
            <a:avLst/>
          </a:prstGeom>
          <a:gradFill>
            <a:gsLst>
              <a:gs pos="30000">
                <a:schemeClr val="accent2">
                  <a:alpha val="42000"/>
                </a:schemeClr>
              </a:gs>
              <a:gs pos="100000">
                <a:schemeClr val="accent3">
                  <a:alpha val="70000"/>
                </a:schemeClr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ArchDown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69" name="Group 68"/>
          <p:cNvGrpSpPr/>
          <p:nvPr/>
        </p:nvGrpSpPr>
        <p:grpSpPr>
          <a:xfrm>
            <a:off x="-193770" y="1235292"/>
            <a:ext cx="7015538" cy="5807374"/>
            <a:chOff x="516235" y="1235292"/>
            <a:chExt cx="7015538" cy="5807374"/>
          </a:xfrm>
        </p:grpSpPr>
        <p:sp>
          <p:nvSpPr>
            <p:cNvPr id="7" name="TextBox 6"/>
            <p:cNvSpPr txBox="1"/>
            <p:nvPr/>
          </p:nvSpPr>
          <p:spPr>
            <a:xfrm>
              <a:off x="3593437" y="1235292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tx1">
                      <a:alpha val="40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12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225279" y="4793072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alpha val="40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3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447994" y="1693244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tx1">
                      <a:alpha val="40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1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787714" y="3002748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alpha val="40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2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658004" y="6673334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alpha val="40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4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90394" y="1693244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tx1">
                      <a:alpha val="40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11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16235" y="2995832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tx1">
                      <a:alpha val="40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10</a:t>
              </a:r>
              <a:endParaRPr lang="en-US" b="1" dirty="0">
                <a:solidFill>
                  <a:schemeClr val="tx1">
                    <a:alpha val="4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73" name="Text Placeholder 2"/>
          <p:cNvSpPr txBox="1">
            <a:spLocks/>
          </p:cNvSpPr>
          <p:nvPr/>
        </p:nvSpPr>
        <p:spPr>
          <a:xfrm>
            <a:off x="8650870" y="2501784"/>
            <a:ext cx="2823173" cy="350938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SF UI Display Thin" charset="0"/>
                <a:ea typeface="SF UI Display Thin" charset="0"/>
                <a:cs typeface="SF UI Display Thin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ts val="400"/>
              </a:spcBef>
            </a:pP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O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desafio</a:t>
            </a:r>
            <a:endParaRPr lang="en-US" sz="16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ct val="150000"/>
              </a:lnSpc>
              <a:spcBef>
                <a:spcPts val="400"/>
              </a:spcBef>
            </a:pP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Os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resultados</a:t>
            </a:r>
            <a:endParaRPr lang="en-US" sz="16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ct val="150000"/>
              </a:lnSpc>
              <a:spcBef>
                <a:spcPts val="400"/>
              </a:spcBef>
            </a:pP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O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processo</a:t>
            </a:r>
            <a:endParaRPr lang="en-US" sz="16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 algn="l">
              <a:lnSpc>
                <a:spcPct val="150000"/>
              </a:lnSpc>
              <a:spcBef>
                <a:spcPts val="400"/>
              </a:spcBef>
            </a:pP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Os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próximos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passos</a:t>
            </a:r>
            <a:endParaRPr lang="en-US" sz="16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4" name="Text Placeholder 2"/>
          <p:cNvSpPr txBox="1">
            <a:spLocks/>
          </p:cNvSpPr>
          <p:nvPr/>
        </p:nvSpPr>
        <p:spPr>
          <a:xfrm>
            <a:off x="7243908" y="2501784"/>
            <a:ext cx="1258536" cy="338261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6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SF UI Display Thin" charset="0"/>
                <a:ea typeface="SF UI Display Thin" charset="0"/>
                <a:cs typeface="SF UI Display Thin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  <a:spcBef>
                <a:spcPts val="400"/>
              </a:spcBef>
            </a:pPr>
            <a:r>
              <a:rPr lang="en-US" sz="1600" b="1" dirty="0">
                <a:latin typeface="Source Sans Pro Black" charset="0"/>
                <a:ea typeface="Source Sans Pro Black" charset="0"/>
                <a:cs typeface="Source Sans Pro Black" charset="0"/>
              </a:rPr>
              <a:t>1</a:t>
            </a:r>
          </a:p>
          <a:p>
            <a:pPr algn="r">
              <a:lnSpc>
                <a:spcPct val="150000"/>
              </a:lnSpc>
              <a:spcBef>
                <a:spcPts val="400"/>
              </a:spcBef>
            </a:pPr>
            <a:r>
              <a:rPr lang="en-US" sz="1600" b="1" dirty="0">
                <a:latin typeface="Source Sans Pro Black" charset="0"/>
                <a:ea typeface="Source Sans Pro Black" charset="0"/>
                <a:cs typeface="Source Sans Pro Black" charset="0"/>
              </a:rPr>
              <a:t>2</a:t>
            </a:r>
          </a:p>
          <a:p>
            <a:pPr algn="r">
              <a:lnSpc>
                <a:spcPct val="150000"/>
              </a:lnSpc>
              <a:spcBef>
                <a:spcPts val="400"/>
              </a:spcBef>
            </a:pPr>
            <a:r>
              <a:rPr lang="en-US" sz="1600" b="1" dirty="0">
                <a:latin typeface="Source Sans Pro Black" charset="0"/>
                <a:ea typeface="Source Sans Pro Black" charset="0"/>
                <a:cs typeface="Source Sans Pro Black" charset="0"/>
              </a:rPr>
              <a:t>3</a:t>
            </a:r>
          </a:p>
          <a:p>
            <a:pPr algn="r">
              <a:lnSpc>
                <a:spcPct val="150000"/>
              </a:lnSpc>
              <a:spcBef>
                <a:spcPts val="400"/>
              </a:spcBef>
            </a:pPr>
            <a:r>
              <a:rPr lang="en-US" sz="1600" b="1" dirty="0">
                <a:latin typeface="Source Sans Pro Black" charset="0"/>
                <a:ea typeface="Source Sans Pro Black" charset="0"/>
                <a:cs typeface="Source Sans Pro Black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672350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Espaço Reservado para Imagem 20" descr="Mão segurando embalagem de plástico&#10;&#10;Descrição gerada automaticamente">
            <a:extLst>
              <a:ext uri="{FF2B5EF4-FFF2-40B4-BE49-F238E27FC236}">
                <a16:creationId xmlns:a16="http://schemas.microsoft.com/office/drawing/2014/main" id="{06BA83FA-35E3-7248-A1AA-D998629C0E8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194" b="14194"/>
          <a:stretch>
            <a:fillRect/>
          </a:stretch>
        </p:blipFill>
        <p:spPr/>
      </p:pic>
      <p:grpSp>
        <p:nvGrpSpPr>
          <p:cNvPr id="4" name="Group 3"/>
          <p:cNvGrpSpPr>
            <a:grpSpLocks noChangeAspect="1"/>
          </p:cNvGrpSpPr>
          <p:nvPr/>
        </p:nvGrpSpPr>
        <p:grpSpPr bwMode="auto">
          <a:xfrm rot="20761722">
            <a:off x="-701891" y="627054"/>
            <a:ext cx="2547544" cy="3126159"/>
            <a:chOff x="2751" y="823"/>
            <a:chExt cx="2175" cy="2669"/>
          </a:xfrm>
        </p:grpSpPr>
        <p:sp>
          <p:nvSpPr>
            <p:cNvPr id="5" name="Freeform 273"/>
            <p:cNvSpPr>
              <a:spLocks/>
            </p:cNvSpPr>
            <p:nvPr/>
          </p:nvSpPr>
          <p:spPr bwMode="auto">
            <a:xfrm>
              <a:off x="3194" y="2595"/>
              <a:ext cx="1289" cy="897"/>
            </a:xfrm>
            <a:custGeom>
              <a:avLst/>
              <a:gdLst>
                <a:gd name="T0" fmla="*/ 1289 w 1289"/>
                <a:gd name="T1" fmla="*/ 0 h 897"/>
                <a:gd name="T2" fmla="*/ 645 w 1289"/>
                <a:gd name="T3" fmla="*/ 897 h 897"/>
                <a:gd name="T4" fmla="*/ 0 w 1289"/>
                <a:gd name="T5" fmla="*/ 0 h 897"/>
                <a:gd name="T6" fmla="*/ 1289 w 1289"/>
                <a:gd name="T7" fmla="*/ 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9" h="897">
                  <a:moveTo>
                    <a:pt x="1289" y="0"/>
                  </a:moveTo>
                  <a:lnTo>
                    <a:pt x="645" y="897"/>
                  </a:lnTo>
                  <a:lnTo>
                    <a:pt x="0" y="0"/>
                  </a:lnTo>
                  <a:lnTo>
                    <a:pt x="1289" y="0"/>
                  </a:lnTo>
                  <a:close/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274"/>
            <p:cNvSpPr>
              <a:spLocks/>
            </p:cNvSpPr>
            <p:nvPr/>
          </p:nvSpPr>
          <p:spPr bwMode="auto">
            <a:xfrm>
              <a:off x="3839" y="2595"/>
              <a:ext cx="1087" cy="897"/>
            </a:xfrm>
            <a:custGeom>
              <a:avLst/>
              <a:gdLst>
                <a:gd name="T0" fmla="*/ 0 w 1087"/>
                <a:gd name="T1" fmla="*/ 897 h 897"/>
                <a:gd name="T2" fmla="*/ 1087 w 1087"/>
                <a:gd name="T3" fmla="*/ 206 h 897"/>
                <a:gd name="T4" fmla="*/ 644 w 1087"/>
                <a:gd name="T5" fmla="*/ 0 h 897"/>
                <a:gd name="T6" fmla="*/ 0 w 1087"/>
                <a:gd name="T7" fmla="*/ 897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7" h="897">
                  <a:moveTo>
                    <a:pt x="0" y="897"/>
                  </a:moveTo>
                  <a:lnTo>
                    <a:pt x="1087" y="206"/>
                  </a:lnTo>
                  <a:lnTo>
                    <a:pt x="644" y="0"/>
                  </a:lnTo>
                  <a:lnTo>
                    <a:pt x="0" y="897"/>
                  </a:lnTo>
                  <a:close/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275"/>
            <p:cNvSpPr>
              <a:spLocks/>
            </p:cNvSpPr>
            <p:nvPr/>
          </p:nvSpPr>
          <p:spPr bwMode="auto">
            <a:xfrm>
              <a:off x="2751" y="2595"/>
              <a:ext cx="1088" cy="897"/>
            </a:xfrm>
            <a:custGeom>
              <a:avLst/>
              <a:gdLst>
                <a:gd name="T0" fmla="*/ 1088 w 1088"/>
                <a:gd name="T1" fmla="*/ 897 h 897"/>
                <a:gd name="T2" fmla="*/ 0 w 1088"/>
                <a:gd name="T3" fmla="*/ 206 h 897"/>
                <a:gd name="T4" fmla="*/ 443 w 1088"/>
                <a:gd name="T5" fmla="*/ 0 h 897"/>
                <a:gd name="T6" fmla="*/ 1088 w 1088"/>
                <a:gd name="T7" fmla="*/ 897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8" h="897">
                  <a:moveTo>
                    <a:pt x="1088" y="897"/>
                  </a:moveTo>
                  <a:lnTo>
                    <a:pt x="0" y="206"/>
                  </a:lnTo>
                  <a:lnTo>
                    <a:pt x="443" y="0"/>
                  </a:lnTo>
                  <a:lnTo>
                    <a:pt x="1088" y="897"/>
                  </a:lnTo>
                  <a:close/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276"/>
            <p:cNvSpPr>
              <a:spLocks/>
            </p:cNvSpPr>
            <p:nvPr/>
          </p:nvSpPr>
          <p:spPr bwMode="auto">
            <a:xfrm>
              <a:off x="4483" y="1493"/>
              <a:ext cx="443" cy="1308"/>
            </a:xfrm>
            <a:custGeom>
              <a:avLst/>
              <a:gdLst>
                <a:gd name="T0" fmla="*/ 443 w 443"/>
                <a:gd name="T1" fmla="*/ 1308 h 1308"/>
                <a:gd name="T2" fmla="*/ 443 w 443"/>
                <a:gd name="T3" fmla="*/ 0 h 1308"/>
                <a:gd name="T4" fmla="*/ 0 w 443"/>
                <a:gd name="T5" fmla="*/ 1102 h 1308"/>
                <a:gd name="T6" fmla="*/ 443 w 443"/>
                <a:gd name="T7" fmla="*/ 1308 h 1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3" h="1308">
                  <a:moveTo>
                    <a:pt x="443" y="1308"/>
                  </a:moveTo>
                  <a:lnTo>
                    <a:pt x="443" y="0"/>
                  </a:lnTo>
                  <a:lnTo>
                    <a:pt x="0" y="1102"/>
                  </a:lnTo>
                  <a:lnTo>
                    <a:pt x="443" y="1308"/>
                  </a:lnTo>
                  <a:close/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77"/>
            <p:cNvSpPr>
              <a:spLocks/>
            </p:cNvSpPr>
            <p:nvPr/>
          </p:nvSpPr>
          <p:spPr bwMode="auto">
            <a:xfrm>
              <a:off x="2751" y="1493"/>
              <a:ext cx="443" cy="1308"/>
            </a:xfrm>
            <a:custGeom>
              <a:avLst/>
              <a:gdLst>
                <a:gd name="T0" fmla="*/ 0 w 443"/>
                <a:gd name="T1" fmla="*/ 1308 h 1308"/>
                <a:gd name="T2" fmla="*/ 3 w 443"/>
                <a:gd name="T3" fmla="*/ 0 h 1308"/>
                <a:gd name="T4" fmla="*/ 443 w 443"/>
                <a:gd name="T5" fmla="*/ 1102 h 1308"/>
                <a:gd name="T6" fmla="*/ 0 w 443"/>
                <a:gd name="T7" fmla="*/ 1308 h 1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3" h="1308">
                  <a:moveTo>
                    <a:pt x="0" y="1308"/>
                  </a:moveTo>
                  <a:lnTo>
                    <a:pt x="3" y="0"/>
                  </a:lnTo>
                  <a:lnTo>
                    <a:pt x="443" y="1102"/>
                  </a:lnTo>
                  <a:lnTo>
                    <a:pt x="0" y="1308"/>
                  </a:lnTo>
                  <a:close/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78"/>
            <p:cNvSpPr>
              <a:spLocks/>
            </p:cNvSpPr>
            <p:nvPr/>
          </p:nvSpPr>
          <p:spPr bwMode="auto">
            <a:xfrm>
              <a:off x="3194" y="1446"/>
              <a:ext cx="1289" cy="1149"/>
            </a:xfrm>
            <a:custGeom>
              <a:avLst/>
              <a:gdLst>
                <a:gd name="T0" fmla="*/ 1289 w 1289"/>
                <a:gd name="T1" fmla="*/ 1149 h 1149"/>
                <a:gd name="T2" fmla="*/ 0 w 1289"/>
                <a:gd name="T3" fmla="*/ 1149 h 1149"/>
                <a:gd name="T4" fmla="*/ 628 w 1289"/>
                <a:gd name="T5" fmla="*/ 0 h 1149"/>
                <a:gd name="T6" fmla="*/ 1289 w 1289"/>
                <a:gd name="T7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9" h="1149">
                  <a:moveTo>
                    <a:pt x="1289" y="1149"/>
                  </a:moveTo>
                  <a:lnTo>
                    <a:pt x="0" y="1149"/>
                  </a:lnTo>
                  <a:lnTo>
                    <a:pt x="628" y="0"/>
                  </a:lnTo>
                  <a:lnTo>
                    <a:pt x="1289" y="1149"/>
                  </a:lnTo>
                  <a:close/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79"/>
            <p:cNvSpPr>
              <a:spLocks/>
            </p:cNvSpPr>
            <p:nvPr/>
          </p:nvSpPr>
          <p:spPr bwMode="auto">
            <a:xfrm>
              <a:off x="3822" y="1446"/>
              <a:ext cx="1104" cy="1149"/>
            </a:xfrm>
            <a:custGeom>
              <a:avLst/>
              <a:gdLst>
                <a:gd name="T0" fmla="*/ 661 w 1104"/>
                <a:gd name="T1" fmla="*/ 1149 h 1149"/>
                <a:gd name="T2" fmla="*/ 1104 w 1104"/>
                <a:gd name="T3" fmla="*/ 47 h 1149"/>
                <a:gd name="T4" fmla="*/ 0 w 1104"/>
                <a:gd name="T5" fmla="*/ 0 h 1149"/>
                <a:gd name="T6" fmla="*/ 661 w 1104"/>
                <a:gd name="T7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4" h="1149">
                  <a:moveTo>
                    <a:pt x="661" y="1149"/>
                  </a:moveTo>
                  <a:lnTo>
                    <a:pt x="1104" y="47"/>
                  </a:lnTo>
                  <a:lnTo>
                    <a:pt x="0" y="0"/>
                  </a:lnTo>
                  <a:lnTo>
                    <a:pt x="661" y="1149"/>
                  </a:lnTo>
                  <a:close/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80"/>
            <p:cNvSpPr>
              <a:spLocks/>
            </p:cNvSpPr>
            <p:nvPr/>
          </p:nvSpPr>
          <p:spPr bwMode="auto">
            <a:xfrm>
              <a:off x="2751" y="1446"/>
              <a:ext cx="1071" cy="1149"/>
            </a:xfrm>
            <a:custGeom>
              <a:avLst/>
              <a:gdLst>
                <a:gd name="T0" fmla="*/ 443 w 1071"/>
                <a:gd name="T1" fmla="*/ 1149 h 1149"/>
                <a:gd name="T2" fmla="*/ 0 w 1071"/>
                <a:gd name="T3" fmla="*/ 47 h 1149"/>
                <a:gd name="T4" fmla="*/ 1071 w 1071"/>
                <a:gd name="T5" fmla="*/ 0 h 1149"/>
                <a:gd name="T6" fmla="*/ 443 w 1071"/>
                <a:gd name="T7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1" h="1149">
                  <a:moveTo>
                    <a:pt x="443" y="1149"/>
                  </a:moveTo>
                  <a:lnTo>
                    <a:pt x="0" y="47"/>
                  </a:lnTo>
                  <a:lnTo>
                    <a:pt x="1071" y="0"/>
                  </a:lnTo>
                  <a:lnTo>
                    <a:pt x="443" y="1149"/>
                  </a:lnTo>
                  <a:close/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81"/>
            <p:cNvSpPr>
              <a:spLocks/>
            </p:cNvSpPr>
            <p:nvPr/>
          </p:nvSpPr>
          <p:spPr bwMode="auto">
            <a:xfrm>
              <a:off x="2751" y="823"/>
              <a:ext cx="1071" cy="670"/>
            </a:xfrm>
            <a:custGeom>
              <a:avLst/>
              <a:gdLst>
                <a:gd name="T0" fmla="*/ 1071 w 1071"/>
                <a:gd name="T1" fmla="*/ 623 h 670"/>
                <a:gd name="T2" fmla="*/ 1071 w 1071"/>
                <a:gd name="T3" fmla="*/ 0 h 670"/>
                <a:gd name="T4" fmla="*/ 0 w 1071"/>
                <a:gd name="T5" fmla="*/ 670 h 670"/>
                <a:gd name="T6" fmla="*/ 1071 w 1071"/>
                <a:gd name="T7" fmla="*/ 623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1" h="670">
                  <a:moveTo>
                    <a:pt x="1071" y="623"/>
                  </a:moveTo>
                  <a:lnTo>
                    <a:pt x="1071" y="0"/>
                  </a:lnTo>
                  <a:lnTo>
                    <a:pt x="0" y="670"/>
                  </a:lnTo>
                  <a:lnTo>
                    <a:pt x="1071" y="623"/>
                  </a:lnTo>
                  <a:close/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82"/>
            <p:cNvSpPr>
              <a:spLocks/>
            </p:cNvSpPr>
            <p:nvPr/>
          </p:nvSpPr>
          <p:spPr bwMode="auto">
            <a:xfrm>
              <a:off x="3822" y="823"/>
              <a:ext cx="1102" cy="673"/>
            </a:xfrm>
            <a:custGeom>
              <a:avLst/>
              <a:gdLst>
                <a:gd name="T0" fmla="*/ 0 w 1102"/>
                <a:gd name="T1" fmla="*/ 623 h 673"/>
                <a:gd name="T2" fmla="*/ 0 w 1102"/>
                <a:gd name="T3" fmla="*/ 0 h 673"/>
                <a:gd name="T4" fmla="*/ 1102 w 1102"/>
                <a:gd name="T5" fmla="*/ 673 h 673"/>
                <a:gd name="T6" fmla="*/ 0 w 1102"/>
                <a:gd name="T7" fmla="*/ 62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2" h="673">
                  <a:moveTo>
                    <a:pt x="0" y="623"/>
                  </a:moveTo>
                  <a:lnTo>
                    <a:pt x="0" y="0"/>
                  </a:lnTo>
                  <a:lnTo>
                    <a:pt x="1102" y="673"/>
                  </a:lnTo>
                  <a:lnTo>
                    <a:pt x="0" y="623"/>
                  </a:lnTo>
                  <a:close/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Freeform 17"/>
          <p:cNvSpPr txBox="1">
            <a:spLocks/>
          </p:cNvSpPr>
          <p:nvPr/>
        </p:nvSpPr>
        <p:spPr>
          <a:xfrm rot="20298230">
            <a:off x="9904768" y="2305361"/>
            <a:ext cx="1627438" cy="1847461"/>
          </a:xfrm>
          <a:custGeom>
            <a:avLst/>
            <a:gdLst>
              <a:gd name="connsiteX0" fmla="*/ 809474 w 1610511"/>
              <a:gd name="connsiteY0" fmla="*/ 0 h 1847461"/>
              <a:gd name="connsiteX1" fmla="*/ 1610511 w 1610511"/>
              <a:gd name="connsiteY1" fmla="*/ 466908 h 1847461"/>
              <a:gd name="connsiteX2" fmla="*/ 1610511 w 1610511"/>
              <a:gd name="connsiteY2" fmla="*/ 1381309 h 1847461"/>
              <a:gd name="connsiteX3" fmla="*/ 814139 w 1610511"/>
              <a:gd name="connsiteY3" fmla="*/ 1847461 h 1847461"/>
              <a:gd name="connsiteX4" fmla="*/ 0 w 1610511"/>
              <a:gd name="connsiteY4" fmla="*/ 1381309 h 1847461"/>
              <a:gd name="connsiteX5" fmla="*/ 0 w 1610511"/>
              <a:gd name="connsiteY5" fmla="*/ 466908 h 1847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0511" h="1847461">
                <a:moveTo>
                  <a:pt x="809474" y="0"/>
                </a:moveTo>
                <a:lnTo>
                  <a:pt x="1610511" y="466908"/>
                </a:lnTo>
                <a:lnTo>
                  <a:pt x="1610511" y="1381309"/>
                </a:lnTo>
                <a:lnTo>
                  <a:pt x="814139" y="1847461"/>
                </a:lnTo>
                <a:lnTo>
                  <a:pt x="0" y="1381309"/>
                </a:lnTo>
                <a:lnTo>
                  <a:pt x="0" y="466908"/>
                </a:lnTo>
                <a:close/>
              </a:path>
            </a:pathLst>
          </a:custGeom>
          <a:gradFill>
            <a:gsLst>
              <a:gs pos="30000">
                <a:schemeClr val="accent2">
                  <a:lumMod val="75000"/>
                  <a:alpha val="90000"/>
                </a:schemeClr>
              </a:gs>
              <a:gs pos="100000">
                <a:schemeClr val="accent3">
                  <a:lumMod val="75000"/>
                  <a:alpha val="84000"/>
                </a:schemeClr>
              </a:gs>
            </a:gsLst>
            <a:lin ang="2700000" scaled="1"/>
          </a:gradFill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1" i="0" kern="1200" baseline="0">
                <a:solidFill>
                  <a:schemeClr val="tx1"/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8" name="Freeform 17"/>
          <p:cNvSpPr txBox="1">
            <a:spLocks/>
          </p:cNvSpPr>
          <p:nvPr/>
        </p:nvSpPr>
        <p:spPr>
          <a:xfrm>
            <a:off x="1040087" y="365760"/>
            <a:ext cx="10787364" cy="5149852"/>
          </a:xfrm>
          <a:custGeom>
            <a:avLst/>
            <a:gdLst>
              <a:gd name="connsiteX0" fmla="*/ 269459 w 10787364"/>
              <a:gd name="connsiteY0" fmla="*/ 0 h 5149852"/>
              <a:gd name="connsiteX1" fmla="*/ 10787364 w 10787364"/>
              <a:gd name="connsiteY1" fmla="*/ 0 h 5149852"/>
              <a:gd name="connsiteX2" fmla="*/ 9587675 w 10787364"/>
              <a:gd name="connsiteY2" fmla="*/ 3851503 h 5149852"/>
              <a:gd name="connsiteX3" fmla="*/ 3982321 w 10787364"/>
              <a:gd name="connsiteY3" fmla="*/ 5149852 h 5149852"/>
              <a:gd name="connsiteX4" fmla="*/ 0 w 10787364"/>
              <a:gd name="connsiteY4" fmla="*/ 865076 h 5149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87364" h="5149852">
                <a:moveTo>
                  <a:pt x="269459" y="0"/>
                </a:moveTo>
                <a:lnTo>
                  <a:pt x="10787364" y="0"/>
                </a:lnTo>
                <a:lnTo>
                  <a:pt x="9587675" y="3851503"/>
                </a:lnTo>
                <a:lnTo>
                  <a:pt x="3982321" y="5149852"/>
                </a:lnTo>
                <a:lnTo>
                  <a:pt x="0" y="86507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60000"/>
                </a:schemeClr>
              </a:gs>
              <a:gs pos="100000">
                <a:schemeClr val="accent3">
                  <a:alpha val="33000"/>
                </a:schemeClr>
              </a:gs>
            </a:gsLst>
            <a:lin ang="2700000" scaled="1"/>
          </a:gradFill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1" i="0" kern="1200" baseline="0">
                <a:solidFill>
                  <a:schemeClr val="tx1"/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000133" y="3197191"/>
            <a:ext cx="4816200" cy="159934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pPr algn="l">
              <a:lnSpc>
                <a:spcPct val="70000"/>
              </a:lnSpc>
            </a:pPr>
            <a:r>
              <a:rPr lang="en-US" sz="4800" dirty="0">
                <a:solidFill>
                  <a:srgbClr val="FFFFFF"/>
                </a:solidFill>
              </a:rPr>
              <a:t>A </a:t>
            </a:r>
            <a:r>
              <a:rPr lang="en-US" sz="4800" dirty="0" err="1">
                <a:solidFill>
                  <a:srgbClr val="FFFFFF"/>
                </a:solidFill>
              </a:rPr>
              <a:t>próxima</a:t>
            </a:r>
            <a:r>
              <a:rPr lang="en-US" sz="4800" dirty="0">
                <a:solidFill>
                  <a:srgbClr val="FFFFFF"/>
                </a:solidFill>
              </a:rPr>
              <a:t> </a:t>
            </a:r>
            <a:r>
              <a:rPr lang="en-US" sz="4800" dirty="0" err="1">
                <a:solidFill>
                  <a:srgbClr val="FFFFFF"/>
                </a:solidFill>
              </a:rPr>
              <a:t>transação</a:t>
            </a:r>
            <a:r>
              <a:rPr lang="en-US" sz="4800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6527" y="3865186"/>
            <a:ext cx="2619730" cy="2626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partir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de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uma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banco de dados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não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identificado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idenferir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quem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são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os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clientes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que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farão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uma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nova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transação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com o banco.</a:t>
            </a:r>
          </a:p>
          <a:p>
            <a:pPr>
              <a:lnSpc>
                <a:spcPct val="130000"/>
              </a:lnSpc>
            </a:pP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métrica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de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avalição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do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modelo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é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área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sob a </a:t>
            </a:r>
            <a:r>
              <a:rPr lang="en-US" sz="1600" dirty="0" err="1">
                <a:latin typeface="Source Sans Pro" charset="0"/>
                <a:ea typeface="Source Sans Pro" charset="0"/>
                <a:cs typeface="Source Sans Pro" charset="0"/>
              </a:rPr>
              <a:t>curva</a:t>
            </a:r>
            <a:r>
              <a:rPr lang="en-US" sz="1600" dirty="0">
                <a:latin typeface="Source Sans Pro" charset="0"/>
                <a:ea typeface="Source Sans Pro" charset="0"/>
                <a:cs typeface="Source Sans Pro" charset="0"/>
              </a:rPr>
              <a:t> ROC</a:t>
            </a:r>
          </a:p>
        </p:txBody>
      </p:sp>
    </p:spTree>
    <p:extLst>
      <p:ext uri="{BB962C8B-B14F-4D97-AF65-F5344CB8AC3E}">
        <p14:creationId xmlns:p14="http://schemas.microsoft.com/office/powerpoint/2010/main" val="1611249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" grpId="0"/>
          <p:bldP spid="1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" grpId="0"/>
          <p:bldP spid="17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Espaço Reservado para Imagem 20" descr="Fogos de artifício no céu&#10;&#10;Descrição gerada automaticamente">
            <a:extLst>
              <a:ext uri="{FF2B5EF4-FFF2-40B4-BE49-F238E27FC236}">
                <a16:creationId xmlns:a16="http://schemas.microsoft.com/office/drawing/2014/main" id="{70232BC0-FED1-554F-8C64-6903684E4D5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882" r="21882"/>
          <a:stretch>
            <a:fillRect/>
          </a:stretch>
        </p:blipFill>
        <p:spPr/>
      </p:pic>
      <p:sp>
        <p:nvSpPr>
          <p:cNvPr id="6" name="Freeform 5"/>
          <p:cNvSpPr txBox="1">
            <a:spLocks/>
          </p:cNvSpPr>
          <p:nvPr/>
        </p:nvSpPr>
        <p:spPr>
          <a:xfrm>
            <a:off x="6442438" y="358345"/>
            <a:ext cx="5371071" cy="6358801"/>
          </a:xfrm>
          <a:custGeom>
            <a:avLst/>
            <a:gdLst>
              <a:gd name="connsiteX0" fmla="*/ 2015251 w 2364188"/>
              <a:gd name="connsiteY0" fmla="*/ 2084291 h 2798958"/>
              <a:gd name="connsiteX1" fmla="*/ 2364187 w 2364188"/>
              <a:gd name="connsiteY1" fmla="*/ 2227038 h 2798958"/>
              <a:gd name="connsiteX2" fmla="*/ 1752148 w 2364188"/>
              <a:gd name="connsiteY2" fmla="*/ 2392176 h 2798958"/>
              <a:gd name="connsiteX3" fmla="*/ 1468521 w 2364188"/>
              <a:gd name="connsiteY3" fmla="*/ 1997523 h 2798958"/>
              <a:gd name="connsiteX4" fmla="*/ 1675643 w 2364188"/>
              <a:gd name="connsiteY4" fmla="*/ 2380981 h 2798958"/>
              <a:gd name="connsiteX5" fmla="*/ 205257 w 2364188"/>
              <a:gd name="connsiteY5" fmla="*/ 2755108 h 2798958"/>
              <a:gd name="connsiteX6" fmla="*/ 1395748 w 2364188"/>
              <a:gd name="connsiteY6" fmla="*/ 1963003 h 2798958"/>
              <a:gd name="connsiteX7" fmla="*/ 0 w 2364188"/>
              <a:gd name="connsiteY7" fmla="*/ 2798958 h 2798958"/>
              <a:gd name="connsiteX8" fmla="*/ 144613 w 2364188"/>
              <a:gd name="connsiteY8" fmla="*/ 2509732 h 2798958"/>
              <a:gd name="connsiteX9" fmla="*/ 2364188 w 2364188"/>
              <a:gd name="connsiteY9" fmla="*/ 1603803 h 2798958"/>
              <a:gd name="connsiteX10" fmla="*/ 2364188 w 2364188"/>
              <a:gd name="connsiteY10" fmla="*/ 2115080 h 2798958"/>
              <a:gd name="connsiteX11" fmla="*/ 2031112 w 2364188"/>
              <a:gd name="connsiteY11" fmla="*/ 2046972 h 2798958"/>
              <a:gd name="connsiteX12" fmla="*/ 2364188 w 2364188"/>
              <a:gd name="connsiteY12" fmla="*/ 1543159 h 2798958"/>
              <a:gd name="connsiteX13" fmla="*/ 1726958 w 2364188"/>
              <a:gd name="connsiteY13" fmla="*/ 2334331 h 2798958"/>
              <a:gd name="connsiteX14" fmla="*/ 1555289 w 2364188"/>
              <a:gd name="connsiteY14" fmla="*/ 1966735 h 2798958"/>
              <a:gd name="connsiteX15" fmla="*/ 772513 w 2364188"/>
              <a:gd name="connsiteY15" fmla="*/ 1365892 h 2798958"/>
              <a:gd name="connsiteX16" fmla="*/ 1395748 w 2364188"/>
              <a:gd name="connsiteY16" fmla="*/ 1870638 h 2798958"/>
              <a:gd name="connsiteX17" fmla="*/ 104495 w 2364188"/>
              <a:gd name="connsiteY17" fmla="*/ 2392177 h 2798958"/>
              <a:gd name="connsiteX18" fmla="*/ 728663 w 2364188"/>
              <a:gd name="connsiteY18" fmla="*/ 1329505 h 2798958"/>
              <a:gd name="connsiteX19" fmla="*/ 0 w 2364188"/>
              <a:gd name="connsiteY19" fmla="*/ 2433228 h 2798958"/>
              <a:gd name="connsiteX20" fmla="*/ 149278 w 2364188"/>
              <a:gd name="connsiteY20" fmla="*/ 1723225 h 2798958"/>
              <a:gd name="connsiteX21" fmla="*/ 1530098 w 2364188"/>
              <a:gd name="connsiteY21" fmla="*/ 1209150 h 2798958"/>
              <a:gd name="connsiteX22" fmla="*/ 2364187 w 2364188"/>
              <a:gd name="connsiteY22" fmla="*/ 1487180 h 2798958"/>
              <a:gd name="connsiteX23" fmla="*/ 1530098 w 2364188"/>
              <a:gd name="connsiteY23" fmla="*/ 1828653 h 2798958"/>
              <a:gd name="connsiteX24" fmla="*/ 1200754 w 2364188"/>
              <a:gd name="connsiteY24" fmla="*/ 973104 h 2798958"/>
              <a:gd name="connsiteX25" fmla="*/ 1468521 w 2364188"/>
              <a:gd name="connsiteY25" fmla="*/ 1197954 h 2798958"/>
              <a:gd name="connsiteX26" fmla="*/ 1468521 w 2364188"/>
              <a:gd name="connsiteY26" fmla="*/ 1788534 h 2798958"/>
              <a:gd name="connsiteX27" fmla="*/ 2364187 w 2364188"/>
              <a:gd name="connsiteY27" fmla="*/ 899399 h 2798958"/>
              <a:gd name="connsiteX28" fmla="*/ 2364187 w 2364188"/>
              <a:gd name="connsiteY28" fmla="*/ 1432134 h 2798958"/>
              <a:gd name="connsiteX29" fmla="*/ 1582345 w 2364188"/>
              <a:gd name="connsiteY29" fmla="*/ 1194223 h 2798958"/>
              <a:gd name="connsiteX30" fmla="*/ 542066 w 2364188"/>
              <a:gd name="connsiteY30" fmla="*/ 743590 h 2798958"/>
              <a:gd name="connsiteX31" fmla="*/ 696009 w 2364188"/>
              <a:gd name="connsiteY31" fmla="*/ 1270727 h 2798958"/>
              <a:gd name="connsiteX32" fmla="*/ 364798 w 2364188"/>
              <a:gd name="connsiteY32" fmla="*/ 1518901 h 2798958"/>
              <a:gd name="connsiteX33" fmla="*/ 494483 w 2364188"/>
              <a:gd name="connsiteY33" fmla="*/ 731461 h 2798958"/>
              <a:gd name="connsiteX34" fmla="*/ 205257 w 2364188"/>
              <a:gd name="connsiteY34" fmla="*/ 1603803 h 2798958"/>
              <a:gd name="connsiteX35" fmla="*/ 324679 w 2364188"/>
              <a:gd name="connsiteY35" fmla="*/ 841554 h 2798958"/>
              <a:gd name="connsiteX36" fmla="*/ 1357496 w 2364188"/>
              <a:gd name="connsiteY36" fmla="*/ 351736 h 2798958"/>
              <a:gd name="connsiteX37" fmla="*/ 1468521 w 2364188"/>
              <a:gd name="connsiteY37" fmla="*/ 1125181 h 2798958"/>
              <a:gd name="connsiteX38" fmla="*/ 1200754 w 2364188"/>
              <a:gd name="connsiteY38" fmla="*/ 936718 h 2798958"/>
              <a:gd name="connsiteX39" fmla="*/ 2364187 w 2364188"/>
              <a:gd name="connsiteY39" fmla="*/ 72773 h 2798958"/>
              <a:gd name="connsiteX40" fmla="*/ 2364187 w 2364188"/>
              <a:gd name="connsiteY40" fmla="*/ 802368 h 2798958"/>
              <a:gd name="connsiteX41" fmla="*/ 1582345 w 2364188"/>
              <a:gd name="connsiteY41" fmla="*/ 1113986 h 2798958"/>
              <a:gd name="connsiteX42" fmla="*/ 855549 w 2364188"/>
              <a:gd name="connsiteY42" fmla="*/ 38252 h 2798958"/>
              <a:gd name="connsiteX43" fmla="*/ 1308047 w 2364188"/>
              <a:gd name="connsiteY43" fmla="*/ 329344 h 2798958"/>
              <a:gd name="connsiteX44" fmla="*/ 1169965 w 2364188"/>
              <a:gd name="connsiteY44" fmla="*/ 875141 h 2798958"/>
              <a:gd name="connsiteX45" fmla="*/ 1715762 w 2364188"/>
              <a:gd name="connsiteY45" fmla="*/ 0 h 2798958"/>
              <a:gd name="connsiteX46" fmla="*/ 2364188 w 2364188"/>
              <a:gd name="connsiteY46" fmla="*/ 0 h 2798958"/>
              <a:gd name="connsiteX47" fmla="*/ 1555289 w 2364188"/>
              <a:gd name="connsiteY47" fmla="*/ 1086929 h 2798958"/>
              <a:gd name="connsiteX48" fmla="*/ 1644855 w 2364188"/>
              <a:gd name="connsiteY48" fmla="*/ 0 h 2798958"/>
              <a:gd name="connsiteX49" fmla="*/ 1499309 w 2364188"/>
              <a:gd name="connsiteY49" fmla="*/ 1113986 h 2798958"/>
              <a:gd name="connsiteX50" fmla="*/ 1395748 w 2364188"/>
              <a:gd name="connsiteY50" fmla="*/ 329344 h 2798958"/>
              <a:gd name="connsiteX51" fmla="*/ 855549 w 2364188"/>
              <a:gd name="connsiteY51" fmla="*/ 0 h 2798958"/>
              <a:gd name="connsiteX52" fmla="*/ 1555289 w 2364188"/>
              <a:gd name="connsiteY52" fmla="*/ 0 h 2798958"/>
              <a:gd name="connsiteX53" fmla="*/ 1335104 w 2364188"/>
              <a:gd name="connsiteY53" fmla="*/ 297623 h 2798958"/>
              <a:gd name="connsiteX54" fmla="*/ 810766 w 2364188"/>
              <a:gd name="connsiteY54" fmla="*/ 0 h 2798958"/>
              <a:gd name="connsiteX55" fmla="*/ 1415341 w 2364188"/>
              <a:gd name="connsiteY55" fmla="*/ 1798797 h 2798958"/>
              <a:gd name="connsiteX56" fmla="*/ 810766 w 2364188"/>
              <a:gd name="connsiteY56" fmla="*/ 1270727 h 2798958"/>
              <a:gd name="connsiteX57" fmla="*/ 772514 w 2364188"/>
              <a:gd name="connsiteY57" fmla="*/ 0 h 2798958"/>
              <a:gd name="connsiteX58" fmla="*/ 772514 w 2364188"/>
              <a:gd name="connsiteY58" fmla="*/ 1270728 h 2798958"/>
              <a:gd name="connsiteX59" fmla="*/ 584983 w 2364188"/>
              <a:gd name="connsiteY59" fmla="*/ 635363 h 2798958"/>
              <a:gd name="connsiteX60" fmla="*/ 574720 w 2364188"/>
              <a:gd name="connsiteY60" fmla="*/ 0 h 2798958"/>
              <a:gd name="connsiteX61" fmla="*/ 745457 w 2364188"/>
              <a:gd name="connsiteY61" fmla="*/ 0 h 2798958"/>
              <a:gd name="connsiteX62" fmla="*/ 545798 w 2364188"/>
              <a:gd name="connsiteY62" fmla="*/ 635363 h 2798958"/>
              <a:gd name="connsiteX63" fmla="*/ 545798 w 2364188"/>
              <a:gd name="connsiteY63" fmla="*/ 0 h 2798958"/>
              <a:gd name="connsiteX64" fmla="*/ 512210 w 2364188"/>
              <a:gd name="connsiteY64" fmla="*/ 648425 h 2798958"/>
              <a:gd name="connsiteX65" fmla="*/ 325613 w 2364188"/>
              <a:gd name="connsiteY65" fmla="*/ 764116 h 279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2364188" h="2798958">
                <a:moveTo>
                  <a:pt x="2015251" y="2084291"/>
                </a:moveTo>
                <a:lnTo>
                  <a:pt x="2364187" y="2227038"/>
                </a:lnTo>
                <a:lnTo>
                  <a:pt x="1752148" y="2392176"/>
                </a:lnTo>
                <a:close/>
                <a:moveTo>
                  <a:pt x="1468521" y="1997523"/>
                </a:moveTo>
                <a:lnTo>
                  <a:pt x="1675643" y="2380981"/>
                </a:lnTo>
                <a:lnTo>
                  <a:pt x="205257" y="2755108"/>
                </a:lnTo>
                <a:close/>
                <a:moveTo>
                  <a:pt x="1395748" y="1963003"/>
                </a:moveTo>
                <a:lnTo>
                  <a:pt x="0" y="2798958"/>
                </a:lnTo>
                <a:lnTo>
                  <a:pt x="144613" y="2509732"/>
                </a:lnTo>
                <a:close/>
                <a:moveTo>
                  <a:pt x="2364188" y="1603803"/>
                </a:moveTo>
                <a:lnTo>
                  <a:pt x="2364188" y="2115080"/>
                </a:lnTo>
                <a:lnTo>
                  <a:pt x="2031112" y="2046972"/>
                </a:lnTo>
                <a:close/>
                <a:moveTo>
                  <a:pt x="2364188" y="1543159"/>
                </a:moveTo>
                <a:lnTo>
                  <a:pt x="1726958" y="2334331"/>
                </a:lnTo>
                <a:lnTo>
                  <a:pt x="1555289" y="1966735"/>
                </a:lnTo>
                <a:close/>
                <a:moveTo>
                  <a:pt x="772513" y="1365892"/>
                </a:moveTo>
                <a:lnTo>
                  <a:pt x="1395748" y="1870638"/>
                </a:lnTo>
                <a:lnTo>
                  <a:pt x="104495" y="2392177"/>
                </a:lnTo>
                <a:close/>
                <a:moveTo>
                  <a:pt x="728663" y="1329505"/>
                </a:moveTo>
                <a:lnTo>
                  <a:pt x="0" y="2433228"/>
                </a:lnTo>
                <a:lnTo>
                  <a:pt x="149278" y="1723225"/>
                </a:lnTo>
                <a:close/>
                <a:moveTo>
                  <a:pt x="1530098" y="1209150"/>
                </a:moveTo>
                <a:lnTo>
                  <a:pt x="2364187" y="1487180"/>
                </a:lnTo>
                <a:lnTo>
                  <a:pt x="1530098" y="1828653"/>
                </a:lnTo>
                <a:close/>
                <a:moveTo>
                  <a:pt x="1200754" y="973104"/>
                </a:moveTo>
                <a:lnTo>
                  <a:pt x="1468521" y="1197954"/>
                </a:lnTo>
                <a:lnTo>
                  <a:pt x="1468521" y="1788534"/>
                </a:lnTo>
                <a:close/>
                <a:moveTo>
                  <a:pt x="2364187" y="899399"/>
                </a:moveTo>
                <a:lnTo>
                  <a:pt x="2364187" y="1432134"/>
                </a:lnTo>
                <a:lnTo>
                  <a:pt x="1582345" y="1194223"/>
                </a:lnTo>
                <a:close/>
                <a:moveTo>
                  <a:pt x="542066" y="743590"/>
                </a:moveTo>
                <a:lnTo>
                  <a:pt x="696009" y="1270727"/>
                </a:lnTo>
                <a:lnTo>
                  <a:pt x="364798" y="1518901"/>
                </a:lnTo>
                <a:close/>
                <a:moveTo>
                  <a:pt x="494483" y="731461"/>
                </a:moveTo>
                <a:lnTo>
                  <a:pt x="205257" y="1603803"/>
                </a:lnTo>
                <a:lnTo>
                  <a:pt x="324679" y="841554"/>
                </a:lnTo>
                <a:close/>
                <a:moveTo>
                  <a:pt x="1357496" y="351736"/>
                </a:moveTo>
                <a:lnTo>
                  <a:pt x="1468521" y="1125181"/>
                </a:lnTo>
                <a:lnTo>
                  <a:pt x="1200754" y="936718"/>
                </a:lnTo>
                <a:close/>
                <a:moveTo>
                  <a:pt x="2364187" y="72773"/>
                </a:moveTo>
                <a:lnTo>
                  <a:pt x="2364187" y="802368"/>
                </a:lnTo>
                <a:lnTo>
                  <a:pt x="1582345" y="1113986"/>
                </a:lnTo>
                <a:close/>
                <a:moveTo>
                  <a:pt x="855549" y="38252"/>
                </a:moveTo>
                <a:lnTo>
                  <a:pt x="1308047" y="329344"/>
                </a:lnTo>
                <a:lnTo>
                  <a:pt x="1169965" y="875141"/>
                </a:lnTo>
                <a:close/>
                <a:moveTo>
                  <a:pt x="1715762" y="0"/>
                </a:moveTo>
                <a:lnTo>
                  <a:pt x="2364188" y="0"/>
                </a:lnTo>
                <a:lnTo>
                  <a:pt x="1555289" y="1086929"/>
                </a:lnTo>
                <a:close/>
                <a:moveTo>
                  <a:pt x="1644855" y="0"/>
                </a:moveTo>
                <a:lnTo>
                  <a:pt x="1499309" y="1113986"/>
                </a:lnTo>
                <a:lnTo>
                  <a:pt x="1395748" y="329344"/>
                </a:lnTo>
                <a:close/>
                <a:moveTo>
                  <a:pt x="855549" y="0"/>
                </a:moveTo>
                <a:lnTo>
                  <a:pt x="1555289" y="0"/>
                </a:lnTo>
                <a:lnTo>
                  <a:pt x="1335104" y="297623"/>
                </a:lnTo>
                <a:close/>
                <a:moveTo>
                  <a:pt x="810766" y="0"/>
                </a:moveTo>
                <a:lnTo>
                  <a:pt x="1415341" y="1798797"/>
                </a:lnTo>
                <a:lnTo>
                  <a:pt x="810766" y="1270727"/>
                </a:lnTo>
                <a:close/>
                <a:moveTo>
                  <a:pt x="772514" y="0"/>
                </a:moveTo>
                <a:lnTo>
                  <a:pt x="772514" y="1270728"/>
                </a:lnTo>
                <a:lnTo>
                  <a:pt x="584983" y="635363"/>
                </a:lnTo>
                <a:close/>
                <a:moveTo>
                  <a:pt x="574720" y="0"/>
                </a:moveTo>
                <a:lnTo>
                  <a:pt x="745457" y="0"/>
                </a:lnTo>
                <a:lnTo>
                  <a:pt x="545798" y="635363"/>
                </a:lnTo>
                <a:close/>
                <a:moveTo>
                  <a:pt x="545798" y="0"/>
                </a:moveTo>
                <a:lnTo>
                  <a:pt x="512210" y="648425"/>
                </a:lnTo>
                <a:lnTo>
                  <a:pt x="325613" y="764116"/>
                </a:lnTo>
                <a:close/>
              </a:path>
            </a:pathLst>
          </a:custGeom>
          <a:gradFill>
            <a:gsLst>
              <a:gs pos="25000">
                <a:schemeClr val="accent2">
                  <a:alpha val="60000"/>
                </a:schemeClr>
              </a:gs>
              <a:gs pos="100000">
                <a:schemeClr val="accent3">
                  <a:alpha val="40000"/>
                </a:schemeClr>
              </a:gs>
            </a:gsLst>
            <a:lin ang="2700000" scaled="0"/>
          </a:gradFill>
        </p:spPr>
        <p:txBody>
          <a:bodyPr wrap="square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1" i="0" kern="1200" baseline="0">
                <a:solidFill>
                  <a:schemeClr val="tx1"/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642524" y="2770087"/>
            <a:ext cx="36811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curva </a:t>
            </a:r>
            <a:r>
              <a:rPr lang="pt-BR" b="1" dirty="0"/>
              <a:t>ROC </a:t>
            </a:r>
            <a:r>
              <a:rPr lang="pt-BR" dirty="0"/>
              <a:t>mostra o quão bom o modelo criado pode distinguir entre duas coisas.</a:t>
            </a:r>
          </a:p>
          <a:p>
            <a:r>
              <a:rPr lang="pt-BR" dirty="0"/>
              <a:t>Uma curva </a:t>
            </a:r>
            <a:r>
              <a:rPr lang="pt-BR" b="1" dirty="0"/>
              <a:t>ROC</a:t>
            </a:r>
            <a:r>
              <a:rPr lang="pt-BR" dirty="0"/>
              <a:t> traça “</a:t>
            </a:r>
            <a:r>
              <a:rPr lang="pt-BR" i="1" dirty="0" err="1"/>
              <a:t>True</a:t>
            </a:r>
            <a:r>
              <a:rPr lang="pt-BR" i="1" dirty="0"/>
              <a:t> Positive Rate</a:t>
            </a:r>
            <a:r>
              <a:rPr lang="pt-BR" dirty="0"/>
              <a:t> vs. </a:t>
            </a:r>
            <a:r>
              <a:rPr lang="pt-BR" i="1" dirty="0"/>
              <a:t>False Positive Rate”</a:t>
            </a:r>
            <a:r>
              <a:rPr lang="pt-BR" dirty="0"/>
              <a:t> em diferentes limiares de classificação.</a:t>
            </a:r>
          </a:p>
          <a:p>
            <a:r>
              <a:rPr lang="pt-BR" dirty="0"/>
              <a:t>Quanto maior melhor.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642524" y="1771690"/>
            <a:ext cx="3681184" cy="13237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pPr algn="l">
              <a:lnSpc>
                <a:spcPct val="70000"/>
              </a:lnSpc>
            </a:pPr>
            <a:r>
              <a:rPr lang="en-US" sz="4800" b="0" dirty="0"/>
              <a:t>AUC 0.83814</a:t>
            </a: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5715000" y="338812"/>
            <a:ext cx="6124594" cy="6124594"/>
          </a:xfrm>
          <a:custGeom>
            <a:avLst/>
            <a:gdLst>
              <a:gd name="connsiteX0" fmla="*/ 5041900 w 5041901"/>
              <a:gd name="connsiteY0" fmla="*/ 4808538 h 5041901"/>
              <a:gd name="connsiteX1" fmla="*/ 5041900 w 5041901"/>
              <a:gd name="connsiteY1" fmla="*/ 4827588 h 5041901"/>
              <a:gd name="connsiteX2" fmla="*/ 4700588 w 5041901"/>
              <a:gd name="connsiteY2" fmla="*/ 5041901 h 5041901"/>
              <a:gd name="connsiteX3" fmla="*/ 4670425 w 5041901"/>
              <a:gd name="connsiteY3" fmla="*/ 5041901 h 5041901"/>
              <a:gd name="connsiteX4" fmla="*/ 4459941 w 5041901"/>
              <a:gd name="connsiteY4" fmla="*/ 4467225 h 5041901"/>
              <a:gd name="connsiteX5" fmla="*/ 4572000 w 5041901"/>
              <a:gd name="connsiteY5" fmla="*/ 5041900 h 5041901"/>
              <a:gd name="connsiteX6" fmla="*/ 4557059 w 5041901"/>
              <a:gd name="connsiteY6" fmla="*/ 5041900 h 5041901"/>
              <a:gd name="connsiteX7" fmla="*/ 4445000 w 5041901"/>
              <a:gd name="connsiteY7" fmla="*/ 4470981 h 5041901"/>
              <a:gd name="connsiteX8" fmla="*/ 4459941 w 5041901"/>
              <a:gd name="connsiteY8" fmla="*/ 4467225 h 5041901"/>
              <a:gd name="connsiteX9" fmla="*/ 4445000 w 5041901"/>
              <a:gd name="connsiteY9" fmla="*/ 4373563 h 5041901"/>
              <a:gd name="connsiteX10" fmla="*/ 4494213 w 5041901"/>
              <a:gd name="connsiteY10" fmla="*/ 4421982 h 5041901"/>
              <a:gd name="connsiteX11" fmla="*/ 4460143 w 5041901"/>
              <a:gd name="connsiteY11" fmla="*/ 4466677 h 5041901"/>
              <a:gd name="connsiteX12" fmla="*/ 4445000 w 5041901"/>
              <a:gd name="connsiteY12" fmla="*/ 4470401 h 5041901"/>
              <a:gd name="connsiteX13" fmla="*/ 4395788 w 5041901"/>
              <a:gd name="connsiteY13" fmla="*/ 4421982 h 5041901"/>
              <a:gd name="connsiteX14" fmla="*/ 4399574 w 5041901"/>
              <a:gd name="connsiteY14" fmla="*/ 4410809 h 5041901"/>
              <a:gd name="connsiteX15" fmla="*/ 4407145 w 5041901"/>
              <a:gd name="connsiteY15" fmla="*/ 4395910 h 5041901"/>
              <a:gd name="connsiteX16" fmla="*/ 4445000 w 5041901"/>
              <a:gd name="connsiteY16" fmla="*/ 4373563 h 5041901"/>
              <a:gd name="connsiteX17" fmla="*/ 4151888 w 5041901"/>
              <a:gd name="connsiteY17" fmla="*/ 4275138 h 5041901"/>
              <a:gd name="connsiteX18" fmla="*/ 4406901 w 5041901"/>
              <a:gd name="connsiteY18" fmla="*/ 4395083 h 5041901"/>
              <a:gd name="connsiteX19" fmla="*/ 4399401 w 5041901"/>
              <a:gd name="connsiteY19" fmla="*/ 4410076 h 5041901"/>
              <a:gd name="connsiteX20" fmla="*/ 4148138 w 5041901"/>
              <a:gd name="connsiteY20" fmla="*/ 4293880 h 5041901"/>
              <a:gd name="connsiteX21" fmla="*/ 4151888 w 5041901"/>
              <a:gd name="connsiteY21" fmla="*/ 4275138 h 5041901"/>
              <a:gd name="connsiteX22" fmla="*/ 4873146 w 5041901"/>
              <a:gd name="connsiteY22" fmla="*/ 4264331 h 5041901"/>
              <a:gd name="connsiteX23" fmla="*/ 4866069 w 5041901"/>
              <a:gd name="connsiteY23" fmla="*/ 4271402 h 5041901"/>
              <a:gd name="connsiteX24" fmla="*/ 4872990 w 5041901"/>
              <a:gd name="connsiteY24" fmla="*/ 4264636 h 5041901"/>
              <a:gd name="connsiteX25" fmla="*/ 4102608 w 5041901"/>
              <a:gd name="connsiteY25" fmla="*/ 4225925 h 5041901"/>
              <a:gd name="connsiteX26" fmla="*/ 4151313 w 5041901"/>
              <a:gd name="connsiteY26" fmla="*/ 4274630 h 5041901"/>
              <a:gd name="connsiteX27" fmla="*/ 4147566 w 5041901"/>
              <a:gd name="connsiteY27" fmla="*/ 4293363 h 5041901"/>
              <a:gd name="connsiteX28" fmla="*/ 4102608 w 5041901"/>
              <a:gd name="connsiteY28" fmla="*/ 4319588 h 5041901"/>
              <a:gd name="connsiteX29" fmla="*/ 4057650 w 5041901"/>
              <a:gd name="connsiteY29" fmla="*/ 4274630 h 5041901"/>
              <a:gd name="connsiteX30" fmla="*/ 4102608 w 5041901"/>
              <a:gd name="connsiteY30" fmla="*/ 4225925 h 5041901"/>
              <a:gd name="connsiteX31" fmla="*/ 5041901 w 5041901"/>
              <a:gd name="connsiteY31" fmla="*/ 3929063 h 5041901"/>
              <a:gd name="connsiteX32" fmla="*/ 5041901 w 5041901"/>
              <a:gd name="connsiteY32" fmla="*/ 3970411 h 5041901"/>
              <a:gd name="connsiteX33" fmla="*/ 4925197 w 5041901"/>
              <a:gd name="connsiteY33" fmla="*/ 4256088 h 5041901"/>
              <a:gd name="connsiteX34" fmla="*/ 4910138 w 5041901"/>
              <a:gd name="connsiteY34" fmla="*/ 4252329 h 5041901"/>
              <a:gd name="connsiteX35" fmla="*/ 5041901 w 5041901"/>
              <a:gd name="connsiteY35" fmla="*/ 3929063 h 5041901"/>
              <a:gd name="connsiteX36" fmla="*/ 4708678 w 5041901"/>
              <a:gd name="connsiteY36" fmla="*/ 3810000 h 5041901"/>
              <a:gd name="connsiteX37" fmla="*/ 4892676 w 5041901"/>
              <a:gd name="connsiteY37" fmla="*/ 4252340 h 5041901"/>
              <a:gd name="connsiteX38" fmla="*/ 4877656 w 5041901"/>
              <a:gd name="connsiteY38" fmla="*/ 4256088 h 5041901"/>
              <a:gd name="connsiteX39" fmla="*/ 4697413 w 5041901"/>
              <a:gd name="connsiteY39" fmla="*/ 3813749 h 5041901"/>
              <a:gd name="connsiteX40" fmla="*/ 4708678 w 5041901"/>
              <a:gd name="connsiteY40" fmla="*/ 3810000 h 5041901"/>
              <a:gd name="connsiteX41" fmla="*/ 4862606 w 5041901"/>
              <a:gd name="connsiteY41" fmla="*/ 3343275 h 5041901"/>
              <a:gd name="connsiteX42" fmla="*/ 5041900 w 5041901"/>
              <a:gd name="connsiteY42" fmla="*/ 3452953 h 5041901"/>
              <a:gd name="connsiteX43" fmla="*/ 5041900 w 5041901"/>
              <a:gd name="connsiteY43" fmla="*/ 3471863 h 5041901"/>
              <a:gd name="connsiteX44" fmla="*/ 4851400 w 5041901"/>
              <a:gd name="connsiteY44" fmla="*/ 3354621 h 5041901"/>
              <a:gd name="connsiteX45" fmla="*/ 4862606 w 5041901"/>
              <a:gd name="connsiteY45" fmla="*/ 3343275 h 5041901"/>
              <a:gd name="connsiteX46" fmla="*/ 4441399 w 5041901"/>
              <a:gd name="connsiteY46" fmla="*/ 3092450 h 5041901"/>
              <a:gd name="connsiteX47" fmla="*/ 4782779 w 5041901"/>
              <a:gd name="connsiteY47" fmla="*/ 3294726 h 5041901"/>
              <a:gd name="connsiteX48" fmla="*/ 4799333 w 5041901"/>
              <a:gd name="connsiteY48" fmla="*/ 3276112 h 5041901"/>
              <a:gd name="connsiteX49" fmla="*/ 4824412 w 5041901"/>
              <a:gd name="connsiteY49" fmla="*/ 3268663 h 5041901"/>
              <a:gd name="connsiteX50" fmla="*/ 4843340 w 5041901"/>
              <a:gd name="connsiteY50" fmla="*/ 3276112 h 5041901"/>
              <a:gd name="connsiteX51" fmla="*/ 4858483 w 5041901"/>
              <a:gd name="connsiteY51" fmla="*/ 3283561 h 5041901"/>
              <a:gd name="connsiteX52" fmla="*/ 4873625 w 5041901"/>
              <a:gd name="connsiteY52" fmla="*/ 3317082 h 5041901"/>
              <a:gd name="connsiteX53" fmla="*/ 4862268 w 5041901"/>
              <a:gd name="connsiteY53" fmla="*/ 3343154 h 5041901"/>
              <a:gd name="connsiteX54" fmla="*/ 4850912 w 5041901"/>
              <a:gd name="connsiteY54" fmla="*/ 3354328 h 5041901"/>
              <a:gd name="connsiteX55" fmla="*/ 4824412 w 5041901"/>
              <a:gd name="connsiteY55" fmla="*/ 3365501 h 5041901"/>
              <a:gd name="connsiteX56" fmla="*/ 4775200 w 5041901"/>
              <a:gd name="connsiteY56" fmla="*/ 3317082 h 5041901"/>
              <a:gd name="connsiteX57" fmla="*/ 4778959 w 5041901"/>
              <a:gd name="connsiteY57" fmla="*/ 3309685 h 5041901"/>
              <a:gd name="connsiteX58" fmla="*/ 4778708 w 5041901"/>
              <a:gd name="connsiteY58" fmla="*/ 3309535 h 5041901"/>
              <a:gd name="connsiteX59" fmla="*/ 4433888 w 5041901"/>
              <a:gd name="connsiteY59" fmla="*/ 3103700 h 5041901"/>
              <a:gd name="connsiteX60" fmla="*/ 4441399 w 5041901"/>
              <a:gd name="connsiteY60" fmla="*/ 3092450 h 5041901"/>
              <a:gd name="connsiteX61" fmla="*/ 4354358 w 5041901"/>
              <a:gd name="connsiteY61" fmla="*/ 3092450 h 5041901"/>
              <a:gd name="connsiteX62" fmla="*/ 4365626 w 5041901"/>
              <a:gd name="connsiteY62" fmla="*/ 3107450 h 5041901"/>
              <a:gd name="connsiteX63" fmla="*/ 3184112 w 5041901"/>
              <a:gd name="connsiteY63" fmla="*/ 3526795 h 5041901"/>
              <a:gd name="connsiteX64" fmla="*/ 3066407 w 5041901"/>
              <a:gd name="connsiteY64" fmla="*/ 3568571 h 5041901"/>
              <a:gd name="connsiteX65" fmla="*/ 3066439 w 5041901"/>
              <a:gd name="connsiteY65" fmla="*/ 3568700 h 5041901"/>
              <a:gd name="connsiteX66" fmla="*/ 3070225 w 5041901"/>
              <a:gd name="connsiteY66" fmla="*/ 3576320 h 5041901"/>
              <a:gd name="connsiteX67" fmla="*/ 3021012 w 5041901"/>
              <a:gd name="connsiteY67" fmla="*/ 3625850 h 5041901"/>
              <a:gd name="connsiteX68" fmla="*/ 2971800 w 5041901"/>
              <a:gd name="connsiteY68" fmla="*/ 3576320 h 5041901"/>
              <a:gd name="connsiteX69" fmla="*/ 3021012 w 5041901"/>
              <a:gd name="connsiteY69" fmla="*/ 3530600 h 5041901"/>
              <a:gd name="connsiteX70" fmla="*/ 3062654 w 5041901"/>
              <a:gd name="connsiteY70" fmla="*/ 3553460 h 5041901"/>
              <a:gd name="connsiteX71" fmla="*/ 3062679 w 5041901"/>
              <a:gd name="connsiteY71" fmla="*/ 3553561 h 5041901"/>
              <a:gd name="connsiteX72" fmla="*/ 5015923 w 5041901"/>
              <a:gd name="connsiteY72" fmla="*/ 2979738 h 5041901"/>
              <a:gd name="connsiteX73" fmla="*/ 5019675 w 5041901"/>
              <a:gd name="connsiteY73" fmla="*/ 2994627 h 5041901"/>
              <a:gd name="connsiteX74" fmla="*/ 4441825 w 5041901"/>
              <a:gd name="connsiteY74" fmla="*/ 3087688 h 5041901"/>
              <a:gd name="connsiteX75" fmla="*/ 4445577 w 5041901"/>
              <a:gd name="connsiteY75" fmla="*/ 3072799 h 5041901"/>
              <a:gd name="connsiteX76" fmla="*/ 5015923 w 5041901"/>
              <a:gd name="connsiteY76" fmla="*/ 2979738 h 5041901"/>
              <a:gd name="connsiteX77" fmla="*/ 5041900 w 5041901"/>
              <a:gd name="connsiteY77" fmla="*/ 2936875 h 5041901"/>
              <a:gd name="connsiteX78" fmla="*/ 5041900 w 5041901"/>
              <a:gd name="connsiteY78" fmla="*/ 3021013 h 5041901"/>
              <a:gd name="connsiteX79" fmla="*/ 5038423 w 5041901"/>
              <a:gd name="connsiteY79" fmla="*/ 3021013 h 5041901"/>
              <a:gd name="connsiteX80" fmla="*/ 5035910 w 5041901"/>
              <a:gd name="connsiteY80" fmla="*/ 3024671 h 5041901"/>
              <a:gd name="connsiteX81" fmla="*/ 4858483 w 5041901"/>
              <a:gd name="connsiteY81" fmla="*/ 3282950 h 5041901"/>
              <a:gd name="connsiteX82" fmla="*/ 4843463 w 5041901"/>
              <a:gd name="connsiteY82" fmla="*/ 3275454 h 5041901"/>
              <a:gd name="connsiteX83" fmla="*/ 5027341 w 5041901"/>
              <a:gd name="connsiteY83" fmla="*/ 3013246 h 5041901"/>
              <a:gd name="connsiteX84" fmla="*/ 5020129 w 5041901"/>
              <a:gd name="connsiteY84" fmla="*/ 2994242 h 5041901"/>
              <a:gd name="connsiteX85" fmla="*/ 5016500 w 5041901"/>
              <a:gd name="connsiteY85" fmla="*/ 2978944 h 5041901"/>
              <a:gd name="connsiteX86" fmla="*/ 5041900 w 5041901"/>
              <a:gd name="connsiteY86" fmla="*/ 2936875 h 5041901"/>
              <a:gd name="connsiteX87" fmla="*/ 4163580 w 5041901"/>
              <a:gd name="connsiteY87" fmla="*/ 2922588 h 5041901"/>
              <a:gd name="connsiteX88" fmla="*/ 4362450 w 5041901"/>
              <a:gd name="connsiteY88" fmla="*/ 3043057 h 5041901"/>
              <a:gd name="connsiteX89" fmla="*/ 4354945 w 5041901"/>
              <a:gd name="connsiteY89" fmla="*/ 3054351 h 5041901"/>
              <a:gd name="connsiteX90" fmla="*/ 4156075 w 5041901"/>
              <a:gd name="connsiteY90" fmla="*/ 2933882 h 5041901"/>
              <a:gd name="connsiteX91" fmla="*/ 4163580 w 5041901"/>
              <a:gd name="connsiteY91" fmla="*/ 2922588 h 5041901"/>
              <a:gd name="connsiteX92" fmla="*/ 4876610 w 5041901"/>
              <a:gd name="connsiteY92" fmla="*/ 2328863 h 5041901"/>
              <a:gd name="connsiteX93" fmla="*/ 4891596 w 5041901"/>
              <a:gd name="connsiteY93" fmla="*/ 2328863 h 5041901"/>
              <a:gd name="connsiteX94" fmla="*/ 4899089 w 5041901"/>
              <a:gd name="connsiteY94" fmla="*/ 2328863 h 5041901"/>
              <a:gd name="connsiteX95" fmla="*/ 4914075 w 5041901"/>
              <a:gd name="connsiteY95" fmla="*/ 2332609 h 5041901"/>
              <a:gd name="connsiteX96" fmla="*/ 4940301 w 5041901"/>
              <a:gd name="connsiteY96" fmla="*/ 2373821 h 5041901"/>
              <a:gd name="connsiteX97" fmla="*/ 4932808 w 5041901"/>
              <a:gd name="connsiteY97" fmla="*/ 2398642 h 5041901"/>
              <a:gd name="connsiteX98" fmla="*/ 4914167 w 5041901"/>
              <a:gd name="connsiteY98" fmla="*/ 2414953 h 5041901"/>
              <a:gd name="connsiteX99" fmla="*/ 4914314 w 5041901"/>
              <a:gd name="connsiteY99" fmla="*/ 2415476 h 5041901"/>
              <a:gd name="connsiteX100" fmla="*/ 5041900 w 5041901"/>
              <a:gd name="connsiteY100" fmla="*/ 2869383 h 5041901"/>
              <a:gd name="connsiteX101" fmla="*/ 5041900 w 5041901"/>
              <a:gd name="connsiteY101" fmla="*/ 2925763 h 5041901"/>
              <a:gd name="connsiteX102" fmla="*/ 4899137 w 5041901"/>
              <a:gd name="connsiteY102" fmla="*/ 2422502 h 5041901"/>
              <a:gd name="connsiteX103" fmla="*/ 4899089 w 5041901"/>
              <a:gd name="connsiteY103" fmla="*/ 2422526 h 5041901"/>
              <a:gd name="connsiteX104" fmla="*/ 4891596 w 5041901"/>
              <a:gd name="connsiteY104" fmla="*/ 2422526 h 5041901"/>
              <a:gd name="connsiteX105" fmla="*/ 4876610 w 5041901"/>
              <a:gd name="connsiteY105" fmla="*/ 2418779 h 5041901"/>
              <a:gd name="connsiteX106" fmla="*/ 4861624 w 5041901"/>
              <a:gd name="connsiteY106" fmla="*/ 2411286 h 5041901"/>
              <a:gd name="connsiteX107" fmla="*/ 4846638 w 5041901"/>
              <a:gd name="connsiteY107" fmla="*/ 2373821 h 5041901"/>
              <a:gd name="connsiteX108" fmla="*/ 4876610 w 5041901"/>
              <a:gd name="connsiteY108" fmla="*/ 2328863 h 5041901"/>
              <a:gd name="connsiteX109" fmla="*/ 4185088 w 5041901"/>
              <a:gd name="connsiteY109" fmla="*/ 1957388 h 5041901"/>
              <a:gd name="connsiteX110" fmla="*/ 4192588 w 5041901"/>
              <a:gd name="connsiteY110" fmla="*/ 1972406 h 5041901"/>
              <a:gd name="connsiteX111" fmla="*/ 3555124 w 5041901"/>
              <a:gd name="connsiteY111" fmla="*/ 2430463 h 5041901"/>
              <a:gd name="connsiteX112" fmla="*/ 3555036 w 5041901"/>
              <a:gd name="connsiteY112" fmla="*/ 2430419 h 5041901"/>
              <a:gd name="connsiteX113" fmla="*/ 3568312 w 5041901"/>
              <a:gd name="connsiteY113" fmla="*/ 2447814 h 5041901"/>
              <a:gd name="connsiteX114" fmla="*/ 3573463 w 5041901"/>
              <a:gd name="connsiteY114" fmla="*/ 2471230 h 5041901"/>
              <a:gd name="connsiteX115" fmla="*/ 3569716 w 5041901"/>
              <a:gd name="connsiteY115" fmla="*/ 2489962 h 5041901"/>
              <a:gd name="connsiteX116" fmla="*/ 3562223 w 5041901"/>
              <a:gd name="connsiteY116" fmla="*/ 2504948 h 5041901"/>
              <a:gd name="connsiteX117" fmla="*/ 3528505 w 5041901"/>
              <a:gd name="connsiteY117" fmla="*/ 2516188 h 5041901"/>
              <a:gd name="connsiteX118" fmla="*/ 3479800 w 5041901"/>
              <a:gd name="connsiteY118" fmla="*/ 2471230 h 5041901"/>
              <a:gd name="connsiteX119" fmla="*/ 3491040 w 5041901"/>
              <a:gd name="connsiteY119" fmla="*/ 2441257 h 5041901"/>
              <a:gd name="connsiteX120" fmla="*/ 3498115 w 5041901"/>
              <a:gd name="connsiteY120" fmla="*/ 2434182 h 5041901"/>
              <a:gd name="connsiteX121" fmla="*/ 3490694 w 5041901"/>
              <a:gd name="connsiteY121" fmla="*/ 2441575 h 5041901"/>
              <a:gd name="connsiteX122" fmla="*/ 3424904 w 5041901"/>
              <a:gd name="connsiteY122" fmla="*/ 2307968 h 5041901"/>
              <a:gd name="connsiteX123" fmla="*/ 3392745 w 5041901"/>
              <a:gd name="connsiteY123" fmla="*/ 2242659 h 5041901"/>
              <a:gd name="connsiteX124" fmla="*/ 3377883 w 5041901"/>
              <a:gd name="connsiteY124" fmla="*/ 2246313 h 5041901"/>
              <a:gd name="connsiteX125" fmla="*/ 3332163 w 5041901"/>
              <a:gd name="connsiteY125" fmla="*/ 2197608 h 5041901"/>
              <a:gd name="connsiteX126" fmla="*/ 3377883 w 5041901"/>
              <a:gd name="connsiteY126" fmla="*/ 2152650 h 5041901"/>
              <a:gd name="connsiteX127" fmla="*/ 3427413 w 5041901"/>
              <a:gd name="connsiteY127" fmla="*/ 2197608 h 5041901"/>
              <a:gd name="connsiteX128" fmla="*/ 3408363 w 5041901"/>
              <a:gd name="connsiteY128" fmla="*/ 2238820 h 5041901"/>
              <a:gd name="connsiteX129" fmla="*/ 3407875 w 5041901"/>
              <a:gd name="connsiteY129" fmla="*/ 2238940 h 5041901"/>
              <a:gd name="connsiteX130" fmla="*/ 3408585 w 5041901"/>
              <a:gd name="connsiteY130" fmla="*/ 2240384 h 5041901"/>
              <a:gd name="connsiteX131" fmla="*/ 3470857 w 5041901"/>
              <a:gd name="connsiteY131" fmla="*/ 2366940 h 5041901"/>
              <a:gd name="connsiteX132" fmla="*/ 3502021 w 5041901"/>
              <a:gd name="connsiteY132" fmla="*/ 2430276 h 5041901"/>
              <a:gd name="connsiteX133" fmla="*/ 3502279 w 5041901"/>
              <a:gd name="connsiteY133" fmla="*/ 2430018 h 5041901"/>
              <a:gd name="connsiteX134" fmla="*/ 3528505 w 5041901"/>
              <a:gd name="connsiteY134" fmla="*/ 2422525 h 5041901"/>
              <a:gd name="connsiteX135" fmla="*/ 3539744 w 5041901"/>
              <a:gd name="connsiteY135" fmla="*/ 2422525 h 5041901"/>
              <a:gd name="connsiteX136" fmla="*/ 3540320 w 5041901"/>
              <a:gd name="connsiteY136" fmla="*/ 2422813 h 5041901"/>
              <a:gd name="connsiteX137" fmla="*/ 3541385 w 5041901"/>
              <a:gd name="connsiteY137" fmla="*/ 2422045 h 5041901"/>
              <a:gd name="connsiteX138" fmla="*/ 4185088 w 5041901"/>
              <a:gd name="connsiteY138" fmla="*/ 1957388 h 5041901"/>
              <a:gd name="connsiteX139" fmla="*/ 5041900 w 5041901"/>
              <a:gd name="connsiteY139" fmla="*/ 1881188 h 5041901"/>
              <a:gd name="connsiteX140" fmla="*/ 5041900 w 5041901"/>
              <a:gd name="connsiteY140" fmla="*/ 1933787 h 5041901"/>
              <a:gd name="connsiteX141" fmla="*/ 4914064 w 5041901"/>
              <a:gd name="connsiteY141" fmla="*/ 2332038 h 5041901"/>
              <a:gd name="connsiteX142" fmla="*/ 4899025 w 5041901"/>
              <a:gd name="connsiteY142" fmla="*/ 2328281 h 5041901"/>
              <a:gd name="connsiteX143" fmla="*/ 5041900 w 5041901"/>
              <a:gd name="connsiteY143" fmla="*/ 1881188 h 5041901"/>
              <a:gd name="connsiteX144" fmla="*/ 4666880 w 5041901"/>
              <a:gd name="connsiteY144" fmla="*/ 1675748 h 5041901"/>
              <a:gd name="connsiteX145" fmla="*/ 4666464 w 5041901"/>
              <a:gd name="connsiteY145" fmla="*/ 1675988 h 5041901"/>
              <a:gd name="connsiteX146" fmla="*/ 4264213 w 5041901"/>
              <a:gd name="connsiteY146" fmla="*/ 1908175 h 5041901"/>
              <a:gd name="connsiteX147" fmla="*/ 4264005 w 5041901"/>
              <a:gd name="connsiteY147" fmla="*/ 1907968 h 5041901"/>
              <a:gd name="connsiteX148" fmla="*/ 4275138 w 5041901"/>
              <a:gd name="connsiteY148" fmla="*/ 1937830 h 5041901"/>
              <a:gd name="connsiteX149" fmla="*/ 4241617 w 5041901"/>
              <a:gd name="connsiteY149" fmla="*/ 1982788 h 5041901"/>
              <a:gd name="connsiteX150" fmla="*/ 4242515 w 5041901"/>
              <a:gd name="connsiteY150" fmla="*/ 1982788 h 5041901"/>
              <a:gd name="connsiteX151" fmla="*/ 4381500 w 5041901"/>
              <a:gd name="connsiteY151" fmla="*/ 3024024 h 5041901"/>
              <a:gd name="connsiteX152" fmla="*/ 4381336 w 5041901"/>
              <a:gd name="connsiteY152" fmla="*/ 3024188 h 5041901"/>
              <a:gd name="connsiteX153" fmla="*/ 4395788 w 5041901"/>
              <a:gd name="connsiteY153" fmla="*/ 3024188 h 5041901"/>
              <a:gd name="connsiteX154" fmla="*/ 4662729 w 5041901"/>
              <a:gd name="connsiteY154" fmla="*/ 1807507 h 5041901"/>
              <a:gd name="connsiteX155" fmla="*/ 4689189 w 5041901"/>
              <a:gd name="connsiteY155" fmla="*/ 1686905 h 5041901"/>
              <a:gd name="connsiteX156" fmla="*/ 4678045 w 5041901"/>
              <a:gd name="connsiteY156" fmla="*/ 1682727 h 5041901"/>
              <a:gd name="connsiteX157" fmla="*/ 4073109 w 5041901"/>
              <a:gd name="connsiteY157" fmla="*/ 1292225 h 5041901"/>
              <a:gd name="connsiteX158" fmla="*/ 4562667 w 5041901"/>
              <a:gd name="connsiteY158" fmla="*/ 1558459 h 5041901"/>
              <a:gd name="connsiteX159" fmla="*/ 4667237 w 5041901"/>
              <a:gd name="connsiteY159" fmla="*/ 1615327 h 5041901"/>
              <a:gd name="connsiteX160" fmla="*/ 4670553 w 5041901"/>
              <a:gd name="connsiteY160" fmla="*/ 1612011 h 5041901"/>
              <a:gd name="connsiteX161" fmla="*/ 4689285 w 5041901"/>
              <a:gd name="connsiteY161" fmla="*/ 1600771 h 5041901"/>
              <a:gd name="connsiteX162" fmla="*/ 4704271 w 5041901"/>
              <a:gd name="connsiteY162" fmla="*/ 1597025 h 5041901"/>
              <a:gd name="connsiteX163" fmla="*/ 4727687 w 5041901"/>
              <a:gd name="connsiteY163" fmla="*/ 1602645 h 5041901"/>
              <a:gd name="connsiteX164" fmla="*/ 4745053 w 5041901"/>
              <a:gd name="connsiteY164" fmla="*/ 1619096 h 5041901"/>
              <a:gd name="connsiteX165" fmla="*/ 4745038 w 5041901"/>
              <a:gd name="connsiteY165" fmla="*/ 1619052 h 5041901"/>
              <a:gd name="connsiteX166" fmla="*/ 5041901 w 5041901"/>
              <a:gd name="connsiteY166" fmla="*/ 1479550 h 5041901"/>
              <a:gd name="connsiteX167" fmla="*/ 5041901 w 5041901"/>
              <a:gd name="connsiteY167" fmla="*/ 1498401 h 5041901"/>
              <a:gd name="connsiteX168" fmla="*/ 4749062 w 5041901"/>
              <a:gd name="connsiteY168" fmla="*/ 1630243 h 5041901"/>
              <a:gd name="connsiteX169" fmla="*/ 4749229 w 5041901"/>
              <a:gd name="connsiteY169" fmla="*/ 1630743 h 5041901"/>
              <a:gd name="connsiteX170" fmla="*/ 4752976 w 5041901"/>
              <a:gd name="connsiteY170" fmla="*/ 1645730 h 5041901"/>
              <a:gd name="connsiteX171" fmla="*/ 4742673 w 5041901"/>
              <a:gd name="connsiteY171" fmla="*/ 1675234 h 5041901"/>
              <a:gd name="connsiteX172" fmla="*/ 4715961 w 5041901"/>
              <a:gd name="connsiteY172" fmla="*/ 1690432 h 5041901"/>
              <a:gd name="connsiteX173" fmla="*/ 4716100 w 5041901"/>
              <a:gd name="connsiteY173" fmla="*/ 1690932 h 5041901"/>
              <a:gd name="connsiteX174" fmla="*/ 4892676 w 5041901"/>
              <a:gd name="connsiteY174" fmla="*/ 2328742 h 5041901"/>
              <a:gd name="connsiteX175" fmla="*/ 4877619 w 5041901"/>
              <a:gd name="connsiteY175" fmla="*/ 2328742 h 5041901"/>
              <a:gd name="connsiteX176" fmla="*/ 4700697 w 5041901"/>
              <a:gd name="connsiteY176" fmla="*/ 1697202 h 5041901"/>
              <a:gd name="connsiteX177" fmla="*/ 4410845 w 5041901"/>
              <a:gd name="connsiteY177" fmla="*/ 3024188 h 5041901"/>
              <a:gd name="connsiteX178" fmla="*/ 4411282 w 5041901"/>
              <a:gd name="connsiteY178" fmla="*/ 3024188 h 5041901"/>
              <a:gd name="connsiteX179" fmla="*/ 4426116 w 5041901"/>
              <a:gd name="connsiteY179" fmla="*/ 3031605 h 5041901"/>
              <a:gd name="connsiteX180" fmla="*/ 4425950 w 5041901"/>
              <a:gd name="connsiteY180" fmla="*/ 3031384 h 5041901"/>
              <a:gd name="connsiteX181" fmla="*/ 4861772 w 5041901"/>
              <a:gd name="connsiteY181" fmla="*/ 2411413 h 5041901"/>
              <a:gd name="connsiteX182" fmla="*/ 4876800 w 5041901"/>
              <a:gd name="connsiteY182" fmla="*/ 2418928 h 5041901"/>
              <a:gd name="connsiteX183" fmla="*/ 4514598 w 5041901"/>
              <a:gd name="connsiteY183" fmla="*/ 2935959 h 5041901"/>
              <a:gd name="connsiteX184" fmla="*/ 4437268 w 5041901"/>
              <a:gd name="connsiteY184" fmla="*/ 3046347 h 5041901"/>
              <a:gd name="connsiteX185" fmla="*/ 4437508 w 5041901"/>
              <a:gd name="connsiteY185" fmla="*/ 3046667 h 5041901"/>
              <a:gd name="connsiteX186" fmla="*/ 4445001 w 5041901"/>
              <a:gd name="connsiteY186" fmla="*/ 3069146 h 5041901"/>
              <a:gd name="connsiteX187" fmla="*/ 4445001 w 5041901"/>
              <a:gd name="connsiteY187" fmla="*/ 3072893 h 5041901"/>
              <a:gd name="connsiteX188" fmla="*/ 4441254 w 5041901"/>
              <a:gd name="connsiteY188" fmla="*/ 3087879 h 5041901"/>
              <a:gd name="connsiteX189" fmla="*/ 4441254 w 5041901"/>
              <a:gd name="connsiteY189" fmla="*/ 3091626 h 5041901"/>
              <a:gd name="connsiteX190" fmla="*/ 4433761 w 5041901"/>
              <a:gd name="connsiteY190" fmla="*/ 3102865 h 5041901"/>
              <a:gd name="connsiteX191" fmla="*/ 4403789 w 5041901"/>
              <a:gd name="connsiteY191" fmla="*/ 3117851 h 5041901"/>
              <a:gd name="connsiteX192" fmla="*/ 4403725 w 5041901"/>
              <a:gd name="connsiteY192" fmla="*/ 3117851 h 5041901"/>
              <a:gd name="connsiteX193" fmla="*/ 4403710 w 5041901"/>
              <a:gd name="connsiteY193" fmla="*/ 3119246 h 5041901"/>
              <a:gd name="connsiteX194" fmla="*/ 4397467 w 5041901"/>
              <a:gd name="connsiteY194" fmla="*/ 3721316 h 5041901"/>
              <a:gd name="connsiteX195" fmla="*/ 4396328 w 5041901"/>
              <a:gd name="connsiteY195" fmla="*/ 3831201 h 5041901"/>
              <a:gd name="connsiteX196" fmla="*/ 4396423 w 5041901"/>
              <a:gd name="connsiteY196" fmla="*/ 3831249 h 5041901"/>
              <a:gd name="connsiteX197" fmla="*/ 4426395 w 5041901"/>
              <a:gd name="connsiteY197" fmla="*/ 3850177 h 5041901"/>
              <a:gd name="connsiteX198" fmla="*/ 4426459 w 5041901"/>
              <a:gd name="connsiteY198" fmla="*/ 3850306 h 5041901"/>
              <a:gd name="connsiteX199" fmla="*/ 4429299 w 5041901"/>
              <a:gd name="connsiteY199" fmla="*/ 3849159 h 5041901"/>
              <a:gd name="connsiteX200" fmla="*/ 4640263 w 5041901"/>
              <a:gd name="connsiteY200" fmla="*/ 3763963 h 5041901"/>
              <a:gd name="connsiteX201" fmla="*/ 4640263 w 5041901"/>
              <a:gd name="connsiteY201" fmla="*/ 3764208 h 5041901"/>
              <a:gd name="connsiteX202" fmla="*/ 4645414 w 5041901"/>
              <a:gd name="connsiteY202" fmla="*/ 3744188 h 5041901"/>
              <a:gd name="connsiteX203" fmla="*/ 4658620 w 5041901"/>
              <a:gd name="connsiteY203" fmla="*/ 3727439 h 5041901"/>
              <a:gd name="connsiteX204" fmla="*/ 4658575 w 5041901"/>
              <a:gd name="connsiteY204" fmla="*/ 3727450 h 5041901"/>
              <a:gd name="connsiteX205" fmla="*/ 4406900 w 5041901"/>
              <a:gd name="connsiteY205" fmla="*/ 3121613 h 5041901"/>
              <a:gd name="connsiteX206" fmla="*/ 4421925 w 5041901"/>
              <a:gd name="connsiteY206" fmla="*/ 3117850 h 5041901"/>
              <a:gd name="connsiteX207" fmla="*/ 4673467 w 5041901"/>
              <a:gd name="connsiteY207" fmla="*/ 3723366 h 5041901"/>
              <a:gd name="connsiteX208" fmla="*/ 4673982 w 5041901"/>
              <a:gd name="connsiteY208" fmla="*/ 3723238 h 5041901"/>
              <a:gd name="connsiteX209" fmla="*/ 4685221 w 5041901"/>
              <a:gd name="connsiteY209" fmla="*/ 3719513 h 5041901"/>
              <a:gd name="connsiteX210" fmla="*/ 4714978 w 5041901"/>
              <a:gd name="connsiteY210" fmla="*/ 3730607 h 5041901"/>
              <a:gd name="connsiteX211" fmla="*/ 4714875 w 5041901"/>
              <a:gd name="connsiteY211" fmla="*/ 3730504 h 5041901"/>
              <a:gd name="connsiteX212" fmla="*/ 5041900 w 5041901"/>
              <a:gd name="connsiteY212" fmla="*/ 3595688 h 5041901"/>
              <a:gd name="connsiteX213" fmla="*/ 5041900 w 5041901"/>
              <a:gd name="connsiteY213" fmla="*/ 3610668 h 5041901"/>
              <a:gd name="connsiteX214" fmla="*/ 4830374 w 5041901"/>
              <a:gd name="connsiteY214" fmla="*/ 3698475 h 5041901"/>
              <a:gd name="connsiteX215" fmla="*/ 4726264 w 5041901"/>
              <a:gd name="connsiteY215" fmla="*/ 3741692 h 5041901"/>
              <a:gd name="connsiteX216" fmla="*/ 4726433 w 5041901"/>
              <a:gd name="connsiteY216" fmla="*/ 3741860 h 5041901"/>
              <a:gd name="connsiteX217" fmla="*/ 4733926 w 5041901"/>
              <a:gd name="connsiteY217" fmla="*/ 3767932 h 5041901"/>
              <a:gd name="connsiteX218" fmla="*/ 4707700 w 5041901"/>
              <a:gd name="connsiteY218" fmla="*/ 3808902 h 5041901"/>
              <a:gd name="connsiteX219" fmla="*/ 4696461 w 5041901"/>
              <a:gd name="connsiteY219" fmla="*/ 3812627 h 5041901"/>
              <a:gd name="connsiteX220" fmla="*/ 4685221 w 5041901"/>
              <a:gd name="connsiteY220" fmla="*/ 3816351 h 5041901"/>
              <a:gd name="connsiteX221" fmla="*/ 4640263 w 5041901"/>
              <a:gd name="connsiteY221" fmla="*/ 3779106 h 5041901"/>
              <a:gd name="connsiteX222" fmla="*/ 4640263 w 5041901"/>
              <a:gd name="connsiteY222" fmla="*/ 3779015 h 5041901"/>
              <a:gd name="connsiteX223" fmla="*/ 4433888 w 5041901"/>
              <a:gd name="connsiteY223" fmla="*/ 3865388 h 5041901"/>
              <a:gd name="connsiteX224" fmla="*/ 4433888 w 5041901"/>
              <a:gd name="connsiteY224" fmla="*/ 3876676 h 5041901"/>
              <a:gd name="connsiteX225" fmla="*/ 4426395 w 5041901"/>
              <a:gd name="connsiteY225" fmla="*/ 3899389 h 5041901"/>
              <a:gd name="connsiteX226" fmla="*/ 4426323 w 5041901"/>
              <a:gd name="connsiteY226" fmla="*/ 3899535 h 5041901"/>
              <a:gd name="connsiteX227" fmla="*/ 4873460 w 5041901"/>
              <a:gd name="connsiteY227" fmla="*/ 4263716 h 5041901"/>
              <a:gd name="connsiteX228" fmla="*/ 4876800 w 5041901"/>
              <a:gd name="connsiteY228" fmla="*/ 4257187 h 5041901"/>
              <a:gd name="connsiteX229" fmla="*/ 4892040 w 5041901"/>
              <a:gd name="connsiteY229" fmla="*/ 4253463 h 5041901"/>
              <a:gd name="connsiteX230" fmla="*/ 4903470 w 5041901"/>
              <a:gd name="connsiteY230" fmla="*/ 4249738 h 5041901"/>
              <a:gd name="connsiteX231" fmla="*/ 4911090 w 5041901"/>
              <a:gd name="connsiteY231" fmla="*/ 4253463 h 5041901"/>
              <a:gd name="connsiteX232" fmla="*/ 4926330 w 5041901"/>
              <a:gd name="connsiteY232" fmla="*/ 4257187 h 5041901"/>
              <a:gd name="connsiteX233" fmla="*/ 4953000 w 5041901"/>
              <a:gd name="connsiteY233" fmla="*/ 4298157 h 5041901"/>
              <a:gd name="connsiteX234" fmla="*/ 4903470 w 5041901"/>
              <a:gd name="connsiteY234" fmla="*/ 4346576 h 5041901"/>
              <a:gd name="connsiteX235" fmla="*/ 4892647 w 5041901"/>
              <a:gd name="connsiteY235" fmla="*/ 4343050 h 5041901"/>
              <a:gd name="connsiteX236" fmla="*/ 4892126 w 5041901"/>
              <a:gd name="connsiteY236" fmla="*/ 4344344 h 5041901"/>
              <a:gd name="connsiteX237" fmla="*/ 4610844 w 5041901"/>
              <a:gd name="connsiteY237" fmla="*/ 5041901 h 5041901"/>
              <a:gd name="connsiteX238" fmla="*/ 4595813 w 5041901"/>
              <a:gd name="connsiteY238" fmla="*/ 5041901 h 5041901"/>
              <a:gd name="connsiteX239" fmla="*/ 4877527 w 5041901"/>
              <a:gd name="connsiteY239" fmla="*/ 4335758 h 5041901"/>
              <a:gd name="connsiteX240" fmla="*/ 4876800 w 5041901"/>
              <a:gd name="connsiteY240" fmla="*/ 4335403 h 5041901"/>
              <a:gd name="connsiteX241" fmla="*/ 4857750 w 5041901"/>
              <a:gd name="connsiteY241" fmla="*/ 4298157 h 5041901"/>
              <a:gd name="connsiteX242" fmla="*/ 4861560 w 5041901"/>
              <a:gd name="connsiteY242" fmla="*/ 4275810 h 5041901"/>
              <a:gd name="connsiteX243" fmla="*/ 4862285 w 5041901"/>
              <a:gd name="connsiteY243" fmla="*/ 4275102 h 5041901"/>
              <a:gd name="connsiteX244" fmla="*/ 4861462 w 5041901"/>
              <a:gd name="connsiteY244" fmla="*/ 4274433 h 5041901"/>
              <a:gd name="connsiteX245" fmla="*/ 4486995 w 5041901"/>
              <a:gd name="connsiteY245" fmla="*/ 3970026 h 5041901"/>
              <a:gd name="connsiteX246" fmla="*/ 4418784 w 5041901"/>
              <a:gd name="connsiteY246" fmla="*/ 3914576 h 5041901"/>
              <a:gd name="connsiteX247" fmla="*/ 4388930 w 5041901"/>
              <a:gd name="connsiteY247" fmla="*/ 3925888 h 5041901"/>
              <a:gd name="connsiteX248" fmla="*/ 4340225 w 5041901"/>
              <a:gd name="connsiteY248" fmla="*/ 3876676 h 5041901"/>
              <a:gd name="connsiteX249" fmla="*/ 4381437 w 5041901"/>
              <a:gd name="connsiteY249" fmla="*/ 3831249 h 5041901"/>
              <a:gd name="connsiteX250" fmla="*/ 4381511 w 5041901"/>
              <a:gd name="connsiteY250" fmla="*/ 3831212 h 5041901"/>
              <a:gd name="connsiteX251" fmla="*/ 4381512 w 5041901"/>
              <a:gd name="connsiteY251" fmla="*/ 3831076 h 5041901"/>
              <a:gd name="connsiteX252" fmla="*/ 4387604 w 5041901"/>
              <a:gd name="connsiteY252" fmla="*/ 3243598 h 5041901"/>
              <a:gd name="connsiteX253" fmla="*/ 4388908 w 5041901"/>
              <a:gd name="connsiteY253" fmla="*/ 3117851 h 5041901"/>
              <a:gd name="connsiteX254" fmla="*/ 4388803 w 5041901"/>
              <a:gd name="connsiteY254" fmla="*/ 3117851 h 5041901"/>
              <a:gd name="connsiteX255" fmla="*/ 4366324 w 5041901"/>
              <a:gd name="connsiteY255" fmla="*/ 3106612 h 5041901"/>
              <a:gd name="connsiteX256" fmla="*/ 4355085 w 5041901"/>
              <a:gd name="connsiteY256" fmla="*/ 3091626 h 5041901"/>
              <a:gd name="connsiteX257" fmla="*/ 4351338 w 5041901"/>
              <a:gd name="connsiteY257" fmla="*/ 3069146 h 5041901"/>
              <a:gd name="connsiteX258" fmla="*/ 4355085 w 5041901"/>
              <a:gd name="connsiteY258" fmla="*/ 3054160 h 5041901"/>
              <a:gd name="connsiteX259" fmla="*/ 4362578 w 5041901"/>
              <a:gd name="connsiteY259" fmla="*/ 3042921 h 5041901"/>
              <a:gd name="connsiteX260" fmla="*/ 4370071 w 5041901"/>
              <a:gd name="connsiteY260" fmla="*/ 3035428 h 5041901"/>
              <a:gd name="connsiteX261" fmla="*/ 4370227 w 5041901"/>
              <a:gd name="connsiteY261" fmla="*/ 3035272 h 5041901"/>
              <a:gd name="connsiteX262" fmla="*/ 4369952 w 5041901"/>
              <a:gd name="connsiteY262" fmla="*/ 3033275 h 5041901"/>
              <a:gd name="connsiteX263" fmla="*/ 4227490 w 5041901"/>
              <a:gd name="connsiteY263" fmla="*/ 1997824 h 5041901"/>
              <a:gd name="connsiteX264" fmla="*/ 4150112 w 5041901"/>
              <a:gd name="connsiteY264" fmla="*/ 2707105 h 5041901"/>
              <a:gd name="connsiteX265" fmla="*/ 4133604 w 5041901"/>
              <a:gd name="connsiteY265" fmla="*/ 2858425 h 5041901"/>
              <a:gd name="connsiteX266" fmla="*/ 4157251 w 5041901"/>
              <a:gd name="connsiteY266" fmla="*/ 2873726 h 5041901"/>
              <a:gd name="connsiteX267" fmla="*/ 4167188 w 5041901"/>
              <a:gd name="connsiteY267" fmla="*/ 2903537 h 5041901"/>
              <a:gd name="connsiteX268" fmla="*/ 4163402 w 5041901"/>
              <a:gd name="connsiteY268" fmla="*/ 2922465 h 5041901"/>
              <a:gd name="connsiteX269" fmla="*/ 4155831 w 5041901"/>
              <a:gd name="connsiteY269" fmla="*/ 2933822 h 5041901"/>
              <a:gd name="connsiteX270" fmla="*/ 4117976 w 5041901"/>
              <a:gd name="connsiteY270" fmla="*/ 2952750 h 5041901"/>
              <a:gd name="connsiteX271" fmla="*/ 4068763 w 5041901"/>
              <a:gd name="connsiteY271" fmla="*/ 2903537 h 5041901"/>
              <a:gd name="connsiteX272" fmla="*/ 4076334 w 5041901"/>
              <a:gd name="connsiteY272" fmla="*/ 2880824 h 5041901"/>
              <a:gd name="connsiteX273" fmla="*/ 4076373 w 5041901"/>
              <a:gd name="connsiteY273" fmla="*/ 2880766 h 5041901"/>
              <a:gd name="connsiteX274" fmla="*/ 4076118 w 5041901"/>
              <a:gd name="connsiteY274" fmla="*/ 2880579 h 5041901"/>
              <a:gd name="connsiteX275" fmla="*/ 3562350 w 5041901"/>
              <a:gd name="connsiteY275" fmla="*/ 2505808 h 5041901"/>
              <a:gd name="connsiteX276" fmla="*/ 3569865 w 5041901"/>
              <a:gd name="connsiteY276" fmla="*/ 2490788 h 5041901"/>
              <a:gd name="connsiteX277" fmla="*/ 4083887 w 5041901"/>
              <a:gd name="connsiteY277" fmla="*/ 2869494 h 5041901"/>
              <a:gd name="connsiteX278" fmla="*/ 4083905 w 5041901"/>
              <a:gd name="connsiteY278" fmla="*/ 2869467 h 5041901"/>
              <a:gd name="connsiteX279" fmla="*/ 4114190 w 5041901"/>
              <a:gd name="connsiteY279" fmla="*/ 2858110 h 5041901"/>
              <a:gd name="connsiteX280" fmla="*/ 4114948 w 5041901"/>
              <a:gd name="connsiteY280" fmla="*/ 2857353 h 5041901"/>
              <a:gd name="connsiteX281" fmla="*/ 4114998 w 5041901"/>
              <a:gd name="connsiteY281" fmla="*/ 2856918 h 5041901"/>
              <a:gd name="connsiteX282" fmla="*/ 4216221 w 5041901"/>
              <a:gd name="connsiteY282" fmla="*/ 1982788 h 5041901"/>
              <a:gd name="connsiteX283" fmla="*/ 4215545 w 5041901"/>
              <a:gd name="connsiteY283" fmla="*/ 1982788 h 5041901"/>
              <a:gd name="connsiteX284" fmla="*/ 4193198 w 5041901"/>
              <a:gd name="connsiteY284" fmla="*/ 1971548 h 5041901"/>
              <a:gd name="connsiteX285" fmla="*/ 4185749 w 5041901"/>
              <a:gd name="connsiteY285" fmla="*/ 1956562 h 5041901"/>
              <a:gd name="connsiteX286" fmla="*/ 4178300 w 5041901"/>
              <a:gd name="connsiteY286" fmla="*/ 1937830 h 5041901"/>
              <a:gd name="connsiteX287" fmla="*/ 4181854 w 5041901"/>
              <a:gd name="connsiteY287" fmla="*/ 1927106 h 5041901"/>
              <a:gd name="connsiteX288" fmla="*/ 4180329 w 5041901"/>
              <a:gd name="connsiteY288" fmla="*/ 1926813 h 5041901"/>
              <a:gd name="connsiteX289" fmla="*/ 3081338 w 5041901"/>
              <a:gd name="connsiteY289" fmla="*/ 1715906 h 5041901"/>
              <a:gd name="connsiteX290" fmla="*/ 3085096 w 5041901"/>
              <a:gd name="connsiteY290" fmla="*/ 1697038 h 5041901"/>
              <a:gd name="connsiteX291" fmla="*/ 4185647 w 5041901"/>
              <a:gd name="connsiteY291" fmla="*/ 1912016 h 5041901"/>
              <a:gd name="connsiteX292" fmla="*/ 4185749 w 5041901"/>
              <a:gd name="connsiteY292" fmla="*/ 1911604 h 5041901"/>
              <a:gd name="connsiteX293" fmla="*/ 4204371 w 5041901"/>
              <a:gd name="connsiteY293" fmla="*/ 1896618 h 5041901"/>
              <a:gd name="connsiteX294" fmla="*/ 4204164 w 5041901"/>
              <a:gd name="connsiteY294" fmla="*/ 1895954 h 5041901"/>
              <a:gd name="connsiteX295" fmla="*/ 4027488 w 5041901"/>
              <a:gd name="connsiteY295" fmla="*/ 1329323 h 5041901"/>
              <a:gd name="connsiteX296" fmla="*/ 4042554 w 5041901"/>
              <a:gd name="connsiteY296" fmla="*/ 1325563 h 5041901"/>
              <a:gd name="connsiteX297" fmla="*/ 4188416 w 5041901"/>
              <a:gd name="connsiteY297" fmla="*/ 1790268 h 5041901"/>
              <a:gd name="connsiteX298" fmla="*/ 4219445 w 5041901"/>
              <a:gd name="connsiteY298" fmla="*/ 1889125 h 5041901"/>
              <a:gd name="connsiteX299" fmla="*/ 4226719 w 5041901"/>
              <a:gd name="connsiteY299" fmla="*/ 1889125 h 5041901"/>
              <a:gd name="connsiteX300" fmla="*/ 4252791 w 5041901"/>
              <a:gd name="connsiteY300" fmla="*/ 1896618 h 5041901"/>
              <a:gd name="connsiteX301" fmla="*/ 4253025 w 5041901"/>
              <a:gd name="connsiteY301" fmla="*/ 1896853 h 5041901"/>
              <a:gd name="connsiteX302" fmla="*/ 4253708 w 5041901"/>
              <a:gd name="connsiteY302" fmla="*/ 1896456 h 5041901"/>
              <a:gd name="connsiteX303" fmla="*/ 4540303 w 5041901"/>
              <a:gd name="connsiteY303" fmla="*/ 1729917 h 5041901"/>
              <a:gd name="connsiteX304" fmla="*/ 4659330 w 5041901"/>
              <a:gd name="connsiteY304" fmla="*/ 1660750 h 5041901"/>
              <a:gd name="connsiteX305" fmla="*/ 4659313 w 5041901"/>
              <a:gd name="connsiteY305" fmla="*/ 1660716 h 5041901"/>
              <a:gd name="connsiteX306" fmla="*/ 4659313 w 5041901"/>
              <a:gd name="connsiteY306" fmla="*/ 1645730 h 5041901"/>
              <a:gd name="connsiteX307" fmla="*/ 4659313 w 5041901"/>
              <a:gd name="connsiteY307" fmla="*/ 1630743 h 5041901"/>
              <a:gd name="connsiteX308" fmla="*/ 4659552 w 5041901"/>
              <a:gd name="connsiteY308" fmla="*/ 1630266 h 5041901"/>
              <a:gd name="connsiteX309" fmla="*/ 4658570 w 5041901"/>
              <a:gd name="connsiteY309" fmla="*/ 1629732 h 5041901"/>
              <a:gd name="connsiteX310" fmla="*/ 4065588 w 5041901"/>
              <a:gd name="connsiteY310" fmla="*/ 1307253 h 5041901"/>
              <a:gd name="connsiteX311" fmla="*/ 4073109 w 5041901"/>
              <a:gd name="connsiteY311" fmla="*/ 1292225 h 5041901"/>
              <a:gd name="connsiteX312" fmla="*/ 1830388 w 5041901"/>
              <a:gd name="connsiteY312" fmla="*/ 1085850 h 5041901"/>
              <a:gd name="connsiteX313" fmla="*/ 1802315 w 5041901"/>
              <a:gd name="connsiteY313" fmla="*/ 1482192 h 5041901"/>
              <a:gd name="connsiteX314" fmla="*/ 1796390 w 5041901"/>
              <a:gd name="connsiteY314" fmla="*/ 1565840 h 5041901"/>
              <a:gd name="connsiteX315" fmla="*/ 1796415 w 5041901"/>
              <a:gd name="connsiteY315" fmla="*/ 1565846 h 5041901"/>
              <a:gd name="connsiteX316" fmla="*/ 1819275 w 5041901"/>
              <a:gd name="connsiteY316" fmla="*/ 1607058 h 5041901"/>
              <a:gd name="connsiteX317" fmla="*/ 1773555 w 5041901"/>
              <a:gd name="connsiteY317" fmla="*/ 1655763 h 5041901"/>
              <a:gd name="connsiteX318" fmla="*/ 1724025 w 5041901"/>
              <a:gd name="connsiteY318" fmla="*/ 1607058 h 5041901"/>
              <a:gd name="connsiteX319" fmla="*/ 1773555 w 5041901"/>
              <a:gd name="connsiteY319" fmla="*/ 1562100 h 5041901"/>
              <a:gd name="connsiteX320" fmla="*/ 1781175 w 5041901"/>
              <a:gd name="connsiteY320" fmla="*/ 1562100 h 5041901"/>
              <a:gd name="connsiteX321" fmla="*/ 1781246 w 5041901"/>
              <a:gd name="connsiteY321" fmla="*/ 1562117 h 5041901"/>
              <a:gd name="connsiteX322" fmla="*/ 1815245 w 5041901"/>
              <a:gd name="connsiteY322" fmla="*/ 1089608 h 5041901"/>
              <a:gd name="connsiteX323" fmla="*/ 1830388 w 5041901"/>
              <a:gd name="connsiteY323" fmla="*/ 1085850 h 5041901"/>
              <a:gd name="connsiteX324" fmla="*/ 3193733 w 5041901"/>
              <a:gd name="connsiteY324" fmla="*/ 1044575 h 5041901"/>
              <a:gd name="connsiteX325" fmla="*/ 3231833 w 5041901"/>
              <a:gd name="connsiteY325" fmla="*/ 1059561 h 5041901"/>
              <a:gd name="connsiteX326" fmla="*/ 3239453 w 5041901"/>
              <a:gd name="connsiteY326" fmla="*/ 1070801 h 5041901"/>
              <a:gd name="connsiteX327" fmla="*/ 3243263 w 5041901"/>
              <a:gd name="connsiteY327" fmla="*/ 1089533 h 5041901"/>
              <a:gd name="connsiteX328" fmla="*/ 3243263 w 5041901"/>
              <a:gd name="connsiteY328" fmla="*/ 1092429 h 5041901"/>
              <a:gd name="connsiteX329" fmla="*/ 3243707 w 5041901"/>
              <a:gd name="connsiteY329" fmla="*/ 1092530 h 5041901"/>
              <a:gd name="connsiteX330" fmla="*/ 3983038 w 5041901"/>
              <a:gd name="connsiteY330" fmla="*/ 1261317 h 5041901"/>
              <a:gd name="connsiteX331" fmla="*/ 3979278 w 5041901"/>
              <a:gd name="connsiteY331" fmla="*/ 1276350 h 5041901"/>
              <a:gd name="connsiteX332" fmla="*/ 3239649 w 5041901"/>
              <a:gd name="connsiteY332" fmla="*/ 1107495 h 5041901"/>
              <a:gd name="connsiteX333" fmla="*/ 3239453 w 5041901"/>
              <a:gd name="connsiteY333" fmla="*/ 1108266 h 5041901"/>
              <a:gd name="connsiteX334" fmla="*/ 3222308 w 5041901"/>
              <a:gd name="connsiteY334" fmla="*/ 1130277 h 5041901"/>
              <a:gd name="connsiteX335" fmla="*/ 3193761 w 5041901"/>
              <a:gd name="connsiteY335" fmla="*/ 1138230 h 5041901"/>
              <a:gd name="connsiteX336" fmla="*/ 3193757 w 5041901"/>
              <a:gd name="connsiteY336" fmla="*/ 1138243 h 5041901"/>
              <a:gd name="connsiteX337" fmla="*/ 3043959 w 5041901"/>
              <a:gd name="connsiteY337" fmla="*/ 1652588 h 5041901"/>
              <a:gd name="connsiteX338" fmla="*/ 3043301 w 5041901"/>
              <a:gd name="connsiteY338" fmla="*/ 1652588 h 5041901"/>
              <a:gd name="connsiteX339" fmla="*/ 3060160 w 5041901"/>
              <a:gd name="connsiteY339" fmla="*/ 1657271 h 5041901"/>
              <a:gd name="connsiteX340" fmla="*/ 3077014 w 5041901"/>
              <a:gd name="connsiteY340" fmla="*/ 1667570 h 5041901"/>
              <a:gd name="connsiteX341" fmla="*/ 3078361 w 5041901"/>
              <a:gd name="connsiteY341" fmla="*/ 1667045 h 5041901"/>
              <a:gd name="connsiteX342" fmla="*/ 3990801 w 5041901"/>
              <a:gd name="connsiteY342" fmla="*/ 1311275 h 5041901"/>
              <a:gd name="connsiteX343" fmla="*/ 4002088 w 5041901"/>
              <a:gd name="connsiteY343" fmla="*/ 1322532 h 5041901"/>
              <a:gd name="connsiteX344" fmla="*/ 3245688 w 5041901"/>
              <a:gd name="connsiteY344" fmla="*/ 1619342 h 5041901"/>
              <a:gd name="connsiteX345" fmla="*/ 3084513 w 5041901"/>
              <a:gd name="connsiteY345" fmla="*/ 1682587 h 5041901"/>
              <a:gd name="connsiteX346" fmla="*/ 3084513 w 5041901"/>
              <a:gd name="connsiteY346" fmla="*/ 1697546 h 5041901"/>
              <a:gd name="connsiteX347" fmla="*/ 3080766 w 5041901"/>
              <a:gd name="connsiteY347" fmla="*/ 1716279 h 5041901"/>
              <a:gd name="connsiteX348" fmla="*/ 3065780 w 5041901"/>
              <a:gd name="connsiteY348" fmla="*/ 1736885 h 5041901"/>
              <a:gd name="connsiteX349" fmla="*/ 3039558 w 5041901"/>
              <a:gd name="connsiteY349" fmla="*/ 1746250 h 5041901"/>
              <a:gd name="connsiteX350" fmla="*/ 3040404 w 5041901"/>
              <a:gd name="connsiteY350" fmla="*/ 1746250 h 5041901"/>
              <a:gd name="connsiteX351" fmla="*/ 3048001 w 5041901"/>
              <a:gd name="connsiteY351" fmla="*/ 1746250 h 5041901"/>
              <a:gd name="connsiteX352" fmla="*/ 2969751 w 5041901"/>
              <a:gd name="connsiteY352" fmla="*/ 2102042 h 5041901"/>
              <a:gd name="connsiteX353" fmla="*/ 2953087 w 5041901"/>
              <a:gd name="connsiteY353" fmla="*/ 2177809 h 5041901"/>
              <a:gd name="connsiteX354" fmla="*/ 2953640 w 5041901"/>
              <a:gd name="connsiteY354" fmla="*/ 2178177 h 5041901"/>
              <a:gd name="connsiteX355" fmla="*/ 2968626 w 5041901"/>
              <a:gd name="connsiteY355" fmla="*/ 2211896 h 5041901"/>
              <a:gd name="connsiteX356" fmla="*/ 2923668 w 5041901"/>
              <a:gd name="connsiteY356" fmla="*/ 2260601 h 5041901"/>
              <a:gd name="connsiteX357" fmla="*/ 2874963 w 5041901"/>
              <a:gd name="connsiteY357" fmla="*/ 2211896 h 5041901"/>
              <a:gd name="connsiteX358" fmla="*/ 2923668 w 5041901"/>
              <a:gd name="connsiteY358" fmla="*/ 2166938 h 5041901"/>
              <a:gd name="connsiteX359" fmla="*/ 2941640 w 5041901"/>
              <a:gd name="connsiteY359" fmla="*/ 2170532 h 5041901"/>
              <a:gd name="connsiteX360" fmla="*/ 3032806 w 5041901"/>
              <a:gd name="connsiteY360" fmla="*/ 1746251 h 5041901"/>
              <a:gd name="connsiteX361" fmla="*/ 3032062 w 5041901"/>
              <a:gd name="connsiteY361" fmla="*/ 1746251 h 5041901"/>
              <a:gd name="connsiteX362" fmla="*/ 2990850 w 5041901"/>
              <a:gd name="connsiteY362" fmla="*/ 1697546 h 5041901"/>
              <a:gd name="connsiteX363" fmla="*/ 2990850 w 5041901"/>
              <a:gd name="connsiteY363" fmla="*/ 1697472 h 5041901"/>
              <a:gd name="connsiteX364" fmla="*/ 2990382 w 5041901"/>
              <a:gd name="connsiteY364" fmla="*/ 1698408 h 5041901"/>
              <a:gd name="connsiteX365" fmla="*/ 2987096 w 5041901"/>
              <a:gd name="connsiteY365" fmla="*/ 1704976 h 5041901"/>
              <a:gd name="connsiteX366" fmla="*/ 1849438 w 5041901"/>
              <a:gd name="connsiteY366" fmla="*/ 1070700 h 5041901"/>
              <a:gd name="connsiteX367" fmla="*/ 1856947 w 5041901"/>
              <a:gd name="connsiteY367" fmla="*/ 1055688 h 5041901"/>
              <a:gd name="connsiteX368" fmla="*/ 2990851 w 5041901"/>
              <a:gd name="connsiteY368" fmla="*/ 1689963 h 5041901"/>
              <a:gd name="connsiteX369" fmla="*/ 2990851 w 5041901"/>
              <a:gd name="connsiteY369" fmla="*/ 1690050 h 5041901"/>
              <a:gd name="connsiteX370" fmla="*/ 2995065 w 5041901"/>
              <a:gd name="connsiteY370" fmla="*/ 1678813 h 5041901"/>
              <a:gd name="connsiteX371" fmla="*/ 3002090 w 5041901"/>
              <a:gd name="connsiteY371" fmla="*/ 1667574 h 5041901"/>
              <a:gd name="connsiteX372" fmla="*/ 3013329 w 5041901"/>
              <a:gd name="connsiteY372" fmla="*/ 1656334 h 5041901"/>
              <a:gd name="connsiteX373" fmla="*/ 3028315 w 5041901"/>
              <a:gd name="connsiteY373" fmla="*/ 1652588 h 5041901"/>
              <a:gd name="connsiteX374" fmla="*/ 3028950 w 5041901"/>
              <a:gd name="connsiteY374" fmla="*/ 1652588 h 5041901"/>
              <a:gd name="connsiteX375" fmla="*/ 3152621 w 5041901"/>
              <a:gd name="connsiteY375" fmla="*/ 1224852 h 5041901"/>
              <a:gd name="connsiteX376" fmla="*/ 3178730 w 5041901"/>
              <a:gd name="connsiteY376" fmla="*/ 1134550 h 5041901"/>
              <a:gd name="connsiteX377" fmla="*/ 3178493 w 5041901"/>
              <a:gd name="connsiteY377" fmla="*/ 1134491 h 5041901"/>
              <a:gd name="connsiteX378" fmla="*/ 3148013 w 5041901"/>
              <a:gd name="connsiteY378" fmla="*/ 1089533 h 5041901"/>
              <a:gd name="connsiteX379" fmla="*/ 3193733 w 5041901"/>
              <a:gd name="connsiteY379" fmla="*/ 1044575 h 5041901"/>
              <a:gd name="connsiteX380" fmla="*/ 1085711 w 5041901"/>
              <a:gd name="connsiteY380" fmla="*/ 946150 h 5041901"/>
              <a:gd name="connsiteX381" fmla="*/ 1096963 w 5041901"/>
              <a:gd name="connsiteY381" fmla="*/ 957448 h 5041901"/>
              <a:gd name="connsiteX382" fmla="*/ 808176 w 5041901"/>
              <a:gd name="connsiteY382" fmla="*/ 1300163 h 5041901"/>
              <a:gd name="connsiteX383" fmla="*/ 808009 w 5041901"/>
              <a:gd name="connsiteY383" fmla="*/ 1299995 h 5041901"/>
              <a:gd name="connsiteX384" fmla="*/ 819151 w 5041901"/>
              <a:gd name="connsiteY384" fmla="*/ 1329532 h 5041901"/>
              <a:gd name="connsiteX385" fmla="*/ 774193 w 5041901"/>
              <a:gd name="connsiteY385" fmla="*/ 1377951 h 5041901"/>
              <a:gd name="connsiteX386" fmla="*/ 725488 w 5041901"/>
              <a:gd name="connsiteY386" fmla="*/ 1329532 h 5041901"/>
              <a:gd name="connsiteX387" fmla="*/ 774193 w 5041901"/>
              <a:gd name="connsiteY387" fmla="*/ 1281113 h 5041901"/>
              <a:gd name="connsiteX388" fmla="*/ 796672 w 5041901"/>
              <a:gd name="connsiteY388" fmla="*/ 1288562 h 5041901"/>
              <a:gd name="connsiteX389" fmla="*/ 796948 w 5041901"/>
              <a:gd name="connsiteY389" fmla="*/ 1288837 h 5041901"/>
              <a:gd name="connsiteX390" fmla="*/ 2716920 w 5041901"/>
              <a:gd name="connsiteY390" fmla="*/ 927100 h 5041901"/>
              <a:gd name="connsiteX391" fmla="*/ 3013075 w 5041901"/>
              <a:gd name="connsiteY391" fmla="*/ 1655609 h 5041901"/>
              <a:gd name="connsiteX392" fmla="*/ 3001829 w 5041901"/>
              <a:gd name="connsiteY392" fmla="*/ 1666875 h 5041901"/>
              <a:gd name="connsiteX393" fmla="*/ 2701925 w 5041901"/>
              <a:gd name="connsiteY393" fmla="*/ 934610 h 5041901"/>
              <a:gd name="connsiteX394" fmla="*/ 2716920 w 5041901"/>
              <a:gd name="connsiteY394" fmla="*/ 927100 h 5041901"/>
              <a:gd name="connsiteX395" fmla="*/ 3873932 w 5041901"/>
              <a:gd name="connsiteY395" fmla="*/ 646113 h 5041901"/>
              <a:gd name="connsiteX396" fmla="*/ 3881438 w 5041901"/>
              <a:gd name="connsiteY396" fmla="*/ 661117 h 5041901"/>
              <a:gd name="connsiteX397" fmla="*/ 3239656 w 5041901"/>
              <a:gd name="connsiteY397" fmla="*/ 1069976 h 5041901"/>
              <a:gd name="connsiteX398" fmla="*/ 3232150 w 5041901"/>
              <a:gd name="connsiteY398" fmla="*/ 1058723 h 5041901"/>
              <a:gd name="connsiteX399" fmla="*/ 3873932 w 5041901"/>
              <a:gd name="connsiteY399" fmla="*/ 646113 h 5041901"/>
              <a:gd name="connsiteX400" fmla="*/ 5041900 w 5041901"/>
              <a:gd name="connsiteY400" fmla="*/ 630238 h 5041901"/>
              <a:gd name="connsiteX401" fmla="*/ 5041900 w 5041901"/>
              <a:gd name="connsiteY401" fmla="*/ 649068 h 5041901"/>
              <a:gd name="connsiteX402" fmla="*/ 4658285 w 5041901"/>
              <a:gd name="connsiteY402" fmla="*/ 925250 h 5041901"/>
              <a:gd name="connsiteX403" fmla="*/ 4576720 w 5041901"/>
              <a:gd name="connsiteY403" fmla="*/ 983973 h 5041901"/>
              <a:gd name="connsiteX404" fmla="*/ 4577080 w 5041901"/>
              <a:gd name="connsiteY404" fmla="*/ 984504 h 5041901"/>
              <a:gd name="connsiteX405" fmla="*/ 4584700 w 5041901"/>
              <a:gd name="connsiteY405" fmla="*/ 1006983 h 5041901"/>
              <a:gd name="connsiteX406" fmla="*/ 4580890 w 5041901"/>
              <a:gd name="connsiteY406" fmla="*/ 1029462 h 5041901"/>
              <a:gd name="connsiteX407" fmla="*/ 4580862 w 5041901"/>
              <a:gd name="connsiteY407" fmla="*/ 1029503 h 5041901"/>
              <a:gd name="connsiteX408" fmla="*/ 4584305 w 5041901"/>
              <a:gd name="connsiteY408" fmla="*/ 1031589 h 5041901"/>
              <a:gd name="connsiteX409" fmla="*/ 4806696 w 5041901"/>
              <a:gd name="connsiteY409" fmla="*/ 1166341 h 5041901"/>
              <a:gd name="connsiteX410" fmla="*/ 4884275 w 5041901"/>
              <a:gd name="connsiteY410" fmla="*/ 1213348 h 5041901"/>
              <a:gd name="connsiteX411" fmla="*/ 4884371 w 5041901"/>
              <a:gd name="connsiteY411" fmla="*/ 1212972 h 5041901"/>
              <a:gd name="connsiteX412" fmla="*/ 4926012 w 5041901"/>
              <a:gd name="connsiteY412" fmla="*/ 1190625 h 5041901"/>
              <a:gd name="connsiteX413" fmla="*/ 4937301 w 5041901"/>
              <a:gd name="connsiteY413" fmla="*/ 1194327 h 5041901"/>
              <a:gd name="connsiteX414" fmla="*/ 4938762 w 5041901"/>
              <a:gd name="connsiteY414" fmla="*/ 1190439 h 5041901"/>
              <a:gd name="connsiteX415" fmla="*/ 5041900 w 5041901"/>
              <a:gd name="connsiteY415" fmla="*/ 915988 h 5041901"/>
              <a:gd name="connsiteX416" fmla="*/ 5041900 w 5041901"/>
              <a:gd name="connsiteY416" fmla="*/ 961200 h 5041901"/>
              <a:gd name="connsiteX417" fmla="*/ 4948565 w 5041901"/>
              <a:gd name="connsiteY417" fmla="*/ 1198021 h 5041901"/>
              <a:gd name="connsiteX418" fmla="*/ 4948726 w 5041901"/>
              <a:gd name="connsiteY418" fmla="*/ 1198074 h 5041901"/>
              <a:gd name="connsiteX419" fmla="*/ 4975225 w 5041901"/>
              <a:gd name="connsiteY419" fmla="*/ 1239044 h 5041901"/>
              <a:gd name="connsiteX420" fmla="*/ 4967654 w 5041901"/>
              <a:gd name="connsiteY420" fmla="*/ 1265116 h 5041901"/>
              <a:gd name="connsiteX421" fmla="*/ 4967464 w 5041901"/>
              <a:gd name="connsiteY421" fmla="*/ 1265302 h 5041901"/>
              <a:gd name="connsiteX422" fmla="*/ 4968522 w 5041901"/>
              <a:gd name="connsiteY422" fmla="*/ 1265938 h 5041901"/>
              <a:gd name="connsiteX423" fmla="*/ 5041900 w 5041901"/>
              <a:gd name="connsiteY423" fmla="*/ 1310061 h 5041901"/>
              <a:gd name="connsiteX424" fmla="*/ 5041900 w 5041901"/>
              <a:gd name="connsiteY424" fmla="*/ 1328738 h 5041901"/>
              <a:gd name="connsiteX425" fmla="*/ 4956175 w 5041901"/>
              <a:gd name="connsiteY425" fmla="*/ 1276444 h 5041901"/>
              <a:gd name="connsiteX426" fmla="*/ 4958056 w 5041901"/>
              <a:gd name="connsiteY426" fmla="*/ 1274558 h 5041901"/>
              <a:gd name="connsiteX427" fmla="*/ 4956297 w 5041901"/>
              <a:gd name="connsiteY427" fmla="*/ 1276289 h 5041901"/>
              <a:gd name="connsiteX428" fmla="*/ 4926012 w 5041901"/>
              <a:gd name="connsiteY428" fmla="*/ 1287463 h 5041901"/>
              <a:gd name="connsiteX429" fmla="*/ 4876800 w 5041901"/>
              <a:gd name="connsiteY429" fmla="*/ 1239044 h 5041901"/>
              <a:gd name="connsiteX430" fmla="*/ 4880412 w 5041901"/>
              <a:gd name="connsiteY430" fmla="*/ 1228384 h 5041901"/>
              <a:gd name="connsiteX431" fmla="*/ 4573198 w 5041901"/>
              <a:gd name="connsiteY431" fmla="*/ 1040754 h 5041901"/>
              <a:gd name="connsiteX432" fmla="*/ 4558982 w 5041901"/>
              <a:gd name="connsiteY432" fmla="*/ 1051005 h 5041901"/>
              <a:gd name="connsiteX433" fmla="*/ 4539563 w 5041901"/>
              <a:gd name="connsiteY433" fmla="*/ 1055551 h 5041901"/>
              <a:gd name="connsiteX434" fmla="*/ 4539618 w 5041901"/>
              <a:gd name="connsiteY434" fmla="*/ 1055751 h 5041901"/>
              <a:gd name="connsiteX435" fmla="*/ 4689476 w 5041901"/>
              <a:gd name="connsiteY435" fmla="*/ 1600030 h 5041901"/>
              <a:gd name="connsiteX436" fmla="*/ 4670707 w 5041901"/>
              <a:gd name="connsiteY436" fmla="*/ 1611313 h 5041901"/>
              <a:gd name="connsiteX437" fmla="*/ 4329113 w 5041901"/>
              <a:gd name="connsiteY437" fmla="*/ 1171277 h 5041901"/>
              <a:gd name="connsiteX438" fmla="*/ 4340374 w 5041901"/>
              <a:gd name="connsiteY438" fmla="*/ 1159994 h 5041901"/>
              <a:gd name="connsiteX439" fmla="*/ 4670707 w 5041901"/>
              <a:gd name="connsiteY439" fmla="*/ 1588747 h 5041901"/>
              <a:gd name="connsiteX440" fmla="*/ 4550080 w 5041901"/>
              <a:gd name="connsiteY440" fmla="*/ 1145595 h 5041901"/>
              <a:gd name="connsiteX441" fmla="*/ 4524647 w 5041901"/>
              <a:gd name="connsiteY441" fmla="*/ 1052164 h 5041901"/>
              <a:gd name="connsiteX442" fmla="*/ 4523740 w 5041901"/>
              <a:gd name="connsiteY442" fmla="*/ 1051941 h 5041901"/>
              <a:gd name="connsiteX443" fmla="*/ 4497070 w 5041901"/>
              <a:gd name="connsiteY443" fmla="*/ 1036955 h 5041901"/>
              <a:gd name="connsiteX444" fmla="*/ 4496874 w 5041901"/>
              <a:gd name="connsiteY444" fmla="*/ 1036183 h 5041901"/>
              <a:gd name="connsiteX445" fmla="*/ 4494976 w 5041901"/>
              <a:gd name="connsiteY445" fmla="*/ 1037207 h 5041901"/>
              <a:gd name="connsiteX446" fmla="*/ 4342994 w 5041901"/>
              <a:gd name="connsiteY446" fmla="*/ 1119188 h 5041901"/>
              <a:gd name="connsiteX447" fmla="*/ 4335463 w 5041901"/>
              <a:gd name="connsiteY447" fmla="*/ 1104045 h 5041901"/>
              <a:gd name="connsiteX448" fmla="*/ 4441417 w 5041901"/>
              <a:gd name="connsiteY448" fmla="*/ 1048253 h 5041901"/>
              <a:gd name="connsiteX449" fmla="*/ 4493032 w 5041901"/>
              <a:gd name="connsiteY449" fmla="*/ 1021073 h 5041901"/>
              <a:gd name="connsiteX450" fmla="*/ 4489450 w 5041901"/>
              <a:gd name="connsiteY450" fmla="*/ 1006983 h 5041901"/>
              <a:gd name="connsiteX451" fmla="*/ 4493260 w 5041901"/>
              <a:gd name="connsiteY451" fmla="*/ 991997 h 5041901"/>
              <a:gd name="connsiteX452" fmla="*/ 4494125 w 5041901"/>
              <a:gd name="connsiteY452" fmla="*/ 990296 h 5041901"/>
              <a:gd name="connsiteX453" fmla="*/ 4493568 w 5041901"/>
              <a:gd name="connsiteY453" fmla="*/ 989957 h 5041901"/>
              <a:gd name="connsiteX454" fmla="*/ 3952875 w 5041901"/>
              <a:gd name="connsiteY454" fmla="*/ 661091 h 5041901"/>
              <a:gd name="connsiteX455" fmla="*/ 3960399 w 5041901"/>
              <a:gd name="connsiteY455" fmla="*/ 646113 h 5041901"/>
              <a:gd name="connsiteX456" fmla="*/ 4502150 w 5041901"/>
              <a:gd name="connsiteY456" fmla="*/ 975623 h 5041901"/>
              <a:gd name="connsiteX457" fmla="*/ 4501734 w 5041901"/>
              <a:gd name="connsiteY457" fmla="*/ 976451 h 5041901"/>
              <a:gd name="connsiteX458" fmla="*/ 4512310 w 5041901"/>
              <a:gd name="connsiteY458" fmla="*/ 969518 h 5041901"/>
              <a:gd name="connsiteX459" fmla="*/ 4527550 w 5041901"/>
              <a:gd name="connsiteY459" fmla="*/ 962025 h 5041901"/>
              <a:gd name="connsiteX460" fmla="*/ 4538980 w 5041901"/>
              <a:gd name="connsiteY460" fmla="*/ 962025 h 5041901"/>
              <a:gd name="connsiteX461" fmla="*/ 4542790 w 5041901"/>
              <a:gd name="connsiteY461" fmla="*/ 962025 h 5041901"/>
              <a:gd name="connsiteX462" fmla="*/ 4558030 w 5041901"/>
              <a:gd name="connsiteY462" fmla="*/ 965771 h 5041901"/>
              <a:gd name="connsiteX463" fmla="*/ 4568901 w 5041901"/>
              <a:gd name="connsiteY463" fmla="*/ 972898 h 5041901"/>
              <a:gd name="connsiteX464" fmla="*/ 4569749 w 5041901"/>
              <a:gd name="connsiteY464" fmla="*/ 972283 h 5041901"/>
              <a:gd name="connsiteX465" fmla="*/ 5041900 w 5041901"/>
              <a:gd name="connsiteY465" fmla="*/ 630238 h 5041901"/>
              <a:gd name="connsiteX466" fmla="*/ 1186729 w 5041901"/>
              <a:gd name="connsiteY466" fmla="*/ 503238 h 5041901"/>
              <a:gd name="connsiteX467" fmla="*/ 1201738 w 5041901"/>
              <a:gd name="connsiteY467" fmla="*/ 506996 h 5041901"/>
              <a:gd name="connsiteX468" fmla="*/ 1146086 w 5041901"/>
              <a:gd name="connsiteY468" fmla="*/ 807369 h 5041901"/>
              <a:gd name="connsiteX469" fmla="*/ 1134392 w 5041901"/>
              <a:gd name="connsiteY469" fmla="*/ 870487 h 5041901"/>
              <a:gd name="connsiteX470" fmla="*/ 1134682 w 5041901"/>
              <a:gd name="connsiteY470" fmla="*/ 870560 h 5041901"/>
              <a:gd name="connsiteX471" fmla="*/ 1153415 w 5041901"/>
              <a:gd name="connsiteY471" fmla="*/ 881917 h 5041901"/>
              <a:gd name="connsiteX472" fmla="*/ 1164654 w 5041901"/>
              <a:gd name="connsiteY472" fmla="*/ 897059 h 5041901"/>
              <a:gd name="connsiteX473" fmla="*/ 1168401 w 5041901"/>
              <a:gd name="connsiteY473" fmla="*/ 915987 h 5041901"/>
              <a:gd name="connsiteX474" fmla="*/ 1164654 w 5041901"/>
              <a:gd name="connsiteY474" fmla="*/ 931130 h 5041901"/>
              <a:gd name="connsiteX475" fmla="*/ 1119696 w 5041901"/>
              <a:gd name="connsiteY475" fmla="*/ 965200 h 5041901"/>
              <a:gd name="connsiteX476" fmla="*/ 1097217 w 5041901"/>
              <a:gd name="connsiteY476" fmla="*/ 957629 h 5041901"/>
              <a:gd name="connsiteX477" fmla="*/ 1085977 w 5041901"/>
              <a:gd name="connsiteY477" fmla="*/ 946272 h 5041901"/>
              <a:gd name="connsiteX478" fmla="*/ 1082231 w 5041901"/>
              <a:gd name="connsiteY478" fmla="*/ 942486 h 5041901"/>
              <a:gd name="connsiteX479" fmla="*/ 1074738 w 5041901"/>
              <a:gd name="connsiteY479" fmla="*/ 927344 h 5041901"/>
              <a:gd name="connsiteX480" fmla="*/ 1074738 w 5041901"/>
              <a:gd name="connsiteY480" fmla="*/ 923559 h 5041901"/>
              <a:gd name="connsiteX481" fmla="*/ 1074738 w 5041901"/>
              <a:gd name="connsiteY481" fmla="*/ 915987 h 5041901"/>
              <a:gd name="connsiteX482" fmla="*/ 1074738 w 5041901"/>
              <a:gd name="connsiteY482" fmla="*/ 908416 h 5041901"/>
              <a:gd name="connsiteX483" fmla="*/ 1078484 w 5041901"/>
              <a:gd name="connsiteY483" fmla="*/ 893274 h 5041901"/>
              <a:gd name="connsiteX484" fmla="*/ 1089724 w 5041901"/>
              <a:gd name="connsiteY484" fmla="*/ 881917 h 5041901"/>
              <a:gd name="connsiteX485" fmla="*/ 1103305 w 5041901"/>
              <a:gd name="connsiteY485" fmla="*/ 871507 h 5041901"/>
              <a:gd name="connsiteX486" fmla="*/ 1119356 w 5041901"/>
              <a:gd name="connsiteY486" fmla="*/ 866873 h 5041901"/>
              <a:gd name="connsiteX487" fmla="*/ 1120243 w 5041901"/>
              <a:gd name="connsiteY487" fmla="*/ 862084 h 5041901"/>
              <a:gd name="connsiteX488" fmla="*/ 1186729 w 5041901"/>
              <a:gd name="connsiteY488" fmla="*/ 503238 h 5041901"/>
              <a:gd name="connsiteX489" fmla="*/ 1916293 w 5041901"/>
              <a:gd name="connsiteY489" fmla="*/ 435243 h 5041901"/>
              <a:gd name="connsiteX490" fmla="*/ 1915986 w 5041901"/>
              <a:gd name="connsiteY490" fmla="*/ 435708 h 5041901"/>
              <a:gd name="connsiteX491" fmla="*/ 1882268 w 5041901"/>
              <a:gd name="connsiteY491" fmla="*/ 450850 h 5041901"/>
              <a:gd name="connsiteX492" fmla="*/ 1874809 w 5041901"/>
              <a:gd name="connsiteY492" fmla="*/ 450850 h 5041901"/>
              <a:gd name="connsiteX493" fmla="*/ 1874765 w 5041901"/>
              <a:gd name="connsiteY493" fmla="*/ 451492 h 5041901"/>
              <a:gd name="connsiteX494" fmla="*/ 1843227 w 5041901"/>
              <a:gd name="connsiteY494" fmla="*/ 913441 h 5041901"/>
              <a:gd name="connsiteX495" fmla="*/ 1837447 w 5041901"/>
              <a:gd name="connsiteY495" fmla="*/ 998111 h 5041901"/>
              <a:gd name="connsiteX496" fmla="*/ 1837690 w 5041901"/>
              <a:gd name="connsiteY496" fmla="*/ 998171 h 5041901"/>
              <a:gd name="connsiteX497" fmla="*/ 1860550 w 5041901"/>
              <a:gd name="connsiteY497" fmla="*/ 1024670 h 5041901"/>
              <a:gd name="connsiteX498" fmla="*/ 1860550 w 5041901"/>
              <a:gd name="connsiteY498" fmla="*/ 1024890 h 5041901"/>
              <a:gd name="connsiteX499" fmla="*/ 2507560 w 5041901"/>
              <a:gd name="connsiteY499" fmla="*/ 914229 h 5041901"/>
              <a:gd name="connsiteX500" fmla="*/ 2644938 w 5041901"/>
              <a:gd name="connsiteY500" fmla="*/ 890732 h 5041901"/>
              <a:gd name="connsiteX501" fmla="*/ 2644775 w 5041901"/>
              <a:gd name="connsiteY501" fmla="*/ 890080 h 5041901"/>
              <a:gd name="connsiteX502" fmla="*/ 2644775 w 5041901"/>
              <a:gd name="connsiteY502" fmla="*/ 875094 h 5041901"/>
              <a:gd name="connsiteX503" fmla="*/ 2645019 w 5041901"/>
              <a:gd name="connsiteY503" fmla="*/ 874606 h 5041901"/>
              <a:gd name="connsiteX504" fmla="*/ 2644024 w 5041901"/>
              <a:gd name="connsiteY504" fmla="*/ 874006 h 5041901"/>
              <a:gd name="connsiteX505" fmla="*/ 2044450 w 5041901"/>
              <a:gd name="connsiteY505" fmla="*/ 512511 h 5041901"/>
              <a:gd name="connsiteX506" fmla="*/ 1205993 w 5041901"/>
              <a:gd name="connsiteY506" fmla="*/ 412750 h 5041901"/>
              <a:gd name="connsiteX507" fmla="*/ 1232218 w 5041901"/>
              <a:gd name="connsiteY507" fmla="*/ 420243 h 5041901"/>
              <a:gd name="connsiteX508" fmla="*/ 1250951 w 5041901"/>
              <a:gd name="connsiteY508" fmla="*/ 446469 h 5041901"/>
              <a:gd name="connsiteX509" fmla="*/ 1250951 w 5041901"/>
              <a:gd name="connsiteY509" fmla="*/ 457708 h 5041901"/>
              <a:gd name="connsiteX510" fmla="*/ 1205993 w 5041901"/>
              <a:gd name="connsiteY510" fmla="*/ 506413 h 5041901"/>
              <a:gd name="connsiteX511" fmla="*/ 1202246 w 5041901"/>
              <a:gd name="connsiteY511" fmla="*/ 506413 h 5041901"/>
              <a:gd name="connsiteX512" fmla="*/ 1187260 w 5041901"/>
              <a:gd name="connsiteY512" fmla="*/ 502666 h 5041901"/>
              <a:gd name="connsiteX513" fmla="*/ 1157288 w 5041901"/>
              <a:gd name="connsiteY513" fmla="*/ 457708 h 5041901"/>
              <a:gd name="connsiteX514" fmla="*/ 1157288 w 5041901"/>
              <a:gd name="connsiteY514" fmla="*/ 453962 h 5041901"/>
              <a:gd name="connsiteX515" fmla="*/ 1168527 w 5041901"/>
              <a:gd name="connsiteY515" fmla="*/ 431482 h 5041901"/>
              <a:gd name="connsiteX516" fmla="*/ 1205993 w 5041901"/>
              <a:gd name="connsiteY516" fmla="*/ 412750 h 5041901"/>
              <a:gd name="connsiteX517" fmla="*/ 3393643 w 5041901"/>
              <a:gd name="connsiteY517" fmla="*/ 322263 h 5041901"/>
              <a:gd name="connsiteX518" fmla="*/ 3881438 w 5041901"/>
              <a:gd name="connsiteY518" fmla="*/ 596179 h 5041901"/>
              <a:gd name="connsiteX519" fmla="*/ 3873933 w 5041901"/>
              <a:gd name="connsiteY519" fmla="*/ 611188 h 5041901"/>
              <a:gd name="connsiteX520" fmla="*/ 3386138 w 5041901"/>
              <a:gd name="connsiteY520" fmla="*/ 337272 h 5041901"/>
              <a:gd name="connsiteX521" fmla="*/ 3393643 w 5041901"/>
              <a:gd name="connsiteY521" fmla="*/ 322263 h 5041901"/>
              <a:gd name="connsiteX522" fmla="*/ 5041900 w 5041901"/>
              <a:gd name="connsiteY522" fmla="*/ 58738 h 5041901"/>
              <a:gd name="connsiteX523" fmla="*/ 5041900 w 5041901"/>
              <a:gd name="connsiteY523" fmla="*/ 88828 h 5041901"/>
              <a:gd name="connsiteX524" fmla="*/ 4558417 w 5041901"/>
              <a:gd name="connsiteY524" fmla="*/ 965201 h 5041901"/>
              <a:gd name="connsiteX525" fmla="*/ 4543425 w 5041901"/>
              <a:gd name="connsiteY525" fmla="*/ 961440 h 5041901"/>
              <a:gd name="connsiteX526" fmla="*/ 5041900 w 5041901"/>
              <a:gd name="connsiteY526" fmla="*/ 58738 h 5041901"/>
              <a:gd name="connsiteX527" fmla="*/ 4825097 w 5041901"/>
              <a:gd name="connsiteY527" fmla="*/ 0 h 5041901"/>
              <a:gd name="connsiteX528" fmla="*/ 4851401 w 5041901"/>
              <a:gd name="connsiteY528" fmla="*/ 0 h 5041901"/>
              <a:gd name="connsiteX529" fmla="*/ 4569569 w 5041901"/>
              <a:gd name="connsiteY529" fmla="*/ 190500 h 5041901"/>
              <a:gd name="connsiteX530" fmla="*/ 4554538 w 5041901"/>
              <a:gd name="connsiteY530" fmla="*/ 183029 h 5041901"/>
              <a:gd name="connsiteX531" fmla="*/ 4825097 w 5041901"/>
              <a:gd name="connsiteY531" fmla="*/ 0 h 5041901"/>
              <a:gd name="connsiteX532" fmla="*/ 3900488 w 5041901"/>
              <a:gd name="connsiteY532" fmla="*/ 0 h 5041901"/>
              <a:gd name="connsiteX533" fmla="*/ 3915305 w 5041901"/>
              <a:gd name="connsiteY533" fmla="*/ 0 h 5041901"/>
              <a:gd name="connsiteX534" fmla="*/ 3922713 w 5041901"/>
              <a:gd name="connsiteY534" fmla="*/ 581025 h 5041901"/>
              <a:gd name="connsiteX535" fmla="*/ 3922776 w 5041901"/>
              <a:gd name="connsiteY535" fmla="*/ 581025 h 5041901"/>
              <a:gd name="connsiteX536" fmla="*/ 3952748 w 5041901"/>
              <a:gd name="connsiteY536" fmla="*/ 596265 h 5041901"/>
              <a:gd name="connsiteX537" fmla="*/ 3953004 w 5041901"/>
              <a:gd name="connsiteY537" fmla="*/ 596655 h 5041901"/>
              <a:gd name="connsiteX538" fmla="*/ 3953740 w 5041901"/>
              <a:gd name="connsiteY538" fmla="*/ 596151 h 5041901"/>
              <a:gd name="connsiteX539" fmla="*/ 4395826 w 5041901"/>
              <a:gd name="connsiteY539" fmla="*/ 293402 h 5041901"/>
              <a:gd name="connsiteX540" fmla="*/ 4489597 w 5041901"/>
              <a:gd name="connsiteY540" fmla="*/ 229186 h 5041901"/>
              <a:gd name="connsiteX541" fmla="*/ 4489450 w 5041901"/>
              <a:gd name="connsiteY541" fmla="*/ 228600 h 5041901"/>
              <a:gd name="connsiteX542" fmla="*/ 4500880 w 5041901"/>
              <a:gd name="connsiteY542" fmla="*/ 198316 h 5041901"/>
              <a:gd name="connsiteX543" fmla="*/ 4501276 w 5041901"/>
              <a:gd name="connsiteY543" fmla="*/ 197922 h 5041901"/>
              <a:gd name="connsiteX544" fmla="*/ 4497887 w 5041901"/>
              <a:gd name="connsiteY544" fmla="*/ 195337 h 5041901"/>
              <a:gd name="connsiteX545" fmla="*/ 4241800 w 5041901"/>
              <a:gd name="connsiteY545" fmla="*/ 0 h 5041901"/>
              <a:gd name="connsiteX546" fmla="*/ 4264422 w 5041901"/>
              <a:gd name="connsiteY546" fmla="*/ 0 h 5041901"/>
              <a:gd name="connsiteX547" fmla="*/ 4512780 w 5041901"/>
              <a:gd name="connsiteY547" fmla="*/ 186842 h 5041901"/>
              <a:gd name="connsiteX548" fmla="*/ 4527550 w 5041901"/>
              <a:gd name="connsiteY548" fmla="*/ 183173 h 5041901"/>
              <a:gd name="connsiteX549" fmla="*/ 4527790 w 5041901"/>
              <a:gd name="connsiteY549" fmla="*/ 183094 h 5041901"/>
              <a:gd name="connsiteX550" fmla="*/ 4528205 w 5041901"/>
              <a:gd name="connsiteY550" fmla="*/ 181273 h 5041901"/>
              <a:gd name="connsiteX551" fmla="*/ 4569460 w 5041901"/>
              <a:gd name="connsiteY551" fmla="*/ 0 h 5041901"/>
              <a:gd name="connsiteX552" fmla="*/ 4584700 w 5041901"/>
              <a:gd name="connsiteY552" fmla="*/ 0 h 5041901"/>
              <a:gd name="connsiteX553" fmla="*/ 4559176 w 5041901"/>
              <a:gd name="connsiteY553" fmla="*/ 120848 h 5041901"/>
              <a:gd name="connsiteX554" fmla="*/ 4546792 w 5041901"/>
              <a:gd name="connsiteY554" fmla="*/ 179483 h 5041901"/>
              <a:gd name="connsiteX555" fmla="*/ 4554220 w 5041901"/>
              <a:gd name="connsiteY555" fmla="*/ 183173 h 5041901"/>
              <a:gd name="connsiteX556" fmla="*/ 4569460 w 5041901"/>
              <a:gd name="connsiteY556" fmla="*/ 190745 h 5041901"/>
              <a:gd name="connsiteX557" fmla="*/ 4584700 w 5041901"/>
              <a:gd name="connsiteY557" fmla="*/ 228600 h 5041901"/>
              <a:gd name="connsiteX558" fmla="*/ 4538980 w 5041901"/>
              <a:gd name="connsiteY558" fmla="*/ 277813 h 5041901"/>
              <a:gd name="connsiteX559" fmla="*/ 4538648 w 5041901"/>
              <a:gd name="connsiteY559" fmla="*/ 277731 h 5041901"/>
              <a:gd name="connsiteX560" fmla="*/ 4538642 w 5041901"/>
              <a:gd name="connsiteY560" fmla="*/ 278145 h 5041901"/>
              <a:gd name="connsiteX561" fmla="*/ 4527777 w 5041901"/>
              <a:gd name="connsiteY561" fmla="*/ 960858 h 5041901"/>
              <a:gd name="connsiteX562" fmla="*/ 4513263 w 5041901"/>
              <a:gd name="connsiteY562" fmla="*/ 968375 h 5041901"/>
              <a:gd name="connsiteX563" fmla="*/ 4524132 w 5041901"/>
              <a:gd name="connsiteY563" fmla="*/ 274125 h 5041901"/>
              <a:gd name="connsiteX564" fmla="*/ 4523740 w 5041901"/>
              <a:gd name="connsiteY564" fmla="*/ 274027 h 5041901"/>
              <a:gd name="connsiteX565" fmla="*/ 4504214 w 5041901"/>
              <a:gd name="connsiteY565" fmla="*/ 263144 h 5041901"/>
              <a:gd name="connsiteX566" fmla="*/ 4493478 w 5041901"/>
              <a:gd name="connsiteY566" fmla="*/ 244128 h 5041901"/>
              <a:gd name="connsiteX567" fmla="*/ 3960394 w 5041901"/>
              <a:gd name="connsiteY567" fmla="*/ 608013 h 5041901"/>
              <a:gd name="connsiteX568" fmla="*/ 3960266 w 5041901"/>
              <a:gd name="connsiteY568" fmla="*/ 607821 h 5041901"/>
              <a:gd name="connsiteX569" fmla="*/ 3963988 w 5041901"/>
              <a:gd name="connsiteY569" fmla="*/ 626745 h 5041901"/>
              <a:gd name="connsiteX570" fmla="*/ 3960241 w 5041901"/>
              <a:gd name="connsiteY570" fmla="*/ 645795 h 5041901"/>
              <a:gd name="connsiteX571" fmla="*/ 3952748 w 5041901"/>
              <a:gd name="connsiteY571" fmla="*/ 661035 h 5041901"/>
              <a:gd name="connsiteX572" fmla="*/ 3952596 w 5041901"/>
              <a:gd name="connsiteY572" fmla="*/ 661112 h 5041901"/>
              <a:gd name="connsiteX573" fmla="*/ 3952694 w 5041901"/>
              <a:gd name="connsiteY573" fmla="*/ 661238 h 5041901"/>
              <a:gd name="connsiteX574" fmla="*/ 4283075 w 5041901"/>
              <a:gd name="connsiteY574" fmla="*/ 1089436 h 5041901"/>
              <a:gd name="connsiteX575" fmla="*/ 4280098 w 5041901"/>
              <a:gd name="connsiteY575" fmla="*/ 1091422 h 5041901"/>
              <a:gd name="connsiteX576" fmla="*/ 4282885 w 5041901"/>
              <a:gd name="connsiteY576" fmla="*/ 1089574 h 5041901"/>
              <a:gd name="connsiteX577" fmla="*/ 4301618 w 5041901"/>
              <a:gd name="connsiteY577" fmla="*/ 1085850 h 5041901"/>
              <a:gd name="connsiteX578" fmla="*/ 4335336 w 5041901"/>
              <a:gd name="connsiteY578" fmla="*/ 1104472 h 5041901"/>
              <a:gd name="connsiteX579" fmla="*/ 4342829 w 5041901"/>
              <a:gd name="connsiteY579" fmla="*/ 1119371 h 5041901"/>
              <a:gd name="connsiteX580" fmla="*/ 4346576 w 5041901"/>
              <a:gd name="connsiteY580" fmla="*/ 1134269 h 5041901"/>
              <a:gd name="connsiteX581" fmla="*/ 4339083 w 5041901"/>
              <a:gd name="connsiteY581" fmla="*/ 1160341 h 5041901"/>
              <a:gd name="connsiteX582" fmla="*/ 4327843 w 5041901"/>
              <a:gd name="connsiteY582" fmla="*/ 1171514 h 5041901"/>
              <a:gd name="connsiteX583" fmla="*/ 4301618 w 5041901"/>
              <a:gd name="connsiteY583" fmla="*/ 1182688 h 5041901"/>
              <a:gd name="connsiteX584" fmla="*/ 4278202 w 5041901"/>
              <a:gd name="connsiteY584" fmla="*/ 1177567 h 5041901"/>
              <a:gd name="connsiteX585" fmla="*/ 4260773 w 5041901"/>
              <a:gd name="connsiteY585" fmla="*/ 1164344 h 5041901"/>
              <a:gd name="connsiteX586" fmla="*/ 4069768 w 5041901"/>
              <a:gd name="connsiteY586" fmla="*/ 1265014 h 5041901"/>
              <a:gd name="connsiteX587" fmla="*/ 4069779 w 5041901"/>
              <a:gd name="connsiteY587" fmla="*/ 1265047 h 5041901"/>
              <a:gd name="connsiteX588" fmla="*/ 4073526 w 5041901"/>
              <a:gd name="connsiteY588" fmla="*/ 1280033 h 5041901"/>
              <a:gd name="connsiteX589" fmla="*/ 4073526 w 5041901"/>
              <a:gd name="connsiteY589" fmla="*/ 1291273 h 5041901"/>
              <a:gd name="connsiteX590" fmla="*/ 4066033 w 5041901"/>
              <a:gd name="connsiteY590" fmla="*/ 1306259 h 5041901"/>
              <a:gd name="connsiteX591" fmla="*/ 4043554 w 5041901"/>
              <a:gd name="connsiteY591" fmla="*/ 1324991 h 5041901"/>
              <a:gd name="connsiteX592" fmla="*/ 4028568 w 5041901"/>
              <a:gd name="connsiteY592" fmla="*/ 1328738 h 5041901"/>
              <a:gd name="connsiteX593" fmla="*/ 4002342 w 5041901"/>
              <a:gd name="connsiteY593" fmla="*/ 1321245 h 5041901"/>
              <a:gd name="connsiteX594" fmla="*/ 3991103 w 5041901"/>
              <a:gd name="connsiteY594" fmla="*/ 1310005 h 5041901"/>
              <a:gd name="connsiteX595" fmla="*/ 3979863 w 5041901"/>
              <a:gd name="connsiteY595" fmla="*/ 1280033 h 5041901"/>
              <a:gd name="connsiteX596" fmla="*/ 3979863 w 5041901"/>
              <a:gd name="connsiteY596" fmla="*/ 1276286 h 5041901"/>
              <a:gd name="connsiteX597" fmla="*/ 3983610 w 5041901"/>
              <a:gd name="connsiteY597" fmla="*/ 1261300 h 5041901"/>
              <a:gd name="connsiteX598" fmla="*/ 4028568 w 5041901"/>
              <a:gd name="connsiteY598" fmla="*/ 1235075 h 5041901"/>
              <a:gd name="connsiteX599" fmla="*/ 4048705 w 5041901"/>
              <a:gd name="connsiteY599" fmla="*/ 1240226 h 5041901"/>
              <a:gd name="connsiteX600" fmla="*/ 4066012 w 5041901"/>
              <a:gd name="connsiteY600" fmla="*/ 1253791 h 5041901"/>
              <a:gd name="connsiteX601" fmla="*/ 4067593 w 5041901"/>
              <a:gd name="connsiteY601" fmla="*/ 1252927 h 5041901"/>
              <a:gd name="connsiteX602" fmla="*/ 4193883 w 5041901"/>
              <a:gd name="connsiteY602" fmla="*/ 1183900 h 5041901"/>
              <a:gd name="connsiteX603" fmla="*/ 4256753 w 5041901"/>
              <a:gd name="connsiteY603" fmla="*/ 1149537 h 5041901"/>
              <a:gd name="connsiteX604" fmla="*/ 4256660 w 5041901"/>
              <a:gd name="connsiteY604" fmla="*/ 1149167 h 5041901"/>
              <a:gd name="connsiteX605" fmla="*/ 4252913 w 5041901"/>
              <a:gd name="connsiteY605" fmla="*/ 1134269 h 5041901"/>
              <a:gd name="connsiteX606" fmla="*/ 4271646 w 5041901"/>
              <a:gd name="connsiteY606" fmla="*/ 1097023 h 5041901"/>
              <a:gd name="connsiteX607" fmla="*/ 4271772 w 5041901"/>
              <a:gd name="connsiteY607" fmla="*/ 1096940 h 5041901"/>
              <a:gd name="connsiteX608" fmla="*/ 4271136 w 5041901"/>
              <a:gd name="connsiteY608" fmla="*/ 1096125 h 5041901"/>
              <a:gd name="connsiteX609" fmla="*/ 3988977 w 5041901"/>
              <a:gd name="connsiteY609" fmla="*/ 734536 h 5041901"/>
              <a:gd name="connsiteX610" fmla="*/ 3937609 w 5041901"/>
              <a:gd name="connsiteY610" fmla="*/ 668707 h 5041901"/>
              <a:gd name="connsiteX611" fmla="*/ 3915283 w 5041901"/>
              <a:gd name="connsiteY611" fmla="*/ 676275 h 5041901"/>
              <a:gd name="connsiteX612" fmla="*/ 3881565 w 5041901"/>
              <a:gd name="connsiteY612" fmla="*/ 661035 h 5041901"/>
              <a:gd name="connsiteX613" fmla="*/ 3874072 w 5041901"/>
              <a:gd name="connsiteY613" fmla="*/ 645795 h 5041901"/>
              <a:gd name="connsiteX614" fmla="*/ 3870325 w 5041901"/>
              <a:gd name="connsiteY614" fmla="*/ 630555 h 5041901"/>
              <a:gd name="connsiteX615" fmla="*/ 3870325 w 5041901"/>
              <a:gd name="connsiteY615" fmla="*/ 626745 h 5041901"/>
              <a:gd name="connsiteX616" fmla="*/ 3874072 w 5041901"/>
              <a:gd name="connsiteY616" fmla="*/ 611505 h 5041901"/>
              <a:gd name="connsiteX617" fmla="*/ 3881565 w 5041901"/>
              <a:gd name="connsiteY617" fmla="*/ 596265 h 5041901"/>
              <a:gd name="connsiteX618" fmla="*/ 3907790 w 5041901"/>
              <a:gd name="connsiteY618" fmla="*/ 581025 h 5041901"/>
              <a:gd name="connsiteX619" fmla="*/ 3907896 w 5041901"/>
              <a:gd name="connsiteY619" fmla="*/ 581025 h 5041901"/>
              <a:gd name="connsiteX620" fmla="*/ 3900488 w 5041901"/>
              <a:gd name="connsiteY620" fmla="*/ 0 h 5041901"/>
              <a:gd name="connsiteX621" fmla="*/ 3182938 w 5041901"/>
              <a:gd name="connsiteY621" fmla="*/ 0 h 5041901"/>
              <a:gd name="connsiteX622" fmla="*/ 3201591 w 5041901"/>
              <a:gd name="connsiteY622" fmla="*/ 0 h 5041901"/>
              <a:gd name="connsiteX623" fmla="*/ 3332063 w 5041901"/>
              <a:gd name="connsiteY623" fmla="*/ 262178 h 5041901"/>
              <a:gd name="connsiteX624" fmla="*/ 3332544 w 5041901"/>
              <a:gd name="connsiteY624" fmla="*/ 261938 h 5041901"/>
              <a:gd name="connsiteX625" fmla="*/ 3347530 w 5041901"/>
              <a:gd name="connsiteY625" fmla="*/ 261938 h 5041901"/>
              <a:gd name="connsiteX626" fmla="*/ 3360643 w 5041901"/>
              <a:gd name="connsiteY626" fmla="*/ 262875 h 5041901"/>
              <a:gd name="connsiteX627" fmla="*/ 3373748 w 5041901"/>
              <a:gd name="connsiteY627" fmla="*/ 269427 h 5041901"/>
              <a:gd name="connsiteX628" fmla="*/ 3377500 w 5041901"/>
              <a:gd name="connsiteY628" fmla="*/ 265534 h 5041901"/>
              <a:gd name="connsiteX629" fmla="*/ 3633407 w 5041901"/>
              <a:gd name="connsiteY629" fmla="*/ 0 h 5041901"/>
              <a:gd name="connsiteX630" fmla="*/ 3656013 w 5041901"/>
              <a:gd name="connsiteY630" fmla="*/ 0 h 5041901"/>
              <a:gd name="connsiteX631" fmla="*/ 3474282 w 5041901"/>
              <a:gd name="connsiteY631" fmla="*/ 188240 h 5041901"/>
              <a:gd name="connsiteX632" fmla="*/ 3385007 w 5041901"/>
              <a:gd name="connsiteY632" fmla="*/ 280712 h 5041901"/>
              <a:gd name="connsiteX633" fmla="*/ 3392488 w 5041901"/>
              <a:gd name="connsiteY633" fmla="*/ 306896 h 5041901"/>
              <a:gd name="connsiteX634" fmla="*/ 3392488 w 5041901"/>
              <a:gd name="connsiteY634" fmla="*/ 321882 h 5041901"/>
              <a:gd name="connsiteX635" fmla="*/ 3384995 w 5041901"/>
              <a:gd name="connsiteY635" fmla="*/ 336868 h 5041901"/>
              <a:gd name="connsiteX636" fmla="*/ 3347530 w 5041901"/>
              <a:gd name="connsiteY636" fmla="*/ 355601 h 5041901"/>
              <a:gd name="connsiteX637" fmla="*/ 3317579 w 5041901"/>
              <a:gd name="connsiteY637" fmla="*/ 344370 h 5041901"/>
              <a:gd name="connsiteX638" fmla="*/ 3317875 w 5041901"/>
              <a:gd name="connsiteY638" fmla="*/ 344665 h 5041901"/>
              <a:gd name="connsiteX639" fmla="*/ 2734848 w 5041901"/>
              <a:gd name="connsiteY639" fmla="*/ 871538 h 5041901"/>
              <a:gd name="connsiteX640" fmla="*/ 2727325 w 5041901"/>
              <a:gd name="connsiteY640" fmla="*/ 856484 h 5041901"/>
              <a:gd name="connsiteX641" fmla="*/ 3204625 w 5041901"/>
              <a:gd name="connsiteY641" fmla="*/ 425455 h 5041901"/>
              <a:gd name="connsiteX642" fmla="*/ 3306581 w 5041901"/>
              <a:gd name="connsiteY642" fmla="*/ 333384 h 5041901"/>
              <a:gd name="connsiteX643" fmla="*/ 3306318 w 5041901"/>
              <a:gd name="connsiteY643" fmla="*/ 333122 h 5041901"/>
              <a:gd name="connsiteX644" fmla="*/ 3302572 w 5041901"/>
              <a:gd name="connsiteY644" fmla="*/ 318136 h 5041901"/>
              <a:gd name="connsiteX645" fmla="*/ 3298825 w 5041901"/>
              <a:gd name="connsiteY645" fmla="*/ 306896 h 5041901"/>
              <a:gd name="connsiteX646" fmla="*/ 3302572 w 5041901"/>
              <a:gd name="connsiteY646" fmla="*/ 288164 h 5041901"/>
              <a:gd name="connsiteX647" fmla="*/ 3317226 w 5041901"/>
              <a:gd name="connsiteY647" fmla="*/ 269846 h 5041901"/>
              <a:gd name="connsiteX648" fmla="*/ 3315142 w 5041901"/>
              <a:gd name="connsiteY648" fmla="*/ 265658 h 5041901"/>
              <a:gd name="connsiteX649" fmla="*/ 3182938 w 5041901"/>
              <a:gd name="connsiteY649" fmla="*/ 0 h 5041901"/>
              <a:gd name="connsiteX650" fmla="*/ 2584706 w 5041901"/>
              <a:gd name="connsiteY650" fmla="*/ 0 h 5041901"/>
              <a:gd name="connsiteX651" fmla="*/ 2614613 w 5041901"/>
              <a:gd name="connsiteY651" fmla="*/ 0 h 5041901"/>
              <a:gd name="connsiteX652" fmla="*/ 2509940 w 5041901"/>
              <a:gd name="connsiteY652" fmla="*/ 58738 h 5041901"/>
              <a:gd name="connsiteX653" fmla="*/ 2504936 w 5041901"/>
              <a:gd name="connsiteY653" fmla="*/ 53824 h 5041901"/>
              <a:gd name="connsiteX654" fmla="*/ 2510283 w 5041901"/>
              <a:gd name="connsiteY654" fmla="*/ 59226 h 5041901"/>
              <a:gd name="connsiteX655" fmla="*/ 2517776 w 5041901"/>
              <a:gd name="connsiteY655" fmla="*/ 85725 h 5041901"/>
              <a:gd name="connsiteX656" fmla="*/ 2517776 w 5041901"/>
              <a:gd name="connsiteY656" fmla="*/ 89109 h 5041901"/>
              <a:gd name="connsiteX657" fmla="*/ 2518484 w 5041901"/>
              <a:gd name="connsiteY657" fmla="*/ 89289 h 5041901"/>
              <a:gd name="connsiteX658" fmla="*/ 3302000 w 5041901"/>
              <a:gd name="connsiteY658" fmla="*/ 288226 h 5041901"/>
              <a:gd name="connsiteX659" fmla="*/ 3298244 w 5041901"/>
              <a:gd name="connsiteY659" fmla="*/ 307030 h 5041901"/>
              <a:gd name="connsiteX660" fmla="*/ 3302000 w 5041901"/>
              <a:gd name="connsiteY660" fmla="*/ 318313 h 5041901"/>
              <a:gd name="connsiteX661" fmla="*/ 2052124 w 5041901"/>
              <a:gd name="connsiteY661" fmla="*/ 396954 h 5041901"/>
              <a:gd name="connsiteX662" fmla="*/ 1927226 w 5041901"/>
              <a:gd name="connsiteY662" fmla="*/ 404813 h 5041901"/>
              <a:gd name="connsiteX663" fmla="*/ 1927226 w 5041901"/>
              <a:gd name="connsiteY663" fmla="*/ 405423 h 5041901"/>
              <a:gd name="connsiteX664" fmla="*/ 1923553 w 5041901"/>
              <a:gd name="connsiteY664" fmla="*/ 423977 h 5041901"/>
              <a:gd name="connsiteX665" fmla="*/ 1923629 w 5041901"/>
              <a:gd name="connsiteY665" fmla="*/ 423863 h 5041901"/>
              <a:gd name="connsiteX666" fmla="*/ 2652713 w 5041901"/>
              <a:gd name="connsiteY666" fmla="*/ 859685 h 5041901"/>
              <a:gd name="connsiteX667" fmla="*/ 2652652 w 5041901"/>
              <a:gd name="connsiteY667" fmla="*/ 859806 h 5041901"/>
              <a:gd name="connsiteX668" fmla="*/ 2669596 w 5041901"/>
              <a:gd name="connsiteY668" fmla="*/ 846526 h 5041901"/>
              <a:gd name="connsiteX669" fmla="*/ 2689733 w 5041901"/>
              <a:gd name="connsiteY669" fmla="*/ 841375 h 5041901"/>
              <a:gd name="connsiteX670" fmla="*/ 2727198 w 5041901"/>
              <a:gd name="connsiteY670" fmla="*/ 856361 h 5041901"/>
              <a:gd name="connsiteX671" fmla="*/ 2734691 w 5041901"/>
              <a:gd name="connsiteY671" fmla="*/ 871347 h 5041901"/>
              <a:gd name="connsiteX672" fmla="*/ 2738438 w 5041901"/>
              <a:gd name="connsiteY672" fmla="*/ 878840 h 5041901"/>
              <a:gd name="connsiteX673" fmla="*/ 2738438 w 5041901"/>
              <a:gd name="connsiteY673" fmla="*/ 878704 h 5041901"/>
              <a:gd name="connsiteX674" fmla="*/ 3869742 w 5041901"/>
              <a:gd name="connsiteY674" fmla="*/ 630238 h 5041901"/>
              <a:gd name="connsiteX675" fmla="*/ 3873501 w 5041901"/>
              <a:gd name="connsiteY675" fmla="*/ 645296 h 5041901"/>
              <a:gd name="connsiteX676" fmla="*/ 2738438 w 5041901"/>
              <a:gd name="connsiteY676" fmla="*/ 893763 h 5041901"/>
              <a:gd name="connsiteX677" fmla="*/ 2738438 w 5041901"/>
              <a:gd name="connsiteY677" fmla="*/ 893826 h 5041901"/>
              <a:gd name="connsiteX678" fmla="*/ 2715959 w 5041901"/>
              <a:gd name="connsiteY678" fmla="*/ 927545 h 5041901"/>
              <a:gd name="connsiteX679" fmla="*/ 2700973 w 5041901"/>
              <a:gd name="connsiteY679" fmla="*/ 935038 h 5041901"/>
              <a:gd name="connsiteX680" fmla="*/ 2689733 w 5041901"/>
              <a:gd name="connsiteY680" fmla="*/ 935038 h 5041901"/>
              <a:gd name="connsiteX681" fmla="*/ 2663508 w 5041901"/>
              <a:gd name="connsiteY681" fmla="*/ 927077 h 5041901"/>
              <a:gd name="connsiteX682" fmla="*/ 2648899 w 5041901"/>
              <a:gd name="connsiteY682" fmla="*/ 905619 h 5041901"/>
              <a:gd name="connsiteX683" fmla="*/ 2647997 w 5041901"/>
              <a:gd name="connsiteY683" fmla="*/ 905773 h 5041901"/>
              <a:gd name="connsiteX684" fmla="*/ 1860550 w 5041901"/>
              <a:gd name="connsiteY684" fmla="*/ 1039813 h 5041901"/>
              <a:gd name="connsiteX685" fmla="*/ 1860550 w 5041901"/>
              <a:gd name="connsiteY685" fmla="*/ 1039812 h 5041901"/>
              <a:gd name="connsiteX686" fmla="*/ 1856740 w 5041901"/>
              <a:gd name="connsiteY686" fmla="*/ 1054955 h 5041901"/>
              <a:gd name="connsiteX687" fmla="*/ 1849120 w 5041901"/>
              <a:gd name="connsiteY687" fmla="*/ 1070097 h 5041901"/>
              <a:gd name="connsiteX688" fmla="*/ 1830070 w 5041901"/>
              <a:gd name="connsiteY688" fmla="*/ 1085239 h 5041901"/>
              <a:gd name="connsiteX689" fmla="*/ 1814830 w 5041901"/>
              <a:gd name="connsiteY689" fmla="*/ 1089025 h 5041901"/>
              <a:gd name="connsiteX690" fmla="*/ 1765300 w 5041901"/>
              <a:gd name="connsiteY690" fmla="*/ 1039812 h 5041901"/>
              <a:gd name="connsiteX691" fmla="*/ 1769035 w 5041901"/>
              <a:gd name="connsiteY691" fmla="*/ 1017544 h 5041901"/>
              <a:gd name="connsiteX692" fmla="*/ 1768161 w 5041901"/>
              <a:gd name="connsiteY692" fmla="*/ 1017419 h 5041901"/>
              <a:gd name="connsiteX693" fmla="*/ 1165225 w 5041901"/>
              <a:gd name="connsiteY693" fmla="*/ 931040 h 5041901"/>
              <a:gd name="connsiteX694" fmla="*/ 1168977 w 5041901"/>
              <a:gd name="connsiteY694" fmla="*/ 915988 h 5041901"/>
              <a:gd name="connsiteX695" fmla="*/ 1676029 w 5041901"/>
              <a:gd name="connsiteY695" fmla="*/ 987302 h 5041901"/>
              <a:gd name="connsiteX696" fmla="*/ 1783839 w 5041901"/>
              <a:gd name="connsiteY696" fmla="*/ 1002464 h 5041901"/>
              <a:gd name="connsiteX697" fmla="*/ 1784350 w 5041901"/>
              <a:gd name="connsiteY697" fmla="*/ 1001957 h 5041901"/>
              <a:gd name="connsiteX698" fmla="*/ 1814830 w 5041901"/>
              <a:gd name="connsiteY698" fmla="*/ 990600 h 5041901"/>
              <a:gd name="connsiteX699" fmla="*/ 1822450 w 5041901"/>
              <a:gd name="connsiteY699" fmla="*/ 994385 h 5041901"/>
              <a:gd name="connsiteX700" fmla="*/ 1822476 w 5041901"/>
              <a:gd name="connsiteY700" fmla="*/ 994392 h 5041901"/>
              <a:gd name="connsiteX701" fmla="*/ 1822510 w 5041901"/>
              <a:gd name="connsiteY701" fmla="*/ 993896 h 5041901"/>
              <a:gd name="connsiteX702" fmla="*/ 1853283 w 5041901"/>
              <a:gd name="connsiteY702" fmla="*/ 540056 h 5041901"/>
              <a:gd name="connsiteX703" fmla="*/ 1859843 w 5041901"/>
              <a:gd name="connsiteY703" fmla="*/ 443306 h 5041901"/>
              <a:gd name="connsiteX704" fmla="*/ 1859788 w 5041901"/>
              <a:gd name="connsiteY704" fmla="*/ 443279 h 5041901"/>
              <a:gd name="connsiteX705" fmla="*/ 1848979 w 5041901"/>
              <a:gd name="connsiteY705" fmla="*/ 435997 h 5041901"/>
              <a:gd name="connsiteX706" fmla="*/ 1848102 w 5041901"/>
              <a:gd name="connsiteY706" fmla="*/ 436589 h 5041901"/>
              <a:gd name="connsiteX707" fmla="*/ 1165388 w 5041901"/>
              <a:gd name="connsiteY707" fmla="*/ 896938 h 5041901"/>
              <a:gd name="connsiteX708" fmla="*/ 1154113 w 5041901"/>
              <a:gd name="connsiteY708" fmla="*/ 881938 h 5041901"/>
              <a:gd name="connsiteX709" fmla="*/ 1717752 w 5041901"/>
              <a:gd name="connsiteY709" fmla="*/ 501880 h 5041901"/>
              <a:gd name="connsiteX710" fmla="*/ 1837654 w 5041901"/>
              <a:gd name="connsiteY710" fmla="*/ 421030 h 5041901"/>
              <a:gd name="connsiteX711" fmla="*/ 1837309 w 5041901"/>
              <a:gd name="connsiteY711" fmla="*/ 420565 h 5041901"/>
              <a:gd name="connsiteX712" fmla="*/ 1833563 w 5041901"/>
              <a:gd name="connsiteY712" fmla="*/ 409209 h 5041901"/>
              <a:gd name="connsiteX713" fmla="*/ 1833563 w 5041901"/>
              <a:gd name="connsiteY713" fmla="*/ 401637 h 5041901"/>
              <a:gd name="connsiteX714" fmla="*/ 1833563 w 5041901"/>
              <a:gd name="connsiteY714" fmla="*/ 394066 h 5041901"/>
              <a:gd name="connsiteX715" fmla="*/ 1882268 w 5041901"/>
              <a:gd name="connsiteY715" fmla="*/ 352425 h 5041901"/>
              <a:gd name="connsiteX716" fmla="*/ 1897254 w 5041901"/>
              <a:gd name="connsiteY716" fmla="*/ 356210 h 5041901"/>
              <a:gd name="connsiteX717" fmla="*/ 1919531 w 5041901"/>
              <a:gd name="connsiteY717" fmla="*/ 371217 h 5041901"/>
              <a:gd name="connsiteX718" fmla="*/ 1919288 w 5041901"/>
              <a:gd name="connsiteY718" fmla="*/ 370732 h 5041901"/>
              <a:gd name="connsiteX719" fmla="*/ 2423525 w 5041901"/>
              <a:gd name="connsiteY719" fmla="*/ 88900 h 5041901"/>
              <a:gd name="connsiteX720" fmla="*/ 2427288 w 5041901"/>
              <a:gd name="connsiteY720" fmla="*/ 103931 h 5041901"/>
              <a:gd name="connsiteX721" fmla="*/ 1926853 w 5041901"/>
              <a:gd name="connsiteY721" fmla="*/ 385741 h 5041901"/>
              <a:gd name="connsiteX722" fmla="*/ 1927226 w 5041901"/>
              <a:gd name="connsiteY722" fmla="*/ 386495 h 5041901"/>
              <a:gd name="connsiteX723" fmla="*/ 1927226 w 5041901"/>
              <a:gd name="connsiteY723" fmla="*/ 389769 h 5041901"/>
              <a:gd name="connsiteX724" fmla="*/ 1929903 w 5041901"/>
              <a:gd name="connsiteY724" fmla="*/ 389600 h 5041901"/>
              <a:gd name="connsiteX725" fmla="*/ 3298244 w 5041901"/>
              <a:gd name="connsiteY725" fmla="*/ 303269 h 5041901"/>
              <a:gd name="connsiteX726" fmla="*/ 2514145 w 5041901"/>
              <a:gd name="connsiteY726" fmla="*/ 104185 h 5041901"/>
              <a:gd name="connsiteX727" fmla="*/ 2514029 w 5041901"/>
              <a:gd name="connsiteY727" fmla="*/ 104653 h 5041901"/>
              <a:gd name="connsiteX728" fmla="*/ 2472818 w 5041901"/>
              <a:gd name="connsiteY728" fmla="*/ 134938 h 5041901"/>
              <a:gd name="connsiteX729" fmla="*/ 2427860 w 5041901"/>
              <a:gd name="connsiteY729" fmla="*/ 104653 h 5041901"/>
              <a:gd name="connsiteX730" fmla="*/ 2424113 w 5041901"/>
              <a:gd name="connsiteY730" fmla="*/ 89511 h 5041901"/>
              <a:gd name="connsiteX731" fmla="*/ 2424113 w 5041901"/>
              <a:gd name="connsiteY731" fmla="*/ 85725 h 5041901"/>
              <a:gd name="connsiteX732" fmla="*/ 2472818 w 5041901"/>
              <a:gd name="connsiteY732" fmla="*/ 36513 h 5041901"/>
              <a:gd name="connsiteX733" fmla="*/ 2498739 w 5041901"/>
              <a:gd name="connsiteY733" fmla="*/ 47738 h 5041901"/>
              <a:gd name="connsiteX734" fmla="*/ 2498725 w 5041901"/>
              <a:gd name="connsiteY734" fmla="*/ 47724 h 5041901"/>
              <a:gd name="connsiteX735" fmla="*/ 2584706 w 5041901"/>
              <a:gd name="connsiteY735" fmla="*/ 0 h 5041901"/>
              <a:gd name="connsiteX736" fmla="*/ 2115110 w 5041901"/>
              <a:gd name="connsiteY736" fmla="*/ 0 h 5041901"/>
              <a:gd name="connsiteX737" fmla="*/ 2174875 w 5041901"/>
              <a:gd name="connsiteY737" fmla="*/ 0 h 5041901"/>
              <a:gd name="connsiteX738" fmla="*/ 1995581 w 5041901"/>
              <a:gd name="connsiteY738" fmla="*/ 44450 h 5041901"/>
              <a:gd name="connsiteX739" fmla="*/ 1984375 w 5041901"/>
              <a:gd name="connsiteY739" fmla="*/ 33337 h 5041901"/>
              <a:gd name="connsiteX740" fmla="*/ 2115110 w 5041901"/>
              <a:gd name="connsiteY740" fmla="*/ 0 h 5041901"/>
              <a:gd name="connsiteX741" fmla="*/ 1961092 w 5041901"/>
              <a:gd name="connsiteY741" fmla="*/ 0 h 5041901"/>
              <a:gd name="connsiteX742" fmla="*/ 1979613 w 5041901"/>
              <a:gd name="connsiteY742" fmla="*/ 0 h 5041901"/>
              <a:gd name="connsiteX743" fmla="*/ 1972425 w 5041901"/>
              <a:gd name="connsiteY743" fmla="*/ 21564 h 5041901"/>
              <a:gd name="connsiteX744" fmla="*/ 1973009 w 5041901"/>
              <a:gd name="connsiteY744" fmla="*/ 21859 h 5041901"/>
              <a:gd name="connsiteX745" fmla="*/ 1984248 w 5041901"/>
              <a:gd name="connsiteY745" fmla="*/ 33216 h 5041901"/>
              <a:gd name="connsiteX746" fmla="*/ 1995488 w 5041901"/>
              <a:gd name="connsiteY746" fmla="*/ 44572 h 5041901"/>
              <a:gd name="connsiteX747" fmla="*/ 1995488 w 5041901"/>
              <a:gd name="connsiteY747" fmla="*/ 63500 h 5041901"/>
              <a:gd name="connsiteX748" fmla="*/ 1950530 w 5041901"/>
              <a:gd name="connsiteY748" fmla="*/ 112713 h 5041901"/>
              <a:gd name="connsiteX749" fmla="*/ 1949301 w 5041901"/>
              <a:gd name="connsiteY749" fmla="*/ 112403 h 5041901"/>
              <a:gd name="connsiteX750" fmla="*/ 1948640 w 5041901"/>
              <a:gd name="connsiteY750" fmla="*/ 115513 h 5041901"/>
              <a:gd name="connsiteX751" fmla="*/ 1897591 w 5041901"/>
              <a:gd name="connsiteY751" fmla="*/ 355600 h 5041901"/>
              <a:gd name="connsiteX752" fmla="*/ 1882775 w 5041901"/>
              <a:gd name="connsiteY752" fmla="*/ 351848 h 5041901"/>
              <a:gd name="connsiteX753" fmla="*/ 1917516 w 5041901"/>
              <a:gd name="connsiteY753" fmla="*/ 188455 h 5041901"/>
              <a:gd name="connsiteX754" fmla="*/ 1934574 w 5041901"/>
              <a:gd name="connsiteY754" fmla="*/ 108228 h 5041901"/>
              <a:gd name="connsiteX755" fmla="*/ 1909318 w 5041901"/>
              <a:gd name="connsiteY755" fmla="*/ 89999 h 5041901"/>
              <a:gd name="connsiteX756" fmla="*/ 1901825 w 5041901"/>
              <a:gd name="connsiteY756" fmla="*/ 63500 h 5041901"/>
              <a:gd name="connsiteX757" fmla="*/ 1909318 w 5041901"/>
              <a:gd name="connsiteY757" fmla="*/ 37001 h 5041901"/>
              <a:gd name="connsiteX758" fmla="*/ 1950530 w 5041901"/>
              <a:gd name="connsiteY758" fmla="*/ 14288 h 5041901"/>
              <a:gd name="connsiteX759" fmla="*/ 1957520 w 5041901"/>
              <a:gd name="connsiteY759" fmla="*/ 14288 h 5041901"/>
              <a:gd name="connsiteX760" fmla="*/ 1957851 w 5041901"/>
              <a:gd name="connsiteY760" fmla="*/ 12965 h 5041901"/>
              <a:gd name="connsiteX761" fmla="*/ 1961092 w 5041901"/>
              <a:gd name="connsiteY761" fmla="*/ 0 h 5041901"/>
              <a:gd name="connsiteX762" fmla="*/ 1386609 w 5041901"/>
              <a:gd name="connsiteY762" fmla="*/ 0 h 5041901"/>
              <a:gd name="connsiteX763" fmla="*/ 1506682 w 5041901"/>
              <a:gd name="connsiteY763" fmla="*/ 0 h 5041901"/>
              <a:gd name="connsiteX764" fmla="*/ 1900670 w 5041901"/>
              <a:gd name="connsiteY764" fmla="*/ 52481 h 5041901"/>
              <a:gd name="connsiteX765" fmla="*/ 1776845 w 5041901"/>
              <a:gd name="connsiteY765" fmla="*/ 0 h 5041901"/>
              <a:gd name="connsiteX766" fmla="*/ 1818120 w 5041901"/>
              <a:gd name="connsiteY766" fmla="*/ 0 h 5041901"/>
              <a:gd name="connsiteX767" fmla="*/ 1908175 w 5041901"/>
              <a:gd name="connsiteY767" fmla="*/ 37486 h 5041901"/>
              <a:gd name="connsiteX768" fmla="*/ 1900670 w 5041901"/>
              <a:gd name="connsiteY768" fmla="*/ 63727 h 5041901"/>
              <a:gd name="connsiteX769" fmla="*/ 1908175 w 5041901"/>
              <a:gd name="connsiteY769" fmla="*/ 89967 h 5041901"/>
              <a:gd name="connsiteX770" fmla="*/ 1244022 w 5041901"/>
              <a:gd name="connsiteY770" fmla="*/ 431093 h 5041901"/>
              <a:gd name="connsiteX771" fmla="*/ 1833129 w 5041901"/>
              <a:gd name="connsiteY771" fmla="*/ 393607 h 5041901"/>
              <a:gd name="connsiteX772" fmla="*/ 1833129 w 5041901"/>
              <a:gd name="connsiteY772" fmla="*/ 401104 h 5041901"/>
              <a:gd name="connsiteX773" fmla="*/ 1833129 w 5041901"/>
              <a:gd name="connsiteY773" fmla="*/ 408601 h 5041901"/>
              <a:gd name="connsiteX774" fmla="*/ 1251527 w 5041901"/>
              <a:gd name="connsiteY774" fmla="*/ 446088 h 5041901"/>
              <a:gd name="connsiteX775" fmla="*/ 1232766 w 5041901"/>
              <a:gd name="connsiteY775" fmla="*/ 419847 h 5041901"/>
              <a:gd name="connsiteX776" fmla="*/ 1893166 w 5041901"/>
              <a:gd name="connsiteY776" fmla="*/ 82470 h 5041901"/>
              <a:gd name="connsiteX777" fmla="*/ 1165225 w 5041901"/>
              <a:gd name="connsiteY777" fmla="*/ 194929 h 5041901"/>
              <a:gd name="connsiteX778" fmla="*/ 1165225 w 5041901"/>
              <a:gd name="connsiteY778" fmla="*/ 194884 h 5041901"/>
              <a:gd name="connsiteX779" fmla="*/ 1148367 w 5041901"/>
              <a:gd name="connsiteY779" fmla="*/ 218766 h 5041901"/>
              <a:gd name="connsiteX780" fmla="*/ 1120268 w 5041901"/>
              <a:gd name="connsiteY780" fmla="*/ 228601 h 5041901"/>
              <a:gd name="connsiteX781" fmla="*/ 1079056 w 5041901"/>
              <a:gd name="connsiteY781" fmla="*/ 209868 h 5041901"/>
              <a:gd name="connsiteX782" fmla="*/ 1075309 w 5041901"/>
              <a:gd name="connsiteY782" fmla="*/ 194882 h 5041901"/>
              <a:gd name="connsiteX783" fmla="*/ 1071563 w 5041901"/>
              <a:gd name="connsiteY783" fmla="*/ 179896 h 5041901"/>
              <a:gd name="connsiteX784" fmla="*/ 1075309 w 5041901"/>
              <a:gd name="connsiteY784" fmla="*/ 168657 h 5041901"/>
              <a:gd name="connsiteX785" fmla="*/ 1082802 w 5041901"/>
              <a:gd name="connsiteY785" fmla="*/ 153670 h 5041901"/>
              <a:gd name="connsiteX786" fmla="*/ 1120268 w 5041901"/>
              <a:gd name="connsiteY786" fmla="*/ 134938 h 5041901"/>
              <a:gd name="connsiteX787" fmla="*/ 1165226 w 5041901"/>
              <a:gd name="connsiteY787" fmla="*/ 179896 h 5041901"/>
              <a:gd name="connsiteX788" fmla="*/ 1165226 w 5041901"/>
              <a:gd name="connsiteY788" fmla="*/ 179935 h 5041901"/>
              <a:gd name="connsiteX789" fmla="*/ 1166647 w 5041901"/>
              <a:gd name="connsiteY789" fmla="*/ 179708 h 5041901"/>
              <a:gd name="connsiteX790" fmla="*/ 1893166 w 5041901"/>
              <a:gd name="connsiteY790" fmla="*/ 63727 h 5041901"/>
              <a:gd name="connsiteX791" fmla="*/ 1386609 w 5041901"/>
              <a:gd name="connsiteY791" fmla="*/ 0 h 5041901"/>
              <a:gd name="connsiteX792" fmla="*/ 830263 w 5041901"/>
              <a:gd name="connsiteY792" fmla="*/ 0 h 5041901"/>
              <a:gd name="connsiteX793" fmla="*/ 856634 w 5041901"/>
              <a:gd name="connsiteY793" fmla="*/ 0 h 5041901"/>
              <a:gd name="connsiteX794" fmla="*/ 1082676 w 5041901"/>
              <a:gd name="connsiteY794" fmla="*/ 153317 h 5041901"/>
              <a:gd name="connsiteX795" fmla="*/ 1075141 w 5041901"/>
              <a:gd name="connsiteY795" fmla="*/ 168275 h 5041901"/>
              <a:gd name="connsiteX796" fmla="*/ 830263 w 5041901"/>
              <a:gd name="connsiteY796" fmla="*/ 0 h 5041901"/>
              <a:gd name="connsiteX797" fmla="*/ 594003 w 5041901"/>
              <a:gd name="connsiteY797" fmla="*/ 0 h 5041901"/>
              <a:gd name="connsiteX798" fmla="*/ 612776 w 5041901"/>
              <a:gd name="connsiteY798" fmla="*/ 0 h 5041901"/>
              <a:gd name="connsiteX799" fmla="*/ 461859 w 5041901"/>
              <a:gd name="connsiteY799" fmla="*/ 186113 h 5041901"/>
              <a:gd name="connsiteX800" fmla="*/ 387542 w 5041901"/>
              <a:gd name="connsiteY800" fmla="*/ 277763 h 5041901"/>
              <a:gd name="connsiteX801" fmla="*/ 387717 w 5041901"/>
              <a:gd name="connsiteY801" fmla="*/ 277935 h 5041901"/>
              <a:gd name="connsiteX802" fmla="*/ 395252 w 5041901"/>
              <a:gd name="connsiteY802" fmla="*/ 300177 h 5041901"/>
              <a:gd name="connsiteX803" fmla="*/ 395611 w 5041901"/>
              <a:gd name="connsiteY803" fmla="*/ 300122 h 5041901"/>
              <a:gd name="connsiteX804" fmla="*/ 1074454 w 5041901"/>
              <a:gd name="connsiteY804" fmla="*/ 195263 h 5041901"/>
              <a:gd name="connsiteX805" fmla="*/ 1078211 w 5041901"/>
              <a:gd name="connsiteY805" fmla="*/ 210272 h 5041901"/>
              <a:gd name="connsiteX806" fmla="*/ 428103 w 5041901"/>
              <a:gd name="connsiteY806" fmla="*/ 311583 h 5041901"/>
              <a:gd name="connsiteX807" fmla="*/ 1168400 w 5041901"/>
              <a:gd name="connsiteY807" fmla="*/ 431656 h 5041901"/>
              <a:gd name="connsiteX808" fmla="*/ 1157126 w 5041901"/>
              <a:gd name="connsiteY808" fmla="*/ 454170 h 5041901"/>
              <a:gd name="connsiteX809" fmla="*/ 726731 w 5041901"/>
              <a:gd name="connsiteY809" fmla="*/ 478904 h 5041901"/>
              <a:gd name="connsiteX810" fmla="*/ 635001 w 5041901"/>
              <a:gd name="connsiteY810" fmla="*/ 484176 h 5041901"/>
              <a:gd name="connsiteX811" fmla="*/ 635001 w 5041901"/>
              <a:gd name="connsiteY811" fmla="*/ 487871 h 5041901"/>
              <a:gd name="connsiteX812" fmla="*/ 627508 w 5041901"/>
              <a:gd name="connsiteY812" fmla="*/ 514097 h 5041901"/>
              <a:gd name="connsiteX813" fmla="*/ 627236 w 5041901"/>
              <a:gd name="connsiteY813" fmla="*/ 514368 h 5041901"/>
              <a:gd name="connsiteX814" fmla="*/ 1089025 w 5041901"/>
              <a:gd name="connsiteY814" fmla="*/ 882493 h 5041901"/>
              <a:gd name="connsiteX815" fmla="*/ 1077761 w 5041901"/>
              <a:gd name="connsiteY815" fmla="*/ 893763 h 5041901"/>
              <a:gd name="connsiteX816" fmla="*/ 615950 w 5041901"/>
              <a:gd name="connsiteY816" fmla="*/ 525620 h 5041901"/>
              <a:gd name="connsiteX817" fmla="*/ 616207 w 5041901"/>
              <a:gd name="connsiteY817" fmla="*/ 525363 h 5041901"/>
              <a:gd name="connsiteX818" fmla="*/ 590043 w 5041901"/>
              <a:gd name="connsiteY818" fmla="*/ 536576 h 5041901"/>
              <a:gd name="connsiteX819" fmla="*/ 541338 w 5041901"/>
              <a:gd name="connsiteY819" fmla="*/ 487871 h 5041901"/>
              <a:gd name="connsiteX820" fmla="*/ 545084 w 5041901"/>
              <a:gd name="connsiteY820" fmla="*/ 469139 h 5041901"/>
              <a:gd name="connsiteX821" fmla="*/ 552577 w 5041901"/>
              <a:gd name="connsiteY821" fmla="*/ 457899 h 5041901"/>
              <a:gd name="connsiteX822" fmla="*/ 590043 w 5041901"/>
              <a:gd name="connsiteY822" fmla="*/ 442913 h 5041901"/>
              <a:gd name="connsiteX823" fmla="*/ 631254 w 5041901"/>
              <a:gd name="connsiteY823" fmla="*/ 469139 h 5041901"/>
              <a:gd name="connsiteX824" fmla="*/ 631261 w 5041901"/>
              <a:gd name="connsiteY824" fmla="*/ 469165 h 5041901"/>
              <a:gd name="connsiteX825" fmla="*/ 632003 w 5041901"/>
              <a:gd name="connsiteY825" fmla="*/ 469120 h 5041901"/>
              <a:gd name="connsiteX826" fmla="*/ 1130821 w 5041901"/>
              <a:gd name="connsiteY826" fmla="*/ 439161 h 5041901"/>
              <a:gd name="connsiteX827" fmla="*/ 520836 w 5041901"/>
              <a:gd name="connsiteY827" fmla="*/ 340224 h 5041901"/>
              <a:gd name="connsiteX828" fmla="*/ 391342 w 5041901"/>
              <a:gd name="connsiteY828" fmla="*/ 319220 h 5041901"/>
              <a:gd name="connsiteX829" fmla="*/ 387717 w 5041901"/>
              <a:gd name="connsiteY829" fmla="*/ 326354 h 5041901"/>
              <a:gd name="connsiteX830" fmla="*/ 387149 w 5041901"/>
              <a:gd name="connsiteY830" fmla="*/ 327192 h 5041901"/>
              <a:gd name="connsiteX831" fmla="*/ 552451 w 5041901"/>
              <a:gd name="connsiteY831" fmla="*/ 457159 h 5041901"/>
              <a:gd name="connsiteX832" fmla="*/ 544927 w 5041901"/>
              <a:gd name="connsiteY832" fmla="*/ 468313 h 5041901"/>
              <a:gd name="connsiteX833" fmla="*/ 379413 w 5041901"/>
              <a:gd name="connsiteY833" fmla="*/ 338179 h 5041901"/>
              <a:gd name="connsiteX834" fmla="*/ 379574 w 5041901"/>
              <a:gd name="connsiteY834" fmla="*/ 337940 h 5041901"/>
              <a:gd name="connsiteX835" fmla="*/ 365950 w 5041901"/>
              <a:gd name="connsiteY835" fmla="*/ 347770 h 5041901"/>
              <a:gd name="connsiteX836" fmla="*/ 346075 w 5041901"/>
              <a:gd name="connsiteY836" fmla="*/ 352426 h 5041901"/>
              <a:gd name="connsiteX837" fmla="*/ 315791 w 5041901"/>
              <a:gd name="connsiteY837" fmla="*/ 341252 h 5041901"/>
              <a:gd name="connsiteX838" fmla="*/ 304434 w 5041901"/>
              <a:gd name="connsiteY838" fmla="*/ 330079 h 5041901"/>
              <a:gd name="connsiteX839" fmla="*/ 300648 w 5041901"/>
              <a:gd name="connsiteY839" fmla="*/ 315180 h 5041901"/>
              <a:gd name="connsiteX840" fmla="*/ 296863 w 5041901"/>
              <a:gd name="connsiteY840" fmla="*/ 304007 h 5041901"/>
              <a:gd name="connsiteX841" fmla="*/ 296863 w 5041901"/>
              <a:gd name="connsiteY841" fmla="*/ 300282 h 5041901"/>
              <a:gd name="connsiteX842" fmla="*/ 300648 w 5041901"/>
              <a:gd name="connsiteY842" fmla="*/ 296558 h 5041901"/>
              <a:gd name="connsiteX843" fmla="*/ 304434 w 5041901"/>
              <a:gd name="connsiteY843" fmla="*/ 281660 h 5041901"/>
              <a:gd name="connsiteX844" fmla="*/ 304434 w 5041901"/>
              <a:gd name="connsiteY844" fmla="*/ 277935 h 5041901"/>
              <a:gd name="connsiteX845" fmla="*/ 304590 w 5041901"/>
              <a:gd name="connsiteY845" fmla="*/ 277781 h 5041901"/>
              <a:gd name="connsiteX846" fmla="*/ 299870 w 5041901"/>
              <a:gd name="connsiteY846" fmla="*/ 274048 h 5041901"/>
              <a:gd name="connsiteX847" fmla="*/ 0 w 5041901"/>
              <a:gd name="connsiteY847" fmla="*/ 36876 h 5041901"/>
              <a:gd name="connsiteX848" fmla="*/ 0 w 5041901"/>
              <a:gd name="connsiteY848" fmla="*/ 14288 h 5041901"/>
              <a:gd name="connsiteX849" fmla="*/ 315913 w 5041901"/>
              <a:gd name="connsiteY849" fmla="*/ 266519 h 5041901"/>
              <a:gd name="connsiteX850" fmla="*/ 308775 w 5041901"/>
              <a:gd name="connsiteY850" fmla="*/ 273664 h 5041901"/>
              <a:gd name="connsiteX851" fmla="*/ 315791 w 5041901"/>
              <a:gd name="connsiteY851" fmla="*/ 266761 h 5041901"/>
              <a:gd name="connsiteX852" fmla="*/ 346075 w 5041901"/>
              <a:gd name="connsiteY852" fmla="*/ 255588 h 5041901"/>
              <a:gd name="connsiteX853" fmla="*/ 376360 w 5041901"/>
              <a:gd name="connsiteY853" fmla="*/ 266761 h 5041901"/>
              <a:gd name="connsiteX854" fmla="*/ 381915 w 5041901"/>
              <a:gd name="connsiteY854" fmla="*/ 272227 h 5041901"/>
              <a:gd name="connsiteX855" fmla="*/ 376238 w 5041901"/>
              <a:gd name="connsiteY855" fmla="*/ 266550 h 5041901"/>
              <a:gd name="connsiteX856" fmla="*/ 594003 w 5041901"/>
              <a:gd name="connsiteY856" fmla="*/ 0 h 5041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</a:cxnLst>
            <a:rect l="l" t="t" r="r" b="b"/>
            <a:pathLst>
              <a:path w="5041901" h="5041901">
                <a:moveTo>
                  <a:pt x="5041900" y="4808538"/>
                </a:moveTo>
                <a:lnTo>
                  <a:pt x="5041900" y="4827588"/>
                </a:lnTo>
                <a:lnTo>
                  <a:pt x="4700588" y="5041901"/>
                </a:lnTo>
                <a:lnTo>
                  <a:pt x="4670425" y="5041901"/>
                </a:lnTo>
                <a:close/>
                <a:moveTo>
                  <a:pt x="4459941" y="4467225"/>
                </a:moveTo>
                <a:lnTo>
                  <a:pt x="4572000" y="5041900"/>
                </a:lnTo>
                <a:cubicBezTo>
                  <a:pt x="4572000" y="5041900"/>
                  <a:pt x="4572000" y="5041900"/>
                  <a:pt x="4557059" y="5041900"/>
                </a:cubicBezTo>
                <a:cubicBezTo>
                  <a:pt x="4557059" y="5041900"/>
                  <a:pt x="4557059" y="5041900"/>
                  <a:pt x="4445000" y="4470981"/>
                </a:cubicBezTo>
                <a:cubicBezTo>
                  <a:pt x="4452471" y="4467225"/>
                  <a:pt x="4456206" y="4467225"/>
                  <a:pt x="4459941" y="4467225"/>
                </a:cubicBezTo>
                <a:close/>
                <a:moveTo>
                  <a:pt x="4445000" y="4373563"/>
                </a:moveTo>
                <a:cubicBezTo>
                  <a:pt x="4471500" y="4373563"/>
                  <a:pt x="4494213" y="4395910"/>
                  <a:pt x="4494213" y="4421982"/>
                </a:cubicBezTo>
                <a:cubicBezTo>
                  <a:pt x="4494213" y="4440605"/>
                  <a:pt x="4479071" y="4459228"/>
                  <a:pt x="4460143" y="4466677"/>
                </a:cubicBezTo>
                <a:cubicBezTo>
                  <a:pt x="4456357" y="4466677"/>
                  <a:pt x="4452572" y="4466677"/>
                  <a:pt x="4445000" y="4470401"/>
                </a:cubicBezTo>
                <a:cubicBezTo>
                  <a:pt x="4418501" y="4470401"/>
                  <a:pt x="4395788" y="4448054"/>
                  <a:pt x="4395788" y="4421982"/>
                </a:cubicBezTo>
                <a:cubicBezTo>
                  <a:pt x="4395788" y="4418258"/>
                  <a:pt x="4395788" y="4414533"/>
                  <a:pt x="4399574" y="4410809"/>
                </a:cubicBezTo>
                <a:cubicBezTo>
                  <a:pt x="4399574" y="4403360"/>
                  <a:pt x="4403359" y="4399635"/>
                  <a:pt x="4407145" y="4395910"/>
                </a:cubicBezTo>
                <a:cubicBezTo>
                  <a:pt x="4414716" y="4381012"/>
                  <a:pt x="4429858" y="4373563"/>
                  <a:pt x="4445000" y="4373563"/>
                </a:cubicBezTo>
                <a:close/>
                <a:moveTo>
                  <a:pt x="4151888" y="4275138"/>
                </a:moveTo>
                <a:lnTo>
                  <a:pt x="4406901" y="4395083"/>
                </a:lnTo>
                <a:cubicBezTo>
                  <a:pt x="4403151" y="4398831"/>
                  <a:pt x="4399401" y="4402580"/>
                  <a:pt x="4399401" y="4410076"/>
                </a:cubicBezTo>
                <a:cubicBezTo>
                  <a:pt x="4399401" y="4410076"/>
                  <a:pt x="4399401" y="4410076"/>
                  <a:pt x="4148138" y="4293880"/>
                </a:cubicBezTo>
                <a:cubicBezTo>
                  <a:pt x="4151888" y="4286383"/>
                  <a:pt x="4151888" y="4282635"/>
                  <a:pt x="4151888" y="4275138"/>
                </a:cubicBezTo>
                <a:close/>
                <a:moveTo>
                  <a:pt x="4873146" y="4264331"/>
                </a:moveTo>
                <a:lnTo>
                  <a:pt x="4866069" y="4271402"/>
                </a:lnTo>
                <a:lnTo>
                  <a:pt x="4872990" y="4264636"/>
                </a:lnTo>
                <a:close/>
                <a:moveTo>
                  <a:pt x="4102608" y="4225925"/>
                </a:moveTo>
                <a:cubicBezTo>
                  <a:pt x="4128834" y="4225925"/>
                  <a:pt x="4151313" y="4248404"/>
                  <a:pt x="4151313" y="4274630"/>
                </a:cubicBezTo>
                <a:cubicBezTo>
                  <a:pt x="4151313" y="4282123"/>
                  <a:pt x="4151313" y="4285870"/>
                  <a:pt x="4147566" y="4293363"/>
                </a:cubicBezTo>
                <a:cubicBezTo>
                  <a:pt x="4140073" y="4308349"/>
                  <a:pt x="4125087" y="4319588"/>
                  <a:pt x="4102608" y="4319588"/>
                </a:cubicBezTo>
                <a:cubicBezTo>
                  <a:pt x="4076383" y="4319588"/>
                  <a:pt x="4057650" y="4300856"/>
                  <a:pt x="4057650" y="4274630"/>
                </a:cubicBezTo>
                <a:cubicBezTo>
                  <a:pt x="4057650" y="4248404"/>
                  <a:pt x="4076383" y="4225925"/>
                  <a:pt x="4102608" y="4225925"/>
                </a:cubicBezTo>
                <a:close/>
                <a:moveTo>
                  <a:pt x="5041901" y="3929063"/>
                </a:moveTo>
                <a:cubicBezTo>
                  <a:pt x="5041901" y="3929063"/>
                  <a:pt x="5041901" y="3929063"/>
                  <a:pt x="5041901" y="3970411"/>
                </a:cubicBezTo>
                <a:lnTo>
                  <a:pt x="4925197" y="4256088"/>
                </a:lnTo>
                <a:cubicBezTo>
                  <a:pt x="4921432" y="4252329"/>
                  <a:pt x="4913903" y="4252329"/>
                  <a:pt x="4910138" y="4252329"/>
                </a:cubicBezTo>
                <a:cubicBezTo>
                  <a:pt x="4910138" y="4252329"/>
                  <a:pt x="4910138" y="4252329"/>
                  <a:pt x="5041901" y="3929063"/>
                </a:cubicBezTo>
                <a:close/>
                <a:moveTo>
                  <a:pt x="4708678" y="3810000"/>
                </a:moveTo>
                <a:cubicBezTo>
                  <a:pt x="4708678" y="3810000"/>
                  <a:pt x="4708678" y="3810000"/>
                  <a:pt x="4892676" y="4252340"/>
                </a:cubicBezTo>
                <a:cubicBezTo>
                  <a:pt x="4888921" y="4252340"/>
                  <a:pt x="4885166" y="4256088"/>
                  <a:pt x="4877656" y="4256088"/>
                </a:cubicBezTo>
                <a:lnTo>
                  <a:pt x="4697413" y="3813749"/>
                </a:lnTo>
                <a:cubicBezTo>
                  <a:pt x="4701168" y="3813749"/>
                  <a:pt x="4704923" y="3813749"/>
                  <a:pt x="4708678" y="3810000"/>
                </a:cubicBezTo>
                <a:close/>
                <a:moveTo>
                  <a:pt x="4862606" y="3343275"/>
                </a:moveTo>
                <a:cubicBezTo>
                  <a:pt x="4862606" y="3343275"/>
                  <a:pt x="4862606" y="3343275"/>
                  <a:pt x="5041900" y="3452953"/>
                </a:cubicBezTo>
                <a:cubicBezTo>
                  <a:pt x="5041900" y="3452953"/>
                  <a:pt x="5041900" y="3452953"/>
                  <a:pt x="5041900" y="3471863"/>
                </a:cubicBezTo>
                <a:cubicBezTo>
                  <a:pt x="5041900" y="3471863"/>
                  <a:pt x="5041900" y="3471863"/>
                  <a:pt x="4851400" y="3354621"/>
                </a:cubicBezTo>
                <a:cubicBezTo>
                  <a:pt x="4855135" y="3350839"/>
                  <a:pt x="4858871" y="3347057"/>
                  <a:pt x="4862606" y="3343275"/>
                </a:cubicBezTo>
                <a:close/>
                <a:moveTo>
                  <a:pt x="4441399" y="3092450"/>
                </a:moveTo>
                <a:lnTo>
                  <a:pt x="4782779" y="3294726"/>
                </a:lnTo>
                <a:lnTo>
                  <a:pt x="4799333" y="3276112"/>
                </a:lnTo>
                <a:cubicBezTo>
                  <a:pt x="4806431" y="3271457"/>
                  <a:pt x="4814948" y="3268663"/>
                  <a:pt x="4824412" y="3268663"/>
                </a:cubicBezTo>
                <a:cubicBezTo>
                  <a:pt x="4831984" y="3268663"/>
                  <a:pt x="4839555" y="3272388"/>
                  <a:pt x="4843340" y="3276112"/>
                </a:cubicBezTo>
                <a:cubicBezTo>
                  <a:pt x="4850912" y="3276112"/>
                  <a:pt x="4854697" y="3279837"/>
                  <a:pt x="4858483" y="3283561"/>
                </a:cubicBezTo>
                <a:cubicBezTo>
                  <a:pt x="4866054" y="3291010"/>
                  <a:pt x="4873625" y="3302184"/>
                  <a:pt x="4873625" y="3317082"/>
                </a:cubicBezTo>
                <a:cubicBezTo>
                  <a:pt x="4873625" y="3328256"/>
                  <a:pt x="4869839" y="3335705"/>
                  <a:pt x="4862268" y="3343154"/>
                </a:cubicBezTo>
                <a:cubicBezTo>
                  <a:pt x="4858483" y="3346879"/>
                  <a:pt x="4854697" y="3350603"/>
                  <a:pt x="4850912" y="3354328"/>
                </a:cubicBezTo>
                <a:cubicBezTo>
                  <a:pt x="4843340" y="3361777"/>
                  <a:pt x="4835769" y="3365501"/>
                  <a:pt x="4824412" y="3365501"/>
                </a:cubicBezTo>
                <a:cubicBezTo>
                  <a:pt x="4797913" y="3365501"/>
                  <a:pt x="4775200" y="3343154"/>
                  <a:pt x="4775200" y="3317082"/>
                </a:cubicBezTo>
                <a:lnTo>
                  <a:pt x="4778959" y="3309685"/>
                </a:lnTo>
                <a:lnTo>
                  <a:pt x="4778708" y="3309535"/>
                </a:lnTo>
                <a:cubicBezTo>
                  <a:pt x="4773985" y="3306716"/>
                  <a:pt x="4736196" y="3284158"/>
                  <a:pt x="4433888" y="3103700"/>
                </a:cubicBezTo>
                <a:cubicBezTo>
                  <a:pt x="4437643" y="3099950"/>
                  <a:pt x="4437643" y="3096200"/>
                  <a:pt x="4441399" y="3092450"/>
                </a:cubicBezTo>
                <a:close/>
                <a:moveTo>
                  <a:pt x="4354358" y="3092450"/>
                </a:moveTo>
                <a:cubicBezTo>
                  <a:pt x="4358114" y="3099950"/>
                  <a:pt x="4361870" y="3103700"/>
                  <a:pt x="4365626" y="3107450"/>
                </a:cubicBezTo>
                <a:cubicBezTo>
                  <a:pt x="4365626" y="3107450"/>
                  <a:pt x="4365626" y="3107450"/>
                  <a:pt x="3184112" y="3526795"/>
                </a:cubicBezTo>
                <a:lnTo>
                  <a:pt x="3066407" y="3568571"/>
                </a:lnTo>
                <a:lnTo>
                  <a:pt x="3066439" y="3568700"/>
                </a:lnTo>
                <a:cubicBezTo>
                  <a:pt x="3070225" y="3572510"/>
                  <a:pt x="3070225" y="3576320"/>
                  <a:pt x="3070225" y="3576320"/>
                </a:cubicBezTo>
                <a:cubicBezTo>
                  <a:pt x="3070225" y="3602990"/>
                  <a:pt x="3047512" y="3625850"/>
                  <a:pt x="3021012" y="3625850"/>
                </a:cubicBezTo>
                <a:cubicBezTo>
                  <a:pt x="2994513" y="3625850"/>
                  <a:pt x="2971800" y="3602990"/>
                  <a:pt x="2971800" y="3576320"/>
                </a:cubicBezTo>
                <a:cubicBezTo>
                  <a:pt x="2971800" y="3549650"/>
                  <a:pt x="2994513" y="3530600"/>
                  <a:pt x="3021012" y="3530600"/>
                </a:cubicBezTo>
                <a:cubicBezTo>
                  <a:pt x="3039940" y="3530600"/>
                  <a:pt x="3055083" y="3538220"/>
                  <a:pt x="3062654" y="3553460"/>
                </a:cubicBezTo>
                <a:lnTo>
                  <a:pt x="3062679" y="3553561"/>
                </a:lnTo>
                <a:close/>
                <a:moveTo>
                  <a:pt x="5015923" y="2979738"/>
                </a:moveTo>
                <a:cubicBezTo>
                  <a:pt x="5015923" y="2987183"/>
                  <a:pt x="5015923" y="2990905"/>
                  <a:pt x="5019675" y="2994627"/>
                </a:cubicBezTo>
                <a:lnTo>
                  <a:pt x="4441825" y="3087688"/>
                </a:lnTo>
                <a:cubicBezTo>
                  <a:pt x="4445577" y="3083966"/>
                  <a:pt x="4445577" y="3076521"/>
                  <a:pt x="4445577" y="3072799"/>
                </a:cubicBezTo>
                <a:cubicBezTo>
                  <a:pt x="4445577" y="3072799"/>
                  <a:pt x="4445577" y="3072799"/>
                  <a:pt x="5015923" y="2979738"/>
                </a:cubicBezTo>
                <a:close/>
                <a:moveTo>
                  <a:pt x="5041900" y="2936875"/>
                </a:moveTo>
                <a:cubicBezTo>
                  <a:pt x="5041900" y="2936875"/>
                  <a:pt x="5041900" y="2936875"/>
                  <a:pt x="5041900" y="3021013"/>
                </a:cubicBezTo>
                <a:lnTo>
                  <a:pt x="5038423" y="3021013"/>
                </a:lnTo>
                <a:lnTo>
                  <a:pt x="5035910" y="3024671"/>
                </a:lnTo>
                <a:cubicBezTo>
                  <a:pt x="5027461" y="3036970"/>
                  <a:pt x="4993665" y="3086166"/>
                  <a:pt x="4858483" y="3282950"/>
                </a:cubicBezTo>
                <a:cubicBezTo>
                  <a:pt x="4854728" y="3279202"/>
                  <a:pt x="4850973" y="3275454"/>
                  <a:pt x="4843463" y="3275454"/>
                </a:cubicBezTo>
                <a:lnTo>
                  <a:pt x="5027341" y="3013246"/>
                </a:lnTo>
                <a:lnTo>
                  <a:pt x="5020129" y="2994242"/>
                </a:lnTo>
                <a:cubicBezTo>
                  <a:pt x="5016500" y="2990417"/>
                  <a:pt x="5016500" y="2986593"/>
                  <a:pt x="5016500" y="2978944"/>
                </a:cubicBezTo>
                <a:cubicBezTo>
                  <a:pt x="5016500" y="2963646"/>
                  <a:pt x="5027386" y="2944524"/>
                  <a:pt x="5041900" y="2936875"/>
                </a:cubicBezTo>
                <a:close/>
                <a:moveTo>
                  <a:pt x="4163580" y="2922588"/>
                </a:moveTo>
                <a:lnTo>
                  <a:pt x="4362450" y="3043057"/>
                </a:lnTo>
                <a:cubicBezTo>
                  <a:pt x="4358698" y="3046822"/>
                  <a:pt x="4354945" y="3050587"/>
                  <a:pt x="4354945" y="3054351"/>
                </a:cubicBezTo>
                <a:cubicBezTo>
                  <a:pt x="4354945" y="3054351"/>
                  <a:pt x="4354945" y="3054351"/>
                  <a:pt x="4156075" y="2933882"/>
                </a:cubicBezTo>
                <a:cubicBezTo>
                  <a:pt x="4159827" y="2930117"/>
                  <a:pt x="4159827" y="2926352"/>
                  <a:pt x="4163580" y="2922588"/>
                </a:cubicBezTo>
                <a:close/>
                <a:moveTo>
                  <a:pt x="4876610" y="2328863"/>
                </a:moveTo>
                <a:cubicBezTo>
                  <a:pt x="4880357" y="2328863"/>
                  <a:pt x="4884103" y="2328863"/>
                  <a:pt x="4891596" y="2328863"/>
                </a:cubicBezTo>
                <a:cubicBezTo>
                  <a:pt x="4895343" y="2328863"/>
                  <a:pt x="4895343" y="2328863"/>
                  <a:pt x="4899089" y="2328863"/>
                </a:cubicBezTo>
                <a:cubicBezTo>
                  <a:pt x="4902836" y="2328863"/>
                  <a:pt x="4906582" y="2328863"/>
                  <a:pt x="4914075" y="2332609"/>
                </a:cubicBezTo>
                <a:cubicBezTo>
                  <a:pt x="4929061" y="2340102"/>
                  <a:pt x="4940301" y="2355088"/>
                  <a:pt x="4940301" y="2373821"/>
                </a:cubicBezTo>
                <a:cubicBezTo>
                  <a:pt x="4940301" y="2383187"/>
                  <a:pt x="4937491" y="2391617"/>
                  <a:pt x="4932808" y="2398642"/>
                </a:cubicBezTo>
                <a:lnTo>
                  <a:pt x="4914167" y="2414953"/>
                </a:lnTo>
                <a:lnTo>
                  <a:pt x="4914314" y="2415476"/>
                </a:lnTo>
                <a:cubicBezTo>
                  <a:pt x="4916061" y="2421694"/>
                  <a:pt x="4930044" y="2471437"/>
                  <a:pt x="5041900" y="2869383"/>
                </a:cubicBezTo>
                <a:cubicBezTo>
                  <a:pt x="5041900" y="2869383"/>
                  <a:pt x="5041900" y="2869383"/>
                  <a:pt x="5041900" y="2925763"/>
                </a:cubicBezTo>
                <a:lnTo>
                  <a:pt x="4899137" y="2422502"/>
                </a:lnTo>
                <a:lnTo>
                  <a:pt x="4899089" y="2422526"/>
                </a:lnTo>
                <a:cubicBezTo>
                  <a:pt x="4899089" y="2422526"/>
                  <a:pt x="4895343" y="2422526"/>
                  <a:pt x="4891596" y="2422526"/>
                </a:cubicBezTo>
                <a:cubicBezTo>
                  <a:pt x="4887850" y="2422526"/>
                  <a:pt x="4880357" y="2422526"/>
                  <a:pt x="4876610" y="2418779"/>
                </a:cubicBezTo>
                <a:cubicBezTo>
                  <a:pt x="4872864" y="2418779"/>
                  <a:pt x="4865371" y="2415033"/>
                  <a:pt x="4861624" y="2411286"/>
                </a:cubicBezTo>
                <a:cubicBezTo>
                  <a:pt x="4850385" y="2403793"/>
                  <a:pt x="4846638" y="2388807"/>
                  <a:pt x="4846638" y="2373821"/>
                </a:cubicBezTo>
                <a:cubicBezTo>
                  <a:pt x="4846638" y="2355088"/>
                  <a:pt x="4857878" y="2336356"/>
                  <a:pt x="4876610" y="2328863"/>
                </a:cubicBezTo>
                <a:close/>
                <a:moveTo>
                  <a:pt x="4185088" y="1957388"/>
                </a:moveTo>
                <a:cubicBezTo>
                  <a:pt x="4185088" y="1964897"/>
                  <a:pt x="4188838" y="1968651"/>
                  <a:pt x="4192588" y="1972406"/>
                </a:cubicBezTo>
                <a:lnTo>
                  <a:pt x="3555124" y="2430463"/>
                </a:lnTo>
                <a:lnTo>
                  <a:pt x="3555036" y="2430419"/>
                </a:lnTo>
                <a:lnTo>
                  <a:pt x="3568312" y="2447814"/>
                </a:lnTo>
                <a:cubicBezTo>
                  <a:pt x="3571590" y="2454370"/>
                  <a:pt x="3573463" y="2461863"/>
                  <a:pt x="3573463" y="2471230"/>
                </a:cubicBezTo>
                <a:cubicBezTo>
                  <a:pt x="3573463" y="2478723"/>
                  <a:pt x="3573463" y="2486216"/>
                  <a:pt x="3569716" y="2489962"/>
                </a:cubicBezTo>
                <a:cubicBezTo>
                  <a:pt x="3565970" y="2493709"/>
                  <a:pt x="3565970" y="2501202"/>
                  <a:pt x="3562223" y="2504948"/>
                </a:cubicBezTo>
                <a:cubicBezTo>
                  <a:pt x="3550984" y="2512441"/>
                  <a:pt x="3539744" y="2516188"/>
                  <a:pt x="3528505" y="2516188"/>
                </a:cubicBezTo>
                <a:cubicBezTo>
                  <a:pt x="3502279" y="2516188"/>
                  <a:pt x="3479800" y="2497455"/>
                  <a:pt x="3479800" y="2471230"/>
                </a:cubicBezTo>
                <a:cubicBezTo>
                  <a:pt x="3479800" y="2459990"/>
                  <a:pt x="3483547" y="2448750"/>
                  <a:pt x="3491040" y="2441257"/>
                </a:cubicBezTo>
                <a:lnTo>
                  <a:pt x="3498115" y="2434182"/>
                </a:lnTo>
                <a:lnTo>
                  <a:pt x="3490694" y="2441575"/>
                </a:lnTo>
                <a:cubicBezTo>
                  <a:pt x="3490694" y="2441575"/>
                  <a:pt x="3490694" y="2441575"/>
                  <a:pt x="3424904" y="2307968"/>
                </a:cubicBezTo>
                <a:lnTo>
                  <a:pt x="3392745" y="2242659"/>
                </a:lnTo>
                <a:lnTo>
                  <a:pt x="3377883" y="2246313"/>
                </a:lnTo>
                <a:cubicBezTo>
                  <a:pt x="3355023" y="2246313"/>
                  <a:pt x="3332163" y="2223834"/>
                  <a:pt x="3332163" y="2197608"/>
                </a:cubicBezTo>
                <a:cubicBezTo>
                  <a:pt x="3332163" y="2171382"/>
                  <a:pt x="3355023" y="2152650"/>
                  <a:pt x="3377883" y="2152650"/>
                </a:cubicBezTo>
                <a:cubicBezTo>
                  <a:pt x="3404553" y="2152650"/>
                  <a:pt x="3427413" y="2171382"/>
                  <a:pt x="3427413" y="2197608"/>
                </a:cubicBezTo>
                <a:cubicBezTo>
                  <a:pt x="3427413" y="2216341"/>
                  <a:pt x="3419793" y="2227580"/>
                  <a:pt x="3408363" y="2238820"/>
                </a:cubicBezTo>
                <a:lnTo>
                  <a:pt x="3407875" y="2238940"/>
                </a:lnTo>
                <a:lnTo>
                  <a:pt x="3408585" y="2240384"/>
                </a:lnTo>
                <a:cubicBezTo>
                  <a:pt x="3411551" y="2246410"/>
                  <a:pt x="3423412" y="2270516"/>
                  <a:pt x="3470857" y="2366940"/>
                </a:cubicBezTo>
                <a:lnTo>
                  <a:pt x="3502021" y="2430276"/>
                </a:lnTo>
                <a:lnTo>
                  <a:pt x="3502279" y="2430018"/>
                </a:lnTo>
                <a:cubicBezTo>
                  <a:pt x="3509772" y="2426271"/>
                  <a:pt x="3517265" y="2422525"/>
                  <a:pt x="3528505" y="2422525"/>
                </a:cubicBezTo>
                <a:cubicBezTo>
                  <a:pt x="3532251" y="2422525"/>
                  <a:pt x="3535998" y="2422525"/>
                  <a:pt x="3539744" y="2422525"/>
                </a:cubicBezTo>
                <a:lnTo>
                  <a:pt x="3540320" y="2422813"/>
                </a:lnTo>
                <a:lnTo>
                  <a:pt x="3541385" y="2422045"/>
                </a:lnTo>
                <a:cubicBezTo>
                  <a:pt x="3550203" y="2415679"/>
                  <a:pt x="3620745" y="2364758"/>
                  <a:pt x="4185088" y="1957388"/>
                </a:cubicBezTo>
                <a:close/>
                <a:moveTo>
                  <a:pt x="5041900" y="1881188"/>
                </a:moveTo>
                <a:cubicBezTo>
                  <a:pt x="5041900" y="1881188"/>
                  <a:pt x="5041900" y="1881188"/>
                  <a:pt x="5041900" y="1933787"/>
                </a:cubicBezTo>
                <a:lnTo>
                  <a:pt x="4914064" y="2332038"/>
                </a:lnTo>
                <a:cubicBezTo>
                  <a:pt x="4906545" y="2328281"/>
                  <a:pt x="4902785" y="2328281"/>
                  <a:pt x="4899025" y="2328281"/>
                </a:cubicBezTo>
                <a:cubicBezTo>
                  <a:pt x="4899025" y="2328281"/>
                  <a:pt x="4899025" y="2328281"/>
                  <a:pt x="5041900" y="1881188"/>
                </a:cubicBezTo>
                <a:close/>
                <a:moveTo>
                  <a:pt x="4666880" y="1675748"/>
                </a:moveTo>
                <a:lnTo>
                  <a:pt x="4666464" y="1675988"/>
                </a:lnTo>
                <a:cubicBezTo>
                  <a:pt x="4660954" y="1679169"/>
                  <a:pt x="4616871" y="1704614"/>
                  <a:pt x="4264213" y="1908175"/>
                </a:cubicBezTo>
                <a:lnTo>
                  <a:pt x="4264005" y="1907968"/>
                </a:lnTo>
                <a:lnTo>
                  <a:pt x="4275138" y="1937830"/>
                </a:lnTo>
                <a:cubicBezTo>
                  <a:pt x="4275138" y="1956562"/>
                  <a:pt x="4260240" y="1975295"/>
                  <a:pt x="4241617" y="1982788"/>
                </a:cubicBezTo>
                <a:lnTo>
                  <a:pt x="4242515" y="1982788"/>
                </a:lnTo>
                <a:cubicBezTo>
                  <a:pt x="4242515" y="1982788"/>
                  <a:pt x="4242515" y="1982788"/>
                  <a:pt x="4381500" y="3024024"/>
                </a:cubicBezTo>
                <a:lnTo>
                  <a:pt x="4381336" y="3024188"/>
                </a:lnTo>
                <a:lnTo>
                  <a:pt x="4395788" y="3024188"/>
                </a:lnTo>
                <a:cubicBezTo>
                  <a:pt x="4395788" y="3024188"/>
                  <a:pt x="4395788" y="3024188"/>
                  <a:pt x="4662729" y="1807507"/>
                </a:cubicBezTo>
                <a:lnTo>
                  <a:pt x="4689189" y="1686905"/>
                </a:lnTo>
                <a:lnTo>
                  <a:pt x="4678045" y="1682727"/>
                </a:lnTo>
                <a:close/>
                <a:moveTo>
                  <a:pt x="4073109" y="1292225"/>
                </a:moveTo>
                <a:cubicBezTo>
                  <a:pt x="4073109" y="1292225"/>
                  <a:pt x="4073109" y="1292225"/>
                  <a:pt x="4562667" y="1558459"/>
                </a:cubicBezTo>
                <a:lnTo>
                  <a:pt x="4667237" y="1615327"/>
                </a:lnTo>
                <a:lnTo>
                  <a:pt x="4670553" y="1612011"/>
                </a:lnTo>
                <a:cubicBezTo>
                  <a:pt x="4674299" y="1608264"/>
                  <a:pt x="4681792" y="1600771"/>
                  <a:pt x="4689285" y="1600771"/>
                </a:cubicBezTo>
                <a:cubicBezTo>
                  <a:pt x="4693032" y="1597025"/>
                  <a:pt x="4700525" y="1597025"/>
                  <a:pt x="4704271" y="1597025"/>
                </a:cubicBezTo>
                <a:cubicBezTo>
                  <a:pt x="4713638" y="1597025"/>
                  <a:pt x="4721131" y="1598898"/>
                  <a:pt x="4727687" y="1602645"/>
                </a:cubicBezTo>
                <a:lnTo>
                  <a:pt x="4745053" y="1619096"/>
                </a:lnTo>
                <a:lnTo>
                  <a:pt x="4745038" y="1619052"/>
                </a:lnTo>
                <a:cubicBezTo>
                  <a:pt x="4745038" y="1619052"/>
                  <a:pt x="4745038" y="1619052"/>
                  <a:pt x="5041901" y="1479550"/>
                </a:cubicBezTo>
                <a:cubicBezTo>
                  <a:pt x="5041901" y="1479550"/>
                  <a:pt x="5041901" y="1479550"/>
                  <a:pt x="5041901" y="1498401"/>
                </a:cubicBezTo>
                <a:lnTo>
                  <a:pt x="4749062" y="1630243"/>
                </a:lnTo>
                <a:lnTo>
                  <a:pt x="4749229" y="1630743"/>
                </a:lnTo>
                <a:cubicBezTo>
                  <a:pt x="4752976" y="1634490"/>
                  <a:pt x="4752976" y="1641983"/>
                  <a:pt x="4752976" y="1645730"/>
                </a:cubicBezTo>
                <a:cubicBezTo>
                  <a:pt x="4752976" y="1656969"/>
                  <a:pt x="4749229" y="1667272"/>
                  <a:pt x="4742673" y="1675234"/>
                </a:cubicBezTo>
                <a:lnTo>
                  <a:pt x="4715961" y="1690432"/>
                </a:lnTo>
                <a:lnTo>
                  <a:pt x="4716100" y="1690932"/>
                </a:lnTo>
                <a:cubicBezTo>
                  <a:pt x="4718518" y="1699669"/>
                  <a:pt x="4737869" y="1769566"/>
                  <a:pt x="4892676" y="2328742"/>
                </a:cubicBezTo>
                <a:cubicBezTo>
                  <a:pt x="4885147" y="2328742"/>
                  <a:pt x="4881383" y="2328742"/>
                  <a:pt x="4877619" y="2328742"/>
                </a:cubicBezTo>
                <a:cubicBezTo>
                  <a:pt x="4877619" y="2328742"/>
                  <a:pt x="4877619" y="2328742"/>
                  <a:pt x="4700697" y="1697202"/>
                </a:cubicBezTo>
                <a:cubicBezTo>
                  <a:pt x="4700697" y="1697202"/>
                  <a:pt x="4700697" y="1697202"/>
                  <a:pt x="4410845" y="3024188"/>
                </a:cubicBezTo>
                <a:lnTo>
                  <a:pt x="4411282" y="3024188"/>
                </a:lnTo>
                <a:lnTo>
                  <a:pt x="4426116" y="3031605"/>
                </a:lnTo>
                <a:lnTo>
                  <a:pt x="4425950" y="3031384"/>
                </a:lnTo>
                <a:lnTo>
                  <a:pt x="4861772" y="2411413"/>
                </a:lnTo>
                <a:cubicBezTo>
                  <a:pt x="4865529" y="2415170"/>
                  <a:pt x="4873043" y="2418928"/>
                  <a:pt x="4876800" y="2418928"/>
                </a:cubicBezTo>
                <a:cubicBezTo>
                  <a:pt x="4876800" y="2418928"/>
                  <a:pt x="4876800" y="2418928"/>
                  <a:pt x="4514598" y="2935959"/>
                </a:cubicBezTo>
                <a:lnTo>
                  <a:pt x="4437268" y="3046347"/>
                </a:lnTo>
                <a:lnTo>
                  <a:pt x="4437508" y="3046667"/>
                </a:lnTo>
                <a:cubicBezTo>
                  <a:pt x="4441254" y="3054160"/>
                  <a:pt x="4445001" y="3061653"/>
                  <a:pt x="4445001" y="3069146"/>
                </a:cubicBezTo>
                <a:cubicBezTo>
                  <a:pt x="4445001" y="3072893"/>
                  <a:pt x="4445001" y="3072893"/>
                  <a:pt x="4445001" y="3072893"/>
                </a:cubicBezTo>
                <a:cubicBezTo>
                  <a:pt x="4445001" y="3076640"/>
                  <a:pt x="4445001" y="3084133"/>
                  <a:pt x="4441254" y="3087879"/>
                </a:cubicBezTo>
                <a:cubicBezTo>
                  <a:pt x="4441254" y="3087879"/>
                  <a:pt x="4441254" y="3087879"/>
                  <a:pt x="4441254" y="3091626"/>
                </a:cubicBezTo>
                <a:cubicBezTo>
                  <a:pt x="4437508" y="3095372"/>
                  <a:pt x="4437508" y="3099119"/>
                  <a:pt x="4433761" y="3102865"/>
                </a:cubicBezTo>
                <a:cubicBezTo>
                  <a:pt x="4426268" y="3110358"/>
                  <a:pt x="4415029" y="3114105"/>
                  <a:pt x="4403789" y="3117851"/>
                </a:cubicBezTo>
                <a:lnTo>
                  <a:pt x="4403725" y="3117851"/>
                </a:lnTo>
                <a:lnTo>
                  <a:pt x="4403710" y="3119246"/>
                </a:lnTo>
                <a:cubicBezTo>
                  <a:pt x="4403615" y="3128402"/>
                  <a:pt x="4402897" y="3197647"/>
                  <a:pt x="4397467" y="3721316"/>
                </a:cubicBezTo>
                <a:lnTo>
                  <a:pt x="4396328" y="3831201"/>
                </a:lnTo>
                <a:lnTo>
                  <a:pt x="4396423" y="3831249"/>
                </a:lnTo>
                <a:cubicBezTo>
                  <a:pt x="4407662" y="3831249"/>
                  <a:pt x="4418902" y="3838820"/>
                  <a:pt x="4426395" y="3850177"/>
                </a:cubicBezTo>
                <a:lnTo>
                  <a:pt x="4426459" y="3850306"/>
                </a:lnTo>
                <a:lnTo>
                  <a:pt x="4429299" y="3849159"/>
                </a:lnTo>
                <a:cubicBezTo>
                  <a:pt x="4439345" y="3845102"/>
                  <a:pt x="4479528" y="3828874"/>
                  <a:pt x="4640263" y="3763963"/>
                </a:cubicBezTo>
                <a:lnTo>
                  <a:pt x="4640263" y="3764208"/>
                </a:lnTo>
                <a:cubicBezTo>
                  <a:pt x="4640263" y="3756759"/>
                  <a:pt x="4642136" y="3750241"/>
                  <a:pt x="4645414" y="3744188"/>
                </a:cubicBezTo>
                <a:lnTo>
                  <a:pt x="4658620" y="3727439"/>
                </a:lnTo>
                <a:lnTo>
                  <a:pt x="4658575" y="3727450"/>
                </a:lnTo>
                <a:cubicBezTo>
                  <a:pt x="4658575" y="3727450"/>
                  <a:pt x="4658575" y="3727450"/>
                  <a:pt x="4406900" y="3121613"/>
                </a:cubicBezTo>
                <a:cubicBezTo>
                  <a:pt x="4406900" y="3121613"/>
                  <a:pt x="4406900" y="3121613"/>
                  <a:pt x="4421925" y="3117850"/>
                </a:cubicBezTo>
                <a:lnTo>
                  <a:pt x="4673467" y="3723366"/>
                </a:lnTo>
                <a:lnTo>
                  <a:pt x="4673982" y="3723238"/>
                </a:lnTo>
                <a:cubicBezTo>
                  <a:pt x="4677728" y="3719513"/>
                  <a:pt x="4681475" y="3719513"/>
                  <a:pt x="4685221" y="3719513"/>
                </a:cubicBezTo>
                <a:lnTo>
                  <a:pt x="4714978" y="3730607"/>
                </a:lnTo>
                <a:lnTo>
                  <a:pt x="4714875" y="3730504"/>
                </a:lnTo>
                <a:cubicBezTo>
                  <a:pt x="4714875" y="3730504"/>
                  <a:pt x="4714875" y="3730504"/>
                  <a:pt x="5041900" y="3595688"/>
                </a:cubicBezTo>
                <a:cubicBezTo>
                  <a:pt x="5041900" y="3595688"/>
                  <a:pt x="5041900" y="3595688"/>
                  <a:pt x="5041900" y="3610668"/>
                </a:cubicBezTo>
                <a:cubicBezTo>
                  <a:pt x="5041900" y="3610668"/>
                  <a:pt x="5041900" y="3610668"/>
                  <a:pt x="4830374" y="3698475"/>
                </a:cubicBezTo>
                <a:lnTo>
                  <a:pt x="4726264" y="3741692"/>
                </a:lnTo>
                <a:lnTo>
                  <a:pt x="4726433" y="3741860"/>
                </a:lnTo>
                <a:cubicBezTo>
                  <a:pt x="4730179" y="3749310"/>
                  <a:pt x="4733926" y="3760483"/>
                  <a:pt x="4733926" y="3767932"/>
                </a:cubicBezTo>
                <a:cubicBezTo>
                  <a:pt x="4733926" y="3786555"/>
                  <a:pt x="4722686" y="3801453"/>
                  <a:pt x="4707700" y="3808902"/>
                </a:cubicBezTo>
                <a:cubicBezTo>
                  <a:pt x="4703954" y="3812627"/>
                  <a:pt x="4700207" y="3812627"/>
                  <a:pt x="4696461" y="3812627"/>
                </a:cubicBezTo>
                <a:cubicBezTo>
                  <a:pt x="4692714" y="3812627"/>
                  <a:pt x="4688968" y="3816351"/>
                  <a:pt x="4685221" y="3816351"/>
                </a:cubicBezTo>
                <a:cubicBezTo>
                  <a:pt x="4662742" y="3816351"/>
                  <a:pt x="4644010" y="3797729"/>
                  <a:pt x="4640263" y="3779106"/>
                </a:cubicBezTo>
                <a:lnTo>
                  <a:pt x="4640263" y="3779015"/>
                </a:lnTo>
                <a:lnTo>
                  <a:pt x="4433888" y="3865388"/>
                </a:lnTo>
                <a:lnTo>
                  <a:pt x="4433888" y="3876676"/>
                </a:lnTo>
                <a:cubicBezTo>
                  <a:pt x="4433888" y="3884247"/>
                  <a:pt x="4433888" y="3895604"/>
                  <a:pt x="4426395" y="3899389"/>
                </a:cubicBezTo>
                <a:lnTo>
                  <a:pt x="4426323" y="3899535"/>
                </a:lnTo>
                <a:lnTo>
                  <a:pt x="4873460" y="4263716"/>
                </a:lnTo>
                <a:lnTo>
                  <a:pt x="4876800" y="4257187"/>
                </a:lnTo>
                <a:cubicBezTo>
                  <a:pt x="4884420" y="4257187"/>
                  <a:pt x="4888230" y="4253463"/>
                  <a:pt x="4892040" y="4253463"/>
                </a:cubicBezTo>
                <a:cubicBezTo>
                  <a:pt x="4895850" y="4253463"/>
                  <a:pt x="4899660" y="4249738"/>
                  <a:pt x="4903470" y="4249738"/>
                </a:cubicBezTo>
                <a:cubicBezTo>
                  <a:pt x="4907280" y="4249738"/>
                  <a:pt x="4907280" y="4249738"/>
                  <a:pt x="4911090" y="4253463"/>
                </a:cubicBezTo>
                <a:cubicBezTo>
                  <a:pt x="4914900" y="4253463"/>
                  <a:pt x="4922520" y="4253463"/>
                  <a:pt x="4926330" y="4257187"/>
                </a:cubicBezTo>
                <a:cubicBezTo>
                  <a:pt x="4941570" y="4264636"/>
                  <a:pt x="4953000" y="4279535"/>
                  <a:pt x="4953000" y="4298157"/>
                </a:cubicBezTo>
                <a:cubicBezTo>
                  <a:pt x="4953000" y="4324229"/>
                  <a:pt x="4930140" y="4346576"/>
                  <a:pt x="4903470" y="4346576"/>
                </a:cubicBezTo>
                <a:lnTo>
                  <a:pt x="4892647" y="4343050"/>
                </a:lnTo>
                <a:lnTo>
                  <a:pt x="4892126" y="4344344"/>
                </a:lnTo>
                <a:cubicBezTo>
                  <a:pt x="4888272" y="4353899"/>
                  <a:pt x="4857447" y="4430344"/>
                  <a:pt x="4610844" y="5041901"/>
                </a:cubicBezTo>
                <a:cubicBezTo>
                  <a:pt x="4610844" y="5041901"/>
                  <a:pt x="4610844" y="5041901"/>
                  <a:pt x="4595813" y="5041901"/>
                </a:cubicBezTo>
                <a:lnTo>
                  <a:pt x="4877527" y="4335758"/>
                </a:lnTo>
                <a:lnTo>
                  <a:pt x="4876800" y="4335403"/>
                </a:lnTo>
                <a:cubicBezTo>
                  <a:pt x="4865370" y="4327954"/>
                  <a:pt x="4857750" y="4313055"/>
                  <a:pt x="4857750" y="4298157"/>
                </a:cubicBezTo>
                <a:cubicBezTo>
                  <a:pt x="4857750" y="4290708"/>
                  <a:pt x="4857750" y="4283259"/>
                  <a:pt x="4861560" y="4275810"/>
                </a:cubicBezTo>
                <a:lnTo>
                  <a:pt x="4862285" y="4275102"/>
                </a:lnTo>
                <a:lnTo>
                  <a:pt x="4861462" y="4274433"/>
                </a:lnTo>
                <a:cubicBezTo>
                  <a:pt x="4855768" y="4269803"/>
                  <a:pt x="4812699" y="4234793"/>
                  <a:pt x="4486995" y="3970026"/>
                </a:cubicBezTo>
                <a:lnTo>
                  <a:pt x="4418784" y="3914576"/>
                </a:lnTo>
                <a:lnTo>
                  <a:pt x="4388930" y="3925888"/>
                </a:lnTo>
                <a:cubicBezTo>
                  <a:pt x="4362704" y="3925888"/>
                  <a:pt x="4340225" y="3903175"/>
                  <a:pt x="4340225" y="3876676"/>
                </a:cubicBezTo>
                <a:cubicBezTo>
                  <a:pt x="4340225" y="3853962"/>
                  <a:pt x="4358958" y="3835034"/>
                  <a:pt x="4381437" y="3831249"/>
                </a:cubicBezTo>
                <a:lnTo>
                  <a:pt x="4381511" y="3831212"/>
                </a:lnTo>
                <a:lnTo>
                  <a:pt x="4381512" y="3831076"/>
                </a:lnTo>
                <a:cubicBezTo>
                  <a:pt x="4381595" y="3823028"/>
                  <a:pt x="4382263" y="3758647"/>
                  <a:pt x="4387604" y="3243598"/>
                </a:cubicBezTo>
                <a:lnTo>
                  <a:pt x="4388908" y="3117851"/>
                </a:lnTo>
                <a:lnTo>
                  <a:pt x="4388803" y="3117851"/>
                </a:lnTo>
                <a:cubicBezTo>
                  <a:pt x="4381310" y="3114105"/>
                  <a:pt x="4373817" y="3110358"/>
                  <a:pt x="4366324" y="3106612"/>
                </a:cubicBezTo>
                <a:cubicBezTo>
                  <a:pt x="4362578" y="3102865"/>
                  <a:pt x="4358831" y="3099119"/>
                  <a:pt x="4355085" y="3091626"/>
                </a:cubicBezTo>
                <a:cubicBezTo>
                  <a:pt x="4351338" y="3087879"/>
                  <a:pt x="4351338" y="3080386"/>
                  <a:pt x="4351338" y="3069146"/>
                </a:cubicBezTo>
                <a:cubicBezTo>
                  <a:pt x="4351338" y="3065400"/>
                  <a:pt x="4351338" y="3061653"/>
                  <a:pt x="4355085" y="3054160"/>
                </a:cubicBezTo>
                <a:cubicBezTo>
                  <a:pt x="4355085" y="3050414"/>
                  <a:pt x="4358831" y="3046667"/>
                  <a:pt x="4362578" y="3042921"/>
                </a:cubicBezTo>
                <a:cubicBezTo>
                  <a:pt x="4362578" y="3039174"/>
                  <a:pt x="4366324" y="3035428"/>
                  <a:pt x="4370071" y="3035428"/>
                </a:cubicBezTo>
                <a:lnTo>
                  <a:pt x="4370227" y="3035272"/>
                </a:lnTo>
                <a:lnTo>
                  <a:pt x="4369952" y="3033275"/>
                </a:lnTo>
                <a:cubicBezTo>
                  <a:pt x="4368001" y="3019090"/>
                  <a:pt x="4352388" y="2905616"/>
                  <a:pt x="4227490" y="1997824"/>
                </a:cubicBezTo>
                <a:cubicBezTo>
                  <a:pt x="4227490" y="1997824"/>
                  <a:pt x="4227490" y="1997824"/>
                  <a:pt x="4150112" y="2707105"/>
                </a:cubicBezTo>
                <a:lnTo>
                  <a:pt x="4133604" y="2858425"/>
                </a:lnTo>
                <a:lnTo>
                  <a:pt x="4157251" y="2873726"/>
                </a:lnTo>
                <a:cubicBezTo>
                  <a:pt x="4163403" y="2881770"/>
                  <a:pt x="4167188" y="2892181"/>
                  <a:pt x="4167188" y="2903537"/>
                </a:cubicBezTo>
                <a:cubicBezTo>
                  <a:pt x="4167188" y="2911108"/>
                  <a:pt x="4163402" y="2914894"/>
                  <a:pt x="4163402" y="2922465"/>
                </a:cubicBezTo>
                <a:cubicBezTo>
                  <a:pt x="4159617" y="2926251"/>
                  <a:pt x="4159617" y="2930036"/>
                  <a:pt x="4155831" y="2933822"/>
                </a:cubicBezTo>
                <a:cubicBezTo>
                  <a:pt x="4144475" y="2945179"/>
                  <a:pt x="4133118" y="2952750"/>
                  <a:pt x="4117976" y="2952750"/>
                </a:cubicBezTo>
                <a:cubicBezTo>
                  <a:pt x="4091476" y="2952750"/>
                  <a:pt x="4068763" y="2930036"/>
                  <a:pt x="4068763" y="2903537"/>
                </a:cubicBezTo>
                <a:cubicBezTo>
                  <a:pt x="4068763" y="2895966"/>
                  <a:pt x="4072549" y="2888395"/>
                  <a:pt x="4076334" y="2880824"/>
                </a:cubicBezTo>
                <a:lnTo>
                  <a:pt x="4076373" y="2880766"/>
                </a:lnTo>
                <a:lnTo>
                  <a:pt x="4076118" y="2880579"/>
                </a:lnTo>
                <a:cubicBezTo>
                  <a:pt x="4069080" y="2875446"/>
                  <a:pt x="4012776" y="2834375"/>
                  <a:pt x="3562350" y="2505808"/>
                </a:cubicBezTo>
                <a:cubicBezTo>
                  <a:pt x="3566107" y="2502053"/>
                  <a:pt x="3566107" y="2494543"/>
                  <a:pt x="3569865" y="2490788"/>
                </a:cubicBezTo>
                <a:lnTo>
                  <a:pt x="4083887" y="2869494"/>
                </a:lnTo>
                <a:lnTo>
                  <a:pt x="4083905" y="2869467"/>
                </a:lnTo>
                <a:cubicBezTo>
                  <a:pt x="4091476" y="2861896"/>
                  <a:pt x="4102833" y="2858110"/>
                  <a:pt x="4114190" y="2858110"/>
                </a:cubicBezTo>
                <a:lnTo>
                  <a:pt x="4114948" y="2857353"/>
                </a:lnTo>
                <a:lnTo>
                  <a:pt x="4114998" y="2856918"/>
                </a:lnTo>
                <a:cubicBezTo>
                  <a:pt x="4116385" y="2844944"/>
                  <a:pt x="4127478" y="2749149"/>
                  <a:pt x="4216221" y="1982788"/>
                </a:cubicBezTo>
                <a:lnTo>
                  <a:pt x="4215545" y="1982788"/>
                </a:lnTo>
                <a:cubicBezTo>
                  <a:pt x="4204372" y="1979041"/>
                  <a:pt x="4200647" y="1975295"/>
                  <a:pt x="4193198" y="1971548"/>
                </a:cubicBezTo>
                <a:cubicBezTo>
                  <a:pt x="4189474" y="1967802"/>
                  <a:pt x="4185749" y="1964055"/>
                  <a:pt x="4185749" y="1956562"/>
                </a:cubicBezTo>
                <a:cubicBezTo>
                  <a:pt x="4182025" y="1952816"/>
                  <a:pt x="4178300" y="1945323"/>
                  <a:pt x="4178300" y="1937830"/>
                </a:cubicBezTo>
                <a:lnTo>
                  <a:pt x="4181854" y="1927106"/>
                </a:lnTo>
                <a:lnTo>
                  <a:pt x="4180329" y="1926813"/>
                </a:lnTo>
                <a:cubicBezTo>
                  <a:pt x="4165275" y="1923924"/>
                  <a:pt x="4044837" y="1900811"/>
                  <a:pt x="3081338" y="1715906"/>
                </a:cubicBezTo>
                <a:cubicBezTo>
                  <a:pt x="3085096" y="1708358"/>
                  <a:pt x="3085096" y="1704585"/>
                  <a:pt x="3085096" y="1697038"/>
                </a:cubicBezTo>
                <a:lnTo>
                  <a:pt x="4185647" y="1912016"/>
                </a:lnTo>
                <a:lnTo>
                  <a:pt x="4185749" y="1911604"/>
                </a:lnTo>
                <a:lnTo>
                  <a:pt x="4204371" y="1896618"/>
                </a:lnTo>
                <a:lnTo>
                  <a:pt x="4204164" y="1895954"/>
                </a:lnTo>
                <a:cubicBezTo>
                  <a:pt x="4201744" y="1888192"/>
                  <a:pt x="4182382" y="1826095"/>
                  <a:pt x="4027488" y="1329323"/>
                </a:cubicBezTo>
                <a:cubicBezTo>
                  <a:pt x="4035021" y="1329323"/>
                  <a:pt x="4038787" y="1325563"/>
                  <a:pt x="4042554" y="1325563"/>
                </a:cubicBezTo>
                <a:cubicBezTo>
                  <a:pt x="4042554" y="1325563"/>
                  <a:pt x="4042554" y="1325563"/>
                  <a:pt x="4188416" y="1790268"/>
                </a:cubicBezTo>
                <a:lnTo>
                  <a:pt x="4219445" y="1889125"/>
                </a:lnTo>
                <a:lnTo>
                  <a:pt x="4226719" y="1889125"/>
                </a:lnTo>
                <a:cubicBezTo>
                  <a:pt x="4234168" y="1889125"/>
                  <a:pt x="4245342" y="1892871"/>
                  <a:pt x="4252791" y="1896618"/>
                </a:cubicBezTo>
                <a:lnTo>
                  <a:pt x="4253025" y="1896853"/>
                </a:lnTo>
                <a:lnTo>
                  <a:pt x="4253708" y="1896456"/>
                </a:lnTo>
                <a:cubicBezTo>
                  <a:pt x="4258574" y="1893628"/>
                  <a:pt x="4293249" y="1873479"/>
                  <a:pt x="4540303" y="1729917"/>
                </a:cubicBezTo>
                <a:lnTo>
                  <a:pt x="4659330" y="1660750"/>
                </a:lnTo>
                <a:lnTo>
                  <a:pt x="4659313" y="1660716"/>
                </a:lnTo>
                <a:cubicBezTo>
                  <a:pt x="4659313" y="1656969"/>
                  <a:pt x="4659313" y="1649476"/>
                  <a:pt x="4659313" y="1645730"/>
                </a:cubicBezTo>
                <a:cubicBezTo>
                  <a:pt x="4659313" y="1638236"/>
                  <a:pt x="4659313" y="1634490"/>
                  <a:pt x="4659313" y="1630743"/>
                </a:cubicBezTo>
                <a:lnTo>
                  <a:pt x="4659552" y="1630266"/>
                </a:lnTo>
                <a:lnTo>
                  <a:pt x="4658570" y="1629732"/>
                </a:lnTo>
                <a:cubicBezTo>
                  <a:pt x="4650447" y="1625314"/>
                  <a:pt x="4585462" y="1589974"/>
                  <a:pt x="4065588" y="1307253"/>
                </a:cubicBezTo>
                <a:cubicBezTo>
                  <a:pt x="4069348" y="1303496"/>
                  <a:pt x="4069348" y="1299739"/>
                  <a:pt x="4073109" y="1292225"/>
                </a:cubicBezTo>
                <a:close/>
                <a:moveTo>
                  <a:pt x="1830388" y="1085850"/>
                </a:moveTo>
                <a:cubicBezTo>
                  <a:pt x="1830388" y="1085850"/>
                  <a:pt x="1830388" y="1085850"/>
                  <a:pt x="1802315" y="1482192"/>
                </a:cubicBezTo>
                <a:lnTo>
                  <a:pt x="1796390" y="1565840"/>
                </a:lnTo>
                <a:lnTo>
                  <a:pt x="1796415" y="1565846"/>
                </a:lnTo>
                <a:cubicBezTo>
                  <a:pt x="1811655" y="1577086"/>
                  <a:pt x="1819275" y="1592072"/>
                  <a:pt x="1819275" y="1607058"/>
                </a:cubicBezTo>
                <a:cubicBezTo>
                  <a:pt x="1819275" y="1633284"/>
                  <a:pt x="1800225" y="1655763"/>
                  <a:pt x="1773555" y="1655763"/>
                </a:cubicBezTo>
                <a:cubicBezTo>
                  <a:pt x="1746885" y="1655763"/>
                  <a:pt x="1724025" y="1633284"/>
                  <a:pt x="1724025" y="1607058"/>
                </a:cubicBezTo>
                <a:cubicBezTo>
                  <a:pt x="1724025" y="1580832"/>
                  <a:pt x="1746885" y="1562100"/>
                  <a:pt x="1773555" y="1562100"/>
                </a:cubicBezTo>
                <a:cubicBezTo>
                  <a:pt x="1773555" y="1562100"/>
                  <a:pt x="1777365" y="1562100"/>
                  <a:pt x="1781175" y="1562100"/>
                </a:cubicBezTo>
                <a:lnTo>
                  <a:pt x="1781246" y="1562117"/>
                </a:lnTo>
                <a:lnTo>
                  <a:pt x="1815245" y="1089608"/>
                </a:lnTo>
                <a:cubicBezTo>
                  <a:pt x="1819031" y="1089608"/>
                  <a:pt x="1826602" y="1085850"/>
                  <a:pt x="1830388" y="1085850"/>
                </a:cubicBezTo>
                <a:close/>
                <a:moveTo>
                  <a:pt x="3193733" y="1044575"/>
                </a:moveTo>
                <a:cubicBezTo>
                  <a:pt x="3208973" y="1044575"/>
                  <a:pt x="3220403" y="1048321"/>
                  <a:pt x="3231833" y="1059561"/>
                </a:cubicBezTo>
                <a:cubicBezTo>
                  <a:pt x="3235643" y="1063307"/>
                  <a:pt x="3235643" y="1067054"/>
                  <a:pt x="3239453" y="1070801"/>
                </a:cubicBezTo>
                <a:cubicBezTo>
                  <a:pt x="3243263" y="1078294"/>
                  <a:pt x="3243263" y="1085787"/>
                  <a:pt x="3243263" y="1089533"/>
                </a:cubicBezTo>
                <a:lnTo>
                  <a:pt x="3243263" y="1092429"/>
                </a:lnTo>
                <a:lnTo>
                  <a:pt x="3243707" y="1092530"/>
                </a:lnTo>
                <a:cubicBezTo>
                  <a:pt x="3253835" y="1094842"/>
                  <a:pt x="3334857" y="1113339"/>
                  <a:pt x="3983038" y="1261317"/>
                </a:cubicBezTo>
                <a:cubicBezTo>
                  <a:pt x="3979278" y="1268833"/>
                  <a:pt x="3979278" y="1272592"/>
                  <a:pt x="3979278" y="1276350"/>
                </a:cubicBezTo>
                <a:lnTo>
                  <a:pt x="3239649" y="1107495"/>
                </a:lnTo>
                <a:lnTo>
                  <a:pt x="3239453" y="1108266"/>
                </a:lnTo>
                <a:cubicBezTo>
                  <a:pt x="3235643" y="1117632"/>
                  <a:pt x="3229928" y="1125125"/>
                  <a:pt x="3222308" y="1130277"/>
                </a:cubicBezTo>
                <a:lnTo>
                  <a:pt x="3193761" y="1138230"/>
                </a:lnTo>
                <a:lnTo>
                  <a:pt x="3193757" y="1138243"/>
                </a:lnTo>
                <a:cubicBezTo>
                  <a:pt x="3191705" y="1145289"/>
                  <a:pt x="3175289" y="1201655"/>
                  <a:pt x="3043959" y="1652588"/>
                </a:cubicBezTo>
                <a:lnTo>
                  <a:pt x="3043301" y="1652588"/>
                </a:lnTo>
                <a:cubicBezTo>
                  <a:pt x="3048921" y="1652588"/>
                  <a:pt x="3054541" y="1654461"/>
                  <a:pt x="3060160" y="1657271"/>
                </a:cubicBezTo>
                <a:lnTo>
                  <a:pt x="3077014" y="1667570"/>
                </a:lnTo>
                <a:lnTo>
                  <a:pt x="3078361" y="1667045"/>
                </a:lnTo>
                <a:cubicBezTo>
                  <a:pt x="3090860" y="1662171"/>
                  <a:pt x="3190853" y="1623183"/>
                  <a:pt x="3990801" y="1311275"/>
                </a:cubicBezTo>
                <a:cubicBezTo>
                  <a:pt x="3994564" y="1315027"/>
                  <a:pt x="3998326" y="1318779"/>
                  <a:pt x="4002088" y="1322532"/>
                </a:cubicBezTo>
                <a:cubicBezTo>
                  <a:pt x="4002088" y="1322532"/>
                  <a:pt x="4002088" y="1322532"/>
                  <a:pt x="3245688" y="1619342"/>
                </a:cubicBezTo>
                <a:lnTo>
                  <a:pt x="3084513" y="1682587"/>
                </a:lnTo>
                <a:lnTo>
                  <a:pt x="3084513" y="1697546"/>
                </a:lnTo>
                <a:cubicBezTo>
                  <a:pt x="3084513" y="1705039"/>
                  <a:pt x="3084513" y="1708786"/>
                  <a:pt x="3080766" y="1716279"/>
                </a:cubicBezTo>
                <a:cubicBezTo>
                  <a:pt x="3078893" y="1723772"/>
                  <a:pt x="3073273" y="1731265"/>
                  <a:pt x="3065780" y="1736885"/>
                </a:cubicBezTo>
                <a:lnTo>
                  <a:pt x="3039558" y="1746250"/>
                </a:lnTo>
                <a:lnTo>
                  <a:pt x="3040404" y="1746250"/>
                </a:lnTo>
                <a:cubicBezTo>
                  <a:pt x="3040404" y="1746250"/>
                  <a:pt x="3040404" y="1746250"/>
                  <a:pt x="3048001" y="1746250"/>
                </a:cubicBezTo>
                <a:cubicBezTo>
                  <a:pt x="3048001" y="1746250"/>
                  <a:pt x="3048001" y="1746250"/>
                  <a:pt x="2969751" y="2102042"/>
                </a:cubicBezTo>
                <a:lnTo>
                  <a:pt x="2953087" y="2177809"/>
                </a:lnTo>
                <a:lnTo>
                  <a:pt x="2953640" y="2178177"/>
                </a:lnTo>
                <a:cubicBezTo>
                  <a:pt x="2964879" y="2185670"/>
                  <a:pt x="2968626" y="2200656"/>
                  <a:pt x="2968626" y="2211896"/>
                </a:cubicBezTo>
                <a:cubicBezTo>
                  <a:pt x="2968626" y="2238122"/>
                  <a:pt x="2949893" y="2260601"/>
                  <a:pt x="2923668" y="2260601"/>
                </a:cubicBezTo>
                <a:cubicBezTo>
                  <a:pt x="2897442" y="2260601"/>
                  <a:pt x="2874963" y="2238122"/>
                  <a:pt x="2874963" y="2211896"/>
                </a:cubicBezTo>
                <a:cubicBezTo>
                  <a:pt x="2874963" y="2185670"/>
                  <a:pt x="2897442" y="2166938"/>
                  <a:pt x="2923668" y="2166938"/>
                </a:cubicBezTo>
                <a:lnTo>
                  <a:pt x="2941640" y="2170532"/>
                </a:lnTo>
                <a:lnTo>
                  <a:pt x="3032806" y="1746251"/>
                </a:lnTo>
                <a:lnTo>
                  <a:pt x="3032062" y="1746251"/>
                </a:lnTo>
                <a:cubicBezTo>
                  <a:pt x="3009583" y="1742504"/>
                  <a:pt x="2990850" y="1720025"/>
                  <a:pt x="2990850" y="1697546"/>
                </a:cubicBezTo>
                <a:lnTo>
                  <a:pt x="2990850" y="1697472"/>
                </a:lnTo>
                <a:lnTo>
                  <a:pt x="2990382" y="1698408"/>
                </a:lnTo>
                <a:cubicBezTo>
                  <a:pt x="2989912" y="1699346"/>
                  <a:pt x="2988974" y="1701223"/>
                  <a:pt x="2987096" y="1704976"/>
                </a:cubicBezTo>
                <a:cubicBezTo>
                  <a:pt x="2987096" y="1704976"/>
                  <a:pt x="2987096" y="1704976"/>
                  <a:pt x="1849438" y="1070700"/>
                </a:cubicBezTo>
                <a:cubicBezTo>
                  <a:pt x="1853192" y="1066947"/>
                  <a:pt x="1856947" y="1063194"/>
                  <a:pt x="1856947" y="1055688"/>
                </a:cubicBezTo>
                <a:cubicBezTo>
                  <a:pt x="1856947" y="1055688"/>
                  <a:pt x="1856947" y="1055688"/>
                  <a:pt x="2990851" y="1689963"/>
                </a:cubicBezTo>
                <a:lnTo>
                  <a:pt x="2990851" y="1690050"/>
                </a:lnTo>
                <a:lnTo>
                  <a:pt x="2995065" y="1678813"/>
                </a:lnTo>
                <a:cubicBezTo>
                  <a:pt x="2996470" y="1675067"/>
                  <a:pt x="2998343" y="1671320"/>
                  <a:pt x="3002090" y="1667574"/>
                </a:cubicBezTo>
                <a:cubicBezTo>
                  <a:pt x="3005836" y="1663827"/>
                  <a:pt x="3009583" y="1660081"/>
                  <a:pt x="3013329" y="1656334"/>
                </a:cubicBezTo>
                <a:cubicBezTo>
                  <a:pt x="3017076" y="1656334"/>
                  <a:pt x="3020822" y="1652588"/>
                  <a:pt x="3028315" y="1652588"/>
                </a:cubicBezTo>
                <a:lnTo>
                  <a:pt x="3028950" y="1652588"/>
                </a:lnTo>
                <a:cubicBezTo>
                  <a:pt x="3028950" y="1652588"/>
                  <a:pt x="3028950" y="1652588"/>
                  <a:pt x="3152621" y="1224852"/>
                </a:cubicBezTo>
                <a:lnTo>
                  <a:pt x="3178730" y="1134550"/>
                </a:lnTo>
                <a:lnTo>
                  <a:pt x="3178493" y="1134491"/>
                </a:lnTo>
                <a:cubicBezTo>
                  <a:pt x="3159443" y="1126998"/>
                  <a:pt x="3148013" y="1112012"/>
                  <a:pt x="3148013" y="1089533"/>
                </a:cubicBezTo>
                <a:cubicBezTo>
                  <a:pt x="3148013" y="1063307"/>
                  <a:pt x="3167063" y="1044575"/>
                  <a:pt x="3193733" y="1044575"/>
                </a:cubicBezTo>
                <a:close/>
                <a:moveTo>
                  <a:pt x="1085711" y="946150"/>
                </a:moveTo>
                <a:cubicBezTo>
                  <a:pt x="1085711" y="949916"/>
                  <a:pt x="1093212" y="953682"/>
                  <a:pt x="1096963" y="957448"/>
                </a:cubicBezTo>
                <a:cubicBezTo>
                  <a:pt x="1096963" y="957448"/>
                  <a:pt x="1096963" y="957448"/>
                  <a:pt x="808176" y="1300163"/>
                </a:cubicBezTo>
                <a:lnTo>
                  <a:pt x="808009" y="1299995"/>
                </a:lnTo>
                <a:lnTo>
                  <a:pt x="819151" y="1329532"/>
                </a:lnTo>
                <a:cubicBezTo>
                  <a:pt x="819151" y="1355604"/>
                  <a:pt x="800418" y="1377951"/>
                  <a:pt x="774193" y="1377951"/>
                </a:cubicBezTo>
                <a:cubicBezTo>
                  <a:pt x="747967" y="1377951"/>
                  <a:pt x="725488" y="1355604"/>
                  <a:pt x="725488" y="1329532"/>
                </a:cubicBezTo>
                <a:cubicBezTo>
                  <a:pt x="725488" y="1303460"/>
                  <a:pt x="747967" y="1281113"/>
                  <a:pt x="774193" y="1281113"/>
                </a:cubicBezTo>
                <a:cubicBezTo>
                  <a:pt x="781686" y="1281113"/>
                  <a:pt x="789179" y="1284837"/>
                  <a:pt x="796672" y="1288562"/>
                </a:cubicBezTo>
                <a:lnTo>
                  <a:pt x="796948" y="1288837"/>
                </a:lnTo>
                <a:close/>
                <a:moveTo>
                  <a:pt x="2716920" y="927100"/>
                </a:moveTo>
                <a:cubicBezTo>
                  <a:pt x="2716920" y="927100"/>
                  <a:pt x="2716920" y="927100"/>
                  <a:pt x="3013075" y="1655609"/>
                </a:cubicBezTo>
                <a:cubicBezTo>
                  <a:pt x="3009326" y="1659364"/>
                  <a:pt x="3005577" y="1663120"/>
                  <a:pt x="3001829" y="1666875"/>
                </a:cubicBezTo>
                <a:cubicBezTo>
                  <a:pt x="3001829" y="1666875"/>
                  <a:pt x="3001829" y="1666875"/>
                  <a:pt x="2701925" y="934610"/>
                </a:cubicBezTo>
                <a:cubicBezTo>
                  <a:pt x="2709423" y="934610"/>
                  <a:pt x="2713171" y="930855"/>
                  <a:pt x="2716920" y="927100"/>
                </a:cubicBezTo>
                <a:close/>
                <a:moveTo>
                  <a:pt x="3873932" y="646113"/>
                </a:moveTo>
                <a:cubicBezTo>
                  <a:pt x="3873932" y="653615"/>
                  <a:pt x="3877685" y="657366"/>
                  <a:pt x="3881438" y="661117"/>
                </a:cubicBezTo>
                <a:cubicBezTo>
                  <a:pt x="3881438" y="661117"/>
                  <a:pt x="3881438" y="661117"/>
                  <a:pt x="3239656" y="1069976"/>
                </a:cubicBezTo>
                <a:cubicBezTo>
                  <a:pt x="3235903" y="1066225"/>
                  <a:pt x="3235903" y="1062474"/>
                  <a:pt x="3232150" y="1058723"/>
                </a:cubicBezTo>
                <a:cubicBezTo>
                  <a:pt x="3232150" y="1058723"/>
                  <a:pt x="3232150" y="1058723"/>
                  <a:pt x="3873932" y="646113"/>
                </a:cubicBezTo>
                <a:close/>
                <a:moveTo>
                  <a:pt x="5041900" y="630238"/>
                </a:moveTo>
                <a:cubicBezTo>
                  <a:pt x="5041900" y="630238"/>
                  <a:pt x="5041900" y="630238"/>
                  <a:pt x="5041900" y="649068"/>
                </a:cubicBezTo>
                <a:cubicBezTo>
                  <a:pt x="5041900" y="649068"/>
                  <a:pt x="5041900" y="649068"/>
                  <a:pt x="4658285" y="925250"/>
                </a:cubicBezTo>
                <a:lnTo>
                  <a:pt x="4576720" y="983973"/>
                </a:lnTo>
                <a:lnTo>
                  <a:pt x="4577080" y="984504"/>
                </a:lnTo>
                <a:cubicBezTo>
                  <a:pt x="4584700" y="991997"/>
                  <a:pt x="4584700" y="999490"/>
                  <a:pt x="4584700" y="1006983"/>
                </a:cubicBezTo>
                <a:cubicBezTo>
                  <a:pt x="4584700" y="1014476"/>
                  <a:pt x="4584700" y="1021969"/>
                  <a:pt x="4580890" y="1029462"/>
                </a:cubicBezTo>
                <a:lnTo>
                  <a:pt x="4580862" y="1029503"/>
                </a:lnTo>
                <a:lnTo>
                  <a:pt x="4584305" y="1031589"/>
                </a:lnTo>
                <a:cubicBezTo>
                  <a:pt x="4596823" y="1039175"/>
                  <a:pt x="4642201" y="1066670"/>
                  <a:pt x="4806696" y="1166341"/>
                </a:cubicBezTo>
                <a:lnTo>
                  <a:pt x="4884275" y="1213348"/>
                </a:lnTo>
                <a:lnTo>
                  <a:pt x="4884371" y="1212972"/>
                </a:lnTo>
                <a:cubicBezTo>
                  <a:pt x="4895728" y="1201798"/>
                  <a:pt x="4910870" y="1190625"/>
                  <a:pt x="4926012" y="1190625"/>
                </a:cubicBezTo>
                <a:lnTo>
                  <a:pt x="4937301" y="1194327"/>
                </a:lnTo>
                <a:lnTo>
                  <a:pt x="4938762" y="1190439"/>
                </a:lnTo>
                <a:cubicBezTo>
                  <a:pt x="4943673" y="1177370"/>
                  <a:pt x="4963319" y="1125093"/>
                  <a:pt x="5041900" y="915988"/>
                </a:cubicBezTo>
                <a:cubicBezTo>
                  <a:pt x="5041900" y="915988"/>
                  <a:pt x="5041900" y="915988"/>
                  <a:pt x="5041900" y="961200"/>
                </a:cubicBezTo>
                <a:lnTo>
                  <a:pt x="4948565" y="1198021"/>
                </a:lnTo>
                <a:lnTo>
                  <a:pt x="4948726" y="1198074"/>
                </a:lnTo>
                <a:cubicBezTo>
                  <a:pt x="4963868" y="1205523"/>
                  <a:pt x="4975225" y="1220421"/>
                  <a:pt x="4975225" y="1239044"/>
                </a:cubicBezTo>
                <a:cubicBezTo>
                  <a:pt x="4975225" y="1246493"/>
                  <a:pt x="4971439" y="1257666"/>
                  <a:pt x="4967654" y="1265116"/>
                </a:cubicBezTo>
                <a:lnTo>
                  <a:pt x="4967464" y="1265302"/>
                </a:lnTo>
                <a:lnTo>
                  <a:pt x="4968522" y="1265938"/>
                </a:lnTo>
                <a:cubicBezTo>
                  <a:pt x="4972016" y="1268039"/>
                  <a:pt x="4985993" y="1276444"/>
                  <a:pt x="5041900" y="1310061"/>
                </a:cubicBezTo>
                <a:cubicBezTo>
                  <a:pt x="5041900" y="1310061"/>
                  <a:pt x="5041900" y="1310061"/>
                  <a:pt x="5041900" y="1328738"/>
                </a:cubicBezTo>
                <a:cubicBezTo>
                  <a:pt x="5041900" y="1328738"/>
                  <a:pt x="5041900" y="1328738"/>
                  <a:pt x="4956175" y="1276444"/>
                </a:cubicBezTo>
                <a:lnTo>
                  <a:pt x="4958056" y="1274558"/>
                </a:lnTo>
                <a:lnTo>
                  <a:pt x="4956297" y="1276289"/>
                </a:lnTo>
                <a:cubicBezTo>
                  <a:pt x="4948726" y="1283738"/>
                  <a:pt x="4937369" y="1287463"/>
                  <a:pt x="4926012" y="1287463"/>
                </a:cubicBezTo>
                <a:cubicBezTo>
                  <a:pt x="4899513" y="1287463"/>
                  <a:pt x="4876800" y="1265116"/>
                  <a:pt x="4876800" y="1239044"/>
                </a:cubicBezTo>
                <a:lnTo>
                  <a:pt x="4880412" y="1228384"/>
                </a:lnTo>
                <a:lnTo>
                  <a:pt x="4573198" y="1040754"/>
                </a:lnTo>
                <a:lnTo>
                  <a:pt x="4558982" y="1051005"/>
                </a:lnTo>
                <a:lnTo>
                  <a:pt x="4539563" y="1055551"/>
                </a:lnTo>
                <a:lnTo>
                  <a:pt x="4539618" y="1055751"/>
                </a:lnTo>
                <a:cubicBezTo>
                  <a:pt x="4541671" y="1063207"/>
                  <a:pt x="4558094" y="1122854"/>
                  <a:pt x="4689476" y="1600030"/>
                </a:cubicBezTo>
                <a:cubicBezTo>
                  <a:pt x="4681968" y="1600030"/>
                  <a:pt x="4674461" y="1607552"/>
                  <a:pt x="4670707" y="1611313"/>
                </a:cubicBezTo>
                <a:cubicBezTo>
                  <a:pt x="4670707" y="1611313"/>
                  <a:pt x="4670707" y="1611313"/>
                  <a:pt x="4329113" y="1171277"/>
                </a:cubicBezTo>
                <a:cubicBezTo>
                  <a:pt x="4332867" y="1167516"/>
                  <a:pt x="4336621" y="1163755"/>
                  <a:pt x="4340374" y="1159994"/>
                </a:cubicBezTo>
                <a:cubicBezTo>
                  <a:pt x="4340374" y="1159994"/>
                  <a:pt x="4340374" y="1159994"/>
                  <a:pt x="4670707" y="1588747"/>
                </a:cubicBezTo>
                <a:cubicBezTo>
                  <a:pt x="4670707" y="1588747"/>
                  <a:pt x="4670707" y="1588747"/>
                  <a:pt x="4550080" y="1145595"/>
                </a:cubicBezTo>
                <a:lnTo>
                  <a:pt x="4524647" y="1052164"/>
                </a:lnTo>
                <a:lnTo>
                  <a:pt x="4523740" y="1051941"/>
                </a:lnTo>
                <a:cubicBezTo>
                  <a:pt x="4512310" y="1048195"/>
                  <a:pt x="4504690" y="1044448"/>
                  <a:pt x="4497070" y="1036955"/>
                </a:cubicBezTo>
                <a:lnTo>
                  <a:pt x="4496874" y="1036183"/>
                </a:lnTo>
                <a:lnTo>
                  <a:pt x="4494976" y="1037207"/>
                </a:lnTo>
                <a:cubicBezTo>
                  <a:pt x="4487738" y="1041110"/>
                  <a:pt x="4458789" y="1056726"/>
                  <a:pt x="4342994" y="1119188"/>
                </a:cubicBezTo>
                <a:cubicBezTo>
                  <a:pt x="4342994" y="1111617"/>
                  <a:pt x="4339229" y="1107831"/>
                  <a:pt x="4335463" y="1104045"/>
                </a:cubicBezTo>
                <a:cubicBezTo>
                  <a:pt x="4335463" y="1104045"/>
                  <a:pt x="4335463" y="1104045"/>
                  <a:pt x="4441417" y="1048253"/>
                </a:cubicBezTo>
                <a:lnTo>
                  <a:pt x="4493032" y="1021073"/>
                </a:lnTo>
                <a:lnTo>
                  <a:pt x="4489450" y="1006983"/>
                </a:lnTo>
                <a:cubicBezTo>
                  <a:pt x="4489450" y="1003237"/>
                  <a:pt x="4489450" y="995744"/>
                  <a:pt x="4493260" y="991997"/>
                </a:cubicBezTo>
                <a:lnTo>
                  <a:pt x="4494125" y="990296"/>
                </a:lnTo>
                <a:lnTo>
                  <a:pt x="4493568" y="989957"/>
                </a:lnTo>
                <a:cubicBezTo>
                  <a:pt x="4486161" y="985452"/>
                  <a:pt x="4426907" y="949412"/>
                  <a:pt x="3952875" y="661091"/>
                </a:cubicBezTo>
                <a:cubicBezTo>
                  <a:pt x="3956637" y="657346"/>
                  <a:pt x="3960399" y="649857"/>
                  <a:pt x="3960399" y="646113"/>
                </a:cubicBezTo>
                <a:cubicBezTo>
                  <a:pt x="3960399" y="646113"/>
                  <a:pt x="3960399" y="646113"/>
                  <a:pt x="4502150" y="975623"/>
                </a:cubicBezTo>
                <a:lnTo>
                  <a:pt x="4501734" y="976451"/>
                </a:lnTo>
                <a:lnTo>
                  <a:pt x="4512310" y="969518"/>
                </a:lnTo>
                <a:cubicBezTo>
                  <a:pt x="4516120" y="965771"/>
                  <a:pt x="4523740" y="962025"/>
                  <a:pt x="4527550" y="962025"/>
                </a:cubicBezTo>
                <a:cubicBezTo>
                  <a:pt x="4531360" y="962025"/>
                  <a:pt x="4535170" y="962025"/>
                  <a:pt x="4538980" y="962025"/>
                </a:cubicBezTo>
                <a:cubicBezTo>
                  <a:pt x="4538980" y="962025"/>
                  <a:pt x="4538980" y="962025"/>
                  <a:pt x="4542790" y="962025"/>
                </a:cubicBezTo>
                <a:cubicBezTo>
                  <a:pt x="4546600" y="962025"/>
                  <a:pt x="4550410" y="962025"/>
                  <a:pt x="4558030" y="965771"/>
                </a:cubicBezTo>
                <a:lnTo>
                  <a:pt x="4568901" y="972898"/>
                </a:lnTo>
                <a:lnTo>
                  <a:pt x="4569749" y="972283"/>
                </a:lnTo>
                <a:cubicBezTo>
                  <a:pt x="4576217" y="967598"/>
                  <a:pt x="4627959" y="930113"/>
                  <a:pt x="5041900" y="630238"/>
                </a:cubicBezTo>
                <a:close/>
                <a:moveTo>
                  <a:pt x="1186729" y="503238"/>
                </a:moveTo>
                <a:cubicBezTo>
                  <a:pt x="1190481" y="506996"/>
                  <a:pt x="1194233" y="506996"/>
                  <a:pt x="1201738" y="506996"/>
                </a:cubicBezTo>
                <a:cubicBezTo>
                  <a:pt x="1201738" y="506996"/>
                  <a:pt x="1201738" y="506996"/>
                  <a:pt x="1146086" y="807369"/>
                </a:cubicBezTo>
                <a:lnTo>
                  <a:pt x="1134392" y="870487"/>
                </a:lnTo>
                <a:lnTo>
                  <a:pt x="1134682" y="870560"/>
                </a:lnTo>
                <a:cubicBezTo>
                  <a:pt x="1142175" y="874346"/>
                  <a:pt x="1149668" y="878132"/>
                  <a:pt x="1153415" y="881917"/>
                </a:cubicBezTo>
                <a:cubicBezTo>
                  <a:pt x="1157161" y="885703"/>
                  <a:pt x="1160908" y="893274"/>
                  <a:pt x="1164654" y="897059"/>
                </a:cubicBezTo>
                <a:cubicBezTo>
                  <a:pt x="1164654" y="900845"/>
                  <a:pt x="1168401" y="908416"/>
                  <a:pt x="1168401" y="915987"/>
                </a:cubicBezTo>
                <a:cubicBezTo>
                  <a:pt x="1168401" y="919773"/>
                  <a:pt x="1168401" y="927344"/>
                  <a:pt x="1164654" y="931130"/>
                </a:cubicBezTo>
                <a:cubicBezTo>
                  <a:pt x="1160908" y="950058"/>
                  <a:pt x="1142175" y="965200"/>
                  <a:pt x="1119696" y="965200"/>
                </a:cubicBezTo>
                <a:cubicBezTo>
                  <a:pt x="1112203" y="965200"/>
                  <a:pt x="1104710" y="961414"/>
                  <a:pt x="1097217" y="957629"/>
                </a:cubicBezTo>
                <a:cubicBezTo>
                  <a:pt x="1093470" y="953843"/>
                  <a:pt x="1085977" y="950058"/>
                  <a:pt x="1085977" y="946272"/>
                </a:cubicBezTo>
                <a:cubicBezTo>
                  <a:pt x="1082231" y="946272"/>
                  <a:pt x="1082231" y="946272"/>
                  <a:pt x="1082231" y="942486"/>
                </a:cubicBezTo>
                <a:cubicBezTo>
                  <a:pt x="1078484" y="938701"/>
                  <a:pt x="1074738" y="934915"/>
                  <a:pt x="1074738" y="927344"/>
                </a:cubicBezTo>
                <a:cubicBezTo>
                  <a:pt x="1074738" y="927344"/>
                  <a:pt x="1074738" y="923559"/>
                  <a:pt x="1074738" y="923559"/>
                </a:cubicBezTo>
                <a:cubicBezTo>
                  <a:pt x="1074738" y="919773"/>
                  <a:pt x="1074738" y="919773"/>
                  <a:pt x="1074738" y="915987"/>
                </a:cubicBezTo>
                <a:cubicBezTo>
                  <a:pt x="1074738" y="912202"/>
                  <a:pt x="1074738" y="908416"/>
                  <a:pt x="1074738" y="908416"/>
                </a:cubicBezTo>
                <a:cubicBezTo>
                  <a:pt x="1074738" y="900845"/>
                  <a:pt x="1078484" y="897059"/>
                  <a:pt x="1078484" y="893274"/>
                </a:cubicBezTo>
                <a:cubicBezTo>
                  <a:pt x="1082231" y="889488"/>
                  <a:pt x="1085977" y="885703"/>
                  <a:pt x="1089724" y="881917"/>
                </a:cubicBezTo>
                <a:cubicBezTo>
                  <a:pt x="1093470" y="878132"/>
                  <a:pt x="1098153" y="874346"/>
                  <a:pt x="1103305" y="871507"/>
                </a:cubicBezTo>
                <a:lnTo>
                  <a:pt x="1119356" y="866873"/>
                </a:lnTo>
                <a:lnTo>
                  <a:pt x="1120243" y="862084"/>
                </a:lnTo>
                <a:cubicBezTo>
                  <a:pt x="1123409" y="844996"/>
                  <a:pt x="1136073" y="776644"/>
                  <a:pt x="1186729" y="503238"/>
                </a:cubicBezTo>
                <a:close/>
                <a:moveTo>
                  <a:pt x="1916293" y="435243"/>
                </a:moveTo>
                <a:lnTo>
                  <a:pt x="1915986" y="435708"/>
                </a:lnTo>
                <a:cubicBezTo>
                  <a:pt x="1904747" y="443279"/>
                  <a:pt x="1893507" y="450850"/>
                  <a:pt x="1882268" y="450850"/>
                </a:cubicBezTo>
                <a:lnTo>
                  <a:pt x="1874809" y="450850"/>
                </a:lnTo>
                <a:lnTo>
                  <a:pt x="1874765" y="451492"/>
                </a:lnTo>
                <a:cubicBezTo>
                  <a:pt x="1874285" y="458518"/>
                  <a:pt x="1870658" y="511647"/>
                  <a:pt x="1843227" y="913441"/>
                </a:cubicBezTo>
                <a:lnTo>
                  <a:pt x="1837447" y="998111"/>
                </a:lnTo>
                <a:lnTo>
                  <a:pt x="1837690" y="998171"/>
                </a:lnTo>
                <a:cubicBezTo>
                  <a:pt x="1845310" y="1005742"/>
                  <a:pt x="1856740" y="1013313"/>
                  <a:pt x="1860550" y="1024670"/>
                </a:cubicBezTo>
                <a:lnTo>
                  <a:pt x="1860550" y="1024890"/>
                </a:lnTo>
                <a:cubicBezTo>
                  <a:pt x="1860550" y="1024890"/>
                  <a:pt x="1860550" y="1024890"/>
                  <a:pt x="2507560" y="914229"/>
                </a:cubicBezTo>
                <a:lnTo>
                  <a:pt x="2644938" y="890732"/>
                </a:lnTo>
                <a:lnTo>
                  <a:pt x="2644775" y="890080"/>
                </a:lnTo>
                <a:cubicBezTo>
                  <a:pt x="2644775" y="882587"/>
                  <a:pt x="2644775" y="878840"/>
                  <a:pt x="2644775" y="875094"/>
                </a:cubicBezTo>
                <a:lnTo>
                  <a:pt x="2645019" y="874606"/>
                </a:lnTo>
                <a:lnTo>
                  <a:pt x="2644024" y="874006"/>
                </a:lnTo>
                <a:cubicBezTo>
                  <a:pt x="2635810" y="869054"/>
                  <a:pt x="2570104" y="829438"/>
                  <a:pt x="2044450" y="512511"/>
                </a:cubicBezTo>
                <a:close/>
                <a:moveTo>
                  <a:pt x="1205993" y="412750"/>
                </a:moveTo>
                <a:cubicBezTo>
                  <a:pt x="1213486" y="412750"/>
                  <a:pt x="1224725" y="416496"/>
                  <a:pt x="1232218" y="420243"/>
                </a:cubicBezTo>
                <a:cubicBezTo>
                  <a:pt x="1239711" y="427736"/>
                  <a:pt x="1247204" y="435229"/>
                  <a:pt x="1250951" y="446469"/>
                </a:cubicBezTo>
                <a:cubicBezTo>
                  <a:pt x="1250951" y="450215"/>
                  <a:pt x="1250951" y="453962"/>
                  <a:pt x="1250951" y="457708"/>
                </a:cubicBezTo>
                <a:cubicBezTo>
                  <a:pt x="1250951" y="483934"/>
                  <a:pt x="1228472" y="506413"/>
                  <a:pt x="1205993" y="506413"/>
                </a:cubicBezTo>
                <a:cubicBezTo>
                  <a:pt x="1202246" y="506413"/>
                  <a:pt x="1202246" y="506413"/>
                  <a:pt x="1202246" y="506413"/>
                </a:cubicBezTo>
                <a:cubicBezTo>
                  <a:pt x="1194753" y="506413"/>
                  <a:pt x="1191006" y="506413"/>
                  <a:pt x="1187260" y="502666"/>
                </a:cubicBezTo>
                <a:cubicBezTo>
                  <a:pt x="1168527" y="495173"/>
                  <a:pt x="1157288" y="480187"/>
                  <a:pt x="1157288" y="457708"/>
                </a:cubicBezTo>
                <a:cubicBezTo>
                  <a:pt x="1157288" y="457708"/>
                  <a:pt x="1157288" y="453962"/>
                  <a:pt x="1157288" y="453962"/>
                </a:cubicBezTo>
                <a:cubicBezTo>
                  <a:pt x="1157288" y="442722"/>
                  <a:pt x="1161034" y="435229"/>
                  <a:pt x="1168527" y="431482"/>
                </a:cubicBezTo>
                <a:cubicBezTo>
                  <a:pt x="1176020" y="420243"/>
                  <a:pt x="1191006" y="412750"/>
                  <a:pt x="1205993" y="412750"/>
                </a:cubicBezTo>
                <a:close/>
                <a:moveTo>
                  <a:pt x="3393643" y="322263"/>
                </a:moveTo>
                <a:cubicBezTo>
                  <a:pt x="3393643" y="322263"/>
                  <a:pt x="3393643" y="322263"/>
                  <a:pt x="3881438" y="596179"/>
                </a:cubicBezTo>
                <a:cubicBezTo>
                  <a:pt x="3877686" y="599931"/>
                  <a:pt x="3873933" y="607436"/>
                  <a:pt x="3873933" y="611188"/>
                </a:cubicBezTo>
                <a:lnTo>
                  <a:pt x="3386138" y="337272"/>
                </a:lnTo>
                <a:cubicBezTo>
                  <a:pt x="3389890" y="333520"/>
                  <a:pt x="3389890" y="329767"/>
                  <a:pt x="3393643" y="322263"/>
                </a:cubicBezTo>
                <a:close/>
                <a:moveTo>
                  <a:pt x="5041900" y="58738"/>
                </a:moveTo>
                <a:cubicBezTo>
                  <a:pt x="5041900" y="58738"/>
                  <a:pt x="5041900" y="58738"/>
                  <a:pt x="5041900" y="88828"/>
                </a:cubicBezTo>
                <a:lnTo>
                  <a:pt x="4558417" y="965201"/>
                </a:lnTo>
                <a:cubicBezTo>
                  <a:pt x="4550921" y="961440"/>
                  <a:pt x="4547173" y="961440"/>
                  <a:pt x="4543425" y="961440"/>
                </a:cubicBezTo>
                <a:cubicBezTo>
                  <a:pt x="4543425" y="961440"/>
                  <a:pt x="4543425" y="961440"/>
                  <a:pt x="5041900" y="58738"/>
                </a:cubicBezTo>
                <a:close/>
                <a:moveTo>
                  <a:pt x="4825097" y="0"/>
                </a:moveTo>
                <a:cubicBezTo>
                  <a:pt x="4825097" y="0"/>
                  <a:pt x="4825097" y="0"/>
                  <a:pt x="4851401" y="0"/>
                </a:cubicBezTo>
                <a:lnTo>
                  <a:pt x="4569569" y="190500"/>
                </a:lnTo>
                <a:cubicBezTo>
                  <a:pt x="4565811" y="186765"/>
                  <a:pt x="4558296" y="186765"/>
                  <a:pt x="4554538" y="183029"/>
                </a:cubicBezTo>
                <a:cubicBezTo>
                  <a:pt x="4554538" y="183029"/>
                  <a:pt x="4554538" y="183029"/>
                  <a:pt x="4825097" y="0"/>
                </a:cubicBezTo>
                <a:close/>
                <a:moveTo>
                  <a:pt x="3900488" y="0"/>
                </a:moveTo>
                <a:cubicBezTo>
                  <a:pt x="3900488" y="0"/>
                  <a:pt x="3900488" y="0"/>
                  <a:pt x="3915305" y="0"/>
                </a:cubicBezTo>
                <a:cubicBezTo>
                  <a:pt x="3915305" y="0"/>
                  <a:pt x="3915305" y="0"/>
                  <a:pt x="3922713" y="581025"/>
                </a:cubicBezTo>
                <a:lnTo>
                  <a:pt x="3922776" y="581025"/>
                </a:lnTo>
                <a:cubicBezTo>
                  <a:pt x="3934016" y="581025"/>
                  <a:pt x="3945255" y="588645"/>
                  <a:pt x="3952748" y="596265"/>
                </a:cubicBezTo>
                <a:lnTo>
                  <a:pt x="3953004" y="596655"/>
                </a:lnTo>
                <a:lnTo>
                  <a:pt x="3953740" y="596151"/>
                </a:lnTo>
                <a:cubicBezTo>
                  <a:pt x="3959796" y="592004"/>
                  <a:pt x="4008244" y="558826"/>
                  <a:pt x="4395826" y="293402"/>
                </a:cubicBezTo>
                <a:lnTo>
                  <a:pt x="4489597" y="229186"/>
                </a:lnTo>
                <a:lnTo>
                  <a:pt x="4489450" y="228600"/>
                </a:lnTo>
                <a:cubicBezTo>
                  <a:pt x="4489450" y="217244"/>
                  <a:pt x="4493260" y="205887"/>
                  <a:pt x="4500880" y="198316"/>
                </a:cubicBezTo>
                <a:lnTo>
                  <a:pt x="4501276" y="197922"/>
                </a:lnTo>
                <a:lnTo>
                  <a:pt x="4497887" y="195337"/>
                </a:lnTo>
                <a:cubicBezTo>
                  <a:pt x="4485692" y="186036"/>
                  <a:pt x="4436914" y="148828"/>
                  <a:pt x="4241800" y="0"/>
                </a:cubicBezTo>
                <a:cubicBezTo>
                  <a:pt x="4241800" y="0"/>
                  <a:pt x="4241800" y="0"/>
                  <a:pt x="4264422" y="0"/>
                </a:cubicBezTo>
                <a:lnTo>
                  <a:pt x="4512780" y="186842"/>
                </a:lnTo>
                <a:lnTo>
                  <a:pt x="4527550" y="183173"/>
                </a:lnTo>
                <a:lnTo>
                  <a:pt x="4527790" y="183094"/>
                </a:lnTo>
                <a:lnTo>
                  <a:pt x="4528205" y="181273"/>
                </a:lnTo>
                <a:cubicBezTo>
                  <a:pt x="4530169" y="172641"/>
                  <a:pt x="4538027" y="138112"/>
                  <a:pt x="4569460" y="0"/>
                </a:cubicBezTo>
                <a:cubicBezTo>
                  <a:pt x="4569460" y="0"/>
                  <a:pt x="4569460" y="0"/>
                  <a:pt x="4584700" y="0"/>
                </a:cubicBezTo>
                <a:cubicBezTo>
                  <a:pt x="4584700" y="0"/>
                  <a:pt x="4584700" y="0"/>
                  <a:pt x="4559176" y="120848"/>
                </a:cubicBezTo>
                <a:lnTo>
                  <a:pt x="4546792" y="179483"/>
                </a:lnTo>
                <a:lnTo>
                  <a:pt x="4554220" y="183173"/>
                </a:lnTo>
                <a:cubicBezTo>
                  <a:pt x="4558030" y="186959"/>
                  <a:pt x="4565650" y="186959"/>
                  <a:pt x="4569460" y="190745"/>
                </a:cubicBezTo>
                <a:cubicBezTo>
                  <a:pt x="4580890" y="202101"/>
                  <a:pt x="4584700" y="213458"/>
                  <a:pt x="4584700" y="228600"/>
                </a:cubicBezTo>
                <a:cubicBezTo>
                  <a:pt x="4584700" y="255099"/>
                  <a:pt x="4565650" y="277813"/>
                  <a:pt x="4538980" y="277813"/>
                </a:cubicBezTo>
                <a:lnTo>
                  <a:pt x="4538648" y="277731"/>
                </a:lnTo>
                <a:lnTo>
                  <a:pt x="4538642" y="278145"/>
                </a:lnTo>
                <a:cubicBezTo>
                  <a:pt x="4538493" y="287497"/>
                  <a:pt x="4537302" y="362315"/>
                  <a:pt x="4527777" y="960858"/>
                </a:cubicBezTo>
                <a:cubicBezTo>
                  <a:pt x="4524149" y="960858"/>
                  <a:pt x="4516892" y="964616"/>
                  <a:pt x="4513263" y="968375"/>
                </a:cubicBezTo>
                <a:lnTo>
                  <a:pt x="4524132" y="274125"/>
                </a:lnTo>
                <a:lnTo>
                  <a:pt x="4523740" y="274027"/>
                </a:lnTo>
                <a:cubicBezTo>
                  <a:pt x="4516120" y="272135"/>
                  <a:pt x="4509452" y="268349"/>
                  <a:pt x="4504214" y="263144"/>
                </a:cubicBezTo>
                <a:lnTo>
                  <a:pt x="4493478" y="244128"/>
                </a:lnTo>
                <a:lnTo>
                  <a:pt x="3960394" y="608013"/>
                </a:lnTo>
                <a:lnTo>
                  <a:pt x="3960266" y="607821"/>
                </a:lnTo>
                <a:lnTo>
                  <a:pt x="3963988" y="626745"/>
                </a:lnTo>
                <a:cubicBezTo>
                  <a:pt x="3963988" y="634365"/>
                  <a:pt x="3963988" y="641985"/>
                  <a:pt x="3960241" y="645795"/>
                </a:cubicBezTo>
                <a:cubicBezTo>
                  <a:pt x="3960241" y="649605"/>
                  <a:pt x="3956495" y="657225"/>
                  <a:pt x="3952748" y="661035"/>
                </a:cubicBezTo>
                <a:lnTo>
                  <a:pt x="3952596" y="661112"/>
                </a:lnTo>
                <a:lnTo>
                  <a:pt x="3952694" y="661238"/>
                </a:lnTo>
                <a:cubicBezTo>
                  <a:pt x="3957219" y="667104"/>
                  <a:pt x="3993426" y="714029"/>
                  <a:pt x="4283075" y="1089436"/>
                </a:cubicBezTo>
                <a:lnTo>
                  <a:pt x="4280098" y="1091422"/>
                </a:lnTo>
                <a:lnTo>
                  <a:pt x="4282885" y="1089574"/>
                </a:lnTo>
                <a:cubicBezTo>
                  <a:pt x="4290378" y="1089574"/>
                  <a:pt x="4294125" y="1085850"/>
                  <a:pt x="4301618" y="1085850"/>
                </a:cubicBezTo>
                <a:cubicBezTo>
                  <a:pt x="4316604" y="1085850"/>
                  <a:pt x="4327843" y="1093299"/>
                  <a:pt x="4335336" y="1104472"/>
                </a:cubicBezTo>
                <a:cubicBezTo>
                  <a:pt x="4339083" y="1108197"/>
                  <a:pt x="4342829" y="1111922"/>
                  <a:pt x="4342829" y="1119371"/>
                </a:cubicBezTo>
                <a:cubicBezTo>
                  <a:pt x="4346576" y="1123095"/>
                  <a:pt x="4346576" y="1126820"/>
                  <a:pt x="4346576" y="1134269"/>
                </a:cubicBezTo>
                <a:cubicBezTo>
                  <a:pt x="4346576" y="1145442"/>
                  <a:pt x="4342829" y="1152891"/>
                  <a:pt x="4339083" y="1160341"/>
                </a:cubicBezTo>
                <a:cubicBezTo>
                  <a:pt x="4335336" y="1164065"/>
                  <a:pt x="4331590" y="1167790"/>
                  <a:pt x="4327843" y="1171514"/>
                </a:cubicBezTo>
                <a:cubicBezTo>
                  <a:pt x="4320350" y="1178963"/>
                  <a:pt x="4309111" y="1182688"/>
                  <a:pt x="4301618" y="1182688"/>
                </a:cubicBezTo>
                <a:cubicBezTo>
                  <a:pt x="4292251" y="1182688"/>
                  <a:pt x="4284758" y="1180826"/>
                  <a:pt x="4278202" y="1177567"/>
                </a:cubicBezTo>
                <a:lnTo>
                  <a:pt x="4260773" y="1164344"/>
                </a:lnTo>
                <a:lnTo>
                  <a:pt x="4069768" y="1265014"/>
                </a:lnTo>
                <a:lnTo>
                  <a:pt x="4069779" y="1265047"/>
                </a:lnTo>
                <a:cubicBezTo>
                  <a:pt x="4073526" y="1268793"/>
                  <a:pt x="4073526" y="1276286"/>
                  <a:pt x="4073526" y="1280033"/>
                </a:cubicBezTo>
                <a:cubicBezTo>
                  <a:pt x="4073526" y="1283780"/>
                  <a:pt x="4073526" y="1287526"/>
                  <a:pt x="4073526" y="1291273"/>
                </a:cubicBezTo>
                <a:cubicBezTo>
                  <a:pt x="4069779" y="1298766"/>
                  <a:pt x="4069779" y="1302512"/>
                  <a:pt x="4066033" y="1306259"/>
                </a:cubicBezTo>
                <a:cubicBezTo>
                  <a:pt x="4062286" y="1313752"/>
                  <a:pt x="4054793" y="1321245"/>
                  <a:pt x="4043554" y="1324991"/>
                </a:cubicBezTo>
                <a:cubicBezTo>
                  <a:pt x="4039807" y="1324991"/>
                  <a:pt x="4036061" y="1328738"/>
                  <a:pt x="4028568" y="1328738"/>
                </a:cubicBezTo>
                <a:cubicBezTo>
                  <a:pt x="4017328" y="1328738"/>
                  <a:pt x="4009835" y="1324991"/>
                  <a:pt x="4002342" y="1321245"/>
                </a:cubicBezTo>
                <a:cubicBezTo>
                  <a:pt x="3998596" y="1317498"/>
                  <a:pt x="3994849" y="1313752"/>
                  <a:pt x="3991103" y="1310005"/>
                </a:cubicBezTo>
                <a:cubicBezTo>
                  <a:pt x="3983610" y="1302512"/>
                  <a:pt x="3979863" y="1291273"/>
                  <a:pt x="3979863" y="1280033"/>
                </a:cubicBezTo>
                <a:cubicBezTo>
                  <a:pt x="3979863" y="1280033"/>
                  <a:pt x="3979863" y="1280033"/>
                  <a:pt x="3979863" y="1276286"/>
                </a:cubicBezTo>
                <a:cubicBezTo>
                  <a:pt x="3979863" y="1272540"/>
                  <a:pt x="3979863" y="1268793"/>
                  <a:pt x="3983610" y="1261300"/>
                </a:cubicBezTo>
                <a:cubicBezTo>
                  <a:pt x="3991103" y="1246314"/>
                  <a:pt x="4006089" y="1235075"/>
                  <a:pt x="4028568" y="1235075"/>
                </a:cubicBezTo>
                <a:cubicBezTo>
                  <a:pt x="4036061" y="1235075"/>
                  <a:pt x="4042617" y="1236948"/>
                  <a:pt x="4048705" y="1240226"/>
                </a:cubicBezTo>
                <a:lnTo>
                  <a:pt x="4066012" y="1253791"/>
                </a:lnTo>
                <a:lnTo>
                  <a:pt x="4067593" y="1252927"/>
                </a:lnTo>
                <a:cubicBezTo>
                  <a:pt x="4073606" y="1249640"/>
                  <a:pt x="4097662" y="1236492"/>
                  <a:pt x="4193883" y="1183900"/>
                </a:cubicBezTo>
                <a:lnTo>
                  <a:pt x="4256753" y="1149537"/>
                </a:lnTo>
                <a:lnTo>
                  <a:pt x="4256660" y="1149167"/>
                </a:lnTo>
                <a:cubicBezTo>
                  <a:pt x="4252913" y="1145442"/>
                  <a:pt x="4252913" y="1137993"/>
                  <a:pt x="4252913" y="1134269"/>
                </a:cubicBezTo>
                <a:cubicBezTo>
                  <a:pt x="4252913" y="1119371"/>
                  <a:pt x="4260406" y="1104472"/>
                  <a:pt x="4271646" y="1097023"/>
                </a:cubicBezTo>
                <a:lnTo>
                  <a:pt x="4271772" y="1096940"/>
                </a:lnTo>
                <a:lnTo>
                  <a:pt x="4271136" y="1096125"/>
                </a:lnTo>
                <a:cubicBezTo>
                  <a:pt x="4266845" y="1090626"/>
                  <a:pt x="4234393" y="1049039"/>
                  <a:pt x="3988977" y="734536"/>
                </a:cubicBezTo>
                <a:lnTo>
                  <a:pt x="3937609" y="668707"/>
                </a:lnTo>
                <a:lnTo>
                  <a:pt x="3915283" y="676275"/>
                </a:lnTo>
                <a:cubicBezTo>
                  <a:pt x="3904044" y="676275"/>
                  <a:pt x="3889058" y="668655"/>
                  <a:pt x="3881565" y="661035"/>
                </a:cubicBezTo>
                <a:cubicBezTo>
                  <a:pt x="3877818" y="657225"/>
                  <a:pt x="3874072" y="653415"/>
                  <a:pt x="3874072" y="645795"/>
                </a:cubicBezTo>
                <a:cubicBezTo>
                  <a:pt x="3870325" y="641985"/>
                  <a:pt x="3870325" y="634365"/>
                  <a:pt x="3870325" y="630555"/>
                </a:cubicBezTo>
                <a:cubicBezTo>
                  <a:pt x="3870325" y="630555"/>
                  <a:pt x="3870325" y="630555"/>
                  <a:pt x="3870325" y="626745"/>
                </a:cubicBezTo>
                <a:cubicBezTo>
                  <a:pt x="3870325" y="622935"/>
                  <a:pt x="3870325" y="615315"/>
                  <a:pt x="3874072" y="611505"/>
                </a:cubicBezTo>
                <a:cubicBezTo>
                  <a:pt x="3874072" y="607695"/>
                  <a:pt x="3877818" y="600075"/>
                  <a:pt x="3881565" y="596265"/>
                </a:cubicBezTo>
                <a:cubicBezTo>
                  <a:pt x="3889058" y="588645"/>
                  <a:pt x="3896551" y="581025"/>
                  <a:pt x="3907790" y="581025"/>
                </a:cubicBezTo>
                <a:lnTo>
                  <a:pt x="3907896" y="581025"/>
                </a:lnTo>
                <a:cubicBezTo>
                  <a:pt x="3907896" y="581025"/>
                  <a:pt x="3907896" y="581025"/>
                  <a:pt x="3900488" y="0"/>
                </a:cubicBezTo>
                <a:close/>
                <a:moveTo>
                  <a:pt x="3182938" y="0"/>
                </a:moveTo>
                <a:cubicBezTo>
                  <a:pt x="3182938" y="0"/>
                  <a:pt x="3182938" y="0"/>
                  <a:pt x="3201591" y="0"/>
                </a:cubicBezTo>
                <a:lnTo>
                  <a:pt x="3332063" y="262178"/>
                </a:lnTo>
                <a:lnTo>
                  <a:pt x="3332544" y="261938"/>
                </a:lnTo>
                <a:cubicBezTo>
                  <a:pt x="3336290" y="261938"/>
                  <a:pt x="3343783" y="261938"/>
                  <a:pt x="3347530" y="261938"/>
                </a:cubicBezTo>
                <a:cubicBezTo>
                  <a:pt x="3351276" y="261938"/>
                  <a:pt x="3355960" y="261938"/>
                  <a:pt x="3360643" y="262875"/>
                </a:cubicBezTo>
                <a:lnTo>
                  <a:pt x="3373748" y="269427"/>
                </a:lnTo>
                <a:lnTo>
                  <a:pt x="3377500" y="265534"/>
                </a:lnTo>
                <a:cubicBezTo>
                  <a:pt x="3389686" y="252889"/>
                  <a:pt x="3438430" y="202311"/>
                  <a:pt x="3633407" y="0"/>
                </a:cubicBezTo>
                <a:cubicBezTo>
                  <a:pt x="3633407" y="0"/>
                  <a:pt x="3633407" y="0"/>
                  <a:pt x="3656013" y="0"/>
                </a:cubicBezTo>
                <a:cubicBezTo>
                  <a:pt x="3656013" y="0"/>
                  <a:pt x="3656013" y="0"/>
                  <a:pt x="3474282" y="188240"/>
                </a:cubicBezTo>
                <a:lnTo>
                  <a:pt x="3385007" y="280712"/>
                </a:lnTo>
                <a:lnTo>
                  <a:pt x="3392488" y="306896"/>
                </a:lnTo>
                <a:cubicBezTo>
                  <a:pt x="3392488" y="314389"/>
                  <a:pt x="3392488" y="318136"/>
                  <a:pt x="3392488" y="321882"/>
                </a:cubicBezTo>
                <a:cubicBezTo>
                  <a:pt x="3388741" y="329375"/>
                  <a:pt x="3388741" y="333122"/>
                  <a:pt x="3384995" y="336868"/>
                </a:cubicBezTo>
                <a:cubicBezTo>
                  <a:pt x="3373755" y="348108"/>
                  <a:pt x="3362516" y="355601"/>
                  <a:pt x="3347530" y="355601"/>
                </a:cubicBezTo>
                <a:lnTo>
                  <a:pt x="3317579" y="344370"/>
                </a:lnTo>
                <a:lnTo>
                  <a:pt x="3317875" y="344665"/>
                </a:lnTo>
                <a:cubicBezTo>
                  <a:pt x="3317875" y="344665"/>
                  <a:pt x="3317875" y="344665"/>
                  <a:pt x="2734848" y="871538"/>
                </a:cubicBezTo>
                <a:cubicBezTo>
                  <a:pt x="2731086" y="864011"/>
                  <a:pt x="2731086" y="860248"/>
                  <a:pt x="2727325" y="856484"/>
                </a:cubicBezTo>
                <a:cubicBezTo>
                  <a:pt x="2727325" y="856484"/>
                  <a:pt x="2727325" y="856484"/>
                  <a:pt x="3204625" y="425455"/>
                </a:cubicBezTo>
                <a:lnTo>
                  <a:pt x="3306581" y="333384"/>
                </a:lnTo>
                <a:lnTo>
                  <a:pt x="3306318" y="333122"/>
                </a:lnTo>
                <a:cubicBezTo>
                  <a:pt x="3302572" y="329375"/>
                  <a:pt x="3302572" y="321882"/>
                  <a:pt x="3302572" y="318136"/>
                </a:cubicBezTo>
                <a:cubicBezTo>
                  <a:pt x="3298825" y="314389"/>
                  <a:pt x="3298825" y="310643"/>
                  <a:pt x="3298825" y="306896"/>
                </a:cubicBezTo>
                <a:cubicBezTo>
                  <a:pt x="3298825" y="299403"/>
                  <a:pt x="3302572" y="295657"/>
                  <a:pt x="3302572" y="288164"/>
                </a:cubicBezTo>
                <a:lnTo>
                  <a:pt x="3317226" y="269846"/>
                </a:lnTo>
                <a:lnTo>
                  <a:pt x="3315142" y="265658"/>
                </a:lnTo>
                <a:cubicBezTo>
                  <a:pt x="3308846" y="253008"/>
                  <a:pt x="3283664" y="202406"/>
                  <a:pt x="3182938" y="0"/>
                </a:cubicBezTo>
                <a:close/>
                <a:moveTo>
                  <a:pt x="2584706" y="0"/>
                </a:moveTo>
                <a:cubicBezTo>
                  <a:pt x="2584706" y="0"/>
                  <a:pt x="2584706" y="0"/>
                  <a:pt x="2614613" y="0"/>
                </a:cubicBezTo>
                <a:cubicBezTo>
                  <a:pt x="2614613" y="0"/>
                  <a:pt x="2614613" y="0"/>
                  <a:pt x="2509940" y="58738"/>
                </a:cubicBezTo>
                <a:lnTo>
                  <a:pt x="2504936" y="53824"/>
                </a:lnTo>
                <a:lnTo>
                  <a:pt x="2510283" y="59226"/>
                </a:lnTo>
                <a:cubicBezTo>
                  <a:pt x="2514029" y="66797"/>
                  <a:pt x="2517776" y="74369"/>
                  <a:pt x="2517776" y="85725"/>
                </a:cubicBezTo>
                <a:lnTo>
                  <a:pt x="2517776" y="89109"/>
                </a:lnTo>
                <a:lnTo>
                  <a:pt x="2518484" y="89289"/>
                </a:lnTo>
                <a:cubicBezTo>
                  <a:pt x="2529217" y="92014"/>
                  <a:pt x="2615082" y="113816"/>
                  <a:pt x="3302000" y="288226"/>
                </a:cubicBezTo>
                <a:cubicBezTo>
                  <a:pt x="3302000" y="295748"/>
                  <a:pt x="3298244" y="299509"/>
                  <a:pt x="3298244" y="307030"/>
                </a:cubicBezTo>
                <a:cubicBezTo>
                  <a:pt x="3298244" y="310791"/>
                  <a:pt x="3298244" y="314552"/>
                  <a:pt x="3302000" y="318313"/>
                </a:cubicBezTo>
                <a:cubicBezTo>
                  <a:pt x="3302000" y="318313"/>
                  <a:pt x="3302000" y="318313"/>
                  <a:pt x="2052124" y="396954"/>
                </a:cubicBezTo>
                <a:lnTo>
                  <a:pt x="1927226" y="404813"/>
                </a:lnTo>
                <a:lnTo>
                  <a:pt x="1927226" y="405423"/>
                </a:lnTo>
                <a:lnTo>
                  <a:pt x="1923553" y="423977"/>
                </a:lnTo>
                <a:lnTo>
                  <a:pt x="1923629" y="423863"/>
                </a:lnTo>
                <a:cubicBezTo>
                  <a:pt x="1923629" y="423863"/>
                  <a:pt x="1923629" y="423863"/>
                  <a:pt x="2652713" y="859685"/>
                </a:cubicBezTo>
                <a:lnTo>
                  <a:pt x="2652652" y="859806"/>
                </a:lnTo>
                <a:lnTo>
                  <a:pt x="2669596" y="846526"/>
                </a:lnTo>
                <a:cubicBezTo>
                  <a:pt x="2675684" y="843248"/>
                  <a:pt x="2682240" y="841375"/>
                  <a:pt x="2689733" y="841375"/>
                </a:cubicBezTo>
                <a:cubicBezTo>
                  <a:pt x="2704719" y="841375"/>
                  <a:pt x="2715959" y="848868"/>
                  <a:pt x="2727198" y="856361"/>
                </a:cubicBezTo>
                <a:cubicBezTo>
                  <a:pt x="2730945" y="860107"/>
                  <a:pt x="2730945" y="863854"/>
                  <a:pt x="2734691" y="871347"/>
                </a:cubicBezTo>
                <a:cubicBezTo>
                  <a:pt x="2734691" y="871347"/>
                  <a:pt x="2734691" y="875094"/>
                  <a:pt x="2738438" y="878840"/>
                </a:cubicBezTo>
                <a:lnTo>
                  <a:pt x="2738438" y="878704"/>
                </a:lnTo>
                <a:cubicBezTo>
                  <a:pt x="2738438" y="878704"/>
                  <a:pt x="2738438" y="878704"/>
                  <a:pt x="3869742" y="630238"/>
                </a:cubicBezTo>
                <a:cubicBezTo>
                  <a:pt x="3869742" y="634003"/>
                  <a:pt x="3869742" y="641532"/>
                  <a:pt x="3873501" y="645296"/>
                </a:cubicBezTo>
                <a:cubicBezTo>
                  <a:pt x="3873501" y="645296"/>
                  <a:pt x="3873501" y="645296"/>
                  <a:pt x="2738438" y="893763"/>
                </a:cubicBezTo>
                <a:lnTo>
                  <a:pt x="2738438" y="893826"/>
                </a:lnTo>
                <a:cubicBezTo>
                  <a:pt x="2738438" y="908812"/>
                  <a:pt x="2727198" y="920052"/>
                  <a:pt x="2715959" y="927545"/>
                </a:cubicBezTo>
                <a:cubicBezTo>
                  <a:pt x="2712212" y="931291"/>
                  <a:pt x="2708466" y="935038"/>
                  <a:pt x="2700973" y="935038"/>
                </a:cubicBezTo>
                <a:cubicBezTo>
                  <a:pt x="2697226" y="935038"/>
                  <a:pt x="2693480" y="935038"/>
                  <a:pt x="2689733" y="935038"/>
                </a:cubicBezTo>
                <a:cubicBezTo>
                  <a:pt x="2680367" y="935038"/>
                  <a:pt x="2671001" y="932228"/>
                  <a:pt x="2663508" y="927077"/>
                </a:cubicBezTo>
                <a:lnTo>
                  <a:pt x="2648899" y="905619"/>
                </a:lnTo>
                <a:lnTo>
                  <a:pt x="2647997" y="905773"/>
                </a:lnTo>
                <a:cubicBezTo>
                  <a:pt x="2637210" y="907609"/>
                  <a:pt x="2550915" y="922298"/>
                  <a:pt x="1860550" y="1039813"/>
                </a:cubicBezTo>
                <a:lnTo>
                  <a:pt x="1860550" y="1039812"/>
                </a:lnTo>
                <a:cubicBezTo>
                  <a:pt x="1860550" y="1047384"/>
                  <a:pt x="1860550" y="1051169"/>
                  <a:pt x="1856740" y="1054955"/>
                </a:cubicBezTo>
                <a:cubicBezTo>
                  <a:pt x="1856740" y="1062526"/>
                  <a:pt x="1852930" y="1066311"/>
                  <a:pt x="1849120" y="1070097"/>
                </a:cubicBezTo>
                <a:cubicBezTo>
                  <a:pt x="1845310" y="1077668"/>
                  <a:pt x="1837690" y="1081454"/>
                  <a:pt x="1830070" y="1085239"/>
                </a:cubicBezTo>
                <a:cubicBezTo>
                  <a:pt x="1826260" y="1085239"/>
                  <a:pt x="1818640" y="1089025"/>
                  <a:pt x="1814830" y="1089025"/>
                </a:cubicBezTo>
                <a:cubicBezTo>
                  <a:pt x="1788160" y="1089025"/>
                  <a:pt x="1765300" y="1066311"/>
                  <a:pt x="1765300" y="1039812"/>
                </a:cubicBezTo>
                <a:lnTo>
                  <a:pt x="1769035" y="1017544"/>
                </a:lnTo>
                <a:lnTo>
                  <a:pt x="1768161" y="1017419"/>
                </a:lnTo>
                <a:cubicBezTo>
                  <a:pt x="1759902" y="1016236"/>
                  <a:pt x="1693826" y="1006769"/>
                  <a:pt x="1165225" y="931040"/>
                </a:cubicBezTo>
                <a:cubicBezTo>
                  <a:pt x="1168977" y="927277"/>
                  <a:pt x="1168977" y="919751"/>
                  <a:pt x="1168977" y="915988"/>
                </a:cubicBezTo>
                <a:cubicBezTo>
                  <a:pt x="1168977" y="915988"/>
                  <a:pt x="1168977" y="915988"/>
                  <a:pt x="1676029" y="987302"/>
                </a:cubicBezTo>
                <a:lnTo>
                  <a:pt x="1783839" y="1002464"/>
                </a:lnTo>
                <a:lnTo>
                  <a:pt x="1784350" y="1001957"/>
                </a:lnTo>
                <a:cubicBezTo>
                  <a:pt x="1791970" y="998171"/>
                  <a:pt x="1803400" y="990600"/>
                  <a:pt x="1814830" y="990600"/>
                </a:cubicBezTo>
                <a:cubicBezTo>
                  <a:pt x="1814830" y="990600"/>
                  <a:pt x="1818640" y="994385"/>
                  <a:pt x="1822450" y="994385"/>
                </a:cubicBezTo>
                <a:lnTo>
                  <a:pt x="1822476" y="994392"/>
                </a:lnTo>
                <a:lnTo>
                  <a:pt x="1822510" y="993896"/>
                </a:lnTo>
                <a:cubicBezTo>
                  <a:pt x="1822932" y="987679"/>
                  <a:pt x="1826304" y="937943"/>
                  <a:pt x="1853283" y="540056"/>
                </a:cubicBezTo>
                <a:lnTo>
                  <a:pt x="1859843" y="443306"/>
                </a:lnTo>
                <a:lnTo>
                  <a:pt x="1859788" y="443279"/>
                </a:lnTo>
                <a:lnTo>
                  <a:pt x="1848979" y="435997"/>
                </a:lnTo>
                <a:lnTo>
                  <a:pt x="1848102" y="436589"/>
                </a:lnTo>
                <a:cubicBezTo>
                  <a:pt x="1838750" y="442895"/>
                  <a:pt x="1763932" y="493344"/>
                  <a:pt x="1165388" y="896938"/>
                </a:cubicBezTo>
                <a:cubicBezTo>
                  <a:pt x="1161630" y="893188"/>
                  <a:pt x="1157871" y="885688"/>
                  <a:pt x="1154113" y="881938"/>
                </a:cubicBezTo>
                <a:cubicBezTo>
                  <a:pt x="1154113" y="881938"/>
                  <a:pt x="1154113" y="881938"/>
                  <a:pt x="1717752" y="501880"/>
                </a:cubicBezTo>
                <a:lnTo>
                  <a:pt x="1837654" y="421030"/>
                </a:lnTo>
                <a:lnTo>
                  <a:pt x="1837309" y="420565"/>
                </a:lnTo>
                <a:cubicBezTo>
                  <a:pt x="1837309" y="416780"/>
                  <a:pt x="1837309" y="412994"/>
                  <a:pt x="1833563" y="409209"/>
                </a:cubicBezTo>
                <a:cubicBezTo>
                  <a:pt x="1833563" y="409209"/>
                  <a:pt x="1833563" y="405423"/>
                  <a:pt x="1833563" y="401637"/>
                </a:cubicBezTo>
                <a:cubicBezTo>
                  <a:pt x="1833563" y="397852"/>
                  <a:pt x="1833563" y="397852"/>
                  <a:pt x="1833563" y="394066"/>
                </a:cubicBezTo>
                <a:cubicBezTo>
                  <a:pt x="1837309" y="371353"/>
                  <a:pt x="1856042" y="352425"/>
                  <a:pt x="1882268" y="352425"/>
                </a:cubicBezTo>
                <a:cubicBezTo>
                  <a:pt x="1886014" y="352425"/>
                  <a:pt x="1893507" y="356210"/>
                  <a:pt x="1897254" y="356210"/>
                </a:cubicBezTo>
                <a:lnTo>
                  <a:pt x="1919531" y="371217"/>
                </a:lnTo>
                <a:lnTo>
                  <a:pt x="1919288" y="370732"/>
                </a:lnTo>
                <a:cubicBezTo>
                  <a:pt x="1919288" y="370732"/>
                  <a:pt x="1919288" y="370732"/>
                  <a:pt x="2423525" y="88900"/>
                </a:cubicBezTo>
                <a:cubicBezTo>
                  <a:pt x="2423525" y="92658"/>
                  <a:pt x="2423525" y="100173"/>
                  <a:pt x="2427288" y="103931"/>
                </a:cubicBezTo>
                <a:lnTo>
                  <a:pt x="1926853" y="385741"/>
                </a:lnTo>
                <a:lnTo>
                  <a:pt x="1927226" y="386495"/>
                </a:lnTo>
                <a:lnTo>
                  <a:pt x="1927226" y="389769"/>
                </a:lnTo>
                <a:lnTo>
                  <a:pt x="1929903" y="389600"/>
                </a:lnTo>
                <a:cubicBezTo>
                  <a:pt x="1948647" y="388418"/>
                  <a:pt x="2098602" y="378957"/>
                  <a:pt x="3298244" y="303269"/>
                </a:cubicBezTo>
                <a:lnTo>
                  <a:pt x="2514145" y="104185"/>
                </a:lnTo>
                <a:lnTo>
                  <a:pt x="2514029" y="104653"/>
                </a:lnTo>
                <a:cubicBezTo>
                  <a:pt x="2506536" y="119796"/>
                  <a:pt x="2491550" y="134938"/>
                  <a:pt x="2472818" y="134938"/>
                </a:cubicBezTo>
                <a:cubicBezTo>
                  <a:pt x="2450339" y="134938"/>
                  <a:pt x="2435353" y="119796"/>
                  <a:pt x="2427860" y="104653"/>
                </a:cubicBezTo>
                <a:cubicBezTo>
                  <a:pt x="2424113" y="100868"/>
                  <a:pt x="2424113" y="93297"/>
                  <a:pt x="2424113" y="89511"/>
                </a:cubicBezTo>
                <a:cubicBezTo>
                  <a:pt x="2424113" y="89511"/>
                  <a:pt x="2424113" y="85725"/>
                  <a:pt x="2424113" y="85725"/>
                </a:cubicBezTo>
                <a:cubicBezTo>
                  <a:pt x="2424113" y="59226"/>
                  <a:pt x="2446592" y="36513"/>
                  <a:pt x="2472818" y="36513"/>
                </a:cubicBezTo>
                <a:lnTo>
                  <a:pt x="2498739" y="47738"/>
                </a:lnTo>
                <a:lnTo>
                  <a:pt x="2498725" y="47724"/>
                </a:lnTo>
                <a:cubicBezTo>
                  <a:pt x="2498725" y="47724"/>
                  <a:pt x="2498725" y="47724"/>
                  <a:pt x="2584706" y="0"/>
                </a:cubicBezTo>
                <a:close/>
                <a:moveTo>
                  <a:pt x="2115110" y="0"/>
                </a:moveTo>
                <a:cubicBezTo>
                  <a:pt x="2115110" y="0"/>
                  <a:pt x="2115110" y="0"/>
                  <a:pt x="2174875" y="0"/>
                </a:cubicBezTo>
                <a:lnTo>
                  <a:pt x="1995581" y="44450"/>
                </a:lnTo>
                <a:cubicBezTo>
                  <a:pt x="1991845" y="40746"/>
                  <a:pt x="1988110" y="37042"/>
                  <a:pt x="1984375" y="33337"/>
                </a:cubicBezTo>
                <a:cubicBezTo>
                  <a:pt x="1984375" y="33337"/>
                  <a:pt x="1984375" y="33337"/>
                  <a:pt x="2115110" y="0"/>
                </a:cubicBezTo>
                <a:close/>
                <a:moveTo>
                  <a:pt x="1961092" y="0"/>
                </a:moveTo>
                <a:cubicBezTo>
                  <a:pt x="1961092" y="0"/>
                  <a:pt x="1961092" y="0"/>
                  <a:pt x="1979613" y="0"/>
                </a:cubicBezTo>
                <a:lnTo>
                  <a:pt x="1972425" y="21564"/>
                </a:lnTo>
                <a:lnTo>
                  <a:pt x="1973009" y="21859"/>
                </a:lnTo>
                <a:cubicBezTo>
                  <a:pt x="1976755" y="21859"/>
                  <a:pt x="1980502" y="25645"/>
                  <a:pt x="1984248" y="33216"/>
                </a:cubicBezTo>
                <a:cubicBezTo>
                  <a:pt x="1987995" y="37001"/>
                  <a:pt x="1991741" y="40787"/>
                  <a:pt x="1995488" y="44572"/>
                </a:cubicBezTo>
                <a:cubicBezTo>
                  <a:pt x="1995488" y="52144"/>
                  <a:pt x="1995488" y="55929"/>
                  <a:pt x="1995488" y="63500"/>
                </a:cubicBezTo>
                <a:cubicBezTo>
                  <a:pt x="1995488" y="89999"/>
                  <a:pt x="1976755" y="108927"/>
                  <a:pt x="1950530" y="112713"/>
                </a:cubicBezTo>
                <a:lnTo>
                  <a:pt x="1949301" y="112403"/>
                </a:lnTo>
                <a:lnTo>
                  <a:pt x="1948640" y="115513"/>
                </a:lnTo>
                <a:cubicBezTo>
                  <a:pt x="1946209" y="126946"/>
                  <a:pt x="1936485" y="172677"/>
                  <a:pt x="1897591" y="355600"/>
                </a:cubicBezTo>
                <a:cubicBezTo>
                  <a:pt x="1893887" y="355600"/>
                  <a:pt x="1886479" y="351848"/>
                  <a:pt x="1882775" y="351848"/>
                </a:cubicBezTo>
                <a:cubicBezTo>
                  <a:pt x="1882775" y="351848"/>
                  <a:pt x="1882775" y="351848"/>
                  <a:pt x="1917516" y="188455"/>
                </a:cubicBezTo>
                <a:lnTo>
                  <a:pt x="1934574" y="108228"/>
                </a:lnTo>
                <a:lnTo>
                  <a:pt x="1909318" y="89999"/>
                </a:lnTo>
                <a:cubicBezTo>
                  <a:pt x="1905571" y="82428"/>
                  <a:pt x="1901825" y="74857"/>
                  <a:pt x="1901825" y="63500"/>
                </a:cubicBezTo>
                <a:cubicBezTo>
                  <a:pt x="1901825" y="52144"/>
                  <a:pt x="1905571" y="44572"/>
                  <a:pt x="1909318" y="37001"/>
                </a:cubicBezTo>
                <a:cubicBezTo>
                  <a:pt x="1916811" y="25645"/>
                  <a:pt x="1931797" y="14288"/>
                  <a:pt x="1950530" y="14288"/>
                </a:cubicBezTo>
                <a:lnTo>
                  <a:pt x="1957520" y="14288"/>
                </a:lnTo>
                <a:lnTo>
                  <a:pt x="1957851" y="12965"/>
                </a:lnTo>
                <a:cubicBezTo>
                  <a:pt x="1958314" y="11113"/>
                  <a:pt x="1959240" y="7408"/>
                  <a:pt x="1961092" y="0"/>
                </a:cubicBezTo>
                <a:close/>
                <a:moveTo>
                  <a:pt x="1386609" y="0"/>
                </a:moveTo>
                <a:cubicBezTo>
                  <a:pt x="1386609" y="0"/>
                  <a:pt x="1386609" y="0"/>
                  <a:pt x="1506682" y="0"/>
                </a:cubicBezTo>
                <a:cubicBezTo>
                  <a:pt x="1506682" y="0"/>
                  <a:pt x="1506682" y="0"/>
                  <a:pt x="1900670" y="52481"/>
                </a:cubicBezTo>
                <a:cubicBezTo>
                  <a:pt x="1900670" y="52481"/>
                  <a:pt x="1900670" y="52481"/>
                  <a:pt x="1776845" y="0"/>
                </a:cubicBezTo>
                <a:cubicBezTo>
                  <a:pt x="1776845" y="0"/>
                  <a:pt x="1776845" y="0"/>
                  <a:pt x="1818120" y="0"/>
                </a:cubicBezTo>
                <a:cubicBezTo>
                  <a:pt x="1818120" y="0"/>
                  <a:pt x="1818120" y="0"/>
                  <a:pt x="1908175" y="37486"/>
                </a:cubicBezTo>
                <a:cubicBezTo>
                  <a:pt x="1904423" y="44984"/>
                  <a:pt x="1900670" y="52481"/>
                  <a:pt x="1900670" y="63727"/>
                </a:cubicBezTo>
                <a:cubicBezTo>
                  <a:pt x="1900670" y="74973"/>
                  <a:pt x="1904423" y="82470"/>
                  <a:pt x="1908175" y="89967"/>
                </a:cubicBezTo>
                <a:cubicBezTo>
                  <a:pt x="1908175" y="89967"/>
                  <a:pt x="1908175" y="89967"/>
                  <a:pt x="1244022" y="431093"/>
                </a:cubicBezTo>
                <a:cubicBezTo>
                  <a:pt x="1244022" y="431093"/>
                  <a:pt x="1244022" y="431093"/>
                  <a:pt x="1833129" y="393607"/>
                </a:cubicBezTo>
                <a:cubicBezTo>
                  <a:pt x="1833129" y="397356"/>
                  <a:pt x="1833129" y="397356"/>
                  <a:pt x="1833129" y="401104"/>
                </a:cubicBezTo>
                <a:cubicBezTo>
                  <a:pt x="1833129" y="404853"/>
                  <a:pt x="1833129" y="408601"/>
                  <a:pt x="1833129" y="408601"/>
                </a:cubicBezTo>
                <a:cubicBezTo>
                  <a:pt x="1833129" y="408601"/>
                  <a:pt x="1833129" y="408601"/>
                  <a:pt x="1251527" y="446088"/>
                </a:cubicBezTo>
                <a:cubicBezTo>
                  <a:pt x="1247775" y="434842"/>
                  <a:pt x="1240270" y="427345"/>
                  <a:pt x="1232766" y="419847"/>
                </a:cubicBezTo>
                <a:cubicBezTo>
                  <a:pt x="1232766" y="419847"/>
                  <a:pt x="1232766" y="419847"/>
                  <a:pt x="1893166" y="82470"/>
                </a:cubicBezTo>
                <a:cubicBezTo>
                  <a:pt x="1893166" y="82470"/>
                  <a:pt x="1893166" y="82470"/>
                  <a:pt x="1165225" y="194929"/>
                </a:cubicBezTo>
                <a:lnTo>
                  <a:pt x="1165225" y="194884"/>
                </a:lnTo>
                <a:lnTo>
                  <a:pt x="1148367" y="218766"/>
                </a:lnTo>
                <a:cubicBezTo>
                  <a:pt x="1140874" y="224854"/>
                  <a:pt x="1131507" y="228601"/>
                  <a:pt x="1120268" y="228601"/>
                </a:cubicBezTo>
                <a:cubicBezTo>
                  <a:pt x="1105281" y="228601"/>
                  <a:pt x="1090295" y="221108"/>
                  <a:pt x="1079056" y="209868"/>
                </a:cubicBezTo>
                <a:cubicBezTo>
                  <a:pt x="1079056" y="202375"/>
                  <a:pt x="1075309" y="198629"/>
                  <a:pt x="1075309" y="194882"/>
                </a:cubicBezTo>
                <a:cubicBezTo>
                  <a:pt x="1071563" y="191136"/>
                  <a:pt x="1071563" y="183643"/>
                  <a:pt x="1071563" y="179896"/>
                </a:cubicBezTo>
                <a:cubicBezTo>
                  <a:pt x="1071563" y="176150"/>
                  <a:pt x="1071563" y="172403"/>
                  <a:pt x="1075309" y="168657"/>
                </a:cubicBezTo>
                <a:cubicBezTo>
                  <a:pt x="1075309" y="161164"/>
                  <a:pt x="1079056" y="157417"/>
                  <a:pt x="1082802" y="153670"/>
                </a:cubicBezTo>
                <a:cubicBezTo>
                  <a:pt x="1090295" y="142431"/>
                  <a:pt x="1105281" y="134938"/>
                  <a:pt x="1120268" y="134938"/>
                </a:cubicBezTo>
                <a:cubicBezTo>
                  <a:pt x="1146493" y="134938"/>
                  <a:pt x="1165226" y="153670"/>
                  <a:pt x="1165226" y="179896"/>
                </a:cubicBezTo>
                <a:lnTo>
                  <a:pt x="1165226" y="179935"/>
                </a:lnTo>
                <a:lnTo>
                  <a:pt x="1166647" y="179708"/>
                </a:lnTo>
                <a:cubicBezTo>
                  <a:pt x="1176599" y="178119"/>
                  <a:pt x="1256217" y="165409"/>
                  <a:pt x="1893166" y="63727"/>
                </a:cubicBezTo>
                <a:cubicBezTo>
                  <a:pt x="1893166" y="63727"/>
                  <a:pt x="1893166" y="63727"/>
                  <a:pt x="1386609" y="0"/>
                </a:cubicBezTo>
                <a:close/>
                <a:moveTo>
                  <a:pt x="830263" y="0"/>
                </a:moveTo>
                <a:cubicBezTo>
                  <a:pt x="830263" y="0"/>
                  <a:pt x="830263" y="0"/>
                  <a:pt x="856634" y="0"/>
                </a:cubicBezTo>
                <a:lnTo>
                  <a:pt x="1082676" y="153317"/>
                </a:lnTo>
                <a:cubicBezTo>
                  <a:pt x="1078908" y="157057"/>
                  <a:pt x="1075141" y="160796"/>
                  <a:pt x="1075141" y="168275"/>
                </a:cubicBezTo>
                <a:cubicBezTo>
                  <a:pt x="1075141" y="168275"/>
                  <a:pt x="1075141" y="168275"/>
                  <a:pt x="830263" y="0"/>
                </a:cubicBezTo>
                <a:close/>
                <a:moveTo>
                  <a:pt x="594003" y="0"/>
                </a:moveTo>
                <a:cubicBezTo>
                  <a:pt x="594003" y="0"/>
                  <a:pt x="594003" y="0"/>
                  <a:pt x="612776" y="0"/>
                </a:cubicBezTo>
                <a:cubicBezTo>
                  <a:pt x="612776" y="0"/>
                  <a:pt x="612776" y="0"/>
                  <a:pt x="461859" y="186113"/>
                </a:cubicBezTo>
                <a:lnTo>
                  <a:pt x="387542" y="277763"/>
                </a:lnTo>
                <a:lnTo>
                  <a:pt x="387717" y="277935"/>
                </a:lnTo>
                <a:lnTo>
                  <a:pt x="395252" y="300177"/>
                </a:lnTo>
                <a:lnTo>
                  <a:pt x="395611" y="300122"/>
                </a:lnTo>
                <a:cubicBezTo>
                  <a:pt x="404910" y="298685"/>
                  <a:pt x="479304" y="287194"/>
                  <a:pt x="1074454" y="195263"/>
                </a:cubicBezTo>
                <a:cubicBezTo>
                  <a:pt x="1074454" y="199015"/>
                  <a:pt x="1078211" y="202767"/>
                  <a:pt x="1078211" y="210272"/>
                </a:cubicBezTo>
                <a:cubicBezTo>
                  <a:pt x="1078211" y="210272"/>
                  <a:pt x="1078211" y="210272"/>
                  <a:pt x="428103" y="311583"/>
                </a:cubicBezTo>
                <a:cubicBezTo>
                  <a:pt x="428103" y="311583"/>
                  <a:pt x="428103" y="311583"/>
                  <a:pt x="1168400" y="431656"/>
                </a:cubicBezTo>
                <a:cubicBezTo>
                  <a:pt x="1160884" y="435408"/>
                  <a:pt x="1157126" y="442913"/>
                  <a:pt x="1157126" y="454170"/>
                </a:cubicBezTo>
                <a:cubicBezTo>
                  <a:pt x="1157126" y="454170"/>
                  <a:pt x="1157126" y="454170"/>
                  <a:pt x="726731" y="478904"/>
                </a:cubicBezTo>
                <a:lnTo>
                  <a:pt x="635001" y="484176"/>
                </a:lnTo>
                <a:lnTo>
                  <a:pt x="635001" y="487871"/>
                </a:lnTo>
                <a:cubicBezTo>
                  <a:pt x="635001" y="499111"/>
                  <a:pt x="631254" y="506604"/>
                  <a:pt x="627508" y="514097"/>
                </a:cubicBezTo>
                <a:lnTo>
                  <a:pt x="627236" y="514368"/>
                </a:lnTo>
                <a:lnTo>
                  <a:pt x="1089025" y="882493"/>
                </a:lnTo>
                <a:cubicBezTo>
                  <a:pt x="1085270" y="886250"/>
                  <a:pt x="1081516" y="890006"/>
                  <a:pt x="1077761" y="893763"/>
                </a:cubicBezTo>
                <a:cubicBezTo>
                  <a:pt x="1077761" y="893763"/>
                  <a:pt x="1077761" y="893763"/>
                  <a:pt x="615950" y="525620"/>
                </a:cubicBezTo>
                <a:lnTo>
                  <a:pt x="616207" y="525363"/>
                </a:lnTo>
                <a:lnTo>
                  <a:pt x="590043" y="536576"/>
                </a:lnTo>
                <a:cubicBezTo>
                  <a:pt x="563817" y="536576"/>
                  <a:pt x="541338" y="514097"/>
                  <a:pt x="541338" y="487871"/>
                </a:cubicBezTo>
                <a:cubicBezTo>
                  <a:pt x="541338" y="480378"/>
                  <a:pt x="541338" y="476632"/>
                  <a:pt x="545084" y="469139"/>
                </a:cubicBezTo>
                <a:cubicBezTo>
                  <a:pt x="548831" y="465392"/>
                  <a:pt x="548831" y="461645"/>
                  <a:pt x="552577" y="457899"/>
                </a:cubicBezTo>
                <a:cubicBezTo>
                  <a:pt x="563817" y="446659"/>
                  <a:pt x="575056" y="442913"/>
                  <a:pt x="590043" y="442913"/>
                </a:cubicBezTo>
                <a:cubicBezTo>
                  <a:pt x="608775" y="442913"/>
                  <a:pt x="623761" y="454152"/>
                  <a:pt x="631254" y="469139"/>
                </a:cubicBezTo>
                <a:lnTo>
                  <a:pt x="631261" y="469165"/>
                </a:lnTo>
                <a:lnTo>
                  <a:pt x="632003" y="469120"/>
                </a:lnTo>
                <a:cubicBezTo>
                  <a:pt x="638837" y="468710"/>
                  <a:pt x="693502" y="465427"/>
                  <a:pt x="1130821" y="439161"/>
                </a:cubicBezTo>
                <a:cubicBezTo>
                  <a:pt x="1130821" y="439161"/>
                  <a:pt x="1130821" y="439161"/>
                  <a:pt x="520836" y="340224"/>
                </a:cubicBezTo>
                <a:lnTo>
                  <a:pt x="391342" y="319220"/>
                </a:lnTo>
                <a:lnTo>
                  <a:pt x="387717" y="326354"/>
                </a:lnTo>
                <a:lnTo>
                  <a:pt x="387149" y="327192"/>
                </a:lnTo>
                <a:lnTo>
                  <a:pt x="552451" y="457159"/>
                </a:lnTo>
                <a:cubicBezTo>
                  <a:pt x="548689" y="460877"/>
                  <a:pt x="548689" y="464595"/>
                  <a:pt x="544927" y="468313"/>
                </a:cubicBezTo>
                <a:cubicBezTo>
                  <a:pt x="544927" y="468313"/>
                  <a:pt x="544927" y="468313"/>
                  <a:pt x="379413" y="338179"/>
                </a:cubicBezTo>
                <a:lnTo>
                  <a:pt x="379574" y="337940"/>
                </a:lnTo>
                <a:lnTo>
                  <a:pt x="365950" y="347770"/>
                </a:lnTo>
                <a:cubicBezTo>
                  <a:pt x="360271" y="350564"/>
                  <a:pt x="353647" y="352426"/>
                  <a:pt x="346075" y="352426"/>
                </a:cubicBezTo>
                <a:cubicBezTo>
                  <a:pt x="334719" y="352426"/>
                  <a:pt x="323362" y="348701"/>
                  <a:pt x="315791" y="341252"/>
                </a:cubicBezTo>
                <a:cubicBezTo>
                  <a:pt x="312005" y="337528"/>
                  <a:pt x="308219" y="333803"/>
                  <a:pt x="304434" y="330079"/>
                </a:cubicBezTo>
                <a:cubicBezTo>
                  <a:pt x="304434" y="326354"/>
                  <a:pt x="300648" y="318905"/>
                  <a:pt x="300648" y="315180"/>
                </a:cubicBezTo>
                <a:cubicBezTo>
                  <a:pt x="300648" y="311456"/>
                  <a:pt x="296863" y="307731"/>
                  <a:pt x="296863" y="304007"/>
                </a:cubicBezTo>
                <a:cubicBezTo>
                  <a:pt x="296863" y="304007"/>
                  <a:pt x="296863" y="304007"/>
                  <a:pt x="296863" y="300282"/>
                </a:cubicBezTo>
                <a:cubicBezTo>
                  <a:pt x="300648" y="300282"/>
                  <a:pt x="300648" y="296558"/>
                  <a:pt x="300648" y="296558"/>
                </a:cubicBezTo>
                <a:cubicBezTo>
                  <a:pt x="300648" y="292833"/>
                  <a:pt x="300648" y="285384"/>
                  <a:pt x="304434" y="281660"/>
                </a:cubicBezTo>
                <a:cubicBezTo>
                  <a:pt x="304434" y="281660"/>
                  <a:pt x="304434" y="281660"/>
                  <a:pt x="304434" y="277935"/>
                </a:cubicBezTo>
                <a:lnTo>
                  <a:pt x="304590" y="277781"/>
                </a:lnTo>
                <a:lnTo>
                  <a:pt x="299870" y="274048"/>
                </a:lnTo>
                <a:cubicBezTo>
                  <a:pt x="285591" y="262754"/>
                  <a:pt x="228473" y="217579"/>
                  <a:pt x="0" y="36876"/>
                </a:cubicBezTo>
                <a:cubicBezTo>
                  <a:pt x="0" y="36876"/>
                  <a:pt x="0" y="36876"/>
                  <a:pt x="0" y="14288"/>
                </a:cubicBezTo>
                <a:cubicBezTo>
                  <a:pt x="0" y="14288"/>
                  <a:pt x="0" y="14288"/>
                  <a:pt x="315913" y="266519"/>
                </a:cubicBezTo>
                <a:lnTo>
                  <a:pt x="308775" y="273664"/>
                </a:lnTo>
                <a:lnTo>
                  <a:pt x="315791" y="266761"/>
                </a:lnTo>
                <a:cubicBezTo>
                  <a:pt x="323362" y="263037"/>
                  <a:pt x="334719" y="255588"/>
                  <a:pt x="346075" y="255588"/>
                </a:cubicBezTo>
                <a:cubicBezTo>
                  <a:pt x="357432" y="255588"/>
                  <a:pt x="368789" y="259312"/>
                  <a:pt x="376360" y="266761"/>
                </a:cubicBezTo>
                <a:lnTo>
                  <a:pt x="381915" y="272227"/>
                </a:lnTo>
                <a:lnTo>
                  <a:pt x="376238" y="266550"/>
                </a:lnTo>
                <a:cubicBezTo>
                  <a:pt x="376238" y="266550"/>
                  <a:pt x="376238" y="266550"/>
                  <a:pt x="594003" y="0"/>
                </a:cubicBezTo>
                <a:close/>
              </a:path>
            </a:pathLst>
          </a:custGeom>
          <a:gradFill>
            <a:gsLst>
              <a:gs pos="25000">
                <a:schemeClr val="accent2">
                  <a:alpha val="60000"/>
                </a:schemeClr>
              </a:gs>
              <a:gs pos="100000">
                <a:schemeClr val="accent3">
                  <a:alpha val="5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307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5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8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Espaço Reservado para Imagem 17" descr="Homem com arma de fogo e fumaça&#10;&#10;Descrição gerada automaticamente">
            <a:extLst>
              <a:ext uri="{FF2B5EF4-FFF2-40B4-BE49-F238E27FC236}">
                <a16:creationId xmlns:a16="http://schemas.microsoft.com/office/drawing/2014/main" id="{53367D3F-13CB-394F-A2A6-92FD93D1C6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1271" b="11271"/>
          <a:stretch>
            <a:fillRect/>
          </a:stretch>
        </p:blipFill>
        <p:spPr/>
      </p:pic>
      <p:sp>
        <p:nvSpPr>
          <p:cNvPr id="6" name="Title 1"/>
          <p:cNvSpPr txBox="1">
            <a:spLocks/>
          </p:cNvSpPr>
          <p:nvPr/>
        </p:nvSpPr>
        <p:spPr>
          <a:xfrm>
            <a:off x="3991028" y="3986910"/>
            <a:ext cx="5653120" cy="211638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pPr algn="r">
              <a:lnSpc>
                <a:spcPct val="70000"/>
              </a:lnSpc>
            </a:pPr>
            <a:r>
              <a:rPr lang="en-US" sz="6000" b="0" dirty="0" err="1">
                <a:solidFill>
                  <a:srgbClr val="FFFFFF"/>
                </a:solidFill>
              </a:rPr>
              <a:t>XGBoost</a:t>
            </a:r>
            <a:endParaRPr lang="en-US" sz="6000" b="0" dirty="0">
              <a:solidFill>
                <a:srgbClr val="FFFFFF"/>
              </a:solidFill>
            </a:endParaRPr>
          </a:p>
        </p:txBody>
      </p:sp>
      <p:sp>
        <p:nvSpPr>
          <p:cNvPr id="11" name="Triangle 10"/>
          <p:cNvSpPr/>
          <p:nvPr/>
        </p:nvSpPr>
        <p:spPr bwMode="auto">
          <a:xfrm rot="20623763">
            <a:off x="4158053" y="60501"/>
            <a:ext cx="6866566" cy="5919454"/>
          </a:xfrm>
          <a:prstGeom prst="triangle">
            <a:avLst/>
          </a:prstGeom>
          <a:noFill/>
          <a:ln w="25400"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txBody>
          <a:bodyPr vert="horz" wrap="square" lIns="91440" tIns="45720" rIns="91440" bIns="45720" numCol="1" rtlCol="0" anchor="ctr" anchorCtr="0" compatLnSpc="1">
            <a:prstTxWarp prst="textArchDown">
              <a:avLst/>
            </a:prstTxWarp>
          </a:bodyPr>
          <a:lstStyle/>
          <a:p>
            <a:pPr algn="ctr"/>
            <a:endParaRPr lang="en-US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A282EF6-308D-4E47-B168-39FB17B262F4}"/>
              </a:ext>
            </a:extLst>
          </p:cNvPr>
          <p:cNvSpPr txBox="1"/>
          <p:nvPr/>
        </p:nvSpPr>
        <p:spPr>
          <a:xfrm>
            <a:off x="807657" y="6474941"/>
            <a:ext cx="110136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>
                <a:hlinkClick r:id="rId4" tooltip="https://he.wikipedia.org/wiki/%D7%A7%D7%95%D7%91%D7%A5:Flickr_-_DVIDSHUB_-_8th_Commando_Kandak_RPG_and_heavy_weapons_training_(Image_4_of_9).jpg"/>
              </a:rPr>
              <a:t>Esta Foto</a:t>
            </a:r>
            <a:r>
              <a:rPr lang="pt-BR" sz="900"/>
              <a:t> de Autor Desconhecido está licenciado em </a:t>
            </a:r>
            <a:r>
              <a:rPr lang="pt-BR" sz="900">
                <a:hlinkClick r:id="rId5" tooltip="https://creativecommons.org/licenses/by-sa/3.0/"/>
              </a:rPr>
              <a:t>CC BY-SA</a:t>
            </a:r>
            <a:endParaRPr lang="pt-BR" sz="900"/>
          </a:p>
        </p:txBody>
      </p:sp>
    </p:spTree>
    <p:extLst>
      <p:ext uri="{BB962C8B-B14F-4D97-AF65-F5344CB8AC3E}">
        <p14:creationId xmlns:p14="http://schemas.microsoft.com/office/powerpoint/2010/main" val="712898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PROCESSO</a:t>
            </a:r>
          </a:p>
        </p:txBody>
      </p:sp>
    </p:spTree>
    <p:extLst>
      <p:ext uri="{BB962C8B-B14F-4D97-AF65-F5344CB8AC3E}">
        <p14:creationId xmlns:p14="http://schemas.microsoft.com/office/powerpoint/2010/main" val="594597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k03 colors">
      <a:dk1>
        <a:srgbClr val="222222"/>
      </a:dk1>
      <a:lt1>
        <a:srgbClr val="FFFFFF"/>
      </a:lt1>
      <a:dk2>
        <a:srgbClr val="222222"/>
      </a:dk2>
      <a:lt2>
        <a:srgbClr val="F3F3F3"/>
      </a:lt2>
      <a:accent1>
        <a:srgbClr val="556270"/>
      </a:accent1>
      <a:accent2>
        <a:srgbClr val="4ECDC4"/>
      </a:accent2>
      <a:accent3>
        <a:srgbClr val="C7F464"/>
      </a:accent3>
      <a:accent4>
        <a:srgbClr val="FF6B6B"/>
      </a:accent4>
      <a:accent5>
        <a:srgbClr val="C44D58"/>
      </a:accent5>
      <a:accent6>
        <a:srgbClr val="8CCBAC"/>
      </a:accent6>
      <a:hlink>
        <a:srgbClr val="32BEC7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accent2"/>
        </a:solidFill>
        <a:ln>
          <a:noFill/>
        </a:ln>
      </a:spPr>
      <a:bodyPr vert="horz" wrap="square" lIns="91440" tIns="45720" rIns="91440" bIns="45720" numCol="1" anchor="ctr" anchorCtr="0" compatLnSpc="1">
        <a:prstTxWarp prst="textArchDown">
          <a:avLst/>
        </a:prstTxWarp>
      </a:bodyPr>
      <a:lstStyle>
        <a:defPPr algn="ctr">
          <a:defRPr dirty="0" smtClean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20132</TotalTime>
  <Words>121</Words>
  <Application>Microsoft Macintosh PowerPoint</Application>
  <PresentationFormat>Widescreen</PresentationFormat>
  <Paragraphs>30</Paragraphs>
  <Slides>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Arial</vt:lpstr>
      <vt:lpstr>Calibri</vt:lpstr>
      <vt:lpstr>Noteworthy Light</vt:lpstr>
      <vt:lpstr>Source Sans Pro</vt:lpstr>
      <vt:lpstr>Source Sans Pro Black</vt:lpstr>
      <vt:lpstr>Source Sans Pro Semibold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 PROCESSO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Carlos Souza</cp:lastModifiedBy>
  <cp:revision>250</cp:revision>
  <dcterms:created xsi:type="dcterms:W3CDTF">2016-02-12T23:54:18Z</dcterms:created>
  <dcterms:modified xsi:type="dcterms:W3CDTF">2019-10-05T05:10:06Z</dcterms:modified>
</cp:coreProperties>
</file>